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1"/>
  </p:notesMasterIdLst>
  <p:handoutMasterIdLst>
    <p:handoutMasterId r:id="rId42"/>
  </p:handoutMasterIdLst>
  <p:sldIdLst>
    <p:sldId id="462" r:id="rId2"/>
    <p:sldId id="482" r:id="rId3"/>
    <p:sldId id="484" r:id="rId4"/>
    <p:sldId id="485" r:id="rId5"/>
    <p:sldId id="486" r:id="rId6"/>
    <p:sldId id="483" r:id="rId7"/>
    <p:sldId id="489" r:id="rId8"/>
    <p:sldId id="488" r:id="rId9"/>
    <p:sldId id="490" r:id="rId10"/>
    <p:sldId id="491" r:id="rId11"/>
    <p:sldId id="492" r:id="rId12"/>
    <p:sldId id="493" r:id="rId13"/>
    <p:sldId id="487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1" r:id="rId22"/>
    <p:sldId id="502" r:id="rId23"/>
    <p:sldId id="503" r:id="rId24"/>
    <p:sldId id="506" r:id="rId25"/>
    <p:sldId id="505" r:id="rId26"/>
    <p:sldId id="507" r:id="rId27"/>
    <p:sldId id="504" r:id="rId28"/>
    <p:sldId id="513" r:id="rId29"/>
    <p:sldId id="515" r:id="rId30"/>
    <p:sldId id="514" r:id="rId31"/>
    <p:sldId id="516" r:id="rId32"/>
    <p:sldId id="508" r:id="rId33"/>
    <p:sldId id="517" r:id="rId34"/>
    <p:sldId id="518" r:id="rId35"/>
    <p:sldId id="519" r:id="rId36"/>
    <p:sldId id="520" r:id="rId37"/>
    <p:sldId id="509" r:id="rId38"/>
    <p:sldId id="510" r:id="rId39"/>
    <p:sldId id="512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669475-37A6-4998-AF37-0150616B58A7}">
          <p14:sldIdLst>
            <p14:sldId id="462"/>
            <p14:sldId id="482"/>
          </p14:sldIdLst>
        </p14:section>
        <p14:section name="Summary Section" id="{04860439-DA94-45F1-A1A9-558157FEB152}">
          <p14:sldIdLst/>
        </p14:section>
        <p14:section name="Section 1" id="{9FE148E5-D09D-4AC4-86D5-3A035E282A5D}">
          <p14:sldIdLst>
            <p14:sldId id="484"/>
            <p14:sldId id="485"/>
            <p14:sldId id="486"/>
            <p14:sldId id="483"/>
            <p14:sldId id="489"/>
            <p14:sldId id="488"/>
            <p14:sldId id="490"/>
            <p14:sldId id="491"/>
            <p14:sldId id="492"/>
            <p14:sldId id="493"/>
            <p14:sldId id="487"/>
          </p14:sldIdLst>
        </p14:section>
        <p14:section name="Section 2" id="{CE3AE0AE-F542-4B43-A326-9F9127D9D9AD}">
          <p14:sldIdLst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6"/>
            <p14:sldId id="505"/>
            <p14:sldId id="507"/>
            <p14:sldId id="504"/>
            <p14:sldId id="513"/>
            <p14:sldId id="515"/>
            <p14:sldId id="514"/>
            <p14:sldId id="516"/>
            <p14:sldId id="508"/>
            <p14:sldId id="517"/>
            <p14:sldId id="518"/>
            <p14:sldId id="519"/>
            <p14:sldId id="520"/>
            <p14:sldId id="509"/>
            <p14:sldId id="510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pos="67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kub Zelezny" initials="JZ" lastIdx="4" clrIdx="0">
    <p:extLst>
      <p:ext uri="{19B8F6BF-5375-455C-9EA6-DF929625EA0E}">
        <p15:presenceInfo xmlns:p15="http://schemas.microsoft.com/office/powerpoint/2012/main" userId="041c5eaf91a69e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A2D"/>
    <a:srgbClr val="500050"/>
    <a:srgbClr val="7D421D"/>
    <a:srgbClr val="3E7719"/>
    <a:srgbClr val="6F6191"/>
    <a:srgbClr val="8B2A85"/>
    <a:srgbClr val="20B920"/>
    <a:srgbClr val="1717B2"/>
    <a:srgbClr val="EE0000"/>
    <a:srgbClr val="4C7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081" autoAdjust="0"/>
  </p:normalViewPr>
  <p:slideViewPr>
    <p:cSldViewPr snapToGrid="0" showGuides="1">
      <p:cViewPr varScale="1">
        <p:scale>
          <a:sx n="106" d="100"/>
          <a:sy n="106" d="100"/>
        </p:scale>
        <p:origin x="708" y="102"/>
      </p:cViewPr>
      <p:guideLst>
        <p:guide pos="672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274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E6D2CD-1791-659F-8422-5F7542CF19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D64494-EC5D-FD60-6785-80F324C3A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71F39-2724-4F73-9D12-9C8350D5957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F9C2E-056B-CBFD-F896-B5534D4B0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EC82A-9BC8-8BA4-D0ED-F151A513FE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E2110-3EBA-47FF-9B4B-B352BED69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97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6E952-49B9-4608-A6B9-73E297FE30E3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17975-4D2F-4A29-881C-F0C1B977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89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21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0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5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6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3" y="1"/>
            <a:ext cx="7583905" cy="36512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6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9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0E431A-C70B-49DF-99AE-E332E82AB62A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3C6EF-BB5C-48FF-9D7E-DB870EE98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98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7.xml"/><Relationship Id="rId7" Type="http://schemas.openxmlformats.org/officeDocument/2006/relationships/image" Target="../media/image2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tags" Target="../tags/tag21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21" Type="http://schemas.openxmlformats.org/officeDocument/2006/relationships/tags" Target="../tags/tag46.xml"/><Relationship Id="rId34" Type="http://schemas.openxmlformats.org/officeDocument/2006/relationships/image" Target="../media/image43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slideLayout" Target="../slideLayouts/slideLayout7.xml"/><Relationship Id="rId38" Type="http://schemas.openxmlformats.org/officeDocument/2006/relationships/image" Target="../media/image47.png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image" Target="../media/image46.png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45.png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image" Target="../media/image44.png"/><Relationship Id="rId8" Type="http://schemas.openxmlformats.org/officeDocument/2006/relationships/tags" Target="../tags/tag33.xml"/><Relationship Id="rId3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9" Type="http://schemas.openxmlformats.org/officeDocument/2006/relationships/tags" Target="../tags/tag96.xml"/><Relationship Id="rId21" Type="http://schemas.openxmlformats.org/officeDocument/2006/relationships/tags" Target="../tags/tag78.xml"/><Relationship Id="rId34" Type="http://schemas.openxmlformats.org/officeDocument/2006/relationships/tags" Target="../tags/tag91.xml"/><Relationship Id="rId42" Type="http://schemas.openxmlformats.org/officeDocument/2006/relationships/tags" Target="../tags/tag99.xml"/><Relationship Id="rId47" Type="http://schemas.openxmlformats.org/officeDocument/2006/relationships/tags" Target="../tags/tag104.xml"/><Relationship Id="rId50" Type="http://schemas.openxmlformats.org/officeDocument/2006/relationships/tags" Target="../tags/tag107.xml"/><Relationship Id="rId55" Type="http://schemas.openxmlformats.org/officeDocument/2006/relationships/tags" Target="../tags/tag112.xml"/><Relationship Id="rId63" Type="http://schemas.openxmlformats.org/officeDocument/2006/relationships/image" Target="../media/image59.png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9" Type="http://schemas.openxmlformats.org/officeDocument/2006/relationships/tags" Target="../tags/tag86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37" Type="http://schemas.openxmlformats.org/officeDocument/2006/relationships/tags" Target="../tags/tag94.xml"/><Relationship Id="rId40" Type="http://schemas.openxmlformats.org/officeDocument/2006/relationships/tags" Target="../tags/tag97.xml"/><Relationship Id="rId45" Type="http://schemas.openxmlformats.org/officeDocument/2006/relationships/tags" Target="../tags/tag102.xml"/><Relationship Id="rId53" Type="http://schemas.openxmlformats.org/officeDocument/2006/relationships/tags" Target="../tags/tag110.xml"/><Relationship Id="rId58" Type="http://schemas.openxmlformats.org/officeDocument/2006/relationships/tags" Target="../tags/tag115.xml"/><Relationship Id="rId5" Type="http://schemas.openxmlformats.org/officeDocument/2006/relationships/tags" Target="../tags/tag62.xml"/><Relationship Id="rId61" Type="http://schemas.openxmlformats.org/officeDocument/2006/relationships/image" Target="../media/image57.png"/><Relationship Id="rId19" Type="http://schemas.openxmlformats.org/officeDocument/2006/relationships/tags" Target="../tags/tag7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tags" Target="../tags/tag92.xml"/><Relationship Id="rId43" Type="http://schemas.openxmlformats.org/officeDocument/2006/relationships/tags" Target="../tags/tag100.xml"/><Relationship Id="rId48" Type="http://schemas.openxmlformats.org/officeDocument/2006/relationships/tags" Target="../tags/tag105.xml"/><Relationship Id="rId56" Type="http://schemas.openxmlformats.org/officeDocument/2006/relationships/tags" Target="../tags/tag113.xml"/><Relationship Id="rId64" Type="http://schemas.openxmlformats.org/officeDocument/2006/relationships/image" Target="../media/image60.png"/><Relationship Id="rId8" Type="http://schemas.openxmlformats.org/officeDocument/2006/relationships/tags" Target="../tags/tag65.xml"/><Relationship Id="rId51" Type="http://schemas.openxmlformats.org/officeDocument/2006/relationships/tags" Target="../tags/tag108.xml"/><Relationship Id="rId3" Type="http://schemas.openxmlformats.org/officeDocument/2006/relationships/tags" Target="../tags/tag60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38" Type="http://schemas.openxmlformats.org/officeDocument/2006/relationships/tags" Target="../tags/tag95.xml"/><Relationship Id="rId46" Type="http://schemas.openxmlformats.org/officeDocument/2006/relationships/tags" Target="../tags/tag103.xml"/><Relationship Id="rId59" Type="http://schemas.openxmlformats.org/officeDocument/2006/relationships/tags" Target="../tags/tag116.xml"/><Relationship Id="rId20" Type="http://schemas.openxmlformats.org/officeDocument/2006/relationships/tags" Target="../tags/tag77.xml"/><Relationship Id="rId41" Type="http://schemas.openxmlformats.org/officeDocument/2006/relationships/tags" Target="../tags/tag98.xml"/><Relationship Id="rId54" Type="http://schemas.openxmlformats.org/officeDocument/2006/relationships/tags" Target="../tags/tag111.xml"/><Relationship Id="rId62" Type="http://schemas.openxmlformats.org/officeDocument/2006/relationships/image" Target="../media/image58.png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tags" Target="../tags/tag93.xml"/><Relationship Id="rId49" Type="http://schemas.openxmlformats.org/officeDocument/2006/relationships/tags" Target="../tags/tag106.xml"/><Relationship Id="rId57" Type="http://schemas.openxmlformats.org/officeDocument/2006/relationships/tags" Target="../tags/tag114.xml"/><Relationship Id="rId10" Type="http://schemas.openxmlformats.org/officeDocument/2006/relationships/tags" Target="../tags/tag67.xml"/><Relationship Id="rId31" Type="http://schemas.openxmlformats.org/officeDocument/2006/relationships/tags" Target="../tags/tag88.xml"/><Relationship Id="rId44" Type="http://schemas.openxmlformats.org/officeDocument/2006/relationships/tags" Target="../tags/tag101.xml"/><Relationship Id="rId52" Type="http://schemas.openxmlformats.org/officeDocument/2006/relationships/tags" Target="../tags/tag109.xml"/><Relationship Id="rId60" Type="http://schemas.openxmlformats.org/officeDocument/2006/relationships/slideLayout" Target="../slideLayouts/slideLayout7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9" Type="http://schemas.openxmlformats.org/officeDocument/2006/relationships/tags" Target="../tags/tag155.xml"/><Relationship Id="rId21" Type="http://schemas.openxmlformats.org/officeDocument/2006/relationships/tags" Target="../tags/tag137.xml"/><Relationship Id="rId34" Type="http://schemas.openxmlformats.org/officeDocument/2006/relationships/tags" Target="../tags/tag150.xml"/><Relationship Id="rId42" Type="http://schemas.openxmlformats.org/officeDocument/2006/relationships/slideLayout" Target="../slideLayouts/slideLayout7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29" Type="http://schemas.openxmlformats.org/officeDocument/2006/relationships/tags" Target="../tags/tag145.xml"/><Relationship Id="rId41" Type="http://schemas.openxmlformats.org/officeDocument/2006/relationships/tags" Target="../tags/tag157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32" Type="http://schemas.openxmlformats.org/officeDocument/2006/relationships/tags" Target="../tags/tag148.xml"/><Relationship Id="rId37" Type="http://schemas.openxmlformats.org/officeDocument/2006/relationships/tags" Target="../tags/tag153.xml"/><Relationship Id="rId40" Type="http://schemas.openxmlformats.org/officeDocument/2006/relationships/tags" Target="../tags/tag156.xml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28" Type="http://schemas.openxmlformats.org/officeDocument/2006/relationships/tags" Target="../tags/tag144.xml"/><Relationship Id="rId36" Type="http://schemas.openxmlformats.org/officeDocument/2006/relationships/tags" Target="../tags/tag152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31" Type="http://schemas.openxmlformats.org/officeDocument/2006/relationships/tags" Target="../tags/tag147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tags" Target="../tags/tag143.xml"/><Relationship Id="rId30" Type="http://schemas.openxmlformats.org/officeDocument/2006/relationships/tags" Target="../tags/tag146.xml"/><Relationship Id="rId35" Type="http://schemas.openxmlformats.org/officeDocument/2006/relationships/tags" Target="../tags/tag151.xml"/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33" Type="http://schemas.openxmlformats.org/officeDocument/2006/relationships/tags" Target="../tags/tag149.xml"/><Relationship Id="rId38" Type="http://schemas.openxmlformats.org/officeDocument/2006/relationships/tags" Target="../tags/tag154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tags" Target="../tags/tag274.xml"/><Relationship Id="rId299" Type="http://schemas.openxmlformats.org/officeDocument/2006/relationships/tags" Target="../tags/tag456.xml"/><Relationship Id="rId21" Type="http://schemas.openxmlformats.org/officeDocument/2006/relationships/tags" Target="../tags/tag178.xml"/><Relationship Id="rId63" Type="http://schemas.openxmlformats.org/officeDocument/2006/relationships/tags" Target="../tags/tag220.xml"/><Relationship Id="rId159" Type="http://schemas.openxmlformats.org/officeDocument/2006/relationships/tags" Target="../tags/tag316.xml"/><Relationship Id="rId170" Type="http://schemas.openxmlformats.org/officeDocument/2006/relationships/tags" Target="../tags/tag327.xml"/><Relationship Id="rId226" Type="http://schemas.openxmlformats.org/officeDocument/2006/relationships/tags" Target="../tags/tag383.xml"/><Relationship Id="rId268" Type="http://schemas.openxmlformats.org/officeDocument/2006/relationships/tags" Target="../tags/tag425.xml"/><Relationship Id="rId32" Type="http://schemas.openxmlformats.org/officeDocument/2006/relationships/tags" Target="../tags/tag189.xml"/><Relationship Id="rId74" Type="http://schemas.openxmlformats.org/officeDocument/2006/relationships/tags" Target="../tags/tag231.xml"/><Relationship Id="rId128" Type="http://schemas.openxmlformats.org/officeDocument/2006/relationships/tags" Target="../tags/tag285.xml"/><Relationship Id="rId5" Type="http://schemas.openxmlformats.org/officeDocument/2006/relationships/tags" Target="../tags/tag162.xml"/><Relationship Id="rId181" Type="http://schemas.openxmlformats.org/officeDocument/2006/relationships/tags" Target="../tags/tag338.xml"/><Relationship Id="rId237" Type="http://schemas.openxmlformats.org/officeDocument/2006/relationships/tags" Target="../tags/tag394.xml"/><Relationship Id="rId279" Type="http://schemas.openxmlformats.org/officeDocument/2006/relationships/tags" Target="../tags/tag436.xml"/><Relationship Id="rId43" Type="http://schemas.openxmlformats.org/officeDocument/2006/relationships/tags" Target="../tags/tag200.xml"/><Relationship Id="rId139" Type="http://schemas.openxmlformats.org/officeDocument/2006/relationships/tags" Target="../tags/tag296.xml"/><Relationship Id="rId290" Type="http://schemas.openxmlformats.org/officeDocument/2006/relationships/tags" Target="../tags/tag447.xml"/><Relationship Id="rId304" Type="http://schemas.openxmlformats.org/officeDocument/2006/relationships/slideLayout" Target="../slideLayouts/slideLayout7.xml"/><Relationship Id="rId85" Type="http://schemas.openxmlformats.org/officeDocument/2006/relationships/tags" Target="../tags/tag242.xml"/><Relationship Id="rId150" Type="http://schemas.openxmlformats.org/officeDocument/2006/relationships/tags" Target="../tags/tag307.xml"/><Relationship Id="rId192" Type="http://schemas.openxmlformats.org/officeDocument/2006/relationships/tags" Target="../tags/tag349.xml"/><Relationship Id="rId206" Type="http://schemas.openxmlformats.org/officeDocument/2006/relationships/tags" Target="../tags/tag363.xml"/><Relationship Id="rId248" Type="http://schemas.openxmlformats.org/officeDocument/2006/relationships/tags" Target="../tags/tag405.xml"/><Relationship Id="rId12" Type="http://schemas.openxmlformats.org/officeDocument/2006/relationships/tags" Target="../tags/tag169.xml"/><Relationship Id="rId108" Type="http://schemas.openxmlformats.org/officeDocument/2006/relationships/tags" Target="../tags/tag265.xml"/><Relationship Id="rId54" Type="http://schemas.openxmlformats.org/officeDocument/2006/relationships/tags" Target="../tags/tag211.xml"/><Relationship Id="rId96" Type="http://schemas.openxmlformats.org/officeDocument/2006/relationships/tags" Target="../tags/tag253.xml"/><Relationship Id="rId161" Type="http://schemas.openxmlformats.org/officeDocument/2006/relationships/tags" Target="../tags/tag318.xml"/><Relationship Id="rId217" Type="http://schemas.openxmlformats.org/officeDocument/2006/relationships/tags" Target="../tags/tag374.xml"/><Relationship Id="rId259" Type="http://schemas.openxmlformats.org/officeDocument/2006/relationships/tags" Target="../tags/tag416.xml"/><Relationship Id="rId23" Type="http://schemas.openxmlformats.org/officeDocument/2006/relationships/tags" Target="../tags/tag180.xml"/><Relationship Id="rId119" Type="http://schemas.openxmlformats.org/officeDocument/2006/relationships/tags" Target="../tags/tag276.xml"/><Relationship Id="rId270" Type="http://schemas.openxmlformats.org/officeDocument/2006/relationships/tags" Target="../tags/tag427.xml"/><Relationship Id="rId44" Type="http://schemas.openxmlformats.org/officeDocument/2006/relationships/tags" Target="../tags/tag201.xml"/><Relationship Id="rId65" Type="http://schemas.openxmlformats.org/officeDocument/2006/relationships/tags" Target="../tags/tag222.xml"/><Relationship Id="rId86" Type="http://schemas.openxmlformats.org/officeDocument/2006/relationships/tags" Target="../tags/tag243.xml"/><Relationship Id="rId130" Type="http://schemas.openxmlformats.org/officeDocument/2006/relationships/tags" Target="../tags/tag287.xml"/><Relationship Id="rId151" Type="http://schemas.openxmlformats.org/officeDocument/2006/relationships/tags" Target="../tags/tag308.xml"/><Relationship Id="rId172" Type="http://schemas.openxmlformats.org/officeDocument/2006/relationships/tags" Target="../tags/tag329.xml"/><Relationship Id="rId193" Type="http://schemas.openxmlformats.org/officeDocument/2006/relationships/tags" Target="../tags/tag350.xml"/><Relationship Id="rId207" Type="http://schemas.openxmlformats.org/officeDocument/2006/relationships/tags" Target="../tags/tag364.xml"/><Relationship Id="rId228" Type="http://schemas.openxmlformats.org/officeDocument/2006/relationships/tags" Target="../tags/tag385.xml"/><Relationship Id="rId249" Type="http://schemas.openxmlformats.org/officeDocument/2006/relationships/tags" Target="../tags/tag406.xml"/><Relationship Id="rId13" Type="http://schemas.openxmlformats.org/officeDocument/2006/relationships/tags" Target="../tags/tag170.xml"/><Relationship Id="rId109" Type="http://schemas.openxmlformats.org/officeDocument/2006/relationships/tags" Target="../tags/tag266.xml"/><Relationship Id="rId260" Type="http://schemas.openxmlformats.org/officeDocument/2006/relationships/tags" Target="../tags/tag417.xml"/><Relationship Id="rId281" Type="http://schemas.openxmlformats.org/officeDocument/2006/relationships/tags" Target="../tags/tag438.xml"/><Relationship Id="rId34" Type="http://schemas.openxmlformats.org/officeDocument/2006/relationships/tags" Target="../tags/tag191.xml"/><Relationship Id="rId55" Type="http://schemas.openxmlformats.org/officeDocument/2006/relationships/tags" Target="../tags/tag212.xml"/><Relationship Id="rId76" Type="http://schemas.openxmlformats.org/officeDocument/2006/relationships/tags" Target="../tags/tag233.xml"/><Relationship Id="rId97" Type="http://schemas.openxmlformats.org/officeDocument/2006/relationships/tags" Target="../tags/tag254.xml"/><Relationship Id="rId120" Type="http://schemas.openxmlformats.org/officeDocument/2006/relationships/tags" Target="../tags/tag277.xml"/><Relationship Id="rId141" Type="http://schemas.openxmlformats.org/officeDocument/2006/relationships/tags" Target="../tags/tag298.xml"/><Relationship Id="rId7" Type="http://schemas.openxmlformats.org/officeDocument/2006/relationships/tags" Target="../tags/tag164.xml"/><Relationship Id="rId162" Type="http://schemas.openxmlformats.org/officeDocument/2006/relationships/tags" Target="../tags/tag319.xml"/><Relationship Id="rId183" Type="http://schemas.openxmlformats.org/officeDocument/2006/relationships/tags" Target="../tags/tag340.xml"/><Relationship Id="rId218" Type="http://schemas.openxmlformats.org/officeDocument/2006/relationships/tags" Target="../tags/tag375.xml"/><Relationship Id="rId239" Type="http://schemas.openxmlformats.org/officeDocument/2006/relationships/tags" Target="../tags/tag396.xml"/><Relationship Id="rId250" Type="http://schemas.openxmlformats.org/officeDocument/2006/relationships/tags" Target="../tags/tag407.xml"/><Relationship Id="rId271" Type="http://schemas.openxmlformats.org/officeDocument/2006/relationships/tags" Target="../tags/tag428.xml"/><Relationship Id="rId292" Type="http://schemas.openxmlformats.org/officeDocument/2006/relationships/tags" Target="../tags/tag449.xml"/><Relationship Id="rId306" Type="http://schemas.openxmlformats.org/officeDocument/2006/relationships/image" Target="../media/image64.png"/><Relationship Id="rId24" Type="http://schemas.openxmlformats.org/officeDocument/2006/relationships/tags" Target="../tags/tag181.xml"/><Relationship Id="rId45" Type="http://schemas.openxmlformats.org/officeDocument/2006/relationships/tags" Target="../tags/tag202.xml"/><Relationship Id="rId66" Type="http://schemas.openxmlformats.org/officeDocument/2006/relationships/tags" Target="../tags/tag223.xml"/><Relationship Id="rId87" Type="http://schemas.openxmlformats.org/officeDocument/2006/relationships/tags" Target="../tags/tag244.xml"/><Relationship Id="rId110" Type="http://schemas.openxmlformats.org/officeDocument/2006/relationships/tags" Target="../tags/tag267.xml"/><Relationship Id="rId131" Type="http://schemas.openxmlformats.org/officeDocument/2006/relationships/tags" Target="../tags/tag288.xml"/><Relationship Id="rId152" Type="http://schemas.openxmlformats.org/officeDocument/2006/relationships/tags" Target="../tags/tag309.xml"/><Relationship Id="rId173" Type="http://schemas.openxmlformats.org/officeDocument/2006/relationships/tags" Target="../tags/tag330.xml"/><Relationship Id="rId194" Type="http://schemas.openxmlformats.org/officeDocument/2006/relationships/tags" Target="../tags/tag351.xml"/><Relationship Id="rId208" Type="http://schemas.openxmlformats.org/officeDocument/2006/relationships/tags" Target="../tags/tag365.xml"/><Relationship Id="rId229" Type="http://schemas.openxmlformats.org/officeDocument/2006/relationships/tags" Target="../tags/tag386.xml"/><Relationship Id="rId240" Type="http://schemas.openxmlformats.org/officeDocument/2006/relationships/tags" Target="../tags/tag397.xml"/><Relationship Id="rId261" Type="http://schemas.openxmlformats.org/officeDocument/2006/relationships/tags" Target="../tags/tag418.xml"/><Relationship Id="rId14" Type="http://schemas.openxmlformats.org/officeDocument/2006/relationships/tags" Target="../tags/tag171.xml"/><Relationship Id="rId35" Type="http://schemas.openxmlformats.org/officeDocument/2006/relationships/tags" Target="../tags/tag192.xml"/><Relationship Id="rId56" Type="http://schemas.openxmlformats.org/officeDocument/2006/relationships/tags" Target="../tags/tag213.xml"/><Relationship Id="rId77" Type="http://schemas.openxmlformats.org/officeDocument/2006/relationships/tags" Target="../tags/tag234.xml"/><Relationship Id="rId100" Type="http://schemas.openxmlformats.org/officeDocument/2006/relationships/tags" Target="../tags/tag257.xml"/><Relationship Id="rId282" Type="http://schemas.openxmlformats.org/officeDocument/2006/relationships/tags" Target="../tags/tag439.xml"/><Relationship Id="rId8" Type="http://schemas.openxmlformats.org/officeDocument/2006/relationships/tags" Target="../tags/tag165.xml"/><Relationship Id="rId98" Type="http://schemas.openxmlformats.org/officeDocument/2006/relationships/tags" Target="../tags/tag255.xml"/><Relationship Id="rId121" Type="http://schemas.openxmlformats.org/officeDocument/2006/relationships/tags" Target="../tags/tag278.xml"/><Relationship Id="rId142" Type="http://schemas.openxmlformats.org/officeDocument/2006/relationships/tags" Target="../tags/tag299.xml"/><Relationship Id="rId163" Type="http://schemas.openxmlformats.org/officeDocument/2006/relationships/tags" Target="../tags/tag320.xml"/><Relationship Id="rId184" Type="http://schemas.openxmlformats.org/officeDocument/2006/relationships/tags" Target="../tags/tag341.xml"/><Relationship Id="rId219" Type="http://schemas.openxmlformats.org/officeDocument/2006/relationships/tags" Target="../tags/tag376.xml"/><Relationship Id="rId230" Type="http://schemas.openxmlformats.org/officeDocument/2006/relationships/tags" Target="../tags/tag387.xml"/><Relationship Id="rId251" Type="http://schemas.openxmlformats.org/officeDocument/2006/relationships/tags" Target="../tags/tag408.xml"/><Relationship Id="rId25" Type="http://schemas.openxmlformats.org/officeDocument/2006/relationships/tags" Target="../tags/tag182.xml"/><Relationship Id="rId46" Type="http://schemas.openxmlformats.org/officeDocument/2006/relationships/tags" Target="../tags/tag203.xml"/><Relationship Id="rId67" Type="http://schemas.openxmlformats.org/officeDocument/2006/relationships/tags" Target="../tags/tag224.xml"/><Relationship Id="rId272" Type="http://schemas.openxmlformats.org/officeDocument/2006/relationships/tags" Target="../tags/tag429.xml"/><Relationship Id="rId293" Type="http://schemas.openxmlformats.org/officeDocument/2006/relationships/tags" Target="../tags/tag450.xml"/><Relationship Id="rId307" Type="http://schemas.openxmlformats.org/officeDocument/2006/relationships/image" Target="../media/image65.png"/><Relationship Id="rId88" Type="http://schemas.openxmlformats.org/officeDocument/2006/relationships/tags" Target="../tags/tag245.xml"/><Relationship Id="rId111" Type="http://schemas.openxmlformats.org/officeDocument/2006/relationships/tags" Target="../tags/tag268.xml"/><Relationship Id="rId132" Type="http://schemas.openxmlformats.org/officeDocument/2006/relationships/tags" Target="../tags/tag289.xml"/><Relationship Id="rId153" Type="http://schemas.openxmlformats.org/officeDocument/2006/relationships/tags" Target="../tags/tag310.xml"/><Relationship Id="rId174" Type="http://schemas.openxmlformats.org/officeDocument/2006/relationships/tags" Target="../tags/tag331.xml"/><Relationship Id="rId195" Type="http://schemas.openxmlformats.org/officeDocument/2006/relationships/tags" Target="../tags/tag352.xml"/><Relationship Id="rId209" Type="http://schemas.openxmlformats.org/officeDocument/2006/relationships/tags" Target="../tags/tag366.xml"/><Relationship Id="rId220" Type="http://schemas.openxmlformats.org/officeDocument/2006/relationships/tags" Target="../tags/tag377.xml"/><Relationship Id="rId241" Type="http://schemas.openxmlformats.org/officeDocument/2006/relationships/tags" Target="../tags/tag398.xml"/><Relationship Id="rId15" Type="http://schemas.openxmlformats.org/officeDocument/2006/relationships/tags" Target="../tags/tag172.xml"/><Relationship Id="rId36" Type="http://schemas.openxmlformats.org/officeDocument/2006/relationships/tags" Target="../tags/tag193.xml"/><Relationship Id="rId57" Type="http://schemas.openxmlformats.org/officeDocument/2006/relationships/tags" Target="../tags/tag214.xml"/><Relationship Id="rId262" Type="http://schemas.openxmlformats.org/officeDocument/2006/relationships/tags" Target="../tags/tag419.xml"/><Relationship Id="rId283" Type="http://schemas.openxmlformats.org/officeDocument/2006/relationships/tags" Target="../tags/tag440.xml"/><Relationship Id="rId78" Type="http://schemas.openxmlformats.org/officeDocument/2006/relationships/tags" Target="../tags/tag235.xml"/><Relationship Id="rId99" Type="http://schemas.openxmlformats.org/officeDocument/2006/relationships/tags" Target="../tags/tag256.xml"/><Relationship Id="rId101" Type="http://schemas.openxmlformats.org/officeDocument/2006/relationships/tags" Target="../tags/tag258.xml"/><Relationship Id="rId122" Type="http://schemas.openxmlformats.org/officeDocument/2006/relationships/tags" Target="../tags/tag279.xml"/><Relationship Id="rId143" Type="http://schemas.openxmlformats.org/officeDocument/2006/relationships/tags" Target="../tags/tag300.xml"/><Relationship Id="rId164" Type="http://schemas.openxmlformats.org/officeDocument/2006/relationships/tags" Target="../tags/tag321.xml"/><Relationship Id="rId185" Type="http://schemas.openxmlformats.org/officeDocument/2006/relationships/tags" Target="../tags/tag342.xml"/><Relationship Id="rId9" Type="http://schemas.openxmlformats.org/officeDocument/2006/relationships/tags" Target="../tags/tag166.xml"/><Relationship Id="rId210" Type="http://schemas.openxmlformats.org/officeDocument/2006/relationships/tags" Target="../tags/tag367.xml"/><Relationship Id="rId26" Type="http://schemas.openxmlformats.org/officeDocument/2006/relationships/tags" Target="../tags/tag183.xml"/><Relationship Id="rId231" Type="http://schemas.openxmlformats.org/officeDocument/2006/relationships/tags" Target="../tags/tag388.xml"/><Relationship Id="rId252" Type="http://schemas.openxmlformats.org/officeDocument/2006/relationships/tags" Target="../tags/tag409.xml"/><Relationship Id="rId273" Type="http://schemas.openxmlformats.org/officeDocument/2006/relationships/tags" Target="../tags/tag430.xml"/><Relationship Id="rId294" Type="http://schemas.openxmlformats.org/officeDocument/2006/relationships/tags" Target="../tags/tag451.xml"/><Relationship Id="rId308" Type="http://schemas.openxmlformats.org/officeDocument/2006/relationships/image" Target="../media/image66.png"/><Relationship Id="rId47" Type="http://schemas.openxmlformats.org/officeDocument/2006/relationships/tags" Target="../tags/tag204.xml"/><Relationship Id="rId68" Type="http://schemas.openxmlformats.org/officeDocument/2006/relationships/tags" Target="../tags/tag225.xml"/><Relationship Id="rId89" Type="http://schemas.openxmlformats.org/officeDocument/2006/relationships/tags" Target="../tags/tag246.xml"/><Relationship Id="rId112" Type="http://schemas.openxmlformats.org/officeDocument/2006/relationships/tags" Target="../tags/tag269.xml"/><Relationship Id="rId133" Type="http://schemas.openxmlformats.org/officeDocument/2006/relationships/tags" Target="../tags/tag290.xml"/><Relationship Id="rId154" Type="http://schemas.openxmlformats.org/officeDocument/2006/relationships/tags" Target="../tags/tag311.xml"/><Relationship Id="rId175" Type="http://schemas.openxmlformats.org/officeDocument/2006/relationships/tags" Target="../tags/tag332.xml"/><Relationship Id="rId196" Type="http://schemas.openxmlformats.org/officeDocument/2006/relationships/tags" Target="../tags/tag353.xml"/><Relationship Id="rId200" Type="http://schemas.openxmlformats.org/officeDocument/2006/relationships/tags" Target="../tags/tag357.xml"/><Relationship Id="rId16" Type="http://schemas.openxmlformats.org/officeDocument/2006/relationships/tags" Target="../tags/tag173.xml"/><Relationship Id="rId221" Type="http://schemas.openxmlformats.org/officeDocument/2006/relationships/tags" Target="../tags/tag378.xml"/><Relationship Id="rId242" Type="http://schemas.openxmlformats.org/officeDocument/2006/relationships/tags" Target="../tags/tag399.xml"/><Relationship Id="rId263" Type="http://schemas.openxmlformats.org/officeDocument/2006/relationships/tags" Target="../tags/tag420.xml"/><Relationship Id="rId284" Type="http://schemas.openxmlformats.org/officeDocument/2006/relationships/tags" Target="../tags/tag441.xml"/><Relationship Id="rId37" Type="http://schemas.openxmlformats.org/officeDocument/2006/relationships/tags" Target="../tags/tag194.xml"/><Relationship Id="rId58" Type="http://schemas.openxmlformats.org/officeDocument/2006/relationships/tags" Target="../tags/tag215.xml"/><Relationship Id="rId79" Type="http://schemas.openxmlformats.org/officeDocument/2006/relationships/tags" Target="../tags/tag236.xml"/><Relationship Id="rId102" Type="http://schemas.openxmlformats.org/officeDocument/2006/relationships/tags" Target="../tags/tag259.xml"/><Relationship Id="rId123" Type="http://schemas.openxmlformats.org/officeDocument/2006/relationships/tags" Target="../tags/tag280.xml"/><Relationship Id="rId144" Type="http://schemas.openxmlformats.org/officeDocument/2006/relationships/tags" Target="../tags/tag301.xml"/><Relationship Id="rId90" Type="http://schemas.openxmlformats.org/officeDocument/2006/relationships/tags" Target="../tags/tag247.xml"/><Relationship Id="rId165" Type="http://schemas.openxmlformats.org/officeDocument/2006/relationships/tags" Target="../tags/tag322.xml"/><Relationship Id="rId186" Type="http://schemas.openxmlformats.org/officeDocument/2006/relationships/tags" Target="../tags/tag343.xml"/><Relationship Id="rId211" Type="http://schemas.openxmlformats.org/officeDocument/2006/relationships/tags" Target="../tags/tag368.xml"/><Relationship Id="rId232" Type="http://schemas.openxmlformats.org/officeDocument/2006/relationships/tags" Target="../tags/tag389.xml"/><Relationship Id="rId253" Type="http://schemas.openxmlformats.org/officeDocument/2006/relationships/tags" Target="../tags/tag410.xml"/><Relationship Id="rId274" Type="http://schemas.openxmlformats.org/officeDocument/2006/relationships/tags" Target="../tags/tag431.xml"/><Relationship Id="rId295" Type="http://schemas.openxmlformats.org/officeDocument/2006/relationships/tags" Target="../tags/tag452.xml"/><Relationship Id="rId309" Type="http://schemas.openxmlformats.org/officeDocument/2006/relationships/image" Target="../media/image67.png"/><Relationship Id="rId27" Type="http://schemas.openxmlformats.org/officeDocument/2006/relationships/tags" Target="../tags/tag184.xml"/><Relationship Id="rId48" Type="http://schemas.openxmlformats.org/officeDocument/2006/relationships/tags" Target="../tags/tag205.xml"/><Relationship Id="rId69" Type="http://schemas.openxmlformats.org/officeDocument/2006/relationships/tags" Target="../tags/tag226.xml"/><Relationship Id="rId113" Type="http://schemas.openxmlformats.org/officeDocument/2006/relationships/tags" Target="../tags/tag270.xml"/><Relationship Id="rId134" Type="http://schemas.openxmlformats.org/officeDocument/2006/relationships/tags" Target="../tags/tag291.xml"/><Relationship Id="rId80" Type="http://schemas.openxmlformats.org/officeDocument/2006/relationships/tags" Target="../tags/tag237.xml"/><Relationship Id="rId155" Type="http://schemas.openxmlformats.org/officeDocument/2006/relationships/tags" Target="../tags/tag312.xml"/><Relationship Id="rId176" Type="http://schemas.openxmlformats.org/officeDocument/2006/relationships/tags" Target="../tags/tag333.xml"/><Relationship Id="rId197" Type="http://schemas.openxmlformats.org/officeDocument/2006/relationships/tags" Target="../tags/tag354.xml"/><Relationship Id="rId201" Type="http://schemas.openxmlformats.org/officeDocument/2006/relationships/tags" Target="../tags/tag358.xml"/><Relationship Id="rId222" Type="http://schemas.openxmlformats.org/officeDocument/2006/relationships/tags" Target="../tags/tag379.xml"/><Relationship Id="rId243" Type="http://schemas.openxmlformats.org/officeDocument/2006/relationships/tags" Target="../tags/tag400.xml"/><Relationship Id="rId264" Type="http://schemas.openxmlformats.org/officeDocument/2006/relationships/tags" Target="../tags/tag421.xml"/><Relationship Id="rId285" Type="http://schemas.openxmlformats.org/officeDocument/2006/relationships/tags" Target="../tags/tag442.xml"/><Relationship Id="rId17" Type="http://schemas.openxmlformats.org/officeDocument/2006/relationships/tags" Target="../tags/tag174.xml"/><Relationship Id="rId38" Type="http://schemas.openxmlformats.org/officeDocument/2006/relationships/tags" Target="../tags/tag195.xml"/><Relationship Id="rId59" Type="http://schemas.openxmlformats.org/officeDocument/2006/relationships/tags" Target="../tags/tag216.xml"/><Relationship Id="rId103" Type="http://schemas.openxmlformats.org/officeDocument/2006/relationships/tags" Target="../tags/tag260.xml"/><Relationship Id="rId124" Type="http://schemas.openxmlformats.org/officeDocument/2006/relationships/tags" Target="../tags/tag281.xml"/><Relationship Id="rId70" Type="http://schemas.openxmlformats.org/officeDocument/2006/relationships/tags" Target="../tags/tag227.xml"/><Relationship Id="rId91" Type="http://schemas.openxmlformats.org/officeDocument/2006/relationships/tags" Target="../tags/tag248.xml"/><Relationship Id="rId145" Type="http://schemas.openxmlformats.org/officeDocument/2006/relationships/tags" Target="../tags/tag302.xml"/><Relationship Id="rId166" Type="http://schemas.openxmlformats.org/officeDocument/2006/relationships/tags" Target="../tags/tag323.xml"/><Relationship Id="rId187" Type="http://schemas.openxmlformats.org/officeDocument/2006/relationships/tags" Target="../tags/tag344.xml"/><Relationship Id="rId1" Type="http://schemas.openxmlformats.org/officeDocument/2006/relationships/tags" Target="../tags/tag158.xml"/><Relationship Id="rId212" Type="http://schemas.openxmlformats.org/officeDocument/2006/relationships/tags" Target="../tags/tag369.xml"/><Relationship Id="rId233" Type="http://schemas.openxmlformats.org/officeDocument/2006/relationships/tags" Target="../tags/tag390.xml"/><Relationship Id="rId254" Type="http://schemas.openxmlformats.org/officeDocument/2006/relationships/tags" Target="../tags/tag411.xml"/><Relationship Id="rId28" Type="http://schemas.openxmlformats.org/officeDocument/2006/relationships/tags" Target="../tags/tag185.xml"/><Relationship Id="rId49" Type="http://schemas.openxmlformats.org/officeDocument/2006/relationships/tags" Target="../tags/tag206.xml"/><Relationship Id="rId114" Type="http://schemas.openxmlformats.org/officeDocument/2006/relationships/tags" Target="../tags/tag271.xml"/><Relationship Id="rId275" Type="http://schemas.openxmlformats.org/officeDocument/2006/relationships/tags" Target="../tags/tag432.xml"/><Relationship Id="rId296" Type="http://schemas.openxmlformats.org/officeDocument/2006/relationships/tags" Target="../tags/tag453.xml"/><Relationship Id="rId300" Type="http://schemas.openxmlformats.org/officeDocument/2006/relationships/tags" Target="../tags/tag457.xml"/><Relationship Id="rId60" Type="http://schemas.openxmlformats.org/officeDocument/2006/relationships/tags" Target="../tags/tag217.xml"/><Relationship Id="rId81" Type="http://schemas.openxmlformats.org/officeDocument/2006/relationships/tags" Target="../tags/tag238.xml"/><Relationship Id="rId135" Type="http://schemas.openxmlformats.org/officeDocument/2006/relationships/tags" Target="../tags/tag292.xml"/><Relationship Id="rId156" Type="http://schemas.openxmlformats.org/officeDocument/2006/relationships/tags" Target="../tags/tag313.xml"/><Relationship Id="rId177" Type="http://schemas.openxmlformats.org/officeDocument/2006/relationships/tags" Target="../tags/tag334.xml"/><Relationship Id="rId198" Type="http://schemas.openxmlformats.org/officeDocument/2006/relationships/tags" Target="../tags/tag355.xml"/><Relationship Id="rId202" Type="http://schemas.openxmlformats.org/officeDocument/2006/relationships/tags" Target="../tags/tag359.xml"/><Relationship Id="rId223" Type="http://schemas.openxmlformats.org/officeDocument/2006/relationships/tags" Target="../tags/tag380.xml"/><Relationship Id="rId244" Type="http://schemas.openxmlformats.org/officeDocument/2006/relationships/tags" Target="../tags/tag401.xml"/><Relationship Id="rId18" Type="http://schemas.openxmlformats.org/officeDocument/2006/relationships/tags" Target="../tags/tag175.xml"/><Relationship Id="rId39" Type="http://schemas.openxmlformats.org/officeDocument/2006/relationships/tags" Target="../tags/tag196.xml"/><Relationship Id="rId265" Type="http://schemas.openxmlformats.org/officeDocument/2006/relationships/tags" Target="../tags/tag422.xml"/><Relationship Id="rId286" Type="http://schemas.openxmlformats.org/officeDocument/2006/relationships/tags" Target="../tags/tag443.xml"/><Relationship Id="rId50" Type="http://schemas.openxmlformats.org/officeDocument/2006/relationships/tags" Target="../tags/tag207.xml"/><Relationship Id="rId104" Type="http://schemas.openxmlformats.org/officeDocument/2006/relationships/tags" Target="../tags/tag261.xml"/><Relationship Id="rId125" Type="http://schemas.openxmlformats.org/officeDocument/2006/relationships/tags" Target="../tags/tag282.xml"/><Relationship Id="rId146" Type="http://schemas.openxmlformats.org/officeDocument/2006/relationships/tags" Target="../tags/tag303.xml"/><Relationship Id="rId167" Type="http://schemas.openxmlformats.org/officeDocument/2006/relationships/tags" Target="../tags/tag324.xml"/><Relationship Id="rId188" Type="http://schemas.openxmlformats.org/officeDocument/2006/relationships/tags" Target="../tags/tag345.xml"/><Relationship Id="rId71" Type="http://schemas.openxmlformats.org/officeDocument/2006/relationships/tags" Target="../tags/tag228.xml"/><Relationship Id="rId92" Type="http://schemas.openxmlformats.org/officeDocument/2006/relationships/tags" Target="../tags/tag249.xml"/><Relationship Id="rId213" Type="http://schemas.openxmlformats.org/officeDocument/2006/relationships/tags" Target="../tags/tag370.xml"/><Relationship Id="rId234" Type="http://schemas.openxmlformats.org/officeDocument/2006/relationships/tags" Target="../tags/tag391.xml"/><Relationship Id="rId2" Type="http://schemas.openxmlformats.org/officeDocument/2006/relationships/tags" Target="../tags/tag159.xml"/><Relationship Id="rId29" Type="http://schemas.openxmlformats.org/officeDocument/2006/relationships/tags" Target="../tags/tag186.xml"/><Relationship Id="rId255" Type="http://schemas.openxmlformats.org/officeDocument/2006/relationships/tags" Target="../tags/tag412.xml"/><Relationship Id="rId276" Type="http://schemas.openxmlformats.org/officeDocument/2006/relationships/tags" Target="../tags/tag433.xml"/><Relationship Id="rId297" Type="http://schemas.openxmlformats.org/officeDocument/2006/relationships/tags" Target="../tags/tag454.xml"/><Relationship Id="rId40" Type="http://schemas.openxmlformats.org/officeDocument/2006/relationships/tags" Target="../tags/tag197.xml"/><Relationship Id="rId115" Type="http://schemas.openxmlformats.org/officeDocument/2006/relationships/tags" Target="../tags/tag272.xml"/><Relationship Id="rId136" Type="http://schemas.openxmlformats.org/officeDocument/2006/relationships/tags" Target="../tags/tag293.xml"/><Relationship Id="rId157" Type="http://schemas.openxmlformats.org/officeDocument/2006/relationships/tags" Target="../tags/tag314.xml"/><Relationship Id="rId178" Type="http://schemas.openxmlformats.org/officeDocument/2006/relationships/tags" Target="../tags/tag335.xml"/><Relationship Id="rId301" Type="http://schemas.openxmlformats.org/officeDocument/2006/relationships/tags" Target="../tags/tag458.xml"/><Relationship Id="rId61" Type="http://schemas.openxmlformats.org/officeDocument/2006/relationships/tags" Target="../tags/tag218.xml"/><Relationship Id="rId82" Type="http://schemas.openxmlformats.org/officeDocument/2006/relationships/tags" Target="../tags/tag239.xml"/><Relationship Id="rId199" Type="http://schemas.openxmlformats.org/officeDocument/2006/relationships/tags" Target="../tags/tag356.xml"/><Relationship Id="rId203" Type="http://schemas.openxmlformats.org/officeDocument/2006/relationships/tags" Target="../tags/tag360.xml"/><Relationship Id="rId19" Type="http://schemas.openxmlformats.org/officeDocument/2006/relationships/tags" Target="../tags/tag176.xml"/><Relationship Id="rId224" Type="http://schemas.openxmlformats.org/officeDocument/2006/relationships/tags" Target="../tags/tag381.xml"/><Relationship Id="rId245" Type="http://schemas.openxmlformats.org/officeDocument/2006/relationships/tags" Target="../tags/tag402.xml"/><Relationship Id="rId266" Type="http://schemas.openxmlformats.org/officeDocument/2006/relationships/tags" Target="../tags/tag423.xml"/><Relationship Id="rId287" Type="http://schemas.openxmlformats.org/officeDocument/2006/relationships/tags" Target="../tags/tag444.xml"/><Relationship Id="rId30" Type="http://schemas.openxmlformats.org/officeDocument/2006/relationships/tags" Target="../tags/tag187.xml"/><Relationship Id="rId105" Type="http://schemas.openxmlformats.org/officeDocument/2006/relationships/tags" Target="../tags/tag262.xml"/><Relationship Id="rId126" Type="http://schemas.openxmlformats.org/officeDocument/2006/relationships/tags" Target="../tags/tag283.xml"/><Relationship Id="rId147" Type="http://schemas.openxmlformats.org/officeDocument/2006/relationships/tags" Target="../tags/tag304.xml"/><Relationship Id="rId168" Type="http://schemas.openxmlformats.org/officeDocument/2006/relationships/tags" Target="../tags/tag325.xml"/><Relationship Id="rId51" Type="http://schemas.openxmlformats.org/officeDocument/2006/relationships/tags" Target="../tags/tag208.xml"/><Relationship Id="rId72" Type="http://schemas.openxmlformats.org/officeDocument/2006/relationships/tags" Target="../tags/tag229.xml"/><Relationship Id="rId93" Type="http://schemas.openxmlformats.org/officeDocument/2006/relationships/tags" Target="../tags/tag250.xml"/><Relationship Id="rId189" Type="http://schemas.openxmlformats.org/officeDocument/2006/relationships/tags" Target="../tags/tag346.xml"/><Relationship Id="rId3" Type="http://schemas.openxmlformats.org/officeDocument/2006/relationships/tags" Target="../tags/tag160.xml"/><Relationship Id="rId214" Type="http://schemas.openxmlformats.org/officeDocument/2006/relationships/tags" Target="../tags/tag371.xml"/><Relationship Id="rId235" Type="http://schemas.openxmlformats.org/officeDocument/2006/relationships/tags" Target="../tags/tag392.xml"/><Relationship Id="rId256" Type="http://schemas.openxmlformats.org/officeDocument/2006/relationships/tags" Target="../tags/tag413.xml"/><Relationship Id="rId277" Type="http://schemas.openxmlformats.org/officeDocument/2006/relationships/tags" Target="../tags/tag434.xml"/><Relationship Id="rId298" Type="http://schemas.openxmlformats.org/officeDocument/2006/relationships/tags" Target="../tags/tag455.xml"/><Relationship Id="rId116" Type="http://schemas.openxmlformats.org/officeDocument/2006/relationships/tags" Target="../tags/tag273.xml"/><Relationship Id="rId137" Type="http://schemas.openxmlformats.org/officeDocument/2006/relationships/tags" Target="../tags/tag294.xml"/><Relationship Id="rId158" Type="http://schemas.openxmlformats.org/officeDocument/2006/relationships/tags" Target="../tags/tag315.xml"/><Relationship Id="rId302" Type="http://schemas.openxmlformats.org/officeDocument/2006/relationships/tags" Target="../tags/tag459.xml"/><Relationship Id="rId20" Type="http://schemas.openxmlformats.org/officeDocument/2006/relationships/tags" Target="../tags/tag177.xml"/><Relationship Id="rId41" Type="http://schemas.openxmlformats.org/officeDocument/2006/relationships/tags" Target="../tags/tag198.xml"/><Relationship Id="rId62" Type="http://schemas.openxmlformats.org/officeDocument/2006/relationships/tags" Target="../tags/tag219.xml"/><Relationship Id="rId83" Type="http://schemas.openxmlformats.org/officeDocument/2006/relationships/tags" Target="../tags/tag240.xml"/><Relationship Id="rId179" Type="http://schemas.openxmlformats.org/officeDocument/2006/relationships/tags" Target="../tags/tag336.xml"/><Relationship Id="rId190" Type="http://schemas.openxmlformats.org/officeDocument/2006/relationships/tags" Target="../tags/tag347.xml"/><Relationship Id="rId204" Type="http://schemas.openxmlformats.org/officeDocument/2006/relationships/tags" Target="../tags/tag361.xml"/><Relationship Id="rId225" Type="http://schemas.openxmlformats.org/officeDocument/2006/relationships/tags" Target="../tags/tag382.xml"/><Relationship Id="rId246" Type="http://schemas.openxmlformats.org/officeDocument/2006/relationships/tags" Target="../tags/tag403.xml"/><Relationship Id="rId267" Type="http://schemas.openxmlformats.org/officeDocument/2006/relationships/tags" Target="../tags/tag424.xml"/><Relationship Id="rId288" Type="http://schemas.openxmlformats.org/officeDocument/2006/relationships/tags" Target="../tags/tag445.xml"/><Relationship Id="rId106" Type="http://schemas.openxmlformats.org/officeDocument/2006/relationships/tags" Target="../tags/tag263.xml"/><Relationship Id="rId127" Type="http://schemas.openxmlformats.org/officeDocument/2006/relationships/tags" Target="../tags/tag284.xml"/><Relationship Id="rId10" Type="http://schemas.openxmlformats.org/officeDocument/2006/relationships/tags" Target="../tags/tag167.xml"/><Relationship Id="rId31" Type="http://schemas.openxmlformats.org/officeDocument/2006/relationships/tags" Target="../tags/tag188.xml"/><Relationship Id="rId52" Type="http://schemas.openxmlformats.org/officeDocument/2006/relationships/tags" Target="../tags/tag209.xml"/><Relationship Id="rId73" Type="http://schemas.openxmlformats.org/officeDocument/2006/relationships/tags" Target="../tags/tag230.xml"/><Relationship Id="rId94" Type="http://schemas.openxmlformats.org/officeDocument/2006/relationships/tags" Target="../tags/tag251.xml"/><Relationship Id="rId148" Type="http://schemas.openxmlformats.org/officeDocument/2006/relationships/tags" Target="../tags/tag305.xml"/><Relationship Id="rId169" Type="http://schemas.openxmlformats.org/officeDocument/2006/relationships/tags" Target="../tags/tag326.xml"/><Relationship Id="rId4" Type="http://schemas.openxmlformats.org/officeDocument/2006/relationships/tags" Target="../tags/tag161.xml"/><Relationship Id="rId180" Type="http://schemas.openxmlformats.org/officeDocument/2006/relationships/tags" Target="../tags/tag337.xml"/><Relationship Id="rId215" Type="http://schemas.openxmlformats.org/officeDocument/2006/relationships/tags" Target="../tags/tag372.xml"/><Relationship Id="rId236" Type="http://schemas.openxmlformats.org/officeDocument/2006/relationships/tags" Target="../tags/tag393.xml"/><Relationship Id="rId257" Type="http://schemas.openxmlformats.org/officeDocument/2006/relationships/tags" Target="../tags/tag414.xml"/><Relationship Id="rId278" Type="http://schemas.openxmlformats.org/officeDocument/2006/relationships/tags" Target="../tags/tag435.xml"/><Relationship Id="rId303" Type="http://schemas.openxmlformats.org/officeDocument/2006/relationships/tags" Target="../tags/tag460.xml"/><Relationship Id="rId42" Type="http://schemas.openxmlformats.org/officeDocument/2006/relationships/tags" Target="../tags/tag199.xml"/><Relationship Id="rId84" Type="http://schemas.openxmlformats.org/officeDocument/2006/relationships/tags" Target="../tags/tag241.xml"/><Relationship Id="rId138" Type="http://schemas.openxmlformats.org/officeDocument/2006/relationships/tags" Target="../tags/tag295.xml"/><Relationship Id="rId191" Type="http://schemas.openxmlformats.org/officeDocument/2006/relationships/tags" Target="../tags/tag348.xml"/><Relationship Id="rId205" Type="http://schemas.openxmlformats.org/officeDocument/2006/relationships/tags" Target="../tags/tag362.xml"/><Relationship Id="rId247" Type="http://schemas.openxmlformats.org/officeDocument/2006/relationships/tags" Target="../tags/tag404.xml"/><Relationship Id="rId107" Type="http://schemas.openxmlformats.org/officeDocument/2006/relationships/tags" Target="../tags/tag264.xml"/><Relationship Id="rId289" Type="http://schemas.openxmlformats.org/officeDocument/2006/relationships/tags" Target="../tags/tag446.xml"/><Relationship Id="rId11" Type="http://schemas.openxmlformats.org/officeDocument/2006/relationships/tags" Target="../tags/tag168.xml"/><Relationship Id="rId53" Type="http://schemas.openxmlformats.org/officeDocument/2006/relationships/tags" Target="../tags/tag210.xml"/><Relationship Id="rId149" Type="http://schemas.openxmlformats.org/officeDocument/2006/relationships/tags" Target="../tags/tag306.xml"/><Relationship Id="rId95" Type="http://schemas.openxmlformats.org/officeDocument/2006/relationships/tags" Target="../tags/tag252.xml"/><Relationship Id="rId160" Type="http://schemas.openxmlformats.org/officeDocument/2006/relationships/tags" Target="../tags/tag317.xml"/><Relationship Id="rId216" Type="http://schemas.openxmlformats.org/officeDocument/2006/relationships/tags" Target="../tags/tag373.xml"/><Relationship Id="rId258" Type="http://schemas.openxmlformats.org/officeDocument/2006/relationships/tags" Target="../tags/tag415.xml"/><Relationship Id="rId22" Type="http://schemas.openxmlformats.org/officeDocument/2006/relationships/tags" Target="../tags/tag179.xml"/><Relationship Id="rId64" Type="http://schemas.openxmlformats.org/officeDocument/2006/relationships/tags" Target="../tags/tag221.xml"/><Relationship Id="rId118" Type="http://schemas.openxmlformats.org/officeDocument/2006/relationships/tags" Target="../tags/tag275.xml"/><Relationship Id="rId171" Type="http://schemas.openxmlformats.org/officeDocument/2006/relationships/tags" Target="../tags/tag328.xml"/><Relationship Id="rId227" Type="http://schemas.openxmlformats.org/officeDocument/2006/relationships/tags" Target="../tags/tag384.xml"/><Relationship Id="rId269" Type="http://schemas.openxmlformats.org/officeDocument/2006/relationships/tags" Target="../tags/tag426.xml"/><Relationship Id="rId33" Type="http://schemas.openxmlformats.org/officeDocument/2006/relationships/tags" Target="../tags/tag190.xml"/><Relationship Id="rId129" Type="http://schemas.openxmlformats.org/officeDocument/2006/relationships/tags" Target="../tags/tag286.xml"/><Relationship Id="rId280" Type="http://schemas.openxmlformats.org/officeDocument/2006/relationships/tags" Target="../tags/tag437.xml"/><Relationship Id="rId75" Type="http://schemas.openxmlformats.org/officeDocument/2006/relationships/tags" Target="../tags/tag232.xml"/><Relationship Id="rId140" Type="http://schemas.openxmlformats.org/officeDocument/2006/relationships/tags" Target="../tags/tag297.xml"/><Relationship Id="rId182" Type="http://schemas.openxmlformats.org/officeDocument/2006/relationships/tags" Target="../tags/tag339.xml"/><Relationship Id="rId6" Type="http://schemas.openxmlformats.org/officeDocument/2006/relationships/tags" Target="../tags/tag163.xml"/><Relationship Id="rId238" Type="http://schemas.openxmlformats.org/officeDocument/2006/relationships/tags" Target="../tags/tag395.xml"/><Relationship Id="rId291" Type="http://schemas.openxmlformats.org/officeDocument/2006/relationships/tags" Target="../tags/tag448.xml"/><Relationship Id="rId305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486.xml"/><Relationship Id="rId21" Type="http://schemas.openxmlformats.org/officeDocument/2006/relationships/tags" Target="../tags/tag481.xml"/><Relationship Id="rId34" Type="http://schemas.openxmlformats.org/officeDocument/2006/relationships/tags" Target="../tags/tag494.xml"/><Relationship Id="rId42" Type="http://schemas.openxmlformats.org/officeDocument/2006/relationships/tags" Target="../tags/tag502.xml"/><Relationship Id="rId47" Type="http://schemas.openxmlformats.org/officeDocument/2006/relationships/tags" Target="../tags/tag507.xml"/><Relationship Id="rId50" Type="http://schemas.openxmlformats.org/officeDocument/2006/relationships/tags" Target="../tags/tag510.xml"/><Relationship Id="rId55" Type="http://schemas.openxmlformats.org/officeDocument/2006/relationships/tags" Target="../tags/tag515.xml"/><Relationship Id="rId63" Type="http://schemas.openxmlformats.org/officeDocument/2006/relationships/tags" Target="../tags/tag523.xml"/><Relationship Id="rId7" Type="http://schemas.openxmlformats.org/officeDocument/2006/relationships/tags" Target="../tags/tag467.xml"/><Relationship Id="rId2" Type="http://schemas.openxmlformats.org/officeDocument/2006/relationships/tags" Target="../tags/tag462.xml"/><Relationship Id="rId16" Type="http://schemas.openxmlformats.org/officeDocument/2006/relationships/tags" Target="../tags/tag476.xml"/><Relationship Id="rId29" Type="http://schemas.openxmlformats.org/officeDocument/2006/relationships/tags" Target="../tags/tag489.xml"/><Relationship Id="rId11" Type="http://schemas.openxmlformats.org/officeDocument/2006/relationships/tags" Target="../tags/tag471.xml"/><Relationship Id="rId24" Type="http://schemas.openxmlformats.org/officeDocument/2006/relationships/tags" Target="../tags/tag484.xml"/><Relationship Id="rId32" Type="http://schemas.openxmlformats.org/officeDocument/2006/relationships/tags" Target="../tags/tag492.xml"/><Relationship Id="rId37" Type="http://schemas.openxmlformats.org/officeDocument/2006/relationships/tags" Target="../tags/tag497.xml"/><Relationship Id="rId40" Type="http://schemas.openxmlformats.org/officeDocument/2006/relationships/tags" Target="../tags/tag500.xml"/><Relationship Id="rId45" Type="http://schemas.openxmlformats.org/officeDocument/2006/relationships/tags" Target="../tags/tag505.xml"/><Relationship Id="rId53" Type="http://schemas.openxmlformats.org/officeDocument/2006/relationships/tags" Target="../tags/tag513.xml"/><Relationship Id="rId58" Type="http://schemas.openxmlformats.org/officeDocument/2006/relationships/tags" Target="../tags/tag518.xml"/><Relationship Id="rId66" Type="http://schemas.openxmlformats.org/officeDocument/2006/relationships/image" Target="../media/image69.png"/><Relationship Id="rId5" Type="http://schemas.openxmlformats.org/officeDocument/2006/relationships/tags" Target="../tags/tag465.xml"/><Relationship Id="rId61" Type="http://schemas.openxmlformats.org/officeDocument/2006/relationships/tags" Target="../tags/tag521.xml"/><Relationship Id="rId19" Type="http://schemas.openxmlformats.org/officeDocument/2006/relationships/tags" Target="../tags/tag479.xml"/><Relationship Id="rId14" Type="http://schemas.openxmlformats.org/officeDocument/2006/relationships/tags" Target="../tags/tag474.xml"/><Relationship Id="rId22" Type="http://schemas.openxmlformats.org/officeDocument/2006/relationships/tags" Target="../tags/tag482.xml"/><Relationship Id="rId27" Type="http://schemas.openxmlformats.org/officeDocument/2006/relationships/tags" Target="../tags/tag487.xml"/><Relationship Id="rId30" Type="http://schemas.openxmlformats.org/officeDocument/2006/relationships/tags" Target="../tags/tag490.xml"/><Relationship Id="rId35" Type="http://schemas.openxmlformats.org/officeDocument/2006/relationships/tags" Target="../tags/tag495.xml"/><Relationship Id="rId43" Type="http://schemas.openxmlformats.org/officeDocument/2006/relationships/tags" Target="../tags/tag503.xml"/><Relationship Id="rId48" Type="http://schemas.openxmlformats.org/officeDocument/2006/relationships/tags" Target="../tags/tag508.xml"/><Relationship Id="rId56" Type="http://schemas.openxmlformats.org/officeDocument/2006/relationships/tags" Target="../tags/tag516.xml"/><Relationship Id="rId64" Type="http://schemas.openxmlformats.org/officeDocument/2006/relationships/slideLayout" Target="../slideLayouts/slideLayout7.xml"/><Relationship Id="rId8" Type="http://schemas.openxmlformats.org/officeDocument/2006/relationships/tags" Target="../tags/tag468.xml"/><Relationship Id="rId51" Type="http://schemas.openxmlformats.org/officeDocument/2006/relationships/tags" Target="../tags/tag511.xml"/><Relationship Id="rId3" Type="http://schemas.openxmlformats.org/officeDocument/2006/relationships/tags" Target="../tags/tag463.xml"/><Relationship Id="rId12" Type="http://schemas.openxmlformats.org/officeDocument/2006/relationships/tags" Target="../tags/tag472.xml"/><Relationship Id="rId17" Type="http://schemas.openxmlformats.org/officeDocument/2006/relationships/tags" Target="../tags/tag477.xml"/><Relationship Id="rId25" Type="http://schemas.openxmlformats.org/officeDocument/2006/relationships/tags" Target="../tags/tag485.xml"/><Relationship Id="rId33" Type="http://schemas.openxmlformats.org/officeDocument/2006/relationships/tags" Target="../tags/tag493.xml"/><Relationship Id="rId38" Type="http://schemas.openxmlformats.org/officeDocument/2006/relationships/tags" Target="../tags/tag498.xml"/><Relationship Id="rId46" Type="http://schemas.openxmlformats.org/officeDocument/2006/relationships/tags" Target="../tags/tag506.xml"/><Relationship Id="rId59" Type="http://schemas.openxmlformats.org/officeDocument/2006/relationships/tags" Target="../tags/tag519.xml"/><Relationship Id="rId20" Type="http://schemas.openxmlformats.org/officeDocument/2006/relationships/tags" Target="../tags/tag480.xml"/><Relationship Id="rId41" Type="http://schemas.openxmlformats.org/officeDocument/2006/relationships/tags" Target="../tags/tag501.xml"/><Relationship Id="rId54" Type="http://schemas.openxmlformats.org/officeDocument/2006/relationships/tags" Target="../tags/tag514.xml"/><Relationship Id="rId62" Type="http://schemas.openxmlformats.org/officeDocument/2006/relationships/tags" Target="../tags/tag52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5" Type="http://schemas.openxmlformats.org/officeDocument/2006/relationships/tags" Target="../tags/tag475.xml"/><Relationship Id="rId23" Type="http://schemas.openxmlformats.org/officeDocument/2006/relationships/tags" Target="../tags/tag483.xml"/><Relationship Id="rId28" Type="http://schemas.openxmlformats.org/officeDocument/2006/relationships/tags" Target="../tags/tag488.xml"/><Relationship Id="rId36" Type="http://schemas.openxmlformats.org/officeDocument/2006/relationships/tags" Target="../tags/tag496.xml"/><Relationship Id="rId49" Type="http://schemas.openxmlformats.org/officeDocument/2006/relationships/tags" Target="../tags/tag509.xml"/><Relationship Id="rId57" Type="http://schemas.openxmlformats.org/officeDocument/2006/relationships/tags" Target="../tags/tag517.xml"/><Relationship Id="rId10" Type="http://schemas.openxmlformats.org/officeDocument/2006/relationships/tags" Target="../tags/tag470.xml"/><Relationship Id="rId31" Type="http://schemas.openxmlformats.org/officeDocument/2006/relationships/tags" Target="../tags/tag491.xml"/><Relationship Id="rId44" Type="http://schemas.openxmlformats.org/officeDocument/2006/relationships/tags" Target="../tags/tag504.xml"/><Relationship Id="rId52" Type="http://schemas.openxmlformats.org/officeDocument/2006/relationships/tags" Target="../tags/tag512.xml"/><Relationship Id="rId60" Type="http://schemas.openxmlformats.org/officeDocument/2006/relationships/tags" Target="../tags/tag520.xml"/><Relationship Id="rId65" Type="http://schemas.openxmlformats.org/officeDocument/2006/relationships/image" Target="../media/image68.png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3" Type="http://schemas.openxmlformats.org/officeDocument/2006/relationships/tags" Target="../tags/tag473.xml"/><Relationship Id="rId18" Type="http://schemas.openxmlformats.org/officeDocument/2006/relationships/tags" Target="../tags/tag478.xml"/><Relationship Id="rId39" Type="http://schemas.openxmlformats.org/officeDocument/2006/relationships/tags" Target="../tags/tag499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536.xml"/><Relationship Id="rId18" Type="http://schemas.openxmlformats.org/officeDocument/2006/relationships/tags" Target="../tags/tag541.xml"/><Relationship Id="rId26" Type="http://schemas.openxmlformats.org/officeDocument/2006/relationships/tags" Target="../tags/tag549.xml"/><Relationship Id="rId39" Type="http://schemas.openxmlformats.org/officeDocument/2006/relationships/tags" Target="../tags/tag562.xml"/><Relationship Id="rId21" Type="http://schemas.openxmlformats.org/officeDocument/2006/relationships/tags" Target="../tags/tag544.xml"/><Relationship Id="rId34" Type="http://schemas.openxmlformats.org/officeDocument/2006/relationships/tags" Target="../tags/tag557.xml"/><Relationship Id="rId42" Type="http://schemas.openxmlformats.org/officeDocument/2006/relationships/tags" Target="../tags/tag565.xml"/><Relationship Id="rId47" Type="http://schemas.openxmlformats.org/officeDocument/2006/relationships/tags" Target="../tags/tag570.xml"/><Relationship Id="rId50" Type="http://schemas.openxmlformats.org/officeDocument/2006/relationships/image" Target="../media/image70.png"/><Relationship Id="rId7" Type="http://schemas.openxmlformats.org/officeDocument/2006/relationships/tags" Target="../tags/tag530.xml"/><Relationship Id="rId2" Type="http://schemas.openxmlformats.org/officeDocument/2006/relationships/tags" Target="../tags/tag525.xml"/><Relationship Id="rId16" Type="http://schemas.openxmlformats.org/officeDocument/2006/relationships/tags" Target="../tags/tag539.xml"/><Relationship Id="rId29" Type="http://schemas.openxmlformats.org/officeDocument/2006/relationships/tags" Target="../tags/tag552.xml"/><Relationship Id="rId11" Type="http://schemas.openxmlformats.org/officeDocument/2006/relationships/tags" Target="../tags/tag534.xml"/><Relationship Id="rId24" Type="http://schemas.openxmlformats.org/officeDocument/2006/relationships/tags" Target="../tags/tag547.xml"/><Relationship Id="rId32" Type="http://schemas.openxmlformats.org/officeDocument/2006/relationships/tags" Target="../tags/tag555.xml"/><Relationship Id="rId37" Type="http://schemas.openxmlformats.org/officeDocument/2006/relationships/tags" Target="../tags/tag560.xml"/><Relationship Id="rId40" Type="http://schemas.openxmlformats.org/officeDocument/2006/relationships/tags" Target="../tags/tag563.xml"/><Relationship Id="rId45" Type="http://schemas.openxmlformats.org/officeDocument/2006/relationships/tags" Target="../tags/tag568.xml"/><Relationship Id="rId53" Type="http://schemas.openxmlformats.org/officeDocument/2006/relationships/image" Target="../media/image73.png"/><Relationship Id="rId5" Type="http://schemas.openxmlformats.org/officeDocument/2006/relationships/tags" Target="../tags/tag528.xml"/><Relationship Id="rId10" Type="http://schemas.openxmlformats.org/officeDocument/2006/relationships/tags" Target="../tags/tag533.xml"/><Relationship Id="rId19" Type="http://schemas.openxmlformats.org/officeDocument/2006/relationships/tags" Target="../tags/tag542.xml"/><Relationship Id="rId31" Type="http://schemas.openxmlformats.org/officeDocument/2006/relationships/tags" Target="../tags/tag554.xml"/><Relationship Id="rId44" Type="http://schemas.openxmlformats.org/officeDocument/2006/relationships/tags" Target="../tags/tag567.xml"/><Relationship Id="rId52" Type="http://schemas.openxmlformats.org/officeDocument/2006/relationships/image" Target="../media/image72.png"/><Relationship Id="rId4" Type="http://schemas.openxmlformats.org/officeDocument/2006/relationships/tags" Target="../tags/tag527.xml"/><Relationship Id="rId9" Type="http://schemas.openxmlformats.org/officeDocument/2006/relationships/tags" Target="../tags/tag532.xml"/><Relationship Id="rId14" Type="http://schemas.openxmlformats.org/officeDocument/2006/relationships/tags" Target="../tags/tag537.xml"/><Relationship Id="rId22" Type="http://schemas.openxmlformats.org/officeDocument/2006/relationships/tags" Target="../tags/tag545.xml"/><Relationship Id="rId27" Type="http://schemas.openxmlformats.org/officeDocument/2006/relationships/tags" Target="../tags/tag550.xml"/><Relationship Id="rId30" Type="http://schemas.openxmlformats.org/officeDocument/2006/relationships/tags" Target="../tags/tag553.xml"/><Relationship Id="rId35" Type="http://schemas.openxmlformats.org/officeDocument/2006/relationships/tags" Target="../tags/tag558.xml"/><Relationship Id="rId43" Type="http://schemas.openxmlformats.org/officeDocument/2006/relationships/tags" Target="../tags/tag566.xml"/><Relationship Id="rId48" Type="http://schemas.openxmlformats.org/officeDocument/2006/relationships/tags" Target="../tags/tag571.xml"/><Relationship Id="rId8" Type="http://schemas.openxmlformats.org/officeDocument/2006/relationships/tags" Target="../tags/tag531.xml"/><Relationship Id="rId51" Type="http://schemas.openxmlformats.org/officeDocument/2006/relationships/image" Target="../media/image71.png"/><Relationship Id="rId3" Type="http://schemas.openxmlformats.org/officeDocument/2006/relationships/tags" Target="../tags/tag526.xml"/><Relationship Id="rId12" Type="http://schemas.openxmlformats.org/officeDocument/2006/relationships/tags" Target="../tags/tag535.xml"/><Relationship Id="rId17" Type="http://schemas.openxmlformats.org/officeDocument/2006/relationships/tags" Target="../tags/tag540.xml"/><Relationship Id="rId25" Type="http://schemas.openxmlformats.org/officeDocument/2006/relationships/tags" Target="../tags/tag548.xml"/><Relationship Id="rId33" Type="http://schemas.openxmlformats.org/officeDocument/2006/relationships/tags" Target="../tags/tag556.xml"/><Relationship Id="rId38" Type="http://schemas.openxmlformats.org/officeDocument/2006/relationships/tags" Target="../tags/tag561.xml"/><Relationship Id="rId46" Type="http://schemas.openxmlformats.org/officeDocument/2006/relationships/tags" Target="../tags/tag569.xml"/><Relationship Id="rId20" Type="http://schemas.openxmlformats.org/officeDocument/2006/relationships/tags" Target="../tags/tag543.xml"/><Relationship Id="rId41" Type="http://schemas.openxmlformats.org/officeDocument/2006/relationships/tags" Target="../tags/tag564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5" Type="http://schemas.openxmlformats.org/officeDocument/2006/relationships/tags" Target="../tags/tag538.xml"/><Relationship Id="rId23" Type="http://schemas.openxmlformats.org/officeDocument/2006/relationships/tags" Target="../tags/tag546.xml"/><Relationship Id="rId28" Type="http://schemas.openxmlformats.org/officeDocument/2006/relationships/tags" Target="../tags/tag551.xml"/><Relationship Id="rId36" Type="http://schemas.openxmlformats.org/officeDocument/2006/relationships/tags" Target="../tags/tag559.xml"/><Relationship Id="rId4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584.xml"/><Relationship Id="rId18" Type="http://schemas.openxmlformats.org/officeDocument/2006/relationships/tags" Target="../tags/tag589.xml"/><Relationship Id="rId26" Type="http://schemas.openxmlformats.org/officeDocument/2006/relationships/tags" Target="../tags/tag597.xml"/><Relationship Id="rId3" Type="http://schemas.openxmlformats.org/officeDocument/2006/relationships/tags" Target="../tags/tag574.xml"/><Relationship Id="rId21" Type="http://schemas.openxmlformats.org/officeDocument/2006/relationships/tags" Target="../tags/tag592.xml"/><Relationship Id="rId34" Type="http://schemas.openxmlformats.org/officeDocument/2006/relationships/tags" Target="../tags/tag605.xml"/><Relationship Id="rId7" Type="http://schemas.openxmlformats.org/officeDocument/2006/relationships/tags" Target="../tags/tag578.xml"/><Relationship Id="rId12" Type="http://schemas.openxmlformats.org/officeDocument/2006/relationships/tags" Target="../tags/tag583.xml"/><Relationship Id="rId17" Type="http://schemas.openxmlformats.org/officeDocument/2006/relationships/tags" Target="../tags/tag588.xml"/><Relationship Id="rId25" Type="http://schemas.openxmlformats.org/officeDocument/2006/relationships/tags" Target="../tags/tag596.xml"/><Relationship Id="rId33" Type="http://schemas.openxmlformats.org/officeDocument/2006/relationships/tags" Target="../tags/tag604.xml"/><Relationship Id="rId2" Type="http://schemas.openxmlformats.org/officeDocument/2006/relationships/tags" Target="../tags/tag573.xml"/><Relationship Id="rId16" Type="http://schemas.openxmlformats.org/officeDocument/2006/relationships/tags" Target="../tags/tag587.xml"/><Relationship Id="rId20" Type="http://schemas.openxmlformats.org/officeDocument/2006/relationships/tags" Target="../tags/tag591.xml"/><Relationship Id="rId29" Type="http://schemas.openxmlformats.org/officeDocument/2006/relationships/tags" Target="../tags/tag600.xml"/><Relationship Id="rId1" Type="http://schemas.openxmlformats.org/officeDocument/2006/relationships/tags" Target="../tags/tag572.xml"/><Relationship Id="rId6" Type="http://schemas.openxmlformats.org/officeDocument/2006/relationships/tags" Target="../tags/tag577.xml"/><Relationship Id="rId11" Type="http://schemas.openxmlformats.org/officeDocument/2006/relationships/tags" Target="../tags/tag582.xml"/><Relationship Id="rId24" Type="http://schemas.openxmlformats.org/officeDocument/2006/relationships/tags" Target="../tags/tag595.xml"/><Relationship Id="rId32" Type="http://schemas.openxmlformats.org/officeDocument/2006/relationships/tags" Target="../tags/tag603.xml"/><Relationship Id="rId5" Type="http://schemas.openxmlformats.org/officeDocument/2006/relationships/tags" Target="../tags/tag576.xml"/><Relationship Id="rId15" Type="http://schemas.openxmlformats.org/officeDocument/2006/relationships/tags" Target="../tags/tag586.xml"/><Relationship Id="rId23" Type="http://schemas.openxmlformats.org/officeDocument/2006/relationships/tags" Target="../tags/tag594.xml"/><Relationship Id="rId28" Type="http://schemas.openxmlformats.org/officeDocument/2006/relationships/tags" Target="../tags/tag599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581.xml"/><Relationship Id="rId19" Type="http://schemas.openxmlformats.org/officeDocument/2006/relationships/tags" Target="../tags/tag590.xml"/><Relationship Id="rId31" Type="http://schemas.openxmlformats.org/officeDocument/2006/relationships/tags" Target="../tags/tag602.xml"/><Relationship Id="rId4" Type="http://schemas.openxmlformats.org/officeDocument/2006/relationships/tags" Target="../tags/tag575.xml"/><Relationship Id="rId9" Type="http://schemas.openxmlformats.org/officeDocument/2006/relationships/tags" Target="../tags/tag580.xml"/><Relationship Id="rId14" Type="http://schemas.openxmlformats.org/officeDocument/2006/relationships/tags" Target="../tags/tag585.xml"/><Relationship Id="rId22" Type="http://schemas.openxmlformats.org/officeDocument/2006/relationships/tags" Target="../tags/tag593.xml"/><Relationship Id="rId27" Type="http://schemas.openxmlformats.org/officeDocument/2006/relationships/tags" Target="../tags/tag598.xml"/><Relationship Id="rId30" Type="http://schemas.openxmlformats.org/officeDocument/2006/relationships/tags" Target="../tags/tag601.xml"/><Relationship Id="rId35" Type="http://schemas.openxmlformats.org/officeDocument/2006/relationships/tags" Target="../tags/tag606.xml"/><Relationship Id="rId8" Type="http://schemas.openxmlformats.org/officeDocument/2006/relationships/tags" Target="../tags/tag5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tags" Target="../tags/tag723.xml"/><Relationship Id="rId21" Type="http://schemas.openxmlformats.org/officeDocument/2006/relationships/tags" Target="../tags/tag627.xml"/><Relationship Id="rId42" Type="http://schemas.openxmlformats.org/officeDocument/2006/relationships/tags" Target="../tags/tag648.xml"/><Relationship Id="rId63" Type="http://schemas.openxmlformats.org/officeDocument/2006/relationships/tags" Target="../tags/tag669.xml"/><Relationship Id="rId84" Type="http://schemas.openxmlformats.org/officeDocument/2006/relationships/tags" Target="../tags/tag690.xml"/><Relationship Id="rId138" Type="http://schemas.openxmlformats.org/officeDocument/2006/relationships/tags" Target="../tags/tag744.xml"/><Relationship Id="rId107" Type="http://schemas.openxmlformats.org/officeDocument/2006/relationships/tags" Target="../tags/tag713.xml"/><Relationship Id="rId11" Type="http://schemas.openxmlformats.org/officeDocument/2006/relationships/tags" Target="../tags/tag617.xml"/><Relationship Id="rId32" Type="http://schemas.openxmlformats.org/officeDocument/2006/relationships/tags" Target="../tags/tag638.xml"/><Relationship Id="rId53" Type="http://schemas.openxmlformats.org/officeDocument/2006/relationships/tags" Target="../tags/tag659.xml"/><Relationship Id="rId74" Type="http://schemas.openxmlformats.org/officeDocument/2006/relationships/tags" Target="../tags/tag680.xml"/><Relationship Id="rId128" Type="http://schemas.openxmlformats.org/officeDocument/2006/relationships/tags" Target="../tags/tag734.xml"/><Relationship Id="rId149" Type="http://schemas.openxmlformats.org/officeDocument/2006/relationships/tags" Target="../tags/tag755.xml"/><Relationship Id="rId5" Type="http://schemas.openxmlformats.org/officeDocument/2006/relationships/tags" Target="../tags/tag611.xml"/><Relationship Id="rId95" Type="http://schemas.openxmlformats.org/officeDocument/2006/relationships/tags" Target="../tags/tag701.xml"/><Relationship Id="rId22" Type="http://schemas.openxmlformats.org/officeDocument/2006/relationships/tags" Target="../tags/tag628.xml"/><Relationship Id="rId43" Type="http://schemas.openxmlformats.org/officeDocument/2006/relationships/tags" Target="../tags/tag649.xml"/><Relationship Id="rId64" Type="http://schemas.openxmlformats.org/officeDocument/2006/relationships/tags" Target="../tags/tag670.xml"/><Relationship Id="rId118" Type="http://schemas.openxmlformats.org/officeDocument/2006/relationships/tags" Target="../tags/tag724.xml"/><Relationship Id="rId139" Type="http://schemas.openxmlformats.org/officeDocument/2006/relationships/tags" Target="../tags/tag745.xml"/><Relationship Id="rId80" Type="http://schemas.openxmlformats.org/officeDocument/2006/relationships/tags" Target="../tags/tag686.xml"/><Relationship Id="rId85" Type="http://schemas.openxmlformats.org/officeDocument/2006/relationships/tags" Target="../tags/tag691.xml"/><Relationship Id="rId150" Type="http://schemas.openxmlformats.org/officeDocument/2006/relationships/tags" Target="../tags/tag756.xml"/><Relationship Id="rId155" Type="http://schemas.openxmlformats.org/officeDocument/2006/relationships/image" Target="../media/image75.png"/><Relationship Id="rId12" Type="http://schemas.openxmlformats.org/officeDocument/2006/relationships/tags" Target="../tags/tag618.xml"/><Relationship Id="rId17" Type="http://schemas.openxmlformats.org/officeDocument/2006/relationships/tags" Target="../tags/tag623.xml"/><Relationship Id="rId33" Type="http://schemas.openxmlformats.org/officeDocument/2006/relationships/tags" Target="../tags/tag639.xml"/><Relationship Id="rId38" Type="http://schemas.openxmlformats.org/officeDocument/2006/relationships/tags" Target="../tags/tag644.xml"/><Relationship Id="rId59" Type="http://schemas.openxmlformats.org/officeDocument/2006/relationships/tags" Target="../tags/tag665.xml"/><Relationship Id="rId103" Type="http://schemas.openxmlformats.org/officeDocument/2006/relationships/tags" Target="../tags/tag709.xml"/><Relationship Id="rId108" Type="http://schemas.openxmlformats.org/officeDocument/2006/relationships/tags" Target="../tags/tag714.xml"/><Relationship Id="rId124" Type="http://schemas.openxmlformats.org/officeDocument/2006/relationships/tags" Target="../tags/tag730.xml"/><Relationship Id="rId129" Type="http://schemas.openxmlformats.org/officeDocument/2006/relationships/tags" Target="../tags/tag735.xml"/><Relationship Id="rId54" Type="http://schemas.openxmlformats.org/officeDocument/2006/relationships/tags" Target="../tags/tag660.xml"/><Relationship Id="rId70" Type="http://schemas.openxmlformats.org/officeDocument/2006/relationships/tags" Target="../tags/tag676.xml"/><Relationship Id="rId75" Type="http://schemas.openxmlformats.org/officeDocument/2006/relationships/tags" Target="../tags/tag681.xml"/><Relationship Id="rId91" Type="http://schemas.openxmlformats.org/officeDocument/2006/relationships/tags" Target="../tags/tag697.xml"/><Relationship Id="rId96" Type="http://schemas.openxmlformats.org/officeDocument/2006/relationships/tags" Target="../tags/tag702.xml"/><Relationship Id="rId140" Type="http://schemas.openxmlformats.org/officeDocument/2006/relationships/tags" Target="../tags/tag746.xml"/><Relationship Id="rId145" Type="http://schemas.openxmlformats.org/officeDocument/2006/relationships/tags" Target="../tags/tag751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23" Type="http://schemas.openxmlformats.org/officeDocument/2006/relationships/tags" Target="../tags/tag629.xml"/><Relationship Id="rId28" Type="http://schemas.openxmlformats.org/officeDocument/2006/relationships/tags" Target="../tags/tag634.xml"/><Relationship Id="rId49" Type="http://schemas.openxmlformats.org/officeDocument/2006/relationships/tags" Target="../tags/tag655.xml"/><Relationship Id="rId114" Type="http://schemas.openxmlformats.org/officeDocument/2006/relationships/tags" Target="../tags/tag720.xml"/><Relationship Id="rId119" Type="http://schemas.openxmlformats.org/officeDocument/2006/relationships/tags" Target="../tags/tag725.xml"/><Relationship Id="rId44" Type="http://schemas.openxmlformats.org/officeDocument/2006/relationships/tags" Target="../tags/tag650.xml"/><Relationship Id="rId60" Type="http://schemas.openxmlformats.org/officeDocument/2006/relationships/tags" Target="../tags/tag666.xml"/><Relationship Id="rId65" Type="http://schemas.openxmlformats.org/officeDocument/2006/relationships/tags" Target="../tags/tag671.xml"/><Relationship Id="rId81" Type="http://schemas.openxmlformats.org/officeDocument/2006/relationships/tags" Target="../tags/tag687.xml"/><Relationship Id="rId86" Type="http://schemas.openxmlformats.org/officeDocument/2006/relationships/tags" Target="../tags/tag692.xml"/><Relationship Id="rId130" Type="http://schemas.openxmlformats.org/officeDocument/2006/relationships/tags" Target="../tags/tag736.xml"/><Relationship Id="rId135" Type="http://schemas.openxmlformats.org/officeDocument/2006/relationships/tags" Target="../tags/tag741.xml"/><Relationship Id="rId151" Type="http://schemas.openxmlformats.org/officeDocument/2006/relationships/tags" Target="../tags/tag757.xml"/><Relationship Id="rId156" Type="http://schemas.openxmlformats.org/officeDocument/2006/relationships/image" Target="../media/image76.png"/><Relationship Id="rId13" Type="http://schemas.openxmlformats.org/officeDocument/2006/relationships/tags" Target="../tags/tag619.xml"/><Relationship Id="rId18" Type="http://schemas.openxmlformats.org/officeDocument/2006/relationships/tags" Target="../tags/tag624.xml"/><Relationship Id="rId39" Type="http://schemas.openxmlformats.org/officeDocument/2006/relationships/tags" Target="../tags/tag645.xml"/><Relationship Id="rId109" Type="http://schemas.openxmlformats.org/officeDocument/2006/relationships/tags" Target="../tags/tag715.xml"/><Relationship Id="rId34" Type="http://schemas.openxmlformats.org/officeDocument/2006/relationships/tags" Target="../tags/tag640.xml"/><Relationship Id="rId50" Type="http://schemas.openxmlformats.org/officeDocument/2006/relationships/tags" Target="../tags/tag656.xml"/><Relationship Id="rId55" Type="http://schemas.openxmlformats.org/officeDocument/2006/relationships/tags" Target="../tags/tag661.xml"/><Relationship Id="rId76" Type="http://schemas.openxmlformats.org/officeDocument/2006/relationships/tags" Target="../tags/tag682.xml"/><Relationship Id="rId97" Type="http://schemas.openxmlformats.org/officeDocument/2006/relationships/tags" Target="../tags/tag703.xml"/><Relationship Id="rId104" Type="http://schemas.openxmlformats.org/officeDocument/2006/relationships/tags" Target="../tags/tag710.xml"/><Relationship Id="rId120" Type="http://schemas.openxmlformats.org/officeDocument/2006/relationships/tags" Target="../tags/tag726.xml"/><Relationship Id="rId125" Type="http://schemas.openxmlformats.org/officeDocument/2006/relationships/tags" Target="../tags/tag731.xml"/><Relationship Id="rId141" Type="http://schemas.openxmlformats.org/officeDocument/2006/relationships/tags" Target="../tags/tag747.xml"/><Relationship Id="rId146" Type="http://schemas.openxmlformats.org/officeDocument/2006/relationships/tags" Target="../tags/tag752.xml"/><Relationship Id="rId7" Type="http://schemas.openxmlformats.org/officeDocument/2006/relationships/tags" Target="../tags/tag613.xml"/><Relationship Id="rId71" Type="http://schemas.openxmlformats.org/officeDocument/2006/relationships/tags" Target="../tags/tag677.xml"/><Relationship Id="rId92" Type="http://schemas.openxmlformats.org/officeDocument/2006/relationships/tags" Target="../tags/tag698.xml"/><Relationship Id="rId2" Type="http://schemas.openxmlformats.org/officeDocument/2006/relationships/tags" Target="../tags/tag608.xml"/><Relationship Id="rId29" Type="http://schemas.openxmlformats.org/officeDocument/2006/relationships/tags" Target="../tags/tag635.xml"/><Relationship Id="rId24" Type="http://schemas.openxmlformats.org/officeDocument/2006/relationships/tags" Target="../tags/tag630.xml"/><Relationship Id="rId40" Type="http://schemas.openxmlformats.org/officeDocument/2006/relationships/tags" Target="../tags/tag646.xml"/><Relationship Id="rId45" Type="http://schemas.openxmlformats.org/officeDocument/2006/relationships/tags" Target="../tags/tag651.xml"/><Relationship Id="rId66" Type="http://schemas.openxmlformats.org/officeDocument/2006/relationships/tags" Target="../tags/tag672.xml"/><Relationship Id="rId87" Type="http://schemas.openxmlformats.org/officeDocument/2006/relationships/tags" Target="../tags/tag693.xml"/><Relationship Id="rId110" Type="http://schemas.openxmlformats.org/officeDocument/2006/relationships/tags" Target="../tags/tag716.xml"/><Relationship Id="rId115" Type="http://schemas.openxmlformats.org/officeDocument/2006/relationships/tags" Target="../tags/tag721.xml"/><Relationship Id="rId131" Type="http://schemas.openxmlformats.org/officeDocument/2006/relationships/tags" Target="../tags/tag737.xml"/><Relationship Id="rId136" Type="http://schemas.openxmlformats.org/officeDocument/2006/relationships/tags" Target="../tags/tag742.xml"/><Relationship Id="rId157" Type="http://schemas.openxmlformats.org/officeDocument/2006/relationships/image" Target="../media/image77.png"/><Relationship Id="rId61" Type="http://schemas.openxmlformats.org/officeDocument/2006/relationships/tags" Target="../tags/tag667.xml"/><Relationship Id="rId82" Type="http://schemas.openxmlformats.org/officeDocument/2006/relationships/tags" Target="../tags/tag688.xml"/><Relationship Id="rId152" Type="http://schemas.openxmlformats.org/officeDocument/2006/relationships/tags" Target="../tags/tag758.xml"/><Relationship Id="rId19" Type="http://schemas.openxmlformats.org/officeDocument/2006/relationships/tags" Target="../tags/tag625.xml"/><Relationship Id="rId14" Type="http://schemas.openxmlformats.org/officeDocument/2006/relationships/tags" Target="../tags/tag620.xml"/><Relationship Id="rId30" Type="http://schemas.openxmlformats.org/officeDocument/2006/relationships/tags" Target="../tags/tag636.xml"/><Relationship Id="rId35" Type="http://schemas.openxmlformats.org/officeDocument/2006/relationships/tags" Target="../tags/tag641.xml"/><Relationship Id="rId56" Type="http://schemas.openxmlformats.org/officeDocument/2006/relationships/tags" Target="../tags/tag662.xml"/><Relationship Id="rId77" Type="http://schemas.openxmlformats.org/officeDocument/2006/relationships/tags" Target="../tags/tag683.xml"/><Relationship Id="rId100" Type="http://schemas.openxmlformats.org/officeDocument/2006/relationships/tags" Target="../tags/tag706.xml"/><Relationship Id="rId105" Type="http://schemas.openxmlformats.org/officeDocument/2006/relationships/tags" Target="../tags/tag711.xml"/><Relationship Id="rId126" Type="http://schemas.openxmlformats.org/officeDocument/2006/relationships/tags" Target="../tags/tag732.xml"/><Relationship Id="rId147" Type="http://schemas.openxmlformats.org/officeDocument/2006/relationships/tags" Target="../tags/tag753.xml"/><Relationship Id="rId8" Type="http://schemas.openxmlformats.org/officeDocument/2006/relationships/tags" Target="../tags/tag614.xml"/><Relationship Id="rId51" Type="http://schemas.openxmlformats.org/officeDocument/2006/relationships/tags" Target="../tags/tag657.xml"/><Relationship Id="rId72" Type="http://schemas.openxmlformats.org/officeDocument/2006/relationships/tags" Target="../tags/tag678.xml"/><Relationship Id="rId93" Type="http://schemas.openxmlformats.org/officeDocument/2006/relationships/tags" Target="../tags/tag699.xml"/><Relationship Id="rId98" Type="http://schemas.openxmlformats.org/officeDocument/2006/relationships/tags" Target="../tags/tag704.xml"/><Relationship Id="rId121" Type="http://schemas.openxmlformats.org/officeDocument/2006/relationships/tags" Target="../tags/tag727.xml"/><Relationship Id="rId142" Type="http://schemas.openxmlformats.org/officeDocument/2006/relationships/tags" Target="../tags/tag748.xml"/><Relationship Id="rId3" Type="http://schemas.openxmlformats.org/officeDocument/2006/relationships/tags" Target="../tags/tag609.xml"/><Relationship Id="rId25" Type="http://schemas.openxmlformats.org/officeDocument/2006/relationships/tags" Target="../tags/tag631.xml"/><Relationship Id="rId46" Type="http://schemas.openxmlformats.org/officeDocument/2006/relationships/tags" Target="../tags/tag652.xml"/><Relationship Id="rId67" Type="http://schemas.openxmlformats.org/officeDocument/2006/relationships/tags" Target="../tags/tag673.xml"/><Relationship Id="rId116" Type="http://schemas.openxmlformats.org/officeDocument/2006/relationships/tags" Target="../tags/tag722.xml"/><Relationship Id="rId137" Type="http://schemas.openxmlformats.org/officeDocument/2006/relationships/tags" Target="../tags/tag743.xml"/><Relationship Id="rId158" Type="http://schemas.openxmlformats.org/officeDocument/2006/relationships/image" Target="../media/image78.png"/><Relationship Id="rId20" Type="http://schemas.openxmlformats.org/officeDocument/2006/relationships/tags" Target="../tags/tag626.xml"/><Relationship Id="rId41" Type="http://schemas.openxmlformats.org/officeDocument/2006/relationships/tags" Target="../tags/tag647.xml"/><Relationship Id="rId62" Type="http://schemas.openxmlformats.org/officeDocument/2006/relationships/tags" Target="../tags/tag668.xml"/><Relationship Id="rId83" Type="http://schemas.openxmlformats.org/officeDocument/2006/relationships/tags" Target="../tags/tag689.xml"/><Relationship Id="rId88" Type="http://schemas.openxmlformats.org/officeDocument/2006/relationships/tags" Target="../tags/tag694.xml"/><Relationship Id="rId111" Type="http://schemas.openxmlformats.org/officeDocument/2006/relationships/tags" Target="../tags/tag717.xml"/><Relationship Id="rId132" Type="http://schemas.openxmlformats.org/officeDocument/2006/relationships/tags" Target="../tags/tag738.xml"/><Relationship Id="rId153" Type="http://schemas.openxmlformats.org/officeDocument/2006/relationships/tags" Target="../tags/tag759.xml"/><Relationship Id="rId15" Type="http://schemas.openxmlformats.org/officeDocument/2006/relationships/tags" Target="../tags/tag621.xml"/><Relationship Id="rId36" Type="http://schemas.openxmlformats.org/officeDocument/2006/relationships/tags" Target="../tags/tag642.xml"/><Relationship Id="rId57" Type="http://schemas.openxmlformats.org/officeDocument/2006/relationships/tags" Target="../tags/tag663.xml"/><Relationship Id="rId106" Type="http://schemas.openxmlformats.org/officeDocument/2006/relationships/tags" Target="../tags/tag712.xml"/><Relationship Id="rId127" Type="http://schemas.openxmlformats.org/officeDocument/2006/relationships/tags" Target="../tags/tag733.xml"/><Relationship Id="rId10" Type="http://schemas.openxmlformats.org/officeDocument/2006/relationships/tags" Target="../tags/tag616.xml"/><Relationship Id="rId31" Type="http://schemas.openxmlformats.org/officeDocument/2006/relationships/tags" Target="../tags/tag637.xml"/><Relationship Id="rId52" Type="http://schemas.openxmlformats.org/officeDocument/2006/relationships/tags" Target="../tags/tag658.xml"/><Relationship Id="rId73" Type="http://schemas.openxmlformats.org/officeDocument/2006/relationships/tags" Target="../tags/tag679.xml"/><Relationship Id="rId78" Type="http://schemas.openxmlformats.org/officeDocument/2006/relationships/tags" Target="../tags/tag684.xml"/><Relationship Id="rId94" Type="http://schemas.openxmlformats.org/officeDocument/2006/relationships/tags" Target="../tags/tag700.xml"/><Relationship Id="rId99" Type="http://schemas.openxmlformats.org/officeDocument/2006/relationships/tags" Target="../tags/tag705.xml"/><Relationship Id="rId101" Type="http://schemas.openxmlformats.org/officeDocument/2006/relationships/tags" Target="../tags/tag707.xml"/><Relationship Id="rId122" Type="http://schemas.openxmlformats.org/officeDocument/2006/relationships/tags" Target="../tags/tag728.xml"/><Relationship Id="rId143" Type="http://schemas.openxmlformats.org/officeDocument/2006/relationships/tags" Target="../tags/tag749.xml"/><Relationship Id="rId148" Type="http://schemas.openxmlformats.org/officeDocument/2006/relationships/tags" Target="../tags/tag754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26" Type="http://schemas.openxmlformats.org/officeDocument/2006/relationships/tags" Target="../tags/tag632.xml"/><Relationship Id="rId47" Type="http://schemas.openxmlformats.org/officeDocument/2006/relationships/tags" Target="../tags/tag653.xml"/><Relationship Id="rId68" Type="http://schemas.openxmlformats.org/officeDocument/2006/relationships/tags" Target="../tags/tag674.xml"/><Relationship Id="rId89" Type="http://schemas.openxmlformats.org/officeDocument/2006/relationships/tags" Target="../tags/tag695.xml"/><Relationship Id="rId112" Type="http://schemas.openxmlformats.org/officeDocument/2006/relationships/tags" Target="../tags/tag718.xml"/><Relationship Id="rId133" Type="http://schemas.openxmlformats.org/officeDocument/2006/relationships/tags" Target="../tags/tag739.xml"/><Relationship Id="rId154" Type="http://schemas.openxmlformats.org/officeDocument/2006/relationships/slideLayout" Target="../slideLayouts/slideLayout7.xml"/><Relationship Id="rId16" Type="http://schemas.openxmlformats.org/officeDocument/2006/relationships/tags" Target="../tags/tag622.xml"/><Relationship Id="rId37" Type="http://schemas.openxmlformats.org/officeDocument/2006/relationships/tags" Target="../tags/tag643.xml"/><Relationship Id="rId58" Type="http://schemas.openxmlformats.org/officeDocument/2006/relationships/tags" Target="../tags/tag664.xml"/><Relationship Id="rId79" Type="http://schemas.openxmlformats.org/officeDocument/2006/relationships/tags" Target="../tags/tag685.xml"/><Relationship Id="rId102" Type="http://schemas.openxmlformats.org/officeDocument/2006/relationships/tags" Target="../tags/tag708.xml"/><Relationship Id="rId123" Type="http://schemas.openxmlformats.org/officeDocument/2006/relationships/tags" Target="../tags/tag729.xml"/><Relationship Id="rId144" Type="http://schemas.openxmlformats.org/officeDocument/2006/relationships/tags" Target="../tags/tag750.xml"/><Relationship Id="rId90" Type="http://schemas.openxmlformats.org/officeDocument/2006/relationships/tags" Target="../tags/tag696.xml"/><Relationship Id="rId27" Type="http://schemas.openxmlformats.org/officeDocument/2006/relationships/tags" Target="../tags/tag633.xml"/><Relationship Id="rId48" Type="http://schemas.openxmlformats.org/officeDocument/2006/relationships/tags" Target="../tags/tag654.xml"/><Relationship Id="rId69" Type="http://schemas.openxmlformats.org/officeDocument/2006/relationships/tags" Target="../tags/tag675.xml"/><Relationship Id="rId113" Type="http://schemas.openxmlformats.org/officeDocument/2006/relationships/tags" Target="../tags/tag719.xml"/><Relationship Id="rId134" Type="http://schemas.openxmlformats.org/officeDocument/2006/relationships/tags" Target="../tags/tag7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0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wmf"/><Relationship Id="rId7" Type="http://schemas.openxmlformats.org/officeDocument/2006/relationships/image" Target="../media/image86.png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786.xml"/><Relationship Id="rId21" Type="http://schemas.openxmlformats.org/officeDocument/2006/relationships/tags" Target="../tags/tag781.xml"/><Relationship Id="rId42" Type="http://schemas.openxmlformats.org/officeDocument/2006/relationships/tags" Target="../tags/tag802.xml"/><Relationship Id="rId47" Type="http://schemas.openxmlformats.org/officeDocument/2006/relationships/tags" Target="../tags/tag807.xml"/><Relationship Id="rId63" Type="http://schemas.openxmlformats.org/officeDocument/2006/relationships/tags" Target="../tags/tag823.xml"/><Relationship Id="rId68" Type="http://schemas.openxmlformats.org/officeDocument/2006/relationships/tags" Target="../tags/tag828.xml"/><Relationship Id="rId84" Type="http://schemas.openxmlformats.org/officeDocument/2006/relationships/tags" Target="../tags/tag844.xml"/><Relationship Id="rId89" Type="http://schemas.openxmlformats.org/officeDocument/2006/relationships/image" Target="../media/image93.png"/><Relationship Id="rId16" Type="http://schemas.openxmlformats.org/officeDocument/2006/relationships/tags" Target="../tags/tag776.xml"/><Relationship Id="rId11" Type="http://schemas.openxmlformats.org/officeDocument/2006/relationships/tags" Target="../tags/tag771.xml"/><Relationship Id="rId32" Type="http://schemas.openxmlformats.org/officeDocument/2006/relationships/tags" Target="../tags/tag792.xml"/><Relationship Id="rId37" Type="http://schemas.openxmlformats.org/officeDocument/2006/relationships/tags" Target="../tags/tag797.xml"/><Relationship Id="rId53" Type="http://schemas.openxmlformats.org/officeDocument/2006/relationships/tags" Target="../tags/tag813.xml"/><Relationship Id="rId58" Type="http://schemas.openxmlformats.org/officeDocument/2006/relationships/tags" Target="../tags/tag818.xml"/><Relationship Id="rId74" Type="http://schemas.openxmlformats.org/officeDocument/2006/relationships/tags" Target="../tags/tag834.xml"/><Relationship Id="rId79" Type="http://schemas.openxmlformats.org/officeDocument/2006/relationships/tags" Target="../tags/tag839.xml"/><Relationship Id="rId5" Type="http://schemas.openxmlformats.org/officeDocument/2006/relationships/tags" Target="../tags/tag765.xml"/><Relationship Id="rId90" Type="http://schemas.openxmlformats.org/officeDocument/2006/relationships/image" Target="../media/image94.png"/><Relationship Id="rId14" Type="http://schemas.openxmlformats.org/officeDocument/2006/relationships/tags" Target="../tags/tag774.xml"/><Relationship Id="rId22" Type="http://schemas.openxmlformats.org/officeDocument/2006/relationships/tags" Target="../tags/tag782.xml"/><Relationship Id="rId27" Type="http://schemas.openxmlformats.org/officeDocument/2006/relationships/tags" Target="../tags/tag787.xml"/><Relationship Id="rId30" Type="http://schemas.openxmlformats.org/officeDocument/2006/relationships/tags" Target="../tags/tag790.xml"/><Relationship Id="rId35" Type="http://schemas.openxmlformats.org/officeDocument/2006/relationships/tags" Target="../tags/tag795.xml"/><Relationship Id="rId43" Type="http://schemas.openxmlformats.org/officeDocument/2006/relationships/tags" Target="../tags/tag803.xml"/><Relationship Id="rId48" Type="http://schemas.openxmlformats.org/officeDocument/2006/relationships/tags" Target="../tags/tag808.xml"/><Relationship Id="rId56" Type="http://schemas.openxmlformats.org/officeDocument/2006/relationships/tags" Target="../tags/tag816.xml"/><Relationship Id="rId64" Type="http://schemas.openxmlformats.org/officeDocument/2006/relationships/tags" Target="../tags/tag824.xml"/><Relationship Id="rId69" Type="http://schemas.openxmlformats.org/officeDocument/2006/relationships/tags" Target="../tags/tag829.xml"/><Relationship Id="rId77" Type="http://schemas.openxmlformats.org/officeDocument/2006/relationships/tags" Target="../tags/tag837.xml"/><Relationship Id="rId8" Type="http://schemas.openxmlformats.org/officeDocument/2006/relationships/tags" Target="../tags/tag768.xml"/><Relationship Id="rId51" Type="http://schemas.openxmlformats.org/officeDocument/2006/relationships/tags" Target="../tags/tag811.xml"/><Relationship Id="rId72" Type="http://schemas.openxmlformats.org/officeDocument/2006/relationships/tags" Target="../tags/tag832.xml"/><Relationship Id="rId80" Type="http://schemas.openxmlformats.org/officeDocument/2006/relationships/tags" Target="../tags/tag840.xml"/><Relationship Id="rId85" Type="http://schemas.openxmlformats.org/officeDocument/2006/relationships/tags" Target="../tags/tag845.xml"/><Relationship Id="rId3" Type="http://schemas.openxmlformats.org/officeDocument/2006/relationships/tags" Target="../tags/tag763.xml"/><Relationship Id="rId12" Type="http://schemas.openxmlformats.org/officeDocument/2006/relationships/tags" Target="../tags/tag772.xml"/><Relationship Id="rId17" Type="http://schemas.openxmlformats.org/officeDocument/2006/relationships/tags" Target="../tags/tag777.xml"/><Relationship Id="rId25" Type="http://schemas.openxmlformats.org/officeDocument/2006/relationships/tags" Target="../tags/tag785.xml"/><Relationship Id="rId33" Type="http://schemas.openxmlformats.org/officeDocument/2006/relationships/tags" Target="../tags/tag793.xml"/><Relationship Id="rId38" Type="http://schemas.openxmlformats.org/officeDocument/2006/relationships/tags" Target="../tags/tag798.xml"/><Relationship Id="rId46" Type="http://schemas.openxmlformats.org/officeDocument/2006/relationships/tags" Target="../tags/tag806.xml"/><Relationship Id="rId59" Type="http://schemas.openxmlformats.org/officeDocument/2006/relationships/tags" Target="../tags/tag819.xml"/><Relationship Id="rId67" Type="http://schemas.openxmlformats.org/officeDocument/2006/relationships/tags" Target="../tags/tag827.xml"/><Relationship Id="rId20" Type="http://schemas.openxmlformats.org/officeDocument/2006/relationships/tags" Target="../tags/tag780.xml"/><Relationship Id="rId41" Type="http://schemas.openxmlformats.org/officeDocument/2006/relationships/tags" Target="../tags/tag801.xml"/><Relationship Id="rId54" Type="http://schemas.openxmlformats.org/officeDocument/2006/relationships/tags" Target="../tags/tag814.xml"/><Relationship Id="rId62" Type="http://schemas.openxmlformats.org/officeDocument/2006/relationships/tags" Target="../tags/tag822.xml"/><Relationship Id="rId70" Type="http://schemas.openxmlformats.org/officeDocument/2006/relationships/tags" Target="../tags/tag830.xml"/><Relationship Id="rId75" Type="http://schemas.openxmlformats.org/officeDocument/2006/relationships/tags" Target="../tags/tag835.xml"/><Relationship Id="rId83" Type="http://schemas.openxmlformats.org/officeDocument/2006/relationships/tags" Target="../tags/tag843.xml"/><Relationship Id="rId88" Type="http://schemas.openxmlformats.org/officeDocument/2006/relationships/image" Target="../media/image92.png"/><Relationship Id="rId1" Type="http://schemas.openxmlformats.org/officeDocument/2006/relationships/tags" Target="../tags/tag761.xml"/><Relationship Id="rId6" Type="http://schemas.openxmlformats.org/officeDocument/2006/relationships/tags" Target="../tags/tag766.xml"/><Relationship Id="rId15" Type="http://schemas.openxmlformats.org/officeDocument/2006/relationships/tags" Target="../tags/tag775.xml"/><Relationship Id="rId23" Type="http://schemas.openxmlformats.org/officeDocument/2006/relationships/tags" Target="../tags/tag783.xml"/><Relationship Id="rId28" Type="http://schemas.openxmlformats.org/officeDocument/2006/relationships/tags" Target="../tags/tag788.xml"/><Relationship Id="rId36" Type="http://schemas.openxmlformats.org/officeDocument/2006/relationships/tags" Target="../tags/tag796.xml"/><Relationship Id="rId49" Type="http://schemas.openxmlformats.org/officeDocument/2006/relationships/tags" Target="../tags/tag809.xml"/><Relationship Id="rId57" Type="http://schemas.openxmlformats.org/officeDocument/2006/relationships/tags" Target="../tags/tag817.xml"/><Relationship Id="rId10" Type="http://schemas.openxmlformats.org/officeDocument/2006/relationships/tags" Target="../tags/tag770.xml"/><Relationship Id="rId31" Type="http://schemas.openxmlformats.org/officeDocument/2006/relationships/tags" Target="../tags/tag791.xml"/><Relationship Id="rId44" Type="http://schemas.openxmlformats.org/officeDocument/2006/relationships/tags" Target="../tags/tag804.xml"/><Relationship Id="rId52" Type="http://schemas.openxmlformats.org/officeDocument/2006/relationships/tags" Target="../tags/tag812.xml"/><Relationship Id="rId60" Type="http://schemas.openxmlformats.org/officeDocument/2006/relationships/tags" Target="../tags/tag820.xml"/><Relationship Id="rId65" Type="http://schemas.openxmlformats.org/officeDocument/2006/relationships/tags" Target="../tags/tag825.xml"/><Relationship Id="rId73" Type="http://schemas.openxmlformats.org/officeDocument/2006/relationships/tags" Target="../tags/tag833.xml"/><Relationship Id="rId78" Type="http://schemas.openxmlformats.org/officeDocument/2006/relationships/tags" Target="../tags/tag838.xml"/><Relationship Id="rId81" Type="http://schemas.openxmlformats.org/officeDocument/2006/relationships/tags" Target="../tags/tag841.xml"/><Relationship Id="rId86" Type="http://schemas.openxmlformats.org/officeDocument/2006/relationships/slideLayout" Target="../slideLayouts/slideLayout7.xml"/><Relationship Id="rId4" Type="http://schemas.openxmlformats.org/officeDocument/2006/relationships/tags" Target="../tags/tag764.xml"/><Relationship Id="rId9" Type="http://schemas.openxmlformats.org/officeDocument/2006/relationships/tags" Target="../tags/tag769.xml"/><Relationship Id="rId13" Type="http://schemas.openxmlformats.org/officeDocument/2006/relationships/tags" Target="../tags/tag773.xml"/><Relationship Id="rId18" Type="http://schemas.openxmlformats.org/officeDocument/2006/relationships/tags" Target="../tags/tag778.xml"/><Relationship Id="rId39" Type="http://schemas.openxmlformats.org/officeDocument/2006/relationships/tags" Target="../tags/tag799.xml"/><Relationship Id="rId34" Type="http://schemas.openxmlformats.org/officeDocument/2006/relationships/tags" Target="../tags/tag794.xml"/><Relationship Id="rId50" Type="http://schemas.openxmlformats.org/officeDocument/2006/relationships/tags" Target="../tags/tag810.xml"/><Relationship Id="rId55" Type="http://schemas.openxmlformats.org/officeDocument/2006/relationships/tags" Target="../tags/tag815.xml"/><Relationship Id="rId76" Type="http://schemas.openxmlformats.org/officeDocument/2006/relationships/tags" Target="../tags/tag836.xml"/><Relationship Id="rId7" Type="http://schemas.openxmlformats.org/officeDocument/2006/relationships/tags" Target="../tags/tag767.xml"/><Relationship Id="rId71" Type="http://schemas.openxmlformats.org/officeDocument/2006/relationships/tags" Target="../tags/tag831.xml"/><Relationship Id="rId2" Type="http://schemas.openxmlformats.org/officeDocument/2006/relationships/tags" Target="../tags/tag762.xml"/><Relationship Id="rId29" Type="http://schemas.openxmlformats.org/officeDocument/2006/relationships/tags" Target="../tags/tag789.xml"/><Relationship Id="rId24" Type="http://schemas.openxmlformats.org/officeDocument/2006/relationships/tags" Target="../tags/tag784.xml"/><Relationship Id="rId40" Type="http://schemas.openxmlformats.org/officeDocument/2006/relationships/tags" Target="../tags/tag800.xml"/><Relationship Id="rId45" Type="http://schemas.openxmlformats.org/officeDocument/2006/relationships/tags" Target="../tags/tag805.xml"/><Relationship Id="rId66" Type="http://schemas.openxmlformats.org/officeDocument/2006/relationships/tags" Target="../tags/tag826.xml"/><Relationship Id="rId87" Type="http://schemas.openxmlformats.org/officeDocument/2006/relationships/image" Target="../media/image91.png"/><Relationship Id="rId61" Type="http://schemas.openxmlformats.org/officeDocument/2006/relationships/tags" Target="../tags/tag821.xml"/><Relationship Id="rId82" Type="http://schemas.openxmlformats.org/officeDocument/2006/relationships/tags" Target="../tags/tag842.xml"/><Relationship Id="rId19" Type="http://schemas.openxmlformats.org/officeDocument/2006/relationships/tags" Target="../tags/tag779.xml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tags" Target="../tags/tag871.xml"/><Relationship Id="rId21" Type="http://schemas.openxmlformats.org/officeDocument/2006/relationships/tags" Target="../tags/tag866.xml"/><Relationship Id="rId42" Type="http://schemas.openxmlformats.org/officeDocument/2006/relationships/tags" Target="../tags/tag887.xml"/><Relationship Id="rId47" Type="http://schemas.openxmlformats.org/officeDocument/2006/relationships/tags" Target="../tags/tag892.xml"/><Relationship Id="rId63" Type="http://schemas.openxmlformats.org/officeDocument/2006/relationships/tags" Target="../tags/tag908.xml"/><Relationship Id="rId68" Type="http://schemas.openxmlformats.org/officeDocument/2006/relationships/tags" Target="../tags/tag913.xml"/><Relationship Id="rId84" Type="http://schemas.openxmlformats.org/officeDocument/2006/relationships/slideLayout" Target="../slideLayouts/slideLayout7.xml"/><Relationship Id="rId16" Type="http://schemas.openxmlformats.org/officeDocument/2006/relationships/tags" Target="../tags/tag861.xml"/><Relationship Id="rId11" Type="http://schemas.openxmlformats.org/officeDocument/2006/relationships/tags" Target="../tags/tag856.xml"/><Relationship Id="rId32" Type="http://schemas.openxmlformats.org/officeDocument/2006/relationships/tags" Target="../tags/tag877.xml"/><Relationship Id="rId37" Type="http://schemas.openxmlformats.org/officeDocument/2006/relationships/tags" Target="../tags/tag882.xml"/><Relationship Id="rId53" Type="http://schemas.openxmlformats.org/officeDocument/2006/relationships/tags" Target="../tags/tag898.xml"/><Relationship Id="rId58" Type="http://schemas.openxmlformats.org/officeDocument/2006/relationships/tags" Target="../tags/tag903.xml"/><Relationship Id="rId74" Type="http://schemas.openxmlformats.org/officeDocument/2006/relationships/tags" Target="../tags/tag919.xml"/><Relationship Id="rId79" Type="http://schemas.openxmlformats.org/officeDocument/2006/relationships/tags" Target="../tags/tag924.xml"/><Relationship Id="rId5" Type="http://schemas.openxmlformats.org/officeDocument/2006/relationships/tags" Target="../tags/tag850.xml"/><Relationship Id="rId61" Type="http://schemas.openxmlformats.org/officeDocument/2006/relationships/tags" Target="../tags/tag906.xml"/><Relationship Id="rId82" Type="http://schemas.openxmlformats.org/officeDocument/2006/relationships/tags" Target="../tags/tag927.xml"/><Relationship Id="rId19" Type="http://schemas.openxmlformats.org/officeDocument/2006/relationships/tags" Target="../tags/tag864.xml"/><Relationship Id="rId14" Type="http://schemas.openxmlformats.org/officeDocument/2006/relationships/tags" Target="../tags/tag859.xml"/><Relationship Id="rId22" Type="http://schemas.openxmlformats.org/officeDocument/2006/relationships/tags" Target="../tags/tag867.xml"/><Relationship Id="rId27" Type="http://schemas.openxmlformats.org/officeDocument/2006/relationships/tags" Target="../tags/tag872.xml"/><Relationship Id="rId30" Type="http://schemas.openxmlformats.org/officeDocument/2006/relationships/tags" Target="../tags/tag875.xml"/><Relationship Id="rId35" Type="http://schemas.openxmlformats.org/officeDocument/2006/relationships/tags" Target="../tags/tag880.xml"/><Relationship Id="rId43" Type="http://schemas.openxmlformats.org/officeDocument/2006/relationships/tags" Target="../tags/tag888.xml"/><Relationship Id="rId48" Type="http://schemas.openxmlformats.org/officeDocument/2006/relationships/tags" Target="../tags/tag893.xml"/><Relationship Id="rId56" Type="http://schemas.openxmlformats.org/officeDocument/2006/relationships/tags" Target="../tags/tag901.xml"/><Relationship Id="rId64" Type="http://schemas.openxmlformats.org/officeDocument/2006/relationships/tags" Target="../tags/tag909.xml"/><Relationship Id="rId69" Type="http://schemas.openxmlformats.org/officeDocument/2006/relationships/tags" Target="../tags/tag914.xml"/><Relationship Id="rId77" Type="http://schemas.openxmlformats.org/officeDocument/2006/relationships/tags" Target="../tags/tag922.xml"/><Relationship Id="rId8" Type="http://schemas.openxmlformats.org/officeDocument/2006/relationships/tags" Target="../tags/tag853.xml"/><Relationship Id="rId51" Type="http://schemas.openxmlformats.org/officeDocument/2006/relationships/tags" Target="../tags/tag896.xml"/><Relationship Id="rId72" Type="http://schemas.openxmlformats.org/officeDocument/2006/relationships/tags" Target="../tags/tag917.xml"/><Relationship Id="rId80" Type="http://schemas.openxmlformats.org/officeDocument/2006/relationships/tags" Target="../tags/tag925.xml"/><Relationship Id="rId3" Type="http://schemas.openxmlformats.org/officeDocument/2006/relationships/tags" Target="../tags/tag848.xml"/><Relationship Id="rId12" Type="http://schemas.openxmlformats.org/officeDocument/2006/relationships/tags" Target="../tags/tag857.xml"/><Relationship Id="rId17" Type="http://schemas.openxmlformats.org/officeDocument/2006/relationships/tags" Target="../tags/tag862.xml"/><Relationship Id="rId25" Type="http://schemas.openxmlformats.org/officeDocument/2006/relationships/tags" Target="../tags/tag870.xml"/><Relationship Id="rId33" Type="http://schemas.openxmlformats.org/officeDocument/2006/relationships/tags" Target="../tags/tag878.xml"/><Relationship Id="rId38" Type="http://schemas.openxmlformats.org/officeDocument/2006/relationships/tags" Target="../tags/tag883.xml"/><Relationship Id="rId46" Type="http://schemas.openxmlformats.org/officeDocument/2006/relationships/tags" Target="../tags/tag891.xml"/><Relationship Id="rId59" Type="http://schemas.openxmlformats.org/officeDocument/2006/relationships/tags" Target="../tags/tag904.xml"/><Relationship Id="rId67" Type="http://schemas.openxmlformats.org/officeDocument/2006/relationships/tags" Target="../tags/tag912.xml"/><Relationship Id="rId20" Type="http://schemas.openxmlformats.org/officeDocument/2006/relationships/tags" Target="../tags/tag865.xml"/><Relationship Id="rId41" Type="http://schemas.openxmlformats.org/officeDocument/2006/relationships/tags" Target="../tags/tag886.xml"/><Relationship Id="rId54" Type="http://schemas.openxmlformats.org/officeDocument/2006/relationships/tags" Target="../tags/tag899.xml"/><Relationship Id="rId62" Type="http://schemas.openxmlformats.org/officeDocument/2006/relationships/tags" Target="../tags/tag907.xml"/><Relationship Id="rId70" Type="http://schemas.openxmlformats.org/officeDocument/2006/relationships/tags" Target="../tags/tag915.xml"/><Relationship Id="rId75" Type="http://schemas.openxmlformats.org/officeDocument/2006/relationships/tags" Target="../tags/tag920.xml"/><Relationship Id="rId83" Type="http://schemas.openxmlformats.org/officeDocument/2006/relationships/tags" Target="../tags/tag928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15" Type="http://schemas.openxmlformats.org/officeDocument/2006/relationships/tags" Target="../tags/tag860.xml"/><Relationship Id="rId23" Type="http://schemas.openxmlformats.org/officeDocument/2006/relationships/tags" Target="../tags/tag868.xml"/><Relationship Id="rId28" Type="http://schemas.openxmlformats.org/officeDocument/2006/relationships/tags" Target="../tags/tag873.xml"/><Relationship Id="rId36" Type="http://schemas.openxmlformats.org/officeDocument/2006/relationships/tags" Target="../tags/tag881.xml"/><Relationship Id="rId49" Type="http://schemas.openxmlformats.org/officeDocument/2006/relationships/tags" Target="../tags/tag894.xml"/><Relationship Id="rId57" Type="http://schemas.openxmlformats.org/officeDocument/2006/relationships/tags" Target="../tags/tag902.xml"/><Relationship Id="rId10" Type="http://schemas.openxmlformats.org/officeDocument/2006/relationships/tags" Target="../tags/tag855.xml"/><Relationship Id="rId31" Type="http://schemas.openxmlformats.org/officeDocument/2006/relationships/tags" Target="../tags/tag876.xml"/><Relationship Id="rId44" Type="http://schemas.openxmlformats.org/officeDocument/2006/relationships/tags" Target="../tags/tag889.xml"/><Relationship Id="rId52" Type="http://schemas.openxmlformats.org/officeDocument/2006/relationships/tags" Target="../tags/tag897.xml"/><Relationship Id="rId60" Type="http://schemas.openxmlformats.org/officeDocument/2006/relationships/tags" Target="../tags/tag905.xml"/><Relationship Id="rId65" Type="http://schemas.openxmlformats.org/officeDocument/2006/relationships/tags" Target="../tags/tag910.xml"/><Relationship Id="rId73" Type="http://schemas.openxmlformats.org/officeDocument/2006/relationships/tags" Target="../tags/tag918.xml"/><Relationship Id="rId78" Type="http://schemas.openxmlformats.org/officeDocument/2006/relationships/tags" Target="../tags/tag923.xml"/><Relationship Id="rId81" Type="http://schemas.openxmlformats.org/officeDocument/2006/relationships/tags" Target="../tags/tag926.xml"/><Relationship Id="rId4" Type="http://schemas.openxmlformats.org/officeDocument/2006/relationships/tags" Target="../tags/tag849.xml"/><Relationship Id="rId9" Type="http://schemas.openxmlformats.org/officeDocument/2006/relationships/tags" Target="../tags/tag854.xml"/><Relationship Id="rId13" Type="http://schemas.openxmlformats.org/officeDocument/2006/relationships/tags" Target="../tags/tag858.xml"/><Relationship Id="rId18" Type="http://schemas.openxmlformats.org/officeDocument/2006/relationships/tags" Target="../tags/tag863.xml"/><Relationship Id="rId39" Type="http://schemas.openxmlformats.org/officeDocument/2006/relationships/tags" Target="../tags/tag884.xml"/><Relationship Id="rId34" Type="http://schemas.openxmlformats.org/officeDocument/2006/relationships/tags" Target="../tags/tag879.xml"/><Relationship Id="rId50" Type="http://schemas.openxmlformats.org/officeDocument/2006/relationships/tags" Target="../tags/tag895.xml"/><Relationship Id="rId55" Type="http://schemas.openxmlformats.org/officeDocument/2006/relationships/tags" Target="../tags/tag900.xml"/><Relationship Id="rId76" Type="http://schemas.openxmlformats.org/officeDocument/2006/relationships/tags" Target="../tags/tag921.xml"/><Relationship Id="rId7" Type="http://schemas.openxmlformats.org/officeDocument/2006/relationships/tags" Target="../tags/tag852.xml"/><Relationship Id="rId71" Type="http://schemas.openxmlformats.org/officeDocument/2006/relationships/tags" Target="../tags/tag916.xml"/><Relationship Id="rId2" Type="http://schemas.openxmlformats.org/officeDocument/2006/relationships/tags" Target="../tags/tag847.xml"/><Relationship Id="rId29" Type="http://schemas.openxmlformats.org/officeDocument/2006/relationships/tags" Target="../tags/tag874.xml"/><Relationship Id="rId24" Type="http://schemas.openxmlformats.org/officeDocument/2006/relationships/tags" Target="../tags/tag869.xml"/><Relationship Id="rId40" Type="http://schemas.openxmlformats.org/officeDocument/2006/relationships/tags" Target="../tags/tag885.xml"/><Relationship Id="rId45" Type="http://schemas.openxmlformats.org/officeDocument/2006/relationships/tags" Target="../tags/tag890.xml"/><Relationship Id="rId66" Type="http://schemas.openxmlformats.org/officeDocument/2006/relationships/tags" Target="../tags/tag911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tags" Target="../tags/tag1045.xml"/><Relationship Id="rId21" Type="http://schemas.openxmlformats.org/officeDocument/2006/relationships/tags" Target="../tags/tag949.xml"/><Relationship Id="rId42" Type="http://schemas.openxmlformats.org/officeDocument/2006/relationships/tags" Target="../tags/tag970.xml"/><Relationship Id="rId63" Type="http://schemas.openxmlformats.org/officeDocument/2006/relationships/tags" Target="../tags/tag991.xml"/><Relationship Id="rId84" Type="http://schemas.openxmlformats.org/officeDocument/2006/relationships/tags" Target="../tags/tag1012.xml"/><Relationship Id="rId138" Type="http://schemas.openxmlformats.org/officeDocument/2006/relationships/tags" Target="../tags/tag1066.xml"/><Relationship Id="rId159" Type="http://schemas.openxmlformats.org/officeDocument/2006/relationships/tags" Target="../tags/tag1087.xml"/><Relationship Id="rId170" Type="http://schemas.openxmlformats.org/officeDocument/2006/relationships/tags" Target="../tags/tag1098.xml"/><Relationship Id="rId107" Type="http://schemas.openxmlformats.org/officeDocument/2006/relationships/tags" Target="../tags/tag1035.xml"/><Relationship Id="rId11" Type="http://schemas.openxmlformats.org/officeDocument/2006/relationships/tags" Target="../tags/tag939.xml"/><Relationship Id="rId32" Type="http://schemas.openxmlformats.org/officeDocument/2006/relationships/tags" Target="../tags/tag960.xml"/><Relationship Id="rId53" Type="http://schemas.openxmlformats.org/officeDocument/2006/relationships/tags" Target="../tags/tag981.xml"/><Relationship Id="rId74" Type="http://schemas.openxmlformats.org/officeDocument/2006/relationships/tags" Target="../tags/tag1002.xml"/><Relationship Id="rId128" Type="http://schemas.openxmlformats.org/officeDocument/2006/relationships/tags" Target="../tags/tag1056.xml"/><Relationship Id="rId149" Type="http://schemas.openxmlformats.org/officeDocument/2006/relationships/tags" Target="../tags/tag1077.xml"/><Relationship Id="rId5" Type="http://schemas.openxmlformats.org/officeDocument/2006/relationships/tags" Target="../tags/tag933.xml"/><Relationship Id="rId95" Type="http://schemas.openxmlformats.org/officeDocument/2006/relationships/tags" Target="../tags/tag1023.xml"/><Relationship Id="rId160" Type="http://schemas.openxmlformats.org/officeDocument/2006/relationships/tags" Target="../tags/tag1088.xml"/><Relationship Id="rId22" Type="http://schemas.openxmlformats.org/officeDocument/2006/relationships/tags" Target="../tags/tag950.xml"/><Relationship Id="rId43" Type="http://schemas.openxmlformats.org/officeDocument/2006/relationships/tags" Target="../tags/tag971.xml"/><Relationship Id="rId64" Type="http://schemas.openxmlformats.org/officeDocument/2006/relationships/tags" Target="../tags/tag992.xml"/><Relationship Id="rId118" Type="http://schemas.openxmlformats.org/officeDocument/2006/relationships/tags" Target="../tags/tag1046.xml"/><Relationship Id="rId139" Type="http://schemas.openxmlformats.org/officeDocument/2006/relationships/tags" Target="../tags/tag1067.xml"/><Relationship Id="rId85" Type="http://schemas.openxmlformats.org/officeDocument/2006/relationships/tags" Target="../tags/tag1013.xml"/><Relationship Id="rId150" Type="http://schemas.openxmlformats.org/officeDocument/2006/relationships/tags" Target="../tags/tag1078.xml"/><Relationship Id="rId171" Type="http://schemas.openxmlformats.org/officeDocument/2006/relationships/slideLayout" Target="../slideLayouts/slideLayout7.xml"/><Relationship Id="rId12" Type="http://schemas.openxmlformats.org/officeDocument/2006/relationships/tags" Target="../tags/tag940.xml"/><Relationship Id="rId33" Type="http://schemas.openxmlformats.org/officeDocument/2006/relationships/tags" Target="../tags/tag961.xml"/><Relationship Id="rId108" Type="http://schemas.openxmlformats.org/officeDocument/2006/relationships/tags" Target="../tags/tag1036.xml"/><Relationship Id="rId129" Type="http://schemas.openxmlformats.org/officeDocument/2006/relationships/tags" Target="../tags/tag1057.xml"/><Relationship Id="rId54" Type="http://schemas.openxmlformats.org/officeDocument/2006/relationships/tags" Target="../tags/tag982.xml"/><Relationship Id="rId75" Type="http://schemas.openxmlformats.org/officeDocument/2006/relationships/tags" Target="../tags/tag1003.xml"/><Relationship Id="rId96" Type="http://schemas.openxmlformats.org/officeDocument/2006/relationships/tags" Target="../tags/tag1024.xml"/><Relationship Id="rId140" Type="http://schemas.openxmlformats.org/officeDocument/2006/relationships/tags" Target="../tags/tag1068.xml"/><Relationship Id="rId161" Type="http://schemas.openxmlformats.org/officeDocument/2006/relationships/tags" Target="../tags/tag1089.xml"/><Relationship Id="rId1" Type="http://schemas.openxmlformats.org/officeDocument/2006/relationships/tags" Target="../tags/tag929.xml"/><Relationship Id="rId6" Type="http://schemas.openxmlformats.org/officeDocument/2006/relationships/tags" Target="../tags/tag934.xml"/><Relationship Id="rId23" Type="http://schemas.openxmlformats.org/officeDocument/2006/relationships/tags" Target="../tags/tag951.xml"/><Relationship Id="rId28" Type="http://schemas.openxmlformats.org/officeDocument/2006/relationships/tags" Target="../tags/tag956.xml"/><Relationship Id="rId49" Type="http://schemas.openxmlformats.org/officeDocument/2006/relationships/tags" Target="../tags/tag977.xml"/><Relationship Id="rId114" Type="http://schemas.openxmlformats.org/officeDocument/2006/relationships/tags" Target="../tags/tag1042.xml"/><Relationship Id="rId119" Type="http://schemas.openxmlformats.org/officeDocument/2006/relationships/tags" Target="../tags/tag1047.xml"/><Relationship Id="rId44" Type="http://schemas.openxmlformats.org/officeDocument/2006/relationships/tags" Target="../tags/tag972.xml"/><Relationship Id="rId60" Type="http://schemas.openxmlformats.org/officeDocument/2006/relationships/tags" Target="../tags/tag988.xml"/><Relationship Id="rId65" Type="http://schemas.openxmlformats.org/officeDocument/2006/relationships/tags" Target="../tags/tag993.xml"/><Relationship Id="rId81" Type="http://schemas.openxmlformats.org/officeDocument/2006/relationships/tags" Target="../tags/tag1009.xml"/><Relationship Id="rId86" Type="http://schemas.openxmlformats.org/officeDocument/2006/relationships/tags" Target="../tags/tag1014.xml"/><Relationship Id="rId130" Type="http://schemas.openxmlformats.org/officeDocument/2006/relationships/tags" Target="../tags/tag1058.xml"/><Relationship Id="rId135" Type="http://schemas.openxmlformats.org/officeDocument/2006/relationships/tags" Target="../tags/tag1063.xml"/><Relationship Id="rId151" Type="http://schemas.openxmlformats.org/officeDocument/2006/relationships/tags" Target="../tags/tag1079.xml"/><Relationship Id="rId156" Type="http://schemas.openxmlformats.org/officeDocument/2006/relationships/tags" Target="../tags/tag1084.xml"/><Relationship Id="rId172" Type="http://schemas.openxmlformats.org/officeDocument/2006/relationships/image" Target="../media/image95.png"/><Relationship Id="rId13" Type="http://schemas.openxmlformats.org/officeDocument/2006/relationships/tags" Target="../tags/tag941.xml"/><Relationship Id="rId18" Type="http://schemas.openxmlformats.org/officeDocument/2006/relationships/tags" Target="../tags/tag946.xml"/><Relationship Id="rId39" Type="http://schemas.openxmlformats.org/officeDocument/2006/relationships/tags" Target="../tags/tag967.xml"/><Relationship Id="rId109" Type="http://schemas.openxmlformats.org/officeDocument/2006/relationships/tags" Target="../tags/tag1037.xml"/><Relationship Id="rId34" Type="http://schemas.openxmlformats.org/officeDocument/2006/relationships/tags" Target="../tags/tag962.xml"/><Relationship Id="rId50" Type="http://schemas.openxmlformats.org/officeDocument/2006/relationships/tags" Target="../tags/tag978.xml"/><Relationship Id="rId55" Type="http://schemas.openxmlformats.org/officeDocument/2006/relationships/tags" Target="../tags/tag983.xml"/><Relationship Id="rId76" Type="http://schemas.openxmlformats.org/officeDocument/2006/relationships/tags" Target="../tags/tag1004.xml"/><Relationship Id="rId97" Type="http://schemas.openxmlformats.org/officeDocument/2006/relationships/tags" Target="../tags/tag1025.xml"/><Relationship Id="rId104" Type="http://schemas.openxmlformats.org/officeDocument/2006/relationships/tags" Target="../tags/tag1032.xml"/><Relationship Id="rId120" Type="http://schemas.openxmlformats.org/officeDocument/2006/relationships/tags" Target="../tags/tag1048.xml"/><Relationship Id="rId125" Type="http://schemas.openxmlformats.org/officeDocument/2006/relationships/tags" Target="../tags/tag1053.xml"/><Relationship Id="rId141" Type="http://schemas.openxmlformats.org/officeDocument/2006/relationships/tags" Target="../tags/tag1069.xml"/><Relationship Id="rId146" Type="http://schemas.openxmlformats.org/officeDocument/2006/relationships/tags" Target="../tags/tag1074.xml"/><Relationship Id="rId167" Type="http://schemas.openxmlformats.org/officeDocument/2006/relationships/tags" Target="../tags/tag1095.xml"/><Relationship Id="rId7" Type="http://schemas.openxmlformats.org/officeDocument/2006/relationships/tags" Target="../tags/tag935.xml"/><Relationship Id="rId71" Type="http://schemas.openxmlformats.org/officeDocument/2006/relationships/tags" Target="../tags/tag999.xml"/><Relationship Id="rId92" Type="http://schemas.openxmlformats.org/officeDocument/2006/relationships/tags" Target="../tags/tag1020.xml"/><Relationship Id="rId162" Type="http://schemas.openxmlformats.org/officeDocument/2006/relationships/tags" Target="../tags/tag1090.xml"/><Relationship Id="rId2" Type="http://schemas.openxmlformats.org/officeDocument/2006/relationships/tags" Target="../tags/tag930.xml"/><Relationship Id="rId29" Type="http://schemas.openxmlformats.org/officeDocument/2006/relationships/tags" Target="../tags/tag957.xml"/><Relationship Id="rId24" Type="http://schemas.openxmlformats.org/officeDocument/2006/relationships/tags" Target="../tags/tag952.xml"/><Relationship Id="rId40" Type="http://schemas.openxmlformats.org/officeDocument/2006/relationships/tags" Target="../tags/tag968.xml"/><Relationship Id="rId45" Type="http://schemas.openxmlformats.org/officeDocument/2006/relationships/tags" Target="../tags/tag973.xml"/><Relationship Id="rId66" Type="http://schemas.openxmlformats.org/officeDocument/2006/relationships/tags" Target="../tags/tag994.xml"/><Relationship Id="rId87" Type="http://schemas.openxmlformats.org/officeDocument/2006/relationships/tags" Target="../tags/tag1015.xml"/><Relationship Id="rId110" Type="http://schemas.openxmlformats.org/officeDocument/2006/relationships/tags" Target="../tags/tag1038.xml"/><Relationship Id="rId115" Type="http://schemas.openxmlformats.org/officeDocument/2006/relationships/tags" Target="../tags/tag1043.xml"/><Relationship Id="rId131" Type="http://schemas.openxmlformats.org/officeDocument/2006/relationships/tags" Target="../tags/tag1059.xml"/><Relationship Id="rId136" Type="http://schemas.openxmlformats.org/officeDocument/2006/relationships/tags" Target="../tags/tag1064.xml"/><Relationship Id="rId157" Type="http://schemas.openxmlformats.org/officeDocument/2006/relationships/tags" Target="../tags/tag1085.xml"/><Relationship Id="rId61" Type="http://schemas.openxmlformats.org/officeDocument/2006/relationships/tags" Target="../tags/tag989.xml"/><Relationship Id="rId82" Type="http://schemas.openxmlformats.org/officeDocument/2006/relationships/tags" Target="../tags/tag1010.xml"/><Relationship Id="rId152" Type="http://schemas.openxmlformats.org/officeDocument/2006/relationships/tags" Target="../tags/tag1080.xml"/><Relationship Id="rId173" Type="http://schemas.openxmlformats.org/officeDocument/2006/relationships/image" Target="../media/image96.png"/><Relationship Id="rId19" Type="http://schemas.openxmlformats.org/officeDocument/2006/relationships/tags" Target="../tags/tag947.xml"/><Relationship Id="rId14" Type="http://schemas.openxmlformats.org/officeDocument/2006/relationships/tags" Target="../tags/tag942.xml"/><Relationship Id="rId30" Type="http://schemas.openxmlformats.org/officeDocument/2006/relationships/tags" Target="../tags/tag958.xml"/><Relationship Id="rId35" Type="http://schemas.openxmlformats.org/officeDocument/2006/relationships/tags" Target="../tags/tag963.xml"/><Relationship Id="rId56" Type="http://schemas.openxmlformats.org/officeDocument/2006/relationships/tags" Target="../tags/tag984.xml"/><Relationship Id="rId77" Type="http://schemas.openxmlformats.org/officeDocument/2006/relationships/tags" Target="../tags/tag1005.xml"/><Relationship Id="rId100" Type="http://schemas.openxmlformats.org/officeDocument/2006/relationships/tags" Target="../tags/tag1028.xml"/><Relationship Id="rId105" Type="http://schemas.openxmlformats.org/officeDocument/2006/relationships/tags" Target="../tags/tag1033.xml"/><Relationship Id="rId126" Type="http://schemas.openxmlformats.org/officeDocument/2006/relationships/tags" Target="../tags/tag1054.xml"/><Relationship Id="rId147" Type="http://schemas.openxmlformats.org/officeDocument/2006/relationships/tags" Target="../tags/tag1075.xml"/><Relationship Id="rId168" Type="http://schemas.openxmlformats.org/officeDocument/2006/relationships/tags" Target="../tags/tag1096.xml"/><Relationship Id="rId8" Type="http://schemas.openxmlformats.org/officeDocument/2006/relationships/tags" Target="../tags/tag936.xml"/><Relationship Id="rId51" Type="http://schemas.openxmlformats.org/officeDocument/2006/relationships/tags" Target="../tags/tag979.xml"/><Relationship Id="rId72" Type="http://schemas.openxmlformats.org/officeDocument/2006/relationships/tags" Target="../tags/tag1000.xml"/><Relationship Id="rId93" Type="http://schemas.openxmlformats.org/officeDocument/2006/relationships/tags" Target="../tags/tag1021.xml"/><Relationship Id="rId98" Type="http://schemas.openxmlformats.org/officeDocument/2006/relationships/tags" Target="../tags/tag1026.xml"/><Relationship Id="rId121" Type="http://schemas.openxmlformats.org/officeDocument/2006/relationships/tags" Target="../tags/tag1049.xml"/><Relationship Id="rId142" Type="http://schemas.openxmlformats.org/officeDocument/2006/relationships/tags" Target="../tags/tag1070.xml"/><Relationship Id="rId163" Type="http://schemas.openxmlformats.org/officeDocument/2006/relationships/tags" Target="../tags/tag1091.xml"/><Relationship Id="rId3" Type="http://schemas.openxmlformats.org/officeDocument/2006/relationships/tags" Target="../tags/tag931.xml"/><Relationship Id="rId25" Type="http://schemas.openxmlformats.org/officeDocument/2006/relationships/tags" Target="../tags/tag953.xml"/><Relationship Id="rId46" Type="http://schemas.openxmlformats.org/officeDocument/2006/relationships/tags" Target="../tags/tag974.xml"/><Relationship Id="rId67" Type="http://schemas.openxmlformats.org/officeDocument/2006/relationships/tags" Target="../tags/tag995.xml"/><Relationship Id="rId116" Type="http://schemas.openxmlformats.org/officeDocument/2006/relationships/tags" Target="../tags/tag1044.xml"/><Relationship Id="rId137" Type="http://schemas.openxmlformats.org/officeDocument/2006/relationships/tags" Target="../tags/tag1065.xml"/><Relationship Id="rId158" Type="http://schemas.openxmlformats.org/officeDocument/2006/relationships/tags" Target="../tags/tag1086.xml"/><Relationship Id="rId20" Type="http://schemas.openxmlformats.org/officeDocument/2006/relationships/tags" Target="../tags/tag948.xml"/><Relationship Id="rId41" Type="http://schemas.openxmlformats.org/officeDocument/2006/relationships/tags" Target="../tags/tag969.xml"/><Relationship Id="rId62" Type="http://schemas.openxmlformats.org/officeDocument/2006/relationships/tags" Target="../tags/tag990.xml"/><Relationship Id="rId83" Type="http://schemas.openxmlformats.org/officeDocument/2006/relationships/tags" Target="../tags/tag1011.xml"/><Relationship Id="rId88" Type="http://schemas.openxmlformats.org/officeDocument/2006/relationships/tags" Target="../tags/tag1016.xml"/><Relationship Id="rId111" Type="http://schemas.openxmlformats.org/officeDocument/2006/relationships/tags" Target="../tags/tag1039.xml"/><Relationship Id="rId132" Type="http://schemas.openxmlformats.org/officeDocument/2006/relationships/tags" Target="../tags/tag1060.xml"/><Relationship Id="rId153" Type="http://schemas.openxmlformats.org/officeDocument/2006/relationships/tags" Target="../tags/tag1081.xml"/><Relationship Id="rId174" Type="http://schemas.openxmlformats.org/officeDocument/2006/relationships/image" Target="../media/image97.png"/><Relationship Id="rId15" Type="http://schemas.openxmlformats.org/officeDocument/2006/relationships/tags" Target="../tags/tag943.xml"/><Relationship Id="rId36" Type="http://schemas.openxmlformats.org/officeDocument/2006/relationships/tags" Target="../tags/tag964.xml"/><Relationship Id="rId57" Type="http://schemas.openxmlformats.org/officeDocument/2006/relationships/tags" Target="../tags/tag985.xml"/><Relationship Id="rId106" Type="http://schemas.openxmlformats.org/officeDocument/2006/relationships/tags" Target="../tags/tag1034.xml"/><Relationship Id="rId127" Type="http://schemas.openxmlformats.org/officeDocument/2006/relationships/tags" Target="../tags/tag1055.xml"/><Relationship Id="rId10" Type="http://schemas.openxmlformats.org/officeDocument/2006/relationships/tags" Target="../tags/tag938.xml"/><Relationship Id="rId31" Type="http://schemas.openxmlformats.org/officeDocument/2006/relationships/tags" Target="../tags/tag959.xml"/><Relationship Id="rId52" Type="http://schemas.openxmlformats.org/officeDocument/2006/relationships/tags" Target="../tags/tag980.xml"/><Relationship Id="rId73" Type="http://schemas.openxmlformats.org/officeDocument/2006/relationships/tags" Target="../tags/tag1001.xml"/><Relationship Id="rId78" Type="http://schemas.openxmlformats.org/officeDocument/2006/relationships/tags" Target="../tags/tag1006.xml"/><Relationship Id="rId94" Type="http://schemas.openxmlformats.org/officeDocument/2006/relationships/tags" Target="../tags/tag1022.xml"/><Relationship Id="rId99" Type="http://schemas.openxmlformats.org/officeDocument/2006/relationships/tags" Target="../tags/tag1027.xml"/><Relationship Id="rId101" Type="http://schemas.openxmlformats.org/officeDocument/2006/relationships/tags" Target="../tags/tag1029.xml"/><Relationship Id="rId122" Type="http://schemas.openxmlformats.org/officeDocument/2006/relationships/tags" Target="../tags/tag1050.xml"/><Relationship Id="rId143" Type="http://schemas.openxmlformats.org/officeDocument/2006/relationships/tags" Target="../tags/tag1071.xml"/><Relationship Id="rId148" Type="http://schemas.openxmlformats.org/officeDocument/2006/relationships/tags" Target="../tags/tag1076.xml"/><Relationship Id="rId164" Type="http://schemas.openxmlformats.org/officeDocument/2006/relationships/tags" Target="../tags/tag1092.xml"/><Relationship Id="rId169" Type="http://schemas.openxmlformats.org/officeDocument/2006/relationships/tags" Target="../tags/tag1097.xml"/><Relationship Id="rId4" Type="http://schemas.openxmlformats.org/officeDocument/2006/relationships/tags" Target="../tags/tag932.xml"/><Relationship Id="rId9" Type="http://schemas.openxmlformats.org/officeDocument/2006/relationships/tags" Target="../tags/tag937.xml"/><Relationship Id="rId26" Type="http://schemas.openxmlformats.org/officeDocument/2006/relationships/tags" Target="../tags/tag954.xml"/><Relationship Id="rId47" Type="http://schemas.openxmlformats.org/officeDocument/2006/relationships/tags" Target="../tags/tag975.xml"/><Relationship Id="rId68" Type="http://schemas.openxmlformats.org/officeDocument/2006/relationships/tags" Target="../tags/tag996.xml"/><Relationship Id="rId89" Type="http://schemas.openxmlformats.org/officeDocument/2006/relationships/tags" Target="../tags/tag1017.xml"/><Relationship Id="rId112" Type="http://schemas.openxmlformats.org/officeDocument/2006/relationships/tags" Target="../tags/tag1040.xml"/><Relationship Id="rId133" Type="http://schemas.openxmlformats.org/officeDocument/2006/relationships/tags" Target="../tags/tag1061.xml"/><Relationship Id="rId154" Type="http://schemas.openxmlformats.org/officeDocument/2006/relationships/tags" Target="../tags/tag1082.xml"/><Relationship Id="rId16" Type="http://schemas.openxmlformats.org/officeDocument/2006/relationships/tags" Target="../tags/tag944.xml"/><Relationship Id="rId37" Type="http://schemas.openxmlformats.org/officeDocument/2006/relationships/tags" Target="../tags/tag965.xml"/><Relationship Id="rId58" Type="http://schemas.openxmlformats.org/officeDocument/2006/relationships/tags" Target="../tags/tag986.xml"/><Relationship Id="rId79" Type="http://schemas.openxmlformats.org/officeDocument/2006/relationships/tags" Target="../tags/tag1007.xml"/><Relationship Id="rId102" Type="http://schemas.openxmlformats.org/officeDocument/2006/relationships/tags" Target="../tags/tag1030.xml"/><Relationship Id="rId123" Type="http://schemas.openxmlformats.org/officeDocument/2006/relationships/tags" Target="../tags/tag1051.xml"/><Relationship Id="rId144" Type="http://schemas.openxmlformats.org/officeDocument/2006/relationships/tags" Target="../tags/tag1072.xml"/><Relationship Id="rId90" Type="http://schemas.openxmlformats.org/officeDocument/2006/relationships/tags" Target="../tags/tag1018.xml"/><Relationship Id="rId165" Type="http://schemas.openxmlformats.org/officeDocument/2006/relationships/tags" Target="../tags/tag1093.xml"/><Relationship Id="rId27" Type="http://schemas.openxmlformats.org/officeDocument/2006/relationships/tags" Target="../tags/tag955.xml"/><Relationship Id="rId48" Type="http://schemas.openxmlformats.org/officeDocument/2006/relationships/tags" Target="../tags/tag976.xml"/><Relationship Id="rId69" Type="http://schemas.openxmlformats.org/officeDocument/2006/relationships/tags" Target="../tags/tag997.xml"/><Relationship Id="rId113" Type="http://schemas.openxmlformats.org/officeDocument/2006/relationships/tags" Target="../tags/tag1041.xml"/><Relationship Id="rId134" Type="http://schemas.openxmlformats.org/officeDocument/2006/relationships/tags" Target="../tags/tag1062.xml"/><Relationship Id="rId80" Type="http://schemas.openxmlformats.org/officeDocument/2006/relationships/tags" Target="../tags/tag1008.xml"/><Relationship Id="rId155" Type="http://schemas.openxmlformats.org/officeDocument/2006/relationships/tags" Target="../tags/tag1083.xml"/><Relationship Id="rId17" Type="http://schemas.openxmlformats.org/officeDocument/2006/relationships/tags" Target="../tags/tag945.xml"/><Relationship Id="rId38" Type="http://schemas.openxmlformats.org/officeDocument/2006/relationships/tags" Target="../tags/tag966.xml"/><Relationship Id="rId59" Type="http://schemas.openxmlformats.org/officeDocument/2006/relationships/tags" Target="../tags/tag987.xml"/><Relationship Id="rId103" Type="http://schemas.openxmlformats.org/officeDocument/2006/relationships/tags" Target="../tags/tag1031.xml"/><Relationship Id="rId124" Type="http://schemas.openxmlformats.org/officeDocument/2006/relationships/tags" Target="../tags/tag1052.xml"/><Relationship Id="rId70" Type="http://schemas.openxmlformats.org/officeDocument/2006/relationships/tags" Target="../tags/tag998.xml"/><Relationship Id="rId91" Type="http://schemas.openxmlformats.org/officeDocument/2006/relationships/tags" Target="../tags/tag1019.xml"/><Relationship Id="rId145" Type="http://schemas.openxmlformats.org/officeDocument/2006/relationships/tags" Target="../tags/tag1073.xml"/><Relationship Id="rId166" Type="http://schemas.openxmlformats.org/officeDocument/2006/relationships/tags" Target="../tags/tag1094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1124.xml"/><Relationship Id="rId21" Type="http://schemas.openxmlformats.org/officeDocument/2006/relationships/tags" Target="../tags/tag1119.xml"/><Relationship Id="rId42" Type="http://schemas.openxmlformats.org/officeDocument/2006/relationships/tags" Target="../tags/tag1140.xml"/><Relationship Id="rId47" Type="http://schemas.openxmlformats.org/officeDocument/2006/relationships/tags" Target="../tags/tag1145.xml"/><Relationship Id="rId63" Type="http://schemas.openxmlformats.org/officeDocument/2006/relationships/tags" Target="../tags/tag1161.xml"/><Relationship Id="rId68" Type="http://schemas.openxmlformats.org/officeDocument/2006/relationships/tags" Target="../tags/tag1166.xml"/><Relationship Id="rId16" Type="http://schemas.openxmlformats.org/officeDocument/2006/relationships/tags" Target="../tags/tag1114.xml"/><Relationship Id="rId11" Type="http://schemas.openxmlformats.org/officeDocument/2006/relationships/tags" Target="../tags/tag1109.xml"/><Relationship Id="rId32" Type="http://schemas.openxmlformats.org/officeDocument/2006/relationships/tags" Target="../tags/tag1130.xml"/><Relationship Id="rId37" Type="http://schemas.openxmlformats.org/officeDocument/2006/relationships/tags" Target="../tags/tag1135.xml"/><Relationship Id="rId53" Type="http://schemas.openxmlformats.org/officeDocument/2006/relationships/tags" Target="../tags/tag1151.xml"/><Relationship Id="rId58" Type="http://schemas.openxmlformats.org/officeDocument/2006/relationships/tags" Target="../tags/tag1156.xml"/><Relationship Id="rId74" Type="http://schemas.openxmlformats.org/officeDocument/2006/relationships/tags" Target="../tags/tag1172.xml"/><Relationship Id="rId79" Type="http://schemas.openxmlformats.org/officeDocument/2006/relationships/tags" Target="../tags/tag1177.xml"/><Relationship Id="rId5" Type="http://schemas.openxmlformats.org/officeDocument/2006/relationships/tags" Target="../tags/tag1103.xml"/><Relationship Id="rId61" Type="http://schemas.openxmlformats.org/officeDocument/2006/relationships/tags" Target="../tags/tag1159.xml"/><Relationship Id="rId19" Type="http://schemas.openxmlformats.org/officeDocument/2006/relationships/tags" Target="../tags/tag1117.xml"/><Relationship Id="rId14" Type="http://schemas.openxmlformats.org/officeDocument/2006/relationships/tags" Target="../tags/tag1112.xml"/><Relationship Id="rId22" Type="http://schemas.openxmlformats.org/officeDocument/2006/relationships/tags" Target="../tags/tag1120.xml"/><Relationship Id="rId27" Type="http://schemas.openxmlformats.org/officeDocument/2006/relationships/tags" Target="../tags/tag1125.xml"/><Relationship Id="rId30" Type="http://schemas.openxmlformats.org/officeDocument/2006/relationships/tags" Target="../tags/tag1128.xml"/><Relationship Id="rId35" Type="http://schemas.openxmlformats.org/officeDocument/2006/relationships/tags" Target="../tags/tag1133.xml"/><Relationship Id="rId43" Type="http://schemas.openxmlformats.org/officeDocument/2006/relationships/tags" Target="../tags/tag1141.xml"/><Relationship Id="rId48" Type="http://schemas.openxmlformats.org/officeDocument/2006/relationships/tags" Target="../tags/tag1146.xml"/><Relationship Id="rId56" Type="http://schemas.openxmlformats.org/officeDocument/2006/relationships/tags" Target="../tags/tag1154.xml"/><Relationship Id="rId64" Type="http://schemas.openxmlformats.org/officeDocument/2006/relationships/tags" Target="../tags/tag1162.xml"/><Relationship Id="rId69" Type="http://schemas.openxmlformats.org/officeDocument/2006/relationships/tags" Target="../tags/tag1167.xml"/><Relationship Id="rId77" Type="http://schemas.openxmlformats.org/officeDocument/2006/relationships/tags" Target="../tags/tag1175.xml"/><Relationship Id="rId8" Type="http://schemas.openxmlformats.org/officeDocument/2006/relationships/tags" Target="../tags/tag1106.xml"/><Relationship Id="rId51" Type="http://schemas.openxmlformats.org/officeDocument/2006/relationships/tags" Target="../tags/tag1149.xml"/><Relationship Id="rId72" Type="http://schemas.openxmlformats.org/officeDocument/2006/relationships/tags" Target="../tags/tag1170.xml"/><Relationship Id="rId80" Type="http://schemas.openxmlformats.org/officeDocument/2006/relationships/tags" Target="../tags/tag1178.xml"/><Relationship Id="rId3" Type="http://schemas.openxmlformats.org/officeDocument/2006/relationships/tags" Target="../tags/tag1101.xml"/><Relationship Id="rId12" Type="http://schemas.openxmlformats.org/officeDocument/2006/relationships/tags" Target="../tags/tag1110.xml"/><Relationship Id="rId17" Type="http://schemas.openxmlformats.org/officeDocument/2006/relationships/tags" Target="../tags/tag1115.xml"/><Relationship Id="rId25" Type="http://schemas.openxmlformats.org/officeDocument/2006/relationships/tags" Target="../tags/tag1123.xml"/><Relationship Id="rId33" Type="http://schemas.openxmlformats.org/officeDocument/2006/relationships/tags" Target="../tags/tag1131.xml"/><Relationship Id="rId38" Type="http://schemas.openxmlformats.org/officeDocument/2006/relationships/tags" Target="../tags/tag1136.xml"/><Relationship Id="rId46" Type="http://schemas.openxmlformats.org/officeDocument/2006/relationships/tags" Target="../tags/tag1144.xml"/><Relationship Id="rId59" Type="http://schemas.openxmlformats.org/officeDocument/2006/relationships/tags" Target="../tags/tag1157.xml"/><Relationship Id="rId67" Type="http://schemas.openxmlformats.org/officeDocument/2006/relationships/tags" Target="../tags/tag1165.xml"/><Relationship Id="rId20" Type="http://schemas.openxmlformats.org/officeDocument/2006/relationships/tags" Target="../tags/tag1118.xml"/><Relationship Id="rId41" Type="http://schemas.openxmlformats.org/officeDocument/2006/relationships/tags" Target="../tags/tag1139.xml"/><Relationship Id="rId54" Type="http://schemas.openxmlformats.org/officeDocument/2006/relationships/tags" Target="../tags/tag1152.xml"/><Relationship Id="rId62" Type="http://schemas.openxmlformats.org/officeDocument/2006/relationships/tags" Target="../tags/tag1160.xml"/><Relationship Id="rId70" Type="http://schemas.openxmlformats.org/officeDocument/2006/relationships/tags" Target="../tags/tag1168.xml"/><Relationship Id="rId75" Type="http://schemas.openxmlformats.org/officeDocument/2006/relationships/tags" Target="../tags/tag1173.xml"/><Relationship Id="rId1" Type="http://schemas.openxmlformats.org/officeDocument/2006/relationships/tags" Target="../tags/tag1099.xml"/><Relationship Id="rId6" Type="http://schemas.openxmlformats.org/officeDocument/2006/relationships/tags" Target="../tags/tag1104.xml"/><Relationship Id="rId15" Type="http://schemas.openxmlformats.org/officeDocument/2006/relationships/tags" Target="../tags/tag1113.xml"/><Relationship Id="rId23" Type="http://schemas.openxmlformats.org/officeDocument/2006/relationships/tags" Target="../tags/tag1121.xml"/><Relationship Id="rId28" Type="http://schemas.openxmlformats.org/officeDocument/2006/relationships/tags" Target="../tags/tag1126.xml"/><Relationship Id="rId36" Type="http://schemas.openxmlformats.org/officeDocument/2006/relationships/tags" Target="../tags/tag1134.xml"/><Relationship Id="rId49" Type="http://schemas.openxmlformats.org/officeDocument/2006/relationships/tags" Target="../tags/tag1147.xml"/><Relationship Id="rId57" Type="http://schemas.openxmlformats.org/officeDocument/2006/relationships/tags" Target="../tags/tag1155.xml"/><Relationship Id="rId10" Type="http://schemas.openxmlformats.org/officeDocument/2006/relationships/tags" Target="../tags/tag1108.xml"/><Relationship Id="rId31" Type="http://schemas.openxmlformats.org/officeDocument/2006/relationships/tags" Target="../tags/tag1129.xml"/><Relationship Id="rId44" Type="http://schemas.openxmlformats.org/officeDocument/2006/relationships/tags" Target="../tags/tag1142.xml"/><Relationship Id="rId52" Type="http://schemas.openxmlformats.org/officeDocument/2006/relationships/tags" Target="../tags/tag1150.xml"/><Relationship Id="rId60" Type="http://schemas.openxmlformats.org/officeDocument/2006/relationships/tags" Target="../tags/tag1158.xml"/><Relationship Id="rId65" Type="http://schemas.openxmlformats.org/officeDocument/2006/relationships/tags" Target="../tags/tag1163.xml"/><Relationship Id="rId73" Type="http://schemas.openxmlformats.org/officeDocument/2006/relationships/tags" Target="../tags/tag1171.xml"/><Relationship Id="rId78" Type="http://schemas.openxmlformats.org/officeDocument/2006/relationships/tags" Target="../tags/tag1176.xml"/><Relationship Id="rId81" Type="http://schemas.openxmlformats.org/officeDocument/2006/relationships/slideLayout" Target="../slideLayouts/slideLayout7.xml"/><Relationship Id="rId4" Type="http://schemas.openxmlformats.org/officeDocument/2006/relationships/tags" Target="../tags/tag1102.xml"/><Relationship Id="rId9" Type="http://schemas.openxmlformats.org/officeDocument/2006/relationships/tags" Target="../tags/tag1107.xml"/><Relationship Id="rId13" Type="http://schemas.openxmlformats.org/officeDocument/2006/relationships/tags" Target="../tags/tag1111.xml"/><Relationship Id="rId18" Type="http://schemas.openxmlformats.org/officeDocument/2006/relationships/tags" Target="../tags/tag1116.xml"/><Relationship Id="rId39" Type="http://schemas.openxmlformats.org/officeDocument/2006/relationships/tags" Target="../tags/tag1137.xml"/><Relationship Id="rId34" Type="http://schemas.openxmlformats.org/officeDocument/2006/relationships/tags" Target="../tags/tag1132.xml"/><Relationship Id="rId50" Type="http://schemas.openxmlformats.org/officeDocument/2006/relationships/tags" Target="../tags/tag1148.xml"/><Relationship Id="rId55" Type="http://schemas.openxmlformats.org/officeDocument/2006/relationships/tags" Target="../tags/tag1153.xml"/><Relationship Id="rId76" Type="http://schemas.openxmlformats.org/officeDocument/2006/relationships/tags" Target="../tags/tag1174.xml"/><Relationship Id="rId7" Type="http://schemas.openxmlformats.org/officeDocument/2006/relationships/tags" Target="../tags/tag1105.xml"/><Relationship Id="rId71" Type="http://schemas.openxmlformats.org/officeDocument/2006/relationships/tags" Target="../tags/tag1169.xml"/><Relationship Id="rId2" Type="http://schemas.openxmlformats.org/officeDocument/2006/relationships/tags" Target="../tags/tag1100.xml"/><Relationship Id="rId29" Type="http://schemas.openxmlformats.org/officeDocument/2006/relationships/tags" Target="../tags/tag1127.xml"/><Relationship Id="rId24" Type="http://schemas.openxmlformats.org/officeDocument/2006/relationships/tags" Target="../tags/tag1122.xml"/><Relationship Id="rId40" Type="http://schemas.openxmlformats.org/officeDocument/2006/relationships/tags" Target="../tags/tag1138.xml"/><Relationship Id="rId45" Type="http://schemas.openxmlformats.org/officeDocument/2006/relationships/tags" Target="../tags/tag1143.xml"/><Relationship Id="rId66" Type="http://schemas.openxmlformats.org/officeDocument/2006/relationships/tags" Target="../tags/tag1164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1204.xml"/><Relationship Id="rId21" Type="http://schemas.openxmlformats.org/officeDocument/2006/relationships/tags" Target="../tags/tag1199.xml"/><Relationship Id="rId34" Type="http://schemas.openxmlformats.org/officeDocument/2006/relationships/tags" Target="../tags/tag1212.xml"/><Relationship Id="rId42" Type="http://schemas.openxmlformats.org/officeDocument/2006/relationships/tags" Target="../tags/tag1220.xml"/><Relationship Id="rId47" Type="http://schemas.openxmlformats.org/officeDocument/2006/relationships/tags" Target="../tags/tag1225.xml"/><Relationship Id="rId50" Type="http://schemas.openxmlformats.org/officeDocument/2006/relationships/tags" Target="../tags/tag1228.xml"/><Relationship Id="rId55" Type="http://schemas.openxmlformats.org/officeDocument/2006/relationships/tags" Target="../tags/tag1233.xml"/><Relationship Id="rId63" Type="http://schemas.openxmlformats.org/officeDocument/2006/relationships/tags" Target="../tags/tag1241.xml"/><Relationship Id="rId7" Type="http://schemas.openxmlformats.org/officeDocument/2006/relationships/tags" Target="../tags/tag1185.xml"/><Relationship Id="rId2" Type="http://schemas.openxmlformats.org/officeDocument/2006/relationships/tags" Target="../tags/tag1180.xml"/><Relationship Id="rId16" Type="http://schemas.openxmlformats.org/officeDocument/2006/relationships/tags" Target="../tags/tag1194.xml"/><Relationship Id="rId29" Type="http://schemas.openxmlformats.org/officeDocument/2006/relationships/tags" Target="../tags/tag1207.xml"/><Relationship Id="rId11" Type="http://schemas.openxmlformats.org/officeDocument/2006/relationships/tags" Target="../tags/tag1189.xml"/><Relationship Id="rId24" Type="http://schemas.openxmlformats.org/officeDocument/2006/relationships/tags" Target="../tags/tag1202.xml"/><Relationship Id="rId32" Type="http://schemas.openxmlformats.org/officeDocument/2006/relationships/tags" Target="../tags/tag1210.xml"/><Relationship Id="rId37" Type="http://schemas.openxmlformats.org/officeDocument/2006/relationships/tags" Target="../tags/tag1215.xml"/><Relationship Id="rId40" Type="http://schemas.openxmlformats.org/officeDocument/2006/relationships/tags" Target="../tags/tag1218.xml"/><Relationship Id="rId45" Type="http://schemas.openxmlformats.org/officeDocument/2006/relationships/tags" Target="../tags/tag1223.xml"/><Relationship Id="rId53" Type="http://schemas.openxmlformats.org/officeDocument/2006/relationships/tags" Target="../tags/tag1231.xml"/><Relationship Id="rId58" Type="http://schemas.openxmlformats.org/officeDocument/2006/relationships/tags" Target="../tags/tag1236.xml"/><Relationship Id="rId66" Type="http://schemas.openxmlformats.org/officeDocument/2006/relationships/image" Target="../media/image98.png"/><Relationship Id="rId5" Type="http://schemas.openxmlformats.org/officeDocument/2006/relationships/tags" Target="../tags/tag1183.xml"/><Relationship Id="rId61" Type="http://schemas.openxmlformats.org/officeDocument/2006/relationships/tags" Target="../tags/tag1239.xml"/><Relationship Id="rId19" Type="http://schemas.openxmlformats.org/officeDocument/2006/relationships/tags" Target="../tags/tag1197.xml"/><Relationship Id="rId14" Type="http://schemas.openxmlformats.org/officeDocument/2006/relationships/tags" Target="../tags/tag1192.xml"/><Relationship Id="rId22" Type="http://schemas.openxmlformats.org/officeDocument/2006/relationships/tags" Target="../tags/tag1200.xml"/><Relationship Id="rId27" Type="http://schemas.openxmlformats.org/officeDocument/2006/relationships/tags" Target="../tags/tag1205.xml"/><Relationship Id="rId30" Type="http://schemas.openxmlformats.org/officeDocument/2006/relationships/tags" Target="../tags/tag1208.xml"/><Relationship Id="rId35" Type="http://schemas.openxmlformats.org/officeDocument/2006/relationships/tags" Target="../tags/tag1213.xml"/><Relationship Id="rId43" Type="http://schemas.openxmlformats.org/officeDocument/2006/relationships/tags" Target="../tags/tag1221.xml"/><Relationship Id="rId48" Type="http://schemas.openxmlformats.org/officeDocument/2006/relationships/tags" Target="../tags/tag1226.xml"/><Relationship Id="rId56" Type="http://schemas.openxmlformats.org/officeDocument/2006/relationships/tags" Target="../tags/tag1234.xml"/><Relationship Id="rId64" Type="http://schemas.openxmlformats.org/officeDocument/2006/relationships/tags" Target="../tags/tag1242.xml"/><Relationship Id="rId8" Type="http://schemas.openxmlformats.org/officeDocument/2006/relationships/tags" Target="../tags/tag1186.xml"/><Relationship Id="rId51" Type="http://schemas.openxmlformats.org/officeDocument/2006/relationships/tags" Target="../tags/tag1229.xml"/><Relationship Id="rId3" Type="http://schemas.openxmlformats.org/officeDocument/2006/relationships/tags" Target="../tags/tag1181.xml"/><Relationship Id="rId12" Type="http://schemas.openxmlformats.org/officeDocument/2006/relationships/tags" Target="../tags/tag1190.xml"/><Relationship Id="rId17" Type="http://schemas.openxmlformats.org/officeDocument/2006/relationships/tags" Target="../tags/tag1195.xml"/><Relationship Id="rId25" Type="http://schemas.openxmlformats.org/officeDocument/2006/relationships/tags" Target="../tags/tag1203.xml"/><Relationship Id="rId33" Type="http://schemas.openxmlformats.org/officeDocument/2006/relationships/tags" Target="../tags/tag1211.xml"/><Relationship Id="rId38" Type="http://schemas.openxmlformats.org/officeDocument/2006/relationships/tags" Target="../tags/tag1216.xml"/><Relationship Id="rId46" Type="http://schemas.openxmlformats.org/officeDocument/2006/relationships/tags" Target="../tags/tag1224.xml"/><Relationship Id="rId59" Type="http://schemas.openxmlformats.org/officeDocument/2006/relationships/tags" Target="../tags/tag1237.xml"/><Relationship Id="rId20" Type="http://schemas.openxmlformats.org/officeDocument/2006/relationships/tags" Target="../tags/tag1198.xml"/><Relationship Id="rId41" Type="http://schemas.openxmlformats.org/officeDocument/2006/relationships/tags" Target="../tags/tag1219.xml"/><Relationship Id="rId54" Type="http://schemas.openxmlformats.org/officeDocument/2006/relationships/tags" Target="../tags/tag1232.xml"/><Relationship Id="rId62" Type="http://schemas.openxmlformats.org/officeDocument/2006/relationships/tags" Target="../tags/tag1240.xml"/><Relationship Id="rId1" Type="http://schemas.openxmlformats.org/officeDocument/2006/relationships/tags" Target="../tags/tag1179.xml"/><Relationship Id="rId6" Type="http://schemas.openxmlformats.org/officeDocument/2006/relationships/tags" Target="../tags/tag1184.xml"/><Relationship Id="rId15" Type="http://schemas.openxmlformats.org/officeDocument/2006/relationships/tags" Target="../tags/tag1193.xml"/><Relationship Id="rId23" Type="http://schemas.openxmlformats.org/officeDocument/2006/relationships/tags" Target="../tags/tag1201.xml"/><Relationship Id="rId28" Type="http://schemas.openxmlformats.org/officeDocument/2006/relationships/tags" Target="../tags/tag1206.xml"/><Relationship Id="rId36" Type="http://schemas.openxmlformats.org/officeDocument/2006/relationships/tags" Target="../tags/tag1214.xml"/><Relationship Id="rId49" Type="http://schemas.openxmlformats.org/officeDocument/2006/relationships/tags" Target="../tags/tag1227.xml"/><Relationship Id="rId57" Type="http://schemas.openxmlformats.org/officeDocument/2006/relationships/tags" Target="../tags/tag1235.xml"/><Relationship Id="rId10" Type="http://schemas.openxmlformats.org/officeDocument/2006/relationships/tags" Target="../tags/tag1188.xml"/><Relationship Id="rId31" Type="http://schemas.openxmlformats.org/officeDocument/2006/relationships/tags" Target="../tags/tag1209.xml"/><Relationship Id="rId44" Type="http://schemas.openxmlformats.org/officeDocument/2006/relationships/tags" Target="../tags/tag1222.xml"/><Relationship Id="rId52" Type="http://schemas.openxmlformats.org/officeDocument/2006/relationships/tags" Target="../tags/tag1230.xml"/><Relationship Id="rId60" Type="http://schemas.openxmlformats.org/officeDocument/2006/relationships/tags" Target="../tags/tag1238.xml"/><Relationship Id="rId65" Type="http://schemas.openxmlformats.org/officeDocument/2006/relationships/slideLayout" Target="../slideLayouts/slideLayout7.xml"/><Relationship Id="rId4" Type="http://schemas.openxmlformats.org/officeDocument/2006/relationships/tags" Target="../tags/tag1182.xml"/><Relationship Id="rId9" Type="http://schemas.openxmlformats.org/officeDocument/2006/relationships/tags" Target="../tags/tag1187.xml"/><Relationship Id="rId13" Type="http://schemas.openxmlformats.org/officeDocument/2006/relationships/tags" Target="../tags/tag1191.xml"/><Relationship Id="rId18" Type="http://schemas.openxmlformats.org/officeDocument/2006/relationships/tags" Target="../tags/tag1196.xml"/><Relationship Id="rId39" Type="http://schemas.openxmlformats.org/officeDocument/2006/relationships/tags" Target="../tags/tag1217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1268.xml"/><Relationship Id="rId117" Type="http://schemas.openxmlformats.org/officeDocument/2006/relationships/tags" Target="../tags/tag1359.xml"/><Relationship Id="rId21" Type="http://schemas.openxmlformats.org/officeDocument/2006/relationships/tags" Target="../tags/tag1263.xml"/><Relationship Id="rId42" Type="http://schemas.openxmlformats.org/officeDocument/2006/relationships/tags" Target="../tags/tag1284.xml"/><Relationship Id="rId47" Type="http://schemas.openxmlformats.org/officeDocument/2006/relationships/tags" Target="../tags/tag1289.xml"/><Relationship Id="rId63" Type="http://schemas.openxmlformats.org/officeDocument/2006/relationships/tags" Target="../tags/tag1305.xml"/><Relationship Id="rId68" Type="http://schemas.openxmlformats.org/officeDocument/2006/relationships/tags" Target="../tags/tag1310.xml"/><Relationship Id="rId84" Type="http://schemas.openxmlformats.org/officeDocument/2006/relationships/tags" Target="../tags/tag1326.xml"/><Relationship Id="rId89" Type="http://schemas.openxmlformats.org/officeDocument/2006/relationships/tags" Target="../tags/tag1331.xml"/><Relationship Id="rId112" Type="http://schemas.openxmlformats.org/officeDocument/2006/relationships/tags" Target="../tags/tag1354.xml"/><Relationship Id="rId16" Type="http://schemas.openxmlformats.org/officeDocument/2006/relationships/tags" Target="../tags/tag1258.xml"/><Relationship Id="rId107" Type="http://schemas.openxmlformats.org/officeDocument/2006/relationships/tags" Target="../tags/tag1349.xml"/><Relationship Id="rId11" Type="http://schemas.openxmlformats.org/officeDocument/2006/relationships/tags" Target="../tags/tag1253.xml"/><Relationship Id="rId32" Type="http://schemas.openxmlformats.org/officeDocument/2006/relationships/tags" Target="../tags/tag1274.xml"/><Relationship Id="rId37" Type="http://schemas.openxmlformats.org/officeDocument/2006/relationships/tags" Target="../tags/tag1279.xml"/><Relationship Id="rId53" Type="http://schemas.openxmlformats.org/officeDocument/2006/relationships/tags" Target="../tags/tag1295.xml"/><Relationship Id="rId58" Type="http://schemas.openxmlformats.org/officeDocument/2006/relationships/tags" Target="../tags/tag1300.xml"/><Relationship Id="rId74" Type="http://schemas.openxmlformats.org/officeDocument/2006/relationships/tags" Target="../tags/tag1316.xml"/><Relationship Id="rId79" Type="http://schemas.openxmlformats.org/officeDocument/2006/relationships/tags" Target="../tags/tag1321.xml"/><Relationship Id="rId102" Type="http://schemas.openxmlformats.org/officeDocument/2006/relationships/tags" Target="../tags/tag1344.xml"/><Relationship Id="rId5" Type="http://schemas.openxmlformats.org/officeDocument/2006/relationships/tags" Target="../tags/tag1247.xml"/><Relationship Id="rId90" Type="http://schemas.openxmlformats.org/officeDocument/2006/relationships/tags" Target="../tags/tag1332.xml"/><Relationship Id="rId95" Type="http://schemas.openxmlformats.org/officeDocument/2006/relationships/tags" Target="../tags/tag1337.xml"/><Relationship Id="rId22" Type="http://schemas.openxmlformats.org/officeDocument/2006/relationships/tags" Target="../tags/tag1264.xml"/><Relationship Id="rId27" Type="http://schemas.openxmlformats.org/officeDocument/2006/relationships/tags" Target="../tags/tag1269.xml"/><Relationship Id="rId43" Type="http://schemas.openxmlformats.org/officeDocument/2006/relationships/tags" Target="../tags/tag1285.xml"/><Relationship Id="rId48" Type="http://schemas.openxmlformats.org/officeDocument/2006/relationships/tags" Target="../tags/tag1290.xml"/><Relationship Id="rId64" Type="http://schemas.openxmlformats.org/officeDocument/2006/relationships/tags" Target="../tags/tag1306.xml"/><Relationship Id="rId69" Type="http://schemas.openxmlformats.org/officeDocument/2006/relationships/tags" Target="../tags/tag1311.xml"/><Relationship Id="rId113" Type="http://schemas.openxmlformats.org/officeDocument/2006/relationships/tags" Target="../tags/tag1355.xml"/><Relationship Id="rId118" Type="http://schemas.openxmlformats.org/officeDocument/2006/relationships/tags" Target="../tags/tag1360.xml"/><Relationship Id="rId80" Type="http://schemas.openxmlformats.org/officeDocument/2006/relationships/tags" Target="../tags/tag1322.xml"/><Relationship Id="rId85" Type="http://schemas.openxmlformats.org/officeDocument/2006/relationships/tags" Target="../tags/tag1327.xml"/><Relationship Id="rId12" Type="http://schemas.openxmlformats.org/officeDocument/2006/relationships/tags" Target="../tags/tag1254.xml"/><Relationship Id="rId17" Type="http://schemas.openxmlformats.org/officeDocument/2006/relationships/tags" Target="../tags/tag1259.xml"/><Relationship Id="rId33" Type="http://schemas.openxmlformats.org/officeDocument/2006/relationships/tags" Target="../tags/tag1275.xml"/><Relationship Id="rId38" Type="http://schemas.openxmlformats.org/officeDocument/2006/relationships/tags" Target="../tags/tag1280.xml"/><Relationship Id="rId59" Type="http://schemas.openxmlformats.org/officeDocument/2006/relationships/tags" Target="../tags/tag1301.xml"/><Relationship Id="rId103" Type="http://schemas.openxmlformats.org/officeDocument/2006/relationships/tags" Target="../tags/tag1345.xml"/><Relationship Id="rId108" Type="http://schemas.openxmlformats.org/officeDocument/2006/relationships/tags" Target="../tags/tag1350.xml"/><Relationship Id="rId54" Type="http://schemas.openxmlformats.org/officeDocument/2006/relationships/tags" Target="../tags/tag1296.xml"/><Relationship Id="rId70" Type="http://schemas.openxmlformats.org/officeDocument/2006/relationships/tags" Target="../tags/tag1312.xml"/><Relationship Id="rId75" Type="http://schemas.openxmlformats.org/officeDocument/2006/relationships/tags" Target="../tags/tag1317.xml"/><Relationship Id="rId91" Type="http://schemas.openxmlformats.org/officeDocument/2006/relationships/tags" Target="../tags/tag1333.xml"/><Relationship Id="rId96" Type="http://schemas.openxmlformats.org/officeDocument/2006/relationships/tags" Target="../tags/tag1338.xml"/><Relationship Id="rId1" Type="http://schemas.openxmlformats.org/officeDocument/2006/relationships/tags" Target="../tags/tag1243.xml"/><Relationship Id="rId6" Type="http://schemas.openxmlformats.org/officeDocument/2006/relationships/tags" Target="../tags/tag1248.xml"/><Relationship Id="rId23" Type="http://schemas.openxmlformats.org/officeDocument/2006/relationships/tags" Target="../tags/tag1265.xml"/><Relationship Id="rId28" Type="http://schemas.openxmlformats.org/officeDocument/2006/relationships/tags" Target="../tags/tag1270.xml"/><Relationship Id="rId49" Type="http://schemas.openxmlformats.org/officeDocument/2006/relationships/tags" Target="../tags/tag1291.xml"/><Relationship Id="rId114" Type="http://schemas.openxmlformats.org/officeDocument/2006/relationships/tags" Target="../tags/tag1356.xml"/><Relationship Id="rId119" Type="http://schemas.openxmlformats.org/officeDocument/2006/relationships/tags" Target="../tags/tag1361.xml"/><Relationship Id="rId10" Type="http://schemas.openxmlformats.org/officeDocument/2006/relationships/tags" Target="../tags/tag1252.xml"/><Relationship Id="rId31" Type="http://schemas.openxmlformats.org/officeDocument/2006/relationships/tags" Target="../tags/tag1273.xml"/><Relationship Id="rId44" Type="http://schemas.openxmlformats.org/officeDocument/2006/relationships/tags" Target="../tags/tag1286.xml"/><Relationship Id="rId52" Type="http://schemas.openxmlformats.org/officeDocument/2006/relationships/tags" Target="../tags/tag1294.xml"/><Relationship Id="rId60" Type="http://schemas.openxmlformats.org/officeDocument/2006/relationships/tags" Target="../tags/tag1302.xml"/><Relationship Id="rId65" Type="http://schemas.openxmlformats.org/officeDocument/2006/relationships/tags" Target="../tags/tag1307.xml"/><Relationship Id="rId73" Type="http://schemas.openxmlformats.org/officeDocument/2006/relationships/tags" Target="../tags/tag1315.xml"/><Relationship Id="rId78" Type="http://schemas.openxmlformats.org/officeDocument/2006/relationships/tags" Target="../tags/tag1320.xml"/><Relationship Id="rId81" Type="http://schemas.openxmlformats.org/officeDocument/2006/relationships/tags" Target="../tags/tag1323.xml"/><Relationship Id="rId86" Type="http://schemas.openxmlformats.org/officeDocument/2006/relationships/tags" Target="../tags/tag1328.xml"/><Relationship Id="rId94" Type="http://schemas.openxmlformats.org/officeDocument/2006/relationships/tags" Target="../tags/tag1336.xml"/><Relationship Id="rId99" Type="http://schemas.openxmlformats.org/officeDocument/2006/relationships/tags" Target="../tags/tag1341.xml"/><Relationship Id="rId101" Type="http://schemas.openxmlformats.org/officeDocument/2006/relationships/tags" Target="../tags/tag1343.xml"/><Relationship Id="rId4" Type="http://schemas.openxmlformats.org/officeDocument/2006/relationships/tags" Target="../tags/tag1246.xml"/><Relationship Id="rId9" Type="http://schemas.openxmlformats.org/officeDocument/2006/relationships/tags" Target="../tags/tag1251.xml"/><Relationship Id="rId13" Type="http://schemas.openxmlformats.org/officeDocument/2006/relationships/tags" Target="../tags/tag1255.xml"/><Relationship Id="rId18" Type="http://schemas.openxmlformats.org/officeDocument/2006/relationships/tags" Target="../tags/tag1260.xml"/><Relationship Id="rId39" Type="http://schemas.openxmlformats.org/officeDocument/2006/relationships/tags" Target="../tags/tag1281.xml"/><Relationship Id="rId109" Type="http://schemas.openxmlformats.org/officeDocument/2006/relationships/tags" Target="../tags/tag1351.xml"/><Relationship Id="rId34" Type="http://schemas.openxmlformats.org/officeDocument/2006/relationships/tags" Target="../tags/tag1276.xml"/><Relationship Id="rId50" Type="http://schemas.openxmlformats.org/officeDocument/2006/relationships/tags" Target="../tags/tag1292.xml"/><Relationship Id="rId55" Type="http://schemas.openxmlformats.org/officeDocument/2006/relationships/tags" Target="../tags/tag1297.xml"/><Relationship Id="rId76" Type="http://schemas.openxmlformats.org/officeDocument/2006/relationships/tags" Target="../tags/tag1318.xml"/><Relationship Id="rId97" Type="http://schemas.openxmlformats.org/officeDocument/2006/relationships/tags" Target="../tags/tag1339.xml"/><Relationship Id="rId104" Type="http://schemas.openxmlformats.org/officeDocument/2006/relationships/tags" Target="../tags/tag1346.xml"/><Relationship Id="rId120" Type="http://schemas.openxmlformats.org/officeDocument/2006/relationships/slideLayout" Target="../slideLayouts/slideLayout7.xml"/><Relationship Id="rId7" Type="http://schemas.openxmlformats.org/officeDocument/2006/relationships/tags" Target="../tags/tag1249.xml"/><Relationship Id="rId71" Type="http://schemas.openxmlformats.org/officeDocument/2006/relationships/tags" Target="../tags/tag1313.xml"/><Relationship Id="rId92" Type="http://schemas.openxmlformats.org/officeDocument/2006/relationships/tags" Target="../tags/tag1334.xml"/><Relationship Id="rId2" Type="http://schemas.openxmlformats.org/officeDocument/2006/relationships/tags" Target="../tags/tag1244.xml"/><Relationship Id="rId29" Type="http://schemas.openxmlformats.org/officeDocument/2006/relationships/tags" Target="../tags/tag1271.xml"/><Relationship Id="rId24" Type="http://schemas.openxmlformats.org/officeDocument/2006/relationships/tags" Target="../tags/tag1266.xml"/><Relationship Id="rId40" Type="http://schemas.openxmlformats.org/officeDocument/2006/relationships/tags" Target="../tags/tag1282.xml"/><Relationship Id="rId45" Type="http://schemas.openxmlformats.org/officeDocument/2006/relationships/tags" Target="../tags/tag1287.xml"/><Relationship Id="rId66" Type="http://schemas.openxmlformats.org/officeDocument/2006/relationships/tags" Target="../tags/tag1308.xml"/><Relationship Id="rId87" Type="http://schemas.openxmlformats.org/officeDocument/2006/relationships/tags" Target="../tags/tag1329.xml"/><Relationship Id="rId110" Type="http://schemas.openxmlformats.org/officeDocument/2006/relationships/tags" Target="../tags/tag1352.xml"/><Relationship Id="rId115" Type="http://schemas.openxmlformats.org/officeDocument/2006/relationships/tags" Target="../tags/tag1357.xml"/><Relationship Id="rId61" Type="http://schemas.openxmlformats.org/officeDocument/2006/relationships/tags" Target="../tags/tag1303.xml"/><Relationship Id="rId82" Type="http://schemas.openxmlformats.org/officeDocument/2006/relationships/tags" Target="../tags/tag1324.xml"/><Relationship Id="rId19" Type="http://schemas.openxmlformats.org/officeDocument/2006/relationships/tags" Target="../tags/tag1261.xml"/><Relationship Id="rId14" Type="http://schemas.openxmlformats.org/officeDocument/2006/relationships/tags" Target="../tags/tag1256.xml"/><Relationship Id="rId30" Type="http://schemas.openxmlformats.org/officeDocument/2006/relationships/tags" Target="../tags/tag1272.xml"/><Relationship Id="rId35" Type="http://schemas.openxmlformats.org/officeDocument/2006/relationships/tags" Target="../tags/tag1277.xml"/><Relationship Id="rId56" Type="http://schemas.openxmlformats.org/officeDocument/2006/relationships/tags" Target="../tags/tag1298.xml"/><Relationship Id="rId77" Type="http://schemas.openxmlformats.org/officeDocument/2006/relationships/tags" Target="../tags/tag1319.xml"/><Relationship Id="rId100" Type="http://schemas.openxmlformats.org/officeDocument/2006/relationships/tags" Target="../tags/tag1342.xml"/><Relationship Id="rId105" Type="http://schemas.openxmlformats.org/officeDocument/2006/relationships/tags" Target="../tags/tag1347.xml"/><Relationship Id="rId8" Type="http://schemas.openxmlformats.org/officeDocument/2006/relationships/tags" Target="../tags/tag1250.xml"/><Relationship Id="rId51" Type="http://schemas.openxmlformats.org/officeDocument/2006/relationships/tags" Target="../tags/tag1293.xml"/><Relationship Id="rId72" Type="http://schemas.openxmlformats.org/officeDocument/2006/relationships/tags" Target="../tags/tag1314.xml"/><Relationship Id="rId93" Type="http://schemas.openxmlformats.org/officeDocument/2006/relationships/tags" Target="../tags/tag1335.xml"/><Relationship Id="rId98" Type="http://schemas.openxmlformats.org/officeDocument/2006/relationships/tags" Target="../tags/tag1340.xml"/><Relationship Id="rId3" Type="http://schemas.openxmlformats.org/officeDocument/2006/relationships/tags" Target="../tags/tag1245.xml"/><Relationship Id="rId25" Type="http://schemas.openxmlformats.org/officeDocument/2006/relationships/tags" Target="../tags/tag1267.xml"/><Relationship Id="rId46" Type="http://schemas.openxmlformats.org/officeDocument/2006/relationships/tags" Target="../tags/tag1288.xml"/><Relationship Id="rId67" Type="http://schemas.openxmlformats.org/officeDocument/2006/relationships/tags" Target="../tags/tag1309.xml"/><Relationship Id="rId116" Type="http://schemas.openxmlformats.org/officeDocument/2006/relationships/tags" Target="../tags/tag1358.xml"/><Relationship Id="rId20" Type="http://schemas.openxmlformats.org/officeDocument/2006/relationships/tags" Target="../tags/tag1262.xml"/><Relationship Id="rId41" Type="http://schemas.openxmlformats.org/officeDocument/2006/relationships/tags" Target="../tags/tag1283.xml"/><Relationship Id="rId62" Type="http://schemas.openxmlformats.org/officeDocument/2006/relationships/tags" Target="../tags/tag1304.xml"/><Relationship Id="rId83" Type="http://schemas.openxmlformats.org/officeDocument/2006/relationships/tags" Target="../tags/tag1325.xml"/><Relationship Id="rId88" Type="http://schemas.openxmlformats.org/officeDocument/2006/relationships/tags" Target="../tags/tag1330.xml"/><Relationship Id="rId111" Type="http://schemas.openxmlformats.org/officeDocument/2006/relationships/tags" Target="../tags/tag1353.xml"/><Relationship Id="rId15" Type="http://schemas.openxmlformats.org/officeDocument/2006/relationships/tags" Target="../tags/tag1257.xml"/><Relationship Id="rId36" Type="http://schemas.openxmlformats.org/officeDocument/2006/relationships/tags" Target="../tags/tag1278.xml"/><Relationship Id="rId57" Type="http://schemas.openxmlformats.org/officeDocument/2006/relationships/tags" Target="../tags/tag1299.xml"/><Relationship Id="rId106" Type="http://schemas.openxmlformats.org/officeDocument/2006/relationships/tags" Target="../tags/tag1348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tags" Target="../tags/tag1387.xml"/><Relationship Id="rId21" Type="http://schemas.openxmlformats.org/officeDocument/2006/relationships/tags" Target="../tags/tag1382.xml"/><Relationship Id="rId42" Type="http://schemas.openxmlformats.org/officeDocument/2006/relationships/tags" Target="../tags/tag1403.xml"/><Relationship Id="rId47" Type="http://schemas.openxmlformats.org/officeDocument/2006/relationships/tags" Target="../tags/tag1408.xml"/><Relationship Id="rId63" Type="http://schemas.openxmlformats.org/officeDocument/2006/relationships/tags" Target="../tags/tag1424.xml"/><Relationship Id="rId68" Type="http://schemas.openxmlformats.org/officeDocument/2006/relationships/tags" Target="../tags/tag1429.xml"/><Relationship Id="rId7" Type="http://schemas.openxmlformats.org/officeDocument/2006/relationships/tags" Target="../tags/tag1368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1363.xml"/><Relationship Id="rId16" Type="http://schemas.openxmlformats.org/officeDocument/2006/relationships/tags" Target="../tags/tag1377.xml"/><Relationship Id="rId29" Type="http://schemas.openxmlformats.org/officeDocument/2006/relationships/tags" Target="../tags/tag1390.xml"/><Relationship Id="rId11" Type="http://schemas.openxmlformats.org/officeDocument/2006/relationships/tags" Target="../tags/tag1372.xml"/><Relationship Id="rId24" Type="http://schemas.openxmlformats.org/officeDocument/2006/relationships/tags" Target="../tags/tag1385.xml"/><Relationship Id="rId32" Type="http://schemas.openxmlformats.org/officeDocument/2006/relationships/tags" Target="../tags/tag1393.xml"/><Relationship Id="rId37" Type="http://schemas.openxmlformats.org/officeDocument/2006/relationships/tags" Target="../tags/tag1398.xml"/><Relationship Id="rId40" Type="http://schemas.openxmlformats.org/officeDocument/2006/relationships/tags" Target="../tags/tag1401.xml"/><Relationship Id="rId45" Type="http://schemas.openxmlformats.org/officeDocument/2006/relationships/tags" Target="../tags/tag1406.xml"/><Relationship Id="rId53" Type="http://schemas.openxmlformats.org/officeDocument/2006/relationships/tags" Target="../tags/tag1414.xml"/><Relationship Id="rId58" Type="http://schemas.openxmlformats.org/officeDocument/2006/relationships/tags" Target="../tags/tag1419.xml"/><Relationship Id="rId66" Type="http://schemas.openxmlformats.org/officeDocument/2006/relationships/tags" Target="../tags/tag1427.xml"/><Relationship Id="rId5" Type="http://schemas.openxmlformats.org/officeDocument/2006/relationships/tags" Target="../tags/tag1366.xml"/><Relationship Id="rId61" Type="http://schemas.openxmlformats.org/officeDocument/2006/relationships/tags" Target="../tags/tag1422.xml"/><Relationship Id="rId19" Type="http://schemas.openxmlformats.org/officeDocument/2006/relationships/tags" Target="../tags/tag1380.xml"/><Relationship Id="rId14" Type="http://schemas.openxmlformats.org/officeDocument/2006/relationships/tags" Target="../tags/tag1375.xml"/><Relationship Id="rId22" Type="http://schemas.openxmlformats.org/officeDocument/2006/relationships/tags" Target="../tags/tag1383.xml"/><Relationship Id="rId27" Type="http://schemas.openxmlformats.org/officeDocument/2006/relationships/tags" Target="../tags/tag1388.xml"/><Relationship Id="rId30" Type="http://schemas.openxmlformats.org/officeDocument/2006/relationships/tags" Target="../tags/tag1391.xml"/><Relationship Id="rId35" Type="http://schemas.openxmlformats.org/officeDocument/2006/relationships/tags" Target="../tags/tag1396.xml"/><Relationship Id="rId43" Type="http://schemas.openxmlformats.org/officeDocument/2006/relationships/tags" Target="../tags/tag1404.xml"/><Relationship Id="rId48" Type="http://schemas.openxmlformats.org/officeDocument/2006/relationships/tags" Target="../tags/tag1409.xml"/><Relationship Id="rId56" Type="http://schemas.openxmlformats.org/officeDocument/2006/relationships/tags" Target="../tags/tag1417.xml"/><Relationship Id="rId64" Type="http://schemas.openxmlformats.org/officeDocument/2006/relationships/tags" Target="../tags/tag1425.xml"/><Relationship Id="rId69" Type="http://schemas.openxmlformats.org/officeDocument/2006/relationships/tags" Target="../tags/tag1430.xml"/><Relationship Id="rId8" Type="http://schemas.openxmlformats.org/officeDocument/2006/relationships/tags" Target="../tags/tag1369.xml"/><Relationship Id="rId51" Type="http://schemas.openxmlformats.org/officeDocument/2006/relationships/tags" Target="../tags/tag1412.xml"/><Relationship Id="rId72" Type="http://schemas.openxmlformats.org/officeDocument/2006/relationships/image" Target="../media/image75.png"/><Relationship Id="rId3" Type="http://schemas.openxmlformats.org/officeDocument/2006/relationships/tags" Target="../tags/tag1364.xml"/><Relationship Id="rId12" Type="http://schemas.openxmlformats.org/officeDocument/2006/relationships/tags" Target="../tags/tag1373.xml"/><Relationship Id="rId17" Type="http://schemas.openxmlformats.org/officeDocument/2006/relationships/tags" Target="../tags/tag1378.xml"/><Relationship Id="rId25" Type="http://schemas.openxmlformats.org/officeDocument/2006/relationships/tags" Target="../tags/tag1386.xml"/><Relationship Id="rId33" Type="http://schemas.openxmlformats.org/officeDocument/2006/relationships/tags" Target="../tags/tag1394.xml"/><Relationship Id="rId38" Type="http://schemas.openxmlformats.org/officeDocument/2006/relationships/tags" Target="../tags/tag1399.xml"/><Relationship Id="rId46" Type="http://schemas.openxmlformats.org/officeDocument/2006/relationships/tags" Target="../tags/tag1407.xml"/><Relationship Id="rId59" Type="http://schemas.openxmlformats.org/officeDocument/2006/relationships/tags" Target="../tags/tag1420.xml"/><Relationship Id="rId67" Type="http://schemas.openxmlformats.org/officeDocument/2006/relationships/tags" Target="../tags/tag1428.xml"/><Relationship Id="rId20" Type="http://schemas.openxmlformats.org/officeDocument/2006/relationships/tags" Target="../tags/tag1381.xml"/><Relationship Id="rId41" Type="http://schemas.openxmlformats.org/officeDocument/2006/relationships/tags" Target="../tags/tag1402.xml"/><Relationship Id="rId54" Type="http://schemas.openxmlformats.org/officeDocument/2006/relationships/tags" Target="../tags/tag1415.xml"/><Relationship Id="rId62" Type="http://schemas.openxmlformats.org/officeDocument/2006/relationships/tags" Target="../tags/tag1423.xml"/><Relationship Id="rId70" Type="http://schemas.openxmlformats.org/officeDocument/2006/relationships/tags" Target="../tags/tag1431.xml"/><Relationship Id="rId1" Type="http://schemas.openxmlformats.org/officeDocument/2006/relationships/tags" Target="../tags/tag1362.xml"/><Relationship Id="rId6" Type="http://schemas.openxmlformats.org/officeDocument/2006/relationships/tags" Target="../tags/tag1367.xml"/><Relationship Id="rId15" Type="http://schemas.openxmlformats.org/officeDocument/2006/relationships/tags" Target="../tags/tag1376.xml"/><Relationship Id="rId23" Type="http://schemas.openxmlformats.org/officeDocument/2006/relationships/tags" Target="../tags/tag1384.xml"/><Relationship Id="rId28" Type="http://schemas.openxmlformats.org/officeDocument/2006/relationships/tags" Target="../tags/tag1389.xml"/><Relationship Id="rId36" Type="http://schemas.openxmlformats.org/officeDocument/2006/relationships/tags" Target="../tags/tag1397.xml"/><Relationship Id="rId49" Type="http://schemas.openxmlformats.org/officeDocument/2006/relationships/tags" Target="../tags/tag1410.xml"/><Relationship Id="rId57" Type="http://schemas.openxmlformats.org/officeDocument/2006/relationships/tags" Target="../tags/tag1418.xml"/><Relationship Id="rId10" Type="http://schemas.openxmlformats.org/officeDocument/2006/relationships/tags" Target="../tags/tag1371.xml"/><Relationship Id="rId31" Type="http://schemas.openxmlformats.org/officeDocument/2006/relationships/tags" Target="../tags/tag1392.xml"/><Relationship Id="rId44" Type="http://schemas.openxmlformats.org/officeDocument/2006/relationships/tags" Target="../tags/tag1405.xml"/><Relationship Id="rId52" Type="http://schemas.openxmlformats.org/officeDocument/2006/relationships/tags" Target="../tags/tag1413.xml"/><Relationship Id="rId60" Type="http://schemas.openxmlformats.org/officeDocument/2006/relationships/tags" Target="../tags/tag1421.xml"/><Relationship Id="rId65" Type="http://schemas.openxmlformats.org/officeDocument/2006/relationships/tags" Target="../tags/tag1426.xml"/><Relationship Id="rId4" Type="http://schemas.openxmlformats.org/officeDocument/2006/relationships/tags" Target="../tags/tag1365.xml"/><Relationship Id="rId9" Type="http://schemas.openxmlformats.org/officeDocument/2006/relationships/tags" Target="../tags/tag1370.xml"/><Relationship Id="rId13" Type="http://schemas.openxmlformats.org/officeDocument/2006/relationships/tags" Target="../tags/tag1374.xml"/><Relationship Id="rId18" Type="http://schemas.openxmlformats.org/officeDocument/2006/relationships/tags" Target="../tags/tag1379.xml"/><Relationship Id="rId39" Type="http://schemas.openxmlformats.org/officeDocument/2006/relationships/tags" Target="../tags/tag1400.xml"/><Relationship Id="rId34" Type="http://schemas.openxmlformats.org/officeDocument/2006/relationships/tags" Target="../tags/tag1395.xml"/><Relationship Id="rId50" Type="http://schemas.openxmlformats.org/officeDocument/2006/relationships/tags" Target="../tags/tag1411.xml"/><Relationship Id="rId55" Type="http://schemas.openxmlformats.org/officeDocument/2006/relationships/tags" Target="../tags/tag1416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tags" Target="../tags/tag1457.xml"/><Relationship Id="rId21" Type="http://schemas.openxmlformats.org/officeDocument/2006/relationships/tags" Target="../tags/tag1452.xml"/><Relationship Id="rId42" Type="http://schemas.openxmlformats.org/officeDocument/2006/relationships/tags" Target="../tags/tag1473.xml"/><Relationship Id="rId47" Type="http://schemas.openxmlformats.org/officeDocument/2006/relationships/tags" Target="../tags/tag1478.xml"/><Relationship Id="rId63" Type="http://schemas.openxmlformats.org/officeDocument/2006/relationships/tags" Target="../tags/tag1494.xml"/><Relationship Id="rId68" Type="http://schemas.openxmlformats.org/officeDocument/2006/relationships/tags" Target="../tags/tag1499.xml"/><Relationship Id="rId16" Type="http://schemas.openxmlformats.org/officeDocument/2006/relationships/tags" Target="../tags/tag1447.xml"/><Relationship Id="rId11" Type="http://schemas.openxmlformats.org/officeDocument/2006/relationships/tags" Target="../tags/tag1442.xml"/><Relationship Id="rId32" Type="http://schemas.openxmlformats.org/officeDocument/2006/relationships/tags" Target="../tags/tag1463.xml"/><Relationship Id="rId37" Type="http://schemas.openxmlformats.org/officeDocument/2006/relationships/tags" Target="../tags/tag1468.xml"/><Relationship Id="rId53" Type="http://schemas.openxmlformats.org/officeDocument/2006/relationships/tags" Target="../tags/tag1484.xml"/><Relationship Id="rId58" Type="http://schemas.openxmlformats.org/officeDocument/2006/relationships/tags" Target="../tags/tag1489.xml"/><Relationship Id="rId74" Type="http://schemas.openxmlformats.org/officeDocument/2006/relationships/tags" Target="../tags/tag1505.xml"/><Relationship Id="rId79" Type="http://schemas.openxmlformats.org/officeDocument/2006/relationships/tags" Target="../tags/tag1510.xml"/><Relationship Id="rId5" Type="http://schemas.openxmlformats.org/officeDocument/2006/relationships/tags" Target="../tags/tag1436.xml"/><Relationship Id="rId61" Type="http://schemas.openxmlformats.org/officeDocument/2006/relationships/tags" Target="../tags/tag1492.xml"/><Relationship Id="rId82" Type="http://schemas.openxmlformats.org/officeDocument/2006/relationships/image" Target="../media/image790.png"/><Relationship Id="rId19" Type="http://schemas.openxmlformats.org/officeDocument/2006/relationships/tags" Target="../tags/tag1450.xml"/><Relationship Id="rId14" Type="http://schemas.openxmlformats.org/officeDocument/2006/relationships/tags" Target="../tags/tag1445.xml"/><Relationship Id="rId22" Type="http://schemas.openxmlformats.org/officeDocument/2006/relationships/tags" Target="../tags/tag1453.xml"/><Relationship Id="rId27" Type="http://schemas.openxmlformats.org/officeDocument/2006/relationships/tags" Target="../tags/tag1458.xml"/><Relationship Id="rId30" Type="http://schemas.openxmlformats.org/officeDocument/2006/relationships/tags" Target="../tags/tag1461.xml"/><Relationship Id="rId35" Type="http://schemas.openxmlformats.org/officeDocument/2006/relationships/tags" Target="../tags/tag1466.xml"/><Relationship Id="rId43" Type="http://schemas.openxmlformats.org/officeDocument/2006/relationships/tags" Target="../tags/tag1474.xml"/><Relationship Id="rId48" Type="http://schemas.openxmlformats.org/officeDocument/2006/relationships/tags" Target="../tags/tag1479.xml"/><Relationship Id="rId56" Type="http://schemas.openxmlformats.org/officeDocument/2006/relationships/tags" Target="../tags/tag1487.xml"/><Relationship Id="rId64" Type="http://schemas.openxmlformats.org/officeDocument/2006/relationships/tags" Target="../tags/tag1495.xml"/><Relationship Id="rId69" Type="http://schemas.openxmlformats.org/officeDocument/2006/relationships/tags" Target="../tags/tag1500.xml"/><Relationship Id="rId77" Type="http://schemas.openxmlformats.org/officeDocument/2006/relationships/tags" Target="../tags/tag1508.xml"/><Relationship Id="rId8" Type="http://schemas.openxmlformats.org/officeDocument/2006/relationships/tags" Target="../tags/tag1439.xml"/><Relationship Id="rId51" Type="http://schemas.openxmlformats.org/officeDocument/2006/relationships/tags" Target="../tags/tag1482.xml"/><Relationship Id="rId72" Type="http://schemas.openxmlformats.org/officeDocument/2006/relationships/tags" Target="../tags/tag1503.xml"/><Relationship Id="rId80" Type="http://schemas.openxmlformats.org/officeDocument/2006/relationships/slideLayout" Target="../slideLayouts/slideLayout7.xml"/><Relationship Id="rId3" Type="http://schemas.openxmlformats.org/officeDocument/2006/relationships/tags" Target="../tags/tag1434.xml"/><Relationship Id="rId12" Type="http://schemas.openxmlformats.org/officeDocument/2006/relationships/tags" Target="../tags/tag1443.xml"/><Relationship Id="rId17" Type="http://schemas.openxmlformats.org/officeDocument/2006/relationships/tags" Target="../tags/tag1448.xml"/><Relationship Id="rId25" Type="http://schemas.openxmlformats.org/officeDocument/2006/relationships/tags" Target="../tags/tag1456.xml"/><Relationship Id="rId33" Type="http://schemas.openxmlformats.org/officeDocument/2006/relationships/tags" Target="../tags/tag1464.xml"/><Relationship Id="rId38" Type="http://schemas.openxmlformats.org/officeDocument/2006/relationships/tags" Target="../tags/tag1469.xml"/><Relationship Id="rId46" Type="http://schemas.openxmlformats.org/officeDocument/2006/relationships/tags" Target="../tags/tag1477.xml"/><Relationship Id="rId59" Type="http://schemas.openxmlformats.org/officeDocument/2006/relationships/tags" Target="../tags/tag1490.xml"/><Relationship Id="rId67" Type="http://schemas.openxmlformats.org/officeDocument/2006/relationships/tags" Target="../tags/tag1498.xml"/><Relationship Id="rId20" Type="http://schemas.openxmlformats.org/officeDocument/2006/relationships/tags" Target="../tags/tag1451.xml"/><Relationship Id="rId41" Type="http://schemas.openxmlformats.org/officeDocument/2006/relationships/tags" Target="../tags/tag1472.xml"/><Relationship Id="rId54" Type="http://schemas.openxmlformats.org/officeDocument/2006/relationships/tags" Target="../tags/tag1485.xml"/><Relationship Id="rId62" Type="http://schemas.openxmlformats.org/officeDocument/2006/relationships/tags" Target="../tags/tag1493.xml"/><Relationship Id="rId70" Type="http://schemas.openxmlformats.org/officeDocument/2006/relationships/tags" Target="../tags/tag1501.xml"/><Relationship Id="rId75" Type="http://schemas.openxmlformats.org/officeDocument/2006/relationships/tags" Target="../tags/tag1506.xml"/><Relationship Id="rId1" Type="http://schemas.openxmlformats.org/officeDocument/2006/relationships/tags" Target="../tags/tag1432.xml"/><Relationship Id="rId6" Type="http://schemas.openxmlformats.org/officeDocument/2006/relationships/tags" Target="../tags/tag1437.xml"/><Relationship Id="rId15" Type="http://schemas.openxmlformats.org/officeDocument/2006/relationships/tags" Target="../tags/tag1446.xml"/><Relationship Id="rId23" Type="http://schemas.openxmlformats.org/officeDocument/2006/relationships/tags" Target="../tags/tag1454.xml"/><Relationship Id="rId28" Type="http://schemas.openxmlformats.org/officeDocument/2006/relationships/tags" Target="../tags/tag1459.xml"/><Relationship Id="rId36" Type="http://schemas.openxmlformats.org/officeDocument/2006/relationships/tags" Target="../tags/tag1467.xml"/><Relationship Id="rId49" Type="http://schemas.openxmlformats.org/officeDocument/2006/relationships/tags" Target="../tags/tag1480.xml"/><Relationship Id="rId57" Type="http://schemas.openxmlformats.org/officeDocument/2006/relationships/tags" Target="../tags/tag1488.xml"/><Relationship Id="rId10" Type="http://schemas.openxmlformats.org/officeDocument/2006/relationships/tags" Target="../tags/tag1441.xml"/><Relationship Id="rId31" Type="http://schemas.openxmlformats.org/officeDocument/2006/relationships/tags" Target="../tags/tag1462.xml"/><Relationship Id="rId44" Type="http://schemas.openxmlformats.org/officeDocument/2006/relationships/tags" Target="../tags/tag1475.xml"/><Relationship Id="rId52" Type="http://schemas.openxmlformats.org/officeDocument/2006/relationships/tags" Target="../tags/tag1483.xml"/><Relationship Id="rId60" Type="http://schemas.openxmlformats.org/officeDocument/2006/relationships/tags" Target="../tags/tag1491.xml"/><Relationship Id="rId65" Type="http://schemas.openxmlformats.org/officeDocument/2006/relationships/tags" Target="../tags/tag1496.xml"/><Relationship Id="rId73" Type="http://schemas.openxmlformats.org/officeDocument/2006/relationships/tags" Target="../tags/tag1504.xml"/><Relationship Id="rId78" Type="http://schemas.openxmlformats.org/officeDocument/2006/relationships/tags" Target="../tags/tag1509.xml"/><Relationship Id="rId81" Type="http://schemas.openxmlformats.org/officeDocument/2006/relationships/image" Target="../media/image75.png"/><Relationship Id="rId4" Type="http://schemas.openxmlformats.org/officeDocument/2006/relationships/tags" Target="../tags/tag1435.xml"/><Relationship Id="rId9" Type="http://schemas.openxmlformats.org/officeDocument/2006/relationships/tags" Target="../tags/tag1440.xml"/><Relationship Id="rId13" Type="http://schemas.openxmlformats.org/officeDocument/2006/relationships/tags" Target="../tags/tag1444.xml"/><Relationship Id="rId18" Type="http://schemas.openxmlformats.org/officeDocument/2006/relationships/tags" Target="../tags/tag1449.xml"/><Relationship Id="rId39" Type="http://schemas.openxmlformats.org/officeDocument/2006/relationships/tags" Target="../tags/tag1470.xml"/><Relationship Id="rId34" Type="http://schemas.openxmlformats.org/officeDocument/2006/relationships/tags" Target="../tags/tag1465.xml"/><Relationship Id="rId50" Type="http://schemas.openxmlformats.org/officeDocument/2006/relationships/tags" Target="../tags/tag1481.xml"/><Relationship Id="rId55" Type="http://schemas.openxmlformats.org/officeDocument/2006/relationships/tags" Target="../tags/tag1486.xml"/><Relationship Id="rId76" Type="http://schemas.openxmlformats.org/officeDocument/2006/relationships/tags" Target="../tags/tag1507.xml"/><Relationship Id="rId7" Type="http://schemas.openxmlformats.org/officeDocument/2006/relationships/tags" Target="../tags/tag1438.xml"/><Relationship Id="rId71" Type="http://schemas.openxmlformats.org/officeDocument/2006/relationships/tags" Target="../tags/tag1502.xml"/><Relationship Id="rId2" Type="http://schemas.openxmlformats.org/officeDocument/2006/relationships/tags" Target="../tags/tag1433.xml"/><Relationship Id="rId29" Type="http://schemas.openxmlformats.org/officeDocument/2006/relationships/tags" Target="../tags/tag1460.xml"/><Relationship Id="rId24" Type="http://schemas.openxmlformats.org/officeDocument/2006/relationships/tags" Target="../tags/tag1455.xml"/><Relationship Id="rId40" Type="http://schemas.openxmlformats.org/officeDocument/2006/relationships/tags" Target="../tags/tag1471.xml"/><Relationship Id="rId45" Type="http://schemas.openxmlformats.org/officeDocument/2006/relationships/tags" Target="../tags/tag1476.xml"/><Relationship Id="rId66" Type="http://schemas.openxmlformats.org/officeDocument/2006/relationships/tags" Target="../tags/tag149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7.xml"/><Relationship Id="rId21" Type="http://schemas.openxmlformats.org/officeDocument/2006/relationships/image" Target="../media/image22.png"/><Relationship Id="rId7" Type="http://schemas.openxmlformats.org/officeDocument/2006/relationships/tags" Target="../tags/tag11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6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15" Type="http://schemas.openxmlformats.org/officeDocument/2006/relationships/image" Target="../media/image16.png"/><Relationship Id="rId10" Type="http://schemas.openxmlformats.org/officeDocument/2006/relationships/tags" Target="../tags/tag14.xml"/><Relationship Id="rId19" Type="http://schemas.openxmlformats.org/officeDocument/2006/relationships/image" Target="../media/image20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B13709-2778-468B-9ABB-3B722EF82EA5}"/>
              </a:ext>
            </a:extLst>
          </p:cNvPr>
          <p:cNvCxnSpPr>
            <a:cxnSpLocks/>
          </p:cNvCxnSpPr>
          <p:nvPr/>
        </p:nvCxnSpPr>
        <p:spPr>
          <a:xfrm>
            <a:off x="1545531" y="3825101"/>
            <a:ext cx="910093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Shape 1">
            <a:extLst>
              <a:ext uri="{FF2B5EF4-FFF2-40B4-BE49-F238E27FC236}">
                <a16:creationId xmlns:a16="http://schemas.microsoft.com/office/drawing/2014/main" id="{6C93A0AC-E196-4197-B309-F81B96543A60}"/>
              </a:ext>
            </a:extLst>
          </p:cNvPr>
          <p:cNvSpPr txBox="1"/>
          <p:nvPr/>
        </p:nvSpPr>
        <p:spPr>
          <a:xfrm>
            <a:off x="1750620" y="2637249"/>
            <a:ext cx="8690760" cy="1187852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400" dirty="0">
                <a:solidFill>
                  <a:srgbClr val="002060"/>
                </a:solidFill>
                <a:latin typeface="Calibri Light"/>
              </a:rPr>
              <a:t>Principles and Applications of Symmetry in Magnetism Summer School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5CF7B-29E4-4E40-B1F9-52A5FAC66BAC}"/>
              </a:ext>
            </a:extLst>
          </p:cNvPr>
          <p:cNvSpPr txBox="1"/>
          <p:nvPr/>
        </p:nvSpPr>
        <p:spPr>
          <a:xfrm>
            <a:off x="2870898" y="3934964"/>
            <a:ext cx="645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1717"/>
                </a:solidFill>
              </a:rPr>
              <a:t>Jakub </a:t>
            </a:r>
            <a:r>
              <a:rPr lang="cs-CZ" sz="2000" b="1" dirty="0">
                <a:solidFill>
                  <a:srgbClr val="181717"/>
                </a:solidFill>
              </a:rPr>
              <a:t>Ž</a:t>
            </a:r>
            <a:r>
              <a:rPr lang="en-US" sz="2000" b="1" dirty="0" err="1">
                <a:solidFill>
                  <a:srgbClr val="181717"/>
                </a:solidFill>
              </a:rPr>
              <a:t>elezn</a:t>
            </a:r>
            <a:r>
              <a:rPr lang="cs-CZ" sz="2000" b="1" dirty="0">
                <a:solidFill>
                  <a:srgbClr val="181717"/>
                </a:solidFill>
              </a:rPr>
              <a:t>ý</a:t>
            </a:r>
            <a:endParaRPr lang="en-US" sz="2000" b="1" dirty="0">
              <a:solidFill>
                <a:srgbClr val="18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2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EB0394-A22D-E8A3-DAFC-10839F592887}"/>
                  </a:ext>
                </a:extLst>
              </p:cNvPr>
              <p:cNvSpPr txBox="1"/>
              <p:nvPr/>
            </p:nvSpPr>
            <p:spPr>
              <a:xfrm>
                <a:off x="704850" y="704850"/>
                <a:ext cx="8172450" cy="785038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Symmetries that transform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connect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Symmetries that transform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 restrict the form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EB0394-A22D-E8A3-DAFC-10839F592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704850"/>
                <a:ext cx="8172450" cy="78503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D0287EC-0487-64DB-D45F-4C800F41E74A}"/>
              </a:ext>
            </a:extLst>
          </p:cNvPr>
          <p:cNvSpPr txBox="1"/>
          <p:nvPr/>
        </p:nvSpPr>
        <p:spPr>
          <a:xfrm>
            <a:off x="784341" y="1943743"/>
            <a:ext cx="7867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Group of symmetries that keep A invariant =&gt; </a:t>
            </a:r>
            <a:r>
              <a:rPr lang="en-US" sz="2000" b="1" dirty="0">
                <a:solidFill>
                  <a:schemeClr val="tx2"/>
                </a:solidFill>
              </a:rPr>
              <a:t>Site symmetry group</a:t>
            </a:r>
          </a:p>
        </p:txBody>
      </p:sp>
      <p:pic>
        <p:nvPicPr>
          <p:cNvPr id="30" name="Picture 29" descr="\documentclass{article}&#10;\usepackage{amsmath}&#10;\pagestyle{empty}&#10;\begin{document}&#10;&#10;\begin{align*}&#10;\{ 1 | 0\}\\&#10;\{2_{100} | 0\}\\&#10;\{m_{010} | 0 \}\\&#10;\{m_{001} | 0 \}\\&#10;\{2'_{010} | 0\}\\&#10;\{2'_{001} | 0\}\\&#10;\{-1' | 0\}\\&#10;\{m'_{100} | 0 \}&#10;\end{align*}&#10;&#10;&#10;\end{document}" title="IguanaTex Bitmap Display">
            <a:extLst>
              <a:ext uri="{FF2B5EF4-FFF2-40B4-BE49-F238E27FC236}">
                <a16:creationId xmlns:a16="http://schemas.microsoft.com/office/drawing/2014/main" id="{F54E5A4F-C06C-7A2E-BAB4-3AFD49FF2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42" y="2985754"/>
            <a:ext cx="1052927" cy="320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69FEA-0607-168F-D570-7A16EF81E040}"/>
              </a:ext>
            </a:extLst>
          </p:cNvPr>
          <p:cNvSpPr txBox="1"/>
          <p:nvPr/>
        </p:nvSpPr>
        <p:spPr>
          <a:xfrm>
            <a:off x="590550" y="2929890"/>
            <a:ext cx="261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Mn</a:t>
            </a:r>
            <a:r>
              <a:rPr lang="en-US" sz="2000" baseline="-25000" dirty="0"/>
              <a:t>2</a:t>
            </a:r>
            <a:r>
              <a:rPr lang="en-US" sz="2000" dirty="0"/>
              <a:t>Au group </a:t>
            </a:r>
            <a:r>
              <a:rPr lang="en-US" sz="2000" dirty="0" err="1"/>
              <a:t>Im’mm</a:t>
            </a:r>
            <a:r>
              <a:rPr lang="en-US" sz="2000" dirty="0"/>
              <a:t>:</a:t>
            </a:r>
          </a:p>
        </p:txBody>
      </p:sp>
      <p:pic>
        <p:nvPicPr>
          <p:cNvPr id="28" name="Picture 27" descr="\documentclass{article}&#10;\usepackage{amsmath}&#10;\pagestyle{empty}&#10;\begin{document}&#10;&#10;\begin{align*}&#10;\{ 1 &amp;| 1/2\ 1/2\ 1/2\}\\&#10;\{2_{100} &amp;| 1/2\ 1/2\ 1/2\}\\&#10;\{m_{010} &amp;| 1/2\ 1/2\ 1/2 \}\\&#10;\{m_{001} &amp;| 1/2\ 1/2\ 1/2 \}\\&#10;\{2'_{010} &amp;| 1/2\ 1/2\ 1/2\}\\&#10;\{2'_{001} &amp;| 1/2\ 1/2\ 1/2\}\\&#10;\{-1' &amp;| 1/2\ 1/2\ 1/2\}\\&#10;\{m'_{100} &amp;| 1/2\ 1/2\ 1/2 \}&#10;\end{align*}&#10;&#10;&#10;\end{document}" title="IguanaTex Bitmap Display">
            <a:extLst>
              <a:ext uri="{FF2B5EF4-FFF2-40B4-BE49-F238E27FC236}">
                <a16:creationId xmlns:a16="http://schemas.microsoft.com/office/drawing/2014/main" id="{66F791C8-2F08-CA72-C9FC-9FF017AFA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86" y="2985754"/>
            <a:ext cx="2352320" cy="32090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35968D-438F-7A4F-4BC2-4810B8179241}"/>
              </a:ext>
            </a:extLst>
          </p:cNvPr>
          <p:cNvSpPr txBox="1"/>
          <p:nvPr/>
        </p:nvSpPr>
        <p:spPr>
          <a:xfrm>
            <a:off x="8982075" y="4295775"/>
            <a:ext cx="320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These can be ignored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787094-9D26-5BD6-53AC-ECDF763267C5}"/>
              </a:ext>
            </a:extLst>
          </p:cNvPr>
          <p:cNvCxnSpPr/>
          <p:nvPr/>
        </p:nvCxnSpPr>
        <p:spPr>
          <a:xfrm flipH="1">
            <a:off x="8372475" y="4485549"/>
            <a:ext cx="5048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B662070-5D9D-805D-15F8-B4AB3C6ABF27}"/>
              </a:ext>
            </a:extLst>
          </p:cNvPr>
          <p:cNvSpPr txBox="1"/>
          <p:nvPr/>
        </p:nvSpPr>
        <p:spPr>
          <a:xfrm>
            <a:off x="9096375" y="1663898"/>
            <a:ext cx="2943225" cy="21452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Given in a coordinate system such that: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9" name="Picture 48" descr="\documentclass{article}&#10;\usepackage{amsmath}&#10;\usepackage{xcolor}&#10;\pagestyle{empty}&#10;\begin{document}&#10;&#10;\color{white}&#10;\begin{align*}&#10;a' &amp;= b\\&#10;b' &amp;= c \\&#10;c' &amp;= a&#10;\end{align*}&#10;&#10;&#10;&#10;\end{document}" title="IguanaTex Bitmap Display">
            <a:extLst>
              <a:ext uri="{FF2B5EF4-FFF2-40B4-BE49-F238E27FC236}">
                <a16:creationId xmlns:a16="http://schemas.microsoft.com/office/drawing/2014/main" id="{D0EBAA8D-6FC5-A6EC-54CC-80D0C5C487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169" y="2595937"/>
            <a:ext cx="729336" cy="10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\documentclass{article}&#10;\usepackage{amsmath}&#10;\pagestyle{empty}&#10;\begin{document}&#10;&#10;\begin{align*}&#10;\{ 1 | 0\} &amp;\rightarrow [A: A, B: B]\\&#10;\{2_{100} | 0\} &amp;\rightarrow [A: B, B: A] \\&#10;\{m_{010} | 0 \} &amp;\rightarrow [A: B, B: A]\\&#10;\{m_{001} | 0 \} &amp;\rightarrow [A: A, B: B]\\&#10;\{2'_{010} | 0\} &amp;\rightarrow [A: A, B: B]\\&#10;\{2'_{001} | 0\} &amp;\rightarrow [A: B, B: A]\\&#10;\{-1' | 0\} &amp;\rightarrow [A: B, B: A]\\&#10;\{m'_{100} | 0 \} &amp;\rightarrow [A: A, B: B]&#10;\end{align*}&#10;&#10;&#10;\end{document}" title="IguanaTex Bitmap Display">
            <a:extLst>
              <a:ext uri="{FF2B5EF4-FFF2-40B4-BE49-F238E27FC236}">
                <a16:creationId xmlns:a16="http://schemas.microsoft.com/office/drawing/2014/main" id="{563E3FAC-EFC0-2F3A-D05A-9C2EA022CB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20" y="3127497"/>
            <a:ext cx="3083333" cy="3209084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\begin{align*}&#10;\{2_{100} | 0\}\\&#10;\end{align*}&#10;&#10;&#10;\end{document}" title="IguanaTex Bitmap Display">
            <a:extLst>
              <a:ext uri="{FF2B5EF4-FFF2-40B4-BE49-F238E27FC236}">
                <a16:creationId xmlns:a16="http://schemas.microsoft.com/office/drawing/2014/main" id="{4A0E3226-6ACC-F30E-2038-9325E1D6DB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55" y="622811"/>
            <a:ext cx="947299" cy="28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1D735-B43F-CE4E-D01D-4247AFA416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948" r="30591" b="1410"/>
          <a:stretch/>
        </p:blipFill>
        <p:spPr>
          <a:xfrm>
            <a:off x="576900" y="622811"/>
            <a:ext cx="2369500" cy="4005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C358C1-5294-F124-5CDF-2BB70C47AA7A}"/>
              </a:ext>
            </a:extLst>
          </p:cNvPr>
          <p:cNvSpPr txBox="1"/>
          <p:nvPr/>
        </p:nvSpPr>
        <p:spPr>
          <a:xfrm>
            <a:off x="4871209" y="568015"/>
            <a:ext cx="339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Rotation around </a:t>
            </a:r>
            <a:r>
              <a:rPr lang="en-US" sz="2000" i="1" dirty="0"/>
              <a:t>y</a:t>
            </a:r>
          </a:p>
        </p:txBody>
      </p:sp>
      <p:pic>
        <p:nvPicPr>
          <p:cNvPr id="15" name="Picture 14" descr="\documentclass{article}&#10;\usepackage{amsmath}&#10;\pagestyle{empty}&#10;\begin{document}&#10;&#10;&#10;$R = \left[&#10;\begin{matrix}&#10;-1 &amp; 0 &amp; 0\\&#10;0 &amp; 1 &amp; 0\\&#10;0 &amp; 0 &amp; -1&#10;\end{matrix}&#10;\right]&#10;$&#10;\end{document}" title="IguanaTex Bitmap Display">
            <a:extLst>
              <a:ext uri="{FF2B5EF4-FFF2-40B4-BE49-F238E27FC236}">
                <a16:creationId xmlns:a16="http://schemas.microsoft.com/office/drawing/2014/main" id="{154F6E14-27D7-5BCE-8663-3F1246E2FC3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292540"/>
            <a:ext cx="2060735" cy="91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581B2A-7B5E-DD7D-F7EE-F746B567DF8B}"/>
                  </a:ext>
                </a:extLst>
              </p:cNvPr>
              <p:cNvSpPr txBox="1"/>
              <p:nvPr/>
            </p:nvSpPr>
            <p:spPr>
              <a:xfrm>
                <a:off x="3525520" y="1481307"/>
                <a:ext cx="3393440" cy="131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Mn</a:t>
                </a:r>
                <a:r>
                  <a:rPr lang="en-US" sz="2000" baseline="-25000" dirty="0"/>
                  <a:t>A</a:t>
                </a:r>
                <a:r>
                  <a:rPr lang="en-US" sz="2000" dirty="0"/>
                  <a:t> position: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,0, 0</m:t>
                        </m:r>
                      </m:e>
                    </m:d>
                  </m:oMath>
                </a14:m>
                <a:endParaRPr lang="en-US" sz="2000" b="0" dirty="0"/>
              </a:p>
              <a:p>
                <a:r>
                  <a:rPr lang="en-US" sz="2000" dirty="0" err="1"/>
                  <a:t>Mn</a:t>
                </a:r>
                <a:r>
                  <a:rPr lang="en-US" sz="2000" baseline="-25000" dirty="0" err="1"/>
                  <a:t>B</a:t>
                </a:r>
                <a:r>
                  <a:rPr lang="en-US" sz="2000" dirty="0"/>
                  <a:t> position: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,0, 0</m:t>
                        </m:r>
                      </m:e>
                    </m:d>
                  </m:oMath>
                </a14:m>
                <a:endParaRPr lang="en-US" sz="2000" b="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581B2A-7B5E-DD7D-F7EE-F746B567D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520" y="1481307"/>
                <a:ext cx="3393440" cy="1316899"/>
              </a:xfrm>
              <a:prstGeom prst="rect">
                <a:avLst/>
              </a:prstGeom>
              <a:blipFill>
                <a:blip r:embed="rId10"/>
                <a:stretch>
                  <a:fillRect l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187B09-C9EC-19D0-D986-D66C15E4BBFE}"/>
                  </a:ext>
                </a:extLst>
              </p:cNvPr>
              <p:cNvSpPr txBox="1"/>
              <p:nvPr/>
            </p:nvSpPr>
            <p:spPr>
              <a:xfrm>
                <a:off x="6918960" y="1782212"/>
                <a:ext cx="2324162" cy="458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,0, 0</m:t>
                        </m:r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,0, 0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187B09-C9EC-19D0-D986-D66C15E4B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960" y="1782212"/>
                <a:ext cx="2324162" cy="458395"/>
              </a:xfrm>
              <a:prstGeom prst="rect">
                <a:avLst/>
              </a:prstGeom>
              <a:blipFill>
                <a:blip r:embed="rId11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670BBC1-EFAA-2127-D71A-77142F243FCF}"/>
              </a:ext>
            </a:extLst>
          </p:cNvPr>
          <p:cNvSpPr txBox="1"/>
          <p:nvPr/>
        </p:nvSpPr>
        <p:spPr>
          <a:xfrm>
            <a:off x="7618473" y="3131783"/>
            <a:ext cx="357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Mn</a:t>
            </a:r>
            <a:r>
              <a:rPr lang="en-US" sz="2000" baseline="-25000" dirty="0"/>
              <a:t>A</a:t>
            </a:r>
            <a:r>
              <a:rPr lang="en-US" sz="2000" dirty="0"/>
              <a:t>, </a:t>
            </a:r>
            <a:r>
              <a:rPr lang="en-US" sz="2000" dirty="0" err="1"/>
              <a:t>Mn</a:t>
            </a:r>
            <a:r>
              <a:rPr lang="en-US" sz="2000" baseline="-25000" dirty="0" err="1"/>
              <a:t>B</a:t>
            </a:r>
            <a:r>
              <a:rPr lang="en-US" sz="2000" dirty="0"/>
              <a:t> site symmetry</a:t>
            </a:r>
          </a:p>
        </p:txBody>
      </p:sp>
      <p:pic>
        <p:nvPicPr>
          <p:cNvPr id="27" name="Picture 26" descr="\documentclass{article}&#10;\usepackage{amsmath}&#10;\pagestyle{empty}&#10;\begin{document}&#10;&#10;&#10;$ \{ 1 | 0\}, \{m_{001} | 0 \}, \{2'_{010} | 0\}, \{m'_{100} | 0 \}$&#10;\end{document}" title="IguanaTex Bitmap Display">
            <a:extLst>
              <a:ext uri="{FF2B5EF4-FFF2-40B4-BE49-F238E27FC236}">
                <a16:creationId xmlns:a16="http://schemas.microsoft.com/office/drawing/2014/main" id="{2EC24042-4FF9-70DE-9429-AB11EA4D68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73" y="3770836"/>
            <a:ext cx="4124522" cy="2883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8EBD06-64D5-1CDA-D990-BC6BAEB2728A}"/>
              </a:ext>
            </a:extLst>
          </p:cNvPr>
          <p:cNvSpPr txBox="1"/>
          <p:nvPr/>
        </p:nvSpPr>
        <p:spPr>
          <a:xfrm>
            <a:off x="8017603" y="4331929"/>
            <a:ext cx="338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m’2’m point group</a:t>
            </a:r>
          </a:p>
        </p:txBody>
      </p:sp>
    </p:spTree>
    <p:extLst>
      <p:ext uri="{BB962C8B-B14F-4D97-AF65-F5344CB8AC3E}">
        <p14:creationId xmlns:p14="http://schemas.microsoft.com/office/powerpoint/2010/main" val="95079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09C630-5A66-BE51-7FB0-10D8C347D379}"/>
                  </a:ext>
                </a:extLst>
              </p:cNvPr>
              <p:cNvSpPr txBox="1"/>
              <p:nvPr/>
            </p:nvSpPr>
            <p:spPr>
              <a:xfrm>
                <a:off x="375920" y="518160"/>
                <a:ext cx="87376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2"/>
                    </a:solidFill>
                  </a:rPr>
                  <a:t>The symmetry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/>
                    </a:solidFill>
                  </a:rPr>
                  <a:t> can now be determined the same way as the global effects using the site symmetry group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09C630-5A66-BE51-7FB0-10D8C347D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0" y="518160"/>
                <a:ext cx="8737600" cy="708720"/>
              </a:xfrm>
              <a:prstGeom prst="rect">
                <a:avLst/>
              </a:prstGeom>
              <a:blipFill>
                <a:blip r:embed="rId4"/>
                <a:stretch>
                  <a:fillRect l="-768" t="-3448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\documentclass{article}&#10;\usepackage{amsmath}&#10;\pagestyle{empty}&#10;\begin{document}&#10;&#10;&#10;&#10;\begin{align*}&#10;\chi^{A,\text{even}} &amp;= \left[&#10;\begin{matrix}&#10;0 &amp; \chi^\text{even}_{xy} &amp; 0 \\&#10;\chi^\text{even}_{yx} &amp; 0 &amp; 0\\&#10;0 &amp; 0 &amp; 0&#10;\end{matrix}&#10;\right] \\&#10;\chi^{A,\text{odd}} &amp;= \left[&#10;\begin{matrix}&#10;0 &amp; 0 &amp; \chi^\text{odd}_{xz} \\&#10;0 &amp; 0 &amp; 0\\&#10;\chi^\text{odd}_{zx} &amp; 0 &amp; 0&#10;\end{matrix}&#10;\right] \\&#10;\end{align*}&#10;\end{document}" title="IguanaTex Bitmap Display">
            <a:extLst>
              <a:ext uri="{FF2B5EF4-FFF2-40B4-BE49-F238E27FC236}">
                <a16:creationId xmlns:a16="http://schemas.microsoft.com/office/drawing/2014/main" id="{3DDD1D69-0B3A-AD72-7C04-D63383877B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1" y="2461124"/>
            <a:ext cx="3127684" cy="1935752"/>
          </a:xfrm>
          <a:prstGeom prst="rect">
            <a:avLst/>
          </a:prstGeom>
        </p:spPr>
      </p:pic>
      <p:pic>
        <p:nvPicPr>
          <p:cNvPr id="27" name="Picture 26" descr="\documentclass{article}&#10;\usepackage{amsmath}&#10;\pagestyle{empty}&#10;\begin{document}&#10;&#10;&#10;&#10;\begin{align*}&#10;\chi^{B,\text{even}} &amp;= \left[&#10;\begin{matrix}&#10;0 &amp; -\chi^\text{even}_{xy} &amp; 0 \\&#10;-\chi^\text{even}_{yx} &amp; 0 &amp; 0\\&#10;0 &amp; 0 &amp; 0&#10;\end{matrix}&#10;\right] \\&#10;\chi^{B,\text{odd}} &amp;= \left[&#10;\begin{matrix}&#10;0 &amp; 0 &amp; \chi^\text{odd}_{xz} \\&#10;0 &amp; 0 &amp; 0\\&#10;\chi^\text{odd}_{zx} &amp; 0 &amp; 0&#10;\end{matrix}&#10;\right]&#10;\end{align*}&#10;\end{document}" title="IguanaTex Bitmap Display">
            <a:extLst>
              <a:ext uri="{FF2B5EF4-FFF2-40B4-BE49-F238E27FC236}">
                <a16:creationId xmlns:a16="http://schemas.microsoft.com/office/drawing/2014/main" id="{8A37C87D-2794-C340-8CA8-78E9C50F6B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1" y="2461124"/>
            <a:ext cx="3530076" cy="19357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78CA09-282A-2A87-1292-3592EE5361E4}"/>
              </a:ext>
            </a:extLst>
          </p:cNvPr>
          <p:cNvSpPr txBox="1"/>
          <p:nvPr/>
        </p:nvSpPr>
        <p:spPr>
          <a:xfrm>
            <a:off x="5801360" y="5080000"/>
            <a:ext cx="6156960" cy="7831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Determined from PT, but we could equivalently use any other symmetry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</a:t>
            </a:r>
            <a:r>
              <a:rPr lang="en-US" sz="2000" dirty="0"/>
              <a:t> that connects Mn</a:t>
            </a:r>
            <a:r>
              <a:rPr lang="en-US" sz="2000" baseline="-25000" dirty="0"/>
              <a:t>A</a:t>
            </a:r>
            <a:r>
              <a:rPr lang="en-US" sz="2000" dirty="0"/>
              <a:t> and </a:t>
            </a:r>
            <a:r>
              <a:rPr lang="en-US" sz="2000" dirty="0" err="1"/>
              <a:t>Mn</a:t>
            </a:r>
            <a:r>
              <a:rPr lang="en-US" sz="2000" baseline="-25000" dirty="0" err="1"/>
              <a:t>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60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6626D-B89C-CADD-3167-5A1DDBF0B545}"/>
                  </a:ext>
                </a:extLst>
              </p:cNvPr>
              <p:cNvSpPr txBox="1"/>
              <p:nvPr/>
            </p:nvSpPr>
            <p:spPr>
              <a:xfrm>
                <a:off x="2519680" y="276321"/>
                <a:ext cx="59436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Inversion symmetry transforming A: B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Inversion symmetry transforming A: A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86626D-B89C-CADD-3167-5A1DDBF0B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680" y="276321"/>
                <a:ext cx="5943600" cy="1017330"/>
              </a:xfrm>
              <a:prstGeom prst="rect">
                <a:avLst/>
              </a:prstGeom>
              <a:blipFill>
                <a:blip r:embed="rId4"/>
                <a:stretch>
                  <a:fillRect l="-923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63B8851-B6FF-7950-7085-F24A8C79BA06}"/>
              </a:ext>
            </a:extLst>
          </p:cNvPr>
          <p:cNvSpPr txBox="1"/>
          <p:nvPr/>
        </p:nvSpPr>
        <p:spPr>
          <a:xfrm>
            <a:off x="2022305" y="2005197"/>
            <a:ext cx="7797334" cy="4426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For local Edelstein effect local inversion symmetry breaking is necessary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38448E9-6A7C-45CD-C756-3EDDC06776BF}"/>
              </a:ext>
            </a:extLst>
          </p:cNvPr>
          <p:cNvSpPr/>
          <p:nvPr/>
        </p:nvSpPr>
        <p:spPr>
          <a:xfrm>
            <a:off x="5646652" y="1236802"/>
            <a:ext cx="274320" cy="4426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5077B5-FFC8-AE4E-4845-32B43E608A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9" t="2667" r="33530" b="2222"/>
          <a:stretch/>
        </p:blipFill>
        <p:spPr>
          <a:xfrm>
            <a:off x="686978" y="2773592"/>
            <a:ext cx="1861587" cy="3610691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&#10;&#10;\begin{align*}&#10;\chi^{A,\text{even}} &amp;= \left[&#10;\begin{matrix}&#10;0 &amp; \chi^\text{even}_{xy} &amp; 0 \\&#10;-\chi^\text{even}_{xy} &amp; 0 &amp; 0\\&#10;0 &amp; 0 &amp; 0&#10;\end{matrix}&#10;\right] \\&#10;\chi^{A,\text{odd}} &amp;= \left[&#10;\begin{matrix}&#10;0 &amp; 0 &amp; 0 \\&#10;0 &amp; 0 &amp; 0\\&#10;0 &amp; 0 &amp; 0&#10;\end{matrix}&#10;\right] \\&#10;\end{align*}&#10;\end{document}" title="IguanaTex Bitmap Display">
            <a:extLst>
              <a:ext uri="{FF2B5EF4-FFF2-40B4-BE49-F238E27FC236}">
                <a16:creationId xmlns:a16="http://schemas.microsoft.com/office/drawing/2014/main" id="{562CC175-5A89-A7F5-D01D-182A65A701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16" y="3685446"/>
            <a:ext cx="3324307" cy="1932704"/>
          </a:xfrm>
          <a:prstGeom prst="rect">
            <a:avLst/>
          </a:prstGeom>
        </p:spPr>
      </p:pic>
      <p:pic>
        <p:nvPicPr>
          <p:cNvPr id="19" name="Picture 18" descr="\documentclass{article}&#10;\usepackage{amsmath}&#10;\pagestyle{empty}&#10;\begin{document}&#10;&#10;&#10;&#10;\begin{align*}&#10;\chi^{B,\text{even}} &amp;= \left[&#10;\begin{matrix}&#10;0 &amp; -\chi^\text{even}_{xy} &amp; 0 \\&#10;\chi^\text{even}_{xy} &amp; 0 &amp; 0\\&#10;0 &amp; 0 &amp; 0&#10;\end{matrix}&#10;\right] \\&#10;\chi^{B,\text{odd}} &amp;= \left[&#10;\begin{matrix}&#10;0 &amp; 0 &amp; 0 \\&#10;0 &amp; 0 &amp; 0\\&#10;0 &amp; 0 &amp; 0&#10;\end{matrix}&#10;\right]&#10;\end{align*}&#10;\end{document}" title="IguanaTex Bitmap Display">
            <a:extLst>
              <a:ext uri="{FF2B5EF4-FFF2-40B4-BE49-F238E27FC236}">
                <a16:creationId xmlns:a16="http://schemas.microsoft.com/office/drawing/2014/main" id="{D061D04B-9000-3BD3-8A90-57E922591D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81" y="3611061"/>
            <a:ext cx="3333451" cy="19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634466CC-5391-24D8-1357-7CD2710F09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2813" r="33671" b="2997"/>
          <a:stretch/>
        </p:blipFill>
        <p:spPr>
          <a:xfrm>
            <a:off x="7426740" y="173460"/>
            <a:ext cx="2141516" cy="4091730"/>
          </a:xfrm>
          <a:prstGeom prst="rect">
            <a:avLst/>
          </a:prstGeom>
        </p:spPr>
      </p:pic>
      <p:pic>
        <p:nvPicPr>
          <p:cNvPr id="5" name="Picture 4" descr="A picture containing art&#10;&#10;Description automatically generated with medium confidence">
            <a:extLst>
              <a:ext uri="{FF2B5EF4-FFF2-40B4-BE49-F238E27FC236}">
                <a16:creationId xmlns:a16="http://schemas.microsoft.com/office/drawing/2014/main" id="{B77E32B7-C162-C3C2-F0A4-191B0C79F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t="2691" r="31541" b="3119"/>
          <a:stretch/>
        </p:blipFill>
        <p:spPr>
          <a:xfrm>
            <a:off x="2302529" y="264778"/>
            <a:ext cx="2412527" cy="4091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89F50-AB79-C80B-CF75-29DD908F432E}"/>
              </a:ext>
            </a:extLst>
          </p:cNvPr>
          <p:cNvSpPr txBox="1"/>
          <p:nvPr/>
        </p:nvSpPr>
        <p:spPr>
          <a:xfrm>
            <a:off x="2391137" y="4543425"/>
            <a:ext cx="3057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Moments along x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0170C-612F-98CE-42FE-5CE325B03573}"/>
              </a:ext>
            </a:extLst>
          </p:cNvPr>
          <p:cNvSpPr txBox="1"/>
          <p:nvPr/>
        </p:nvSpPr>
        <p:spPr>
          <a:xfrm>
            <a:off x="7705725" y="4543425"/>
            <a:ext cx="3324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Moments along 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59B156-6184-613E-E6B2-746E6AD41769}"/>
              </a:ext>
            </a:extLst>
          </p:cNvPr>
          <p:cNvSpPr txBox="1"/>
          <p:nvPr/>
        </p:nvSpPr>
        <p:spPr>
          <a:xfrm>
            <a:off x="3919809" y="5352990"/>
            <a:ext cx="415757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states, but symmetry related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FD762B-BBFF-1A35-F5B6-3F3D9F3A3217}"/>
                  </a:ext>
                </a:extLst>
              </p:cNvPr>
              <p:cNvSpPr txBox="1"/>
              <p:nvPr/>
            </p:nvSpPr>
            <p:spPr>
              <a:xfrm>
                <a:off x="2667000" y="6031335"/>
                <a:ext cx="685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Connected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- symmetry of the non-magnetic system, but not the magnetic one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FD762B-BBFF-1A35-F5B6-3F3D9F3A3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6031335"/>
                <a:ext cx="6858000" cy="707886"/>
              </a:xfrm>
              <a:prstGeom prst="rect">
                <a:avLst/>
              </a:prstGeom>
              <a:blipFill>
                <a:blip r:embed="rId4"/>
                <a:stretch>
                  <a:fillRect l="-978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787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7E288C-D99C-2CF6-B53F-11FEF2B9854F}"/>
              </a:ext>
            </a:extLst>
          </p:cNvPr>
          <p:cNvSpPr txBox="1"/>
          <p:nvPr/>
        </p:nvSpPr>
        <p:spPr>
          <a:xfrm>
            <a:off x="1602407" y="524724"/>
            <a:ext cx="9140773" cy="7831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To identify the equivalent magnetic configurations, we transform the magnetic order using the symmetries of the non-magnetic lattice (including time-reversal)</a:t>
            </a:r>
          </a:p>
        </p:txBody>
      </p:sp>
      <p:grpSp>
        <p:nvGrpSpPr>
          <p:cNvPr id="76" name="Group 75" descr="\documentclass{article}&#10;\usepackage{amsmath}&#10;\pagestyle{empty}&#10;\begin{document}&#10;&#10;&#10;$[\mathbf{M}_1, \mathbf{M}_2,\dots] \rightarrow [R\mathbf{M}_{p(1)}, R\mathbf{M}_{p(2)},\dots]$&#10;&#10;\end{document}" title="IguanaTex Vector Display">
            <a:extLst>
              <a:ext uri="{FF2B5EF4-FFF2-40B4-BE49-F238E27FC236}">
                <a16:creationId xmlns:a16="http://schemas.microsoft.com/office/drawing/2014/main" id="{08DFAECC-EFBD-6A81-CDF6-FA7D5EB80C2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000500" y="2514600"/>
            <a:ext cx="4211755" cy="285939"/>
            <a:chOff x="5977816" y="3953781"/>
            <a:chExt cx="4211755" cy="28593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59E934-C681-E68F-F82B-175C6C5708B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977816" y="3953781"/>
              <a:ext cx="34667" cy="258802"/>
            </a:xfrm>
            <a:custGeom>
              <a:avLst/>
              <a:gdLst>
                <a:gd name="connsiteX0" fmla="*/ 34745 w 34667"/>
                <a:gd name="connsiteY0" fmla="*/ 258865 h 258802"/>
                <a:gd name="connsiteX1" fmla="*/ 34745 w 34667"/>
                <a:gd name="connsiteY1" fmla="*/ 248513 h 258802"/>
                <a:gd name="connsiteX2" fmla="*/ 10199 w 34667"/>
                <a:gd name="connsiteY2" fmla="*/ 248513 h 258802"/>
                <a:gd name="connsiteX3" fmla="*/ 10199 w 34667"/>
                <a:gd name="connsiteY3" fmla="*/ 10415 h 258802"/>
                <a:gd name="connsiteX4" fmla="*/ 34745 w 34667"/>
                <a:gd name="connsiteY4" fmla="*/ 10415 h 258802"/>
                <a:gd name="connsiteX5" fmla="*/ 34745 w 34667"/>
                <a:gd name="connsiteY5" fmla="*/ 63 h 258802"/>
                <a:gd name="connsiteX6" fmla="*/ 77 w 34667"/>
                <a:gd name="connsiteY6" fmla="*/ 63 h 258802"/>
                <a:gd name="connsiteX7" fmla="*/ 77 w 34667"/>
                <a:gd name="connsiteY7" fmla="*/ 258865 h 258802"/>
                <a:gd name="connsiteX8" fmla="*/ 34745 w 34667"/>
                <a:gd name="connsiteY8" fmla="*/ 258865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67" h="258802">
                  <a:moveTo>
                    <a:pt x="34745" y="258865"/>
                  </a:moveTo>
                  <a:lnTo>
                    <a:pt x="34745" y="248513"/>
                  </a:lnTo>
                  <a:lnTo>
                    <a:pt x="10199" y="248513"/>
                  </a:lnTo>
                  <a:lnTo>
                    <a:pt x="10199" y="10415"/>
                  </a:lnTo>
                  <a:lnTo>
                    <a:pt x="34745" y="10415"/>
                  </a:lnTo>
                  <a:lnTo>
                    <a:pt x="34745" y="63"/>
                  </a:lnTo>
                  <a:lnTo>
                    <a:pt x="77" y="63"/>
                  </a:lnTo>
                  <a:lnTo>
                    <a:pt x="77" y="258865"/>
                  </a:lnTo>
                  <a:lnTo>
                    <a:pt x="34745" y="258865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01D5A3-E481-2ACA-2D6F-7E54FDD2CA0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028370" y="3970344"/>
              <a:ext cx="255834" cy="177538"/>
            </a:xfrm>
            <a:custGeom>
              <a:avLst/>
              <a:gdLst>
                <a:gd name="connsiteX0" fmla="*/ 128123 w 255834"/>
                <a:gd name="connsiteY0" fmla="*/ 143439 h 177538"/>
                <a:gd name="connsiteX1" fmla="*/ 67391 w 255834"/>
                <a:gd name="connsiteY1" fmla="*/ 6533 h 177538"/>
                <a:gd name="connsiteX2" fmla="*/ 56257 w 255834"/>
                <a:gd name="connsiteY2" fmla="*/ 63 h 177538"/>
                <a:gd name="connsiteX3" fmla="*/ 79 w 255834"/>
                <a:gd name="connsiteY3" fmla="*/ 63 h 177538"/>
                <a:gd name="connsiteX4" fmla="*/ 79 w 255834"/>
                <a:gd name="connsiteY4" fmla="*/ 12226 h 177538"/>
                <a:gd name="connsiteX5" fmla="*/ 27409 w 255834"/>
                <a:gd name="connsiteY5" fmla="*/ 12226 h 177538"/>
                <a:gd name="connsiteX6" fmla="*/ 27409 w 255834"/>
                <a:gd name="connsiteY6" fmla="*/ 157932 h 177538"/>
                <a:gd name="connsiteX7" fmla="*/ 20071 w 255834"/>
                <a:gd name="connsiteY7" fmla="*/ 164661 h 177538"/>
                <a:gd name="connsiteX8" fmla="*/ 6406 w 255834"/>
                <a:gd name="connsiteY8" fmla="*/ 165437 h 177538"/>
                <a:gd name="connsiteX9" fmla="*/ 79 w 255834"/>
                <a:gd name="connsiteY9" fmla="*/ 165437 h 177538"/>
                <a:gd name="connsiteX10" fmla="*/ 79 w 255834"/>
                <a:gd name="connsiteY10" fmla="*/ 177601 h 177538"/>
                <a:gd name="connsiteX11" fmla="*/ 33988 w 255834"/>
                <a:gd name="connsiteY11" fmla="*/ 176825 h 177538"/>
                <a:gd name="connsiteX12" fmla="*/ 68150 w 255834"/>
                <a:gd name="connsiteY12" fmla="*/ 177601 h 177538"/>
                <a:gd name="connsiteX13" fmla="*/ 68150 w 255834"/>
                <a:gd name="connsiteY13" fmla="*/ 165437 h 177538"/>
                <a:gd name="connsiteX14" fmla="*/ 61824 w 255834"/>
                <a:gd name="connsiteY14" fmla="*/ 165437 h 177538"/>
                <a:gd name="connsiteX15" fmla="*/ 48412 w 255834"/>
                <a:gd name="connsiteY15" fmla="*/ 164661 h 177538"/>
                <a:gd name="connsiteX16" fmla="*/ 40821 w 255834"/>
                <a:gd name="connsiteY16" fmla="*/ 157932 h 177538"/>
                <a:gd name="connsiteX17" fmla="*/ 40821 w 255834"/>
                <a:gd name="connsiteY17" fmla="*/ 15591 h 177538"/>
                <a:gd name="connsiteX18" fmla="*/ 41074 w 255834"/>
                <a:gd name="connsiteY18" fmla="*/ 15591 h 177538"/>
                <a:gd name="connsiteX19" fmla="*/ 109904 w 255834"/>
                <a:gd name="connsiteY19" fmla="*/ 171131 h 177538"/>
                <a:gd name="connsiteX20" fmla="*/ 118001 w 255834"/>
                <a:gd name="connsiteY20" fmla="*/ 177601 h 177538"/>
                <a:gd name="connsiteX21" fmla="*/ 126099 w 255834"/>
                <a:gd name="connsiteY21" fmla="*/ 171390 h 177538"/>
                <a:gd name="connsiteX22" fmla="*/ 196700 w 255834"/>
                <a:gd name="connsiteY22" fmla="*/ 12226 h 177538"/>
                <a:gd name="connsiteX23" fmla="*/ 196953 w 255834"/>
                <a:gd name="connsiteY23" fmla="*/ 12226 h 177538"/>
                <a:gd name="connsiteX24" fmla="*/ 196953 w 255834"/>
                <a:gd name="connsiteY24" fmla="*/ 165437 h 177538"/>
                <a:gd name="connsiteX25" fmla="*/ 169624 w 255834"/>
                <a:gd name="connsiteY25" fmla="*/ 165437 h 177538"/>
                <a:gd name="connsiteX26" fmla="*/ 169624 w 255834"/>
                <a:gd name="connsiteY26" fmla="*/ 177601 h 177538"/>
                <a:gd name="connsiteX27" fmla="*/ 212642 w 255834"/>
                <a:gd name="connsiteY27" fmla="*/ 176825 h 177538"/>
                <a:gd name="connsiteX28" fmla="*/ 255914 w 255834"/>
                <a:gd name="connsiteY28" fmla="*/ 177601 h 177538"/>
                <a:gd name="connsiteX29" fmla="*/ 255914 w 255834"/>
                <a:gd name="connsiteY29" fmla="*/ 165437 h 177538"/>
                <a:gd name="connsiteX30" fmla="*/ 228585 w 255834"/>
                <a:gd name="connsiteY30" fmla="*/ 165437 h 177538"/>
                <a:gd name="connsiteX31" fmla="*/ 228585 w 255834"/>
                <a:gd name="connsiteY31" fmla="*/ 12226 h 177538"/>
                <a:gd name="connsiteX32" fmla="*/ 255914 w 255834"/>
                <a:gd name="connsiteY32" fmla="*/ 12226 h 177538"/>
                <a:gd name="connsiteX33" fmla="*/ 255914 w 255834"/>
                <a:gd name="connsiteY33" fmla="*/ 63 h 177538"/>
                <a:gd name="connsiteX34" fmla="*/ 199990 w 255834"/>
                <a:gd name="connsiteY34" fmla="*/ 63 h 177538"/>
                <a:gd name="connsiteX35" fmla="*/ 188856 w 255834"/>
                <a:gd name="connsiteY35" fmla="*/ 6533 h 177538"/>
                <a:gd name="connsiteX36" fmla="*/ 128123 w 25583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7538">
                  <a:moveTo>
                    <a:pt x="128123" y="143439"/>
                  </a:moveTo>
                  <a:lnTo>
                    <a:pt x="67391" y="6533"/>
                  </a:lnTo>
                  <a:cubicBezTo>
                    <a:pt x="64607" y="63"/>
                    <a:pt x="61824" y="63"/>
                    <a:pt x="56257" y="63"/>
                  </a:cubicBezTo>
                  <a:lnTo>
                    <a:pt x="79" y="63"/>
                  </a:lnTo>
                  <a:lnTo>
                    <a:pt x="79" y="12226"/>
                  </a:lnTo>
                  <a:lnTo>
                    <a:pt x="27409" y="12226"/>
                  </a:lnTo>
                  <a:lnTo>
                    <a:pt x="27409" y="157932"/>
                  </a:lnTo>
                  <a:cubicBezTo>
                    <a:pt x="27409" y="163626"/>
                    <a:pt x="27156" y="163885"/>
                    <a:pt x="20071" y="164661"/>
                  </a:cubicBezTo>
                  <a:cubicBezTo>
                    <a:pt x="13997" y="165437"/>
                    <a:pt x="13491" y="165437"/>
                    <a:pt x="6406" y="165437"/>
                  </a:cubicBezTo>
                  <a:lnTo>
                    <a:pt x="79" y="165437"/>
                  </a:lnTo>
                  <a:lnTo>
                    <a:pt x="79" y="177601"/>
                  </a:lnTo>
                  <a:cubicBezTo>
                    <a:pt x="9695" y="176825"/>
                    <a:pt x="24119" y="176825"/>
                    <a:pt x="33988" y="176825"/>
                  </a:cubicBezTo>
                  <a:cubicBezTo>
                    <a:pt x="44616" y="176825"/>
                    <a:pt x="57775" y="176825"/>
                    <a:pt x="68150" y="177601"/>
                  </a:cubicBezTo>
                  <a:lnTo>
                    <a:pt x="68150" y="165437"/>
                  </a:lnTo>
                  <a:lnTo>
                    <a:pt x="61824" y="165437"/>
                  </a:lnTo>
                  <a:cubicBezTo>
                    <a:pt x="57269" y="165437"/>
                    <a:pt x="52967" y="165179"/>
                    <a:pt x="48412" y="164661"/>
                  </a:cubicBezTo>
                  <a:cubicBezTo>
                    <a:pt x="41074" y="163885"/>
                    <a:pt x="40821" y="163626"/>
                    <a:pt x="40821" y="157932"/>
                  </a:cubicBezTo>
                  <a:lnTo>
                    <a:pt x="40821" y="15591"/>
                  </a:lnTo>
                  <a:lnTo>
                    <a:pt x="41074" y="15591"/>
                  </a:lnTo>
                  <a:lnTo>
                    <a:pt x="109904" y="171131"/>
                  </a:lnTo>
                  <a:cubicBezTo>
                    <a:pt x="112181" y="176307"/>
                    <a:pt x="115218" y="177601"/>
                    <a:pt x="118001" y="177601"/>
                  </a:cubicBezTo>
                  <a:cubicBezTo>
                    <a:pt x="123062" y="177601"/>
                    <a:pt x="125087" y="173719"/>
                    <a:pt x="126099" y="171390"/>
                  </a:cubicBezTo>
                  <a:lnTo>
                    <a:pt x="196700" y="12226"/>
                  </a:lnTo>
                  <a:lnTo>
                    <a:pt x="196953" y="12226"/>
                  </a:lnTo>
                  <a:lnTo>
                    <a:pt x="196953" y="165437"/>
                  </a:lnTo>
                  <a:lnTo>
                    <a:pt x="169624" y="165437"/>
                  </a:lnTo>
                  <a:lnTo>
                    <a:pt x="169624" y="177601"/>
                  </a:lnTo>
                  <a:cubicBezTo>
                    <a:pt x="178734" y="176825"/>
                    <a:pt x="202267" y="176825"/>
                    <a:pt x="212642" y="176825"/>
                  </a:cubicBezTo>
                  <a:cubicBezTo>
                    <a:pt x="223017" y="176825"/>
                    <a:pt x="246804" y="176825"/>
                    <a:pt x="255914" y="177601"/>
                  </a:cubicBezTo>
                  <a:lnTo>
                    <a:pt x="255914" y="165437"/>
                  </a:lnTo>
                  <a:lnTo>
                    <a:pt x="228585" y="165437"/>
                  </a:lnTo>
                  <a:lnTo>
                    <a:pt x="228585" y="12226"/>
                  </a:lnTo>
                  <a:lnTo>
                    <a:pt x="255914" y="12226"/>
                  </a:lnTo>
                  <a:lnTo>
                    <a:pt x="255914" y="63"/>
                  </a:lnTo>
                  <a:lnTo>
                    <a:pt x="199990" y="63"/>
                  </a:lnTo>
                  <a:cubicBezTo>
                    <a:pt x="194423" y="63"/>
                    <a:pt x="191639" y="63"/>
                    <a:pt x="188856" y="6533"/>
                  </a:cubicBezTo>
                  <a:lnTo>
                    <a:pt x="128123" y="14343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AA87C8B-2C63-26B2-B752-748DF282948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313802" y="4066411"/>
              <a:ext cx="64477" cy="120291"/>
            </a:xfrm>
            <a:custGeom>
              <a:avLst/>
              <a:gdLst>
                <a:gd name="connsiteX0" fmla="*/ 40123 w 64477"/>
                <a:gd name="connsiteY0" fmla="*/ 5137 h 120291"/>
                <a:gd name="connsiteX1" fmla="*/ 34809 w 64477"/>
                <a:gd name="connsiteY1" fmla="*/ 64 h 120291"/>
                <a:gd name="connsiteX2" fmla="*/ 90 w 64477"/>
                <a:gd name="connsiteY2" fmla="*/ 11659 h 120291"/>
                <a:gd name="connsiteX3" fmla="*/ 90 w 64477"/>
                <a:gd name="connsiteY3" fmla="*/ 18180 h 120291"/>
                <a:gd name="connsiteX4" fmla="*/ 25775 w 64477"/>
                <a:gd name="connsiteY4" fmla="*/ 13108 h 120291"/>
                <a:gd name="connsiteX5" fmla="*/ 25775 w 64477"/>
                <a:gd name="connsiteY5" fmla="*/ 105500 h 120291"/>
                <a:gd name="connsiteX6" fmla="*/ 8061 w 64477"/>
                <a:gd name="connsiteY6" fmla="*/ 113834 h 120291"/>
                <a:gd name="connsiteX7" fmla="*/ 1330 w 64477"/>
                <a:gd name="connsiteY7" fmla="*/ 113834 h 120291"/>
                <a:gd name="connsiteX8" fmla="*/ 1330 w 64477"/>
                <a:gd name="connsiteY8" fmla="*/ 120356 h 120291"/>
                <a:gd name="connsiteX9" fmla="*/ 32860 w 64477"/>
                <a:gd name="connsiteY9" fmla="*/ 119631 h 120291"/>
                <a:gd name="connsiteX10" fmla="*/ 64568 w 64477"/>
                <a:gd name="connsiteY10" fmla="*/ 120356 h 120291"/>
                <a:gd name="connsiteX11" fmla="*/ 64568 w 64477"/>
                <a:gd name="connsiteY11" fmla="*/ 113834 h 120291"/>
                <a:gd name="connsiteX12" fmla="*/ 57837 w 64477"/>
                <a:gd name="connsiteY12" fmla="*/ 113834 h 120291"/>
                <a:gd name="connsiteX13" fmla="*/ 40123 w 64477"/>
                <a:gd name="connsiteY13" fmla="*/ 105500 h 120291"/>
                <a:gd name="connsiteX14" fmla="*/ 40123 w 64477"/>
                <a:gd name="connsiteY14" fmla="*/ 5137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123" y="5137"/>
                  </a:moveTo>
                  <a:cubicBezTo>
                    <a:pt x="40123" y="245"/>
                    <a:pt x="39769" y="64"/>
                    <a:pt x="34809" y="64"/>
                  </a:cubicBezTo>
                  <a:cubicBezTo>
                    <a:pt x="23472" y="11477"/>
                    <a:pt x="7353" y="11659"/>
                    <a:pt x="90" y="11659"/>
                  </a:cubicBezTo>
                  <a:lnTo>
                    <a:pt x="90" y="18180"/>
                  </a:lnTo>
                  <a:cubicBezTo>
                    <a:pt x="4342" y="18180"/>
                    <a:pt x="16033" y="18180"/>
                    <a:pt x="25775" y="13108"/>
                  </a:cubicBezTo>
                  <a:lnTo>
                    <a:pt x="25775" y="105500"/>
                  </a:lnTo>
                  <a:cubicBezTo>
                    <a:pt x="25775" y="111479"/>
                    <a:pt x="25775" y="113834"/>
                    <a:pt x="8061" y="113834"/>
                  </a:cubicBezTo>
                  <a:lnTo>
                    <a:pt x="1330" y="113834"/>
                  </a:lnTo>
                  <a:lnTo>
                    <a:pt x="1330" y="120356"/>
                  </a:lnTo>
                  <a:cubicBezTo>
                    <a:pt x="4519" y="120174"/>
                    <a:pt x="26306" y="119631"/>
                    <a:pt x="32860" y="119631"/>
                  </a:cubicBezTo>
                  <a:cubicBezTo>
                    <a:pt x="38352" y="119631"/>
                    <a:pt x="60671" y="120174"/>
                    <a:pt x="64568" y="120356"/>
                  </a:cubicBezTo>
                  <a:lnTo>
                    <a:pt x="64568" y="113834"/>
                  </a:lnTo>
                  <a:lnTo>
                    <a:pt x="57837" y="113834"/>
                  </a:lnTo>
                  <a:cubicBezTo>
                    <a:pt x="40123" y="113834"/>
                    <a:pt x="40123" y="111479"/>
                    <a:pt x="40123" y="105500"/>
                  </a:cubicBezTo>
                  <a:lnTo>
                    <a:pt x="40123" y="513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EFEC008-0CF2-FAD2-E08C-85393C263CA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429778" y="4120449"/>
              <a:ext cx="29606" cy="77381"/>
            </a:xfrm>
            <a:custGeom>
              <a:avLst/>
              <a:gdLst>
                <a:gd name="connsiteX0" fmla="*/ 29702 w 29606"/>
                <a:gd name="connsiteY0" fmla="*/ 27237 h 77381"/>
                <a:gd name="connsiteX1" fmla="*/ 13507 w 29606"/>
                <a:gd name="connsiteY1" fmla="*/ 63 h 77381"/>
                <a:gd name="connsiteX2" fmla="*/ 95 w 29606"/>
                <a:gd name="connsiteY2" fmla="*/ 13779 h 77381"/>
                <a:gd name="connsiteX3" fmla="*/ 13507 w 29606"/>
                <a:gd name="connsiteY3" fmla="*/ 27496 h 77381"/>
                <a:gd name="connsiteX4" fmla="*/ 22363 w 29606"/>
                <a:gd name="connsiteY4" fmla="*/ 24131 h 77381"/>
                <a:gd name="connsiteX5" fmla="*/ 23629 w 29606"/>
                <a:gd name="connsiteY5" fmla="*/ 23355 h 77381"/>
                <a:gd name="connsiteX6" fmla="*/ 24135 w 29606"/>
                <a:gd name="connsiteY6" fmla="*/ 27237 h 77381"/>
                <a:gd name="connsiteX7" fmla="*/ 6927 w 29606"/>
                <a:gd name="connsiteY7" fmla="*/ 70457 h 77381"/>
                <a:gd name="connsiteX8" fmla="*/ 4144 w 29606"/>
                <a:gd name="connsiteY8" fmla="*/ 74598 h 77381"/>
                <a:gd name="connsiteX9" fmla="*/ 6674 w 29606"/>
                <a:gd name="connsiteY9" fmla="*/ 77445 h 77381"/>
                <a:gd name="connsiteX10" fmla="*/ 29702 w 29606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02" y="27237"/>
                  </a:moveTo>
                  <a:cubicBezTo>
                    <a:pt x="29702" y="10156"/>
                    <a:pt x="23376" y="63"/>
                    <a:pt x="13507" y="63"/>
                  </a:cubicBezTo>
                  <a:cubicBezTo>
                    <a:pt x="5156" y="63"/>
                    <a:pt x="95" y="6533"/>
                    <a:pt x="95" y="13779"/>
                  </a:cubicBezTo>
                  <a:cubicBezTo>
                    <a:pt x="95" y="20767"/>
                    <a:pt x="5156" y="27496"/>
                    <a:pt x="13507" y="27496"/>
                  </a:cubicBezTo>
                  <a:cubicBezTo>
                    <a:pt x="16543" y="27496"/>
                    <a:pt x="19833" y="26461"/>
                    <a:pt x="22363" y="24131"/>
                  </a:cubicBezTo>
                  <a:cubicBezTo>
                    <a:pt x="23122" y="23614"/>
                    <a:pt x="23376" y="23355"/>
                    <a:pt x="23629" y="23355"/>
                  </a:cubicBezTo>
                  <a:cubicBezTo>
                    <a:pt x="23882" y="23355"/>
                    <a:pt x="24135" y="23614"/>
                    <a:pt x="24135" y="27237"/>
                  </a:cubicBezTo>
                  <a:cubicBezTo>
                    <a:pt x="24135" y="46388"/>
                    <a:pt x="15278" y="61916"/>
                    <a:pt x="6927" y="70457"/>
                  </a:cubicBezTo>
                  <a:cubicBezTo>
                    <a:pt x="4144" y="73304"/>
                    <a:pt x="4144" y="73821"/>
                    <a:pt x="4144" y="74598"/>
                  </a:cubicBezTo>
                  <a:cubicBezTo>
                    <a:pt x="4144" y="76409"/>
                    <a:pt x="5409" y="77445"/>
                    <a:pt x="6674" y="77445"/>
                  </a:cubicBezTo>
                  <a:cubicBezTo>
                    <a:pt x="9458" y="77445"/>
                    <a:pt x="29702" y="57517"/>
                    <a:pt x="29702" y="2723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EC86DE8-4538-B40C-2384-88AF2EABC6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530604" y="3970344"/>
              <a:ext cx="255834" cy="177538"/>
            </a:xfrm>
            <a:custGeom>
              <a:avLst/>
              <a:gdLst>
                <a:gd name="connsiteX0" fmla="*/ 128143 w 255834"/>
                <a:gd name="connsiteY0" fmla="*/ 143439 h 177538"/>
                <a:gd name="connsiteX1" fmla="*/ 67411 w 255834"/>
                <a:gd name="connsiteY1" fmla="*/ 6533 h 177538"/>
                <a:gd name="connsiteX2" fmla="*/ 56277 w 255834"/>
                <a:gd name="connsiteY2" fmla="*/ 63 h 177538"/>
                <a:gd name="connsiteX3" fmla="*/ 99 w 255834"/>
                <a:gd name="connsiteY3" fmla="*/ 63 h 177538"/>
                <a:gd name="connsiteX4" fmla="*/ 99 w 255834"/>
                <a:gd name="connsiteY4" fmla="*/ 12226 h 177538"/>
                <a:gd name="connsiteX5" fmla="*/ 27429 w 255834"/>
                <a:gd name="connsiteY5" fmla="*/ 12226 h 177538"/>
                <a:gd name="connsiteX6" fmla="*/ 27429 w 255834"/>
                <a:gd name="connsiteY6" fmla="*/ 157932 h 177538"/>
                <a:gd name="connsiteX7" fmla="*/ 20090 w 255834"/>
                <a:gd name="connsiteY7" fmla="*/ 164661 h 177538"/>
                <a:gd name="connsiteX8" fmla="*/ 6426 w 255834"/>
                <a:gd name="connsiteY8" fmla="*/ 165437 h 177538"/>
                <a:gd name="connsiteX9" fmla="*/ 99 w 255834"/>
                <a:gd name="connsiteY9" fmla="*/ 165437 h 177538"/>
                <a:gd name="connsiteX10" fmla="*/ 99 w 255834"/>
                <a:gd name="connsiteY10" fmla="*/ 177601 h 177538"/>
                <a:gd name="connsiteX11" fmla="*/ 34008 w 255834"/>
                <a:gd name="connsiteY11" fmla="*/ 176825 h 177538"/>
                <a:gd name="connsiteX12" fmla="*/ 68170 w 255834"/>
                <a:gd name="connsiteY12" fmla="*/ 177601 h 177538"/>
                <a:gd name="connsiteX13" fmla="*/ 68170 w 255834"/>
                <a:gd name="connsiteY13" fmla="*/ 165437 h 177538"/>
                <a:gd name="connsiteX14" fmla="*/ 61844 w 255834"/>
                <a:gd name="connsiteY14" fmla="*/ 165437 h 177538"/>
                <a:gd name="connsiteX15" fmla="*/ 48432 w 255834"/>
                <a:gd name="connsiteY15" fmla="*/ 164661 h 177538"/>
                <a:gd name="connsiteX16" fmla="*/ 40840 w 255834"/>
                <a:gd name="connsiteY16" fmla="*/ 157932 h 177538"/>
                <a:gd name="connsiteX17" fmla="*/ 40840 w 255834"/>
                <a:gd name="connsiteY17" fmla="*/ 15591 h 177538"/>
                <a:gd name="connsiteX18" fmla="*/ 41094 w 255834"/>
                <a:gd name="connsiteY18" fmla="*/ 15591 h 177538"/>
                <a:gd name="connsiteX19" fmla="*/ 109923 w 255834"/>
                <a:gd name="connsiteY19" fmla="*/ 171131 h 177538"/>
                <a:gd name="connsiteX20" fmla="*/ 118021 w 255834"/>
                <a:gd name="connsiteY20" fmla="*/ 177601 h 177538"/>
                <a:gd name="connsiteX21" fmla="*/ 126119 w 255834"/>
                <a:gd name="connsiteY21" fmla="*/ 171390 h 177538"/>
                <a:gd name="connsiteX22" fmla="*/ 196720 w 255834"/>
                <a:gd name="connsiteY22" fmla="*/ 12226 h 177538"/>
                <a:gd name="connsiteX23" fmla="*/ 196973 w 255834"/>
                <a:gd name="connsiteY23" fmla="*/ 12226 h 177538"/>
                <a:gd name="connsiteX24" fmla="*/ 196973 w 255834"/>
                <a:gd name="connsiteY24" fmla="*/ 165437 h 177538"/>
                <a:gd name="connsiteX25" fmla="*/ 169643 w 255834"/>
                <a:gd name="connsiteY25" fmla="*/ 165437 h 177538"/>
                <a:gd name="connsiteX26" fmla="*/ 169643 w 255834"/>
                <a:gd name="connsiteY26" fmla="*/ 177601 h 177538"/>
                <a:gd name="connsiteX27" fmla="*/ 212662 w 255834"/>
                <a:gd name="connsiteY27" fmla="*/ 176825 h 177538"/>
                <a:gd name="connsiteX28" fmla="*/ 255934 w 255834"/>
                <a:gd name="connsiteY28" fmla="*/ 177601 h 177538"/>
                <a:gd name="connsiteX29" fmla="*/ 255934 w 255834"/>
                <a:gd name="connsiteY29" fmla="*/ 165437 h 177538"/>
                <a:gd name="connsiteX30" fmla="*/ 228604 w 255834"/>
                <a:gd name="connsiteY30" fmla="*/ 165437 h 177538"/>
                <a:gd name="connsiteX31" fmla="*/ 228604 w 255834"/>
                <a:gd name="connsiteY31" fmla="*/ 12226 h 177538"/>
                <a:gd name="connsiteX32" fmla="*/ 255934 w 255834"/>
                <a:gd name="connsiteY32" fmla="*/ 12226 h 177538"/>
                <a:gd name="connsiteX33" fmla="*/ 255934 w 255834"/>
                <a:gd name="connsiteY33" fmla="*/ 63 h 177538"/>
                <a:gd name="connsiteX34" fmla="*/ 200010 w 255834"/>
                <a:gd name="connsiteY34" fmla="*/ 63 h 177538"/>
                <a:gd name="connsiteX35" fmla="*/ 188875 w 255834"/>
                <a:gd name="connsiteY35" fmla="*/ 6533 h 177538"/>
                <a:gd name="connsiteX36" fmla="*/ 128143 w 25583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7538">
                  <a:moveTo>
                    <a:pt x="128143" y="143439"/>
                  </a:moveTo>
                  <a:lnTo>
                    <a:pt x="67411" y="6533"/>
                  </a:lnTo>
                  <a:cubicBezTo>
                    <a:pt x="64627" y="63"/>
                    <a:pt x="61844" y="63"/>
                    <a:pt x="56277" y="63"/>
                  </a:cubicBezTo>
                  <a:lnTo>
                    <a:pt x="99" y="63"/>
                  </a:lnTo>
                  <a:lnTo>
                    <a:pt x="99" y="12226"/>
                  </a:lnTo>
                  <a:lnTo>
                    <a:pt x="27429" y="12226"/>
                  </a:lnTo>
                  <a:lnTo>
                    <a:pt x="27429" y="157932"/>
                  </a:lnTo>
                  <a:cubicBezTo>
                    <a:pt x="27429" y="163626"/>
                    <a:pt x="27176" y="163885"/>
                    <a:pt x="20090" y="164661"/>
                  </a:cubicBezTo>
                  <a:cubicBezTo>
                    <a:pt x="14017" y="165437"/>
                    <a:pt x="13511" y="165437"/>
                    <a:pt x="6426" y="165437"/>
                  </a:cubicBezTo>
                  <a:lnTo>
                    <a:pt x="99" y="165437"/>
                  </a:lnTo>
                  <a:lnTo>
                    <a:pt x="99" y="177601"/>
                  </a:lnTo>
                  <a:cubicBezTo>
                    <a:pt x="9715" y="176825"/>
                    <a:pt x="24139" y="176825"/>
                    <a:pt x="34008" y="176825"/>
                  </a:cubicBezTo>
                  <a:cubicBezTo>
                    <a:pt x="44636" y="176825"/>
                    <a:pt x="57795" y="176825"/>
                    <a:pt x="68170" y="177601"/>
                  </a:cubicBezTo>
                  <a:lnTo>
                    <a:pt x="68170" y="165437"/>
                  </a:lnTo>
                  <a:lnTo>
                    <a:pt x="61844" y="165437"/>
                  </a:lnTo>
                  <a:cubicBezTo>
                    <a:pt x="57289" y="165437"/>
                    <a:pt x="52987" y="165179"/>
                    <a:pt x="48432" y="164661"/>
                  </a:cubicBezTo>
                  <a:cubicBezTo>
                    <a:pt x="41094" y="163885"/>
                    <a:pt x="40840" y="163626"/>
                    <a:pt x="40840" y="157932"/>
                  </a:cubicBezTo>
                  <a:lnTo>
                    <a:pt x="40840" y="15591"/>
                  </a:lnTo>
                  <a:lnTo>
                    <a:pt x="41094" y="15591"/>
                  </a:lnTo>
                  <a:lnTo>
                    <a:pt x="109923" y="171131"/>
                  </a:lnTo>
                  <a:cubicBezTo>
                    <a:pt x="112201" y="176307"/>
                    <a:pt x="115237" y="177601"/>
                    <a:pt x="118021" y="177601"/>
                  </a:cubicBezTo>
                  <a:cubicBezTo>
                    <a:pt x="123082" y="177601"/>
                    <a:pt x="125106" y="173719"/>
                    <a:pt x="126119" y="171390"/>
                  </a:cubicBezTo>
                  <a:lnTo>
                    <a:pt x="196720" y="12226"/>
                  </a:lnTo>
                  <a:lnTo>
                    <a:pt x="196973" y="12226"/>
                  </a:lnTo>
                  <a:lnTo>
                    <a:pt x="196973" y="165437"/>
                  </a:lnTo>
                  <a:lnTo>
                    <a:pt x="169643" y="165437"/>
                  </a:lnTo>
                  <a:lnTo>
                    <a:pt x="169643" y="177601"/>
                  </a:lnTo>
                  <a:cubicBezTo>
                    <a:pt x="178753" y="176825"/>
                    <a:pt x="202287" y="176825"/>
                    <a:pt x="212662" y="176825"/>
                  </a:cubicBezTo>
                  <a:cubicBezTo>
                    <a:pt x="223037" y="176825"/>
                    <a:pt x="246824" y="176825"/>
                    <a:pt x="255934" y="177601"/>
                  </a:cubicBezTo>
                  <a:lnTo>
                    <a:pt x="255934" y="165437"/>
                  </a:lnTo>
                  <a:lnTo>
                    <a:pt x="228604" y="165437"/>
                  </a:lnTo>
                  <a:lnTo>
                    <a:pt x="228604" y="12226"/>
                  </a:lnTo>
                  <a:lnTo>
                    <a:pt x="255934" y="12226"/>
                  </a:lnTo>
                  <a:lnTo>
                    <a:pt x="255934" y="63"/>
                  </a:lnTo>
                  <a:lnTo>
                    <a:pt x="200010" y="63"/>
                  </a:lnTo>
                  <a:cubicBezTo>
                    <a:pt x="194442" y="63"/>
                    <a:pt x="191659" y="63"/>
                    <a:pt x="188875" y="6533"/>
                  </a:cubicBezTo>
                  <a:lnTo>
                    <a:pt x="128143" y="14343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69BCFC-337B-3C36-9312-E6F4CB473A4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807888" y="4066411"/>
              <a:ext cx="78293" cy="120291"/>
            </a:xfrm>
            <a:custGeom>
              <a:avLst/>
              <a:gdLst>
                <a:gd name="connsiteX0" fmla="*/ 78404 w 78293"/>
                <a:gd name="connsiteY0" fmla="*/ 87384 h 120291"/>
                <a:gd name="connsiteX1" fmla="*/ 72382 w 78293"/>
                <a:gd name="connsiteY1" fmla="*/ 87384 h 120291"/>
                <a:gd name="connsiteX2" fmla="*/ 67776 w 78293"/>
                <a:gd name="connsiteY2" fmla="*/ 103870 h 120291"/>
                <a:gd name="connsiteX3" fmla="*/ 50240 w 78293"/>
                <a:gd name="connsiteY3" fmla="*/ 104957 h 120291"/>
                <a:gd name="connsiteX4" fmla="*/ 17647 w 78293"/>
                <a:gd name="connsiteY4" fmla="*/ 104957 h 120291"/>
                <a:gd name="connsiteX5" fmla="*/ 53074 w 78293"/>
                <a:gd name="connsiteY5" fmla="*/ 74522 h 120291"/>
                <a:gd name="connsiteX6" fmla="*/ 78404 w 78293"/>
                <a:gd name="connsiteY6" fmla="*/ 35391 h 120291"/>
                <a:gd name="connsiteX7" fmla="*/ 36954 w 78293"/>
                <a:gd name="connsiteY7" fmla="*/ 64 h 120291"/>
                <a:gd name="connsiteX8" fmla="*/ 110 w 78293"/>
                <a:gd name="connsiteY8" fmla="*/ 32492 h 120291"/>
                <a:gd name="connsiteX9" fmla="*/ 9498 w 78293"/>
                <a:gd name="connsiteY9" fmla="*/ 42637 h 120291"/>
                <a:gd name="connsiteX10" fmla="*/ 18887 w 78293"/>
                <a:gd name="connsiteY10" fmla="*/ 33036 h 120291"/>
                <a:gd name="connsiteX11" fmla="*/ 8436 w 78293"/>
                <a:gd name="connsiteY11" fmla="*/ 23434 h 120291"/>
                <a:gd name="connsiteX12" fmla="*/ 34297 w 78293"/>
                <a:gd name="connsiteY12" fmla="*/ 6586 h 120291"/>
                <a:gd name="connsiteX13" fmla="*/ 61222 w 78293"/>
                <a:gd name="connsiteY13" fmla="*/ 35391 h 120291"/>
                <a:gd name="connsiteX14" fmla="*/ 44571 w 78293"/>
                <a:gd name="connsiteY14" fmla="*/ 70174 h 120291"/>
                <a:gd name="connsiteX15" fmla="*/ 1881 w 78293"/>
                <a:gd name="connsiteY15" fmla="*/ 113290 h 120291"/>
                <a:gd name="connsiteX16" fmla="*/ 110 w 78293"/>
                <a:gd name="connsiteY16" fmla="*/ 120356 h 120291"/>
                <a:gd name="connsiteX17" fmla="*/ 73090 w 78293"/>
                <a:gd name="connsiteY17" fmla="*/ 120356 h 120291"/>
                <a:gd name="connsiteX18" fmla="*/ 78404 w 78293"/>
                <a:gd name="connsiteY18" fmla="*/ 87384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20291">
                  <a:moveTo>
                    <a:pt x="78404" y="87384"/>
                  </a:moveTo>
                  <a:lnTo>
                    <a:pt x="72382" y="87384"/>
                  </a:lnTo>
                  <a:cubicBezTo>
                    <a:pt x="71850" y="91370"/>
                    <a:pt x="70079" y="102058"/>
                    <a:pt x="67776" y="103870"/>
                  </a:cubicBezTo>
                  <a:cubicBezTo>
                    <a:pt x="66359" y="104957"/>
                    <a:pt x="52719" y="104957"/>
                    <a:pt x="50240" y="104957"/>
                  </a:cubicBezTo>
                  <a:lnTo>
                    <a:pt x="17647" y="104957"/>
                  </a:lnTo>
                  <a:cubicBezTo>
                    <a:pt x="36246" y="88109"/>
                    <a:pt x="42446" y="83036"/>
                    <a:pt x="53074" y="74522"/>
                  </a:cubicBezTo>
                  <a:cubicBezTo>
                    <a:pt x="66182" y="63833"/>
                    <a:pt x="78404" y="52601"/>
                    <a:pt x="78404" y="35391"/>
                  </a:cubicBezTo>
                  <a:cubicBezTo>
                    <a:pt x="78404" y="13470"/>
                    <a:pt x="59628" y="64"/>
                    <a:pt x="36954" y="64"/>
                  </a:cubicBezTo>
                  <a:cubicBezTo>
                    <a:pt x="14990" y="64"/>
                    <a:pt x="110" y="15825"/>
                    <a:pt x="110" y="32492"/>
                  </a:cubicBezTo>
                  <a:cubicBezTo>
                    <a:pt x="110" y="41731"/>
                    <a:pt x="7727" y="42637"/>
                    <a:pt x="9498" y="42637"/>
                  </a:cubicBezTo>
                  <a:cubicBezTo>
                    <a:pt x="13750" y="42637"/>
                    <a:pt x="18887" y="39557"/>
                    <a:pt x="18887" y="33036"/>
                  </a:cubicBezTo>
                  <a:cubicBezTo>
                    <a:pt x="18887" y="29775"/>
                    <a:pt x="17647" y="23434"/>
                    <a:pt x="8436" y="23434"/>
                  </a:cubicBezTo>
                  <a:cubicBezTo>
                    <a:pt x="13927" y="10572"/>
                    <a:pt x="25972" y="6586"/>
                    <a:pt x="34297" y="6586"/>
                  </a:cubicBezTo>
                  <a:cubicBezTo>
                    <a:pt x="52011" y="6586"/>
                    <a:pt x="61222" y="20717"/>
                    <a:pt x="61222" y="35391"/>
                  </a:cubicBezTo>
                  <a:cubicBezTo>
                    <a:pt x="61222" y="51152"/>
                    <a:pt x="50240" y="63652"/>
                    <a:pt x="44571" y="70174"/>
                  </a:cubicBezTo>
                  <a:lnTo>
                    <a:pt x="1881" y="113290"/>
                  </a:lnTo>
                  <a:cubicBezTo>
                    <a:pt x="110" y="114921"/>
                    <a:pt x="110" y="115283"/>
                    <a:pt x="110" y="120356"/>
                  </a:cubicBezTo>
                  <a:lnTo>
                    <a:pt x="73090" y="120356"/>
                  </a:lnTo>
                  <a:lnTo>
                    <a:pt x="78404" y="8738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23DAF8D-EB35-ADF2-7935-9D698BE5D8E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932013" y="4120449"/>
              <a:ext cx="29606" cy="77381"/>
            </a:xfrm>
            <a:custGeom>
              <a:avLst/>
              <a:gdLst>
                <a:gd name="connsiteX0" fmla="*/ 29722 w 29606"/>
                <a:gd name="connsiteY0" fmla="*/ 27237 h 77381"/>
                <a:gd name="connsiteX1" fmla="*/ 13526 w 29606"/>
                <a:gd name="connsiteY1" fmla="*/ 63 h 77381"/>
                <a:gd name="connsiteX2" fmla="*/ 115 w 29606"/>
                <a:gd name="connsiteY2" fmla="*/ 13779 h 77381"/>
                <a:gd name="connsiteX3" fmla="*/ 13526 w 29606"/>
                <a:gd name="connsiteY3" fmla="*/ 27496 h 77381"/>
                <a:gd name="connsiteX4" fmla="*/ 22383 w 29606"/>
                <a:gd name="connsiteY4" fmla="*/ 24131 h 77381"/>
                <a:gd name="connsiteX5" fmla="*/ 23648 w 29606"/>
                <a:gd name="connsiteY5" fmla="*/ 23355 h 77381"/>
                <a:gd name="connsiteX6" fmla="*/ 24154 w 29606"/>
                <a:gd name="connsiteY6" fmla="*/ 27237 h 77381"/>
                <a:gd name="connsiteX7" fmla="*/ 6947 w 29606"/>
                <a:gd name="connsiteY7" fmla="*/ 70457 h 77381"/>
                <a:gd name="connsiteX8" fmla="*/ 4163 w 29606"/>
                <a:gd name="connsiteY8" fmla="*/ 74598 h 77381"/>
                <a:gd name="connsiteX9" fmla="*/ 6694 w 29606"/>
                <a:gd name="connsiteY9" fmla="*/ 77445 h 77381"/>
                <a:gd name="connsiteX10" fmla="*/ 29722 w 29606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22" y="27237"/>
                  </a:moveTo>
                  <a:cubicBezTo>
                    <a:pt x="29722" y="10156"/>
                    <a:pt x="23395" y="63"/>
                    <a:pt x="13526" y="63"/>
                  </a:cubicBezTo>
                  <a:cubicBezTo>
                    <a:pt x="5176" y="63"/>
                    <a:pt x="115" y="6533"/>
                    <a:pt x="115" y="13779"/>
                  </a:cubicBezTo>
                  <a:cubicBezTo>
                    <a:pt x="115" y="20767"/>
                    <a:pt x="5176" y="27496"/>
                    <a:pt x="13526" y="27496"/>
                  </a:cubicBezTo>
                  <a:cubicBezTo>
                    <a:pt x="16563" y="27496"/>
                    <a:pt x="19853" y="26461"/>
                    <a:pt x="22383" y="24131"/>
                  </a:cubicBezTo>
                  <a:cubicBezTo>
                    <a:pt x="23142" y="23614"/>
                    <a:pt x="23395" y="23355"/>
                    <a:pt x="23648" y="23355"/>
                  </a:cubicBezTo>
                  <a:cubicBezTo>
                    <a:pt x="23901" y="23355"/>
                    <a:pt x="24154" y="23614"/>
                    <a:pt x="24154" y="27237"/>
                  </a:cubicBezTo>
                  <a:cubicBezTo>
                    <a:pt x="24154" y="46388"/>
                    <a:pt x="15298" y="61916"/>
                    <a:pt x="6947" y="70457"/>
                  </a:cubicBezTo>
                  <a:cubicBezTo>
                    <a:pt x="4163" y="73304"/>
                    <a:pt x="4163" y="73821"/>
                    <a:pt x="4163" y="74598"/>
                  </a:cubicBezTo>
                  <a:cubicBezTo>
                    <a:pt x="4163" y="76409"/>
                    <a:pt x="5429" y="77445"/>
                    <a:pt x="6694" y="77445"/>
                  </a:cubicBezTo>
                  <a:cubicBezTo>
                    <a:pt x="9477" y="77445"/>
                    <a:pt x="29722" y="57517"/>
                    <a:pt x="29722" y="2723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BD702EE-AFBF-1E47-07FC-4DC312D94CA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044479" y="4120449"/>
              <a:ext cx="26823" cy="27433"/>
            </a:xfrm>
            <a:custGeom>
              <a:avLst/>
              <a:gdLst>
                <a:gd name="connsiteX0" fmla="*/ 26942 w 26823"/>
                <a:gd name="connsiteY0" fmla="*/ 13779 h 27433"/>
                <a:gd name="connsiteX1" fmla="*/ 13531 w 26823"/>
                <a:gd name="connsiteY1" fmla="*/ 63 h 27433"/>
                <a:gd name="connsiteX2" fmla="*/ 119 w 26823"/>
                <a:gd name="connsiteY2" fmla="*/ 13779 h 27433"/>
                <a:gd name="connsiteX3" fmla="*/ 13531 w 26823"/>
                <a:gd name="connsiteY3" fmla="*/ 27496 h 27433"/>
                <a:gd name="connsiteX4" fmla="*/ 26942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6942" y="13779"/>
                  </a:moveTo>
                  <a:cubicBezTo>
                    <a:pt x="26942" y="6274"/>
                    <a:pt x="20869" y="63"/>
                    <a:pt x="13531" y="63"/>
                  </a:cubicBezTo>
                  <a:cubicBezTo>
                    <a:pt x="6192" y="63"/>
                    <a:pt x="119" y="6274"/>
                    <a:pt x="119" y="13779"/>
                  </a:cubicBezTo>
                  <a:cubicBezTo>
                    <a:pt x="119" y="21285"/>
                    <a:pt x="6192" y="27496"/>
                    <a:pt x="13531" y="27496"/>
                  </a:cubicBezTo>
                  <a:cubicBezTo>
                    <a:pt x="20869" y="27496"/>
                    <a:pt x="26942" y="21285"/>
                    <a:pt x="26942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59BF4E4-F67A-4BC0-31F2-39C1827DB62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156945" y="4120449"/>
              <a:ext cx="26823" cy="27433"/>
            </a:xfrm>
            <a:custGeom>
              <a:avLst/>
              <a:gdLst>
                <a:gd name="connsiteX0" fmla="*/ 26947 w 26823"/>
                <a:gd name="connsiteY0" fmla="*/ 13779 h 27433"/>
                <a:gd name="connsiteX1" fmla="*/ 13535 w 26823"/>
                <a:gd name="connsiteY1" fmla="*/ 63 h 27433"/>
                <a:gd name="connsiteX2" fmla="*/ 123 w 26823"/>
                <a:gd name="connsiteY2" fmla="*/ 13779 h 27433"/>
                <a:gd name="connsiteX3" fmla="*/ 13535 w 26823"/>
                <a:gd name="connsiteY3" fmla="*/ 27496 h 27433"/>
                <a:gd name="connsiteX4" fmla="*/ 26947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6947" y="13779"/>
                  </a:moveTo>
                  <a:cubicBezTo>
                    <a:pt x="26947" y="6274"/>
                    <a:pt x="20874" y="63"/>
                    <a:pt x="13535" y="63"/>
                  </a:cubicBezTo>
                  <a:cubicBezTo>
                    <a:pt x="6197" y="63"/>
                    <a:pt x="123" y="6274"/>
                    <a:pt x="123" y="13779"/>
                  </a:cubicBezTo>
                  <a:cubicBezTo>
                    <a:pt x="123" y="21285"/>
                    <a:pt x="6197" y="27496"/>
                    <a:pt x="13535" y="27496"/>
                  </a:cubicBezTo>
                  <a:cubicBezTo>
                    <a:pt x="20874" y="27496"/>
                    <a:pt x="26947" y="21285"/>
                    <a:pt x="26947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2BE3890-7335-ADD6-1DBD-71389878F9A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269412" y="4120449"/>
              <a:ext cx="26823" cy="27433"/>
            </a:xfrm>
            <a:custGeom>
              <a:avLst/>
              <a:gdLst>
                <a:gd name="connsiteX0" fmla="*/ 26951 w 26823"/>
                <a:gd name="connsiteY0" fmla="*/ 13779 h 27433"/>
                <a:gd name="connsiteX1" fmla="*/ 13540 w 26823"/>
                <a:gd name="connsiteY1" fmla="*/ 63 h 27433"/>
                <a:gd name="connsiteX2" fmla="*/ 128 w 26823"/>
                <a:gd name="connsiteY2" fmla="*/ 13779 h 27433"/>
                <a:gd name="connsiteX3" fmla="*/ 13540 w 26823"/>
                <a:gd name="connsiteY3" fmla="*/ 27496 h 27433"/>
                <a:gd name="connsiteX4" fmla="*/ 26951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6951" y="13779"/>
                  </a:moveTo>
                  <a:cubicBezTo>
                    <a:pt x="26951" y="6274"/>
                    <a:pt x="20878" y="63"/>
                    <a:pt x="13540" y="63"/>
                  </a:cubicBezTo>
                  <a:cubicBezTo>
                    <a:pt x="6201" y="63"/>
                    <a:pt x="128" y="6274"/>
                    <a:pt x="128" y="13779"/>
                  </a:cubicBezTo>
                  <a:cubicBezTo>
                    <a:pt x="128" y="21285"/>
                    <a:pt x="6201" y="27496"/>
                    <a:pt x="13540" y="27496"/>
                  </a:cubicBezTo>
                  <a:cubicBezTo>
                    <a:pt x="20878" y="27496"/>
                    <a:pt x="26951" y="21285"/>
                    <a:pt x="26951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050C1FB-929D-FA4C-7B5F-727BEF0BD33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365683" y="3953781"/>
              <a:ext cx="34668" cy="258802"/>
            </a:xfrm>
            <a:custGeom>
              <a:avLst/>
              <a:gdLst>
                <a:gd name="connsiteX0" fmla="*/ 34800 w 34668"/>
                <a:gd name="connsiteY0" fmla="*/ 63 h 258802"/>
                <a:gd name="connsiteX1" fmla="*/ 132 w 34668"/>
                <a:gd name="connsiteY1" fmla="*/ 63 h 258802"/>
                <a:gd name="connsiteX2" fmla="*/ 132 w 34668"/>
                <a:gd name="connsiteY2" fmla="*/ 10415 h 258802"/>
                <a:gd name="connsiteX3" fmla="*/ 24678 w 34668"/>
                <a:gd name="connsiteY3" fmla="*/ 10415 h 258802"/>
                <a:gd name="connsiteX4" fmla="*/ 24678 w 34668"/>
                <a:gd name="connsiteY4" fmla="*/ 248513 h 258802"/>
                <a:gd name="connsiteX5" fmla="*/ 132 w 34668"/>
                <a:gd name="connsiteY5" fmla="*/ 248513 h 258802"/>
                <a:gd name="connsiteX6" fmla="*/ 132 w 34668"/>
                <a:gd name="connsiteY6" fmla="*/ 258865 h 258802"/>
                <a:gd name="connsiteX7" fmla="*/ 34800 w 34668"/>
                <a:gd name="connsiteY7" fmla="*/ 258865 h 258802"/>
                <a:gd name="connsiteX8" fmla="*/ 34800 w 34668"/>
                <a:gd name="connsiteY8" fmla="*/ 63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68" h="258802">
                  <a:moveTo>
                    <a:pt x="34800" y="63"/>
                  </a:moveTo>
                  <a:lnTo>
                    <a:pt x="132" y="63"/>
                  </a:lnTo>
                  <a:lnTo>
                    <a:pt x="132" y="10415"/>
                  </a:lnTo>
                  <a:lnTo>
                    <a:pt x="24678" y="10415"/>
                  </a:lnTo>
                  <a:lnTo>
                    <a:pt x="24678" y="248513"/>
                  </a:lnTo>
                  <a:lnTo>
                    <a:pt x="132" y="248513"/>
                  </a:lnTo>
                  <a:lnTo>
                    <a:pt x="132" y="258865"/>
                  </a:lnTo>
                  <a:lnTo>
                    <a:pt x="34800" y="258865"/>
                  </a:lnTo>
                  <a:lnTo>
                    <a:pt x="34800" y="6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0F58EB1-8657-C649-65D1-328301154B0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514616" y="4015635"/>
              <a:ext cx="224709" cy="135094"/>
            </a:xfrm>
            <a:custGeom>
              <a:avLst/>
              <a:gdLst>
                <a:gd name="connsiteX0" fmla="*/ 197265 w 224709"/>
                <a:gd name="connsiteY0" fmla="*/ 72786 h 135094"/>
                <a:gd name="connsiteX1" fmla="*/ 174490 w 224709"/>
                <a:gd name="connsiteY1" fmla="*/ 97631 h 135094"/>
                <a:gd name="connsiteX2" fmla="*/ 161078 w 224709"/>
                <a:gd name="connsiteY2" fmla="*/ 132052 h 135094"/>
                <a:gd name="connsiteX3" fmla="*/ 166139 w 224709"/>
                <a:gd name="connsiteY3" fmla="*/ 135158 h 135094"/>
                <a:gd name="connsiteX4" fmla="*/ 171706 w 224709"/>
                <a:gd name="connsiteY4" fmla="*/ 129981 h 135094"/>
                <a:gd name="connsiteX5" fmla="*/ 221051 w 224709"/>
                <a:gd name="connsiteY5" fmla="*/ 70975 h 135094"/>
                <a:gd name="connsiteX6" fmla="*/ 224847 w 224709"/>
                <a:gd name="connsiteY6" fmla="*/ 67610 h 135094"/>
                <a:gd name="connsiteX7" fmla="*/ 222823 w 224709"/>
                <a:gd name="connsiteY7" fmla="*/ 64763 h 135094"/>
                <a:gd name="connsiteX8" fmla="*/ 171453 w 224709"/>
                <a:gd name="connsiteY8" fmla="*/ 3945 h 135094"/>
                <a:gd name="connsiteX9" fmla="*/ 166139 w 224709"/>
                <a:gd name="connsiteY9" fmla="*/ 63 h 135094"/>
                <a:gd name="connsiteX10" fmla="*/ 161078 w 224709"/>
                <a:gd name="connsiteY10" fmla="*/ 3168 h 135094"/>
                <a:gd name="connsiteX11" fmla="*/ 173984 w 224709"/>
                <a:gd name="connsiteY11" fmla="*/ 37330 h 135094"/>
                <a:gd name="connsiteX12" fmla="*/ 197265 w 224709"/>
                <a:gd name="connsiteY12" fmla="*/ 62434 h 135094"/>
                <a:gd name="connsiteX13" fmla="*/ 9248 w 224709"/>
                <a:gd name="connsiteY13" fmla="*/ 62434 h 135094"/>
                <a:gd name="connsiteX14" fmla="*/ 138 w 224709"/>
                <a:gd name="connsiteY14" fmla="*/ 67610 h 135094"/>
                <a:gd name="connsiteX15" fmla="*/ 9248 w 224709"/>
                <a:gd name="connsiteY15" fmla="*/ 72786 h 135094"/>
                <a:gd name="connsiteX16" fmla="*/ 197265 w 224709"/>
                <a:gd name="connsiteY16" fmla="*/ 72786 h 13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4709" h="135094">
                  <a:moveTo>
                    <a:pt x="197265" y="72786"/>
                  </a:moveTo>
                  <a:cubicBezTo>
                    <a:pt x="183347" y="83656"/>
                    <a:pt x="176514" y="94267"/>
                    <a:pt x="174490" y="97631"/>
                  </a:cubicBezTo>
                  <a:cubicBezTo>
                    <a:pt x="163103" y="115489"/>
                    <a:pt x="161078" y="131793"/>
                    <a:pt x="161078" y="132052"/>
                  </a:cubicBezTo>
                  <a:cubicBezTo>
                    <a:pt x="161078" y="135158"/>
                    <a:pt x="164115" y="135158"/>
                    <a:pt x="166139" y="135158"/>
                  </a:cubicBezTo>
                  <a:cubicBezTo>
                    <a:pt x="170441" y="135158"/>
                    <a:pt x="170694" y="134640"/>
                    <a:pt x="171706" y="129981"/>
                  </a:cubicBezTo>
                  <a:cubicBezTo>
                    <a:pt x="177527" y="104619"/>
                    <a:pt x="192457" y="82879"/>
                    <a:pt x="221051" y="70975"/>
                  </a:cubicBezTo>
                  <a:cubicBezTo>
                    <a:pt x="224088" y="69939"/>
                    <a:pt x="224847" y="69422"/>
                    <a:pt x="224847" y="67610"/>
                  </a:cubicBezTo>
                  <a:cubicBezTo>
                    <a:pt x="224847" y="65799"/>
                    <a:pt x="223329" y="65022"/>
                    <a:pt x="222823" y="64763"/>
                  </a:cubicBezTo>
                  <a:cubicBezTo>
                    <a:pt x="211689" y="60364"/>
                    <a:pt x="181069" y="47424"/>
                    <a:pt x="171453" y="3945"/>
                  </a:cubicBezTo>
                  <a:cubicBezTo>
                    <a:pt x="170694" y="839"/>
                    <a:pt x="170441" y="63"/>
                    <a:pt x="166139" y="63"/>
                  </a:cubicBezTo>
                  <a:cubicBezTo>
                    <a:pt x="164115" y="63"/>
                    <a:pt x="161078" y="63"/>
                    <a:pt x="161078" y="3168"/>
                  </a:cubicBezTo>
                  <a:cubicBezTo>
                    <a:pt x="161078" y="3686"/>
                    <a:pt x="163356" y="19991"/>
                    <a:pt x="173984" y="37330"/>
                  </a:cubicBezTo>
                  <a:cubicBezTo>
                    <a:pt x="179045" y="45094"/>
                    <a:pt x="186383" y="54152"/>
                    <a:pt x="197265" y="62434"/>
                  </a:cubicBezTo>
                  <a:lnTo>
                    <a:pt x="9248" y="62434"/>
                  </a:lnTo>
                  <a:cubicBezTo>
                    <a:pt x="4693" y="62434"/>
                    <a:pt x="138" y="62434"/>
                    <a:pt x="138" y="67610"/>
                  </a:cubicBezTo>
                  <a:cubicBezTo>
                    <a:pt x="138" y="72786"/>
                    <a:pt x="4693" y="72786"/>
                    <a:pt x="9248" y="72786"/>
                  </a:cubicBezTo>
                  <a:lnTo>
                    <a:pt x="197265" y="72786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CD3243-BABA-48A0-59D7-99B7CB9FB2B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853900" y="3953781"/>
              <a:ext cx="34667" cy="258802"/>
            </a:xfrm>
            <a:custGeom>
              <a:avLst/>
              <a:gdLst>
                <a:gd name="connsiteX0" fmla="*/ 34819 w 34667"/>
                <a:gd name="connsiteY0" fmla="*/ 258865 h 258802"/>
                <a:gd name="connsiteX1" fmla="*/ 34819 w 34667"/>
                <a:gd name="connsiteY1" fmla="*/ 248513 h 258802"/>
                <a:gd name="connsiteX2" fmla="*/ 10273 w 34667"/>
                <a:gd name="connsiteY2" fmla="*/ 248513 h 258802"/>
                <a:gd name="connsiteX3" fmla="*/ 10273 w 34667"/>
                <a:gd name="connsiteY3" fmla="*/ 10415 h 258802"/>
                <a:gd name="connsiteX4" fmla="*/ 34819 w 34667"/>
                <a:gd name="connsiteY4" fmla="*/ 10415 h 258802"/>
                <a:gd name="connsiteX5" fmla="*/ 34819 w 34667"/>
                <a:gd name="connsiteY5" fmla="*/ 63 h 258802"/>
                <a:gd name="connsiteX6" fmla="*/ 151 w 34667"/>
                <a:gd name="connsiteY6" fmla="*/ 63 h 258802"/>
                <a:gd name="connsiteX7" fmla="*/ 151 w 34667"/>
                <a:gd name="connsiteY7" fmla="*/ 258865 h 258802"/>
                <a:gd name="connsiteX8" fmla="*/ 34819 w 34667"/>
                <a:gd name="connsiteY8" fmla="*/ 258865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67" h="258802">
                  <a:moveTo>
                    <a:pt x="34819" y="258865"/>
                  </a:moveTo>
                  <a:lnTo>
                    <a:pt x="34819" y="248513"/>
                  </a:lnTo>
                  <a:lnTo>
                    <a:pt x="10273" y="248513"/>
                  </a:lnTo>
                  <a:lnTo>
                    <a:pt x="10273" y="10415"/>
                  </a:lnTo>
                  <a:lnTo>
                    <a:pt x="34819" y="10415"/>
                  </a:lnTo>
                  <a:lnTo>
                    <a:pt x="34819" y="63"/>
                  </a:lnTo>
                  <a:lnTo>
                    <a:pt x="151" y="63"/>
                  </a:lnTo>
                  <a:lnTo>
                    <a:pt x="151" y="258865"/>
                  </a:lnTo>
                  <a:lnTo>
                    <a:pt x="34819" y="258865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D186270-EF97-CF04-9FF2-4361012BC59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904707" y="3971121"/>
              <a:ext cx="180678" cy="182455"/>
            </a:xfrm>
            <a:custGeom>
              <a:avLst/>
              <a:gdLst>
                <a:gd name="connsiteX0" fmla="*/ 84672 w 180678"/>
                <a:gd name="connsiteY0" fmla="*/ 17920 h 182455"/>
                <a:gd name="connsiteX1" fmla="*/ 91758 w 180678"/>
                <a:gd name="connsiteY1" fmla="*/ 8344 h 182455"/>
                <a:gd name="connsiteX2" fmla="*/ 107194 w 180678"/>
                <a:gd name="connsiteY2" fmla="*/ 8086 h 182455"/>
                <a:gd name="connsiteX3" fmla="*/ 153249 w 180678"/>
                <a:gd name="connsiteY3" fmla="*/ 33707 h 182455"/>
                <a:gd name="connsiteX4" fmla="*/ 139331 w 180678"/>
                <a:gd name="connsiteY4" fmla="*/ 70457 h 182455"/>
                <a:gd name="connsiteX5" fmla="*/ 96566 w 180678"/>
                <a:gd name="connsiteY5" fmla="*/ 85467 h 182455"/>
                <a:gd name="connsiteX6" fmla="*/ 68224 w 180678"/>
                <a:gd name="connsiteY6" fmla="*/ 85467 h 182455"/>
                <a:gd name="connsiteX7" fmla="*/ 84672 w 180678"/>
                <a:gd name="connsiteY7" fmla="*/ 17920 h 182455"/>
                <a:gd name="connsiteX8" fmla="*/ 121112 w 180678"/>
                <a:gd name="connsiteY8" fmla="*/ 88832 h 182455"/>
                <a:gd name="connsiteX9" fmla="*/ 176783 w 180678"/>
                <a:gd name="connsiteY9" fmla="*/ 38883 h 182455"/>
                <a:gd name="connsiteX10" fmla="*/ 120859 w 180678"/>
                <a:gd name="connsiteY10" fmla="*/ 63 h 182455"/>
                <a:gd name="connsiteX11" fmla="*/ 48739 w 180678"/>
                <a:gd name="connsiteY11" fmla="*/ 63 h 182455"/>
                <a:gd name="connsiteX12" fmla="*/ 41401 w 180678"/>
                <a:gd name="connsiteY12" fmla="*/ 5239 h 182455"/>
                <a:gd name="connsiteX13" fmla="*/ 48486 w 180678"/>
                <a:gd name="connsiteY13" fmla="*/ 8086 h 182455"/>
                <a:gd name="connsiteX14" fmla="*/ 58102 w 180678"/>
                <a:gd name="connsiteY14" fmla="*/ 8603 h 182455"/>
                <a:gd name="connsiteX15" fmla="*/ 64934 w 180678"/>
                <a:gd name="connsiteY15" fmla="*/ 12744 h 182455"/>
                <a:gd name="connsiteX16" fmla="*/ 63922 w 180678"/>
                <a:gd name="connsiteY16" fmla="*/ 17661 h 182455"/>
                <a:gd name="connsiteX17" fmla="*/ 30013 w 180678"/>
                <a:gd name="connsiteY17" fmla="*/ 156638 h 182455"/>
                <a:gd name="connsiteX18" fmla="*/ 6986 w 180678"/>
                <a:gd name="connsiteY18" fmla="*/ 168802 h 182455"/>
                <a:gd name="connsiteX19" fmla="*/ 153 w 180678"/>
                <a:gd name="connsiteY19" fmla="*/ 173978 h 182455"/>
                <a:gd name="connsiteX20" fmla="*/ 3696 w 180678"/>
                <a:gd name="connsiteY20" fmla="*/ 176825 h 182455"/>
                <a:gd name="connsiteX21" fmla="*/ 35581 w 180678"/>
                <a:gd name="connsiteY21" fmla="*/ 176048 h 182455"/>
                <a:gd name="connsiteX22" fmla="*/ 67718 w 180678"/>
                <a:gd name="connsiteY22" fmla="*/ 176825 h 182455"/>
                <a:gd name="connsiteX23" fmla="*/ 72779 w 180678"/>
                <a:gd name="connsiteY23" fmla="*/ 171649 h 182455"/>
                <a:gd name="connsiteX24" fmla="*/ 65694 w 180678"/>
                <a:gd name="connsiteY24" fmla="*/ 168802 h 182455"/>
                <a:gd name="connsiteX25" fmla="*/ 49245 w 180678"/>
                <a:gd name="connsiteY25" fmla="*/ 164143 h 182455"/>
                <a:gd name="connsiteX26" fmla="*/ 50004 w 180678"/>
                <a:gd name="connsiteY26" fmla="*/ 159744 h 182455"/>
                <a:gd name="connsiteX27" fmla="*/ 66706 w 180678"/>
                <a:gd name="connsiteY27" fmla="*/ 91161 h 182455"/>
                <a:gd name="connsiteX28" fmla="*/ 96819 w 180678"/>
                <a:gd name="connsiteY28" fmla="*/ 91161 h 182455"/>
                <a:gd name="connsiteX29" fmla="*/ 124401 w 180678"/>
                <a:gd name="connsiteY29" fmla="*/ 114712 h 182455"/>
                <a:gd name="connsiteX30" fmla="*/ 120859 w 180678"/>
                <a:gd name="connsiteY30" fmla="*/ 132570 h 182455"/>
                <a:gd name="connsiteX31" fmla="*/ 116810 w 180678"/>
                <a:gd name="connsiteY31" fmla="*/ 154568 h 182455"/>
                <a:gd name="connsiteX32" fmla="*/ 150466 w 180678"/>
                <a:gd name="connsiteY32" fmla="*/ 182518 h 182455"/>
                <a:gd name="connsiteX33" fmla="*/ 180832 w 180678"/>
                <a:gd name="connsiteY33" fmla="*/ 152756 h 182455"/>
                <a:gd name="connsiteX34" fmla="*/ 177795 w 180678"/>
                <a:gd name="connsiteY34" fmla="*/ 149650 h 182455"/>
                <a:gd name="connsiteX35" fmla="*/ 174506 w 180678"/>
                <a:gd name="connsiteY35" fmla="*/ 153274 h 182455"/>
                <a:gd name="connsiteX36" fmla="*/ 151478 w 180678"/>
                <a:gd name="connsiteY36" fmla="*/ 176825 h 182455"/>
                <a:gd name="connsiteX37" fmla="*/ 141356 w 180678"/>
                <a:gd name="connsiteY37" fmla="*/ 161038 h 182455"/>
                <a:gd name="connsiteX38" fmla="*/ 143886 w 180678"/>
                <a:gd name="connsiteY38" fmla="*/ 131534 h 182455"/>
                <a:gd name="connsiteX39" fmla="*/ 144899 w 180678"/>
                <a:gd name="connsiteY39" fmla="*/ 119371 h 182455"/>
                <a:gd name="connsiteX40" fmla="*/ 121112 w 180678"/>
                <a:gd name="connsiteY40" fmla="*/ 8883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678" h="182455">
                  <a:moveTo>
                    <a:pt x="84672" y="17920"/>
                  </a:moveTo>
                  <a:cubicBezTo>
                    <a:pt x="86191" y="11709"/>
                    <a:pt x="86950" y="9121"/>
                    <a:pt x="91758" y="8344"/>
                  </a:cubicBezTo>
                  <a:cubicBezTo>
                    <a:pt x="94035" y="8086"/>
                    <a:pt x="102133" y="8086"/>
                    <a:pt x="107194" y="8086"/>
                  </a:cubicBezTo>
                  <a:cubicBezTo>
                    <a:pt x="125161" y="8086"/>
                    <a:pt x="153249" y="8086"/>
                    <a:pt x="153249" y="33707"/>
                  </a:cubicBezTo>
                  <a:cubicBezTo>
                    <a:pt x="153249" y="42506"/>
                    <a:pt x="149200" y="60364"/>
                    <a:pt x="139331" y="70457"/>
                  </a:cubicBezTo>
                  <a:cubicBezTo>
                    <a:pt x="132752" y="77186"/>
                    <a:pt x="119340" y="85467"/>
                    <a:pt x="96566" y="85467"/>
                  </a:cubicBezTo>
                  <a:lnTo>
                    <a:pt x="68224" y="85467"/>
                  </a:lnTo>
                  <a:lnTo>
                    <a:pt x="84672" y="17920"/>
                  </a:lnTo>
                  <a:close/>
                  <a:moveTo>
                    <a:pt x="121112" y="88832"/>
                  </a:moveTo>
                  <a:cubicBezTo>
                    <a:pt x="146670" y="83138"/>
                    <a:pt x="176783" y="65022"/>
                    <a:pt x="176783" y="38883"/>
                  </a:cubicBezTo>
                  <a:cubicBezTo>
                    <a:pt x="176783" y="16626"/>
                    <a:pt x="154008" y="63"/>
                    <a:pt x="120859" y="63"/>
                  </a:cubicBezTo>
                  <a:lnTo>
                    <a:pt x="48739" y="63"/>
                  </a:lnTo>
                  <a:cubicBezTo>
                    <a:pt x="43678" y="63"/>
                    <a:pt x="41401" y="63"/>
                    <a:pt x="41401" y="5239"/>
                  </a:cubicBezTo>
                  <a:cubicBezTo>
                    <a:pt x="41401" y="8086"/>
                    <a:pt x="43678" y="8086"/>
                    <a:pt x="48486" y="8086"/>
                  </a:cubicBezTo>
                  <a:cubicBezTo>
                    <a:pt x="48992" y="8086"/>
                    <a:pt x="53800" y="8086"/>
                    <a:pt x="58102" y="8603"/>
                  </a:cubicBezTo>
                  <a:cubicBezTo>
                    <a:pt x="62657" y="9121"/>
                    <a:pt x="64934" y="9380"/>
                    <a:pt x="64934" y="12744"/>
                  </a:cubicBezTo>
                  <a:cubicBezTo>
                    <a:pt x="64934" y="13779"/>
                    <a:pt x="64681" y="14556"/>
                    <a:pt x="63922" y="17661"/>
                  </a:cubicBezTo>
                  <a:lnTo>
                    <a:pt x="30013" y="156638"/>
                  </a:lnTo>
                  <a:cubicBezTo>
                    <a:pt x="27483" y="166731"/>
                    <a:pt x="26977" y="168802"/>
                    <a:pt x="6986" y="168802"/>
                  </a:cubicBezTo>
                  <a:cubicBezTo>
                    <a:pt x="2431" y="168802"/>
                    <a:pt x="153" y="168802"/>
                    <a:pt x="153" y="173978"/>
                  </a:cubicBezTo>
                  <a:cubicBezTo>
                    <a:pt x="153" y="176825"/>
                    <a:pt x="3190" y="176825"/>
                    <a:pt x="3696" y="176825"/>
                  </a:cubicBezTo>
                  <a:cubicBezTo>
                    <a:pt x="10781" y="176825"/>
                    <a:pt x="28495" y="176048"/>
                    <a:pt x="35581" y="176048"/>
                  </a:cubicBezTo>
                  <a:cubicBezTo>
                    <a:pt x="42666" y="176048"/>
                    <a:pt x="60633" y="176825"/>
                    <a:pt x="67718" y="176825"/>
                  </a:cubicBezTo>
                  <a:cubicBezTo>
                    <a:pt x="69742" y="176825"/>
                    <a:pt x="72779" y="176825"/>
                    <a:pt x="72779" y="171649"/>
                  </a:cubicBezTo>
                  <a:cubicBezTo>
                    <a:pt x="72779" y="168802"/>
                    <a:pt x="70502" y="168802"/>
                    <a:pt x="65694" y="168802"/>
                  </a:cubicBezTo>
                  <a:cubicBezTo>
                    <a:pt x="56331" y="168802"/>
                    <a:pt x="49245" y="168802"/>
                    <a:pt x="49245" y="164143"/>
                  </a:cubicBezTo>
                  <a:cubicBezTo>
                    <a:pt x="49245" y="162591"/>
                    <a:pt x="49751" y="161297"/>
                    <a:pt x="50004" y="159744"/>
                  </a:cubicBezTo>
                  <a:lnTo>
                    <a:pt x="66706" y="91161"/>
                  </a:lnTo>
                  <a:lnTo>
                    <a:pt x="96819" y="91161"/>
                  </a:lnTo>
                  <a:cubicBezTo>
                    <a:pt x="119847" y="91161"/>
                    <a:pt x="124401" y="105654"/>
                    <a:pt x="124401" y="114712"/>
                  </a:cubicBezTo>
                  <a:cubicBezTo>
                    <a:pt x="124401" y="118594"/>
                    <a:pt x="122377" y="126617"/>
                    <a:pt x="120859" y="132570"/>
                  </a:cubicBezTo>
                  <a:cubicBezTo>
                    <a:pt x="119087" y="139816"/>
                    <a:pt x="116810" y="149392"/>
                    <a:pt x="116810" y="154568"/>
                  </a:cubicBezTo>
                  <a:cubicBezTo>
                    <a:pt x="116810" y="182518"/>
                    <a:pt x="147176" y="182518"/>
                    <a:pt x="150466" y="182518"/>
                  </a:cubicBezTo>
                  <a:cubicBezTo>
                    <a:pt x="171975" y="182518"/>
                    <a:pt x="180832" y="156379"/>
                    <a:pt x="180832" y="152756"/>
                  </a:cubicBezTo>
                  <a:cubicBezTo>
                    <a:pt x="180832" y="149650"/>
                    <a:pt x="178048" y="149650"/>
                    <a:pt x="177795" y="149650"/>
                  </a:cubicBezTo>
                  <a:cubicBezTo>
                    <a:pt x="175518" y="149650"/>
                    <a:pt x="175012" y="151462"/>
                    <a:pt x="174506" y="153274"/>
                  </a:cubicBezTo>
                  <a:cubicBezTo>
                    <a:pt x="168179" y="172425"/>
                    <a:pt x="157298" y="176825"/>
                    <a:pt x="151478" y="176825"/>
                  </a:cubicBezTo>
                  <a:cubicBezTo>
                    <a:pt x="143127" y="176825"/>
                    <a:pt x="141356" y="171131"/>
                    <a:pt x="141356" y="161038"/>
                  </a:cubicBezTo>
                  <a:cubicBezTo>
                    <a:pt x="141356" y="153015"/>
                    <a:pt x="142874" y="139816"/>
                    <a:pt x="143886" y="131534"/>
                  </a:cubicBezTo>
                  <a:cubicBezTo>
                    <a:pt x="144392" y="127911"/>
                    <a:pt x="144899" y="122994"/>
                    <a:pt x="144899" y="119371"/>
                  </a:cubicBezTo>
                  <a:cubicBezTo>
                    <a:pt x="144899" y="99443"/>
                    <a:pt x="127944" y="91420"/>
                    <a:pt x="121112" y="88832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08A79B-30BF-DC0B-1C94-1A596BBC98F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098548" y="3970344"/>
              <a:ext cx="255834" cy="177538"/>
            </a:xfrm>
            <a:custGeom>
              <a:avLst/>
              <a:gdLst>
                <a:gd name="connsiteX0" fmla="*/ 128205 w 255834"/>
                <a:gd name="connsiteY0" fmla="*/ 143439 h 177538"/>
                <a:gd name="connsiteX1" fmla="*/ 67473 w 255834"/>
                <a:gd name="connsiteY1" fmla="*/ 6533 h 177538"/>
                <a:gd name="connsiteX2" fmla="*/ 56338 w 255834"/>
                <a:gd name="connsiteY2" fmla="*/ 63 h 177538"/>
                <a:gd name="connsiteX3" fmla="*/ 161 w 255834"/>
                <a:gd name="connsiteY3" fmla="*/ 63 h 177538"/>
                <a:gd name="connsiteX4" fmla="*/ 161 w 255834"/>
                <a:gd name="connsiteY4" fmla="*/ 12226 h 177538"/>
                <a:gd name="connsiteX5" fmla="*/ 27490 w 255834"/>
                <a:gd name="connsiteY5" fmla="*/ 12226 h 177538"/>
                <a:gd name="connsiteX6" fmla="*/ 27490 w 255834"/>
                <a:gd name="connsiteY6" fmla="*/ 157932 h 177538"/>
                <a:gd name="connsiteX7" fmla="*/ 20152 w 255834"/>
                <a:gd name="connsiteY7" fmla="*/ 164661 h 177538"/>
                <a:gd name="connsiteX8" fmla="*/ 6487 w 255834"/>
                <a:gd name="connsiteY8" fmla="*/ 165437 h 177538"/>
                <a:gd name="connsiteX9" fmla="*/ 161 w 255834"/>
                <a:gd name="connsiteY9" fmla="*/ 165437 h 177538"/>
                <a:gd name="connsiteX10" fmla="*/ 161 w 255834"/>
                <a:gd name="connsiteY10" fmla="*/ 177601 h 177538"/>
                <a:gd name="connsiteX11" fmla="*/ 34070 w 255834"/>
                <a:gd name="connsiteY11" fmla="*/ 176825 h 177538"/>
                <a:gd name="connsiteX12" fmla="*/ 68232 w 255834"/>
                <a:gd name="connsiteY12" fmla="*/ 177601 h 177538"/>
                <a:gd name="connsiteX13" fmla="*/ 68232 w 255834"/>
                <a:gd name="connsiteY13" fmla="*/ 165437 h 177538"/>
                <a:gd name="connsiteX14" fmla="*/ 61905 w 255834"/>
                <a:gd name="connsiteY14" fmla="*/ 165437 h 177538"/>
                <a:gd name="connsiteX15" fmla="*/ 48494 w 255834"/>
                <a:gd name="connsiteY15" fmla="*/ 164661 h 177538"/>
                <a:gd name="connsiteX16" fmla="*/ 40902 w 255834"/>
                <a:gd name="connsiteY16" fmla="*/ 157932 h 177538"/>
                <a:gd name="connsiteX17" fmla="*/ 40902 w 255834"/>
                <a:gd name="connsiteY17" fmla="*/ 15591 h 177538"/>
                <a:gd name="connsiteX18" fmla="*/ 41155 w 255834"/>
                <a:gd name="connsiteY18" fmla="*/ 15591 h 177538"/>
                <a:gd name="connsiteX19" fmla="*/ 109985 w 255834"/>
                <a:gd name="connsiteY19" fmla="*/ 171131 h 177538"/>
                <a:gd name="connsiteX20" fmla="*/ 118083 w 255834"/>
                <a:gd name="connsiteY20" fmla="*/ 177601 h 177538"/>
                <a:gd name="connsiteX21" fmla="*/ 126180 w 255834"/>
                <a:gd name="connsiteY21" fmla="*/ 171390 h 177538"/>
                <a:gd name="connsiteX22" fmla="*/ 196782 w 255834"/>
                <a:gd name="connsiteY22" fmla="*/ 12226 h 177538"/>
                <a:gd name="connsiteX23" fmla="*/ 197035 w 255834"/>
                <a:gd name="connsiteY23" fmla="*/ 12226 h 177538"/>
                <a:gd name="connsiteX24" fmla="*/ 197035 w 255834"/>
                <a:gd name="connsiteY24" fmla="*/ 165437 h 177538"/>
                <a:gd name="connsiteX25" fmla="*/ 169705 w 255834"/>
                <a:gd name="connsiteY25" fmla="*/ 165437 h 177538"/>
                <a:gd name="connsiteX26" fmla="*/ 169705 w 255834"/>
                <a:gd name="connsiteY26" fmla="*/ 177601 h 177538"/>
                <a:gd name="connsiteX27" fmla="*/ 212724 w 255834"/>
                <a:gd name="connsiteY27" fmla="*/ 176825 h 177538"/>
                <a:gd name="connsiteX28" fmla="*/ 255996 w 255834"/>
                <a:gd name="connsiteY28" fmla="*/ 177601 h 177538"/>
                <a:gd name="connsiteX29" fmla="*/ 255996 w 255834"/>
                <a:gd name="connsiteY29" fmla="*/ 165437 h 177538"/>
                <a:gd name="connsiteX30" fmla="*/ 228666 w 255834"/>
                <a:gd name="connsiteY30" fmla="*/ 165437 h 177538"/>
                <a:gd name="connsiteX31" fmla="*/ 228666 w 255834"/>
                <a:gd name="connsiteY31" fmla="*/ 12226 h 177538"/>
                <a:gd name="connsiteX32" fmla="*/ 255996 w 255834"/>
                <a:gd name="connsiteY32" fmla="*/ 12226 h 177538"/>
                <a:gd name="connsiteX33" fmla="*/ 255996 w 255834"/>
                <a:gd name="connsiteY33" fmla="*/ 63 h 177538"/>
                <a:gd name="connsiteX34" fmla="*/ 200071 w 255834"/>
                <a:gd name="connsiteY34" fmla="*/ 63 h 177538"/>
                <a:gd name="connsiteX35" fmla="*/ 188937 w 255834"/>
                <a:gd name="connsiteY35" fmla="*/ 6533 h 177538"/>
                <a:gd name="connsiteX36" fmla="*/ 128205 w 25583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7538">
                  <a:moveTo>
                    <a:pt x="128205" y="143439"/>
                  </a:moveTo>
                  <a:lnTo>
                    <a:pt x="67473" y="6533"/>
                  </a:lnTo>
                  <a:cubicBezTo>
                    <a:pt x="64689" y="63"/>
                    <a:pt x="61905" y="63"/>
                    <a:pt x="56338" y="63"/>
                  </a:cubicBezTo>
                  <a:lnTo>
                    <a:pt x="161" y="63"/>
                  </a:lnTo>
                  <a:lnTo>
                    <a:pt x="161" y="12226"/>
                  </a:lnTo>
                  <a:lnTo>
                    <a:pt x="27490" y="12226"/>
                  </a:lnTo>
                  <a:lnTo>
                    <a:pt x="27490" y="157932"/>
                  </a:lnTo>
                  <a:cubicBezTo>
                    <a:pt x="27490" y="163626"/>
                    <a:pt x="27237" y="163885"/>
                    <a:pt x="20152" y="164661"/>
                  </a:cubicBezTo>
                  <a:cubicBezTo>
                    <a:pt x="14079" y="165437"/>
                    <a:pt x="13573" y="165437"/>
                    <a:pt x="6487" y="165437"/>
                  </a:cubicBezTo>
                  <a:lnTo>
                    <a:pt x="161" y="165437"/>
                  </a:lnTo>
                  <a:lnTo>
                    <a:pt x="161" y="177601"/>
                  </a:lnTo>
                  <a:cubicBezTo>
                    <a:pt x="9777" y="176825"/>
                    <a:pt x="24201" y="176825"/>
                    <a:pt x="34070" y="176825"/>
                  </a:cubicBezTo>
                  <a:cubicBezTo>
                    <a:pt x="44698" y="176825"/>
                    <a:pt x="57857" y="176825"/>
                    <a:pt x="68232" y="177601"/>
                  </a:cubicBezTo>
                  <a:lnTo>
                    <a:pt x="68232" y="165437"/>
                  </a:lnTo>
                  <a:lnTo>
                    <a:pt x="61905" y="165437"/>
                  </a:lnTo>
                  <a:cubicBezTo>
                    <a:pt x="57351" y="165437"/>
                    <a:pt x="53049" y="165179"/>
                    <a:pt x="48494" y="164661"/>
                  </a:cubicBezTo>
                  <a:cubicBezTo>
                    <a:pt x="41155" y="163885"/>
                    <a:pt x="40902" y="163626"/>
                    <a:pt x="40902" y="157932"/>
                  </a:cubicBezTo>
                  <a:lnTo>
                    <a:pt x="40902" y="15591"/>
                  </a:lnTo>
                  <a:lnTo>
                    <a:pt x="41155" y="15591"/>
                  </a:lnTo>
                  <a:lnTo>
                    <a:pt x="109985" y="171131"/>
                  </a:lnTo>
                  <a:cubicBezTo>
                    <a:pt x="112263" y="176307"/>
                    <a:pt x="115299" y="177601"/>
                    <a:pt x="118083" y="177601"/>
                  </a:cubicBezTo>
                  <a:cubicBezTo>
                    <a:pt x="123144" y="177601"/>
                    <a:pt x="125168" y="173719"/>
                    <a:pt x="126180" y="171390"/>
                  </a:cubicBezTo>
                  <a:lnTo>
                    <a:pt x="196782" y="12226"/>
                  </a:lnTo>
                  <a:lnTo>
                    <a:pt x="197035" y="12226"/>
                  </a:lnTo>
                  <a:lnTo>
                    <a:pt x="197035" y="165437"/>
                  </a:lnTo>
                  <a:lnTo>
                    <a:pt x="169705" y="165437"/>
                  </a:lnTo>
                  <a:lnTo>
                    <a:pt x="169705" y="177601"/>
                  </a:lnTo>
                  <a:cubicBezTo>
                    <a:pt x="178815" y="176825"/>
                    <a:pt x="202349" y="176825"/>
                    <a:pt x="212724" y="176825"/>
                  </a:cubicBezTo>
                  <a:cubicBezTo>
                    <a:pt x="223099" y="176825"/>
                    <a:pt x="246886" y="176825"/>
                    <a:pt x="255996" y="177601"/>
                  </a:cubicBezTo>
                  <a:lnTo>
                    <a:pt x="255996" y="165437"/>
                  </a:lnTo>
                  <a:lnTo>
                    <a:pt x="228666" y="165437"/>
                  </a:lnTo>
                  <a:lnTo>
                    <a:pt x="228666" y="12226"/>
                  </a:lnTo>
                  <a:lnTo>
                    <a:pt x="255996" y="12226"/>
                  </a:lnTo>
                  <a:lnTo>
                    <a:pt x="255996" y="63"/>
                  </a:lnTo>
                  <a:lnTo>
                    <a:pt x="200071" y="63"/>
                  </a:lnTo>
                  <a:cubicBezTo>
                    <a:pt x="194504" y="63"/>
                    <a:pt x="191721" y="63"/>
                    <a:pt x="188937" y="6533"/>
                  </a:cubicBezTo>
                  <a:lnTo>
                    <a:pt x="128205" y="14343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AC4D6F4-2066-A785-4FBF-C2C81057527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364495" y="4114719"/>
              <a:ext cx="98841" cy="115037"/>
            </a:xfrm>
            <a:custGeom>
              <a:avLst/>
              <a:gdLst>
                <a:gd name="connsiteX0" fmla="*/ 13634 w 98841"/>
                <a:gd name="connsiteY0" fmla="*/ 102059 h 115037"/>
                <a:gd name="connsiteX1" fmla="*/ 4955 w 98841"/>
                <a:gd name="connsiteY1" fmla="*/ 108580 h 115037"/>
                <a:gd name="connsiteX2" fmla="*/ 172 w 98841"/>
                <a:gd name="connsiteY2" fmla="*/ 112385 h 115037"/>
                <a:gd name="connsiteX3" fmla="*/ 2652 w 98841"/>
                <a:gd name="connsiteY3" fmla="*/ 115102 h 115037"/>
                <a:gd name="connsiteX4" fmla="*/ 17885 w 98841"/>
                <a:gd name="connsiteY4" fmla="*/ 114378 h 115037"/>
                <a:gd name="connsiteX5" fmla="*/ 36485 w 98841"/>
                <a:gd name="connsiteY5" fmla="*/ 115102 h 115037"/>
                <a:gd name="connsiteX6" fmla="*/ 40027 w 98841"/>
                <a:gd name="connsiteY6" fmla="*/ 111117 h 115037"/>
                <a:gd name="connsiteX7" fmla="*/ 35422 w 98841"/>
                <a:gd name="connsiteY7" fmla="*/ 108580 h 115037"/>
                <a:gd name="connsiteX8" fmla="*/ 26742 w 98841"/>
                <a:gd name="connsiteY8" fmla="*/ 106406 h 115037"/>
                <a:gd name="connsiteX9" fmla="*/ 28691 w 98841"/>
                <a:gd name="connsiteY9" fmla="*/ 98073 h 115037"/>
                <a:gd name="connsiteX10" fmla="*/ 35245 w 98841"/>
                <a:gd name="connsiteY10" fmla="*/ 71080 h 115037"/>
                <a:gd name="connsiteX11" fmla="*/ 53490 w 98841"/>
                <a:gd name="connsiteY11" fmla="*/ 81768 h 115037"/>
                <a:gd name="connsiteX12" fmla="*/ 99014 w 98841"/>
                <a:gd name="connsiteY12" fmla="*/ 30319 h 115037"/>
                <a:gd name="connsiteX13" fmla="*/ 72443 w 98841"/>
                <a:gd name="connsiteY13" fmla="*/ 65 h 115037"/>
                <a:gd name="connsiteX14" fmla="*/ 47290 w 98841"/>
                <a:gd name="connsiteY14" fmla="*/ 12746 h 115037"/>
                <a:gd name="connsiteX15" fmla="*/ 29045 w 98841"/>
                <a:gd name="connsiteY15" fmla="*/ 65 h 115037"/>
                <a:gd name="connsiteX16" fmla="*/ 15051 w 98841"/>
                <a:gd name="connsiteY16" fmla="*/ 9666 h 115037"/>
                <a:gd name="connsiteX17" fmla="*/ 8674 w 98841"/>
                <a:gd name="connsiteY17" fmla="*/ 27782 h 115037"/>
                <a:gd name="connsiteX18" fmla="*/ 11686 w 98841"/>
                <a:gd name="connsiteY18" fmla="*/ 30137 h 115037"/>
                <a:gd name="connsiteX19" fmla="*/ 15583 w 98841"/>
                <a:gd name="connsiteY19" fmla="*/ 24703 h 115037"/>
                <a:gd name="connsiteX20" fmla="*/ 28514 w 98841"/>
                <a:gd name="connsiteY20" fmla="*/ 5137 h 115037"/>
                <a:gd name="connsiteX21" fmla="*/ 34359 w 98841"/>
                <a:gd name="connsiteY21" fmla="*/ 14014 h 115037"/>
                <a:gd name="connsiteX22" fmla="*/ 33828 w 98841"/>
                <a:gd name="connsiteY22" fmla="*/ 19449 h 115037"/>
                <a:gd name="connsiteX23" fmla="*/ 13634 w 98841"/>
                <a:gd name="connsiteY23" fmla="*/ 102059 h 115037"/>
                <a:gd name="connsiteX24" fmla="*/ 47113 w 98841"/>
                <a:gd name="connsiteY24" fmla="*/ 21804 h 115037"/>
                <a:gd name="connsiteX25" fmla="*/ 71912 w 98841"/>
                <a:gd name="connsiteY25" fmla="*/ 5137 h 115037"/>
                <a:gd name="connsiteX26" fmla="*/ 84843 w 98841"/>
                <a:gd name="connsiteY26" fmla="*/ 22710 h 115037"/>
                <a:gd name="connsiteX27" fmla="*/ 75632 w 98841"/>
                <a:gd name="connsiteY27" fmla="*/ 59123 h 115037"/>
                <a:gd name="connsiteX28" fmla="*/ 53490 w 98841"/>
                <a:gd name="connsiteY28" fmla="*/ 76696 h 115037"/>
                <a:gd name="connsiteX29" fmla="*/ 37725 w 98841"/>
                <a:gd name="connsiteY29" fmla="*/ 60935 h 115037"/>
                <a:gd name="connsiteX30" fmla="*/ 38256 w 98841"/>
                <a:gd name="connsiteY30" fmla="*/ 58217 h 115037"/>
                <a:gd name="connsiteX31" fmla="*/ 47113 w 98841"/>
                <a:gd name="connsiteY31" fmla="*/ 21804 h 11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841" h="115037">
                  <a:moveTo>
                    <a:pt x="13634" y="102059"/>
                  </a:moveTo>
                  <a:cubicBezTo>
                    <a:pt x="12394" y="107131"/>
                    <a:pt x="12040" y="108580"/>
                    <a:pt x="4955" y="108580"/>
                  </a:cubicBezTo>
                  <a:cubicBezTo>
                    <a:pt x="2652" y="108580"/>
                    <a:pt x="172" y="108580"/>
                    <a:pt x="172" y="112385"/>
                  </a:cubicBezTo>
                  <a:cubicBezTo>
                    <a:pt x="172" y="114378"/>
                    <a:pt x="1766" y="115102"/>
                    <a:pt x="2652" y="115102"/>
                  </a:cubicBezTo>
                  <a:cubicBezTo>
                    <a:pt x="7257" y="115102"/>
                    <a:pt x="13103" y="114378"/>
                    <a:pt x="17885" y="114378"/>
                  </a:cubicBezTo>
                  <a:cubicBezTo>
                    <a:pt x="23908" y="114378"/>
                    <a:pt x="30639" y="115102"/>
                    <a:pt x="36485" y="115102"/>
                  </a:cubicBezTo>
                  <a:cubicBezTo>
                    <a:pt x="38079" y="115102"/>
                    <a:pt x="40027" y="114559"/>
                    <a:pt x="40027" y="111117"/>
                  </a:cubicBezTo>
                  <a:cubicBezTo>
                    <a:pt x="40027" y="108580"/>
                    <a:pt x="37548" y="108580"/>
                    <a:pt x="35422" y="108580"/>
                  </a:cubicBezTo>
                  <a:cubicBezTo>
                    <a:pt x="31525" y="108580"/>
                    <a:pt x="26742" y="108580"/>
                    <a:pt x="26742" y="106406"/>
                  </a:cubicBezTo>
                  <a:cubicBezTo>
                    <a:pt x="26742" y="105501"/>
                    <a:pt x="27982" y="100790"/>
                    <a:pt x="28691" y="98073"/>
                  </a:cubicBezTo>
                  <a:cubicBezTo>
                    <a:pt x="30816" y="88471"/>
                    <a:pt x="33296" y="78689"/>
                    <a:pt x="35245" y="71080"/>
                  </a:cubicBezTo>
                  <a:cubicBezTo>
                    <a:pt x="37370" y="74703"/>
                    <a:pt x="42862" y="81768"/>
                    <a:pt x="53490" y="81768"/>
                  </a:cubicBezTo>
                  <a:cubicBezTo>
                    <a:pt x="75100" y="81768"/>
                    <a:pt x="99014" y="57312"/>
                    <a:pt x="99014" y="30319"/>
                  </a:cubicBezTo>
                  <a:cubicBezTo>
                    <a:pt x="99014" y="9123"/>
                    <a:pt x="84666" y="65"/>
                    <a:pt x="72443" y="65"/>
                  </a:cubicBezTo>
                  <a:cubicBezTo>
                    <a:pt x="61461" y="65"/>
                    <a:pt x="52073" y="7673"/>
                    <a:pt x="47290" y="12746"/>
                  </a:cubicBezTo>
                  <a:cubicBezTo>
                    <a:pt x="44279" y="2420"/>
                    <a:pt x="34359" y="65"/>
                    <a:pt x="29045" y="65"/>
                  </a:cubicBezTo>
                  <a:cubicBezTo>
                    <a:pt x="22137" y="65"/>
                    <a:pt x="17885" y="4775"/>
                    <a:pt x="15051" y="9666"/>
                  </a:cubicBezTo>
                  <a:cubicBezTo>
                    <a:pt x="11509" y="15826"/>
                    <a:pt x="8674" y="26695"/>
                    <a:pt x="8674" y="27782"/>
                  </a:cubicBezTo>
                  <a:cubicBezTo>
                    <a:pt x="8674" y="30137"/>
                    <a:pt x="11154" y="30137"/>
                    <a:pt x="11686" y="30137"/>
                  </a:cubicBezTo>
                  <a:cubicBezTo>
                    <a:pt x="14166" y="30137"/>
                    <a:pt x="14343" y="29594"/>
                    <a:pt x="15583" y="24703"/>
                  </a:cubicBezTo>
                  <a:cubicBezTo>
                    <a:pt x="18240" y="14195"/>
                    <a:pt x="21605" y="5137"/>
                    <a:pt x="28514" y="5137"/>
                  </a:cubicBezTo>
                  <a:cubicBezTo>
                    <a:pt x="33119" y="5137"/>
                    <a:pt x="34359" y="9123"/>
                    <a:pt x="34359" y="14014"/>
                  </a:cubicBezTo>
                  <a:cubicBezTo>
                    <a:pt x="34359" y="16007"/>
                    <a:pt x="34005" y="18362"/>
                    <a:pt x="33828" y="19449"/>
                  </a:cubicBezTo>
                  <a:lnTo>
                    <a:pt x="13634" y="102059"/>
                  </a:lnTo>
                  <a:close/>
                  <a:moveTo>
                    <a:pt x="47113" y="21804"/>
                  </a:moveTo>
                  <a:cubicBezTo>
                    <a:pt x="57387" y="7854"/>
                    <a:pt x="66243" y="5137"/>
                    <a:pt x="71912" y="5137"/>
                  </a:cubicBezTo>
                  <a:cubicBezTo>
                    <a:pt x="78820" y="5137"/>
                    <a:pt x="84843" y="10391"/>
                    <a:pt x="84843" y="22710"/>
                  </a:cubicBezTo>
                  <a:cubicBezTo>
                    <a:pt x="84843" y="30137"/>
                    <a:pt x="80946" y="48616"/>
                    <a:pt x="75632" y="59123"/>
                  </a:cubicBezTo>
                  <a:cubicBezTo>
                    <a:pt x="71203" y="68000"/>
                    <a:pt x="62524" y="76696"/>
                    <a:pt x="53490" y="76696"/>
                  </a:cubicBezTo>
                  <a:cubicBezTo>
                    <a:pt x="40913" y="76696"/>
                    <a:pt x="37725" y="62746"/>
                    <a:pt x="37725" y="60935"/>
                  </a:cubicBezTo>
                  <a:cubicBezTo>
                    <a:pt x="37725" y="60210"/>
                    <a:pt x="38079" y="58942"/>
                    <a:pt x="38256" y="58217"/>
                  </a:cubicBezTo>
                  <a:lnTo>
                    <a:pt x="47113" y="2180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459D803-6795-0451-5B23-5C8F2BE7AF7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89360" y="4058740"/>
              <a:ext cx="46055" cy="180980"/>
            </a:xfrm>
            <a:custGeom>
              <a:avLst/>
              <a:gdLst>
                <a:gd name="connsiteX0" fmla="*/ 42689 w 46055"/>
                <a:gd name="connsiteY0" fmla="*/ 65 h 180980"/>
                <a:gd name="connsiteX1" fmla="*/ 176 w 46055"/>
                <a:gd name="connsiteY1" fmla="*/ 90464 h 180980"/>
                <a:gd name="connsiteX2" fmla="*/ 42689 w 46055"/>
                <a:gd name="connsiteY2" fmla="*/ 181045 h 180980"/>
                <a:gd name="connsiteX3" fmla="*/ 46231 w 46055"/>
                <a:gd name="connsiteY3" fmla="*/ 178871 h 180980"/>
                <a:gd name="connsiteX4" fmla="*/ 44460 w 46055"/>
                <a:gd name="connsiteY4" fmla="*/ 176154 h 180980"/>
                <a:gd name="connsiteX5" fmla="*/ 12221 w 46055"/>
                <a:gd name="connsiteY5" fmla="*/ 90645 h 180980"/>
                <a:gd name="connsiteX6" fmla="*/ 44991 w 46055"/>
                <a:gd name="connsiteY6" fmla="*/ 4412 h 180980"/>
                <a:gd name="connsiteX7" fmla="*/ 46231 w 46055"/>
                <a:gd name="connsiteY7" fmla="*/ 2238 h 180980"/>
                <a:gd name="connsiteX8" fmla="*/ 42689 w 46055"/>
                <a:gd name="connsiteY8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80980">
                  <a:moveTo>
                    <a:pt x="42689" y="65"/>
                  </a:moveTo>
                  <a:cubicBezTo>
                    <a:pt x="9033" y="24340"/>
                    <a:pt x="176" y="62746"/>
                    <a:pt x="176" y="90464"/>
                  </a:cubicBezTo>
                  <a:cubicBezTo>
                    <a:pt x="176" y="116008"/>
                    <a:pt x="7616" y="155682"/>
                    <a:pt x="42689" y="181045"/>
                  </a:cubicBezTo>
                  <a:cubicBezTo>
                    <a:pt x="44106" y="181045"/>
                    <a:pt x="46231" y="181045"/>
                    <a:pt x="46231" y="178871"/>
                  </a:cubicBezTo>
                  <a:cubicBezTo>
                    <a:pt x="46231" y="177784"/>
                    <a:pt x="45700" y="177422"/>
                    <a:pt x="44460" y="176154"/>
                  </a:cubicBezTo>
                  <a:cubicBezTo>
                    <a:pt x="20901" y="154414"/>
                    <a:pt x="12221" y="123617"/>
                    <a:pt x="12221" y="90645"/>
                  </a:cubicBezTo>
                  <a:cubicBezTo>
                    <a:pt x="12221" y="41732"/>
                    <a:pt x="30466" y="17818"/>
                    <a:pt x="44991" y="4412"/>
                  </a:cubicBezTo>
                  <a:cubicBezTo>
                    <a:pt x="45700" y="3688"/>
                    <a:pt x="46231" y="3144"/>
                    <a:pt x="46231" y="2238"/>
                  </a:cubicBezTo>
                  <a:cubicBezTo>
                    <a:pt x="46231" y="65"/>
                    <a:pt x="44106" y="65"/>
                    <a:pt x="42689" y="6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346BAC2-A806-5D01-DBC4-1D900B02903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567376" y="4074320"/>
              <a:ext cx="64477" cy="120291"/>
            </a:xfrm>
            <a:custGeom>
              <a:avLst/>
              <a:gdLst>
                <a:gd name="connsiteX0" fmla="*/ 40212 w 64477"/>
                <a:gd name="connsiteY0" fmla="*/ 5137 h 120291"/>
                <a:gd name="connsiteX1" fmla="*/ 34898 w 64477"/>
                <a:gd name="connsiteY1" fmla="*/ 65 h 120291"/>
                <a:gd name="connsiteX2" fmla="*/ 179 w 64477"/>
                <a:gd name="connsiteY2" fmla="*/ 11659 h 120291"/>
                <a:gd name="connsiteX3" fmla="*/ 179 w 64477"/>
                <a:gd name="connsiteY3" fmla="*/ 18181 h 120291"/>
                <a:gd name="connsiteX4" fmla="*/ 25864 w 64477"/>
                <a:gd name="connsiteY4" fmla="*/ 13108 h 120291"/>
                <a:gd name="connsiteX5" fmla="*/ 25864 w 64477"/>
                <a:gd name="connsiteY5" fmla="*/ 105501 h 120291"/>
                <a:gd name="connsiteX6" fmla="*/ 8150 w 64477"/>
                <a:gd name="connsiteY6" fmla="*/ 113834 h 120291"/>
                <a:gd name="connsiteX7" fmla="*/ 1419 w 64477"/>
                <a:gd name="connsiteY7" fmla="*/ 113834 h 120291"/>
                <a:gd name="connsiteX8" fmla="*/ 1419 w 64477"/>
                <a:gd name="connsiteY8" fmla="*/ 120356 h 120291"/>
                <a:gd name="connsiteX9" fmla="*/ 32949 w 64477"/>
                <a:gd name="connsiteY9" fmla="*/ 119631 h 120291"/>
                <a:gd name="connsiteX10" fmla="*/ 64656 w 64477"/>
                <a:gd name="connsiteY10" fmla="*/ 120356 h 120291"/>
                <a:gd name="connsiteX11" fmla="*/ 64656 w 64477"/>
                <a:gd name="connsiteY11" fmla="*/ 113834 h 120291"/>
                <a:gd name="connsiteX12" fmla="*/ 57925 w 64477"/>
                <a:gd name="connsiteY12" fmla="*/ 113834 h 120291"/>
                <a:gd name="connsiteX13" fmla="*/ 40212 w 64477"/>
                <a:gd name="connsiteY13" fmla="*/ 105501 h 120291"/>
                <a:gd name="connsiteX14" fmla="*/ 40212 w 64477"/>
                <a:gd name="connsiteY14" fmla="*/ 5137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20291">
                  <a:moveTo>
                    <a:pt x="40212" y="5137"/>
                  </a:moveTo>
                  <a:cubicBezTo>
                    <a:pt x="40212" y="246"/>
                    <a:pt x="39857" y="65"/>
                    <a:pt x="34898" y="65"/>
                  </a:cubicBezTo>
                  <a:cubicBezTo>
                    <a:pt x="23561" y="11478"/>
                    <a:pt x="7442" y="11659"/>
                    <a:pt x="179" y="11659"/>
                  </a:cubicBezTo>
                  <a:lnTo>
                    <a:pt x="179" y="18181"/>
                  </a:lnTo>
                  <a:cubicBezTo>
                    <a:pt x="4430" y="18181"/>
                    <a:pt x="16121" y="18181"/>
                    <a:pt x="25864" y="13108"/>
                  </a:cubicBezTo>
                  <a:lnTo>
                    <a:pt x="25864" y="105501"/>
                  </a:lnTo>
                  <a:cubicBezTo>
                    <a:pt x="25864" y="111479"/>
                    <a:pt x="25864" y="113834"/>
                    <a:pt x="8150" y="113834"/>
                  </a:cubicBezTo>
                  <a:lnTo>
                    <a:pt x="1419" y="113834"/>
                  </a:lnTo>
                  <a:lnTo>
                    <a:pt x="1419" y="120356"/>
                  </a:lnTo>
                  <a:cubicBezTo>
                    <a:pt x="4607" y="120175"/>
                    <a:pt x="26395" y="119631"/>
                    <a:pt x="32949" y="119631"/>
                  </a:cubicBezTo>
                  <a:cubicBezTo>
                    <a:pt x="38440" y="119631"/>
                    <a:pt x="60760" y="120175"/>
                    <a:pt x="64656" y="120356"/>
                  </a:cubicBezTo>
                  <a:lnTo>
                    <a:pt x="64656" y="113834"/>
                  </a:lnTo>
                  <a:lnTo>
                    <a:pt x="57925" y="113834"/>
                  </a:lnTo>
                  <a:cubicBezTo>
                    <a:pt x="40212" y="113834"/>
                    <a:pt x="40212" y="111479"/>
                    <a:pt x="40212" y="105501"/>
                  </a:cubicBezTo>
                  <a:lnTo>
                    <a:pt x="40212" y="5137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8FB9AFC-FEF3-C087-2FA6-2BC12AAB7FC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661514" y="4058740"/>
              <a:ext cx="45878" cy="180980"/>
            </a:xfrm>
            <a:custGeom>
              <a:avLst/>
              <a:gdLst>
                <a:gd name="connsiteX0" fmla="*/ 3549 w 45878"/>
                <a:gd name="connsiteY0" fmla="*/ 65 h 180980"/>
                <a:gd name="connsiteX1" fmla="*/ 183 w 45878"/>
                <a:gd name="connsiteY1" fmla="*/ 2238 h 180980"/>
                <a:gd name="connsiteX2" fmla="*/ 1777 w 45878"/>
                <a:gd name="connsiteY2" fmla="*/ 4956 h 180980"/>
                <a:gd name="connsiteX3" fmla="*/ 34016 w 45878"/>
                <a:gd name="connsiteY3" fmla="*/ 90464 h 180980"/>
                <a:gd name="connsiteX4" fmla="*/ 3371 w 45878"/>
                <a:gd name="connsiteY4" fmla="*/ 174704 h 180980"/>
                <a:gd name="connsiteX5" fmla="*/ 183 w 45878"/>
                <a:gd name="connsiteY5" fmla="*/ 178871 h 180980"/>
                <a:gd name="connsiteX6" fmla="*/ 2486 w 45878"/>
                <a:gd name="connsiteY6" fmla="*/ 181045 h 180980"/>
                <a:gd name="connsiteX7" fmla="*/ 33130 w 45878"/>
                <a:gd name="connsiteY7" fmla="*/ 146443 h 180980"/>
                <a:gd name="connsiteX8" fmla="*/ 46061 w 45878"/>
                <a:gd name="connsiteY8" fmla="*/ 90645 h 180980"/>
                <a:gd name="connsiteX9" fmla="*/ 3549 w 45878"/>
                <a:gd name="connsiteY9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80980">
                  <a:moveTo>
                    <a:pt x="3549" y="65"/>
                  </a:moveTo>
                  <a:cubicBezTo>
                    <a:pt x="2309" y="65"/>
                    <a:pt x="183" y="65"/>
                    <a:pt x="183" y="2238"/>
                  </a:cubicBezTo>
                  <a:cubicBezTo>
                    <a:pt x="183" y="3144"/>
                    <a:pt x="714" y="3688"/>
                    <a:pt x="1777" y="4956"/>
                  </a:cubicBezTo>
                  <a:cubicBezTo>
                    <a:pt x="17011" y="19268"/>
                    <a:pt x="34016" y="43724"/>
                    <a:pt x="34016" y="90464"/>
                  </a:cubicBezTo>
                  <a:cubicBezTo>
                    <a:pt x="34016" y="128327"/>
                    <a:pt x="22502" y="156950"/>
                    <a:pt x="3371" y="174704"/>
                  </a:cubicBezTo>
                  <a:cubicBezTo>
                    <a:pt x="360" y="177784"/>
                    <a:pt x="183" y="177965"/>
                    <a:pt x="183" y="178871"/>
                  </a:cubicBezTo>
                  <a:cubicBezTo>
                    <a:pt x="183" y="179777"/>
                    <a:pt x="714" y="181045"/>
                    <a:pt x="2486" y="181045"/>
                  </a:cubicBezTo>
                  <a:cubicBezTo>
                    <a:pt x="4611" y="181045"/>
                    <a:pt x="21439" y="169088"/>
                    <a:pt x="33130" y="146443"/>
                  </a:cubicBezTo>
                  <a:cubicBezTo>
                    <a:pt x="40924" y="131407"/>
                    <a:pt x="46061" y="111841"/>
                    <a:pt x="46061" y="90645"/>
                  </a:cubicBezTo>
                  <a:cubicBezTo>
                    <a:pt x="46061" y="65102"/>
                    <a:pt x="38622" y="25427"/>
                    <a:pt x="3549" y="6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FD143A0-B7BF-0EED-090B-4C820FB9D1D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762431" y="4120449"/>
              <a:ext cx="29606" cy="77381"/>
            </a:xfrm>
            <a:custGeom>
              <a:avLst/>
              <a:gdLst>
                <a:gd name="connsiteX0" fmla="*/ 29794 w 29606"/>
                <a:gd name="connsiteY0" fmla="*/ 27237 h 77381"/>
                <a:gd name="connsiteX1" fmla="*/ 13598 w 29606"/>
                <a:gd name="connsiteY1" fmla="*/ 63 h 77381"/>
                <a:gd name="connsiteX2" fmla="*/ 187 w 29606"/>
                <a:gd name="connsiteY2" fmla="*/ 13779 h 77381"/>
                <a:gd name="connsiteX3" fmla="*/ 13598 w 29606"/>
                <a:gd name="connsiteY3" fmla="*/ 27496 h 77381"/>
                <a:gd name="connsiteX4" fmla="*/ 22455 w 29606"/>
                <a:gd name="connsiteY4" fmla="*/ 24131 h 77381"/>
                <a:gd name="connsiteX5" fmla="*/ 23720 w 29606"/>
                <a:gd name="connsiteY5" fmla="*/ 23355 h 77381"/>
                <a:gd name="connsiteX6" fmla="*/ 24227 w 29606"/>
                <a:gd name="connsiteY6" fmla="*/ 27237 h 77381"/>
                <a:gd name="connsiteX7" fmla="*/ 7019 w 29606"/>
                <a:gd name="connsiteY7" fmla="*/ 70457 h 77381"/>
                <a:gd name="connsiteX8" fmla="*/ 4235 w 29606"/>
                <a:gd name="connsiteY8" fmla="*/ 74598 h 77381"/>
                <a:gd name="connsiteX9" fmla="*/ 6766 w 29606"/>
                <a:gd name="connsiteY9" fmla="*/ 77445 h 77381"/>
                <a:gd name="connsiteX10" fmla="*/ 29794 w 29606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794" y="27237"/>
                  </a:moveTo>
                  <a:cubicBezTo>
                    <a:pt x="29794" y="10156"/>
                    <a:pt x="23467" y="63"/>
                    <a:pt x="13598" y="63"/>
                  </a:cubicBezTo>
                  <a:cubicBezTo>
                    <a:pt x="5248" y="63"/>
                    <a:pt x="187" y="6533"/>
                    <a:pt x="187" y="13779"/>
                  </a:cubicBezTo>
                  <a:cubicBezTo>
                    <a:pt x="187" y="20767"/>
                    <a:pt x="5248" y="27496"/>
                    <a:pt x="13598" y="27496"/>
                  </a:cubicBezTo>
                  <a:cubicBezTo>
                    <a:pt x="16635" y="27496"/>
                    <a:pt x="19925" y="26461"/>
                    <a:pt x="22455" y="24131"/>
                  </a:cubicBezTo>
                  <a:cubicBezTo>
                    <a:pt x="23214" y="23614"/>
                    <a:pt x="23467" y="23355"/>
                    <a:pt x="23720" y="23355"/>
                  </a:cubicBezTo>
                  <a:cubicBezTo>
                    <a:pt x="23973" y="23355"/>
                    <a:pt x="24227" y="23614"/>
                    <a:pt x="24227" y="27237"/>
                  </a:cubicBezTo>
                  <a:cubicBezTo>
                    <a:pt x="24227" y="46388"/>
                    <a:pt x="15370" y="61916"/>
                    <a:pt x="7019" y="70457"/>
                  </a:cubicBezTo>
                  <a:cubicBezTo>
                    <a:pt x="4235" y="73304"/>
                    <a:pt x="4235" y="73821"/>
                    <a:pt x="4235" y="74598"/>
                  </a:cubicBezTo>
                  <a:cubicBezTo>
                    <a:pt x="4235" y="76409"/>
                    <a:pt x="5501" y="77445"/>
                    <a:pt x="6766" y="77445"/>
                  </a:cubicBezTo>
                  <a:cubicBezTo>
                    <a:pt x="9550" y="77445"/>
                    <a:pt x="29794" y="57517"/>
                    <a:pt x="29794" y="2723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55CEC2B-3598-12AD-CB3C-A775BE0B5A9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863510" y="3971121"/>
              <a:ext cx="180678" cy="182455"/>
            </a:xfrm>
            <a:custGeom>
              <a:avLst/>
              <a:gdLst>
                <a:gd name="connsiteX0" fmla="*/ 84710 w 180678"/>
                <a:gd name="connsiteY0" fmla="*/ 17920 h 182455"/>
                <a:gd name="connsiteX1" fmla="*/ 91796 w 180678"/>
                <a:gd name="connsiteY1" fmla="*/ 8344 h 182455"/>
                <a:gd name="connsiteX2" fmla="*/ 107232 w 180678"/>
                <a:gd name="connsiteY2" fmla="*/ 8086 h 182455"/>
                <a:gd name="connsiteX3" fmla="*/ 153287 w 180678"/>
                <a:gd name="connsiteY3" fmla="*/ 33707 h 182455"/>
                <a:gd name="connsiteX4" fmla="*/ 139369 w 180678"/>
                <a:gd name="connsiteY4" fmla="*/ 70457 h 182455"/>
                <a:gd name="connsiteX5" fmla="*/ 96604 w 180678"/>
                <a:gd name="connsiteY5" fmla="*/ 85467 h 182455"/>
                <a:gd name="connsiteX6" fmla="*/ 68262 w 180678"/>
                <a:gd name="connsiteY6" fmla="*/ 85467 h 182455"/>
                <a:gd name="connsiteX7" fmla="*/ 84710 w 180678"/>
                <a:gd name="connsiteY7" fmla="*/ 17920 h 182455"/>
                <a:gd name="connsiteX8" fmla="*/ 121149 w 180678"/>
                <a:gd name="connsiteY8" fmla="*/ 88832 h 182455"/>
                <a:gd name="connsiteX9" fmla="*/ 176821 w 180678"/>
                <a:gd name="connsiteY9" fmla="*/ 38883 h 182455"/>
                <a:gd name="connsiteX10" fmla="*/ 120896 w 180678"/>
                <a:gd name="connsiteY10" fmla="*/ 63 h 182455"/>
                <a:gd name="connsiteX11" fmla="*/ 48777 w 180678"/>
                <a:gd name="connsiteY11" fmla="*/ 63 h 182455"/>
                <a:gd name="connsiteX12" fmla="*/ 41438 w 180678"/>
                <a:gd name="connsiteY12" fmla="*/ 5239 h 182455"/>
                <a:gd name="connsiteX13" fmla="*/ 48524 w 180678"/>
                <a:gd name="connsiteY13" fmla="*/ 8086 h 182455"/>
                <a:gd name="connsiteX14" fmla="*/ 58140 w 180678"/>
                <a:gd name="connsiteY14" fmla="*/ 8603 h 182455"/>
                <a:gd name="connsiteX15" fmla="*/ 64972 w 180678"/>
                <a:gd name="connsiteY15" fmla="*/ 12744 h 182455"/>
                <a:gd name="connsiteX16" fmla="*/ 63960 w 180678"/>
                <a:gd name="connsiteY16" fmla="*/ 17661 h 182455"/>
                <a:gd name="connsiteX17" fmla="*/ 30051 w 180678"/>
                <a:gd name="connsiteY17" fmla="*/ 156638 h 182455"/>
                <a:gd name="connsiteX18" fmla="*/ 7023 w 180678"/>
                <a:gd name="connsiteY18" fmla="*/ 168802 h 182455"/>
                <a:gd name="connsiteX19" fmla="*/ 191 w 180678"/>
                <a:gd name="connsiteY19" fmla="*/ 173978 h 182455"/>
                <a:gd name="connsiteX20" fmla="*/ 3734 w 180678"/>
                <a:gd name="connsiteY20" fmla="*/ 176825 h 182455"/>
                <a:gd name="connsiteX21" fmla="*/ 35618 w 180678"/>
                <a:gd name="connsiteY21" fmla="*/ 176048 h 182455"/>
                <a:gd name="connsiteX22" fmla="*/ 67756 w 180678"/>
                <a:gd name="connsiteY22" fmla="*/ 176825 h 182455"/>
                <a:gd name="connsiteX23" fmla="*/ 72817 w 180678"/>
                <a:gd name="connsiteY23" fmla="*/ 171649 h 182455"/>
                <a:gd name="connsiteX24" fmla="*/ 65731 w 180678"/>
                <a:gd name="connsiteY24" fmla="*/ 168802 h 182455"/>
                <a:gd name="connsiteX25" fmla="*/ 49283 w 180678"/>
                <a:gd name="connsiteY25" fmla="*/ 164143 h 182455"/>
                <a:gd name="connsiteX26" fmla="*/ 50042 w 180678"/>
                <a:gd name="connsiteY26" fmla="*/ 159744 h 182455"/>
                <a:gd name="connsiteX27" fmla="*/ 66744 w 180678"/>
                <a:gd name="connsiteY27" fmla="*/ 91161 h 182455"/>
                <a:gd name="connsiteX28" fmla="*/ 96857 w 180678"/>
                <a:gd name="connsiteY28" fmla="*/ 91161 h 182455"/>
                <a:gd name="connsiteX29" fmla="*/ 124439 w 180678"/>
                <a:gd name="connsiteY29" fmla="*/ 114712 h 182455"/>
                <a:gd name="connsiteX30" fmla="*/ 120896 w 180678"/>
                <a:gd name="connsiteY30" fmla="*/ 132570 h 182455"/>
                <a:gd name="connsiteX31" fmla="*/ 116848 w 180678"/>
                <a:gd name="connsiteY31" fmla="*/ 154568 h 182455"/>
                <a:gd name="connsiteX32" fmla="*/ 150503 w 180678"/>
                <a:gd name="connsiteY32" fmla="*/ 182518 h 182455"/>
                <a:gd name="connsiteX33" fmla="*/ 180870 w 180678"/>
                <a:gd name="connsiteY33" fmla="*/ 152756 h 182455"/>
                <a:gd name="connsiteX34" fmla="*/ 177833 w 180678"/>
                <a:gd name="connsiteY34" fmla="*/ 149650 h 182455"/>
                <a:gd name="connsiteX35" fmla="*/ 174543 w 180678"/>
                <a:gd name="connsiteY35" fmla="*/ 153274 h 182455"/>
                <a:gd name="connsiteX36" fmla="*/ 151516 w 180678"/>
                <a:gd name="connsiteY36" fmla="*/ 176825 h 182455"/>
                <a:gd name="connsiteX37" fmla="*/ 141394 w 180678"/>
                <a:gd name="connsiteY37" fmla="*/ 161038 h 182455"/>
                <a:gd name="connsiteX38" fmla="*/ 143924 w 180678"/>
                <a:gd name="connsiteY38" fmla="*/ 131534 h 182455"/>
                <a:gd name="connsiteX39" fmla="*/ 144936 w 180678"/>
                <a:gd name="connsiteY39" fmla="*/ 119371 h 182455"/>
                <a:gd name="connsiteX40" fmla="*/ 121149 w 180678"/>
                <a:gd name="connsiteY40" fmla="*/ 88832 h 18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678" h="182455">
                  <a:moveTo>
                    <a:pt x="84710" y="17920"/>
                  </a:moveTo>
                  <a:cubicBezTo>
                    <a:pt x="86228" y="11709"/>
                    <a:pt x="86988" y="9121"/>
                    <a:pt x="91796" y="8344"/>
                  </a:cubicBezTo>
                  <a:cubicBezTo>
                    <a:pt x="94073" y="8086"/>
                    <a:pt x="102171" y="8086"/>
                    <a:pt x="107232" y="8086"/>
                  </a:cubicBezTo>
                  <a:cubicBezTo>
                    <a:pt x="125198" y="8086"/>
                    <a:pt x="153287" y="8086"/>
                    <a:pt x="153287" y="33707"/>
                  </a:cubicBezTo>
                  <a:cubicBezTo>
                    <a:pt x="153287" y="42506"/>
                    <a:pt x="149238" y="60364"/>
                    <a:pt x="139369" y="70457"/>
                  </a:cubicBezTo>
                  <a:cubicBezTo>
                    <a:pt x="132790" y="77186"/>
                    <a:pt x="119378" y="85467"/>
                    <a:pt x="96604" y="85467"/>
                  </a:cubicBezTo>
                  <a:lnTo>
                    <a:pt x="68262" y="85467"/>
                  </a:lnTo>
                  <a:lnTo>
                    <a:pt x="84710" y="17920"/>
                  </a:lnTo>
                  <a:close/>
                  <a:moveTo>
                    <a:pt x="121149" y="88832"/>
                  </a:moveTo>
                  <a:cubicBezTo>
                    <a:pt x="146708" y="83138"/>
                    <a:pt x="176821" y="65022"/>
                    <a:pt x="176821" y="38883"/>
                  </a:cubicBezTo>
                  <a:cubicBezTo>
                    <a:pt x="176821" y="16626"/>
                    <a:pt x="154046" y="63"/>
                    <a:pt x="120896" y="63"/>
                  </a:cubicBezTo>
                  <a:lnTo>
                    <a:pt x="48777" y="63"/>
                  </a:lnTo>
                  <a:cubicBezTo>
                    <a:pt x="43716" y="63"/>
                    <a:pt x="41438" y="63"/>
                    <a:pt x="41438" y="5239"/>
                  </a:cubicBezTo>
                  <a:cubicBezTo>
                    <a:pt x="41438" y="8086"/>
                    <a:pt x="43716" y="8086"/>
                    <a:pt x="48524" y="8086"/>
                  </a:cubicBezTo>
                  <a:cubicBezTo>
                    <a:pt x="49030" y="8086"/>
                    <a:pt x="53838" y="8086"/>
                    <a:pt x="58140" y="8603"/>
                  </a:cubicBezTo>
                  <a:cubicBezTo>
                    <a:pt x="62695" y="9121"/>
                    <a:pt x="64972" y="9380"/>
                    <a:pt x="64972" y="12744"/>
                  </a:cubicBezTo>
                  <a:cubicBezTo>
                    <a:pt x="64972" y="13779"/>
                    <a:pt x="64719" y="14556"/>
                    <a:pt x="63960" y="17661"/>
                  </a:cubicBezTo>
                  <a:lnTo>
                    <a:pt x="30051" y="156638"/>
                  </a:lnTo>
                  <a:cubicBezTo>
                    <a:pt x="27521" y="166731"/>
                    <a:pt x="27015" y="168802"/>
                    <a:pt x="7023" y="168802"/>
                  </a:cubicBezTo>
                  <a:cubicBezTo>
                    <a:pt x="2469" y="168802"/>
                    <a:pt x="191" y="168802"/>
                    <a:pt x="191" y="173978"/>
                  </a:cubicBezTo>
                  <a:cubicBezTo>
                    <a:pt x="191" y="176825"/>
                    <a:pt x="3228" y="176825"/>
                    <a:pt x="3734" y="176825"/>
                  </a:cubicBezTo>
                  <a:cubicBezTo>
                    <a:pt x="10819" y="176825"/>
                    <a:pt x="28533" y="176048"/>
                    <a:pt x="35618" y="176048"/>
                  </a:cubicBezTo>
                  <a:cubicBezTo>
                    <a:pt x="42704" y="176048"/>
                    <a:pt x="60670" y="176825"/>
                    <a:pt x="67756" y="176825"/>
                  </a:cubicBezTo>
                  <a:cubicBezTo>
                    <a:pt x="69780" y="176825"/>
                    <a:pt x="72817" y="176825"/>
                    <a:pt x="72817" y="171649"/>
                  </a:cubicBezTo>
                  <a:cubicBezTo>
                    <a:pt x="72817" y="168802"/>
                    <a:pt x="70539" y="168802"/>
                    <a:pt x="65731" y="168802"/>
                  </a:cubicBezTo>
                  <a:cubicBezTo>
                    <a:pt x="56368" y="168802"/>
                    <a:pt x="49283" y="168802"/>
                    <a:pt x="49283" y="164143"/>
                  </a:cubicBezTo>
                  <a:cubicBezTo>
                    <a:pt x="49283" y="162591"/>
                    <a:pt x="49789" y="161297"/>
                    <a:pt x="50042" y="159744"/>
                  </a:cubicBezTo>
                  <a:lnTo>
                    <a:pt x="66744" y="91161"/>
                  </a:lnTo>
                  <a:lnTo>
                    <a:pt x="96857" y="91161"/>
                  </a:lnTo>
                  <a:cubicBezTo>
                    <a:pt x="119884" y="91161"/>
                    <a:pt x="124439" y="105654"/>
                    <a:pt x="124439" y="114712"/>
                  </a:cubicBezTo>
                  <a:cubicBezTo>
                    <a:pt x="124439" y="118594"/>
                    <a:pt x="122415" y="126617"/>
                    <a:pt x="120896" y="132570"/>
                  </a:cubicBezTo>
                  <a:cubicBezTo>
                    <a:pt x="119125" y="139816"/>
                    <a:pt x="116848" y="149392"/>
                    <a:pt x="116848" y="154568"/>
                  </a:cubicBezTo>
                  <a:cubicBezTo>
                    <a:pt x="116848" y="182518"/>
                    <a:pt x="147214" y="182518"/>
                    <a:pt x="150503" y="182518"/>
                  </a:cubicBezTo>
                  <a:cubicBezTo>
                    <a:pt x="172013" y="182518"/>
                    <a:pt x="180870" y="156379"/>
                    <a:pt x="180870" y="152756"/>
                  </a:cubicBezTo>
                  <a:cubicBezTo>
                    <a:pt x="180870" y="149650"/>
                    <a:pt x="178086" y="149650"/>
                    <a:pt x="177833" y="149650"/>
                  </a:cubicBezTo>
                  <a:cubicBezTo>
                    <a:pt x="175555" y="149650"/>
                    <a:pt x="175049" y="151462"/>
                    <a:pt x="174543" y="153274"/>
                  </a:cubicBezTo>
                  <a:cubicBezTo>
                    <a:pt x="168217" y="172425"/>
                    <a:pt x="157336" y="176825"/>
                    <a:pt x="151516" y="176825"/>
                  </a:cubicBezTo>
                  <a:cubicBezTo>
                    <a:pt x="143165" y="176825"/>
                    <a:pt x="141394" y="171131"/>
                    <a:pt x="141394" y="161038"/>
                  </a:cubicBezTo>
                  <a:cubicBezTo>
                    <a:pt x="141394" y="153015"/>
                    <a:pt x="142912" y="139816"/>
                    <a:pt x="143924" y="131534"/>
                  </a:cubicBezTo>
                  <a:cubicBezTo>
                    <a:pt x="144430" y="127911"/>
                    <a:pt x="144936" y="122994"/>
                    <a:pt x="144936" y="119371"/>
                  </a:cubicBezTo>
                  <a:cubicBezTo>
                    <a:pt x="144936" y="99443"/>
                    <a:pt x="127982" y="91420"/>
                    <a:pt x="121149" y="88832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979338A-AA8B-8B0B-68F3-E67D83B487E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057351" y="3970344"/>
              <a:ext cx="255834" cy="177538"/>
            </a:xfrm>
            <a:custGeom>
              <a:avLst/>
              <a:gdLst>
                <a:gd name="connsiteX0" fmla="*/ 128243 w 255834"/>
                <a:gd name="connsiteY0" fmla="*/ 143439 h 177538"/>
                <a:gd name="connsiteX1" fmla="*/ 67510 w 255834"/>
                <a:gd name="connsiteY1" fmla="*/ 6533 h 177538"/>
                <a:gd name="connsiteX2" fmla="*/ 56376 w 255834"/>
                <a:gd name="connsiteY2" fmla="*/ 63 h 177538"/>
                <a:gd name="connsiteX3" fmla="*/ 199 w 255834"/>
                <a:gd name="connsiteY3" fmla="*/ 63 h 177538"/>
                <a:gd name="connsiteX4" fmla="*/ 199 w 255834"/>
                <a:gd name="connsiteY4" fmla="*/ 12226 h 177538"/>
                <a:gd name="connsiteX5" fmla="*/ 27528 w 255834"/>
                <a:gd name="connsiteY5" fmla="*/ 12226 h 177538"/>
                <a:gd name="connsiteX6" fmla="*/ 27528 w 255834"/>
                <a:gd name="connsiteY6" fmla="*/ 157932 h 177538"/>
                <a:gd name="connsiteX7" fmla="*/ 20190 w 255834"/>
                <a:gd name="connsiteY7" fmla="*/ 164661 h 177538"/>
                <a:gd name="connsiteX8" fmla="*/ 6525 w 255834"/>
                <a:gd name="connsiteY8" fmla="*/ 165437 h 177538"/>
                <a:gd name="connsiteX9" fmla="*/ 199 w 255834"/>
                <a:gd name="connsiteY9" fmla="*/ 165437 h 177538"/>
                <a:gd name="connsiteX10" fmla="*/ 199 w 255834"/>
                <a:gd name="connsiteY10" fmla="*/ 177601 h 177538"/>
                <a:gd name="connsiteX11" fmla="*/ 34108 w 255834"/>
                <a:gd name="connsiteY11" fmla="*/ 176825 h 177538"/>
                <a:gd name="connsiteX12" fmla="*/ 68269 w 255834"/>
                <a:gd name="connsiteY12" fmla="*/ 177601 h 177538"/>
                <a:gd name="connsiteX13" fmla="*/ 68269 w 255834"/>
                <a:gd name="connsiteY13" fmla="*/ 165437 h 177538"/>
                <a:gd name="connsiteX14" fmla="*/ 61943 w 255834"/>
                <a:gd name="connsiteY14" fmla="*/ 165437 h 177538"/>
                <a:gd name="connsiteX15" fmla="*/ 48531 w 255834"/>
                <a:gd name="connsiteY15" fmla="*/ 164661 h 177538"/>
                <a:gd name="connsiteX16" fmla="*/ 40940 w 255834"/>
                <a:gd name="connsiteY16" fmla="*/ 157932 h 177538"/>
                <a:gd name="connsiteX17" fmla="*/ 40940 w 255834"/>
                <a:gd name="connsiteY17" fmla="*/ 15591 h 177538"/>
                <a:gd name="connsiteX18" fmla="*/ 41193 w 255834"/>
                <a:gd name="connsiteY18" fmla="*/ 15591 h 177538"/>
                <a:gd name="connsiteX19" fmla="*/ 110023 w 255834"/>
                <a:gd name="connsiteY19" fmla="*/ 171131 h 177538"/>
                <a:gd name="connsiteX20" fmla="*/ 118121 w 255834"/>
                <a:gd name="connsiteY20" fmla="*/ 177601 h 177538"/>
                <a:gd name="connsiteX21" fmla="*/ 126218 w 255834"/>
                <a:gd name="connsiteY21" fmla="*/ 171390 h 177538"/>
                <a:gd name="connsiteX22" fmla="*/ 196819 w 255834"/>
                <a:gd name="connsiteY22" fmla="*/ 12226 h 177538"/>
                <a:gd name="connsiteX23" fmla="*/ 197072 w 255834"/>
                <a:gd name="connsiteY23" fmla="*/ 12226 h 177538"/>
                <a:gd name="connsiteX24" fmla="*/ 197072 w 255834"/>
                <a:gd name="connsiteY24" fmla="*/ 165437 h 177538"/>
                <a:gd name="connsiteX25" fmla="*/ 169743 w 255834"/>
                <a:gd name="connsiteY25" fmla="*/ 165437 h 177538"/>
                <a:gd name="connsiteX26" fmla="*/ 169743 w 255834"/>
                <a:gd name="connsiteY26" fmla="*/ 177601 h 177538"/>
                <a:gd name="connsiteX27" fmla="*/ 212762 w 255834"/>
                <a:gd name="connsiteY27" fmla="*/ 176825 h 177538"/>
                <a:gd name="connsiteX28" fmla="*/ 256033 w 255834"/>
                <a:gd name="connsiteY28" fmla="*/ 177601 h 177538"/>
                <a:gd name="connsiteX29" fmla="*/ 256033 w 255834"/>
                <a:gd name="connsiteY29" fmla="*/ 165437 h 177538"/>
                <a:gd name="connsiteX30" fmla="*/ 228704 w 255834"/>
                <a:gd name="connsiteY30" fmla="*/ 165437 h 177538"/>
                <a:gd name="connsiteX31" fmla="*/ 228704 w 255834"/>
                <a:gd name="connsiteY31" fmla="*/ 12226 h 177538"/>
                <a:gd name="connsiteX32" fmla="*/ 256033 w 255834"/>
                <a:gd name="connsiteY32" fmla="*/ 12226 h 177538"/>
                <a:gd name="connsiteX33" fmla="*/ 256033 w 255834"/>
                <a:gd name="connsiteY33" fmla="*/ 63 h 177538"/>
                <a:gd name="connsiteX34" fmla="*/ 200109 w 255834"/>
                <a:gd name="connsiteY34" fmla="*/ 63 h 177538"/>
                <a:gd name="connsiteX35" fmla="*/ 188975 w 255834"/>
                <a:gd name="connsiteY35" fmla="*/ 6533 h 177538"/>
                <a:gd name="connsiteX36" fmla="*/ 128243 w 25583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7538">
                  <a:moveTo>
                    <a:pt x="128243" y="143439"/>
                  </a:moveTo>
                  <a:lnTo>
                    <a:pt x="67510" y="6533"/>
                  </a:lnTo>
                  <a:cubicBezTo>
                    <a:pt x="64727" y="63"/>
                    <a:pt x="61943" y="63"/>
                    <a:pt x="56376" y="63"/>
                  </a:cubicBezTo>
                  <a:lnTo>
                    <a:pt x="199" y="63"/>
                  </a:lnTo>
                  <a:lnTo>
                    <a:pt x="199" y="12226"/>
                  </a:lnTo>
                  <a:lnTo>
                    <a:pt x="27528" y="12226"/>
                  </a:lnTo>
                  <a:lnTo>
                    <a:pt x="27528" y="157932"/>
                  </a:lnTo>
                  <a:cubicBezTo>
                    <a:pt x="27528" y="163626"/>
                    <a:pt x="27275" y="163885"/>
                    <a:pt x="20190" y="164661"/>
                  </a:cubicBezTo>
                  <a:cubicBezTo>
                    <a:pt x="14117" y="165437"/>
                    <a:pt x="13610" y="165437"/>
                    <a:pt x="6525" y="165437"/>
                  </a:cubicBezTo>
                  <a:lnTo>
                    <a:pt x="199" y="165437"/>
                  </a:lnTo>
                  <a:lnTo>
                    <a:pt x="199" y="177601"/>
                  </a:lnTo>
                  <a:cubicBezTo>
                    <a:pt x="9815" y="176825"/>
                    <a:pt x="24239" y="176825"/>
                    <a:pt x="34108" y="176825"/>
                  </a:cubicBezTo>
                  <a:cubicBezTo>
                    <a:pt x="44736" y="176825"/>
                    <a:pt x="57894" y="176825"/>
                    <a:pt x="68269" y="177601"/>
                  </a:cubicBezTo>
                  <a:lnTo>
                    <a:pt x="68269" y="165437"/>
                  </a:lnTo>
                  <a:lnTo>
                    <a:pt x="61943" y="165437"/>
                  </a:lnTo>
                  <a:cubicBezTo>
                    <a:pt x="57388" y="165437"/>
                    <a:pt x="53086" y="165179"/>
                    <a:pt x="48531" y="164661"/>
                  </a:cubicBezTo>
                  <a:cubicBezTo>
                    <a:pt x="41193" y="163885"/>
                    <a:pt x="40940" y="163626"/>
                    <a:pt x="40940" y="157932"/>
                  </a:cubicBezTo>
                  <a:lnTo>
                    <a:pt x="40940" y="15591"/>
                  </a:lnTo>
                  <a:lnTo>
                    <a:pt x="41193" y="15591"/>
                  </a:lnTo>
                  <a:lnTo>
                    <a:pt x="110023" y="171131"/>
                  </a:lnTo>
                  <a:cubicBezTo>
                    <a:pt x="112300" y="176307"/>
                    <a:pt x="115337" y="177601"/>
                    <a:pt x="118121" y="177601"/>
                  </a:cubicBezTo>
                  <a:cubicBezTo>
                    <a:pt x="123182" y="177601"/>
                    <a:pt x="125206" y="173719"/>
                    <a:pt x="126218" y="171390"/>
                  </a:cubicBezTo>
                  <a:lnTo>
                    <a:pt x="196819" y="12226"/>
                  </a:lnTo>
                  <a:lnTo>
                    <a:pt x="197072" y="12226"/>
                  </a:lnTo>
                  <a:lnTo>
                    <a:pt x="197072" y="165437"/>
                  </a:lnTo>
                  <a:lnTo>
                    <a:pt x="169743" y="165437"/>
                  </a:lnTo>
                  <a:lnTo>
                    <a:pt x="169743" y="177601"/>
                  </a:lnTo>
                  <a:cubicBezTo>
                    <a:pt x="178853" y="176825"/>
                    <a:pt x="202387" y="176825"/>
                    <a:pt x="212762" y="176825"/>
                  </a:cubicBezTo>
                  <a:cubicBezTo>
                    <a:pt x="223137" y="176825"/>
                    <a:pt x="246924" y="176825"/>
                    <a:pt x="256033" y="177601"/>
                  </a:cubicBezTo>
                  <a:lnTo>
                    <a:pt x="256033" y="165437"/>
                  </a:lnTo>
                  <a:lnTo>
                    <a:pt x="228704" y="165437"/>
                  </a:lnTo>
                  <a:lnTo>
                    <a:pt x="228704" y="12226"/>
                  </a:lnTo>
                  <a:lnTo>
                    <a:pt x="256033" y="12226"/>
                  </a:lnTo>
                  <a:lnTo>
                    <a:pt x="256033" y="63"/>
                  </a:lnTo>
                  <a:lnTo>
                    <a:pt x="200109" y="63"/>
                  </a:lnTo>
                  <a:cubicBezTo>
                    <a:pt x="194542" y="63"/>
                    <a:pt x="191758" y="63"/>
                    <a:pt x="188975" y="6533"/>
                  </a:cubicBezTo>
                  <a:lnTo>
                    <a:pt x="128243" y="143439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CB42418-FF21-B625-A704-D18F06D2AD4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323298" y="4114719"/>
              <a:ext cx="98841" cy="115037"/>
            </a:xfrm>
            <a:custGeom>
              <a:avLst/>
              <a:gdLst>
                <a:gd name="connsiteX0" fmla="*/ 13672 w 98841"/>
                <a:gd name="connsiteY0" fmla="*/ 102059 h 115037"/>
                <a:gd name="connsiteX1" fmla="*/ 4992 w 98841"/>
                <a:gd name="connsiteY1" fmla="*/ 108580 h 115037"/>
                <a:gd name="connsiteX2" fmla="*/ 210 w 98841"/>
                <a:gd name="connsiteY2" fmla="*/ 112385 h 115037"/>
                <a:gd name="connsiteX3" fmla="*/ 2690 w 98841"/>
                <a:gd name="connsiteY3" fmla="*/ 115102 h 115037"/>
                <a:gd name="connsiteX4" fmla="*/ 17923 w 98841"/>
                <a:gd name="connsiteY4" fmla="*/ 114378 h 115037"/>
                <a:gd name="connsiteX5" fmla="*/ 36522 w 98841"/>
                <a:gd name="connsiteY5" fmla="*/ 115102 h 115037"/>
                <a:gd name="connsiteX6" fmla="*/ 40065 w 98841"/>
                <a:gd name="connsiteY6" fmla="*/ 111117 h 115037"/>
                <a:gd name="connsiteX7" fmla="*/ 35460 w 98841"/>
                <a:gd name="connsiteY7" fmla="*/ 108580 h 115037"/>
                <a:gd name="connsiteX8" fmla="*/ 26780 w 98841"/>
                <a:gd name="connsiteY8" fmla="*/ 106406 h 115037"/>
                <a:gd name="connsiteX9" fmla="*/ 28728 w 98841"/>
                <a:gd name="connsiteY9" fmla="*/ 98073 h 115037"/>
                <a:gd name="connsiteX10" fmla="*/ 35282 w 98841"/>
                <a:gd name="connsiteY10" fmla="*/ 71080 h 115037"/>
                <a:gd name="connsiteX11" fmla="*/ 53527 w 98841"/>
                <a:gd name="connsiteY11" fmla="*/ 81768 h 115037"/>
                <a:gd name="connsiteX12" fmla="*/ 99051 w 98841"/>
                <a:gd name="connsiteY12" fmla="*/ 30319 h 115037"/>
                <a:gd name="connsiteX13" fmla="*/ 72481 w 98841"/>
                <a:gd name="connsiteY13" fmla="*/ 65 h 115037"/>
                <a:gd name="connsiteX14" fmla="*/ 47328 w 98841"/>
                <a:gd name="connsiteY14" fmla="*/ 12746 h 115037"/>
                <a:gd name="connsiteX15" fmla="*/ 29083 w 98841"/>
                <a:gd name="connsiteY15" fmla="*/ 65 h 115037"/>
                <a:gd name="connsiteX16" fmla="*/ 15089 w 98841"/>
                <a:gd name="connsiteY16" fmla="*/ 9666 h 115037"/>
                <a:gd name="connsiteX17" fmla="*/ 8712 w 98841"/>
                <a:gd name="connsiteY17" fmla="*/ 27782 h 115037"/>
                <a:gd name="connsiteX18" fmla="*/ 11723 w 98841"/>
                <a:gd name="connsiteY18" fmla="*/ 30137 h 115037"/>
                <a:gd name="connsiteX19" fmla="*/ 15620 w 98841"/>
                <a:gd name="connsiteY19" fmla="*/ 24703 h 115037"/>
                <a:gd name="connsiteX20" fmla="*/ 28551 w 98841"/>
                <a:gd name="connsiteY20" fmla="*/ 5137 h 115037"/>
                <a:gd name="connsiteX21" fmla="*/ 34397 w 98841"/>
                <a:gd name="connsiteY21" fmla="*/ 14014 h 115037"/>
                <a:gd name="connsiteX22" fmla="*/ 33865 w 98841"/>
                <a:gd name="connsiteY22" fmla="*/ 19449 h 115037"/>
                <a:gd name="connsiteX23" fmla="*/ 13672 w 98841"/>
                <a:gd name="connsiteY23" fmla="*/ 102059 h 115037"/>
                <a:gd name="connsiteX24" fmla="*/ 47151 w 98841"/>
                <a:gd name="connsiteY24" fmla="*/ 21804 h 115037"/>
                <a:gd name="connsiteX25" fmla="*/ 71950 w 98841"/>
                <a:gd name="connsiteY25" fmla="*/ 5137 h 115037"/>
                <a:gd name="connsiteX26" fmla="*/ 84881 w 98841"/>
                <a:gd name="connsiteY26" fmla="*/ 22710 h 115037"/>
                <a:gd name="connsiteX27" fmla="*/ 75669 w 98841"/>
                <a:gd name="connsiteY27" fmla="*/ 59123 h 115037"/>
                <a:gd name="connsiteX28" fmla="*/ 53527 w 98841"/>
                <a:gd name="connsiteY28" fmla="*/ 76696 h 115037"/>
                <a:gd name="connsiteX29" fmla="*/ 37762 w 98841"/>
                <a:gd name="connsiteY29" fmla="*/ 60935 h 115037"/>
                <a:gd name="connsiteX30" fmla="*/ 38294 w 98841"/>
                <a:gd name="connsiteY30" fmla="*/ 58217 h 115037"/>
                <a:gd name="connsiteX31" fmla="*/ 47151 w 98841"/>
                <a:gd name="connsiteY31" fmla="*/ 21804 h 11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841" h="115037">
                  <a:moveTo>
                    <a:pt x="13672" y="102059"/>
                  </a:moveTo>
                  <a:cubicBezTo>
                    <a:pt x="12432" y="107131"/>
                    <a:pt x="12078" y="108580"/>
                    <a:pt x="4992" y="108580"/>
                  </a:cubicBezTo>
                  <a:cubicBezTo>
                    <a:pt x="2690" y="108580"/>
                    <a:pt x="210" y="108580"/>
                    <a:pt x="210" y="112385"/>
                  </a:cubicBezTo>
                  <a:cubicBezTo>
                    <a:pt x="210" y="114378"/>
                    <a:pt x="1804" y="115102"/>
                    <a:pt x="2690" y="115102"/>
                  </a:cubicBezTo>
                  <a:cubicBezTo>
                    <a:pt x="7295" y="115102"/>
                    <a:pt x="13141" y="114378"/>
                    <a:pt x="17923" y="114378"/>
                  </a:cubicBezTo>
                  <a:cubicBezTo>
                    <a:pt x="23946" y="114378"/>
                    <a:pt x="30677" y="115102"/>
                    <a:pt x="36522" y="115102"/>
                  </a:cubicBezTo>
                  <a:cubicBezTo>
                    <a:pt x="38117" y="115102"/>
                    <a:pt x="40065" y="114559"/>
                    <a:pt x="40065" y="111117"/>
                  </a:cubicBezTo>
                  <a:cubicBezTo>
                    <a:pt x="40065" y="108580"/>
                    <a:pt x="37585" y="108580"/>
                    <a:pt x="35460" y="108580"/>
                  </a:cubicBezTo>
                  <a:cubicBezTo>
                    <a:pt x="31563" y="108580"/>
                    <a:pt x="26780" y="108580"/>
                    <a:pt x="26780" y="106406"/>
                  </a:cubicBezTo>
                  <a:cubicBezTo>
                    <a:pt x="26780" y="105501"/>
                    <a:pt x="28020" y="100790"/>
                    <a:pt x="28728" y="98073"/>
                  </a:cubicBezTo>
                  <a:cubicBezTo>
                    <a:pt x="30854" y="88471"/>
                    <a:pt x="33334" y="78689"/>
                    <a:pt x="35282" y="71080"/>
                  </a:cubicBezTo>
                  <a:cubicBezTo>
                    <a:pt x="37408" y="74703"/>
                    <a:pt x="42899" y="81768"/>
                    <a:pt x="53527" y="81768"/>
                  </a:cubicBezTo>
                  <a:cubicBezTo>
                    <a:pt x="75138" y="81768"/>
                    <a:pt x="99051" y="57312"/>
                    <a:pt x="99051" y="30319"/>
                  </a:cubicBezTo>
                  <a:cubicBezTo>
                    <a:pt x="99051" y="9123"/>
                    <a:pt x="84703" y="65"/>
                    <a:pt x="72481" y="65"/>
                  </a:cubicBezTo>
                  <a:cubicBezTo>
                    <a:pt x="61499" y="65"/>
                    <a:pt x="52110" y="7673"/>
                    <a:pt x="47328" y="12746"/>
                  </a:cubicBezTo>
                  <a:cubicBezTo>
                    <a:pt x="44316" y="2420"/>
                    <a:pt x="34397" y="65"/>
                    <a:pt x="29083" y="65"/>
                  </a:cubicBezTo>
                  <a:cubicBezTo>
                    <a:pt x="22174" y="65"/>
                    <a:pt x="17923" y="4775"/>
                    <a:pt x="15089" y="9666"/>
                  </a:cubicBezTo>
                  <a:cubicBezTo>
                    <a:pt x="11546" y="15826"/>
                    <a:pt x="8712" y="26695"/>
                    <a:pt x="8712" y="27782"/>
                  </a:cubicBezTo>
                  <a:cubicBezTo>
                    <a:pt x="8712" y="30137"/>
                    <a:pt x="11192" y="30137"/>
                    <a:pt x="11723" y="30137"/>
                  </a:cubicBezTo>
                  <a:cubicBezTo>
                    <a:pt x="14203" y="30137"/>
                    <a:pt x="14380" y="29594"/>
                    <a:pt x="15620" y="24703"/>
                  </a:cubicBezTo>
                  <a:cubicBezTo>
                    <a:pt x="18277" y="14195"/>
                    <a:pt x="21643" y="5137"/>
                    <a:pt x="28551" y="5137"/>
                  </a:cubicBezTo>
                  <a:cubicBezTo>
                    <a:pt x="33157" y="5137"/>
                    <a:pt x="34397" y="9123"/>
                    <a:pt x="34397" y="14014"/>
                  </a:cubicBezTo>
                  <a:cubicBezTo>
                    <a:pt x="34397" y="16007"/>
                    <a:pt x="34043" y="18362"/>
                    <a:pt x="33865" y="19449"/>
                  </a:cubicBezTo>
                  <a:lnTo>
                    <a:pt x="13672" y="102059"/>
                  </a:lnTo>
                  <a:close/>
                  <a:moveTo>
                    <a:pt x="47151" y="21804"/>
                  </a:moveTo>
                  <a:cubicBezTo>
                    <a:pt x="57424" y="7854"/>
                    <a:pt x="66281" y="5137"/>
                    <a:pt x="71950" y="5137"/>
                  </a:cubicBezTo>
                  <a:cubicBezTo>
                    <a:pt x="78858" y="5137"/>
                    <a:pt x="84881" y="10391"/>
                    <a:pt x="84881" y="22710"/>
                  </a:cubicBezTo>
                  <a:cubicBezTo>
                    <a:pt x="84881" y="30137"/>
                    <a:pt x="80984" y="48616"/>
                    <a:pt x="75669" y="59123"/>
                  </a:cubicBezTo>
                  <a:cubicBezTo>
                    <a:pt x="71241" y="68000"/>
                    <a:pt x="62561" y="76696"/>
                    <a:pt x="53527" y="76696"/>
                  </a:cubicBezTo>
                  <a:cubicBezTo>
                    <a:pt x="40951" y="76696"/>
                    <a:pt x="37762" y="62746"/>
                    <a:pt x="37762" y="60935"/>
                  </a:cubicBezTo>
                  <a:cubicBezTo>
                    <a:pt x="37762" y="60210"/>
                    <a:pt x="38117" y="58942"/>
                    <a:pt x="38294" y="58217"/>
                  </a:cubicBezTo>
                  <a:lnTo>
                    <a:pt x="47151" y="2180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F26E03E-DEBD-D10D-4F11-D035214B705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448162" y="4058740"/>
              <a:ext cx="46055" cy="180980"/>
            </a:xfrm>
            <a:custGeom>
              <a:avLst/>
              <a:gdLst>
                <a:gd name="connsiteX0" fmla="*/ 42726 w 46055"/>
                <a:gd name="connsiteY0" fmla="*/ 65 h 180980"/>
                <a:gd name="connsiteX1" fmla="*/ 214 w 46055"/>
                <a:gd name="connsiteY1" fmla="*/ 90464 h 180980"/>
                <a:gd name="connsiteX2" fmla="*/ 42726 w 46055"/>
                <a:gd name="connsiteY2" fmla="*/ 181045 h 180980"/>
                <a:gd name="connsiteX3" fmla="*/ 46269 w 46055"/>
                <a:gd name="connsiteY3" fmla="*/ 178871 h 180980"/>
                <a:gd name="connsiteX4" fmla="*/ 44498 w 46055"/>
                <a:gd name="connsiteY4" fmla="*/ 176154 h 180980"/>
                <a:gd name="connsiteX5" fmla="*/ 12259 w 46055"/>
                <a:gd name="connsiteY5" fmla="*/ 90645 h 180980"/>
                <a:gd name="connsiteX6" fmla="*/ 45029 w 46055"/>
                <a:gd name="connsiteY6" fmla="*/ 4412 h 180980"/>
                <a:gd name="connsiteX7" fmla="*/ 46269 w 46055"/>
                <a:gd name="connsiteY7" fmla="*/ 2238 h 180980"/>
                <a:gd name="connsiteX8" fmla="*/ 42726 w 46055"/>
                <a:gd name="connsiteY8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80980">
                  <a:moveTo>
                    <a:pt x="42726" y="65"/>
                  </a:moveTo>
                  <a:cubicBezTo>
                    <a:pt x="9070" y="24340"/>
                    <a:pt x="214" y="62746"/>
                    <a:pt x="214" y="90464"/>
                  </a:cubicBezTo>
                  <a:cubicBezTo>
                    <a:pt x="214" y="116008"/>
                    <a:pt x="7653" y="155682"/>
                    <a:pt x="42726" y="181045"/>
                  </a:cubicBezTo>
                  <a:cubicBezTo>
                    <a:pt x="44143" y="181045"/>
                    <a:pt x="46269" y="181045"/>
                    <a:pt x="46269" y="178871"/>
                  </a:cubicBezTo>
                  <a:cubicBezTo>
                    <a:pt x="46269" y="177784"/>
                    <a:pt x="45738" y="177422"/>
                    <a:pt x="44498" y="176154"/>
                  </a:cubicBezTo>
                  <a:cubicBezTo>
                    <a:pt x="20939" y="154414"/>
                    <a:pt x="12259" y="123617"/>
                    <a:pt x="12259" y="90645"/>
                  </a:cubicBezTo>
                  <a:cubicBezTo>
                    <a:pt x="12259" y="41732"/>
                    <a:pt x="30504" y="17818"/>
                    <a:pt x="45029" y="4412"/>
                  </a:cubicBezTo>
                  <a:cubicBezTo>
                    <a:pt x="45738" y="3688"/>
                    <a:pt x="46269" y="3144"/>
                    <a:pt x="46269" y="2238"/>
                  </a:cubicBezTo>
                  <a:cubicBezTo>
                    <a:pt x="46269" y="65"/>
                    <a:pt x="44143" y="65"/>
                    <a:pt x="42726" y="6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C364854-0B2E-3640-985E-D1998432158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518030" y="4074320"/>
              <a:ext cx="78293" cy="120291"/>
            </a:xfrm>
            <a:custGeom>
              <a:avLst/>
              <a:gdLst>
                <a:gd name="connsiteX0" fmla="*/ 78511 w 78293"/>
                <a:gd name="connsiteY0" fmla="*/ 87384 h 120291"/>
                <a:gd name="connsiteX1" fmla="*/ 72488 w 78293"/>
                <a:gd name="connsiteY1" fmla="*/ 87384 h 120291"/>
                <a:gd name="connsiteX2" fmla="*/ 67883 w 78293"/>
                <a:gd name="connsiteY2" fmla="*/ 103870 h 120291"/>
                <a:gd name="connsiteX3" fmla="*/ 50346 w 78293"/>
                <a:gd name="connsiteY3" fmla="*/ 104957 h 120291"/>
                <a:gd name="connsiteX4" fmla="*/ 17753 w 78293"/>
                <a:gd name="connsiteY4" fmla="*/ 104957 h 120291"/>
                <a:gd name="connsiteX5" fmla="*/ 53180 w 78293"/>
                <a:gd name="connsiteY5" fmla="*/ 74522 h 120291"/>
                <a:gd name="connsiteX6" fmla="*/ 78511 w 78293"/>
                <a:gd name="connsiteY6" fmla="*/ 35391 h 120291"/>
                <a:gd name="connsiteX7" fmla="*/ 37061 w 78293"/>
                <a:gd name="connsiteY7" fmla="*/ 65 h 120291"/>
                <a:gd name="connsiteX8" fmla="*/ 217 w 78293"/>
                <a:gd name="connsiteY8" fmla="*/ 32492 h 120291"/>
                <a:gd name="connsiteX9" fmla="*/ 9605 w 78293"/>
                <a:gd name="connsiteY9" fmla="*/ 42638 h 120291"/>
                <a:gd name="connsiteX10" fmla="*/ 18993 w 78293"/>
                <a:gd name="connsiteY10" fmla="*/ 33036 h 120291"/>
                <a:gd name="connsiteX11" fmla="*/ 8542 w 78293"/>
                <a:gd name="connsiteY11" fmla="*/ 23434 h 120291"/>
                <a:gd name="connsiteX12" fmla="*/ 34404 w 78293"/>
                <a:gd name="connsiteY12" fmla="*/ 6586 h 120291"/>
                <a:gd name="connsiteX13" fmla="*/ 61329 w 78293"/>
                <a:gd name="connsiteY13" fmla="*/ 35391 h 120291"/>
                <a:gd name="connsiteX14" fmla="*/ 44678 w 78293"/>
                <a:gd name="connsiteY14" fmla="*/ 70174 h 120291"/>
                <a:gd name="connsiteX15" fmla="*/ 1988 w 78293"/>
                <a:gd name="connsiteY15" fmla="*/ 113291 h 120291"/>
                <a:gd name="connsiteX16" fmla="*/ 217 w 78293"/>
                <a:gd name="connsiteY16" fmla="*/ 120356 h 120291"/>
                <a:gd name="connsiteX17" fmla="*/ 73197 w 78293"/>
                <a:gd name="connsiteY17" fmla="*/ 120356 h 120291"/>
                <a:gd name="connsiteX18" fmla="*/ 78511 w 78293"/>
                <a:gd name="connsiteY18" fmla="*/ 87384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3" h="120291">
                  <a:moveTo>
                    <a:pt x="78511" y="87384"/>
                  </a:moveTo>
                  <a:lnTo>
                    <a:pt x="72488" y="87384"/>
                  </a:lnTo>
                  <a:cubicBezTo>
                    <a:pt x="71957" y="91370"/>
                    <a:pt x="70185" y="102059"/>
                    <a:pt x="67883" y="103870"/>
                  </a:cubicBezTo>
                  <a:cubicBezTo>
                    <a:pt x="66466" y="104957"/>
                    <a:pt x="52826" y="104957"/>
                    <a:pt x="50346" y="104957"/>
                  </a:cubicBezTo>
                  <a:lnTo>
                    <a:pt x="17753" y="104957"/>
                  </a:lnTo>
                  <a:cubicBezTo>
                    <a:pt x="36353" y="88109"/>
                    <a:pt x="42552" y="83037"/>
                    <a:pt x="53180" y="74522"/>
                  </a:cubicBezTo>
                  <a:cubicBezTo>
                    <a:pt x="66288" y="63833"/>
                    <a:pt x="78511" y="52601"/>
                    <a:pt x="78511" y="35391"/>
                  </a:cubicBezTo>
                  <a:cubicBezTo>
                    <a:pt x="78511" y="13471"/>
                    <a:pt x="59734" y="65"/>
                    <a:pt x="37061" y="65"/>
                  </a:cubicBezTo>
                  <a:cubicBezTo>
                    <a:pt x="15096" y="65"/>
                    <a:pt x="217" y="15826"/>
                    <a:pt x="217" y="32492"/>
                  </a:cubicBezTo>
                  <a:cubicBezTo>
                    <a:pt x="217" y="41732"/>
                    <a:pt x="7834" y="42638"/>
                    <a:pt x="9605" y="42638"/>
                  </a:cubicBezTo>
                  <a:cubicBezTo>
                    <a:pt x="13856" y="42638"/>
                    <a:pt x="18993" y="39558"/>
                    <a:pt x="18993" y="33036"/>
                  </a:cubicBezTo>
                  <a:cubicBezTo>
                    <a:pt x="18993" y="29775"/>
                    <a:pt x="17753" y="23434"/>
                    <a:pt x="8542" y="23434"/>
                  </a:cubicBezTo>
                  <a:cubicBezTo>
                    <a:pt x="14033" y="10572"/>
                    <a:pt x="26079" y="6586"/>
                    <a:pt x="34404" y="6586"/>
                  </a:cubicBezTo>
                  <a:cubicBezTo>
                    <a:pt x="52118" y="6586"/>
                    <a:pt x="61329" y="20717"/>
                    <a:pt x="61329" y="35391"/>
                  </a:cubicBezTo>
                  <a:cubicBezTo>
                    <a:pt x="61329" y="51152"/>
                    <a:pt x="50346" y="63652"/>
                    <a:pt x="44678" y="70174"/>
                  </a:cubicBezTo>
                  <a:lnTo>
                    <a:pt x="1988" y="113291"/>
                  </a:lnTo>
                  <a:cubicBezTo>
                    <a:pt x="217" y="114921"/>
                    <a:pt x="217" y="115283"/>
                    <a:pt x="217" y="120356"/>
                  </a:cubicBezTo>
                  <a:lnTo>
                    <a:pt x="73197" y="120356"/>
                  </a:lnTo>
                  <a:lnTo>
                    <a:pt x="78511" y="87384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BE5C986-41AA-97A1-826E-6707BC84D9E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620317" y="4058740"/>
              <a:ext cx="45878" cy="180980"/>
            </a:xfrm>
            <a:custGeom>
              <a:avLst/>
              <a:gdLst>
                <a:gd name="connsiteX0" fmla="*/ 3586 w 45878"/>
                <a:gd name="connsiteY0" fmla="*/ 65 h 180980"/>
                <a:gd name="connsiteX1" fmla="*/ 221 w 45878"/>
                <a:gd name="connsiteY1" fmla="*/ 2238 h 180980"/>
                <a:gd name="connsiteX2" fmla="*/ 1815 w 45878"/>
                <a:gd name="connsiteY2" fmla="*/ 4956 h 180980"/>
                <a:gd name="connsiteX3" fmla="*/ 34054 w 45878"/>
                <a:gd name="connsiteY3" fmla="*/ 90464 h 180980"/>
                <a:gd name="connsiteX4" fmla="*/ 3409 w 45878"/>
                <a:gd name="connsiteY4" fmla="*/ 174704 h 180980"/>
                <a:gd name="connsiteX5" fmla="*/ 221 w 45878"/>
                <a:gd name="connsiteY5" fmla="*/ 178871 h 180980"/>
                <a:gd name="connsiteX6" fmla="*/ 2524 w 45878"/>
                <a:gd name="connsiteY6" fmla="*/ 181045 h 180980"/>
                <a:gd name="connsiteX7" fmla="*/ 33168 w 45878"/>
                <a:gd name="connsiteY7" fmla="*/ 146443 h 180980"/>
                <a:gd name="connsiteX8" fmla="*/ 46099 w 45878"/>
                <a:gd name="connsiteY8" fmla="*/ 90645 h 180980"/>
                <a:gd name="connsiteX9" fmla="*/ 3586 w 45878"/>
                <a:gd name="connsiteY9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80980">
                  <a:moveTo>
                    <a:pt x="3586" y="65"/>
                  </a:moveTo>
                  <a:cubicBezTo>
                    <a:pt x="2346" y="65"/>
                    <a:pt x="221" y="65"/>
                    <a:pt x="221" y="2238"/>
                  </a:cubicBezTo>
                  <a:cubicBezTo>
                    <a:pt x="221" y="3144"/>
                    <a:pt x="752" y="3688"/>
                    <a:pt x="1815" y="4956"/>
                  </a:cubicBezTo>
                  <a:cubicBezTo>
                    <a:pt x="17049" y="19268"/>
                    <a:pt x="34054" y="43724"/>
                    <a:pt x="34054" y="90464"/>
                  </a:cubicBezTo>
                  <a:cubicBezTo>
                    <a:pt x="34054" y="128327"/>
                    <a:pt x="22540" y="156950"/>
                    <a:pt x="3409" y="174704"/>
                  </a:cubicBezTo>
                  <a:cubicBezTo>
                    <a:pt x="398" y="177784"/>
                    <a:pt x="221" y="177965"/>
                    <a:pt x="221" y="178871"/>
                  </a:cubicBezTo>
                  <a:cubicBezTo>
                    <a:pt x="221" y="179777"/>
                    <a:pt x="752" y="181045"/>
                    <a:pt x="2524" y="181045"/>
                  </a:cubicBezTo>
                  <a:cubicBezTo>
                    <a:pt x="4649" y="181045"/>
                    <a:pt x="21477" y="169088"/>
                    <a:pt x="33168" y="146443"/>
                  </a:cubicBezTo>
                  <a:cubicBezTo>
                    <a:pt x="40962" y="131407"/>
                    <a:pt x="46099" y="111841"/>
                    <a:pt x="46099" y="90645"/>
                  </a:cubicBezTo>
                  <a:cubicBezTo>
                    <a:pt x="46099" y="65102"/>
                    <a:pt x="38659" y="25427"/>
                    <a:pt x="3586" y="65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F9E1671-2E78-40B1-157B-66810F14BEC2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721233" y="4120449"/>
              <a:ext cx="29606" cy="77381"/>
            </a:xfrm>
            <a:custGeom>
              <a:avLst/>
              <a:gdLst>
                <a:gd name="connsiteX0" fmla="*/ 29831 w 29606"/>
                <a:gd name="connsiteY0" fmla="*/ 27237 h 77381"/>
                <a:gd name="connsiteX1" fmla="*/ 13636 w 29606"/>
                <a:gd name="connsiteY1" fmla="*/ 63 h 77381"/>
                <a:gd name="connsiteX2" fmla="*/ 224 w 29606"/>
                <a:gd name="connsiteY2" fmla="*/ 13779 h 77381"/>
                <a:gd name="connsiteX3" fmla="*/ 13636 w 29606"/>
                <a:gd name="connsiteY3" fmla="*/ 27496 h 77381"/>
                <a:gd name="connsiteX4" fmla="*/ 22493 w 29606"/>
                <a:gd name="connsiteY4" fmla="*/ 24131 h 77381"/>
                <a:gd name="connsiteX5" fmla="*/ 23758 w 29606"/>
                <a:gd name="connsiteY5" fmla="*/ 23355 h 77381"/>
                <a:gd name="connsiteX6" fmla="*/ 24264 w 29606"/>
                <a:gd name="connsiteY6" fmla="*/ 27237 h 77381"/>
                <a:gd name="connsiteX7" fmla="*/ 7057 w 29606"/>
                <a:gd name="connsiteY7" fmla="*/ 70457 h 77381"/>
                <a:gd name="connsiteX8" fmla="*/ 4273 w 29606"/>
                <a:gd name="connsiteY8" fmla="*/ 74598 h 77381"/>
                <a:gd name="connsiteX9" fmla="*/ 6804 w 29606"/>
                <a:gd name="connsiteY9" fmla="*/ 77445 h 77381"/>
                <a:gd name="connsiteX10" fmla="*/ 29831 w 29606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06" h="77381">
                  <a:moveTo>
                    <a:pt x="29831" y="27237"/>
                  </a:moveTo>
                  <a:cubicBezTo>
                    <a:pt x="29831" y="10156"/>
                    <a:pt x="23505" y="63"/>
                    <a:pt x="13636" y="63"/>
                  </a:cubicBezTo>
                  <a:cubicBezTo>
                    <a:pt x="5285" y="63"/>
                    <a:pt x="224" y="6533"/>
                    <a:pt x="224" y="13779"/>
                  </a:cubicBezTo>
                  <a:cubicBezTo>
                    <a:pt x="224" y="20767"/>
                    <a:pt x="5285" y="27496"/>
                    <a:pt x="13636" y="27496"/>
                  </a:cubicBezTo>
                  <a:cubicBezTo>
                    <a:pt x="16673" y="27496"/>
                    <a:pt x="19962" y="26461"/>
                    <a:pt x="22493" y="24131"/>
                  </a:cubicBezTo>
                  <a:cubicBezTo>
                    <a:pt x="23252" y="23614"/>
                    <a:pt x="23505" y="23355"/>
                    <a:pt x="23758" y="23355"/>
                  </a:cubicBezTo>
                  <a:cubicBezTo>
                    <a:pt x="24011" y="23355"/>
                    <a:pt x="24264" y="23614"/>
                    <a:pt x="24264" y="27237"/>
                  </a:cubicBezTo>
                  <a:cubicBezTo>
                    <a:pt x="24264" y="46388"/>
                    <a:pt x="15407" y="61916"/>
                    <a:pt x="7057" y="70457"/>
                  </a:cubicBezTo>
                  <a:cubicBezTo>
                    <a:pt x="4273" y="73304"/>
                    <a:pt x="4273" y="73821"/>
                    <a:pt x="4273" y="74598"/>
                  </a:cubicBezTo>
                  <a:cubicBezTo>
                    <a:pt x="4273" y="76409"/>
                    <a:pt x="5538" y="77445"/>
                    <a:pt x="6804" y="77445"/>
                  </a:cubicBezTo>
                  <a:cubicBezTo>
                    <a:pt x="9587" y="77445"/>
                    <a:pt x="29831" y="57517"/>
                    <a:pt x="29831" y="27237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FC071CE-28D2-786F-3901-7F773FBA18A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833700" y="4120449"/>
              <a:ext cx="26823" cy="27433"/>
            </a:xfrm>
            <a:custGeom>
              <a:avLst/>
              <a:gdLst>
                <a:gd name="connsiteX0" fmla="*/ 27052 w 26823"/>
                <a:gd name="connsiteY0" fmla="*/ 13779 h 27433"/>
                <a:gd name="connsiteX1" fmla="*/ 13641 w 26823"/>
                <a:gd name="connsiteY1" fmla="*/ 63 h 27433"/>
                <a:gd name="connsiteX2" fmla="*/ 229 w 26823"/>
                <a:gd name="connsiteY2" fmla="*/ 13779 h 27433"/>
                <a:gd name="connsiteX3" fmla="*/ 13641 w 26823"/>
                <a:gd name="connsiteY3" fmla="*/ 27496 h 27433"/>
                <a:gd name="connsiteX4" fmla="*/ 27052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7052" y="13779"/>
                  </a:moveTo>
                  <a:cubicBezTo>
                    <a:pt x="27052" y="6274"/>
                    <a:pt x="20979" y="63"/>
                    <a:pt x="13641" y="63"/>
                  </a:cubicBezTo>
                  <a:cubicBezTo>
                    <a:pt x="6302" y="63"/>
                    <a:pt x="229" y="6274"/>
                    <a:pt x="229" y="13779"/>
                  </a:cubicBezTo>
                  <a:cubicBezTo>
                    <a:pt x="229" y="21285"/>
                    <a:pt x="6302" y="27496"/>
                    <a:pt x="13641" y="27496"/>
                  </a:cubicBezTo>
                  <a:cubicBezTo>
                    <a:pt x="20979" y="27496"/>
                    <a:pt x="27052" y="21285"/>
                    <a:pt x="27052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80E3FE3-1352-BFD1-4A73-B7A0ED53742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946166" y="4120449"/>
              <a:ext cx="26823" cy="27433"/>
            </a:xfrm>
            <a:custGeom>
              <a:avLst/>
              <a:gdLst>
                <a:gd name="connsiteX0" fmla="*/ 27057 w 26823"/>
                <a:gd name="connsiteY0" fmla="*/ 13779 h 27433"/>
                <a:gd name="connsiteX1" fmla="*/ 13645 w 26823"/>
                <a:gd name="connsiteY1" fmla="*/ 63 h 27433"/>
                <a:gd name="connsiteX2" fmla="*/ 233 w 26823"/>
                <a:gd name="connsiteY2" fmla="*/ 13779 h 27433"/>
                <a:gd name="connsiteX3" fmla="*/ 13645 w 26823"/>
                <a:gd name="connsiteY3" fmla="*/ 27496 h 27433"/>
                <a:gd name="connsiteX4" fmla="*/ 27057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7057" y="13779"/>
                  </a:moveTo>
                  <a:cubicBezTo>
                    <a:pt x="27057" y="6274"/>
                    <a:pt x="20983" y="63"/>
                    <a:pt x="13645" y="63"/>
                  </a:cubicBezTo>
                  <a:cubicBezTo>
                    <a:pt x="6306" y="63"/>
                    <a:pt x="233" y="6274"/>
                    <a:pt x="233" y="13779"/>
                  </a:cubicBezTo>
                  <a:cubicBezTo>
                    <a:pt x="233" y="21285"/>
                    <a:pt x="6306" y="27496"/>
                    <a:pt x="13645" y="27496"/>
                  </a:cubicBezTo>
                  <a:cubicBezTo>
                    <a:pt x="20983" y="27496"/>
                    <a:pt x="27057" y="21285"/>
                    <a:pt x="27057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EE8D4CF-E7C1-C171-9EDD-28B7FD1B31C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058632" y="4120449"/>
              <a:ext cx="26823" cy="27433"/>
            </a:xfrm>
            <a:custGeom>
              <a:avLst/>
              <a:gdLst>
                <a:gd name="connsiteX0" fmla="*/ 27061 w 26823"/>
                <a:gd name="connsiteY0" fmla="*/ 13779 h 27433"/>
                <a:gd name="connsiteX1" fmla="*/ 13649 w 26823"/>
                <a:gd name="connsiteY1" fmla="*/ 63 h 27433"/>
                <a:gd name="connsiteX2" fmla="*/ 238 w 26823"/>
                <a:gd name="connsiteY2" fmla="*/ 13779 h 27433"/>
                <a:gd name="connsiteX3" fmla="*/ 13649 w 26823"/>
                <a:gd name="connsiteY3" fmla="*/ 27496 h 27433"/>
                <a:gd name="connsiteX4" fmla="*/ 27061 w 2682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433">
                  <a:moveTo>
                    <a:pt x="27061" y="13779"/>
                  </a:moveTo>
                  <a:cubicBezTo>
                    <a:pt x="27061" y="6274"/>
                    <a:pt x="20988" y="63"/>
                    <a:pt x="13649" y="63"/>
                  </a:cubicBezTo>
                  <a:cubicBezTo>
                    <a:pt x="6311" y="63"/>
                    <a:pt x="238" y="6274"/>
                    <a:pt x="238" y="13779"/>
                  </a:cubicBezTo>
                  <a:cubicBezTo>
                    <a:pt x="238" y="21285"/>
                    <a:pt x="6311" y="27496"/>
                    <a:pt x="13649" y="27496"/>
                  </a:cubicBezTo>
                  <a:cubicBezTo>
                    <a:pt x="20988" y="27496"/>
                    <a:pt x="27061" y="21285"/>
                    <a:pt x="27061" y="13779"/>
                  </a:cubicBez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48F9EB1-215D-E12D-1F31-4807841D196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154903" y="3953781"/>
              <a:ext cx="34668" cy="258802"/>
            </a:xfrm>
            <a:custGeom>
              <a:avLst/>
              <a:gdLst>
                <a:gd name="connsiteX0" fmla="*/ 34910 w 34668"/>
                <a:gd name="connsiteY0" fmla="*/ 63 h 258802"/>
                <a:gd name="connsiteX1" fmla="*/ 242 w 34668"/>
                <a:gd name="connsiteY1" fmla="*/ 63 h 258802"/>
                <a:gd name="connsiteX2" fmla="*/ 242 w 34668"/>
                <a:gd name="connsiteY2" fmla="*/ 10415 h 258802"/>
                <a:gd name="connsiteX3" fmla="*/ 24788 w 34668"/>
                <a:gd name="connsiteY3" fmla="*/ 10415 h 258802"/>
                <a:gd name="connsiteX4" fmla="*/ 24788 w 34668"/>
                <a:gd name="connsiteY4" fmla="*/ 248513 h 258802"/>
                <a:gd name="connsiteX5" fmla="*/ 242 w 34668"/>
                <a:gd name="connsiteY5" fmla="*/ 248513 h 258802"/>
                <a:gd name="connsiteX6" fmla="*/ 242 w 34668"/>
                <a:gd name="connsiteY6" fmla="*/ 258865 h 258802"/>
                <a:gd name="connsiteX7" fmla="*/ 34910 w 34668"/>
                <a:gd name="connsiteY7" fmla="*/ 258865 h 258802"/>
                <a:gd name="connsiteX8" fmla="*/ 34910 w 34668"/>
                <a:gd name="connsiteY8" fmla="*/ 63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68" h="258802">
                  <a:moveTo>
                    <a:pt x="34910" y="63"/>
                  </a:moveTo>
                  <a:lnTo>
                    <a:pt x="242" y="63"/>
                  </a:lnTo>
                  <a:lnTo>
                    <a:pt x="242" y="10415"/>
                  </a:lnTo>
                  <a:lnTo>
                    <a:pt x="24788" y="10415"/>
                  </a:lnTo>
                  <a:lnTo>
                    <a:pt x="24788" y="248513"/>
                  </a:lnTo>
                  <a:lnTo>
                    <a:pt x="242" y="248513"/>
                  </a:lnTo>
                  <a:lnTo>
                    <a:pt x="242" y="258865"/>
                  </a:lnTo>
                  <a:lnTo>
                    <a:pt x="34910" y="258865"/>
                  </a:lnTo>
                  <a:lnTo>
                    <a:pt x="34910" y="63"/>
                  </a:lnTo>
                  <a:close/>
                </a:path>
              </a:pathLst>
            </a:custGeom>
            <a:solidFill>
              <a:srgbClr val="000000"/>
            </a:solidFill>
            <a:ln w="254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0FA92C7-42B3-25B3-9920-6D85B0B4C33E}"/>
                  </a:ext>
                </a:extLst>
              </p:cNvPr>
              <p:cNvSpPr txBox="1"/>
              <p:nvPr/>
            </p:nvSpPr>
            <p:spPr>
              <a:xfrm>
                <a:off x="3473077" y="1771358"/>
                <a:ext cx="53994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Symmetry operation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/>
                  <a:t> with site permutation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0FA92C7-42B3-25B3-9920-6D85B0B4C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077" y="1771358"/>
                <a:ext cx="5399432" cy="400110"/>
              </a:xfrm>
              <a:prstGeom prst="rect">
                <a:avLst/>
              </a:prstGeom>
              <a:blipFill>
                <a:blip r:embed="rId34"/>
                <a:stretch>
                  <a:fillRect l="-1243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027766C6-F898-6362-DE79-D114002782F9}"/>
              </a:ext>
            </a:extLst>
          </p:cNvPr>
          <p:cNvGrpSpPr/>
          <p:nvPr/>
        </p:nvGrpSpPr>
        <p:grpSpPr>
          <a:xfrm>
            <a:off x="2541705" y="3086317"/>
            <a:ext cx="7262176" cy="2823982"/>
            <a:chOff x="1410340" y="3652777"/>
            <a:chExt cx="7262176" cy="282398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271525B-99DD-99D0-AAF9-19BD2563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342" y="3733816"/>
              <a:ext cx="1383432" cy="274294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7611308-C035-C99E-5713-DE7D5BFD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035" y="3652777"/>
              <a:ext cx="1578787" cy="274294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02F5EC-E295-D46F-95A0-76AA110ED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340" y="3733816"/>
              <a:ext cx="1592741" cy="274294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DC7CAC4-0C39-6F9D-F8A1-9673A19A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084" y="3693961"/>
              <a:ext cx="1383432" cy="2742943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614B45E-9BC5-5B06-0A9F-D808055746B9}"/>
              </a:ext>
            </a:extLst>
          </p:cNvPr>
          <p:cNvSpPr txBox="1"/>
          <p:nvPr/>
        </p:nvSpPr>
        <p:spPr>
          <a:xfrm>
            <a:off x="3616334" y="6240054"/>
            <a:ext cx="4959332" cy="4426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Corresponds to possible magnetic domains</a:t>
            </a:r>
          </a:p>
        </p:txBody>
      </p:sp>
    </p:spTree>
    <p:extLst>
      <p:ext uri="{BB962C8B-B14F-4D97-AF65-F5344CB8AC3E}">
        <p14:creationId xmlns:p14="http://schemas.microsoft.com/office/powerpoint/2010/main" val="35925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2FE689-97D6-B688-E3B2-EE7F8C6FFABF}"/>
              </a:ext>
            </a:extLst>
          </p:cNvPr>
          <p:cNvGrpSpPr/>
          <p:nvPr/>
        </p:nvGrpSpPr>
        <p:grpSpPr>
          <a:xfrm>
            <a:off x="3185183" y="137720"/>
            <a:ext cx="5821634" cy="3291280"/>
            <a:chOff x="2992477" y="137720"/>
            <a:chExt cx="5821634" cy="3291280"/>
          </a:xfrm>
        </p:grpSpPr>
        <p:pic>
          <p:nvPicPr>
            <p:cNvPr id="4" name="Picture 3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FA602F8F-FBBA-258D-F279-AB7AFB683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5" t="2813" r="33671" b="2997"/>
            <a:stretch/>
          </p:blipFill>
          <p:spPr>
            <a:xfrm>
              <a:off x="7091532" y="137720"/>
              <a:ext cx="1722579" cy="3291279"/>
            </a:xfrm>
            <a:prstGeom prst="rect">
              <a:avLst/>
            </a:prstGeom>
          </p:spPr>
        </p:pic>
        <p:pic>
          <p:nvPicPr>
            <p:cNvPr id="5" name="Picture 4" descr="A picture containing art&#10;&#10;Description automatically generated with medium confidence">
              <a:extLst>
                <a:ext uri="{FF2B5EF4-FFF2-40B4-BE49-F238E27FC236}">
                  <a16:creationId xmlns:a16="http://schemas.microsoft.com/office/drawing/2014/main" id="{335D7204-2E55-7846-8D7B-1933C05C9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7" t="2691" r="31541" b="3119"/>
            <a:stretch/>
          </p:blipFill>
          <p:spPr>
            <a:xfrm>
              <a:off x="2992477" y="137721"/>
              <a:ext cx="1940573" cy="3291279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CECC11-71B5-E66F-715E-2C5A6735FCEE}"/>
              </a:ext>
            </a:extLst>
          </p:cNvPr>
          <p:cNvCxnSpPr>
            <a:cxnSpLocks/>
          </p:cNvCxnSpPr>
          <p:nvPr/>
        </p:nvCxnSpPr>
        <p:spPr>
          <a:xfrm>
            <a:off x="5656082" y="1783359"/>
            <a:ext cx="101809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1385F-5AEF-448E-81E1-06962D22A755}"/>
                  </a:ext>
                </a:extLst>
              </p:cNvPr>
              <p:cNvSpPr txBox="1"/>
              <p:nvPr/>
            </p:nvSpPr>
            <p:spPr>
              <a:xfrm>
                <a:off x="5835192" y="1233666"/>
                <a:ext cx="386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1385F-5AEF-448E-81E1-06962D22A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192" y="1233666"/>
                <a:ext cx="38649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DE8416-85B8-01E1-7A10-FC6DC5F25AF9}"/>
                  </a:ext>
                </a:extLst>
              </p:cNvPr>
              <p:cNvSpPr txBox="1"/>
              <p:nvPr/>
            </p:nvSpPr>
            <p:spPr>
              <a:xfrm>
                <a:off x="3723049" y="3949831"/>
                <a:ext cx="4745902" cy="40011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All physical properties are connected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DE8416-85B8-01E1-7A10-FC6DC5F2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049" y="3949831"/>
                <a:ext cx="474590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1">
                <a:extLst>
                  <a:ext uri="{FF2B5EF4-FFF2-40B4-BE49-F238E27FC236}">
                    <a16:creationId xmlns:a16="http://schemas.microsoft.com/office/drawing/2014/main" id="{634703D6-4A3C-50B1-F44A-91D4C8BB44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6242856"/>
                  </p:ext>
                </p:extLst>
              </p:nvPr>
            </p:nvGraphicFramePr>
            <p:xfrm>
              <a:off x="933253" y="4870772"/>
              <a:ext cx="8782115" cy="11887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686823">
                      <a:extLst>
                        <a:ext uri="{9D8B030D-6E8A-4147-A177-3AD203B41FA5}">
                          <a16:colId xmlns:a16="http://schemas.microsoft.com/office/drawing/2014/main" val="66956742"/>
                        </a:ext>
                      </a:extLst>
                    </a:gridCol>
                    <a:gridCol w="3545054">
                      <a:extLst>
                        <a:ext uri="{9D8B030D-6E8A-4147-A177-3AD203B41FA5}">
                          <a16:colId xmlns:a16="http://schemas.microsoft.com/office/drawing/2014/main" val="1109704503"/>
                        </a:ext>
                      </a:extLst>
                    </a:gridCol>
                    <a:gridCol w="3550238">
                      <a:extLst>
                        <a:ext uri="{9D8B030D-6E8A-4147-A177-3AD203B41FA5}">
                          <a16:colId xmlns:a16="http://schemas.microsoft.com/office/drawing/2014/main" val="8473036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2602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Magnetization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𝑅𝑀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0686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Conductivity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76305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1">
                <a:extLst>
                  <a:ext uri="{FF2B5EF4-FFF2-40B4-BE49-F238E27FC236}">
                    <a16:creationId xmlns:a16="http://schemas.microsoft.com/office/drawing/2014/main" id="{634703D6-4A3C-50B1-F44A-91D4C8BB44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6242856"/>
                  </p:ext>
                </p:extLst>
              </p:nvPr>
            </p:nvGraphicFramePr>
            <p:xfrm>
              <a:off x="933253" y="4870772"/>
              <a:ext cx="8782115" cy="118872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686823">
                      <a:extLst>
                        <a:ext uri="{9D8B030D-6E8A-4147-A177-3AD203B41FA5}">
                          <a16:colId xmlns:a16="http://schemas.microsoft.com/office/drawing/2014/main" val="66956742"/>
                        </a:ext>
                      </a:extLst>
                    </a:gridCol>
                    <a:gridCol w="3545054">
                      <a:extLst>
                        <a:ext uri="{9D8B030D-6E8A-4147-A177-3AD203B41FA5}">
                          <a16:colId xmlns:a16="http://schemas.microsoft.com/office/drawing/2014/main" val="1109704503"/>
                        </a:ext>
                      </a:extLst>
                    </a:gridCol>
                    <a:gridCol w="3550238">
                      <a:extLst>
                        <a:ext uri="{9D8B030D-6E8A-4147-A177-3AD203B41FA5}">
                          <a16:colId xmlns:a16="http://schemas.microsoft.com/office/drawing/2014/main" val="84730363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7676" t="-7692" r="-100344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7170" t="-7692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260260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Magnetization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7676" t="-106061" r="-100344" b="-1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7170" t="-106061" b="-1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0686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Conductivity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7676" t="-209231" r="-100344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7170" t="-209231" b="-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76305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726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AC10D9-F9C8-8B1F-5FA3-EE8CE5AD43F7}"/>
              </a:ext>
            </a:extLst>
          </p:cNvPr>
          <p:cNvSpPr txBox="1"/>
          <p:nvPr/>
        </p:nvSpPr>
        <p:spPr>
          <a:xfrm>
            <a:off x="2439186" y="1159497"/>
            <a:ext cx="7313628" cy="4426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States with flipped moments are always connected by time-reversal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431FAF-4B5D-4D66-4A8B-3962D1EFC3D5}"/>
              </a:ext>
            </a:extLst>
          </p:cNvPr>
          <p:cNvSpPr txBox="1"/>
          <p:nvPr/>
        </p:nvSpPr>
        <p:spPr>
          <a:xfrm>
            <a:off x="2104534" y="445698"/>
            <a:ext cx="798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Time-reversal is always symmetry of the system without spin-orbit coupling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9E74F6-2927-83BE-DD8F-3DBEAB77AE90}"/>
              </a:ext>
            </a:extLst>
          </p:cNvPr>
          <p:cNvGrpSpPr/>
          <p:nvPr/>
        </p:nvGrpSpPr>
        <p:grpSpPr>
          <a:xfrm>
            <a:off x="3373036" y="2113558"/>
            <a:ext cx="5445929" cy="3234935"/>
            <a:chOff x="3135595" y="2113558"/>
            <a:chExt cx="5445929" cy="32349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565E78-9B46-18FE-FDC4-B6A7E23F9497}"/>
                </a:ext>
              </a:extLst>
            </p:cNvPr>
            <p:cNvGrpSpPr/>
            <p:nvPr/>
          </p:nvGrpSpPr>
          <p:grpSpPr>
            <a:xfrm>
              <a:off x="3135595" y="2113558"/>
              <a:ext cx="5445929" cy="3234935"/>
              <a:chOff x="3135595" y="2113558"/>
              <a:chExt cx="5445929" cy="323493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62C8973-1619-7782-01F1-32FD04091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0912" y="2113558"/>
                <a:ext cx="1860612" cy="323257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8FCFCDA-FAA6-21FB-7C1E-F1E264C11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595" y="2144235"/>
                <a:ext cx="1860612" cy="3204258"/>
              </a:xfrm>
              <a:prstGeom prst="rect">
                <a:avLst/>
              </a:prstGeom>
            </p:spPr>
          </p:pic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E3679D2-A7DD-7524-B1BA-74FD12BAF7A6}"/>
                </a:ext>
              </a:extLst>
            </p:cNvPr>
            <p:cNvCxnSpPr>
              <a:cxnSpLocks/>
            </p:cNvCxnSpPr>
            <p:nvPr/>
          </p:nvCxnSpPr>
          <p:spPr>
            <a:xfrm>
              <a:off x="5310833" y="3978693"/>
              <a:ext cx="101809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C599DFF-4C78-C41F-E48C-99E2D89EAC87}"/>
                    </a:ext>
                  </a:extLst>
                </p:cNvPr>
                <p:cNvSpPr txBox="1"/>
                <p:nvPr/>
              </p:nvSpPr>
              <p:spPr>
                <a:xfrm>
                  <a:off x="5584211" y="3429000"/>
                  <a:ext cx="38649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C599DFF-4C78-C41F-E48C-99E2D89EAC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4211" y="3429000"/>
                  <a:ext cx="386499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3920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2204F9A-8BF2-C369-75A1-0CF14574E59B}"/>
              </a:ext>
            </a:extLst>
          </p:cNvPr>
          <p:cNvSpPr txBox="1"/>
          <p:nvPr/>
        </p:nvSpPr>
        <p:spPr>
          <a:xfrm>
            <a:off x="479000" y="427343"/>
            <a:ext cx="7226726" cy="7831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We are often interested in the dependence of system properties on the magnetic order orientation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903A8A-B3CD-88AB-EB24-700EB09754AE}"/>
                  </a:ext>
                </a:extLst>
              </p:cNvPr>
              <p:cNvSpPr txBox="1"/>
              <p:nvPr/>
            </p:nvSpPr>
            <p:spPr>
              <a:xfrm>
                <a:off x="650448" y="1640265"/>
                <a:ext cx="967190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ferromagnets</a:t>
                </a:r>
                <a:r>
                  <a:rPr lang="en-US" sz="2000" dirty="0"/>
                  <a:t>: dependence on the direction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US" sz="2000" b="1" dirty="0"/>
              </a:p>
              <a:p>
                <a:r>
                  <a:rPr lang="en-US" sz="2000" dirty="0"/>
                  <a:t>In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collinear antiferromagnets</a:t>
                </a:r>
                <a:r>
                  <a:rPr lang="en-US" sz="2000" dirty="0"/>
                  <a:t>: dependence on the direction of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N</a:t>
                </a:r>
                <a:r>
                  <a:rPr lang="cs-CZ" sz="2000" b="1" dirty="0">
                    <a:solidFill>
                      <a:schemeClr val="accent1"/>
                    </a:solidFill>
                  </a:rPr>
                  <a:t>é</a:t>
                </a:r>
                <a:r>
                  <a:rPr lang="en-US" sz="2000" b="1" dirty="0" err="1">
                    <a:solidFill>
                      <a:schemeClr val="accent1"/>
                    </a:solidFill>
                  </a:rPr>
                  <a:t>el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 vector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sz="2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endParaRPr lang="en-US" sz="2000" b="1" dirty="0"/>
              </a:p>
              <a:p>
                <a:r>
                  <a:rPr lang="en-US" sz="2000" dirty="0"/>
                  <a:t>In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non-collinear magnetic systems</a:t>
                </a:r>
                <a:r>
                  <a:rPr lang="en-US" sz="2000" dirty="0"/>
                  <a:t>, 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more order parameters </a:t>
                </a:r>
                <a:r>
                  <a:rPr lang="en-US" sz="2000" dirty="0"/>
                  <a:t>are necessary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903A8A-B3CD-88AB-EB24-700EB0975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48" y="1640265"/>
                <a:ext cx="9671903" cy="1015663"/>
              </a:xfrm>
              <a:prstGeom prst="rect">
                <a:avLst/>
              </a:prstGeom>
              <a:blipFill>
                <a:blip r:embed="rId2"/>
                <a:stretch>
                  <a:fillRect l="-694"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1AB6712-67FD-DB88-1976-C2BC3DA06FB0}"/>
              </a:ext>
            </a:extLst>
          </p:cNvPr>
          <p:cNvSpPr txBox="1"/>
          <p:nvPr/>
        </p:nvSpPr>
        <p:spPr>
          <a:xfrm>
            <a:off x="650448" y="3220810"/>
            <a:ext cx="8276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Assuming that the exchange is large any dynamics of the magnetic order corresponds to a rotation of all moments and small canting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99D3C6-3750-4B9B-C1E4-478CD73ADD59}"/>
              </a:ext>
            </a:extLst>
          </p:cNvPr>
          <p:cNvGrpSpPr/>
          <p:nvPr/>
        </p:nvGrpSpPr>
        <p:grpSpPr>
          <a:xfrm>
            <a:off x="3243397" y="4751303"/>
            <a:ext cx="0" cy="1715680"/>
            <a:chOff x="2413262" y="4656841"/>
            <a:chExt cx="0" cy="171568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95C53B-6993-BD06-B2AA-8BD15B4D96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3262" y="465684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EA40260-8A0E-F2C2-800D-F0B364FCCDB1}"/>
                </a:ext>
              </a:extLst>
            </p:cNvPr>
            <p:cNvCxnSpPr>
              <a:cxnSpLocks/>
            </p:cNvCxnSpPr>
            <p:nvPr/>
          </p:nvCxnSpPr>
          <p:spPr>
            <a:xfrm>
              <a:off x="2413262" y="551468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AA7928-4FEB-604D-0B1D-4A525E8DA022}"/>
              </a:ext>
            </a:extLst>
          </p:cNvPr>
          <p:cNvGrpSpPr/>
          <p:nvPr/>
        </p:nvGrpSpPr>
        <p:grpSpPr>
          <a:xfrm>
            <a:off x="5310322" y="4788814"/>
            <a:ext cx="0" cy="1715680"/>
            <a:chOff x="2413262" y="4656841"/>
            <a:chExt cx="0" cy="171568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BABC24-8FFB-C882-2CAD-5886973F3E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3262" y="465684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055E92-C9CF-3198-54F4-2867BA117E61}"/>
                </a:ext>
              </a:extLst>
            </p:cNvPr>
            <p:cNvCxnSpPr>
              <a:cxnSpLocks/>
            </p:cNvCxnSpPr>
            <p:nvPr/>
          </p:nvCxnSpPr>
          <p:spPr>
            <a:xfrm>
              <a:off x="2413262" y="551468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A6CCE4-94FB-B48E-A8D7-2B52BD07EC72}"/>
              </a:ext>
            </a:extLst>
          </p:cNvPr>
          <p:cNvGrpSpPr/>
          <p:nvPr/>
        </p:nvGrpSpPr>
        <p:grpSpPr>
          <a:xfrm flipV="1">
            <a:off x="5310322" y="4788814"/>
            <a:ext cx="0" cy="1715680"/>
            <a:chOff x="4985012" y="4759849"/>
            <a:chExt cx="0" cy="171568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EC344E-E690-D8D7-33B1-BEC14F5C2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5012" y="4759849"/>
              <a:ext cx="0" cy="85784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B2C1DDA-7EBD-0489-CC09-B5CC95FFDBDB}"/>
                </a:ext>
              </a:extLst>
            </p:cNvPr>
            <p:cNvCxnSpPr>
              <a:cxnSpLocks/>
            </p:cNvCxnSpPr>
            <p:nvPr/>
          </p:nvCxnSpPr>
          <p:spPr>
            <a:xfrm>
              <a:off x="4985012" y="5617689"/>
              <a:ext cx="0" cy="857840"/>
            </a:xfrm>
            <a:prstGeom prst="straightConnector1">
              <a:avLst/>
            </a:prstGeom>
            <a:ln w="57150">
              <a:solidFill>
                <a:schemeClr val="accent5"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B11230-DA77-A34E-1DB8-64A9635F5FAA}"/>
              </a:ext>
            </a:extLst>
          </p:cNvPr>
          <p:cNvGrpSpPr/>
          <p:nvPr/>
        </p:nvGrpSpPr>
        <p:grpSpPr>
          <a:xfrm>
            <a:off x="8158297" y="4788814"/>
            <a:ext cx="0" cy="1715680"/>
            <a:chOff x="2413262" y="4656841"/>
            <a:chExt cx="0" cy="171568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2ED6868-417D-40B9-D155-222519469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3262" y="465684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CD7CE99-B14E-21B0-BE09-1F23D65C5980}"/>
                </a:ext>
              </a:extLst>
            </p:cNvPr>
            <p:cNvCxnSpPr>
              <a:cxnSpLocks/>
            </p:cNvCxnSpPr>
            <p:nvPr/>
          </p:nvCxnSpPr>
          <p:spPr>
            <a:xfrm>
              <a:off x="2413262" y="5514681"/>
              <a:ext cx="0" cy="85784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FEEE57-E55C-F5DD-0A5D-DB7DDF5F7EBB}"/>
              </a:ext>
            </a:extLst>
          </p:cNvPr>
          <p:cNvGrpSpPr/>
          <p:nvPr/>
        </p:nvGrpSpPr>
        <p:grpSpPr>
          <a:xfrm rot="-3600000" flipV="1">
            <a:off x="8156567" y="4788815"/>
            <a:ext cx="0" cy="1715680"/>
            <a:chOff x="4985012" y="4759849"/>
            <a:chExt cx="0" cy="171568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C7523C9-53C2-4EC5-3826-773AA7C85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5012" y="4759849"/>
              <a:ext cx="0" cy="857840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435181-6149-AB53-76BF-D02BF55746D5}"/>
                </a:ext>
              </a:extLst>
            </p:cNvPr>
            <p:cNvCxnSpPr>
              <a:cxnSpLocks/>
            </p:cNvCxnSpPr>
            <p:nvPr/>
          </p:nvCxnSpPr>
          <p:spPr>
            <a:xfrm>
              <a:off x="4985012" y="5617689"/>
              <a:ext cx="0" cy="857840"/>
            </a:xfrm>
            <a:prstGeom prst="straightConnector1">
              <a:avLst/>
            </a:prstGeom>
            <a:ln w="57150">
              <a:solidFill>
                <a:schemeClr val="accent5"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FCBD00-94A7-6BA2-7981-0A0D27174329}"/>
              </a:ext>
            </a:extLst>
          </p:cNvPr>
          <p:cNvGrpSpPr/>
          <p:nvPr/>
        </p:nvGrpSpPr>
        <p:grpSpPr>
          <a:xfrm>
            <a:off x="7326430" y="5432195"/>
            <a:ext cx="1600752" cy="428920"/>
            <a:chOff x="5821672" y="5674468"/>
            <a:chExt cx="1600752" cy="428920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30AF994-B32D-2DEA-7C9B-0AEFFA862B22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6250592" y="5674468"/>
              <a:ext cx="0" cy="857840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1C73D8F-A8D5-BEB6-1D12-51A759240DC2}"/>
                </a:ext>
              </a:extLst>
            </p:cNvPr>
            <p:cNvCxnSpPr>
              <a:cxnSpLocks/>
            </p:cNvCxnSpPr>
            <p:nvPr/>
          </p:nvCxnSpPr>
          <p:spPr>
            <a:xfrm rot="3600000" flipV="1">
              <a:off x="6993504" y="5245548"/>
              <a:ext cx="0" cy="857840"/>
            </a:xfrm>
            <a:prstGeom prst="straightConnector1">
              <a:avLst/>
            </a:prstGeom>
            <a:ln w="57150">
              <a:solidFill>
                <a:schemeClr val="accent3">
                  <a:alpha val="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72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5E5A3-FA7A-74E1-B4C1-C86184FFC18A}"/>
              </a:ext>
            </a:extLst>
          </p:cNvPr>
          <p:cNvSpPr txBox="1"/>
          <p:nvPr/>
        </p:nvSpPr>
        <p:spPr>
          <a:xfrm>
            <a:off x="561975" y="504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What can we say about this dependence from symmetry?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8B468CD-9D36-55B7-4B38-7EC4D022C03D}"/>
              </a:ext>
            </a:extLst>
          </p:cNvPr>
          <p:cNvGrpSpPr/>
          <p:nvPr/>
        </p:nvGrpSpPr>
        <p:grpSpPr>
          <a:xfrm>
            <a:off x="1649057" y="1866468"/>
            <a:ext cx="8636920" cy="3225242"/>
            <a:chOff x="1649057" y="1866468"/>
            <a:chExt cx="8636920" cy="32252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EF61E6-19F2-6B7C-BBFB-603A84CB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09" y="1866469"/>
              <a:ext cx="1626684" cy="32252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9B6395-B871-84D2-0EDC-1011880D3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449" y="1866469"/>
              <a:ext cx="1856388" cy="32252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E48C6A-4A00-0734-9F92-EBA2CA437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57" y="1866468"/>
              <a:ext cx="1872796" cy="32252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7F925F-FF6C-EF69-ADE7-C084972A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293" y="1866469"/>
              <a:ext cx="1626684" cy="3225240"/>
            </a:xfrm>
            <a:prstGeom prst="rect">
              <a:avLst/>
            </a:prstGeom>
          </p:spPr>
        </p:pic>
      </p:grpSp>
      <p:grpSp>
        <p:nvGrpSpPr>
          <p:cNvPr id="21" name="Group 20" descr="\documentclass{article}&#10;\usepackage{amsmath}&#10;\pagestyle{empty}&#10;\begin{document}&#10;&#10;&#10;$\sigma([1,0,0])$&#10;&#10;\end{document}" title="IguanaTex Vector Display">
            <a:extLst>
              <a:ext uri="{FF2B5EF4-FFF2-40B4-BE49-F238E27FC236}">
                <a16:creationId xmlns:a16="http://schemas.microsoft.com/office/drawing/2014/main" id="{E2B464B6-0BB9-921F-7439-2F03162E355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12250" y="5426255"/>
            <a:ext cx="1073029" cy="246724"/>
            <a:chOff x="4520877" y="3909321"/>
            <a:chExt cx="1073029" cy="24672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D5B09F-2E47-2EC1-313F-27EA73FFD4E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4520877" y="3988026"/>
              <a:ext cx="135420" cy="109052"/>
            </a:xfrm>
            <a:custGeom>
              <a:avLst/>
              <a:gdLst>
                <a:gd name="connsiteX0" fmla="*/ 122954 w 135420"/>
                <a:gd name="connsiteY0" fmla="*/ 14373 h 109052"/>
                <a:gd name="connsiteX1" fmla="*/ 135497 w 135420"/>
                <a:gd name="connsiteY1" fmla="*/ 5984 h 109052"/>
                <a:gd name="connsiteX2" fmla="*/ 125514 w 135420"/>
                <a:gd name="connsiteY2" fmla="*/ 63 h 109052"/>
                <a:gd name="connsiteX3" fmla="*/ 67147 w 135420"/>
                <a:gd name="connsiteY3" fmla="*/ 63 h 109052"/>
                <a:gd name="connsiteX4" fmla="*/ 77 w 135420"/>
                <a:gd name="connsiteY4" fmla="*/ 70133 h 109052"/>
                <a:gd name="connsiteX5" fmla="*/ 38476 w 135420"/>
                <a:gd name="connsiteY5" fmla="*/ 109115 h 109052"/>
                <a:gd name="connsiteX6" fmla="*/ 102730 w 135420"/>
                <a:gd name="connsiteY6" fmla="*/ 41266 h 109052"/>
                <a:gd name="connsiteX7" fmla="*/ 94794 w 135420"/>
                <a:gd name="connsiteY7" fmla="*/ 14373 h 109052"/>
                <a:gd name="connsiteX8" fmla="*/ 122954 w 135420"/>
                <a:gd name="connsiteY8" fmla="*/ 14373 h 109052"/>
                <a:gd name="connsiteX9" fmla="*/ 38732 w 135420"/>
                <a:gd name="connsiteY9" fmla="*/ 103687 h 109052"/>
                <a:gd name="connsiteX10" fmla="*/ 15948 w 135420"/>
                <a:gd name="connsiteY10" fmla="*/ 77041 h 109052"/>
                <a:gd name="connsiteX11" fmla="*/ 27980 w 135420"/>
                <a:gd name="connsiteY11" fmla="*/ 34851 h 109052"/>
                <a:gd name="connsiteX12" fmla="*/ 62795 w 135420"/>
                <a:gd name="connsiteY12" fmla="*/ 14373 h 109052"/>
                <a:gd name="connsiteX13" fmla="*/ 86347 w 135420"/>
                <a:gd name="connsiteY13" fmla="*/ 38305 h 109052"/>
                <a:gd name="connsiteX14" fmla="*/ 72523 w 135420"/>
                <a:gd name="connsiteY14" fmla="*/ 82716 h 109052"/>
                <a:gd name="connsiteX15" fmla="*/ 38732 w 135420"/>
                <a:gd name="connsiteY15" fmla="*/ 103687 h 10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20" h="109052">
                  <a:moveTo>
                    <a:pt x="122954" y="14373"/>
                  </a:moveTo>
                  <a:cubicBezTo>
                    <a:pt x="126282" y="14373"/>
                    <a:pt x="135497" y="14373"/>
                    <a:pt x="135497" y="5984"/>
                  </a:cubicBezTo>
                  <a:cubicBezTo>
                    <a:pt x="135497" y="63"/>
                    <a:pt x="130121" y="63"/>
                    <a:pt x="125514" y="63"/>
                  </a:cubicBezTo>
                  <a:lnTo>
                    <a:pt x="67147" y="63"/>
                  </a:lnTo>
                  <a:cubicBezTo>
                    <a:pt x="28492" y="63"/>
                    <a:pt x="77" y="40772"/>
                    <a:pt x="77" y="70133"/>
                  </a:cubicBezTo>
                  <a:cubicBezTo>
                    <a:pt x="77" y="91844"/>
                    <a:pt x="15180" y="109115"/>
                    <a:pt x="38476" y="109115"/>
                  </a:cubicBezTo>
                  <a:cubicBezTo>
                    <a:pt x="68683" y="109115"/>
                    <a:pt x="102730" y="79261"/>
                    <a:pt x="102730" y="41266"/>
                  </a:cubicBezTo>
                  <a:cubicBezTo>
                    <a:pt x="102730" y="37071"/>
                    <a:pt x="102730" y="25229"/>
                    <a:pt x="94794" y="14373"/>
                  </a:cubicBezTo>
                  <a:lnTo>
                    <a:pt x="122954" y="14373"/>
                  </a:lnTo>
                  <a:close/>
                  <a:moveTo>
                    <a:pt x="38732" y="103687"/>
                  </a:moveTo>
                  <a:cubicBezTo>
                    <a:pt x="26188" y="103687"/>
                    <a:pt x="15948" y="94805"/>
                    <a:pt x="15948" y="77041"/>
                  </a:cubicBezTo>
                  <a:cubicBezTo>
                    <a:pt x="15948" y="69639"/>
                    <a:pt x="19020" y="49408"/>
                    <a:pt x="27980" y="34851"/>
                  </a:cubicBezTo>
                  <a:cubicBezTo>
                    <a:pt x="38732" y="17827"/>
                    <a:pt x="54091" y="14373"/>
                    <a:pt x="62795" y="14373"/>
                  </a:cubicBezTo>
                  <a:cubicBezTo>
                    <a:pt x="84299" y="14373"/>
                    <a:pt x="86347" y="30657"/>
                    <a:pt x="86347" y="38305"/>
                  </a:cubicBezTo>
                  <a:cubicBezTo>
                    <a:pt x="86347" y="49901"/>
                    <a:pt x="81227" y="70133"/>
                    <a:pt x="72523" y="82716"/>
                  </a:cubicBezTo>
                  <a:cubicBezTo>
                    <a:pt x="62539" y="97272"/>
                    <a:pt x="48715" y="103687"/>
                    <a:pt x="38732" y="103687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9310AE-6F8D-1962-C2F5-A0EE8E9E366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4691956" y="3909321"/>
              <a:ext cx="59390" cy="246724"/>
            </a:xfrm>
            <a:custGeom>
              <a:avLst/>
              <a:gdLst>
                <a:gd name="connsiteX0" fmla="*/ 59473 w 59390"/>
                <a:gd name="connsiteY0" fmla="*/ 244320 h 246724"/>
                <a:gd name="connsiteX1" fmla="*/ 55121 w 59390"/>
                <a:gd name="connsiteY1" fmla="*/ 238892 h 246724"/>
                <a:gd name="connsiteX2" fmla="*/ 14930 w 59390"/>
                <a:gd name="connsiteY2" fmla="*/ 123425 h 246724"/>
                <a:gd name="connsiteX3" fmla="*/ 56145 w 59390"/>
                <a:gd name="connsiteY3" fmla="*/ 6724 h 246724"/>
                <a:gd name="connsiteX4" fmla="*/ 59473 w 59390"/>
                <a:gd name="connsiteY4" fmla="*/ 2530 h 246724"/>
                <a:gd name="connsiteX5" fmla="*/ 56913 w 59390"/>
                <a:gd name="connsiteY5" fmla="*/ 63 h 246724"/>
                <a:gd name="connsiteX6" fmla="*/ 16210 w 59390"/>
                <a:gd name="connsiteY6" fmla="*/ 48174 h 246724"/>
                <a:gd name="connsiteX7" fmla="*/ 83 w 59390"/>
                <a:gd name="connsiteY7" fmla="*/ 123425 h 246724"/>
                <a:gd name="connsiteX8" fmla="*/ 16978 w 59390"/>
                <a:gd name="connsiteY8" fmla="*/ 200403 h 246724"/>
                <a:gd name="connsiteX9" fmla="*/ 56913 w 59390"/>
                <a:gd name="connsiteY9" fmla="*/ 246788 h 246724"/>
                <a:gd name="connsiteX10" fmla="*/ 59473 w 59390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90" h="246724">
                  <a:moveTo>
                    <a:pt x="59473" y="244320"/>
                  </a:moveTo>
                  <a:cubicBezTo>
                    <a:pt x="59473" y="243580"/>
                    <a:pt x="59473" y="243087"/>
                    <a:pt x="55121" y="238892"/>
                  </a:cubicBezTo>
                  <a:cubicBezTo>
                    <a:pt x="23122" y="207805"/>
                    <a:pt x="14930" y="161174"/>
                    <a:pt x="14930" y="123425"/>
                  </a:cubicBezTo>
                  <a:cubicBezTo>
                    <a:pt x="14930" y="80495"/>
                    <a:pt x="24658" y="37565"/>
                    <a:pt x="56145" y="6724"/>
                  </a:cubicBezTo>
                  <a:cubicBezTo>
                    <a:pt x="59473" y="3764"/>
                    <a:pt x="59473" y="3270"/>
                    <a:pt x="59473" y="2530"/>
                  </a:cubicBezTo>
                  <a:cubicBezTo>
                    <a:pt x="59473" y="803"/>
                    <a:pt x="58449" y="63"/>
                    <a:pt x="56913" y="63"/>
                  </a:cubicBezTo>
                  <a:cubicBezTo>
                    <a:pt x="54353" y="63"/>
                    <a:pt x="31314" y="16840"/>
                    <a:pt x="16210" y="48174"/>
                  </a:cubicBezTo>
                  <a:cubicBezTo>
                    <a:pt x="3155" y="75314"/>
                    <a:pt x="83" y="102700"/>
                    <a:pt x="83" y="123425"/>
                  </a:cubicBezTo>
                  <a:cubicBezTo>
                    <a:pt x="83" y="142670"/>
                    <a:pt x="2899" y="172523"/>
                    <a:pt x="16978" y="200403"/>
                  </a:cubicBezTo>
                  <a:cubicBezTo>
                    <a:pt x="32338" y="230750"/>
                    <a:pt x="54353" y="246788"/>
                    <a:pt x="56913" y="246788"/>
                  </a:cubicBezTo>
                  <a:cubicBezTo>
                    <a:pt x="58449" y="246788"/>
                    <a:pt x="59473" y="246047"/>
                    <a:pt x="59473" y="244320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62CA461-669C-9960-5563-1D2C6FB97AD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4796373" y="3909321"/>
              <a:ext cx="35071" cy="246724"/>
            </a:xfrm>
            <a:custGeom>
              <a:avLst/>
              <a:gdLst>
                <a:gd name="connsiteX0" fmla="*/ 35158 w 35071"/>
                <a:gd name="connsiteY0" fmla="*/ 246788 h 246724"/>
                <a:gd name="connsiteX1" fmla="*/ 35158 w 35071"/>
                <a:gd name="connsiteY1" fmla="*/ 236919 h 246724"/>
                <a:gd name="connsiteX2" fmla="*/ 10326 w 35071"/>
                <a:gd name="connsiteY2" fmla="*/ 236919 h 246724"/>
                <a:gd name="connsiteX3" fmla="*/ 10326 w 35071"/>
                <a:gd name="connsiteY3" fmla="*/ 9932 h 246724"/>
                <a:gd name="connsiteX4" fmla="*/ 35158 w 35071"/>
                <a:gd name="connsiteY4" fmla="*/ 9932 h 246724"/>
                <a:gd name="connsiteX5" fmla="*/ 35158 w 35071"/>
                <a:gd name="connsiteY5" fmla="*/ 63 h 246724"/>
                <a:gd name="connsiteX6" fmla="*/ 87 w 35071"/>
                <a:gd name="connsiteY6" fmla="*/ 63 h 246724"/>
                <a:gd name="connsiteX7" fmla="*/ 87 w 35071"/>
                <a:gd name="connsiteY7" fmla="*/ 246788 h 246724"/>
                <a:gd name="connsiteX8" fmla="*/ 35158 w 35071"/>
                <a:gd name="connsiteY8" fmla="*/ 246788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71" h="246724">
                  <a:moveTo>
                    <a:pt x="35158" y="246788"/>
                  </a:moveTo>
                  <a:lnTo>
                    <a:pt x="35158" y="236919"/>
                  </a:lnTo>
                  <a:lnTo>
                    <a:pt x="10326" y="236919"/>
                  </a:lnTo>
                  <a:lnTo>
                    <a:pt x="10326" y="9932"/>
                  </a:lnTo>
                  <a:lnTo>
                    <a:pt x="35158" y="9932"/>
                  </a:lnTo>
                  <a:lnTo>
                    <a:pt x="35158" y="63"/>
                  </a:lnTo>
                  <a:lnTo>
                    <a:pt x="87" y="63"/>
                  </a:lnTo>
                  <a:lnTo>
                    <a:pt x="87" y="246788"/>
                  </a:lnTo>
                  <a:lnTo>
                    <a:pt x="35158" y="246788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10FF3-7A45-4B75-3002-8316D362405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4860059" y="3930046"/>
              <a:ext cx="84477" cy="164318"/>
            </a:xfrm>
            <a:custGeom>
              <a:avLst/>
              <a:gdLst>
                <a:gd name="connsiteX0" fmla="*/ 52568 w 84477"/>
                <a:gd name="connsiteY0" fmla="*/ 6478 h 164318"/>
                <a:gd name="connsiteX1" fmla="*/ 46680 w 84477"/>
                <a:gd name="connsiteY1" fmla="*/ 63 h 164318"/>
                <a:gd name="connsiteX2" fmla="*/ 89 w 84477"/>
                <a:gd name="connsiteY2" fmla="*/ 15853 h 164318"/>
                <a:gd name="connsiteX3" fmla="*/ 89 w 84477"/>
                <a:gd name="connsiteY3" fmla="*/ 23502 h 164318"/>
                <a:gd name="connsiteX4" fmla="*/ 33625 w 84477"/>
                <a:gd name="connsiteY4" fmla="*/ 17087 h 164318"/>
                <a:gd name="connsiteX5" fmla="*/ 33625 w 84477"/>
                <a:gd name="connsiteY5" fmla="*/ 144890 h 164318"/>
                <a:gd name="connsiteX6" fmla="*/ 9817 w 84477"/>
                <a:gd name="connsiteY6" fmla="*/ 156733 h 164318"/>
                <a:gd name="connsiteX7" fmla="*/ 1625 w 84477"/>
                <a:gd name="connsiteY7" fmla="*/ 156733 h 164318"/>
                <a:gd name="connsiteX8" fmla="*/ 1625 w 84477"/>
                <a:gd name="connsiteY8" fmla="*/ 164381 h 164318"/>
                <a:gd name="connsiteX9" fmla="*/ 43096 w 84477"/>
                <a:gd name="connsiteY9" fmla="*/ 163641 h 164318"/>
                <a:gd name="connsiteX10" fmla="*/ 84567 w 84477"/>
                <a:gd name="connsiteY10" fmla="*/ 164381 h 164318"/>
                <a:gd name="connsiteX11" fmla="*/ 84567 w 84477"/>
                <a:gd name="connsiteY11" fmla="*/ 156733 h 164318"/>
                <a:gd name="connsiteX12" fmla="*/ 76375 w 84477"/>
                <a:gd name="connsiteY12" fmla="*/ 156733 h 164318"/>
                <a:gd name="connsiteX13" fmla="*/ 52568 w 84477"/>
                <a:gd name="connsiteY13" fmla="*/ 144890 h 164318"/>
                <a:gd name="connsiteX14" fmla="*/ 52568 w 84477"/>
                <a:gd name="connsiteY14" fmla="*/ 6478 h 164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477" h="164318">
                  <a:moveTo>
                    <a:pt x="52568" y="6478"/>
                  </a:moveTo>
                  <a:cubicBezTo>
                    <a:pt x="52568" y="556"/>
                    <a:pt x="52568" y="63"/>
                    <a:pt x="46680" y="63"/>
                  </a:cubicBezTo>
                  <a:cubicBezTo>
                    <a:pt x="30809" y="15853"/>
                    <a:pt x="8281" y="15853"/>
                    <a:pt x="89" y="15853"/>
                  </a:cubicBezTo>
                  <a:lnTo>
                    <a:pt x="89" y="23502"/>
                  </a:lnTo>
                  <a:cubicBezTo>
                    <a:pt x="5209" y="23502"/>
                    <a:pt x="20313" y="23502"/>
                    <a:pt x="33625" y="17087"/>
                  </a:cubicBezTo>
                  <a:lnTo>
                    <a:pt x="33625" y="144890"/>
                  </a:lnTo>
                  <a:cubicBezTo>
                    <a:pt x="33625" y="153772"/>
                    <a:pt x="32857" y="156733"/>
                    <a:pt x="9817" y="156733"/>
                  </a:cubicBezTo>
                  <a:lnTo>
                    <a:pt x="1625" y="156733"/>
                  </a:lnTo>
                  <a:lnTo>
                    <a:pt x="1625" y="164381"/>
                  </a:lnTo>
                  <a:cubicBezTo>
                    <a:pt x="10585" y="163641"/>
                    <a:pt x="32857" y="163641"/>
                    <a:pt x="43096" y="163641"/>
                  </a:cubicBezTo>
                  <a:cubicBezTo>
                    <a:pt x="53336" y="163641"/>
                    <a:pt x="75607" y="163641"/>
                    <a:pt x="84567" y="164381"/>
                  </a:cubicBezTo>
                  <a:lnTo>
                    <a:pt x="84567" y="156733"/>
                  </a:lnTo>
                  <a:lnTo>
                    <a:pt x="76375" y="156733"/>
                  </a:lnTo>
                  <a:cubicBezTo>
                    <a:pt x="53336" y="156733"/>
                    <a:pt x="52568" y="154019"/>
                    <a:pt x="52568" y="144890"/>
                  </a:cubicBezTo>
                  <a:lnTo>
                    <a:pt x="52568" y="6478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1C2D1E6-B43A-2069-EAAA-FBB692B9A6B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4987288" y="4068212"/>
              <a:ext cx="29951" cy="73770"/>
            </a:xfrm>
            <a:custGeom>
              <a:avLst/>
              <a:gdLst>
                <a:gd name="connsiteX0" fmla="*/ 30046 w 29951"/>
                <a:gd name="connsiteY0" fmla="*/ 25969 h 73770"/>
                <a:gd name="connsiteX1" fmla="*/ 13662 w 29951"/>
                <a:gd name="connsiteY1" fmla="*/ 63 h 73770"/>
                <a:gd name="connsiteX2" fmla="*/ 94 w 29951"/>
                <a:gd name="connsiteY2" fmla="*/ 13139 h 73770"/>
                <a:gd name="connsiteX3" fmla="*/ 13662 w 29951"/>
                <a:gd name="connsiteY3" fmla="*/ 26216 h 73770"/>
                <a:gd name="connsiteX4" fmla="*/ 22622 w 29951"/>
                <a:gd name="connsiteY4" fmla="*/ 23008 h 73770"/>
                <a:gd name="connsiteX5" fmla="*/ 23902 w 29951"/>
                <a:gd name="connsiteY5" fmla="*/ 22268 h 73770"/>
                <a:gd name="connsiteX6" fmla="*/ 24414 w 29951"/>
                <a:gd name="connsiteY6" fmla="*/ 25969 h 73770"/>
                <a:gd name="connsiteX7" fmla="*/ 7006 w 29951"/>
                <a:gd name="connsiteY7" fmla="*/ 67172 h 73770"/>
                <a:gd name="connsiteX8" fmla="*/ 4190 w 29951"/>
                <a:gd name="connsiteY8" fmla="*/ 71119 h 73770"/>
                <a:gd name="connsiteX9" fmla="*/ 6750 w 29951"/>
                <a:gd name="connsiteY9" fmla="*/ 73833 h 73770"/>
                <a:gd name="connsiteX10" fmla="*/ 30046 w 29951"/>
                <a:gd name="connsiteY10" fmla="*/ 25969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951" h="73770">
                  <a:moveTo>
                    <a:pt x="30046" y="25969"/>
                  </a:moveTo>
                  <a:cubicBezTo>
                    <a:pt x="30046" y="9685"/>
                    <a:pt x="23646" y="63"/>
                    <a:pt x="13662" y="63"/>
                  </a:cubicBezTo>
                  <a:cubicBezTo>
                    <a:pt x="5214" y="63"/>
                    <a:pt x="94" y="6231"/>
                    <a:pt x="94" y="13139"/>
                  </a:cubicBezTo>
                  <a:cubicBezTo>
                    <a:pt x="94" y="19801"/>
                    <a:pt x="5214" y="26216"/>
                    <a:pt x="13662" y="26216"/>
                  </a:cubicBezTo>
                  <a:cubicBezTo>
                    <a:pt x="16734" y="26216"/>
                    <a:pt x="20062" y="25229"/>
                    <a:pt x="22622" y="23008"/>
                  </a:cubicBezTo>
                  <a:cubicBezTo>
                    <a:pt x="23390" y="22515"/>
                    <a:pt x="23646" y="22268"/>
                    <a:pt x="23902" y="22268"/>
                  </a:cubicBezTo>
                  <a:cubicBezTo>
                    <a:pt x="24158" y="22268"/>
                    <a:pt x="24414" y="22515"/>
                    <a:pt x="24414" y="25969"/>
                  </a:cubicBezTo>
                  <a:cubicBezTo>
                    <a:pt x="24414" y="44227"/>
                    <a:pt x="15454" y="59030"/>
                    <a:pt x="7006" y="67172"/>
                  </a:cubicBezTo>
                  <a:cubicBezTo>
                    <a:pt x="4190" y="69886"/>
                    <a:pt x="4190" y="70379"/>
                    <a:pt x="4190" y="71119"/>
                  </a:cubicBezTo>
                  <a:cubicBezTo>
                    <a:pt x="4190" y="72847"/>
                    <a:pt x="5470" y="73833"/>
                    <a:pt x="6750" y="73833"/>
                  </a:cubicBezTo>
                  <a:cubicBezTo>
                    <a:pt x="9566" y="73833"/>
                    <a:pt x="30046" y="54836"/>
                    <a:pt x="30046" y="25969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B7F433-DF6D-D997-1DF6-7AFF36F0E9C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5089030" y="3930046"/>
              <a:ext cx="107773" cy="169746"/>
            </a:xfrm>
            <a:custGeom>
              <a:avLst/>
              <a:gdLst>
                <a:gd name="connsiteX0" fmla="*/ 107872 w 107773"/>
                <a:gd name="connsiteY0" fmla="*/ 85430 h 169746"/>
                <a:gd name="connsiteX1" fmla="*/ 97632 w 107773"/>
                <a:gd name="connsiteY1" fmla="*/ 27696 h 169746"/>
                <a:gd name="connsiteX2" fmla="*/ 54113 w 107773"/>
                <a:gd name="connsiteY2" fmla="*/ 63 h 169746"/>
                <a:gd name="connsiteX3" fmla="*/ 9571 w 107773"/>
                <a:gd name="connsiteY3" fmla="*/ 29423 h 169746"/>
                <a:gd name="connsiteX4" fmla="*/ 99 w 107773"/>
                <a:gd name="connsiteY4" fmla="*/ 85430 h 169746"/>
                <a:gd name="connsiteX5" fmla="*/ 11619 w 107773"/>
                <a:gd name="connsiteY5" fmla="*/ 144890 h 169746"/>
                <a:gd name="connsiteX6" fmla="*/ 53857 w 107773"/>
                <a:gd name="connsiteY6" fmla="*/ 169809 h 169746"/>
                <a:gd name="connsiteX7" fmla="*/ 98400 w 107773"/>
                <a:gd name="connsiteY7" fmla="*/ 141189 h 169746"/>
                <a:gd name="connsiteX8" fmla="*/ 107872 w 107773"/>
                <a:gd name="connsiteY8" fmla="*/ 85430 h 169746"/>
                <a:gd name="connsiteX9" fmla="*/ 53857 w 107773"/>
                <a:gd name="connsiteY9" fmla="*/ 164381 h 169746"/>
                <a:gd name="connsiteX10" fmla="*/ 24162 w 107773"/>
                <a:gd name="connsiteY10" fmla="*/ 134528 h 169746"/>
                <a:gd name="connsiteX11" fmla="*/ 21346 w 107773"/>
                <a:gd name="connsiteY11" fmla="*/ 82469 h 169746"/>
                <a:gd name="connsiteX12" fmla="*/ 23394 w 107773"/>
                <a:gd name="connsiteY12" fmla="*/ 37071 h 169746"/>
                <a:gd name="connsiteX13" fmla="*/ 53857 w 107773"/>
                <a:gd name="connsiteY13" fmla="*/ 5491 h 169746"/>
                <a:gd name="connsiteX14" fmla="*/ 84065 w 107773"/>
                <a:gd name="connsiteY14" fmla="*/ 34358 h 169746"/>
                <a:gd name="connsiteX15" fmla="*/ 86625 w 107773"/>
                <a:gd name="connsiteY15" fmla="*/ 82469 h 169746"/>
                <a:gd name="connsiteX16" fmla="*/ 83809 w 107773"/>
                <a:gd name="connsiteY16" fmla="*/ 133541 h 169746"/>
                <a:gd name="connsiteX17" fmla="*/ 53857 w 107773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773" h="169746">
                  <a:moveTo>
                    <a:pt x="107872" y="85430"/>
                  </a:moveTo>
                  <a:cubicBezTo>
                    <a:pt x="107872" y="65692"/>
                    <a:pt x="106592" y="45954"/>
                    <a:pt x="97632" y="27696"/>
                  </a:cubicBezTo>
                  <a:cubicBezTo>
                    <a:pt x="85857" y="4010"/>
                    <a:pt x="64865" y="63"/>
                    <a:pt x="54113" y="63"/>
                  </a:cubicBezTo>
                  <a:cubicBezTo>
                    <a:pt x="38754" y="63"/>
                    <a:pt x="20066" y="6478"/>
                    <a:pt x="9571" y="29423"/>
                  </a:cubicBezTo>
                  <a:cubicBezTo>
                    <a:pt x="1379" y="46447"/>
                    <a:pt x="99" y="65692"/>
                    <a:pt x="99" y="85430"/>
                  </a:cubicBezTo>
                  <a:cubicBezTo>
                    <a:pt x="99" y="103934"/>
                    <a:pt x="1123" y="126139"/>
                    <a:pt x="11619" y="144890"/>
                  </a:cubicBezTo>
                  <a:cubicBezTo>
                    <a:pt x="22626" y="164875"/>
                    <a:pt x="41314" y="169809"/>
                    <a:pt x="53857" y="169809"/>
                  </a:cubicBezTo>
                  <a:cubicBezTo>
                    <a:pt x="67681" y="169809"/>
                    <a:pt x="87137" y="164628"/>
                    <a:pt x="98400" y="141189"/>
                  </a:cubicBezTo>
                  <a:cubicBezTo>
                    <a:pt x="106592" y="124165"/>
                    <a:pt x="107872" y="104921"/>
                    <a:pt x="107872" y="85430"/>
                  </a:cubicBezTo>
                  <a:close/>
                  <a:moveTo>
                    <a:pt x="53857" y="164381"/>
                  </a:moveTo>
                  <a:cubicBezTo>
                    <a:pt x="43874" y="164381"/>
                    <a:pt x="28770" y="158213"/>
                    <a:pt x="24162" y="134528"/>
                  </a:cubicBezTo>
                  <a:cubicBezTo>
                    <a:pt x="21346" y="119724"/>
                    <a:pt x="21346" y="97026"/>
                    <a:pt x="21346" y="82469"/>
                  </a:cubicBezTo>
                  <a:cubicBezTo>
                    <a:pt x="21346" y="66678"/>
                    <a:pt x="21346" y="50395"/>
                    <a:pt x="23394" y="37071"/>
                  </a:cubicBezTo>
                  <a:cubicBezTo>
                    <a:pt x="28258" y="7711"/>
                    <a:pt x="47458" y="5491"/>
                    <a:pt x="53857" y="5491"/>
                  </a:cubicBezTo>
                  <a:cubicBezTo>
                    <a:pt x="62305" y="5491"/>
                    <a:pt x="79201" y="9932"/>
                    <a:pt x="84065" y="34358"/>
                  </a:cubicBezTo>
                  <a:cubicBezTo>
                    <a:pt x="86625" y="48174"/>
                    <a:pt x="86625" y="66925"/>
                    <a:pt x="86625" y="82469"/>
                  </a:cubicBezTo>
                  <a:cubicBezTo>
                    <a:pt x="86625" y="100973"/>
                    <a:pt x="86625" y="117750"/>
                    <a:pt x="83809" y="133541"/>
                  </a:cubicBezTo>
                  <a:cubicBezTo>
                    <a:pt x="79969" y="156980"/>
                    <a:pt x="65377" y="164381"/>
                    <a:pt x="53857" y="16438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6BFA7CA-11CD-B7C2-3305-9E8D30990922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5229059" y="4068212"/>
              <a:ext cx="29951" cy="73770"/>
            </a:xfrm>
            <a:custGeom>
              <a:avLst/>
              <a:gdLst>
                <a:gd name="connsiteX0" fmla="*/ 30055 w 29951"/>
                <a:gd name="connsiteY0" fmla="*/ 25969 h 73770"/>
                <a:gd name="connsiteX1" fmla="*/ 13671 w 29951"/>
                <a:gd name="connsiteY1" fmla="*/ 63 h 73770"/>
                <a:gd name="connsiteX2" fmla="*/ 104 w 29951"/>
                <a:gd name="connsiteY2" fmla="*/ 13139 h 73770"/>
                <a:gd name="connsiteX3" fmla="*/ 13671 w 29951"/>
                <a:gd name="connsiteY3" fmla="*/ 26216 h 73770"/>
                <a:gd name="connsiteX4" fmla="*/ 22631 w 29951"/>
                <a:gd name="connsiteY4" fmla="*/ 23008 h 73770"/>
                <a:gd name="connsiteX5" fmla="*/ 23911 w 29951"/>
                <a:gd name="connsiteY5" fmla="*/ 22268 h 73770"/>
                <a:gd name="connsiteX6" fmla="*/ 24423 w 29951"/>
                <a:gd name="connsiteY6" fmla="*/ 25969 h 73770"/>
                <a:gd name="connsiteX7" fmla="*/ 7016 w 29951"/>
                <a:gd name="connsiteY7" fmla="*/ 67172 h 73770"/>
                <a:gd name="connsiteX8" fmla="*/ 4200 w 29951"/>
                <a:gd name="connsiteY8" fmla="*/ 71119 h 73770"/>
                <a:gd name="connsiteX9" fmla="*/ 6760 w 29951"/>
                <a:gd name="connsiteY9" fmla="*/ 73833 h 73770"/>
                <a:gd name="connsiteX10" fmla="*/ 30055 w 29951"/>
                <a:gd name="connsiteY10" fmla="*/ 25969 h 7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951" h="73770">
                  <a:moveTo>
                    <a:pt x="30055" y="25969"/>
                  </a:moveTo>
                  <a:cubicBezTo>
                    <a:pt x="30055" y="9685"/>
                    <a:pt x="23655" y="63"/>
                    <a:pt x="13671" y="63"/>
                  </a:cubicBezTo>
                  <a:cubicBezTo>
                    <a:pt x="5224" y="63"/>
                    <a:pt x="104" y="6231"/>
                    <a:pt x="104" y="13139"/>
                  </a:cubicBezTo>
                  <a:cubicBezTo>
                    <a:pt x="104" y="19801"/>
                    <a:pt x="5224" y="26216"/>
                    <a:pt x="13671" y="26216"/>
                  </a:cubicBezTo>
                  <a:cubicBezTo>
                    <a:pt x="16743" y="26216"/>
                    <a:pt x="20071" y="25229"/>
                    <a:pt x="22631" y="23008"/>
                  </a:cubicBezTo>
                  <a:cubicBezTo>
                    <a:pt x="23399" y="22515"/>
                    <a:pt x="23655" y="22268"/>
                    <a:pt x="23911" y="22268"/>
                  </a:cubicBezTo>
                  <a:cubicBezTo>
                    <a:pt x="24167" y="22268"/>
                    <a:pt x="24423" y="22515"/>
                    <a:pt x="24423" y="25969"/>
                  </a:cubicBezTo>
                  <a:cubicBezTo>
                    <a:pt x="24423" y="44227"/>
                    <a:pt x="15463" y="59030"/>
                    <a:pt x="7016" y="67172"/>
                  </a:cubicBezTo>
                  <a:cubicBezTo>
                    <a:pt x="4200" y="69886"/>
                    <a:pt x="4200" y="70379"/>
                    <a:pt x="4200" y="71119"/>
                  </a:cubicBezTo>
                  <a:cubicBezTo>
                    <a:pt x="4200" y="72847"/>
                    <a:pt x="5480" y="73833"/>
                    <a:pt x="6760" y="73833"/>
                  </a:cubicBezTo>
                  <a:cubicBezTo>
                    <a:pt x="9576" y="73833"/>
                    <a:pt x="30055" y="54836"/>
                    <a:pt x="30055" y="25969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DF0BD1-BCBC-C925-41DF-5D48120EF87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5330802" y="3930046"/>
              <a:ext cx="107773" cy="169746"/>
            </a:xfrm>
            <a:custGeom>
              <a:avLst/>
              <a:gdLst>
                <a:gd name="connsiteX0" fmla="*/ 107881 w 107773"/>
                <a:gd name="connsiteY0" fmla="*/ 85430 h 169746"/>
                <a:gd name="connsiteX1" fmla="*/ 97642 w 107773"/>
                <a:gd name="connsiteY1" fmla="*/ 27696 h 169746"/>
                <a:gd name="connsiteX2" fmla="*/ 54123 w 107773"/>
                <a:gd name="connsiteY2" fmla="*/ 63 h 169746"/>
                <a:gd name="connsiteX3" fmla="*/ 9580 w 107773"/>
                <a:gd name="connsiteY3" fmla="*/ 29423 h 169746"/>
                <a:gd name="connsiteX4" fmla="*/ 108 w 107773"/>
                <a:gd name="connsiteY4" fmla="*/ 85430 h 169746"/>
                <a:gd name="connsiteX5" fmla="*/ 11628 w 107773"/>
                <a:gd name="connsiteY5" fmla="*/ 144890 h 169746"/>
                <a:gd name="connsiteX6" fmla="*/ 53867 w 107773"/>
                <a:gd name="connsiteY6" fmla="*/ 169809 h 169746"/>
                <a:gd name="connsiteX7" fmla="*/ 98410 w 107773"/>
                <a:gd name="connsiteY7" fmla="*/ 141189 h 169746"/>
                <a:gd name="connsiteX8" fmla="*/ 107881 w 107773"/>
                <a:gd name="connsiteY8" fmla="*/ 85430 h 169746"/>
                <a:gd name="connsiteX9" fmla="*/ 53867 w 107773"/>
                <a:gd name="connsiteY9" fmla="*/ 164381 h 169746"/>
                <a:gd name="connsiteX10" fmla="*/ 24172 w 107773"/>
                <a:gd name="connsiteY10" fmla="*/ 134528 h 169746"/>
                <a:gd name="connsiteX11" fmla="*/ 21356 w 107773"/>
                <a:gd name="connsiteY11" fmla="*/ 82469 h 169746"/>
                <a:gd name="connsiteX12" fmla="*/ 23404 w 107773"/>
                <a:gd name="connsiteY12" fmla="*/ 37071 h 169746"/>
                <a:gd name="connsiteX13" fmla="*/ 53867 w 107773"/>
                <a:gd name="connsiteY13" fmla="*/ 5491 h 169746"/>
                <a:gd name="connsiteX14" fmla="*/ 84074 w 107773"/>
                <a:gd name="connsiteY14" fmla="*/ 34358 h 169746"/>
                <a:gd name="connsiteX15" fmla="*/ 86634 w 107773"/>
                <a:gd name="connsiteY15" fmla="*/ 82469 h 169746"/>
                <a:gd name="connsiteX16" fmla="*/ 83818 w 107773"/>
                <a:gd name="connsiteY16" fmla="*/ 133541 h 169746"/>
                <a:gd name="connsiteX17" fmla="*/ 53867 w 107773"/>
                <a:gd name="connsiteY17" fmla="*/ 164381 h 1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773" h="169746">
                  <a:moveTo>
                    <a:pt x="107881" y="85430"/>
                  </a:moveTo>
                  <a:cubicBezTo>
                    <a:pt x="107881" y="65692"/>
                    <a:pt x="106602" y="45954"/>
                    <a:pt x="97642" y="27696"/>
                  </a:cubicBezTo>
                  <a:cubicBezTo>
                    <a:pt x="85866" y="4010"/>
                    <a:pt x="64875" y="63"/>
                    <a:pt x="54123" y="63"/>
                  </a:cubicBezTo>
                  <a:cubicBezTo>
                    <a:pt x="38763" y="63"/>
                    <a:pt x="20076" y="6478"/>
                    <a:pt x="9580" y="29423"/>
                  </a:cubicBezTo>
                  <a:cubicBezTo>
                    <a:pt x="1388" y="46447"/>
                    <a:pt x="108" y="65692"/>
                    <a:pt x="108" y="85430"/>
                  </a:cubicBezTo>
                  <a:cubicBezTo>
                    <a:pt x="108" y="103934"/>
                    <a:pt x="1132" y="126139"/>
                    <a:pt x="11628" y="144890"/>
                  </a:cubicBezTo>
                  <a:cubicBezTo>
                    <a:pt x="22636" y="164875"/>
                    <a:pt x="41323" y="169809"/>
                    <a:pt x="53867" y="169809"/>
                  </a:cubicBezTo>
                  <a:cubicBezTo>
                    <a:pt x="67691" y="169809"/>
                    <a:pt x="87146" y="164628"/>
                    <a:pt x="98410" y="141189"/>
                  </a:cubicBezTo>
                  <a:cubicBezTo>
                    <a:pt x="106602" y="124165"/>
                    <a:pt x="107881" y="104921"/>
                    <a:pt x="107881" y="85430"/>
                  </a:cubicBezTo>
                  <a:close/>
                  <a:moveTo>
                    <a:pt x="53867" y="164381"/>
                  </a:moveTo>
                  <a:cubicBezTo>
                    <a:pt x="43883" y="164381"/>
                    <a:pt x="28780" y="158213"/>
                    <a:pt x="24172" y="134528"/>
                  </a:cubicBezTo>
                  <a:cubicBezTo>
                    <a:pt x="21356" y="119724"/>
                    <a:pt x="21356" y="97026"/>
                    <a:pt x="21356" y="82469"/>
                  </a:cubicBezTo>
                  <a:cubicBezTo>
                    <a:pt x="21356" y="66678"/>
                    <a:pt x="21356" y="50395"/>
                    <a:pt x="23404" y="37071"/>
                  </a:cubicBezTo>
                  <a:cubicBezTo>
                    <a:pt x="28268" y="7711"/>
                    <a:pt x="47467" y="5491"/>
                    <a:pt x="53867" y="5491"/>
                  </a:cubicBezTo>
                  <a:cubicBezTo>
                    <a:pt x="62315" y="5491"/>
                    <a:pt x="79210" y="9932"/>
                    <a:pt x="84074" y="34358"/>
                  </a:cubicBezTo>
                  <a:cubicBezTo>
                    <a:pt x="86634" y="48174"/>
                    <a:pt x="86634" y="66925"/>
                    <a:pt x="86634" y="82469"/>
                  </a:cubicBezTo>
                  <a:cubicBezTo>
                    <a:pt x="86634" y="100973"/>
                    <a:pt x="86634" y="117750"/>
                    <a:pt x="83818" y="133541"/>
                  </a:cubicBezTo>
                  <a:cubicBezTo>
                    <a:pt x="79978" y="156980"/>
                    <a:pt x="65387" y="164381"/>
                    <a:pt x="53867" y="16438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7876D5-8332-B291-2BB1-D90DA34258CF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454447" y="3909321"/>
              <a:ext cx="35071" cy="246724"/>
            </a:xfrm>
            <a:custGeom>
              <a:avLst/>
              <a:gdLst>
                <a:gd name="connsiteX0" fmla="*/ 35184 w 35071"/>
                <a:gd name="connsiteY0" fmla="*/ 63 h 246724"/>
                <a:gd name="connsiteX1" fmla="*/ 113 w 35071"/>
                <a:gd name="connsiteY1" fmla="*/ 63 h 246724"/>
                <a:gd name="connsiteX2" fmla="*/ 113 w 35071"/>
                <a:gd name="connsiteY2" fmla="*/ 9932 h 246724"/>
                <a:gd name="connsiteX3" fmla="*/ 24945 w 35071"/>
                <a:gd name="connsiteY3" fmla="*/ 9932 h 246724"/>
                <a:gd name="connsiteX4" fmla="*/ 24945 w 35071"/>
                <a:gd name="connsiteY4" fmla="*/ 236919 h 246724"/>
                <a:gd name="connsiteX5" fmla="*/ 113 w 35071"/>
                <a:gd name="connsiteY5" fmla="*/ 236919 h 246724"/>
                <a:gd name="connsiteX6" fmla="*/ 113 w 35071"/>
                <a:gd name="connsiteY6" fmla="*/ 246788 h 246724"/>
                <a:gd name="connsiteX7" fmla="*/ 35184 w 35071"/>
                <a:gd name="connsiteY7" fmla="*/ 246788 h 246724"/>
                <a:gd name="connsiteX8" fmla="*/ 35184 w 35071"/>
                <a:gd name="connsiteY8" fmla="*/ 63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071" h="246724">
                  <a:moveTo>
                    <a:pt x="35184" y="63"/>
                  </a:moveTo>
                  <a:lnTo>
                    <a:pt x="113" y="63"/>
                  </a:lnTo>
                  <a:lnTo>
                    <a:pt x="113" y="9932"/>
                  </a:lnTo>
                  <a:lnTo>
                    <a:pt x="24945" y="9932"/>
                  </a:lnTo>
                  <a:lnTo>
                    <a:pt x="24945" y="236919"/>
                  </a:lnTo>
                  <a:lnTo>
                    <a:pt x="113" y="236919"/>
                  </a:lnTo>
                  <a:lnTo>
                    <a:pt x="113" y="246788"/>
                  </a:lnTo>
                  <a:lnTo>
                    <a:pt x="35184" y="246788"/>
                  </a:lnTo>
                  <a:lnTo>
                    <a:pt x="35184" y="6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6C41BB1-06E4-666C-EFB4-1B7B2DE4D66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534516" y="3909321"/>
              <a:ext cx="59390" cy="246724"/>
            </a:xfrm>
            <a:custGeom>
              <a:avLst/>
              <a:gdLst>
                <a:gd name="connsiteX0" fmla="*/ 59506 w 59390"/>
                <a:gd name="connsiteY0" fmla="*/ 123425 h 246724"/>
                <a:gd name="connsiteX1" fmla="*/ 42611 w 59390"/>
                <a:gd name="connsiteY1" fmla="*/ 46447 h 246724"/>
                <a:gd name="connsiteX2" fmla="*/ 2676 w 59390"/>
                <a:gd name="connsiteY2" fmla="*/ 63 h 246724"/>
                <a:gd name="connsiteX3" fmla="*/ 116 w 59390"/>
                <a:gd name="connsiteY3" fmla="*/ 2530 h 246724"/>
                <a:gd name="connsiteX4" fmla="*/ 4980 w 59390"/>
                <a:gd name="connsiteY4" fmla="*/ 8205 h 246724"/>
                <a:gd name="connsiteX5" fmla="*/ 44659 w 59390"/>
                <a:gd name="connsiteY5" fmla="*/ 123425 h 246724"/>
                <a:gd name="connsiteX6" fmla="*/ 3444 w 59390"/>
                <a:gd name="connsiteY6" fmla="*/ 240126 h 246724"/>
                <a:gd name="connsiteX7" fmla="*/ 116 w 59390"/>
                <a:gd name="connsiteY7" fmla="*/ 244320 h 246724"/>
                <a:gd name="connsiteX8" fmla="*/ 2676 w 59390"/>
                <a:gd name="connsiteY8" fmla="*/ 246788 h 246724"/>
                <a:gd name="connsiteX9" fmla="*/ 43379 w 59390"/>
                <a:gd name="connsiteY9" fmla="*/ 198676 h 246724"/>
                <a:gd name="connsiteX10" fmla="*/ 59506 w 59390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90" h="246724">
                  <a:moveTo>
                    <a:pt x="59506" y="123425"/>
                  </a:moveTo>
                  <a:cubicBezTo>
                    <a:pt x="59506" y="104181"/>
                    <a:pt x="56691" y="74327"/>
                    <a:pt x="42611" y="46447"/>
                  </a:cubicBezTo>
                  <a:cubicBezTo>
                    <a:pt x="27251" y="16100"/>
                    <a:pt x="5236" y="63"/>
                    <a:pt x="2676" y="63"/>
                  </a:cubicBezTo>
                  <a:cubicBezTo>
                    <a:pt x="1140" y="63"/>
                    <a:pt x="116" y="1050"/>
                    <a:pt x="116" y="2530"/>
                  </a:cubicBezTo>
                  <a:cubicBezTo>
                    <a:pt x="116" y="3270"/>
                    <a:pt x="116" y="3764"/>
                    <a:pt x="4980" y="8205"/>
                  </a:cubicBezTo>
                  <a:cubicBezTo>
                    <a:pt x="30067" y="32630"/>
                    <a:pt x="44659" y="71860"/>
                    <a:pt x="44659" y="123425"/>
                  </a:cubicBezTo>
                  <a:cubicBezTo>
                    <a:pt x="44659" y="165615"/>
                    <a:pt x="35187" y="209039"/>
                    <a:pt x="3444" y="240126"/>
                  </a:cubicBezTo>
                  <a:cubicBezTo>
                    <a:pt x="116" y="243087"/>
                    <a:pt x="116" y="243580"/>
                    <a:pt x="116" y="244320"/>
                  </a:cubicBezTo>
                  <a:cubicBezTo>
                    <a:pt x="116" y="245801"/>
                    <a:pt x="1140" y="246788"/>
                    <a:pt x="2676" y="246788"/>
                  </a:cubicBezTo>
                  <a:cubicBezTo>
                    <a:pt x="5236" y="246788"/>
                    <a:pt x="28275" y="230010"/>
                    <a:pt x="43379" y="198676"/>
                  </a:cubicBezTo>
                  <a:cubicBezTo>
                    <a:pt x="56435" y="171537"/>
                    <a:pt x="59506" y="144150"/>
                    <a:pt x="59506" y="123425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oup 50" descr="\documentclass{article}&#10;\usepackage{amsmath}&#10;\pagestyle{empty}&#10;\begin{document}&#10;&#10;&#10;$4_z \sigma([1,0,0])4_z^-$&#10;&#10;\end{document}" title="IguanaTex Vector Display">
            <a:extLst>
              <a:ext uri="{FF2B5EF4-FFF2-40B4-BE49-F238E27FC236}">
                <a16:creationId xmlns:a16="http://schemas.microsoft.com/office/drawing/2014/main" id="{240C4ADE-4542-9F58-148F-830C1A5663D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63572" y="5416206"/>
            <a:ext cx="1590790" cy="266823"/>
            <a:chOff x="5988185" y="6993543"/>
            <a:chExt cx="1590790" cy="266823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1625982-6A45-54B1-4B4D-5ED4826F5D1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988185" y="7012939"/>
              <a:ext cx="111663" cy="179881"/>
            </a:xfrm>
            <a:custGeom>
              <a:avLst/>
              <a:gdLst>
                <a:gd name="connsiteX0" fmla="*/ 67125 w 111663"/>
                <a:gd name="connsiteY0" fmla="*/ 136103 h 179881"/>
                <a:gd name="connsiteX1" fmla="*/ 67125 w 111663"/>
                <a:gd name="connsiteY1" fmla="*/ 159219 h 179881"/>
                <a:gd name="connsiteX2" fmla="*/ 47969 w 111663"/>
                <a:gd name="connsiteY2" fmla="*/ 171707 h 179881"/>
                <a:gd name="connsiteX3" fmla="*/ 42675 w 111663"/>
                <a:gd name="connsiteY3" fmla="*/ 171707 h 179881"/>
                <a:gd name="connsiteX4" fmla="*/ 42675 w 111663"/>
                <a:gd name="connsiteY4" fmla="*/ 179944 h 179881"/>
                <a:gd name="connsiteX5" fmla="*/ 76704 w 111663"/>
                <a:gd name="connsiteY5" fmla="*/ 179147 h 179881"/>
                <a:gd name="connsiteX6" fmla="*/ 110984 w 111663"/>
                <a:gd name="connsiteY6" fmla="*/ 179944 h 179881"/>
                <a:gd name="connsiteX7" fmla="*/ 110984 w 111663"/>
                <a:gd name="connsiteY7" fmla="*/ 171707 h 179881"/>
                <a:gd name="connsiteX8" fmla="*/ 105691 w 111663"/>
                <a:gd name="connsiteY8" fmla="*/ 171707 h 179881"/>
                <a:gd name="connsiteX9" fmla="*/ 86534 w 111663"/>
                <a:gd name="connsiteY9" fmla="*/ 159219 h 179881"/>
                <a:gd name="connsiteX10" fmla="*/ 86534 w 111663"/>
                <a:gd name="connsiteY10" fmla="*/ 136103 h 179881"/>
                <a:gd name="connsiteX11" fmla="*/ 111740 w 111663"/>
                <a:gd name="connsiteY11" fmla="*/ 136103 h 179881"/>
                <a:gd name="connsiteX12" fmla="*/ 111740 w 111663"/>
                <a:gd name="connsiteY12" fmla="*/ 127866 h 179881"/>
                <a:gd name="connsiteX13" fmla="*/ 86534 w 111663"/>
                <a:gd name="connsiteY13" fmla="*/ 127866 h 179881"/>
                <a:gd name="connsiteX14" fmla="*/ 86534 w 111663"/>
                <a:gd name="connsiteY14" fmla="*/ 6971 h 179881"/>
                <a:gd name="connsiteX15" fmla="*/ 82501 w 111663"/>
                <a:gd name="connsiteY15" fmla="*/ 63 h 179881"/>
                <a:gd name="connsiteX16" fmla="*/ 77460 w 111663"/>
                <a:gd name="connsiteY16" fmla="*/ 3251 h 179881"/>
                <a:gd name="connsiteX17" fmla="*/ 77 w 111663"/>
                <a:gd name="connsiteY17" fmla="*/ 127866 h 179881"/>
                <a:gd name="connsiteX18" fmla="*/ 77 w 111663"/>
                <a:gd name="connsiteY18" fmla="*/ 136103 h 179881"/>
                <a:gd name="connsiteX19" fmla="*/ 67125 w 111663"/>
                <a:gd name="connsiteY19" fmla="*/ 136103 h 179881"/>
                <a:gd name="connsiteX20" fmla="*/ 68638 w 111663"/>
                <a:gd name="connsiteY20" fmla="*/ 127866 h 179881"/>
                <a:gd name="connsiteX21" fmla="*/ 7134 w 111663"/>
                <a:gd name="connsiteY21" fmla="*/ 127866 h 179881"/>
                <a:gd name="connsiteX22" fmla="*/ 68638 w 111663"/>
                <a:gd name="connsiteY22" fmla="*/ 28759 h 179881"/>
                <a:gd name="connsiteX23" fmla="*/ 68638 w 111663"/>
                <a:gd name="connsiteY23" fmla="*/ 127866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663" h="179881">
                  <a:moveTo>
                    <a:pt x="67125" y="136103"/>
                  </a:moveTo>
                  <a:lnTo>
                    <a:pt x="67125" y="159219"/>
                  </a:lnTo>
                  <a:cubicBezTo>
                    <a:pt x="67125" y="168785"/>
                    <a:pt x="66621" y="171707"/>
                    <a:pt x="47969" y="171707"/>
                  </a:cubicBezTo>
                  <a:lnTo>
                    <a:pt x="42675" y="171707"/>
                  </a:lnTo>
                  <a:lnTo>
                    <a:pt x="42675" y="179944"/>
                  </a:lnTo>
                  <a:cubicBezTo>
                    <a:pt x="53010" y="179147"/>
                    <a:pt x="66117" y="179147"/>
                    <a:pt x="76704" y="179147"/>
                  </a:cubicBezTo>
                  <a:cubicBezTo>
                    <a:pt x="87290" y="179147"/>
                    <a:pt x="100650" y="179147"/>
                    <a:pt x="110984" y="179944"/>
                  </a:cubicBezTo>
                  <a:lnTo>
                    <a:pt x="110984" y="171707"/>
                  </a:lnTo>
                  <a:lnTo>
                    <a:pt x="105691" y="171707"/>
                  </a:lnTo>
                  <a:cubicBezTo>
                    <a:pt x="87038" y="171707"/>
                    <a:pt x="86534" y="168785"/>
                    <a:pt x="86534" y="159219"/>
                  </a:cubicBezTo>
                  <a:lnTo>
                    <a:pt x="86534" y="136103"/>
                  </a:lnTo>
                  <a:lnTo>
                    <a:pt x="111740" y="136103"/>
                  </a:lnTo>
                  <a:lnTo>
                    <a:pt x="111740" y="127866"/>
                  </a:lnTo>
                  <a:lnTo>
                    <a:pt x="86534" y="127866"/>
                  </a:lnTo>
                  <a:lnTo>
                    <a:pt x="86534" y="6971"/>
                  </a:lnTo>
                  <a:cubicBezTo>
                    <a:pt x="86534" y="1657"/>
                    <a:pt x="86534" y="63"/>
                    <a:pt x="82501" y="63"/>
                  </a:cubicBezTo>
                  <a:cubicBezTo>
                    <a:pt x="80233" y="63"/>
                    <a:pt x="79476" y="63"/>
                    <a:pt x="77460" y="3251"/>
                  </a:cubicBezTo>
                  <a:lnTo>
                    <a:pt x="77" y="127866"/>
                  </a:lnTo>
                  <a:lnTo>
                    <a:pt x="77" y="136103"/>
                  </a:lnTo>
                  <a:lnTo>
                    <a:pt x="67125" y="136103"/>
                  </a:lnTo>
                  <a:close/>
                  <a:moveTo>
                    <a:pt x="68638" y="127866"/>
                  </a:moveTo>
                  <a:lnTo>
                    <a:pt x="7134" y="127866"/>
                  </a:lnTo>
                  <a:lnTo>
                    <a:pt x="68638" y="28759"/>
                  </a:lnTo>
                  <a:lnTo>
                    <a:pt x="68638" y="1278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75DECC-9A69-AA8E-40E1-71AF93EA0B8C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117922" y="7150653"/>
              <a:ext cx="81164" cy="83882"/>
            </a:xfrm>
            <a:custGeom>
              <a:avLst/>
              <a:gdLst>
                <a:gd name="connsiteX0" fmla="*/ 18961 w 81164"/>
                <a:gd name="connsiteY0" fmla="*/ 65720 h 83882"/>
                <a:gd name="connsiteX1" fmla="*/ 41722 w 81164"/>
                <a:gd name="connsiteY1" fmla="*/ 44702 h 83882"/>
                <a:gd name="connsiteX2" fmla="*/ 63778 w 81164"/>
                <a:gd name="connsiteY2" fmla="*/ 25173 h 83882"/>
                <a:gd name="connsiteX3" fmla="*/ 81246 w 81164"/>
                <a:gd name="connsiteY3" fmla="*/ 2296 h 83882"/>
                <a:gd name="connsiteX4" fmla="*/ 78246 w 81164"/>
                <a:gd name="connsiteY4" fmla="*/ 64 h 83882"/>
                <a:gd name="connsiteX5" fmla="*/ 75247 w 81164"/>
                <a:gd name="connsiteY5" fmla="*/ 1924 h 83882"/>
                <a:gd name="connsiteX6" fmla="*/ 61837 w 81164"/>
                <a:gd name="connsiteY6" fmla="*/ 13270 h 83882"/>
                <a:gd name="connsiteX7" fmla="*/ 51780 w 81164"/>
                <a:gd name="connsiteY7" fmla="*/ 7690 h 83882"/>
                <a:gd name="connsiteX8" fmla="*/ 37841 w 81164"/>
                <a:gd name="connsiteY8" fmla="*/ 64 h 83882"/>
                <a:gd name="connsiteX9" fmla="*/ 14197 w 81164"/>
                <a:gd name="connsiteY9" fmla="*/ 21825 h 83882"/>
                <a:gd name="connsiteX10" fmla="*/ 17197 w 81164"/>
                <a:gd name="connsiteY10" fmla="*/ 24057 h 83882"/>
                <a:gd name="connsiteX11" fmla="*/ 20373 w 81164"/>
                <a:gd name="connsiteY11" fmla="*/ 21453 h 83882"/>
                <a:gd name="connsiteX12" fmla="*/ 35723 w 81164"/>
                <a:gd name="connsiteY12" fmla="*/ 14572 h 83882"/>
                <a:gd name="connsiteX13" fmla="*/ 46839 w 81164"/>
                <a:gd name="connsiteY13" fmla="*/ 16246 h 83882"/>
                <a:gd name="connsiteX14" fmla="*/ 62190 w 81164"/>
                <a:gd name="connsiteY14" fmla="*/ 18478 h 83882"/>
                <a:gd name="connsiteX15" fmla="*/ 37664 w 81164"/>
                <a:gd name="connsiteY15" fmla="*/ 40983 h 83882"/>
                <a:gd name="connsiteX16" fmla="*/ 15785 w 81164"/>
                <a:gd name="connsiteY16" fmla="*/ 60884 h 83882"/>
                <a:gd name="connsiteX17" fmla="*/ 82 w 81164"/>
                <a:gd name="connsiteY17" fmla="*/ 81715 h 83882"/>
                <a:gd name="connsiteX18" fmla="*/ 3081 w 81164"/>
                <a:gd name="connsiteY18" fmla="*/ 83947 h 83882"/>
                <a:gd name="connsiteX19" fmla="*/ 6081 w 81164"/>
                <a:gd name="connsiteY19" fmla="*/ 82087 h 83882"/>
                <a:gd name="connsiteX20" fmla="*/ 22314 w 81164"/>
                <a:gd name="connsiteY20" fmla="*/ 70741 h 83882"/>
                <a:gd name="connsiteX21" fmla="*/ 31842 w 81164"/>
                <a:gd name="connsiteY21" fmla="*/ 75577 h 83882"/>
                <a:gd name="connsiteX22" fmla="*/ 46486 w 81164"/>
                <a:gd name="connsiteY22" fmla="*/ 83947 h 83882"/>
                <a:gd name="connsiteX23" fmla="*/ 77188 w 81164"/>
                <a:gd name="connsiteY23" fmla="*/ 55118 h 83882"/>
                <a:gd name="connsiteX24" fmla="*/ 74188 w 81164"/>
                <a:gd name="connsiteY24" fmla="*/ 52700 h 83882"/>
                <a:gd name="connsiteX25" fmla="*/ 71012 w 81164"/>
                <a:gd name="connsiteY25" fmla="*/ 55676 h 83882"/>
                <a:gd name="connsiteX26" fmla="*/ 48604 w 81164"/>
                <a:gd name="connsiteY26" fmla="*/ 69439 h 83882"/>
                <a:gd name="connsiteX27" fmla="*/ 35723 w 81164"/>
                <a:gd name="connsiteY27" fmla="*/ 67394 h 83882"/>
                <a:gd name="connsiteX28" fmla="*/ 23019 w 81164"/>
                <a:gd name="connsiteY28" fmla="*/ 65534 h 83882"/>
                <a:gd name="connsiteX29" fmla="*/ 18961 w 81164"/>
                <a:gd name="connsiteY29" fmla="*/ 65720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8961" y="65720"/>
                  </a:moveTo>
                  <a:cubicBezTo>
                    <a:pt x="23549" y="60884"/>
                    <a:pt x="26725" y="57350"/>
                    <a:pt x="41722" y="44702"/>
                  </a:cubicBezTo>
                  <a:cubicBezTo>
                    <a:pt x="45428" y="41541"/>
                    <a:pt x="58661" y="30381"/>
                    <a:pt x="63778" y="25173"/>
                  </a:cubicBezTo>
                  <a:cubicBezTo>
                    <a:pt x="74541" y="14014"/>
                    <a:pt x="81246" y="4528"/>
                    <a:pt x="81246" y="2296"/>
                  </a:cubicBezTo>
                  <a:cubicBezTo>
                    <a:pt x="81246" y="64"/>
                    <a:pt x="78952" y="64"/>
                    <a:pt x="78246" y="64"/>
                  </a:cubicBezTo>
                  <a:cubicBezTo>
                    <a:pt x="76658" y="64"/>
                    <a:pt x="76129" y="436"/>
                    <a:pt x="75247" y="1924"/>
                  </a:cubicBezTo>
                  <a:cubicBezTo>
                    <a:pt x="69777" y="10480"/>
                    <a:pt x="66072" y="13270"/>
                    <a:pt x="61837" y="13270"/>
                  </a:cubicBezTo>
                  <a:cubicBezTo>
                    <a:pt x="59720" y="13270"/>
                    <a:pt x="57073" y="13084"/>
                    <a:pt x="51780" y="7690"/>
                  </a:cubicBezTo>
                  <a:cubicBezTo>
                    <a:pt x="45781" y="1366"/>
                    <a:pt x="41899" y="64"/>
                    <a:pt x="37841" y="64"/>
                  </a:cubicBezTo>
                  <a:cubicBezTo>
                    <a:pt x="23725" y="64"/>
                    <a:pt x="14197" y="16246"/>
                    <a:pt x="14197" y="21825"/>
                  </a:cubicBezTo>
                  <a:cubicBezTo>
                    <a:pt x="14197" y="23499"/>
                    <a:pt x="15962" y="24057"/>
                    <a:pt x="17197" y="24057"/>
                  </a:cubicBezTo>
                  <a:cubicBezTo>
                    <a:pt x="19314" y="24057"/>
                    <a:pt x="19667" y="23499"/>
                    <a:pt x="20373" y="21453"/>
                  </a:cubicBezTo>
                  <a:cubicBezTo>
                    <a:pt x="23019" y="14944"/>
                    <a:pt x="32900" y="14572"/>
                    <a:pt x="35723" y="14572"/>
                  </a:cubicBezTo>
                  <a:cubicBezTo>
                    <a:pt x="39782" y="14572"/>
                    <a:pt x="44369" y="15688"/>
                    <a:pt x="46839" y="16246"/>
                  </a:cubicBezTo>
                  <a:cubicBezTo>
                    <a:pt x="56544" y="18478"/>
                    <a:pt x="57779" y="18478"/>
                    <a:pt x="62190" y="18478"/>
                  </a:cubicBezTo>
                  <a:cubicBezTo>
                    <a:pt x="57602" y="23499"/>
                    <a:pt x="54426" y="26847"/>
                    <a:pt x="37664" y="40983"/>
                  </a:cubicBezTo>
                  <a:cubicBezTo>
                    <a:pt x="23902" y="52514"/>
                    <a:pt x="19138" y="57164"/>
                    <a:pt x="15785" y="60884"/>
                  </a:cubicBezTo>
                  <a:cubicBezTo>
                    <a:pt x="5199" y="71857"/>
                    <a:pt x="82" y="80041"/>
                    <a:pt x="82" y="81715"/>
                  </a:cubicBezTo>
                  <a:cubicBezTo>
                    <a:pt x="82" y="83947"/>
                    <a:pt x="2375" y="83947"/>
                    <a:pt x="3081" y="83947"/>
                  </a:cubicBezTo>
                  <a:cubicBezTo>
                    <a:pt x="4846" y="83947"/>
                    <a:pt x="5199" y="83575"/>
                    <a:pt x="6081" y="82087"/>
                  </a:cubicBezTo>
                  <a:cubicBezTo>
                    <a:pt x="10845" y="75019"/>
                    <a:pt x="16315" y="70741"/>
                    <a:pt x="22314" y="70741"/>
                  </a:cubicBezTo>
                  <a:cubicBezTo>
                    <a:pt x="24431" y="70741"/>
                    <a:pt x="27078" y="70927"/>
                    <a:pt x="31842" y="75577"/>
                  </a:cubicBezTo>
                  <a:cubicBezTo>
                    <a:pt x="37311" y="81157"/>
                    <a:pt x="40840" y="83947"/>
                    <a:pt x="46486" y="83947"/>
                  </a:cubicBezTo>
                  <a:cubicBezTo>
                    <a:pt x="65366" y="83947"/>
                    <a:pt x="77188" y="61442"/>
                    <a:pt x="77188" y="55118"/>
                  </a:cubicBezTo>
                  <a:cubicBezTo>
                    <a:pt x="77188" y="52886"/>
                    <a:pt x="75247" y="52700"/>
                    <a:pt x="74188" y="52700"/>
                  </a:cubicBezTo>
                  <a:cubicBezTo>
                    <a:pt x="72071" y="52700"/>
                    <a:pt x="71718" y="53630"/>
                    <a:pt x="71012" y="55676"/>
                  </a:cubicBezTo>
                  <a:cubicBezTo>
                    <a:pt x="67660" y="64976"/>
                    <a:pt x="57249" y="69439"/>
                    <a:pt x="48604" y="69439"/>
                  </a:cubicBezTo>
                  <a:cubicBezTo>
                    <a:pt x="44546" y="69439"/>
                    <a:pt x="40134" y="68510"/>
                    <a:pt x="35723" y="67394"/>
                  </a:cubicBezTo>
                  <a:cubicBezTo>
                    <a:pt x="27607" y="65534"/>
                    <a:pt x="26195" y="65534"/>
                    <a:pt x="23019" y="65534"/>
                  </a:cubicBezTo>
                  <a:cubicBezTo>
                    <a:pt x="22666" y="65534"/>
                    <a:pt x="20020" y="65534"/>
                    <a:pt x="18961" y="65720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F47163E-4496-401D-E654-3F93A732969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232880" y="7078302"/>
              <a:ext cx="133341" cy="117441"/>
            </a:xfrm>
            <a:custGeom>
              <a:avLst/>
              <a:gdLst>
                <a:gd name="connsiteX0" fmla="*/ 121076 w 133341"/>
                <a:gd name="connsiteY0" fmla="*/ 15474 h 117441"/>
                <a:gd name="connsiteX1" fmla="*/ 133427 w 133341"/>
                <a:gd name="connsiteY1" fmla="*/ 6440 h 117441"/>
                <a:gd name="connsiteX2" fmla="*/ 123597 w 133341"/>
                <a:gd name="connsiteY2" fmla="*/ 63 h 117441"/>
                <a:gd name="connsiteX3" fmla="*/ 66127 w 133341"/>
                <a:gd name="connsiteY3" fmla="*/ 63 h 117441"/>
                <a:gd name="connsiteX4" fmla="*/ 86 w 133341"/>
                <a:gd name="connsiteY4" fmla="*/ 75523 h 117441"/>
                <a:gd name="connsiteX5" fmla="*/ 37896 w 133341"/>
                <a:gd name="connsiteY5" fmla="*/ 117504 h 117441"/>
                <a:gd name="connsiteX6" fmla="*/ 101163 w 133341"/>
                <a:gd name="connsiteY6" fmla="*/ 44435 h 117441"/>
                <a:gd name="connsiteX7" fmla="*/ 93349 w 133341"/>
                <a:gd name="connsiteY7" fmla="*/ 15474 h 117441"/>
                <a:gd name="connsiteX8" fmla="*/ 121076 w 133341"/>
                <a:gd name="connsiteY8" fmla="*/ 15474 h 117441"/>
                <a:gd name="connsiteX9" fmla="*/ 38148 w 133341"/>
                <a:gd name="connsiteY9" fmla="*/ 111658 h 117441"/>
                <a:gd name="connsiteX10" fmla="*/ 15714 w 133341"/>
                <a:gd name="connsiteY10" fmla="*/ 82962 h 117441"/>
                <a:gd name="connsiteX11" fmla="*/ 27561 w 133341"/>
                <a:gd name="connsiteY11" fmla="*/ 37527 h 117441"/>
                <a:gd name="connsiteX12" fmla="*/ 61842 w 133341"/>
                <a:gd name="connsiteY12" fmla="*/ 15474 h 117441"/>
                <a:gd name="connsiteX13" fmla="*/ 85031 w 133341"/>
                <a:gd name="connsiteY13" fmla="*/ 41247 h 117441"/>
                <a:gd name="connsiteX14" fmla="*/ 71420 w 133341"/>
                <a:gd name="connsiteY14" fmla="*/ 89073 h 117441"/>
                <a:gd name="connsiteX15" fmla="*/ 38148 w 133341"/>
                <a:gd name="connsiteY15" fmla="*/ 111658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41" h="117441">
                  <a:moveTo>
                    <a:pt x="121076" y="15474"/>
                  </a:moveTo>
                  <a:cubicBezTo>
                    <a:pt x="124353" y="15474"/>
                    <a:pt x="133427" y="15474"/>
                    <a:pt x="133427" y="6440"/>
                  </a:cubicBezTo>
                  <a:cubicBezTo>
                    <a:pt x="133427" y="63"/>
                    <a:pt x="128134" y="63"/>
                    <a:pt x="123597" y="63"/>
                  </a:cubicBezTo>
                  <a:lnTo>
                    <a:pt x="66127" y="63"/>
                  </a:lnTo>
                  <a:cubicBezTo>
                    <a:pt x="28065" y="63"/>
                    <a:pt x="86" y="43904"/>
                    <a:pt x="86" y="75523"/>
                  </a:cubicBezTo>
                  <a:cubicBezTo>
                    <a:pt x="86" y="98905"/>
                    <a:pt x="14958" y="117504"/>
                    <a:pt x="37896" y="117504"/>
                  </a:cubicBezTo>
                  <a:cubicBezTo>
                    <a:pt x="67639" y="117504"/>
                    <a:pt x="101163" y="85354"/>
                    <a:pt x="101163" y="44435"/>
                  </a:cubicBezTo>
                  <a:cubicBezTo>
                    <a:pt x="101163" y="39918"/>
                    <a:pt x="101163" y="27165"/>
                    <a:pt x="93349" y="15474"/>
                  </a:cubicBezTo>
                  <a:lnTo>
                    <a:pt x="121076" y="15474"/>
                  </a:lnTo>
                  <a:close/>
                  <a:moveTo>
                    <a:pt x="38148" y="111658"/>
                  </a:moveTo>
                  <a:cubicBezTo>
                    <a:pt x="25797" y="111658"/>
                    <a:pt x="15714" y="102093"/>
                    <a:pt x="15714" y="82962"/>
                  </a:cubicBezTo>
                  <a:cubicBezTo>
                    <a:pt x="15714" y="74991"/>
                    <a:pt x="18739" y="53203"/>
                    <a:pt x="27561" y="37527"/>
                  </a:cubicBezTo>
                  <a:cubicBezTo>
                    <a:pt x="38148" y="19193"/>
                    <a:pt x="53271" y="15474"/>
                    <a:pt x="61842" y="15474"/>
                  </a:cubicBezTo>
                  <a:cubicBezTo>
                    <a:pt x="83015" y="15474"/>
                    <a:pt x="85031" y="33010"/>
                    <a:pt x="85031" y="41247"/>
                  </a:cubicBezTo>
                  <a:cubicBezTo>
                    <a:pt x="85031" y="53735"/>
                    <a:pt x="79990" y="75523"/>
                    <a:pt x="71420" y="89073"/>
                  </a:cubicBezTo>
                  <a:cubicBezTo>
                    <a:pt x="61590" y="104750"/>
                    <a:pt x="47978" y="111658"/>
                    <a:pt x="38148" y="111658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A225CF4-53A7-C478-248A-1547AE49043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401331" y="6993543"/>
              <a:ext cx="58478" cy="265703"/>
            </a:xfrm>
            <a:custGeom>
              <a:avLst/>
              <a:gdLst>
                <a:gd name="connsiteX0" fmla="*/ 58571 w 58478"/>
                <a:gd name="connsiteY0" fmla="*/ 263109 h 265703"/>
                <a:gd name="connsiteX1" fmla="*/ 54286 w 58478"/>
                <a:gd name="connsiteY1" fmla="*/ 257264 h 265703"/>
                <a:gd name="connsiteX2" fmla="*/ 14712 w 58478"/>
                <a:gd name="connsiteY2" fmla="*/ 132915 h 265703"/>
                <a:gd name="connsiteX3" fmla="*/ 55294 w 58478"/>
                <a:gd name="connsiteY3" fmla="*/ 7237 h 265703"/>
                <a:gd name="connsiteX4" fmla="*/ 58571 w 58478"/>
                <a:gd name="connsiteY4" fmla="*/ 2720 h 265703"/>
                <a:gd name="connsiteX5" fmla="*/ 56050 w 58478"/>
                <a:gd name="connsiteY5" fmla="*/ 63 h 265703"/>
                <a:gd name="connsiteX6" fmla="*/ 15972 w 58478"/>
                <a:gd name="connsiteY6" fmla="*/ 51875 h 265703"/>
                <a:gd name="connsiteX7" fmla="*/ 92 w 58478"/>
                <a:gd name="connsiteY7" fmla="*/ 132915 h 265703"/>
                <a:gd name="connsiteX8" fmla="*/ 16728 w 58478"/>
                <a:gd name="connsiteY8" fmla="*/ 215814 h 265703"/>
                <a:gd name="connsiteX9" fmla="*/ 56050 w 58478"/>
                <a:gd name="connsiteY9" fmla="*/ 265766 h 265703"/>
                <a:gd name="connsiteX10" fmla="*/ 58571 w 58478"/>
                <a:gd name="connsiteY10" fmla="*/ 263109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571" y="263109"/>
                  </a:moveTo>
                  <a:cubicBezTo>
                    <a:pt x="58571" y="262312"/>
                    <a:pt x="58571" y="261781"/>
                    <a:pt x="54286" y="257264"/>
                  </a:cubicBezTo>
                  <a:cubicBezTo>
                    <a:pt x="22778" y="223785"/>
                    <a:pt x="14712" y="173567"/>
                    <a:pt x="14712" y="132915"/>
                  </a:cubicBezTo>
                  <a:cubicBezTo>
                    <a:pt x="14712" y="86682"/>
                    <a:pt x="24290" y="40450"/>
                    <a:pt x="55294" y="7237"/>
                  </a:cubicBezTo>
                  <a:cubicBezTo>
                    <a:pt x="58571" y="4048"/>
                    <a:pt x="58571" y="3517"/>
                    <a:pt x="58571" y="2720"/>
                  </a:cubicBezTo>
                  <a:cubicBezTo>
                    <a:pt x="58571" y="860"/>
                    <a:pt x="57563" y="63"/>
                    <a:pt x="56050" y="63"/>
                  </a:cubicBezTo>
                  <a:cubicBezTo>
                    <a:pt x="53530" y="63"/>
                    <a:pt x="30844" y="18131"/>
                    <a:pt x="15972" y="51875"/>
                  </a:cubicBezTo>
                  <a:cubicBezTo>
                    <a:pt x="3117" y="81102"/>
                    <a:pt x="92" y="110595"/>
                    <a:pt x="92" y="132915"/>
                  </a:cubicBezTo>
                  <a:cubicBezTo>
                    <a:pt x="92" y="153639"/>
                    <a:pt x="2865" y="185790"/>
                    <a:pt x="16728" y="215814"/>
                  </a:cubicBezTo>
                  <a:cubicBezTo>
                    <a:pt x="31852" y="248496"/>
                    <a:pt x="53530" y="265766"/>
                    <a:pt x="56050" y="265766"/>
                  </a:cubicBezTo>
                  <a:cubicBezTo>
                    <a:pt x="57563" y="265766"/>
                    <a:pt x="58571" y="264969"/>
                    <a:pt x="58571" y="263109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7808B7-4B18-5871-2B96-42CBE430411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504145" y="6993543"/>
              <a:ext cx="34532" cy="265703"/>
            </a:xfrm>
            <a:custGeom>
              <a:avLst/>
              <a:gdLst>
                <a:gd name="connsiteX0" fmla="*/ 34629 w 34532"/>
                <a:gd name="connsiteY0" fmla="*/ 265766 h 265703"/>
                <a:gd name="connsiteX1" fmla="*/ 34629 w 34532"/>
                <a:gd name="connsiteY1" fmla="*/ 255138 h 265703"/>
                <a:gd name="connsiteX2" fmla="*/ 10179 w 34532"/>
                <a:gd name="connsiteY2" fmla="*/ 255138 h 265703"/>
                <a:gd name="connsiteX3" fmla="*/ 10179 w 34532"/>
                <a:gd name="connsiteY3" fmla="*/ 10691 h 265703"/>
                <a:gd name="connsiteX4" fmla="*/ 34629 w 34532"/>
                <a:gd name="connsiteY4" fmla="*/ 10691 h 265703"/>
                <a:gd name="connsiteX5" fmla="*/ 34629 w 34532"/>
                <a:gd name="connsiteY5" fmla="*/ 63 h 265703"/>
                <a:gd name="connsiteX6" fmla="*/ 96 w 34532"/>
                <a:gd name="connsiteY6" fmla="*/ 63 h 265703"/>
                <a:gd name="connsiteX7" fmla="*/ 96 w 34532"/>
                <a:gd name="connsiteY7" fmla="*/ 265766 h 265703"/>
                <a:gd name="connsiteX8" fmla="*/ 34629 w 34532"/>
                <a:gd name="connsiteY8" fmla="*/ 265766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29" y="265766"/>
                  </a:moveTo>
                  <a:lnTo>
                    <a:pt x="34629" y="255138"/>
                  </a:lnTo>
                  <a:lnTo>
                    <a:pt x="10179" y="255138"/>
                  </a:lnTo>
                  <a:lnTo>
                    <a:pt x="10179" y="10691"/>
                  </a:lnTo>
                  <a:lnTo>
                    <a:pt x="34629" y="10691"/>
                  </a:lnTo>
                  <a:lnTo>
                    <a:pt x="34629" y="63"/>
                  </a:lnTo>
                  <a:lnTo>
                    <a:pt x="96" y="63"/>
                  </a:lnTo>
                  <a:lnTo>
                    <a:pt x="96" y="265766"/>
                  </a:lnTo>
                  <a:lnTo>
                    <a:pt x="34629" y="2657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B3BF0F2-4966-0486-8A0D-46BF98E7A05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566853" y="7015862"/>
              <a:ext cx="83180" cy="176958"/>
            </a:xfrm>
            <a:custGeom>
              <a:avLst/>
              <a:gdLst>
                <a:gd name="connsiteX0" fmla="*/ 51772 w 83180"/>
                <a:gd name="connsiteY0" fmla="*/ 6971 h 176958"/>
                <a:gd name="connsiteX1" fmla="*/ 45974 w 83180"/>
                <a:gd name="connsiteY1" fmla="*/ 63 h 176958"/>
                <a:gd name="connsiteX2" fmla="*/ 99 w 83180"/>
                <a:gd name="connsiteY2" fmla="*/ 17068 h 176958"/>
                <a:gd name="connsiteX3" fmla="*/ 99 w 83180"/>
                <a:gd name="connsiteY3" fmla="*/ 25305 h 176958"/>
                <a:gd name="connsiteX4" fmla="*/ 33119 w 83180"/>
                <a:gd name="connsiteY4" fmla="*/ 18396 h 176958"/>
                <a:gd name="connsiteX5" fmla="*/ 33119 w 83180"/>
                <a:gd name="connsiteY5" fmla="*/ 156031 h 176958"/>
                <a:gd name="connsiteX6" fmla="*/ 9677 w 83180"/>
                <a:gd name="connsiteY6" fmla="*/ 168785 h 176958"/>
                <a:gd name="connsiteX7" fmla="*/ 1611 w 83180"/>
                <a:gd name="connsiteY7" fmla="*/ 168785 h 176958"/>
                <a:gd name="connsiteX8" fmla="*/ 1611 w 83180"/>
                <a:gd name="connsiteY8" fmla="*/ 177021 h 176958"/>
                <a:gd name="connsiteX9" fmla="*/ 42446 w 83180"/>
                <a:gd name="connsiteY9" fmla="*/ 176224 h 176958"/>
                <a:gd name="connsiteX10" fmla="*/ 83280 w 83180"/>
                <a:gd name="connsiteY10" fmla="*/ 177021 h 176958"/>
                <a:gd name="connsiteX11" fmla="*/ 83280 w 83180"/>
                <a:gd name="connsiteY11" fmla="*/ 168785 h 176958"/>
                <a:gd name="connsiteX12" fmla="*/ 75214 w 83180"/>
                <a:gd name="connsiteY12" fmla="*/ 168785 h 176958"/>
                <a:gd name="connsiteX13" fmla="*/ 51772 w 83180"/>
                <a:gd name="connsiteY13" fmla="*/ 156031 h 176958"/>
                <a:gd name="connsiteX14" fmla="*/ 51772 w 83180"/>
                <a:gd name="connsiteY14" fmla="*/ 6971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180" h="176958">
                  <a:moveTo>
                    <a:pt x="51772" y="6971"/>
                  </a:moveTo>
                  <a:cubicBezTo>
                    <a:pt x="51772" y="594"/>
                    <a:pt x="51772" y="63"/>
                    <a:pt x="45974" y="63"/>
                  </a:cubicBezTo>
                  <a:cubicBezTo>
                    <a:pt x="30346" y="17068"/>
                    <a:pt x="8165" y="17068"/>
                    <a:pt x="99" y="17068"/>
                  </a:cubicBezTo>
                  <a:lnTo>
                    <a:pt x="99" y="25305"/>
                  </a:lnTo>
                  <a:cubicBezTo>
                    <a:pt x="5140" y="25305"/>
                    <a:pt x="20012" y="25305"/>
                    <a:pt x="33119" y="18396"/>
                  </a:cubicBezTo>
                  <a:lnTo>
                    <a:pt x="33119" y="156031"/>
                  </a:lnTo>
                  <a:cubicBezTo>
                    <a:pt x="33119" y="165596"/>
                    <a:pt x="32363" y="168785"/>
                    <a:pt x="9677" y="168785"/>
                  </a:cubicBezTo>
                  <a:lnTo>
                    <a:pt x="1611" y="168785"/>
                  </a:lnTo>
                  <a:lnTo>
                    <a:pt x="1611" y="177021"/>
                  </a:lnTo>
                  <a:cubicBezTo>
                    <a:pt x="10434" y="176224"/>
                    <a:pt x="32363" y="176224"/>
                    <a:pt x="42446" y="176224"/>
                  </a:cubicBezTo>
                  <a:cubicBezTo>
                    <a:pt x="52528" y="176224"/>
                    <a:pt x="74457" y="176224"/>
                    <a:pt x="83280" y="177021"/>
                  </a:cubicBezTo>
                  <a:lnTo>
                    <a:pt x="83280" y="168785"/>
                  </a:lnTo>
                  <a:lnTo>
                    <a:pt x="75214" y="168785"/>
                  </a:lnTo>
                  <a:cubicBezTo>
                    <a:pt x="52528" y="168785"/>
                    <a:pt x="51772" y="165862"/>
                    <a:pt x="51772" y="156031"/>
                  </a:cubicBezTo>
                  <a:lnTo>
                    <a:pt x="51772" y="6971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F4011-3CDC-8595-A6A2-17E7527EBB9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692129" y="7164656"/>
              <a:ext cx="29491" cy="79445"/>
            </a:xfrm>
            <a:custGeom>
              <a:avLst/>
              <a:gdLst>
                <a:gd name="connsiteX0" fmla="*/ 29595 w 29491"/>
                <a:gd name="connsiteY0" fmla="*/ 27962 h 79445"/>
                <a:gd name="connsiteX1" fmla="*/ 13463 w 29491"/>
                <a:gd name="connsiteY1" fmla="*/ 63 h 79445"/>
                <a:gd name="connsiteX2" fmla="*/ 104 w 29491"/>
                <a:gd name="connsiteY2" fmla="*/ 14145 h 79445"/>
                <a:gd name="connsiteX3" fmla="*/ 13463 w 29491"/>
                <a:gd name="connsiteY3" fmla="*/ 28227 h 79445"/>
                <a:gd name="connsiteX4" fmla="*/ 22285 w 29491"/>
                <a:gd name="connsiteY4" fmla="*/ 24773 h 79445"/>
                <a:gd name="connsiteX5" fmla="*/ 23546 w 29491"/>
                <a:gd name="connsiteY5" fmla="*/ 23976 h 79445"/>
                <a:gd name="connsiteX6" fmla="*/ 24050 w 29491"/>
                <a:gd name="connsiteY6" fmla="*/ 27962 h 79445"/>
                <a:gd name="connsiteX7" fmla="*/ 6910 w 29491"/>
                <a:gd name="connsiteY7" fmla="*/ 72334 h 79445"/>
                <a:gd name="connsiteX8" fmla="*/ 4137 w 29491"/>
                <a:gd name="connsiteY8" fmla="*/ 76585 h 79445"/>
                <a:gd name="connsiteX9" fmla="*/ 6658 w 29491"/>
                <a:gd name="connsiteY9" fmla="*/ 79508 h 79445"/>
                <a:gd name="connsiteX10" fmla="*/ 29595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595" y="27962"/>
                  </a:moveTo>
                  <a:cubicBezTo>
                    <a:pt x="29595" y="10425"/>
                    <a:pt x="23294" y="63"/>
                    <a:pt x="13463" y="63"/>
                  </a:cubicBezTo>
                  <a:cubicBezTo>
                    <a:pt x="5145" y="63"/>
                    <a:pt x="104" y="6705"/>
                    <a:pt x="104" y="14145"/>
                  </a:cubicBezTo>
                  <a:cubicBezTo>
                    <a:pt x="104" y="21319"/>
                    <a:pt x="5145" y="28227"/>
                    <a:pt x="13463" y="28227"/>
                  </a:cubicBezTo>
                  <a:cubicBezTo>
                    <a:pt x="16488" y="28227"/>
                    <a:pt x="19765" y="27165"/>
                    <a:pt x="22285" y="24773"/>
                  </a:cubicBezTo>
                  <a:cubicBezTo>
                    <a:pt x="23042" y="24242"/>
                    <a:pt x="23294" y="23976"/>
                    <a:pt x="23546" y="23976"/>
                  </a:cubicBezTo>
                  <a:cubicBezTo>
                    <a:pt x="23798" y="23976"/>
                    <a:pt x="24050" y="24242"/>
                    <a:pt x="24050" y="27962"/>
                  </a:cubicBezTo>
                  <a:cubicBezTo>
                    <a:pt x="24050" y="47624"/>
                    <a:pt x="15228" y="63566"/>
                    <a:pt x="6910" y="72334"/>
                  </a:cubicBezTo>
                  <a:cubicBezTo>
                    <a:pt x="4137" y="75257"/>
                    <a:pt x="4137" y="75788"/>
                    <a:pt x="4137" y="76585"/>
                  </a:cubicBezTo>
                  <a:cubicBezTo>
                    <a:pt x="4137" y="78445"/>
                    <a:pt x="5397" y="79508"/>
                    <a:pt x="6658" y="79508"/>
                  </a:cubicBezTo>
                  <a:cubicBezTo>
                    <a:pt x="9430" y="79508"/>
                    <a:pt x="29595" y="59049"/>
                    <a:pt x="29595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0EDF897-E8DD-118E-A97D-1532401F018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792309" y="7015862"/>
              <a:ext cx="106118" cy="182804"/>
            </a:xfrm>
            <a:custGeom>
              <a:avLst/>
              <a:gdLst>
                <a:gd name="connsiteX0" fmla="*/ 106227 w 106118"/>
                <a:gd name="connsiteY0" fmla="*/ 91996 h 182804"/>
                <a:gd name="connsiteX1" fmla="*/ 96144 w 106118"/>
                <a:gd name="connsiteY1" fmla="*/ 29822 h 182804"/>
                <a:gd name="connsiteX2" fmla="*/ 53294 w 106118"/>
                <a:gd name="connsiteY2" fmla="*/ 63 h 182804"/>
                <a:gd name="connsiteX3" fmla="*/ 9435 w 106118"/>
                <a:gd name="connsiteY3" fmla="*/ 31681 h 182804"/>
                <a:gd name="connsiteX4" fmla="*/ 108 w 106118"/>
                <a:gd name="connsiteY4" fmla="*/ 91996 h 182804"/>
                <a:gd name="connsiteX5" fmla="*/ 11451 w 106118"/>
                <a:gd name="connsiteY5" fmla="*/ 156031 h 182804"/>
                <a:gd name="connsiteX6" fmla="*/ 53042 w 106118"/>
                <a:gd name="connsiteY6" fmla="*/ 182867 h 182804"/>
                <a:gd name="connsiteX7" fmla="*/ 96900 w 106118"/>
                <a:gd name="connsiteY7" fmla="*/ 152045 h 182804"/>
                <a:gd name="connsiteX8" fmla="*/ 106227 w 106118"/>
                <a:gd name="connsiteY8" fmla="*/ 91996 h 182804"/>
                <a:gd name="connsiteX9" fmla="*/ 53042 w 106118"/>
                <a:gd name="connsiteY9" fmla="*/ 177021 h 182804"/>
                <a:gd name="connsiteX10" fmla="*/ 23802 w 106118"/>
                <a:gd name="connsiteY10" fmla="*/ 144871 h 182804"/>
                <a:gd name="connsiteX11" fmla="*/ 21030 w 106118"/>
                <a:gd name="connsiteY11" fmla="*/ 88808 h 182804"/>
                <a:gd name="connsiteX12" fmla="*/ 23046 w 106118"/>
                <a:gd name="connsiteY12" fmla="*/ 39918 h 182804"/>
                <a:gd name="connsiteX13" fmla="*/ 53042 w 106118"/>
                <a:gd name="connsiteY13" fmla="*/ 5908 h 182804"/>
                <a:gd name="connsiteX14" fmla="*/ 82785 w 106118"/>
                <a:gd name="connsiteY14" fmla="*/ 36996 h 182804"/>
                <a:gd name="connsiteX15" fmla="*/ 85306 w 106118"/>
                <a:gd name="connsiteY15" fmla="*/ 88808 h 182804"/>
                <a:gd name="connsiteX16" fmla="*/ 82533 w 106118"/>
                <a:gd name="connsiteY16" fmla="*/ 143808 h 182804"/>
                <a:gd name="connsiteX17" fmla="*/ 53042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27" y="91996"/>
                  </a:moveTo>
                  <a:cubicBezTo>
                    <a:pt x="106227" y="70740"/>
                    <a:pt x="104966" y="49484"/>
                    <a:pt x="96144" y="29822"/>
                  </a:cubicBezTo>
                  <a:cubicBezTo>
                    <a:pt x="84549" y="4314"/>
                    <a:pt x="63880" y="63"/>
                    <a:pt x="53294" y="63"/>
                  </a:cubicBezTo>
                  <a:cubicBezTo>
                    <a:pt x="38170" y="63"/>
                    <a:pt x="19769" y="6971"/>
                    <a:pt x="9435" y="31681"/>
                  </a:cubicBezTo>
                  <a:cubicBezTo>
                    <a:pt x="1369" y="50015"/>
                    <a:pt x="108" y="70740"/>
                    <a:pt x="108" y="91996"/>
                  </a:cubicBezTo>
                  <a:cubicBezTo>
                    <a:pt x="108" y="111924"/>
                    <a:pt x="1117" y="135837"/>
                    <a:pt x="11451" y="156031"/>
                  </a:cubicBezTo>
                  <a:cubicBezTo>
                    <a:pt x="22290" y="177553"/>
                    <a:pt x="40690" y="182867"/>
                    <a:pt x="53042" y="182867"/>
                  </a:cubicBezTo>
                  <a:cubicBezTo>
                    <a:pt x="66653" y="182867"/>
                    <a:pt x="85810" y="177287"/>
                    <a:pt x="96900" y="152045"/>
                  </a:cubicBezTo>
                  <a:cubicBezTo>
                    <a:pt x="104966" y="133712"/>
                    <a:pt x="106227" y="112987"/>
                    <a:pt x="106227" y="91996"/>
                  </a:cubicBezTo>
                  <a:close/>
                  <a:moveTo>
                    <a:pt x="53042" y="177021"/>
                  </a:moveTo>
                  <a:cubicBezTo>
                    <a:pt x="43211" y="177021"/>
                    <a:pt x="28339" y="170379"/>
                    <a:pt x="23802" y="144871"/>
                  </a:cubicBezTo>
                  <a:cubicBezTo>
                    <a:pt x="21030" y="128929"/>
                    <a:pt x="21030" y="104484"/>
                    <a:pt x="21030" y="88808"/>
                  </a:cubicBezTo>
                  <a:cubicBezTo>
                    <a:pt x="21030" y="71803"/>
                    <a:pt x="21030" y="54266"/>
                    <a:pt x="23046" y="39918"/>
                  </a:cubicBezTo>
                  <a:cubicBezTo>
                    <a:pt x="27835" y="8300"/>
                    <a:pt x="46740" y="5908"/>
                    <a:pt x="53042" y="5908"/>
                  </a:cubicBezTo>
                  <a:cubicBezTo>
                    <a:pt x="61360" y="5908"/>
                    <a:pt x="77996" y="10691"/>
                    <a:pt x="82785" y="36996"/>
                  </a:cubicBezTo>
                  <a:cubicBezTo>
                    <a:pt x="85306" y="51875"/>
                    <a:pt x="85306" y="72068"/>
                    <a:pt x="85306" y="88808"/>
                  </a:cubicBezTo>
                  <a:cubicBezTo>
                    <a:pt x="85306" y="108736"/>
                    <a:pt x="85306" y="126803"/>
                    <a:pt x="82533" y="143808"/>
                  </a:cubicBezTo>
                  <a:cubicBezTo>
                    <a:pt x="78752" y="169050"/>
                    <a:pt x="64384" y="177021"/>
                    <a:pt x="53042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B1D8C4-0431-16E7-8ED4-C916A680DAF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930187" y="7164656"/>
              <a:ext cx="29491" cy="79445"/>
            </a:xfrm>
            <a:custGeom>
              <a:avLst/>
              <a:gdLst>
                <a:gd name="connsiteX0" fmla="*/ 29605 w 29491"/>
                <a:gd name="connsiteY0" fmla="*/ 27962 h 79445"/>
                <a:gd name="connsiteX1" fmla="*/ 13473 w 29491"/>
                <a:gd name="connsiteY1" fmla="*/ 63 h 79445"/>
                <a:gd name="connsiteX2" fmla="*/ 113 w 29491"/>
                <a:gd name="connsiteY2" fmla="*/ 14145 h 79445"/>
                <a:gd name="connsiteX3" fmla="*/ 13473 w 29491"/>
                <a:gd name="connsiteY3" fmla="*/ 28227 h 79445"/>
                <a:gd name="connsiteX4" fmla="*/ 22295 w 29491"/>
                <a:gd name="connsiteY4" fmla="*/ 24773 h 79445"/>
                <a:gd name="connsiteX5" fmla="*/ 23555 w 29491"/>
                <a:gd name="connsiteY5" fmla="*/ 23976 h 79445"/>
                <a:gd name="connsiteX6" fmla="*/ 24059 w 29491"/>
                <a:gd name="connsiteY6" fmla="*/ 27962 h 79445"/>
                <a:gd name="connsiteX7" fmla="*/ 6919 w 29491"/>
                <a:gd name="connsiteY7" fmla="*/ 72334 h 79445"/>
                <a:gd name="connsiteX8" fmla="*/ 4146 w 29491"/>
                <a:gd name="connsiteY8" fmla="*/ 76585 h 79445"/>
                <a:gd name="connsiteX9" fmla="*/ 6667 w 29491"/>
                <a:gd name="connsiteY9" fmla="*/ 79508 h 79445"/>
                <a:gd name="connsiteX10" fmla="*/ 29605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605" y="27962"/>
                  </a:moveTo>
                  <a:cubicBezTo>
                    <a:pt x="29605" y="10425"/>
                    <a:pt x="23303" y="63"/>
                    <a:pt x="13473" y="63"/>
                  </a:cubicBezTo>
                  <a:cubicBezTo>
                    <a:pt x="5155" y="63"/>
                    <a:pt x="113" y="6705"/>
                    <a:pt x="113" y="14145"/>
                  </a:cubicBezTo>
                  <a:cubicBezTo>
                    <a:pt x="113" y="21319"/>
                    <a:pt x="5155" y="28227"/>
                    <a:pt x="13473" y="28227"/>
                  </a:cubicBezTo>
                  <a:cubicBezTo>
                    <a:pt x="16497" y="28227"/>
                    <a:pt x="19774" y="27165"/>
                    <a:pt x="22295" y="24773"/>
                  </a:cubicBezTo>
                  <a:cubicBezTo>
                    <a:pt x="23051" y="24242"/>
                    <a:pt x="23303" y="23976"/>
                    <a:pt x="23555" y="23976"/>
                  </a:cubicBezTo>
                  <a:cubicBezTo>
                    <a:pt x="23807" y="23976"/>
                    <a:pt x="24059" y="24242"/>
                    <a:pt x="24059" y="27962"/>
                  </a:cubicBezTo>
                  <a:cubicBezTo>
                    <a:pt x="24059" y="47624"/>
                    <a:pt x="15237" y="63566"/>
                    <a:pt x="6919" y="72334"/>
                  </a:cubicBezTo>
                  <a:cubicBezTo>
                    <a:pt x="4146" y="75257"/>
                    <a:pt x="4146" y="75788"/>
                    <a:pt x="4146" y="76585"/>
                  </a:cubicBezTo>
                  <a:cubicBezTo>
                    <a:pt x="4146" y="78445"/>
                    <a:pt x="5407" y="79508"/>
                    <a:pt x="6667" y="79508"/>
                  </a:cubicBezTo>
                  <a:cubicBezTo>
                    <a:pt x="9440" y="79508"/>
                    <a:pt x="29605" y="59049"/>
                    <a:pt x="29605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310D8C9-BF5E-0D6C-F7C1-D0DF98BC0DE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030367" y="7015862"/>
              <a:ext cx="106118" cy="182804"/>
            </a:xfrm>
            <a:custGeom>
              <a:avLst/>
              <a:gdLst>
                <a:gd name="connsiteX0" fmla="*/ 106236 w 106118"/>
                <a:gd name="connsiteY0" fmla="*/ 91996 h 182804"/>
                <a:gd name="connsiteX1" fmla="*/ 96154 w 106118"/>
                <a:gd name="connsiteY1" fmla="*/ 29822 h 182804"/>
                <a:gd name="connsiteX2" fmla="*/ 53303 w 106118"/>
                <a:gd name="connsiteY2" fmla="*/ 63 h 182804"/>
                <a:gd name="connsiteX3" fmla="*/ 9444 w 106118"/>
                <a:gd name="connsiteY3" fmla="*/ 31681 h 182804"/>
                <a:gd name="connsiteX4" fmla="*/ 118 w 106118"/>
                <a:gd name="connsiteY4" fmla="*/ 91996 h 182804"/>
                <a:gd name="connsiteX5" fmla="*/ 11461 w 106118"/>
                <a:gd name="connsiteY5" fmla="*/ 156031 h 182804"/>
                <a:gd name="connsiteX6" fmla="*/ 53051 w 106118"/>
                <a:gd name="connsiteY6" fmla="*/ 182867 h 182804"/>
                <a:gd name="connsiteX7" fmla="*/ 96910 w 106118"/>
                <a:gd name="connsiteY7" fmla="*/ 152045 h 182804"/>
                <a:gd name="connsiteX8" fmla="*/ 106236 w 106118"/>
                <a:gd name="connsiteY8" fmla="*/ 91996 h 182804"/>
                <a:gd name="connsiteX9" fmla="*/ 53051 w 106118"/>
                <a:gd name="connsiteY9" fmla="*/ 177021 h 182804"/>
                <a:gd name="connsiteX10" fmla="*/ 23812 w 106118"/>
                <a:gd name="connsiteY10" fmla="*/ 144871 h 182804"/>
                <a:gd name="connsiteX11" fmla="*/ 21039 w 106118"/>
                <a:gd name="connsiteY11" fmla="*/ 88808 h 182804"/>
                <a:gd name="connsiteX12" fmla="*/ 23055 w 106118"/>
                <a:gd name="connsiteY12" fmla="*/ 39918 h 182804"/>
                <a:gd name="connsiteX13" fmla="*/ 53051 w 106118"/>
                <a:gd name="connsiteY13" fmla="*/ 5908 h 182804"/>
                <a:gd name="connsiteX14" fmla="*/ 82794 w 106118"/>
                <a:gd name="connsiteY14" fmla="*/ 36996 h 182804"/>
                <a:gd name="connsiteX15" fmla="*/ 85315 w 106118"/>
                <a:gd name="connsiteY15" fmla="*/ 88808 h 182804"/>
                <a:gd name="connsiteX16" fmla="*/ 82542 w 106118"/>
                <a:gd name="connsiteY16" fmla="*/ 143808 h 182804"/>
                <a:gd name="connsiteX17" fmla="*/ 53051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36" y="91996"/>
                  </a:moveTo>
                  <a:cubicBezTo>
                    <a:pt x="106236" y="70740"/>
                    <a:pt x="104976" y="49484"/>
                    <a:pt x="96154" y="29822"/>
                  </a:cubicBezTo>
                  <a:cubicBezTo>
                    <a:pt x="84559" y="4314"/>
                    <a:pt x="63890" y="63"/>
                    <a:pt x="53303" y="63"/>
                  </a:cubicBezTo>
                  <a:cubicBezTo>
                    <a:pt x="38179" y="63"/>
                    <a:pt x="19779" y="6971"/>
                    <a:pt x="9444" y="31681"/>
                  </a:cubicBezTo>
                  <a:cubicBezTo>
                    <a:pt x="1378" y="50015"/>
                    <a:pt x="118" y="70740"/>
                    <a:pt x="118" y="91996"/>
                  </a:cubicBezTo>
                  <a:cubicBezTo>
                    <a:pt x="118" y="111924"/>
                    <a:pt x="1126" y="135837"/>
                    <a:pt x="11461" y="156031"/>
                  </a:cubicBezTo>
                  <a:cubicBezTo>
                    <a:pt x="22299" y="177553"/>
                    <a:pt x="40700" y="182867"/>
                    <a:pt x="53051" y="182867"/>
                  </a:cubicBezTo>
                  <a:cubicBezTo>
                    <a:pt x="66662" y="182867"/>
                    <a:pt x="85819" y="177287"/>
                    <a:pt x="96910" y="152045"/>
                  </a:cubicBezTo>
                  <a:cubicBezTo>
                    <a:pt x="104976" y="133712"/>
                    <a:pt x="106236" y="112987"/>
                    <a:pt x="106236" y="91996"/>
                  </a:cubicBezTo>
                  <a:close/>
                  <a:moveTo>
                    <a:pt x="53051" y="177021"/>
                  </a:moveTo>
                  <a:cubicBezTo>
                    <a:pt x="43220" y="177021"/>
                    <a:pt x="28349" y="170379"/>
                    <a:pt x="23812" y="144871"/>
                  </a:cubicBezTo>
                  <a:cubicBezTo>
                    <a:pt x="21039" y="128929"/>
                    <a:pt x="21039" y="104484"/>
                    <a:pt x="21039" y="88808"/>
                  </a:cubicBezTo>
                  <a:cubicBezTo>
                    <a:pt x="21039" y="71803"/>
                    <a:pt x="21039" y="54266"/>
                    <a:pt x="23055" y="39918"/>
                  </a:cubicBezTo>
                  <a:cubicBezTo>
                    <a:pt x="27845" y="8300"/>
                    <a:pt x="46749" y="5908"/>
                    <a:pt x="53051" y="5908"/>
                  </a:cubicBezTo>
                  <a:cubicBezTo>
                    <a:pt x="61369" y="5908"/>
                    <a:pt x="78005" y="10691"/>
                    <a:pt x="82794" y="36996"/>
                  </a:cubicBezTo>
                  <a:cubicBezTo>
                    <a:pt x="85315" y="51875"/>
                    <a:pt x="85315" y="72068"/>
                    <a:pt x="85315" y="88808"/>
                  </a:cubicBezTo>
                  <a:cubicBezTo>
                    <a:pt x="85315" y="108736"/>
                    <a:pt x="85315" y="126803"/>
                    <a:pt x="82542" y="143808"/>
                  </a:cubicBezTo>
                  <a:cubicBezTo>
                    <a:pt x="78761" y="169050"/>
                    <a:pt x="64394" y="177021"/>
                    <a:pt x="53051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E1A6A33-1198-68F3-68FF-D27C212AB3F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152114" y="6993543"/>
              <a:ext cx="34532" cy="265703"/>
            </a:xfrm>
            <a:custGeom>
              <a:avLst/>
              <a:gdLst>
                <a:gd name="connsiteX0" fmla="*/ 34655 w 34532"/>
                <a:gd name="connsiteY0" fmla="*/ 63 h 265703"/>
                <a:gd name="connsiteX1" fmla="*/ 123 w 34532"/>
                <a:gd name="connsiteY1" fmla="*/ 63 h 265703"/>
                <a:gd name="connsiteX2" fmla="*/ 123 w 34532"/>
                <a:gd name="connsiteY2" fmla="*/ 10691 h 265703"/>
                <a:gd name="connsiteX3" fmla="*/ 24573 w 34532"/>
                <a:gd name="connsiteY3" fmla="*/ 10691 h 265703"/>
                <a:gd name="connsiteX4" fmla="*/ 24573 w 34532"/>
                <a:gd name="connsiteY4" fmla="*/ 255138 h 265703"/>
                <a:gd name="connsiteX5" fmla="*/ 123 w 34532"/>
                <a:gd name="connsiteY5" fmla="*/ 255138 h 265703"/>
                <a:gd name="connsiteX6" fmla="*/ 123 w 34532"/>
                <a:gd name="connsiteY6" fmla="*/ 265766 h 265703"/>
                <a:gd name="connsiteX7" fmla="*/ 34655 w 34532"/>
                <a:gd name="connsiteY7" fmla="*/ 265766 h 265703"/>
                <a:gd name="connsiteX8" fmla="*/ 34655 w 34532"/>
                <a:gd name="connsiteY8" fmla="*/ 6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55" y="63"/>
                  </a:moveTo>
                  <a:lnTo>
                    <a:pt x="123" y="63"/>
                  </a:lnTo>
                  <a:lnTo>
                    <a:pt x="123" y="10691"/>
                  </a:lnTo>
                  <a:lnTo>
                    <a:pt x="24573" y="10691"/>
                  </a:lnTo>
                  <a:lnTo>
                    <a:pt x="24573" y="255138"/>
                  </a:lnTo>
                  <a:lnTo>
                    <a:pt x="123" y="255138"/>
                  </a:lnTo>
                  <a:lnTo>
                    <a:pt x="123" y="265766"/>
                  </a:lnTo>
                  <a:lnTo>
                    <a:pt x="34655" y="265766"/>
                  </a:lnTo>
                  <a:lnTo>
                    <a:pt x="34655" y="6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E05760-2EFD-B654-4682-7E352578C94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230954" y="6993543"/>
              <a:ext cx="58478" cy="265703"/>
            </a:xfrm>
            <a:custGeom>
              <a:avLst/>
              <a:gdLst>
                <a:gd name="connsiteX0" fmla="*/ 58604 w 58478"/>
                <a:gd name="connsiteY0" fmla="*/ 132915 h 265703"/>
                <a:gd name="connsiteX1" fmla="*/ 41968 w 58478"/>
                <a:gd name="connsiteY1" fmla="*/ 50015 h 265703"/>
                <a:gd name="connsiteX2" fmla="*/ 2646 w 58478"/>
                <a:gd name="connsiteY2" fmla="*/ 63 h 265703"/>
                <a:gd name="connsiteX3" fmla="*/ 126 w 58478"/>
                <a:gd name="connsiteY3" fmla="*/ 2720 h 265703"/>
                <a:gd name="connsiteX4" fmla="*/ 4915 w 58478"/>
                <a:gd name="connsiteY4" fmla="*/ 8831 h 265703"/>
                <a:gd name="connsiteX5" fmla="*/ 43984 w 58478"/>
                <a:gd name="connsiteY5" fmla="*/ 132915 h 265703"/>
                <a:gd name="connsiteX6" fmla="*/ 3402 w 58478"/>
                <a:gd name="connsiteY6" fmla="*/ 258592 h 265703"/>
                <a:gd name="connsiteX7" fmla="*/ 126 w 58478"/>
                <a:gd name="connsiteY7" fmla="*/ 263109 h 265703"/>
                <a:gd name="connsiteX8" fmla="*/ 2646 w 58478"/>
                <a:gd name="connsiteY8" fmla="*/ 265766 h 265703"/>
                <a:gd name="connsiteX9" fmla="*/ 42724 w 58478"/>
                <a:gd name="connsiteY9" fmla="*/ 213954 h 265703"/>
                <a:gd name="connsiteX10" fmla="*/ 58604 w 58478"/>
                <a:gd name="connsiteY10" fmla="*/ 132915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604" y="132915"/>
                  </a:moveTo>
                  <a:cubicBezTo>
                    <a:pt x="58604" y="112190"/>
                    <a:pt x="55831" y="80040"/>
                    <a:pt x="41968" y="50015"/>
                  </a:cubicBezTo>
                  <a:cubicBezTo>
                    <a:pt x="26844" y="17334"/>
                    <a:pt x="5167" y="63"/>
                    <a:pt x="2646" y="63"/>
                  </a:cubicBezTo>
                  <a:cubicBezTo>
                    <a:pt x="1134" y="63"/>
                    <a:pt x="126" y="1126"/>
                    <a:pt x="126" y="2720"/>
                  </a:cubicBezTo>
                  <a:cubicBezTo>
                    <a:pt x="126" y="3517"/>
                    <a:pt x="126" y="4048"/>
                    <a:pt x="4915" y="8831"/>
                  </a:cubicBezTo>
                  <a:cubicBezTo>
                    <a:pt x="29617" y="35136"/>
                    <a:pt x="43984" y="77383"/>
                    <a:pt x="43984" y="132915"/>
                  </a:cubicBezTo>
                  <a:cubicBezTo>
                    <a:pt x="43984" y="178350"/>
                    <a:pt x="34658" y="225114"/>
                    <a:pt x="3402" y="258592"/>
                  </a:cubicBezTo>
                  <a:cubicBezTo>
                    <a:pt x="126" y="261781"/>
                    <a:pt x="126" y="262312"/>
                    <a:pt x="126" y="263109"/>
                  </a:cubicBezTo>
                  <a:cubicBezTo>
                    <a:pt x="126" y="264704"/>
                    <a:pt x="1134" y="265766"/>
                    <a:pt x="2646" y="265766"/>
                  </a:cubicBezTo>
                  <a:cubicBezTo>
                    <a:pt x="5167" y="265766"/>
                    <a:pt x="27852" y="247699"/>
                    <a:pt x="42724" y="213954"/>
                  </a:cubicBezTo>
                  <a:cubicBezTo>
                    <a:pt x="55579" y="184727"/>
                    <a:pt x="58604" y="155234"/>
                    <a:pt x="58604" y="132915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B7FE799-FC46-0557-9C40-ADF993E1401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321669" y="7012939"/>
              <a:ext cx="111663" cy="179881"/>
            </a:xfrm>
            <a:custGeom>
              <a:avLst/>
              <a:gdLst>
                <a:gd name="connsiteX0" fmla="*/ 67178 w 111663"/>
                <a:gd name="connsiteY0" fmla="*/ 136103 h 179881"/>
                <a:gd name="connsiteX1" fmla="*/ 67178 w 111663"/>
                <a:gd name="connsiteY1" fmla="*/ 159219 h 179881"/>
                <a:gd name="connsiteX2" fmla="*/ 48021 w 111663"/>
                <a:gd name="connsiteY2" fmla="*/ 171707 h 179881"/>
                <a:gd name="connsiteX3" fmla="*/ 42728 w 111663"/>
                <a:gd name="connsiteY3" fmla="*/ 171707 h 179881"/>
                <a:gd name="connsiteX4" fmla="*/ 42728 w 111663"/>
                <a:gd name="connsiteY4" fmla="*/ 179944 h 179881"/>
                <a:gd name="connsiteX5" fmla="*/ 76756 w 111663"/>
                <a:gd name="connsiteY5" fmla="*/ 179147 h 179881"/>
                <a:gd name="connsiteX6" fmla="*/ 111037 w 111663"/>
                <a:gd name="connsiteY6" fmla="*/ 179944 h 179881"/>
                <a:gd name="connsiteX7" fmla="*/ 111037 w 111663"/>
                <a:gd name="connsiteY7" fmla="*/ 171707 h 179881"/>
                <a:gd name="connsiteX8" fmla="*/ 105744 w 111663"/>
                <a:gd name="connsiteY8" fmla="*/ 171707 h 179881"/>
                <a:gd name="connsiteX9" fmla="*/ 86587 w 111663"/>
                <a:gd name="connsiteY9" fmla="*/ 159219 h 179881"/>
                <a:gd name="connsiteX10" fmla="*/ 86587 w 111663"/>
                <a:gd name="connsiteY10" fmla="*/ 136103 h 179881"/>
                <a:gd name="connsiteX11" fmla="*/ 111793 w 111663"/>
                <a:gd name="connsiteY11" fmla="*/ 136103 h 179881"/>
                <a:gd name="connsiteX12" fmla="*/ 111793 w 111663"/>
                <a:gd name="connsiteY12" fmla="*/ 127866 h 179881"/>
                <a:gd name="connsiteX13" fmla="*/ 86587 w 111663"/>
                <a:gd name="connsiteY13" fmla="*/ 127866 h 179881"/>
                <a:gd name="connsiteX14" fmla="*/ 86587 w 111663"/>
                <a:gd name="connsiteY14" fmla="*/ 6971 h 179881"/>
                <a:gd name="connsiteX15" fmla="*/ 82554 w 111663"/>
                <a:gd name="connsiteY15" fmla="*/ 63 h 179881"/>
                <a:gd name="connsiteX16" fmla="*/ 77513 w 111663"/>
                <a:gd name="connsiteY16" fmla="*/ 3251 h 179881"/>
                <a:gd name="connsiteX17" fmla="*/ 129 w 111663"/>
                <a:gd name="connsiteY17" fmla="*/ 127866 h 179881"/>
                <a:gd name="connsiteX18" fmla="*/ 129 w 111663"/>
                <a:gd name="connsiteY18" fmla="*/ 136103 h 179881"/>
                <a:gd name="connsiteX19" fmla="*/ 67178 w 111663"/>
                <a:gd name="connsiteY19" fmla="*/ 136103 h 179881"/>
                <a:gd name="connsiteX20" fmla="*/ 68690 w 111663"/>
                <a:gd name="connsiteY20" fmla="*/ 127866 h 179881"/>
                <a:gd name="connsiteX21" fmla="*/ 7187 w 111663"/>
                <a:gd name="connsiteY21" fmla="*/ 127866 h 179881"/>
                <a:gd name="connsiteX22" fmla="*/ 68690 w 111663"/>
                <a:gd name="connsiteY22" fmla="*/ 28759 h 179881"/>
                <a:gd name="connsiteX23" fmla="*/ 68690 w 111663"/>
                <a:gd name="connsiteY23" fmla="*/ 127866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663" h="179881">
                  <a:moveTo>
                    <a:pt x="67178" y="136103"/>
                  </a:moveTo>
                  <a:lnTo>
                    <a:pt x="67178" y="159219"/>
                  </a:lnTo>
                  <a:cubicBezTo>
                    <a:pt x="67178" y="168785"/>
                    <a:pt x="66674" y="171707"/>
                    <a:pt x="48021" y="171707"/>
                  </a:cubicBezTo>
                  <a:lnTo>
                    <a:pt x="42728" y="171707"/>
                  </a:lnTo>
                  <a:lnTo>
                    <a:pt x="42728" y="179944"/>
                  </a:lnTo>
                  <a:cubicBezTo>
                    <a:pt x="53063" y="179147"/>
                    <a:pt x="66170" y="179147"/>
                    <a:pt x="76756" y="179147"/>
                  </a:cubicBezTo>
                  <a:cubicBezTo>
                    <a:pt x="87343" y="179147"/>
                    <a:pt x="100702" y="179147"/>
                    <a:pt x="111037" y="179944"/>
                  </a:cubicBezTo>
                  <a:lnTo>
                    <a:pt x="111037" y="171707"/>
                  </a:lnTo>
                  <a:lnTo>
                    <a:pt x="105744" y="171707"/>
                  </a:lnTo>
                  <a:cubicBezTo>
                    <a:pt x="87091" y="171707"/>
                    <a:pt x="86587" y="168785"/>
                    <a:pt x="86587" y="159219"/>
                  </a:cubicBezTo>
                  <a:lnTo>
                    <a:pt x="86587" y="136103"/>
                  </a:lnTo>
                  <a:lnTo>
                    <a:pt x="111793" y="136103"/>
                  </a:lnTo>
                  <a:lnTo>
                    <a:pt x="111793" y="127866"/>
                  </a:lnTo>
                  <a:lnTo>
                    <a:pt x="86587" y="127866"/>
                  </a:lnTo>
                  <a:lnTo>
                    <a:pt x="86587" y="6971"/>
                  </a:lnTo>
                  <a:cubicBezTo>
                    <a:pt x="86587" y="1657"/>
                    <a:pt x="86587" y="63"/>
                    <a:pt x="82554" y="63"/>
                  </a:cubicBezTo>
                  <a:cubicBezTo>
                    <a:pt x="80285" y="63"/>
                    <a:pt x="79529" y="63"/>
                    <a:pt x="77513" y="3251"/>
                  </a:cubicBezTo>
                  <a:lnTo>
                    <a:pt x="129" y="127866"/>
                  </a:lnTo>
                  <a:lnTo>
                    <a:pt x="129" y="136103"/>
                  </a:lnTo>
                  <a:lnTo>
                    <a:pt x="67178" y="136103"/>
                  </a:lnTo>
                  <a:close/>
                  <a:moveTo>
                    <a:pt x="68690" y="127866"/>
                  </a:moveTo>
                  <a:lnTo>
                    <a:pt x="7187" y="127866"/>
                  </a:lnTo>
                  <a:lnTo>
                    <a:pt x="68690" y="28759"/>
                  </a:lnTo>
                  <a:lnTo>
                    <a:pt x="68690" y="1278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68BCB01-303A-7C1B-14DA-AEEA8AFA8C7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459699" y="7045251"/>
              <a:ext cx="119276" cy="9113"/>
            </a:xfrm>
            <a:custGeom>
              <a:avLst/>
              <a:gdLst>
                <a:gd name="connsiteX0" fmla="*/ 112353 w 119276"/>
                <a:gd name="connsiteY0" fmla="*/ 9173 h 9113"/>
                <a:gd name="connsiteX1" fmla="*/ 119410 w 119276"/>
                <a:gd name="connsiteY1" fmla="*/ 4709 h 9113"/>
                <a:gd name="connsiteX2" fmla="*/ 112353 w 119276"/>
                <a:gd name="connsiteY2" fmla="*/ 59 h 9113"/>
                <a:gd name="connsiteX3" fmla="*/ 7192 w 119276"/>
                <a:gd name="connsiteY3" fmla="*/ 59 h 9113"/>
                <a:gd name="connsiteX4" fmla="*/ 134 w 119276"/>
                <a:gd name="connsiteY4" fmla="*/ 4523 h 9113"/>
                <a:gd name="connsiteX5" fmla="*/ 7192 w 119276"/>
                <a:gd name="connsiteY5" fmla="*/ 9173 h 9113"/>
                <a:gd name="connsiteX6" fmla="*/ 112353 w 119276"/>
                <a:gd name="connsiteY6" fmla="*/ 9173 h 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276" h="9113">
                  <a:moveTo>
                    <a:pt x="112353" y="9173"/>
                  </a:moveTo>
                  <a:cubicBezTo>
                    <a:pt x="115176" y="9173"/>
                    <a:pt x="119410" y="9173"/>
                    <a:pt x="119410" y="4709"/>
                  </a:cubicBezTo>
                  <a:cubicBezTo>
                    <a:pt x="119410" y="59"/>
                    <a:pt x="115352" y="59"/>
                    <a:pt x="112353" y="59"/>
                  </a:cubicBezTo>
                  <a:lnTo>
                    <a:pt x="7192" y="59"/>
                  </a:lnTo>
                  <a:cubicBezTo>
                    <a:pt x="4369" y="59"/>
                    <a:pt x="134" y="59"/>
                    <a:pt x="134" y="4523"/>
                  </a:cubicBezTo>
                  <a:cubicBezTo>
                    <a:pt x="134" y="9173"/>
                    <a:pt x="4193" y="9173"/>
                    <a:pt x="7192" y="9173"/>
                  </a:cubicBezTo>
                  <a:lnTo>
                    <a:pt x="112353" y="917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B066CA1-07E0-7CE1-B30D-5E628B8745D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451406" y="7176484"/>
              <a:ext cx="81164" cy="83882"/>
            </a:xfrm>
            <a:custGeom>
              <a:avLst/>
              <a:gdLst>
                <a:gd name="connsiteX0" fmla="*/ 19014 w 81164"/>
                <a:gd name="connsiteY0" fmla="*/ 65721 h 83882"/>
                <a:gd name="connsiteX1" fmla="*/ 41775 w 81164"/>
                <a:gd name="connsiteY1" fmla="*/ 44703 h 83882"/>
                <a:gd name="connsiteX2" fmla="*/ 63831 w 81164"/>
                <a:gd name="connsiteY2" fmla="*/ 25174 h 83882"/>
                <a:gd name="connsiteX3" fmla="*/ 81299 w 81164"/>
                <a:gd name="connsiteY3" fmla="*/ 2297 h 83882"/>
                <a:gd name="connsiteX4" fmla="*/ 78299 w 81164"/>
                <a:gd name="connsiteY4" fmla="*/ 65 h 83882"/>
                <a:gd name="connsiteX5" fmla="*/ 75299 w 81164"/>
                <a:gd name="connsiteY5" fmla="*/ 1925 h 83882"/>
                <a:gd name="connsiteX6" fmla="*/ 61890 w 81164"/>
                <a:gd name="connsiteY6" fmla="*/ 13271 h 83882"/>
                <a:gd name="connsiteX7" fmla="*/ 51832 w 81164"/>
                <a:gd name="connsiteY7" fmla="*/ 7691 h 83882"/>
                <a:gd name="connsiteX8" fmla="*/ 37893 w 81164"/>
                <a:gd name="connsiteY8" fmla="*/ 65 h 83882"/>
                <a:gd name="connsiteX9" fmla="*/ 14250 w 81164"/>
                <a:gd name="connsiteY9" fmla="*/ 21826 h 83882"/>
                <a:gd name="connsiteX10" fmla="*/ 17249 w 81164"/>
                <a:gd name="connsiteY10" fmla="*/ 24058 h 83882"/>
                <a:gd name="connsiteX11" fmla="*/ 20425 w 81164"/>
                <a:gd name="connsiteY11" fmla="*/ 21454 h 83882"/>
                <a:gd name="connsiteX12" fmla="*/ 35776 w 81164"/>
                <a:gd name="connsiteY12" fmla="*/ 14573 h 83882"/>
                <a:gd name="connsiteX13" fmla="*/ 46892 w 81164"/>
                <a:gd name="connsiteY13" fmla="*/ 16247 h 83882"/>
                <a:gd name="connsiteX14" fmla="*/ 62243 w 81164"/>
                <a:gd name="connsiteY14" fmla="*/ 18478 h 83882"/>
                <a:gd name="connsiteX15" fmla="*/ 37717 w 81164"/>
                <a:gd name="connsiteY15" fmla="*/ 40984 h 83882"/>
                <a:gd name="connsiteX16" fmla="*/ 15838 w 81164"/>
                <a:gd name="connsiteY16" fmla="*/ 60885 h 83882"/>
                <a:gd name="connsiteX17" fmla="*/ 134 w 81164"/>
                <a:gd name="connsiteY17" fmla="*/ 81716 h 83882"/>
                <a:gd name="connsiteX18" fmla="*/ 3134 w 81164"/>
                <a:gd name="connsiteY18" fmla="*/ 83948 h 83882"/>
                <a:gd name="connsiteX19" fmla="*/ 6133 w 81164"/>
                <a:gd name="connsiteY19" fmla="*/ 82088 h 83882"/>
                <a:gd name="connsiteX20" fmla="*/ 22366 w 81164"/>
                <a:gd name="connsiteY20" fmla="*/ 70742 h 83882"/>
                <a:gd name="connsiteX21" fmla="*/ 31894 w 81164"/>
                <a:gd name="connsiteY21" fmla="*/ 75578 h 83882"/>
                <a:gd name="connsiteX22" fmla="*/ 46539 w 81164"/>
                <a:gd name="connsiteY22" fmla="*/ 83948 h 83882"/>
                <a:gd name="connsiteX23" fmla="*/ 77240 w 81164"/>
                <a:gd name="connsiteY23" fmla="*/ 55119 h 83882"/>
                <a:gd name="connsiteX24" fmla="*/ 74241 w 81164"/>
                <a:gd name="connsiteY24" fmla="*/ 52701 h 83882"/>
                <a:gd name="connsiteX25" fmla="*/ 71065 w 81164"/>
                <a:gd name="connsiteY25" fmla="*/ 55677 h 83882"/>
                <a:gd name="connsiteX26" fmla="*/ 48656 w 81164"/>
                <a:gd name="connsiteY26" fmla="*/ 69440 h 83882"/>
                <a:gd name="connsiteX27" fmla="*/ 35776 w 81164"/>
                <a:gd name="connsiteY27" fmla="*/ 67395 h 83882"/>
                <a:gd name="connsiteX28" fmla="*/ 23072 w 81164"/>
                <a:gd name="connsiteY28" fmla="*/ 65535 h 83882"/>
                <a:gd name="connsiteX29" fmla="*/ 19014 w 81164"/>
                <a:gd name="connsiteY29" fmla="*/ 65721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9014" y="65721"/>
                  </a:moveTo>
                  <a:cubicBezTo>
                    <a:pt x="23601" y="60885"/>
                    <a:pt x="26777" y="57351"/>
                    <a:pt x="41775" y="44703"/>
                  </a:cubicBezTo>
                  <a:cubicBezTo>
                    <a:pt x="45480" y="41542"/>
                    <a:pt x="58714" y="30382"/>
                    <a:pt x="63831" y="25174"/>
                  </a:cubicBezTo>
                  <a:cubicBezTo>
                    <a:pt x="74594" y="14015"/>
                    <a:pt x="81299" y="4529"/>
                    <a:pt x="81299" y="2297"/>
                  </a:cubicBezTo>
                  <a:cubicBezTo>
                    <a:pt x="81299" y="65"/>
                    <a:pt x="79005" y="65"/>
                    <a:pt x="78299" y="65"/>
                  </a:cubicBezTo>
                  <a:cubicBezTo>
                    <a:pt x="76711" y="65"/>
                    <a:pt x="76182" y="437"/>
                    <a:pt x="75299" y="1925"/>
                  </a:cubicBezTo>
                  <a:cubicBezTo>
                    <a:pt x="69830" y="10481"/>
                    <a:pt x="66124" y="13271"/>
                    <a:pt x="61890" y="13271"/>
                  </a:cubicBezTo>
                  <a:cubicBezTo>
                    <a:pt x="59772" y="13271"/>
                    <a:pt x="57126" y="13085"/>
                    <a:pt x="51832" y="7691"/>
                  </a:cubicBezTo>
                  <a:cubicBezTo>
                    <a:pt x="45833" y="1367"/>
                    <a:pt x="41952" y="65"/>
                    <a:pt x="37893" y="65"/>
                  </a:cubicBezTo>
                  <a:cubicBezTo>
                    <a:pt x="23778" y="65"/>
                    <a:pt x="14250" y="16247"/>
                    <a:pt x="14250" y="21826"/>
                  </a:cubicBezTo>
                  <a:cubicBezTo>
                    <a:pt x="14250" y="23500"/>
                    <a:pt x="16014" y="24058"/>
                    <a:pt x="17249" y="24058"/>
                  </a:cubicBezTo>
                  <a:cubicBezTo>
                    <a:pt x="19367" y="24058"/>
                    <a:pt x="19720" y="23500"/>
                    <a:pt x="20425" y="21454"/>
                  </a:cubicBezTo>
                  <a:cubicBezTo>
                    <a:pt x="23072" y="14945"/>
                    <a:pt x="32953" y="14573"/>
                    <a:pt x="35776" y="14573"/>
                  </a:cubicBezTo>
                  <a:cubicBezTo>
                    <a:pt x="39834" y="14573"/>
                    <a:pt x="44422" y="15689"/>
                    <a:pt x="46892" y="16247"/>
                  </a:cubicBezTo>
                  <a:cubicBezTo>
                    <a:pt x="56596" y="18478"/>
                    <a:pt x="57832" y="18478"/>
                    <a:pt x="62243" y="18478"/>
                  </a:cubicBezTo>
                  <a:cubicBezTo>
                    <a:pt x="57655" y="23500"/>
                    <a:pt x="54479" y="26848"/>
                    <a:pt x="37717" y="40984"/>
                  </a:cubicBezTo>
                  <a:cubicBezTo>
                    <a:pt x="23954" y="52515"/>
                    <a:pt x="19190" y="57165"/>
                    <a:pt x="15838" y="60885"/>
                  </a:cubicBezTo>
                  <a:cubicBezTo>
                    <a:pt x="5251" y="71858"/>
                    <a:pt x="134" y="80042"/>
                    <a:pt x="134" y="81716"/>
                  </a:cubicBezTo>
                  <a:cubicBezTo>
                    <a:pt x="134" y="83948"/>
                    <a:pt x="2428" y="83948"/>
                    <a:pt x="3134" y="83948"/>
                  </a:cubicBezTo>
                  <a:cubicBezTo>
                    <a:pt x="4898" y="83948"/>
                    <a:pt x="5251" y="83576"/>
                    <a:pt x="6133" y="82088"/>
                  </a:cubicBezTo>
                  <a:cubicBezTo>
                    <a:pt x="10897" y="75020"/>
                    <a:pt x="16367" y="70742"/>
                    <a:pt x="22366" y="70742"/>
                  </a:cubicBezTo>
                  <a:cubicBezTo>
                    <a:pt x="24484" y="70742"/>
                    <a:pt x="27130" y="70928"/>
                    <a:pt x="31894" y="75578"/>
                  </a:cubicBezTo>
                  <a:cubicBezTo>
                    <a:pt x="37364" y="81158"/>
                    <a:pt x="40893" y="83948"/>
                    <a:pt x="46539" y="83948"/>
                  </a:cubicBezTo>
                  <a:cubicBezTo>
                    <a:pt x="65419" y="83948"/>
                    <a:pt x="77240" y="61443"/>
                    <a:pt x="77240" y="55119"/>
                  </a:cubicBezTo>
                  <a:cubicBezTo>
                    <a:pt x="77240" y="52887"/>
                    <a:pt x="75299" y="52701"/>
                    <a:pt x="74241" y="52701"/>
                  </a:cubicBezTo>
                  <a:cubicBezTo>
                    <a:pt x="72123" y="52701"/>
                    <a:pt x="71771" y="53631"/>
                    <a:pt x="71065" y="55677"/>
                  </a:cubicBezTo>
                  <a:cubicBezTo>
                    <a:pt x="67712" y="64977"/>
                    <a:pt x="57302" y="69440"/>
                    <a:pt x="48656" y="69440"/>
                  </a:cubicBezTo>
                  <a:cubicBezTo>
                    <a:pt x="44598" y="69440"/>
                    <a:pt x="40187" y="68510"/>
                    <a:pt x="35776" y="67395"/>
                  </a:cubicBezTo>
                  <a:cubicBezTo>
                    <a:pt x="27660" y="65535"/>
                    <a:pt x="26248" y="65535"/>
                    <a:pt x="23072" y="65535"/>
                  </a:cubicBezTo>
                  <a:cubicBezTo>
                    <a:pt x="22719" y="65535"/>
                    <a:pt x="20073" y="65535"/>
                    <a:pt x="19014" y="657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9" name="Group 148" descr="\documentclass{article}&#10;\usepackage{amsmath}&#10;\pagestyle{empty}&#10;\begin{document}&#10;&#10;&#10;$4_z^- \sigma([1,0,0])4_z$&#10;&#10;\end{document}" title="IguanaTex Vector Display">
            <a:extLst>
              <a:ext uri="{FF2B5EF4-FFF2-40B4-BE49-F238E27FC236}">
                <a16:creationId xmlns:a16="http://schemas.microsoft.com/office/drawing/2014/main" id="{5C2C786B-A7CB-9966-3594-7C75472E758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813800" y="5410200"/>
            <a:ext cx="1598385" cy="266823"/>
            <a:chOff x="10766912" y="6890861"/>
            <a:chExt cx="1598385" cy="266823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BFE8CE-299B-5254-F723-BDA18FE7366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766912" y="6910257"/>
              <a:ext cx="111663" cy="179881"/>
            </a:xfrm>
            <a:custGeom>
              <a:avLst/>
              <a:gdLst>
                <a:gd name="connsiteX0" fmla="*/ 67125 w 111663"/>
                <a:gd name="connsiteY0" fmla="*/ 136103 h 179881"/>
                <a:gd name="connsiteX1" fmla="*/ 67125 w 111663"/>
                <a:gd name="connsiteY1" fmla="*/ 159219 h 179881"/>
                <a:gd name="connsiteX2" fmla="*/ 47969 w 111663"/>
                <a:gd name="connsiteY2" fmla="*/ 171707 h 179881"/>
                <a:gd name="connsiteX3" fmla="*/ 42675 w 111663"/>
                <a:gd name="connsiteY3" fmla="*/ 171707 h 179881"/>
                <a:gd name="connsiteX4" fmla="*/ 42675 w 111663"/>
                <a:gd name="connsiteY4" fmla="*/ 179944 h 179881"/>
                <a:gd name="connsiteX5" fmla="*/ 76704 w 111663"/>
                <a:gd name="connsiteY5" fmla="*/ 179147 h 179881"/>
                <a:gd name="connsiteX6" fmla="*/ 110984 w 111663"/>
                <a:gd name="connsiteY6" fmla="*/ 179944 h 179881"/>
                <a:gd name="connsiteX7" fmla="*/ 110984 w 111663"/>
                <a:gd name="connsiteY7" fmla="*/ 171707 h 179881"/>
                <a:gd name="connsiteX8" fmla="*/ 105691 w 111663"/>
                <a:gd name="connsiteY8" fmla="*/ 171707 h 179881"/>
                <a:gd name="connsiteX9" fmla="*/ 86534 w 111663"/>
                <a:gd name="connsiteY9" fmla="*/ 159219 h 179881"/>
                <a:gd name="connsiteX10" fmla="*/ 86534 w 111663"/>
                <a:gd name="connsiteY10" fmla="*/ 136103 h 179881"/>
                <a:gd name="connsiteX11" fmla="*/ 111740 w 111663"/>
                <a:gd name="connsiteY11" fmla="*/ 136103 h 179881"/>
                <a:gd name="connsiteX12" fmla="*/ 111740 w 111663"/>
                <a:gd name="connsiteY12" fmla="*/ 127866 h 179881"/>
                <a:gd name="connsiteX13" fmla="*/ 86534 w 111663"/>
                <a:gd name="connsiteY13" fmla="*/ 127866 h 179881"/>
                <a:gd name="connsiteX14" fmla="*/ 86534 w 111663"/>
                <a:gd name="connsiteY14" fmla="*/ 6971 h 179881"/>
                <a:gd name="connsiteX15" fmla="*/ 82501 w 111663"/>
                <a:gd name="connsiteY15" fmla="*/ 63 h 179881"/>
                <a:gd name="connsiteX16" fmla="*/ 77460 w 111663"/>
                <a:gd name="connsiteY16" fmla="*/ 3251 h 179881"/>
                <a:gd name="connsiteX17" fmla="*/ 77 w 111663"/>
                <a:gd name="connsiteY17" fmla="*/ 127866 h 179881"/>
                <a:gd name="connsiteX18" fmla="*/ 77 w 111663"/>
                <a:gd name="connsiteY18" fmla="*/ 136103 h 179881"/>
                <a:gd name="connsiteX19" fmla="*/ 67125 w 111663"/>
                <a:gd name="connsiteY19" fmla="*/ 136103 h 179881"/>
                <a:gd name="connsiteX20" fmla="*/ 68638 w 111663"/>
                <a:gd name="connsiteY20" fmla="*/ 127866 h 179881"/>
                <a:gd name="connsiteX21" fmla="*/ 7134 w 111663"/>
                <a:gd name="connsiteY21" fmla="*/ 127866 h 179881"/>
                <a:gd name="connsiteX22" fmla="*/ 68638 w 111663"/>
                <a:gd name="connsiteY22" fmla="*/ 28759 h 179881"/>
                <a:gd name="connsiteX23" fmla="*/ 68638 w 111663"/>
                <a:gd name="connsiteY23" fmla="*/ 127866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663" h="179881">
                  <a:moveTo>
                    <a:pt x="67125" y="136103"/>
                  </a:moveTo>
                  <a:lnTo>
                    <a:pt x="67125" y="159219"/>
                  </a:lnTo>
                  <a:cubicBezTo>
                    <a:pt x="67125" y="168785"/>
                    <a:pt x="66621" y="171707"/>
                    <a:pt x="47969" y="171707"/>
                  </a:cubicBezTo>
                  <a:lnTo>
                    <a:pt x="42675" y="171707"/>
                  </a:lnTo>
                  <a:lnTo>
                    <a:pt x="42675" y="179944"/>
                  </a:lnTo>
                  <a:cubicBezTo>
                    <a:pt x="53010" y="179147"/>
                    <a:pt x="66117" y="179147"/>
                    <a:pt x="76704" y="179147"/>
                  </a:cubicBezTo>
                  <a:cubicBezTo>
                    <a:pt x="87290" y="179147"/>
                    <a:pt x="100650" y="179147"/>
                    <a:pt x="110984" y="179944"/>
                  </a:cubicBezTo>
                  <a:lnTo>
                    <a:pt x="110984" y="171707"/>
                  </a:lnTo>
                  <a:lnTo>
                    <a:pt x="105691" y="171707"/>
                  </a:lnTo>
                  <a:cubicBezTo>
                    <a:pt x="87038" y="171707"/>
                    <a:pt x="86534" y="168785"/>
                    <a:pt x="86534" y="159219"/>
                  </a:cubicBezTo>
                  <a:lnTo>
                    <a:pt x="86534" y="136103"/>
                  </a:lnTo>
                  <a:lnTo>
                    <a:pt x="111740" y="136103"/>
                  </a:lnTo>
                  <a:lnTo>
                    <a:pt x="111740" y="127866"/>
                  </a:lnTo>
                  <a:lnTo>
                    <a:pt x="86534" y="127866"/>
                  </a:lnTo>
                  <a:lnTo>
                    <a:pt x="86534" y="6971"/>
                  </a:lnTo>
                  <a:cubicBezTo>
                    <a:pt x="86534" y="1657"/>
                    <a:pt x="86534" y="63"/>
                    <a:pt x="82501" y="63"/>
                  </a:cubicBezTo>
                  <a:cubicBezTo>
                    <a:pt x="80233" y="63"/>
                    <a:pt x="79476" y="63"/>
                    <a:pt x="77460" y="3251"/>
                  </a:cubicBezTo>
                  <a:lnTo>
                    <a:pt x="77" y="127866"/>
                  </a:lnTo>
                  <a:lnTo>
                    <a:pt x="77" y="136103"/>
                  </a:lnTo>
                  <a:lnTo>
                    <a:pt x="67125" y="136103"/>
                  </a:lnTo>
                  <a:close/>
                  <a:moveTo>
                    <a:pt x="68638" y="127866"/>
                  </a:moveTo>
                  <a:lnTo>
                    <a:pt x="7134" y="127866"/>
                  </a:lnTo>
                  <a:lnTo>
                    <a:pt x="68638" y="28759"/>
                  </a:lnTo>
                  <a:lnTo>
                    <a:pt x="68638" y="1278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DCD77D-F99B-237D-AB1E-A26934D0196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904942" y="6942569"/>
              <a:ext cx="119276" cy="9113"/>
            </a:xfrm>
            <a:custGeom>
              <a:avLst/>
              <a:gdLst>
                <a:gd name="connsiteX0" fmla="*/ 112300 w 119276"/>
                <a:gd name="connsiteY0" fmla="*/ 9173 h 9113"/>
                <a:gd name="connsiteX1" fmla="*/ 119358 w 119276"/>
                <a:gd name="connsiteY1" fmla="*/ 4709 h 9113"/>
                <a:gd name="connsiteX2" fmla="*/ 112300 w 119276"/>
                <a:gd name="connsiteY2" fmla="*/ 59 h 9113"/>
                <a:gd name="connsiteX3" fmla="*/ 7139 w 119276"/>
                <a:gd name="connsiteY3" fmla="*/ 59 h 9113"/>
                <a:gd name="connsiteX4" fmla="*/ 82 w 119276"/>
                <a:gd name="connsiteY4" fmla="*/ 4523 h 9113"/>
                <a:gd name="connsiteX5" fmla="*/ 7139 w 119276"/>
                <a:gd name="connsiteY5" fmla="*/ 9173 h 9113"/>
                <a:gd name="connsiteX6" fmla="*/ 112300 w 119276"/>
                <a:gd name="connsiteY6" fmla="*/ 9173 h 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276" h="9113">
                  <a:moveTo>
                    <a:pt x="112300" y="9173"/>
                  </a:moveTo>
                  <a:cubicBezTo>
                    <a:pt x="115123" y="9173"/>
                    <a:pt x="119358" y="9173"/>
                    <a:pt x="119358" y="4709"/>
                  </a:cubicBezTo>
                  <a:cubicBezTo>
                    <a:pt x="119358" y="59"/>
                    <a:pt x="115299" y="59"/>
                    <a:pt x="112300" y="59"/>
                  </a:cubicBezTo>
                  <a:lnTo>
                    <a:pt x="7139" y="59"/>
                  </a:lnTo>
                  <a:cubicBezTo>
                    <a:pt x="4316" y="59"/>
                    <a:pt x="82" y="59"/>
                    <a:pt x="82" y="4523"/>
                  </a:cubicBezTo>
                  <a:cubicBezTo>
                    <a:pt x="82" y="9173"/>
                    <a:pt x="4140" y="9173"/>
                    <a:pt x="7139" y="9173"/>
                  </a:cubicBezTo>
                  <a:lnTo>
                    <a:pt x="112300" y="917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3A098D7-FE62-ABD1-3B06-CE9FAE9F0D8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896649" y="7073802"/>
              <a:ext cx="81164" cy="83882"/>
            </a:xfrm>
            <a:custGeom>
              <a:avLst/>
              <a:gdLst>
                <a:gd name="connsiteX0" fmla="*/ 18961 w 81164"/>
                <a:gd name="connsiteY0" fmla="*/ 65721 h 83882"/>
                <a:gd name="connsiteX1" fmla="*/ 41722 w 81164"/>
                <a:gd name="connsiteY1" fmla="*/ 44703 h 83882"/>
                <a:gd name="connsiteX2" fmla="*/ 63778 w 81164"/>
                <a:gd name="connsiteY2" fmla="*/ 25174 h 83882"/>
                <a:gd name="connsiteX3" fmla="*/ 81246 w 81164"/>
                <a:gd name="connsiteY3" fmla="*/ 2297 h 83882"/>
                <a:gd name="connsiteX4" fmla="*/ 78246 w 81164"/>
                <a:gd name="connsiteY4" fmla="*/ 65 h 83882"/>
                <a:gd name="connsiteX5" fmla="*/ 75247 w 81164"/>
                <a:gd name="connsiteY5" fmla="*/ 1925 h 83882"/>
                <a:gd name="connsiteX6" fmla="*/ 61837 w 81164"/>
                <a:gd name="connsiteY6" fmla="*/ 13271 h 83882"/>
                <a:gd name="connsiteX7" fmla="*/ 51780 w 81164"/>
                <a:gd name="connsiteY7" fmla="*/ 7691 h 83882"/>
                <a:gd name="connsiteX8" fmla="*/ 37841 w 81164"/>
                <a:gd name="connsiteY8" fmla="*/ 65 h 83882"/>
                <a:gd name="connsiteX9" fmla="*/ 14197 w 81164"/>
                <a:gd name="connsiteY9" fmla="*/ 21826 h 83882"/>
                <a:gd name="connsiteX10" fmla="*/ 17197 w 81164"/>
                <a:gd name="connsiteY10" fmla="*/ 24058 h 83882"/>
                <a:gd name="connsiteX11" fmla="*/ 20373 w 81164"/>
                <a:gd name="connsiteY11" fmla="*/ 21454 h 83882"/>
                <a:gd name="connsiteX12" fmla="*/ 35723 w 81164"/>
                <a:gd name="connsiteY12" fmla="*/ 14573 h 83882"/>
                <a:gd name="connsiteX13" fmla="*/ 46839 w 81164"/>
                <a:gd name="connsiteY13" fmla="*/ 16247 h 83882"/>
                <a:gd name="connsiteX14" fmla="*/ 62190 w 81164"/>
                <a:gd name="connsiteY14" fmla="*/ 18478 h 83882"/>
                <a:gd name="connsiteX15" fmla="*/ 37664 w 81164"/>
                <a:gd name="connsiteY15" fmla="*/ 40984 h 83882"/>
                <a:gd name="connsiteX16" fmla="*/ 15785 w 81164"/>
                <a:gd name="connsiteY16" fmla="*/ 60885 h 83882"/>
                <a:gd name="connsiteX17" fmla="*/ 82 w 81164"/>
                <a:gd name="connsiteY17" fmla="*/ 81716 h 83882"/>
                <a:gd name="connsiteX18" fmla="*/ 3081 w 81164"/>
                <a:gd name="connsiteY18" fmla="*/ 83948 h 83882"/>
                <a:gd name="connsiteX19" fmla="*/ 6081 w 81164"/>
                <a:gd name="connsiteY19" fmla="*/ 82088 h 83882"/>
                <a:gd name="connsiteX20" fmla="*/ 22314 w 81164"/>
                <a:gd name="connsiteY20" fmla="*/ 70742 h 83882"/>
                <a:gd name="connsiteX21" fmla="*/ 31842 w 81164"/>
                <a:gd name="connsiteY21" fmla="*/ 75578 h 83882"/>
                <a:gd name="connsiteX22" fmla="*/ 46486 w 81164"/>
                <a:gd name="connsiteY22" fmla="*/ 83948 h 83882"/>
                <a:gd name="connsiteX23" fmla="*/ 77188 w 81164"/>
                <a:gd name="connsiteY23" fmla="*/ 55119 h 83882"/>
                <a:gd name="connsiteX24" fmla="*/ 74188 w 81164"/>
                <a:gd name="connsiteY24" fmla="*/ 52701 h 83882"/>
                <a:gd name="connsiteX25" fmla="*/ 71012 w 81164"/>
                <a:gd name="connsiteY25" fmla="*/ 55677 h 83882"/>
                <a:gd name="connsiteX26" fmla="*/ 48604 w 81164"/>
                <a:gd name="connsiteY26" fmla="*/ 69440 h 83882"/>
                <a:gd name="connsiteX27" fmla="*/ 35723 w 81164"/>
                <a:gd name="connsiteY27" fmla="*/ 67395 h 83882"/>
                <a:gd name="connsiteX28" fmla="*/ 23019 w 81164"/>
                <a:gd name="connsiteY28" fmla="*/ 65535 h 83882"/>
                <a:gd name="connsiteX29" fmla="*/ 18961 w 81164"/>
                <a:gd name="connsiteY29" fmla="*/ 65721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8961" y="65721"/>
                  </a:moveTo>
                  <a:cubicBezTo>
                    <a:pt x="23549" y="60885"/>
                    <a:pt x="26725" y="57351"/>
                    <a:pt x="41722" y="44703"/>
                  </a:cubicBezTo>
                  <a:cubicBezTo>
                    <a:pt x="45428" y="41542"/>
                    <a:pt x="58661" y="30382"/>
                    <a:pt x="63778" y="25174"/>
                  </a:cubicBezTo>
                  <a:cubicBezTo>
                    <a:pt x="74541" y="14015"/>
                    <a:pt x="81246" y="4529"/>
                    <a:pt x="81246" y="2297"/>
                  </a:cubicBezTo>
                  <a:cubicBezTo>
                    <a:pt x="81246" y="65"/>
                    <a:pt x="78952" y="65"/>
                    <a:pt x="78246" y="65"/>
                  </a:cubicBezTo>
                  <a:cubicBezTo>
                    <a:pt x="76658" y="65"/>
                    <a:pt x="76129" y="437"/>
                    <a:pt x="75247" y="1925"/>
                  </a:cubicBezTo>
                  <a:cubicBezTo>
                    <a:pt x="69777" y="10481"/>
                    <a:pt x="66072" y="13271"/>
                    <a:pt x="61837" y="13271"/>
                  </a:cubicBezTo>
                  <a:cubicBezTo>
                    <a:pt x="59720" y="13271"/>
                    <a:pt x="57073" y="13085"/>
                    <a:pt x="51780" y="7691"/>
                  </a:cubicBezTo>
                  <a:cubicBezTo>
                    <a:pt x="45781" y="1367"/>
                    <a:pt x="41899" y="65"/>
                    <a:pt x="37841" y="65"/>
                  </a:cubicBezTo>
                  <a:cubicBezTo>
                    <a:pt x="23725" y="65"/>
                    <a:pt x="14197" y="16247"/>
                    <a:pt x="14197" y="21826"/>
                  </a:cubicBezTo>
                  <a:cubicBezTo>
                    <a:pt x="14197" y="23500"/>
                    <a:pt x="15962" y="24058"/>
                    <a:pt x="17197" y="24058"/>
                  </a:cubicBezTo>
                  <a:cubicBezTo>
                    <a:pt x="19314" y="24058"/>
                    <a:pt x="19667" y="23500"/>
                    <a:pt x="20373" y="21454"/>
                  </a:cubicBezTo>
                  <a:cubicBezTo>
                    <a:pt x="23019" y="14945"/>
                    <a:pt x="32900" y="14573"/>
                    <a:pt x="35723" y="14573"/>
                  </a:cubicBezTo>
                  <a:cubicBezTo>
                    <a:pt x="39782" y="14573"/>
                    <a:pt x="44369" y="15689"/>
                    <a:pt x="46839" y="16247"/>
                  </a:cubicBezTo>
                  <a:cubicBezTo>
                    <a:pt x="56544" y="18478"/>
                    <a:pt x="57779" y="18478"/>
                    <a:pt x="62190" y="18478"/>
                  </a:cubicBezTo>
                  <a:cubicBezTo>
                    <a:pt x="57602" y="23500"/>
                    <a:pt x="54426" y="26848"/>
                    <a:pt x="37664" y="40984"/>
                  </a:cubicBezTo>
                  <a:cubicBezTo>
                    <a:pt x="23902" y="52515"/>
                    <a:pt x="19138" y="57165"/>
                    <a:pt x="15785" y="60885"/>
                  </a:cubicBezTo>
                  <a:cubicBezTo>
                    <a:pt x="5199" y="71858"/>
                    <a:pt x="82" y="80042"/>
                    <a:pt x="82" y="81716"/>
                  </a:cubicBezTo>
                  <a:cubicBezTo>
                    <a:pt x="82" y="83948"/>
                    <a:pt x="2375" y="83948"/>
                    <a:pt x="3081" y="83948"/>
                  </a:cubicBezTo>
                  <a:cubicBezTo>
                    <a:pt x="4846" y="83948"/>
                    <a:pt x="5199" y="83576"/>
                    <a:pt x="6081" y="82088"/>
                  </a:cubicBezTo>
                  <a:cubicBezTo>
                    <a:pt x="10845" y="75020"/>
                    <a:pt x="16315" y="70742"/>
                    <a:pt x="22314" y="70742"/>
                  </a:cubicBezTo>
                  <a:cubicBezTo>
                    <a:pt x="24431" y="70742"/>
                    <a:pt x="27078" y="70928"/>
                    <a:pt x="31842" y="75578"/>
                  </a:cubicBezTo>
                  <a:cubicBezTo>
                    <a:pt x="37311" y="81158"/>
                    <a:pt x="40840" y="83948"/>
                    <a:pt x="46486" y="83948"/>
                  </a:cubicBezTo>
                  <a:cubicBezTo>
                    <a:pt x="65366" y="83948"/>
                    <a:pt x="77188" y="61443"/>
                    <a:pt x="77188" y="55119"/>
                  </a:cubicBezTo>
                  <a:cubicBezTo>
                    <a:pt x="77188" y="52887"/>
                    <a:pt x="75247" y="52701"/>
                    <a:pt x="74188" y="52701"/>
                  </a:cubicBezTo>
                  <a:cubicBezTo>
                    <a:pt x="72071" y="52701"/>
                    <a:pt x="71718" y="53631"/>
                    <a:pt x="71012" y="55677"/>
                  </a:cubicBezTo>
                  <a:cubicBezTo>
                    <a:pt x="67660" y="64977"/>
                    <a:pt x="57249" y="69440"/>
                    <a:pt x="48604" y="69440"/>
                  </a:cubicBezTo>
                  <a:cubicBezTo>
                    <a:pt x="44546" y="69440"/>
                    <a:pt x="40134" y="68510"/>
                    <a:pt x="35723" y="67395"/>
                  </a:cubicBezTo>
                  <a:cubicBezTo>
                    <a:pt x="27607" y="65535"/>
                    <a:pt x="26195" y="65535"/>
                    <a:pt x="23019" y="65535"/>
                  </a:cubicBezTo>
                  <a:cubicBezTo>
                    <a:pt x="22666" y="65535"/>
                    <a:pt x="20020" y="65535"/>
                    <a:pt x="18961" y="657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1AA7392-2F6F-739E-EEAF-3B13DC9AAF1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065607" y="6975620"/>
              <a:ext cx="133341" cy="117441"/>
            </a:xfrm>
            <a:custGeom>
              <a:avLst/>
              <a:gdLst>
                <a:gd name="connsiteX0" fmla="*/ 121078 w 133341"/>
                <a:gd name="connsiteY0" fmla="*/ 15474 h 117441"/>
                <a:gd name="connsiteX1" fmla="*/ 133430 w 133341"/>
                <a:gd name="connsiteY1" fmla="*/ 6440 h 117441"/>
                <a:gd name="connsiteX2" fmla="*/ 123599 w 133341"/>
                <a:gd name="connsiteY2" fmla="*/ 63 h 117441"/>
                <a:gd name="connsiteX3" fmla="*/ 66129 w 133341"/>
                <a:gd name="connsiteY3" fmla="*/ 63 h 117441"/>
                <a:gd name="connsiteX4" fmla="*/ 88 w 133341"/>
                <a:gd name="connsiteY4" fmla="*/ 75523 h 117441"/>
                <a:gd name="connsiteX5" fmla="*/ 37898 w 133341"/>
                <a:gd name="connsiteY5" fmla="*/ 117504 h 117441"/>
                <a:gd name="connsiteX6" fmla="*/ 101166 w 133341"/>
                <a:gd name="connsiteY6" fmla="*/ 44435 h 117441"/>
                <a:gd name="connsiteX7" fmla="*/ 93352 w 133341"/>
                <a:gd name="connsiteY7" fmla="*/ 15474 h 117441"/>
                <a:gd name="connsiteX8" fmla="*/ 121078 w 133341"/>
                <a:gd name="connsiteY8" fmla="*/ 15474 h 117441"/>
                <a:gd name="connsiteX9" fmla="*/ 38150 w 133341"/>
                <a:gd name="connsiteY9" fmla="*/ 111658 h 117441"/>
                <a:gd name="connsiteX10" fmla="*/ 15716 w 133341"/>
                <a:gd name="connsiteY10" fmla="*/ 82962 h 117441"/>
                <a:gd name="connsiteX11" fmla="*/ 27563 w 133341"/>
                <a:gd name="connsiteY11" fmla="*/ 37527 h 117441"/>
                <a:gd name="connsiteX12" fmla="*/ 61844 w 133341"/>
                <a:gd name="connsiteY12" fmla="*/ 15474 h 117441"/>
                <a:gd name="connsiteX13" fmla="*/ 85034 w 133341"/>
                <a:gd name="connsiteY13" fmla="*/ 41247 h 117441"/>
                <a:gd name="connsiteX14" fmla="*/ 71422 w 133341"/>
                <a:gd name="connsiteY14" fmla="*/ 89073 h 117441"/>
                <a:gd name="connsiteX15" fmla="*/ 38150 w 133341"/>
                <a:gd name="connsiteY15" fmla="*/ 111658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41" h="117441">
                  <a:moveTo>
                    <a:pt x="121078" y="15474"/>
                  </a:moveTo>
                  <a:cubicBezTo>
                    <a:pt x="124355" y="15474"/>
                    <a:pt x="133430" y="15474"/>
                    <a:pt x="133430" y="6440"/>
                  </a:cubicBezTo>
                  <a:cubicBezTo>
                    <a:pt x="133430" y="63"/>
                    <a:pt x="128136" y="63"/>
                    <a:pt x="123599" y="63"/>
                  </a:cubicBezTo>
                  <a:lnTo>
                    <a:pt x="66129" y="63"/>
                  </a:lnTo>
                  <a:cubicBezTo>
                    <a:pt x="28067" y="63"/>
                    <a:pt x="88" y="43904"/>
                    <a:pt x="88" y="75523"/>
                  </a:cubicBezTo>
                  <a:cubicBezTo>
                    <a:pt x="88" y="98905"/>
                    <a:pt x="14960" y="117504"/>
                    <a:pt x="37898" y="117504"/>
                  </a:cubicBezTo>
                  <a:cubicBezTo>
                    <a:pt x="67641" y="117504"/>
                    <a:pt x="101166" y="85354"/>
                    <a:pt x="101166" y="44435"/>
                  </a:cubicBezTo>
                  <a:cubicBezTo>
                    <a:pt x="101166" y="39918"/>
                    <a:pt x="101166" y="27165"/>
                    <a:pt x="93352" y="15474"/>
                  </a:cubicBezTo>
                  <a:lnTo>
                    <a:pt x="121078" y="15474"/>
                  </a:lnTo>
                  <a:close/>
                  <a:moveTo>
                    <a:pt x="38150" y="111658"/>
                  </a:moveTo>
                  <a:cubicBezTo>
                    <a:pt x="25799" y="111658"/>
                    <a:pt x="15716" y="102093"/>
                    <a:pt x="15716" y="82962"/>
                  </a:cubicBezTo>
                  <a:cubicBezTo>
                    <a:pt x="15716" y="74991"/>
                    <a:pt x="18741" y="53203"/>
                    <a:pt x="27563" y="37527"/>
                  </a:cubicBezTo>
                  <a:cubicBezTo>
                    <a:pt x="38150" y="19193"/>
                    <a:pt x="53274" y="15474"/>
                    <a:pt x="61844" y="15474"/>
                  </a:cubicBezTo>
                  <a:cubicBezTo>
                    <a:pt x="83017" y="15474"/>
                    <a:pt x="85034" y="33010"/>
                    <a:pt x="85034" y="41247"/>
                  </a:cubicBezTo>
                  <a:cubicBezTo>
                    <a:pt x="85034" y="53735"/>
                    <a:pt x="79992" y="75523"/>
                    <a:pt x="71422" y="89073"/>
                  </a:cubicBezTo>
                  <a:cubicBezTo>
                    <a:pt x="61592" y="104750"/>
                    <a:pt x="47980" y="111658"/>
                    <a:pt x="38150" y="111658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C4802194-21B1-C489-1E65-01CADF86216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234059" y="6890861"/>
              <a:ext cx="58478" cy="265703"/>
            </a:xfrm>
            <a:custGeom>
              <a:avLst/>
              <a:gdLst>
                <a:gd name="connsiteX0" fmla="*/ 58573 w 58478"/>
                <a:gd name="connsiteY0" fmla="*/ 263109 h 265703"/>
                <a:gd name="connsiteX1" fmla="*/ 54288 w 58478"/>
                <a:gd name="connsiteY1" fmla="*/ 257264 h 265703"/>
                <a:gd name="connsiteX2" fmla="*/ 14714 w 58478"/>
                <a:gd name="connsiteY2" fmla="*/ 132915 h 265703"/>
                <a:gd name="connsiteX3" fmla="*/ 55296 w 58478"/>
                <a:gd name="connsiteY3" fmla="*/ 7237 h 265703"/>
                <a:gd name="connsiteX4" fmla="*/ 58573 w 58478"/>
                <a:gd name="connsiteY4" fmla="*/ 2720 h 265703"/>
                <a:gd name="connsiteX5" fmla="*/ 56052 w 58478"/>
                <a:gd name="connsiteY5" fmla="*/ 63 h 265703"/>
                <a:gd name="connsiteX6" fmla="*/ 15974 w 58478"/>
                <a:gd name="connsiteY6" fmla="*/ 51875 h 265703"/>
                <a:gd name="connsiteX7" fmla="*/ 94 w 58478"/>
                <a:gd name="connsiteY7" fmla="*/ 132915 h 265703"/>
                <a:gd name="connsiteX8" fmla="*/ 16731 w 58478"/>
                <a:gd name="connsiteY8" fmla="*/ 215814 h 265703"/>
                <a:gd name="connsiteX9" fmla="*/ 56052 w 58478"/>
                <a:gd name="connsiteY9" fmla="*/ 265766 h 265703"/>
                <a:gd name="connsiteX10" fmla="*/ 58573 w 58478"/>
                <a:gd name="connsiteY10" fmla="*/ 263109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573" y="263109"/>
                  </a:moveTo>
                  <a:cubicBezTo>
                    <a:pt x="58573" y="262312"/>
                    <a:pt x="58573" y="261781"/>
                    <a:pt x="54288" y="257264"/>
                  </a:cubicBezTo>
                  <a:cubicBezTo>
                    <a:pt x="22780" y="223785"/>
                    <a:pt x="14714" y="173567"/>
                    <a:pt x="14714" y="132915"/>
                  </a:cubicBezTo>
                  <a:cubicBezTo>
                    <a:pt x="14714" y="86682"/>
                    <a:pt x="24292" y="40450"/>
                    <a:pt x="55296" y="7237"/>
                  </a:cubicBezTo>
                  <a:cubicBezTo>
                    <a:pt x="58573" y="4048"/>
                    <a:pt x="58573" y="3517"/>
                    <a:pt x="58573" y="2720"/>
                  </a:cubicBezTo>
                  <a:cubicBezTo>
                    <a:pt x="58573" y="860"/>
                    <a:pt x="57565" y="63"/>
                    <a:pt x="56052" y="63"/>
                  </a:cubicBezTo>
                  <a:cubicBezTo>
                    <a:pt x="53532" y="63"/>
                    <a:pt x="30846" y="18131"/>
                    <a:pt x="15974" y="51875"/>
                  </a:cubicBezTo>
                  <a:cubicBezTo>
                    <a:pt x="3119" y="81102"/>
                    <a:pt x="94" y="110595"/>
                    <a:pt x="94" y="132915"/>
                  </a:cubicBezTo>
                  <a:cubicBezTo>
                    <a:pt x="94" y="153639"/>
                    <a:pt x="2867" y="185790"/>
                    <a:pt x="16731" y="215814"/>
                  </a:cubicBezTo>
                  <a:cubicBezTo>
                    <a:pt x="31854" y="248496"/>
                    <a:pt x="53532" y="265766"/>
                    <a:pt x="56052" y="265766"/>
                  </a:cubicBezTo>
                  <a:cubicBezTo>
                    <a:pt x="57565" y="265766"/>
                    <a:pt x="58573" y="264969"/>
                    <a:pt x="58573" y="263109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2EC9B4D-7375-5EF8-9273-6CFA149C376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336872" y="6890861"/>
              <a:ext cx="34532" cy="265703"/>
            </a:xfrm>
            <a:custGeom>
              <a:avLst/>
              <a:gdLst>
                <a:gd name="connsiteX0" fmla="*/ 34631 w 34532"/>
                <a:gd name="connsiteY0" fmla="*/ 265766 h 265703"/>
                <a:gd name="connsiteX1" fmla="*/ 34631 w 34532"/>
                <a:gd name="connsiteY1" fmla="*/ 255138 h 265703"/>
                <a:gd name="connsiteX2" fmla="*/ 10181 w 34532"/>
                <a:gd name="connsiteY2" fmla="*/ 255138 h 265703"/>
                <a:gd name="connsiteX3" fmla="*/ 10181 w 34532"/>
                <a:gd name="connsiteY3" fmla="*/ 10691 h 265703"/>
                <a:gd name="connsiteX4" fmla="*/ 34631 w 34532"/>
                <a:gd name="connsiteY4" fmla="*/ 10691 h 265703"/>
                <a:gd name="connsiteX5" fmla="*/ 34631 w 34532"/>
                <a:gd name="connsiteY5" fmla="*/ 63 h 265703"/>
                <a:gd name="connsiteX6" fmla="*/ 98 w 34532"/>
                <a:gd name="connsiteY6" fmla="*/ 63 h 265703"/>
                <a:gd name="connsiteX7" fmla="*/ 98 w 34532"/>
                <a:gd name="connsiteY7" fmla="*/ 265766 h 265703"/>
                <a:gd name="connsiteX8" fmla="*/ 34631 w 34532"/>
                <a:gd name="connsiteY8" fmla="*/ 265766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31" y="265766"/>
                  </a:moveTo>
                  <a:lnTo>
                    <a:pt x="34631" y="255138"/>
                  </a:lnTo>
                  <a:lnTo>
                    <a:pt x="10181" y="255138"/>
                  </a:lnTo>
                  <a:lnTo>
                    <a:pt x="10181" y="10691"/>
                  </a:lnTo>
                  <a:lnTo>
                    <a:pt x="34631" y="10691"/>
                  </a:lnTo>
                  <a:lnTo>
                    <a:pt x="34631" y="63"/>
                  </a:lnTo>
                  <a:lnTo>
                    <a:pt x="98" y="63"/>
                  </a:lnTo>
                  <a:lnTo>
                    <a:pt x="98" y="265766"/>
                  </a:lnTo>
                  <a:lnTo>
                    <a:pt x="34631" y="2657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54EDB21-E50D-F97A-312E-8E933A8E766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399580" y="6913180"/>
              <a:ext cx="83180" cy="176958"/>
            </a:xfrm>
            <a:custGeom>
              <a:avLst/>
              <a:gdLst>
                <a:gd name="connsiteX0" fmla="*/ 51774 w 83180"/>
                <a:gd name="connsiteY0" fmla="*/ 6971 h 176958"/>
                <a:gd name="connsiteX1" fmla="*/ 45976 w 83180"/>
                <a:gd name="connsiteY1" fmla="*/ 63 h 176958"/>
                <a:gd name="connsiteX2" fmla="*/ 101 w 83180"/>
                <a:gd name="connsiteY2" fmla="*/ 17068 h 176958"/>
                <a:gd name="connsiteX3" fmla="*/ 101 w 83180"/>
                <a:gd name="connsiteY3" fmla="*/ 25305 h 176958"/>
                <a:gd name="connsiteX4" fmla="*/ 33121 w 83180"/>
                <a:gd name="connsiteY4" fmla="*/ 18396 h 176958"/>
                <a:gd name="connsiteX5" fmla="*/ 33121 w 83180"/>
                <a:gd name="connsiteY5" fmla="*/ 156031 h 176958"/>
                <a:gd name="connsiteX6" fmla="*/ 9679 w 83180"/>
                <a:gd name="connsiteY6" fmla="*/ 168785 h 176958"/>
                <a:gd name="connsiteX7" fmla="*/ 1613 w 83180"/>
                <a:gd name="connsiteY7" fmla="*/ 168785 h 176958"/>
                <a:gd name="connsiteX8" fmla="*/ 1613 w 83180"/>
                <a:gd name="connsiteY8" fmla="*/ 177021 h 176958"/>
                <a:gd name="connsiteX9" fmla="*/ 42448 w 83180"/>
                <a:gd name="connsiteY9" fmla="*/ 176224 h 176958"/>
                <a:gd name="connsiteX10" fmla="*/ 83282 w 83180"/>
                <a:gd name="connsiteY10" fmla="*/ 177021 h 176958"/>
                <a:gd name="connsiteX11" fmla="*/ 83282 w 83180"/>
                <a:gd name="connsiteY11" fmla="*/ 168785 h 176958"/>
                <a:gd name="connsiteX12" fmla="*/ 75216 w 83180"/>
                <a:gd name="connsiteY12" fmla="*/ 168785 h 176958"/>
                <a:gd name="connsiteX13" fmla="*/ 51774 w 83180"/>
                <a:gd name="connsiteY13" fmla="*/ 156031 h 176958"/>
                <a:gd name="connsiteX14" fmla="*/ 51774 w 83180"/>
                <a:gd name="connsiteY14" fmla="*/ 6971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180" h="176958">
                  <a:moveTo>
                    <a:pt x="51774" y="6971"/>
                  </a:moveTo>
                  <a:cubicBezTo>
                    <a:pt x="51774" y="594"/>
                    <a:pt x="51774" y="63"/>
                    <a:pt x="45976" y="63"/>
                  </a:cubicBezTo>
                  <a:cubicBezTo>
                    <a:pt x="30349" y="17068"/>
                    <a:pt x="8167" y="17068"/>
                    <a:pt x="101" y="17068"/>
                  </a:cubicBezTo>
                  <a:lnTo>
                    <a:pt x="101" y="25305"/>
                  </a:lnTo>
                  <a:cubicBezTo>
                    <a:pt x="5142" y="25305"/>
                    <a:pt x="20014" y="25305"/>
                    <a:pt x="33121" y="18396"/>
                  </a:cubicBezTo>
                  <a:lnTo>
                    <a:pt x="33121" y="156031"/>
                  </a:lnTo>
                  <a:cubicBezTo>
                    <a:pt x="33121" y="165596"/>
                    <a:pt x="32365" y="168785"/>
                    <a:pt x="9679" y="168785"/>
                  </a:cubicBezTo>
                  <a:lnTo>
                    <a:pt x="1613" y="168785"/>
                  </a:lnTo>
                  <a:lnTo>
                    <a:pt x="1613" y="177021"/>
                  </a:lnTo>
                  <a:cubicBezTo>
                    <a:pt x="10436" y="176224"/>
                    <a:pt x="32365" y="176224"/>
                    <a:pt x="42448" y="176224"/>
                  </a:cubicBezTo>
                  <a:cubicBezTo>
                    <a:pt x="52530" y="176224"/>
                    <a:pt x="74460" y="176224"/>
                    <a:pt x="83282" y="177021"/>
                  </a:cubicBezTo>
                  <a:lnTo>
                    <a:pt x="83282" y="168785"/>
                  </a:lnTo>
                  <a:lnTo>
                    <a:pt x="75216" y="168785"/>
                  </a:lnTo>
                  <a:cubicBezTo>
                    <a:pt x="52530" y="168785"/>
                    <a:pt x="51774" y="165862"/>
                    <a:pt x="51774" y="156031"/>
                  </a:cubicBezTo>
                  <a:lnTo>
                    <a:pt x="51774" y="6971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84E2656-44FC-C5F4-E14F-1517506BFEA6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524856" y="7061974"/>
              <a:ext cx="29491" cy="79445"/>
            </a:xfrm>
            <a:custGeom>
              <a:avLst/>
              <a:gdLst>
                <a:gd name="connsiteX0" fmla="*/ 29597 w 29491"/>
                <a:gd name="connsiteY0" fmla="*/ 27962 h 79445"/>
                <a:gd name="connsiteX1" fmla="*/ 13465 w 29491"/>
                <a:gd name="connsiteY1" fmla="*/ 63 h 79445"/>
                <a:gd name="connsiteX2" fmla="*/ 106 w 29491"/>
                <a:gd name="connsiteY2" fmla="*/ 14145 h 79445"/>
                <a:gd name="connsiteX3" fmla="*/ 13465 w 29491"/>
                <a:gd name="connsiteY3" fmla="*/ 28227 h 79445"/>
                <a:gd name="connsiteX4" fmla="*/ 22288 w 29491"/>
                <a:gd name="connsiteY4" fmla="*/ 24773 h 79445"/>
                <a:gd name="connsiteX5" fmla="*/ 23548 w 29491"/>
                <a:gd name="connsiteY5" fmla="*/ 23976 h 79445"/>
                <a:gd name="connsiteX6" fmla="*/ 24052 w 29491"/>
                <a:gd name="connsiteY6" fmla="*/ 27962 h 79445"/>
                <a:gd name="connsiteX7" fmla="*/ 6912 w 29491"/>
                <a:gd name="connsiteY7" fmla="*/ 72334 h 79445"/>
                <a:gd name="connsiteX8" fmla="*/ 4139 w 29491"/>
                <a:gd name="connsiteY8" fmla="*/ 76585 h 79445"/>
                <a:gd name="connsiteX9" fmla="*/ 6660 w 29491"/>
                <a:gd name="connsiteY9" fmla="*/ 79508 h 79445"/>
                <a:gd name="connsiteX10" fmla="*/ 29597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597" y="27962"/>
                  </a:moveTo>
                  <a:cubicBezTo>
                    <a:pt x="29597" y="10425"/>
                    <a:pt x="23296" y="63"/>
                    <a:pt x="13465" y="63"/>
                  </a:cubicBezTo>
                  <a:cubicBezTo>
                    <a:pt x="5147" y="63"/>
                    <a:pt x="106" y="6705"/>
                    <a:pt x="106" y="14145"/>
                  </a:cubicBezTo>
                  <a:cubicBezTo>
                    <a:pt x="106" y="21319"/>
                    <a:pt x="5147" y="28227"/>
                    <a:pt x="13465" y="28227"/>
                  </a:cubicBezTo>
                  <a:cubicBezTo>
                    <a:pt x="16490" y="28227"/>
                    <a:pt x="19767" y="27165"/>
                    <a:pt x="22288" y="24773"/>
                  </a:cubicBezTo>
                  <a:cubicBezTo>
                    <a:pt x="23044" y="24242"/>
                    <a:pt x="23296" y="23976"/>
                    <a:pt x="23548" y="23976"/>
                  </a:cubicBezTo>
                  <a:cubicBezTo>
                    <a:pt x="23800" y="23976"/>
                    <a:pt x="24052" y="24242"/>
                    <a:pt x="24052" y="27962"/>
                  </a:cubicBezTo>
                  <a:cubicBezTo>
                    <a:pt x="24052" y="47624"/>
                    <a:pt x="15230" y="63566"/>
                    <a:pt x="6912" y="72334"/>
                  </a:cubicBezTo>
                  <a:cubicBezTo>
                    <a:pt x="4139" y="75257"/>
                    <a:pt x="4139" y="75788"/>
                    <a:pt x="4139" y="76585"/>
                  </a:cubicBezTo>
                  <a:cubicBezTo>
                    <a:pt x="4139" y="78445"/>
                    <a:pt x="5399" y="79508"/>
                    <a:pt x="6660" y="79508"/>
                  </a:cubicBezTo>
                  <a:cubicBezTo>
                    <a:pt x="9432" y="79508"/>
                    <a:pt x="29597" y="59049"/>
                    <a:pt x="29597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EF4CE58-0FA2-08AA-7667-FAA9132C6C5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625036" y="6913180"/>
              <a:ext cx="106118" cy="182804"/>
            </a:xfrm>
            <a:custGeom>
              <a:avLst/>
              <a:gdLst>
                <a:gd name="connsiteX0" fmla="*/ 106229 w 106118"/>
                <a:gd name="connsiteY0" fmla="*/ 91996 h 182804"/>
                <a:gd name="connsiteX1" fmla="*/ 96146 w 106118"/>
                <a:gd name="connsiteY1" fmla="*/ 29822 h 182804"/>
                <a:gd name="connsiteX2" fmla="*/ 53296 w 106118"/>
                <a:gd name="connsiteY2" fmla="*/ 63 h 182804"/>
                <a:gd name="connsiteX3" fmla="*/ 9437 w 106118"/>
                <a:gd name="connsiteY3" fmla="*/ 31681 h 182804"/>
                <a:gd name="connsiteX4" fmla="*/ 111 w 106118"/>
                <a:gd name="connsiteY4" fmla="*/ 91996 h 182804"/>
                <a:gd name="connsiteX5" fmla="*/ 11453 w 106118"/>
                <a:gd name="connsiteY5" fmla="*/ 156031 h 182804"/>
                <a:gd name="connsiteX6" fmla="*/ 53044 w 106118"/>
                <a:gd name="connsiteY6" fmla="*/ 182867 h 182804"/>
                <a:gd name="connsiteX7" fmla="*/ 96903 w 106118"/>
                <a:gd name="connsiteY7" fmla="*/ 152045 h 182804"/>
                <a:gd name="connsiteX8" fmla="*/ 106229 w 106118"/>
                <a:gd name="connsiteY8" fmla="*/ 91996 h 182804"/>
                <a:gd name="connsiteX9" fmla="*/ 53044 w 106118"/>
                <a:gd name="connsiteY9" fmla="*/ 177021 h 182804"/>
                <a:gd name="connsiteX10" fmla="*/ 23804 w 106118"/>
                <a:gd name="connsiteY10" fmla="*/ 144871 h 182804"/>
                <a:gd name="connsiteX11" fmla="*/ 21032 w 106118"/>
                <a:gd name="connsiteY11" fmla="*/ 88808 h 182804"/>
                <a:gd name="connsiteX12" fmla="*/ 23048 w 106118"/>
                <a:gd name="connsiteY12" fmla="*/ 39918 h 182804"/>
                <a:gd name="connsiteX13" fmla="*/ 53044 w 106118"/>
                <a:gd name="connsiteY13" fmla="*/ 5908 h 182804"/>
                <a:gd name="connsiteX14" fmla="*/ 82787 w 106118"/>
                <a:gd name="connsiteY14" fmla="*/ 36996 h 182804"/>
                <a:gd name="connsiteX15" fmla="*/ 85308 w 106118"/>
                <a:gd name="connsiteY15" fmla="*/ 88808 h 182804"/>
                <a:gd name="connsiteX16" fmla="*/ 82535 w 106118"/>
                <a:gd name="connsiteY16" fmla="*/ 143808 h 182804"/>
                <a:gd name="connsiteX17" fmla="*/ 53044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29" y="91996"/>
                  </a:moveTo>
                  <a:cubicBezTo>
                    <a:pt x="106229" y="70740"/>
                    <a:pt x="104969" y="49484"/>
                    <a:pt x="96146" y="29822"/>
                  </a:cubicBezTo>
                  <a:cubicBezTo>
                    <a:pt x="84551" y="4314"/>
                    <a:pt x="63882" y="63"/>
                    <a:pt x="53296" y="63"/>
                  </a:cubicBezTo>
                  <a:cubicBezTo>
                    <a:pt x="38172" y="63"/>
                    <a:pt x="19771" y="6971"/>
                    <a:pt x="9437" y="31681"/>
                  </a:cubicBezTo>
                  <a:cubicBezTo>
                    <a:pt x="1371" y="50015"/>
                    <a:pt x="111" y="70740"/>
                    <a:pt x="111" y="91996"/>
                  </a:cubicBezTo>
                  <a:cubicBezTo>
                    <a:pt x="111" y="111924"/>
                    <a:pt x="1119" y="135837"/>
                    <a:pt x="11453" y="156031"/>
                  </a:cubicBezTo>
                  <a:cubicBezTo>
                    <a:pt x="22292" y="177553"/>
                    <a:pt x="40693" y="182867"/>
                    <a:pt x="53044" y="182867"/>
                  </a:cubicBezTo>
                  <a:cubicBezTo>
                    <a:pt x="66655" y="182867"/>
                    <a:pt x="85812" y="177287"/>
                    <a:pt x="96903" y="152045"/>
                  </a:cubicBezTo>
                  <a:cubicBezTo>
                    <a:pt x="104969" y="133712"/>
                    <a:pt x="106229" y="112987"/>
                    <a:pt x="106229" y="91996"/>
                  </a:cubicBezTo>
                  <a:close/>
                  <a:moveTo>
                    <a:pt x="53044" y="177021"/>
                  </a:moveTo>
                  <a:cubicBezTo>
                    <a:pt x="43213" y="177021"/>
                    <a:pt x="28342" y="170379"/>
                    <a:pt x="23804" y="144871"/>
                  </a:cubicBezTo>
                  <a:cubicBezTo>
                    <a:pt x="21032" y="128929"/>
                    <a:pt x="21032" y="104484"/>
                    <a:pt x="21032" y="88808"/>
                  </a:cubicBezTo>
                  <a:cubicBezTo>
                    <a:pt x="21032" y="71803"/>
                    <a:pt x="21032" y="54266"/>
                    <a:pt x="23048" y="39918"/>
                  </a:cubicBezTo>
                  <a:cubicBezTo>
                    <a:pt x="27837" y="8300"/>
                    <a:pt x="46742" y="5908"/>
                    <a:pt x="53044" y="5908"/>
                  </a:cubicBezTo>
                  <a:cubicBezTo>
                    <a:pt x="61362" y="5908"/>
                    <a:pt x="77998" y="10691"/>
                    <a:pt x="82787" y="36996"/>
                  </a:cubicBezTo>
                  <a:cubicBezTo>
                    <a:pt x="85308" y="51875"/>
                    <a:pt x="85308" y="72068"/>
                    <a:pt x="85308" y="88808"/>
                  </a:cubicBezTo>
                  <a:cubicBezTo>
                    <a:pt x="85308" y="108736"/>
                    <a:pt x="85308" y="126803"/>
                    <a:pt x="82535" y="143808"/>
                  </a:cubicBezTo>
                  <a:cubicBezTo>
                    <a:pt x="78754" y="169050"/>
                    <a:pt x="64386" y="177021"/>
                    <a:pt x="53044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7B0F857-7F6B-4787-3305-C7F977F77E5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762915" y="7061974"/>
              <a:ext cx="29491" cy="79445"/>
            </a:xfrm>
            <a:custGeom>
              <a:avLst/>
              <a:gdLst>
                <a:gd name="connsiteX0" fmla="*/ 29607 w 29491"/>
                <a:gd name="connsiteY0" fmla="*/ 27962 h 79445"/>
                <a:gd name="connsiteX1" fmla="*/ 13475 w 29491"/>
                <a:gd name="connsiteY1" fmla="*/ 63 h 79445"/>
                <a:gd name="connsiteX2" fmla="*/ 116 w 29491"/>
                <a:gd name="connsiteY2" fmla="*/ 14145 h 79445"/>
                <a:gd name="connsiteX3" fmla="*/ 13475 w 29491"/>
                <a:gd name="connsiteY3" fmla="*/ 28227 h 79445"/>
                <a:gd name="connsiteX4" fmla="*/ 22297 w 29491"/>
                <a:gd name="connsiteY4" fmla="*/ 24773 h 79445"/>
                <a:gd name="connsiteX5" fmla="*/ 23557 w 29491"/>
                <a:gd name="connsiteY5" fmla="*/ 23976 h 79445"/>
                <a:gd name="connsiteX6" fmla="*/ 24061 w 29491"/>
                <a:gd name="connsiteY6" fmla="*/ 27962 h 79445"/>
                <a:gd name="connsiteX7" fmla="*/ 6921 w 29491"/>
                <a:gd name="connsiteY7" fmla="*/ 72334 h 79445"/>
                <a:gd name="connsiteX8" fmla="*/ 4148 w 29491"/>
                <a:gd name="connsiteY8" fmla="*/ 76585 h 79445"/>
                <a:gd name="connsiteX9" fmla="*/ 6669 w 29491"/>
                <a:gd name="connsiteY9" fmla="*/ 79508 h 79445"/>
                <a:gd name="connsiteX10" fmla="*/ 29607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607" y="27962"/>
                  </a:moveTo>
                  <a:cubicBezTo>
                    <a:pt x="29607" y="10425"/>
                    <a:pt x="23305" y="63"/>
                    <a:pt x="13475" y="63"/>
                  </a:cubicBezTo>
                  <a:cubicBezTo>
                    <a:pt x="5157" y="63"/>
                    <a:pt x="116" y="6705"/>
                    <a:pt x="116" y="14145"/>
                  </a:cubicBezTo>
                  <a:cubicBezTo>
                    <a:pt x="116" y="21319"/>
                    <a:pt x="5157" y="28227"/>
                    <a:pt x="13475" y="28227"/>
                  </a:cubicBezTo>
                  <a:cubicBezTo>
                    <a:pt x="16500" y="28227"/>
                    <a:pt x="19776" y="27165"/>
                    <a:pt x="22297" y="24773"/>
                  </a:cubicBezTo>
                  <a:cubicBezTo>
                    <a:pt x="23053" y="24242"/>
                    <a:pt x="23305" y="23976"/>
                    <a:pt x="23557" y="23976"/>
                  </a:cubicBezTo>
                  <a:cubicBezTo>
                    <a:pt x="23809" y="23976"/>
                    <a:pt x="24061" y="24242"/>
                    <a:pt x="24061" y="27962"/>
                  </a:cubicBezTo>
                  <a:cubicBezTo>
                    <a:pt x="24061" y="47624"/>
                    <a:pt x="15239" y="63566"/>
                    <a:pt x="6921" y="72334"/>
                  </a:cubicBezTo>
                  <a:cubicBezTo>
                    <a:pt x="4148" y="75257"/>
                    <a:pt x="4148" y="75788"/>
                    <a:pt x="4148" y="76585"/>
                  </a:cubicBezTo>
                  <a:cubicBezTo>
                    <a:pt x="4148" y="78445"/>
                    <a:pt x="5409" y="79508"/>
                    <a:pt x="6669" y="79508"/>
                  </a:cubicBezTo>
                  <a:cubicBezTo>
                    <a:pt x="9442" y="79508"/>
                    <a:pt x="29607" y="59049"/>
                    <a:pt x="29607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241E3AF-B44E-8EDF-6CDA-5F108207704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863095" y="6913180"/>
              <a:ext cx="106118" cy="182804"/>
            </a:xfrm>
            <a:custGeom>
              <a:avLst/>
              <a:gdLst>
                <a:gd name="connsiteX0" fmla="*/ 106238 w 106118"/>
                <a:gd name="connsiteY0" fmla="*/ 91996 h 182804"/>
                <a:gd name="connsiteX1" fmla="*/ 96156 w 106118"/>
                <a:gd name="connsiteY1" fmla="*/ 29822 h 182804"/>
                <a:gd name="connsiteX2" fmla="*/ 53305 w 106118"/>
                <a:gd name="connsiteY2" fmla="*/ 63 h 182804"/>
                <a:gd name="connsiteX3" fmla="*/ 9446 w 106118"/>
                <a:gd name="connsiteY3" fmla="*/ 31681 h 182804"/>
                <a:gd name="connsiteX4" fmla="*/ 120 w 106118"/>
                <a:gd name="connsiteY4" fmla="*/ 91996 h 182804"/>
                <a:gd name="connsiteX5" fmla="*/ 11463 w 106118"/>
                <a:gd name="connsiteY5" fmla="*/ 156031 h 182804"/>
                <a:gd name="connsiteX6" fmla="*/ 53053 w 106118"/>
                <a:gd name="connsiteY6" fmla="*/ 182867 h 182804"/>
                <a:gd name="connsiteX7" fmla="*/ 96912 w 106118"/>
                <a:gd name="connsiteY7" fmla="*/ 152045 h 182804"/>
                <a:gd name="connsiteX8" fmla="*/ 106238 w 106118"/>
                <a:gd name="connsiteY8" fmla="*/ 91996 h 182804"/>
                <a:gd name="connsiteX9" fmla="*/ 53053 w 106118"/>
                <a:gd name="connsiteY9" fmla="*/ 177021 h 182804"/>
                <a:gd name="connsiteX10" fmla="*/ 23814 w 106118"/>
                <a:gd name="connsiteY10" fmla="*/ 144871 h 182804"/>
                <a:gd name="connsiteX11" fmla="*/ 21041 w 106118"/>
                <a:gd name="connsiteY11" fmla="*/ 88808 h 182804"/>
                <a:gd name="connsiteX12" fmla="*/ 23058 w 106118"/>
                <a:gd name="connsiteY12" fmla="*/ 39918 h 182804"/>
                <a:gd name="connsiteX13" fmla="*/ 53053 w 106118"/>
                <a:gd name="connsiteY13" fmla="*/ 5908 h 182804"/>
                <a:gd name="connsiteX14" fmla="*/ 82796 w 106118"/>
                <a:gd name="connsiteY14" fmla="*/ 36996 h 182804"/>
                <a:gd name="connsiteX15" fmla="*/ 85317 w 106118"/>
                <a:gd name="connsiteY15" fmla="*/ 88808 h 182804"/>
                <a:gd name="connsiteX16" fmla="*/ 82544 w 106118"/>
                <a:gd name="connsiteY16" fmla="*/ 143808 h 182804"/>
                <a:gd name="connsiteX17" fmla="*/ 53053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38" y="91996"/>
                  </a:moveTo>
                  <a:cubicBezTo>
                    <a:pt x="106238" y="70740"/>
                    <a:pt x="104978" y="49484"/>
                    <a:pt x="96156" y="29822"/>
                  </a:cubicBezTo>
                  <a:cubicBezTo>
                    <a:pt x="84561" y="4314"/>
                    <a:pt x="63892" y="63"/>
                    <a:pt x="53305" y="63"/>
                  </a:cubicBezTo>
                  <a:cubicBezTo>
                    <a:pt x="38181" y="63"/>
                    <a:pt x="19781" y="6971"/>
                    <a:pt x="9446" y="31681"/>
                  </a:cubicBezTo>
                  <a:cubicBezTo>
                    <a:pt x="1380" y="50015"/>
                    <a:pt x="120" y="70740"/>
                    <a:pt x="120" y="91996"/>
                  </a:cubicBezTo>
                  <a:cubicBezTo>
                    <a:pt x="120" y="111924"/>
                    <a:pt x="1128" y="135837"/>
                    <a:pt x="11463" y="156031"/>
                  </a:cubicBezTo>
                  <a:cubicBezTo>
                    <a:pt x="22301" y="177553"/>
                    <a:pt x="40702" y="182867"/>
                    <a:pt x="53053" y="182867"/>
                  </a:cubicBezTo>
                  <a:cubicBezTo>
                    <a:pt x="66664" y="182867"/>
                    <a:pt x="85821" y="177287"/>
                    <a:pt x="96912" y="152045"/>
                  </a:cubicBezTo>
                  <a:cubicBezTo>
                    <a:pt x="104978" y="133712"/>
                    <a:pt x="106238" y="112987"/>
                    <a:pt x="106238" y="91996"/>
                  </a:cubicBezTo>
                  <a:close/>
                  <a:moveTo>
                    <a:pt x="53053" y="177021"/>
                  </a:moveTo>
                  <a:cubicBezTo>
                    <a:pt x="43223" y="177021"/>
                    <a:pt x="28351" y="170379"/>
                    <a:pt x="23814" y="144871"/>
                  </a:cubicBezTo>
                  <a:cubicBezTo>
                    <a:pt x="21041" y="128929"/>
                    <a:pt x="21041" y="104484"/>
                    <a:pt x="21041" y="88808"/>
                  </a:cubicBezTo>
                  <a:cubicBezTo>
                    <a:pt x="21041" y="71803"/>
                    <a:pt x="21041" y="54266"/>
                    <a:pt x="23058" y="39918"/>
                  </a:cubicBezTo>
                  <a:cubicBezTo>
                    <a:pt x="27847" y="8300"/>
                    <a:pt x="46751" y="5908"/>
                    <a:pt x="53053" y="5908"/>
                  </a:cubicBezTo>
                  <a:cubicBezTo>
                    <a:pt x="61371" y="5908"/>
                    <a:pt x="78007" y="10691"/>
                    <a:pt x="82796" y="36996"/>
                  </a:cubicBezTo>
                  <a:cubicBezTo>
                    <a:pt x="85317" y="51875"/>
                    <a:pt x="85317" y="72068"/>
                    <a:pt x="85317" y="88808"/>
                  </a:cubicBezTo>
                  <a:cubicBezTo>
                    <a:pt x="85317" y="108736"/>
                    <a:pt x="85317" y="126803"/>
                    <a:pt x="82544" y="143808"/>
                  </a:cubicBezTo>
                  <a:cubicBezTo>
                    <a:pt x="78763" y="169050"/>
                    <a:pt x="64396" y="177021"/>
                    <a:pt x="53053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F727A16-033F-1F29-D803-6AB33355BC5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984841" y="6890861"/>
              <a:ext cx="34532" cy="265703"/>
            </a:xfrm>
            <a:custGeom>
              <a:avLst/>
              <a:gdLst>
                <a:gd name="connsiteX0" fmla="*/ 34657 w 34532"/>
                <a:gd name="connsiteY0" fmla="*/ 63 h 265703"/>
                <a:gd name="connsiteX1" fmla="*/ 125 w 34532"/>
                <a:gd name="connsiteY1" fmla="*/ 63 h 265703"/>
                <a:gd name="connsiteX2" fmla="*/ 125 w 34532"/>
                <a:gd name="connsiteY2" fmla="*/ 10691 h 265703"/>
                <a:gd name="connsiteX3" fmla="*/ 24575 w 34532"/>
                <a:gd name="connsiteY3" fmla="*/ 10691 h 265703"/>
                <a:gd name="connsiteX4" fmla="*/ 24575 w 34532"/>
                <a:gd name="connsiteY4" fmla="*/ 255138 h 265703"/>
                <a:gd name="connsiteX5" fmla="*/ 125 w 34532"/>
                <a:gd name="connsiteY5" fmla="*/ 255138 h 265703"/>
                <a:gd name="connsiteX6" fmla="*/ 125 w 34532"/>
                <a:gd name="connsiteY6" fmla="*/ 265766 h 265703"/>
                <a:gd name="connsiteX7" fmla="*/ 34657 w 34532"/>
                <a:gd name="connsiteY7" fmla="*/ 265766 h 265703"/>
                <a:gd name="connsiteX8" fmla="*/ 34657 w 34532"/>
                <a:gd name="connsiteY8" fmla="*/ 6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57" y="63"/>
                  </a:moveTo>
                  <a:lnTo>
                    <a:pt x="125" y="63"/>
                  </a:lnTo>
                  <a:lnTo>
                    <a:pt x="125" y="10691"/>
                  </a:lnTo>
                  <a:lnTo>
                    <a:pt x="24575" y="10691"/>
                  </a:lnTo>
                  <a:lnTo>
                    <a:pt x="24575" y="255138"/>
                  </a:lnTo>
                  <a:lnTo>
                    <a:pt x="125" y="255138"/>
                  </a:lnTo>
                  <a:lnTo>
                    <a:pt x="125" y="265766"/>
                  </a:lnTo>
                  <a:lnTo>
                    <a:pt x="34657" y="265766"/>
                  </a:lnTo>
                  <a:lnTo>
                    <a:pt x="34657" y="6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0C31623-E5C5-2204-BBDB-14B64F1F28E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063681" y="6890861"/>
              <a:ext cx="58478" cy="265703"/>
            </a:xfrm>
            <a:custGeom>
              <a:avLst/>
              <a:gdLst>
                <a:gd name="connsiteX0" fmla="*/ 58606 w 58478"/>
                <a:gd name="connsiteY0" fmla="*/ 132915 h 265703"/>
                <a:gd name="connsiteX1" fmla="*/ 41970 w 58478"/>
                <a:gd name="connsiteY1" fmla="*/ 50015 h 265703"/>
                <a:gd name="connsiteX2" fmla="*/ 2648 w 58478"/>
                <a:gd name="connsiteY2" fmla="*/ 63 h 265703"/>
                <a:gd name="connsiteX3" fmla="*/ 128 w 58478"/>
                <a:gd name="connsiteY3" fmla="*/ 2720 h 265703"/>
                <a:gd name="connsiteX4" fmla="*/ 4917 w 58478"/>
                <a:gd name="connsiteY4" fmla="*/ 8831 h 265703"/>
                <a:gd name="connsiteX5" fmla="*/ 43987 w 58478"/>
                <a:gd name="connsiteY5" fmla="*/ 132915 h 265703"/>
                <a:gd name="connsiteX6" fmla="*/ 3405 w 58478"/>
                <a:gd name="connsiteY6" fmla="*/ 258592 h 265703"/>
                <a:gd name="connsiteX7" fmla="*/ 128 w 58478"/>
                <a:gd name="connsiteY7" fmla="*/ 263109 h 265703"/>
                <a:gd name="connsiteX8" fmla="*/ 2648 w 58478"/>
                <a:gd name="connsiteY8" fmla="*/ 265766 h 265703"/>
                <a:gd name="connsiteX9" fmla="*/ 42726 w 58478"/>
                <a:gd name="connsiteY9" fmla="*/ 213954 h 265703"/>
                <a:gd name="connsiteX10" fmla="*/ 58606 w 58478"/>
                <a:gd name="connsiteY10" fmla="*/ 132915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606" y="132915"/>
                  </a:moveTo>
                  <a:cubicBezTo>
                    <a:pt x="58606" y="112190"/>
                    <a:pt x="55834" y="80040"/>
                    <a:pt x="41970" y="50015"/>
                  </a:cubicBezTo>
                  <a:cubicBezTo>
                    <a:pt x="26846" y="17334"/>
                    <a:pt x="5169" y="63"/>
                    <a:pt x="2648" y="63"/>
                  </a:cubicBezTo>
                  <a:cubicBezTo>
                    <a:pt x="1136" y="63"/>
                    <a:pt x="128" y="1126"/>
                    <a:pt x="128" y="2720"/>
                  </a:cubicBezTo>
                  <a:cubicBezTo>
                    <a:pt x="128" y="3517"/>
                    <a:pt x="128" y="4048"/>
                    <a:pt x="4917" y="8831"/>
                  </a:cubicBezTo>
                  <a:cubicBezTo>
                    <a:pt x="29619" y="35136"/>
                    <a:pt x="43987" y="77383"/>
                    <a:pt x="43987" y="132915"/>
                  </a:cubicBezTo>
                  <a:cubicBezTo>
                    <a:pt x="43987" y="178350"/>
                    <a:pt x="34660" y="225114"/>
                    <a:pt x="3405" y="258592"/>
                  </a:cubicBezTo>
                  <a:cubicBezTo>
                    <a:pt x="128" y="261781"/>
                    <a:pt x="128" y="262312"/>
                    <a:pt x="128" y="263109"/>
                  </a:cubicBezTo>
                  <a:cubicBezTo>
                    <a:pt x="128" y="264704"/>
                    <a:pt x="1136" y="265766"/>
                    <a:pt x="2648" y="265766"/>
                  </a:cubicBezTo>
                  <a:cubicBezTo>
                    <a:pt x="5169" y="265766"/>
                    <a:pt x="27855" y="247699"/>
                    <a:pt x="42726" y="213954"/>
                  </a:cubicBezTo>
                  <a:cubicBezTo>
                    <a:pt x="55581" y="184727"/>
                    <a:pt x="58606" y="155234"/>
                    <a:pt x="58606" y="132915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198199C-BC99-C6C8-0FF0-6AE312EB96C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154396" y="6910257"/>
              <a:ext cx="111663" cy="179881"/>
            </a:xfrm>
            <a:custGeom>
              <a:avLst/>
              <a:gdLst>
                <a:gd name="connsiteX0" fmla="*/ 67180 w 111663"/>
                <a:gd name="connsiteY0" fmla="*/ 136103 h 179881"/>
                <a:gd name="connsiteX1" fmla="*/ 67180 w 111663"/>
                <a:gd name="connsiteY1" fmla="*/ 159219 h 179881"/>
                <a:gd name="connsiteX2" fmla="*/ 48023 w 111663"/>
                <a:gd name="connsiteY2" fmla="*/ 171707 h 179881"/>
                <a:gd name="connsiteX3" fmla="*/ 42730 w 111663"/>
                <a:gd name="connsiteY3" fmla="*/ 171707 h 179881"/>
                <a:gd name="connsiteX4" fmla="*/ 42730 w 111663"/>
                <a:gd name="connsiteY4" fmla="*/ 179944 h 179881"/>
                <a:gd name="connsiteX5" fmla="*/ 76759 w 111663"/>
                <a:gd name="connsiteY5" fmla="*/ 179147 h 179881"/>
                <a:gd name="connsiteX6" fmla="*/ 111039 w 111663"/>
                <a:gd name="connsiteY6" fmla="*/ 179944 h 179881"/>
                <a:gd name="connsiteX7" fmla="*/ 111039 w 111663"/>
                <a:gd name="connsiteY7" fmla="*/ 171707 h 179881"/>
                <a:gd name="connsiteX8" fmla="*/ 105746 w 111663"/>
                <a:gd name="connsiteY8" fmla="*/ 171707 h 179881"/>
                <a:gd name="connsiteX9" fmla="*/ 86589 w 111663"/>
                <a:gd name="connsiteY9" fmla="*/ 159219 h 179881"/>
                <a:gd name="connsiteX10" fmla="*/ 86589 w 111663"/>
                <a:gd name="connsiteY10" fmla="*/ 136103 h 179881"/>
                <a:gd name="connsiteX11" fmla="*/ 111795 w 111663"/>
                <a:gd name="connsiteY11" fmla="*/ 136103 h 179881"/>
                <a:gd name="connsiteX12" fmla="*/ 111795 w 111663"/>
                <a:gd name="connsiteY12" fmla="*/ 127866 h 179881"/>
                <a:gd name="connsiteX13" fmla="*/ 86589 w 111663"/>
                <a:gd name="connsiteY13" fmla="*/ 127866 h 179881"/>
                <a:gd name="connsiteX14" fmla="*/ 86589 w 111663"/>
                <a:gd name="connsiteY14" fmla="*/ 6971 h 179881"/>
                <a:gd name="connsiteX15" fmla="*/ 82556 w 111663"/>
                <a:gd name="connsiteY15" fmla="*/ 63 h 179881"/>
                <a:gd name="connsiteX16" fmla="*/ 77515 w 111663"/>
                <a:gd name="connsiteY16" fmla="*/ 3251 h 179881"/>
                <a:gd name="connsiteX17" fmla="*/ 132 w 111663"/>
                <a:gd name="connsiteY17" fmla="*/ 127866 h 179881"/>
                <a:gd name="connsiteX18" fmla="*/ 132 w 111663"/>
                <a:gd name="connsiteY18" fmla="*/ 136103 h 179881"/>
                <a:gd name="connsiteX19" fmla="*/ 67180 w 111663"/>
                <a:gd name="connsiteY19" fmla="*/ 136103 h 179881"/>
                <a:gd name="connsiteX20" fmla="*/ 68693 w 111663"/>
                <a:gd name="connsiteY20" fmla="*/ 127866 h 179881"/>
                <a:gd name="connsiteX21" fmla="*/ 7189 w 111663"/>
                <a:gd name="connsiteY21" fmla="*/ 127866 h 179881"/>
                <a:gd name="connsiteX22" fmla="*/ 68693 w 111663"/>
                <a:gd name="connsiteY22" fmla="*/ 28759 h 179881"/>
                <a:gd name="connsiteX23" fmla="*/ 68693 w 111663"/>
                <a:gd name="connsiteY23" fmla="*/ 127866 h 1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663" h="179881">
                  <a:moveTo>
                    <a:pt x="67180" y="136103"/>
                  </a:moveTo>
                  <a:lnTo>
                    <a:pt x="67180" y="159219"/>
                  </a:lnTo>
                  <a:cubicBezTo>
                    <a:pt x="67180" y="168785"/>
                    <a:pt x="66676" y="171707"/>
                    <a:pt x="48023" y="171707"/>
                  </a:cubicBezTo>
                  <a:lnTo>
                    <a:pt x="42730" y="171707"/>
                  </a:lnTo>
                  <a:lnTo>
                    <a:pt x="42730" y="179944"/>
                  </a:lnTo>
                  <a:cubicBezTo>
                    <a:pt x="53065" y="179147"/>
                    <a:pt x="66172" y="179147"/>
                    <a:pt x="76759" y="179147"/>
                  </a:cubicBezTo>
                  <a:cubicBezTo>
                    <a:pt x="87345" y="179147"/>
                    <a:pt x="100705" y="179147"/>
                    <a:pt x="111039" y="179944"/>
                  </a:cubicBezTo>
                  <a:lnTo>
                    <a:pt x="111039" y="171707"/>
                  </a:lnTo>
                  <a:lnTo>
                    <a:pt x="105746" y="171707"/>
                  </a:lnTo>
                  <a:cubicBezTo>
                    <a:pt x="87093" y="171707"/>
                    <a:pt x="86589" y="168785"/>
                    <a:pt x="86589" y="159219"/>
                  </a:cubicBezTo>
                  <a:lnTo>
                    <a:pt x="86589" y="136103"/>
                  </a:lnTo>
                  <a:lnTo>
                    <a:pt x="111795" y="136103"/>
                  </a:lnTo>
                  <a:lnTo>
                    <a:pt x="111795" y="127866"/>
                  </a:lnTo>
                  <a:lnTo>
                    <a:pt x="86589" y="127866"/>
                  </a:lnTo>
                  <a:lnTo>
                    <a:pt x="86589" y="6971"/>
                  </a:lnTo>
                  <a:cubicBezTo>
                    <a:pt x="86589" y="1657"/>
                    <a:pt x="86589" y="63"/>
                    <a:pt x="82556" y="63"/>
                  </a:cubicBezTo>
                  <a:cubicBezTo>
                    <a:pt x="80287" y="63"/>
                    <a:pt x="79531" y="63"/>
                    <a:pt x="77515" y="3251"/>
                  </a:cubicBezTo>
                  <a:lnTo>
                    <a:pt x="132" y="127866"/>
                  </a:lnTo>
                  <a:lnTo>
                    <a:pt x="132" y="136103"/>
                  </a:lnTo>
                  <a:lnTo>
                    <a:pt x="67180" y="136103"/>
                  </a:lnTo>
                  <a:close/>
                  <a:moveTo>
                    <a:pt x="68693" y="127866"/>
                  </a:moveTo>
                  <a:lnTo>
                    <a:pt x="7189" y="127866"/>
                  </a:lnTo>
                  <a:lnTo>
                    <a:pt x="68693" y="28759"/>
                  </a:lnTo>
                  <a:lnTo>
                    <a:pt x="68693" y="1278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430245D-70F4-020D-C6EB-BD4EA3978328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284133" y="7047971"/>
              <a:ext cx="81164" cy="83882"/>
            </a:xfrm>
            <a:custGeom>
              <a:avLst/>
              <a:gdLst>
                <a:gd name="connsiteX0" fmla="*/ 19016 w 81164"/>
                <a:gd name="connsiteY0" fmla="*/ 65720 h 83882"/>
                <a:gd name="connsiteX1" fmla="*/ 41777 w 81164"/>
                <a:gd name="connsiteY1" fmla="*/ 44702 h 83882"/>
                <a:gd name="connsiteX2" fmla="*/ 63833 w 81164"/>
                <a:gd name="connsiteY2" fmla="*/ 25173 h 83882"/>
                <a:gd name="connsiteX3" fmla="*/ 81301 w 81164"/>
                <a:gd name="connsiteY3" fmla="*/ 2296 h 83882"/>
                <a:gd name="connsiteX4" fmla="*/ 78301 w 81164"/>
                <a:gd name="connsiteY4" fmla="*/ 64 h 83882"/>
                <a:gd name="connsiteX5" fmla="*/ 75302 w 81164"/>
                <a:gd name="connsiteY5" fmla="*/ 1924 h 83882"/>
                <a:gd name="connsiteX6" fmla="*/ 61892 w 81164"/>
                <a:gd name="connsiteY6" fmla="*/ 13270 h 83882"/>
                <a:gd name="connsiteX7" fmla="*/ 51835 w 81164"/>
                <a:gd name="connsiteY7" fmla="*/ 7690 h 83882"/>
                <a:gd name="connsiteX8" fmla="*/ 37895 w 81164"/>
                <a:gd name="connsiteY8" fmla="*/ 64 h 83882"/>
                <a:gd name="connsiteX9" fmla="*/ 14252 w 81164"/>
                <a:gd name="connsiteY9" fmla="*/ 21825 h 83882"/>
                <a:gd name="connsiteX10" fmla="*/ 17252 w 81164"/>
                <a:gd name="connsiteY10" fmla="*/ 24057 h 83882"/>
                <a:gd name="connsiteX11" fmla="*/ 20428 w 81164"/>
                <a:gd name="connsiteY11" fmla="*/ 21453 h 83882"/>
                <a:gd name="connsiteX12" fmla="*/ 35778 w 81164"/>
                <a:gd name="connsiteY12" fmla="*/ 14572 h 83882"/>
                <a:gd name="connsiteX13" fmla="*/ 46894 w 81164"/>
                <a:gd name="connsiteY13" fmla="*/ 16246 h 83882"/>
                <a:gd name="connsiteX14" fmla="*/ 62245 w 81164"/>
                <a:gd name="connsiteY14" fmla="*/ 18478 h 83882"/>
                <a:gd name="connsiteX15" fmla="*/ 37719 w 81164"/>
                <a:gd name="connsiteY15" fmla="*/ 40983 h 83882"/>
                <a:gd name="connsiteX16" fmla="*/ 15840 w 81164"/>
                <a:gd name="connsiteY16" fmla="*/ 60884 h 83882"/>
                <a:gd name="connsiteX17" fmla="*/ 137 w 81164"/>
                <a:gd name="connsiteY17" fmla="*/ 81715 h 83882"/>
                <a:gd name="connsiteX18" fmla="*/ 3136 w 81164"/>
                <a:gd name="connsiteY18" fmla="*/ 83947 h 83882"/>
                <a:gd name="connsiteX19" fmla="*/ 6136 w 81164"/>
                <a:gd name="connsiteY19" fmla="*/ 82087 h 83882"/>
                <a:gd name="connsiteX20" fmla="*/ 22368 w 81164"/>
                <a:gd name="connsiteY20" fmla="*/ 70741 h 83882"/>
                <a:gd name="connsiteX21" fmla="*/ 31896 w 81164"/>
                <a:gd name="connsiteY21" fmla="*/ 75577 h 83882"/>
                <a:gd name="connsiteX22" fmla="*/ 46541 w 81164"/>
                <a:gd name="connsiteY22" fmla="*/ 83947 h 83882"/>
                <a:gd name="connsiteX23" fmla="*/ 77242 w 81164"/>
                <a:gd name="connsiteY23" fmla="*/ 55118 h 83882"/>
                <a:gd name="connsiteX24" fmla="*/ 74243 w 81164"/>
                <a:gd name="connsiteY24" fmla="*/ 52700 h 83882"/>
                <a:gd name="connsiteX25" fmla="*/ 71067 w 81164"/>
                <a:gd name="connsiteY25" fmla="*/ 55676 h 83882"/>
                <a:gd name="connsiteX26" fmla="*/ 48659 w 81164"/>
                <a:gd name="connsiteY26" fmla="*/ 69439 h 83882"/>
                <a:gd name="connsiteX27" fmla="*/ 35778 w 81164"/>
                <a:gd name="connsiteY27" fmla="*/ 67394 h 83882"/>
                <a:gd name="connsiteX28" fmla="*/ 23074 w 81164"/>
                <a:gd name="connsiteY28" fmla="*/ 65534 h 83882"/>
                <a:gd name="connsiteX29" fmla="*/ 19016 w 81164"/>
                <a:gd name="connsiteY29" fmla="*/ 65720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9016" y="65720"/>
                  </a:moveTo>
                  <a:cubicBezTo>
                    <a:pt x="23604" y="60884"/>
                    <a:pt x="26780" y="57350"/>
                    <a:pt x="41777" y="44702"/>
                  </a:cubicBezTo>
                  <a:cubicBezTo>
                    <a:pt x="45483" y="41541"/>
                    <a:pt x="58716" y="30381"/>
                    <a:pt x="63833" y="25173"/>
                  </a:cubicBezTo>
                  <a:cubicBezTo>
                    <a:pt x="74596" y="14014"/>
                    <a:pt x="81301" y="4528"/>
                    <a:pt x="81301" y="2296"/>
                  </a:cubicBezTo>
                  <a:cubicBezTo>
                    <a:pt x="81301" y="64"/>
                    <a:pt x="79007" y="64"/>
                    <a:pt x="78301" y="64"/>
                  </a:cubicBezTo>
                  <a:cubicBezTo>
                    <a:pt x="76713" y="64"/>
                    <a:pt x="76184" y="436"/>
                    <a:pt x="75302" y="1924"/>
                  </a:cubicBezTo>
                  <a:cubicBezTo>
                    <a:pt x="69832" y="10480"/>
                    <a:pt x="66127" y="13270"/>
                    <a:pt x="61892" y="13270"/>
                  </a:cubicBezTo>
                  <a:cubicBezTo>
                    <a:pt x="59775" y="13270"/>
                    <a:pt x="57128" y="13084"/>
                    <a:pt x="51835" y="7690"/>
                  </a:cubicBezTo>
                  <a:cubicBezTo>
                    <a:pt x="45835" y="1366"/>
                    <a:pt x="41954" y="64"/>
                    <a:pt x="37895" y="64"/>
                  </a:cubicBezTo>
                  <a:cubicBezTo>
                    <a:pt x="23780" y="64"/>
                    <a:pt x="14252" y="16246"/>
                    <a:pt x="14252" y="21825"/>
                  </a:cubicBezTo>
                  <a:cubicBezTo>
                    <a:pt x="14252" y="23499"/>
                    <a:pt x="16016" y="24057"/>
                    <a:pt x="17252" y="24057"/>
                  </a:cubicBezTo>
                  <a:cubicBezTo>
                    <a:pt x="19369" y="24057"/>
                    <a:pt x="19722" y="23499"/>
                    <a:pt x="20428" y="21453"/>
                  </a:cubicBezTo>
                  <a:cubicBezTo>
                    <a:pt x="23074" y="14944"/>
                    <a:pt x="32955" y="14572"/>
                    <a:pt x="35778" y="14572"/>
                  </a:cubicBezTo>
                  <a:cubicBezTo>
                    <a:pt x="39836" y="14572"/>
                    <a:pt x="44424" y="15688"/>
                    <a:pt x="46894" y="16246"/>
                  </a:cubicBezTo>
                  <a:cubicBezTo>
                    <a:pt x="56599" y="18478"/>
                    <a:pt x="57834" y="18478"/>
                    <a:pt x="62245" y="18478"/>
                  </a:cubicBezTo>
                  <a:cubicBezTo>
                    <a:pt x="57657" y="23499"/>
                    <a:pt x="54481" y="26847"/>
                    <a:pt x="37719" y="40983"/>
                  </a:cubicBezTo>
                  <a:cubicBezTo>
                    <a:pt x="23956" y="52514"/>
                    <a:pt x="19192" y="57164"/>
                    <a:pt x="15840" y="60884"/>
                  </a:cubicBezTo>
                  <a:cubicBezTo>
                    <a:pt x="5253" y="71857"/>
                    <a:pt x="137" y="80041"/>
                    <a:pt x="137" y="81715"/>
                  </a:cubicBezTo>
                  <a:cubicBezTo>
                    <a:pt x="137" y="83947"/>
                    <a:pt x="2430" y="83947"/>
                    <a:pt x="3136" y="83947"/>
                  </a:cubicBezTo>
                  <a:cubicBezTo>
                    <a:pt x="4901" y="83947"/>
                    <a:pt x="5253" y="83575"/>
                    <a:pt x="6136" y="82087"/>
                  </a:cubicBezTo>
                  <a:cubicBezTo>
                    <a:pt x="10900" y="75019"/>
                    <a:pt x="16369" y="70741"/>
                    <a:pt x="22368" y="70741"/>
                  </a:cubicBezTo>
                  <a:cubicBezTo>
                    <a:pt x="24486" y="70741"/>
                    <a:pt x="27132" y="70927"/>
                    <a:pt x="31896" y="75577"/>
                  </a:cubicBezTo>
                  <a:cubicBezTo>
                    <a:pt x="37366" y="81157"/>
                    <a:pt x="40895" y="83947"/>
                    <a:pt x="46541" y="83947"/>
                  </a:cubicBezTo>
                  <a:cubicBezTo>
                    <a:pt x="65421" y="83947"/>
                    <a:pt x="77242" y="61442"/>
                    <a:pt x="77242" y="55118"/>
                  </a:cubicBezTo>
                  <a:cubicBezTo>
                    <a:pt x="77242" y="52886"/>
                    <a:pt x="75302" y="52700"/>
                    <a:pt x="74243" y="52700"/>
                  </a:cubicBezTo>
                  <a:cubicBezTo>
                    <a:pt x="72126" y="52700"/>
                    <a:pt x="71773" y="53630"/>
                    <a:pt x="71067" y="55676"/>
                  </a:cubicBezTo>
                  <a:cubicBezTo>
                    <a:pt x="67715" y="64976"/>
                    <a:pt x="57304" y="69439"/>
                    <a:pt x="48659" y="69439"/>
                  </a:cubicBezTo>
                  <a:cubicBezTo>
                    <a:pt x="44600" y="69439"/>
                    <a:pt x="40189" y="68510"/>
                    <a:pt x="35778" y="67394"/>
                  </a:cubicBezTo>
                  <a:cubicBezTo>
                    <a:pt x="27662" y="65534"/>
                    <a:pt x="26250" y="65534"/>
                    <a:pt x="23074" y="65534"/>
                  </a:cubicBezTo>
                  <a:cubicBezTo>
                    <a:pt x="22721" y="65534"/>
                    <a:pt x="20075" y="65534"/>
                    <a:pt x="19016" y="65720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4" name="Group 113" descr="\documentclass{article}&#10;\usepackage{amsmath}&#10;\pagestyle{empty}&#10;\begin{document}&#10;&#10;&#10;$2_z \sigma([1,0,0])2_z^-$&#10;&#10;\end{document}" title="IguanaTex Vector Display">
            <a:extLst>
              <a:ext uri="{FF2B5EF4-FFF2-40B4-BE49-F238E27FC236}">
                <a16:creationId xmlns:a16="http://schemas.microsoft.com/office/drawing/2014/main" id="{4A3623BB-FCB6-7E76-C879-EFC5D251CC5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405596" y="5416206"/>
            <a:ext cx="1585245" cy="266823"/>
            <a:chOff x="7734719" y="6994931"/>
            <a:chExt cx="1585245" cy="266823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1B8516D-1269-711C-F479-410400673C4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734719" y="7017250"/>
              <a:ext cx="100572" cy="176958"/>
            </a:xfrm>
            <a:custGeom>
              <a:avLst/>
              <a:gdLst>
                <a:gd name="connsiteX0" fmla="*/ 19486 w 100572"/>
                <a:gd name="connsiteY0" fmla="*/ 156562 h 176958"/>
                <a:gd name="connsiteX1" fmla="*/ 46204 w 100572"/>
                <a:gd name="connsiteY1" fmla="*/ 129195 h 176958"/>
                <a:gd name="connsiteX2" fmla="*/ 100650 w 100572"/>
                <a:gd name="connsiteY2" fmla="*/ 51609 h 176958"/>
                <a:gd name="connsiteX3" fmla="*/ 47212 w 100572"/>
                <a:gd name="connsiteY3" fmla="*/ 63 h 176958"/>
                <a:gd name="connsiteX4" fmla="*/ 77 w 100572"/>
                <a:gd name="connsiteY4" fmla="*/ 48155 h 176958"/>
                <a:gd name="connsiteX5" fmla="*/ 13436 w 100572"/>
                <a:gd name="connsiteY5" fmla="*/ 63035 h 176958"/>
                <a:gd name="connsiteX6" fmla="*/ 26543 w 100572"/>
                <a:gd name="connsiteY6" fmla="*/ 48952 h 176958"/>
                <a:gd name="connsiteX7" fmla="*/ 13184 w 100572"/>
                <a:gd name="connsiteY7" fmla="*/ 35136 h 176958"/>
                <a:gd name="connsiteX8" fmla="*/ 9907 w 100572"/>
                <a:gd name="connsiteY8" fmla="*/ 35401 h 176958"/>
                <a:gd name="connsiteX9" fmla="*/ 43936 w 100572"/>
                <a:gd name="connsiteY9" fmla="*/ 8300 h 176958"/>
                <a:gd name="connsiteX10" fmla="*/ 77712 w 100572"/>
                <a:gd name="connsiteY10" fmla="*/ 51609 h 176958"/>
                <a:gd name="connsiteX11" fmla="*/ 51245 w 100572"/>
                <a:gd name="connsiteY11" fmla="*/ 110330 h 176958"/>
                <a:gd name="connsiteX12" fmla="*/ 2849 w 100572"/>
                <a:gd name="connsiteY12" fmla="*/ 167190 h 176958"/>
                <a:gd name="connsiteX13" fmla="*/ 77 w 100572"/>
                <a:gd name="connsiteY13" fmla="*/ 177021 h 176958"/>
                <a:gd name="connsiteX14" fmla="*/ 93592 w 100572"/>
                <a:gd name="connsiteY14" fmla="*/ 177021 h 176958"/>
                <a:gd name="connsiteX15" fmla="*/ 100650 w 100572"/>
                <a:gd name="connsiteY15" fmla="*/ 130789 h 176958"/>
                <a:gd name="connsiteX16" fmla="*/ 94348 w 100572"/>
                <a:gd name="connsiteY16" fmla="*/ 130789 h 176958"/>
                <a:gd name="connsiteX17" fmla="*/ 88803 w 100572"/>
                <a:gd name="connsiteY17" fmla="*/ 154437 h 176958"/>
                <a:gd name="connsiteX18" fmla="*/ 64857 w 100572"/>
                <a:gd name="connsiteY18" fmla="*/ 156562 h 176958"/>
                <a:gd name="connsiteX19" fmla="*/ 19486 w 100572"/>
                <a:gd name="connsiteY19" fmla="*/ 15656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572" h="176958">
                  <a:moveTo>
                    <a:pt x="19486" y="156562"/>
                  </a:moveTo>
                  <a:lnTo>
                    <a:pt x="46204" y="129195"/>
                  </a:lnTo>
                  <a:cubicBezTo>
                    <a:pt x="85526" y="92528"/>
                    <a:pt x="100650" y="78180"/>
                    <a:pt x="100650" y="51609"/>
                  </a:cubicBezTo>
                  <a:cubicBezTo>
                    <a:pt x="100650" y="21319"/>
                    <a:pt x="77964" y="63"/>
                    <a:pt x="47212" y="63"/>
                  </a:cubicBezTo>
                  <a:cubicBezTo>
                    <a:pt x="18729" y="63"/>
                    <a:pt x="77" y="24508"/>
                    <a:pt x="77" y="48155"/>
                  </a:cubicBezTo>
                  <a:cubicBezTo>
                    <a:pt x="77" y="63035"/>
                    <a:pt x="12680" y="63035"/>
                    <a:pt x="13436" y="63035"/>
                  </a:cubicBezTo>
                  <a:cubicBezTo>
                    <a:pt x="17721" y="63035"/>
                    <a:pt x="26543" y="59846"/>
                    <a:pt x="26543" y="48952"/>
                  </a:cubicBezTo>
                  <a:cubicBezTo>
                    <a:pt x="26543" y="42044"/>
                    <a:pt x="22006" y="35136"/>
                    <a:pt x="13184" y="35136"/>
                  </a:cubicBezTo>
                  <a:cubicBezTo>
                    <a:pt x="11167" y="35136"/>
                    <a:pt x="10663" y="35136"/>
                    <a:pt x="9907" y="35401"/>
                  </a:cubicBezTo>
                  <a:cubicBezTo>
                    <a:pt x="15705" y="18131"/>
                    <a:pt x="29316" y="8300"/>
                    <a:pt x="43936" y="8300"/>
                  </a:cubicBezTo>
                  <a:cubicBezTo>
                    <a:pt x="66873" y="8300"/>
                    <a:pt x="77712" y="29822"/>
                    <a:pt x="77712" y="51609"/>
                  </a:cubicBezTo>
                  <a:cubicBezTo>
                    <a:pt x="77712" y="72866"/>
                    <a:pt x="65109" y="93856"/>
                    <a:pt x="51245" y="110330"/>
                  </a:cubicBezTo>
                  <a:lnTo>
                    <a:pt x="2849" y="167190"/>
                  </a:lnTo>
                  <a:cubicBezTo>
                    <a:pt x="77" y="170113"/>
                    <a:pt x="77" y="170644"/>
                    <a:pt x="77" y="177021"/>
                  </a:cubicBezTo>
                  <a:lnTo>
                    <a:pt x="93592" y="177021"/>
                  </a:lnTo>
                  <a:lnTo>
                    <a:pt x="100650" y="130789"/>
                  </a:lnTo>
                  <a:lnTo>
                    <a:pt x="94348" y="130789"/>
                  </a:lnTo>
                  <a:cubicBezTo>
                    <a:pt x="93088" y="138760"/>
                    <a:pt x="91323" y="150451"/>
                    <a:pt x="88803" y="154437"/>
                  </a:cubicBezTo>
                  <a:cubicBezTo>
                    <a:pt x="87038" y="156562"/>
                    <a:pt x="70402" y="156562"/>
                    <a:pt x="64857" y="156562"/>
                  </a:cubicBezTo>
                  <a:lnTo>
                    <a:pt x="19486" y="156562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B91F49E-7DDB-C852-883D-1581F9E9284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858911" y="7152041"/>
              <a:ext cx="81164" cy="83882"/>
            </a:xfrm>
            <a:custGeom>
              <a:avLst/>
              <a:gdLst>
                <a:gd name="connsiteX0" fmla="*/ 18961 w 81164"/>
                <a:gd name="connsiteY0" fmla="*/ 65720 h 83882"/>
                <a:gd name="connsiteX1" fmla="*/ 41722 w 81164"/>
                <a:gd name="connsiteY1" fmla="*/ 44702 h 83882"/>
                <a:gd name="connsiteX2" fmla="*/ 63778 w 81164"/>
                <a:gd name="connsiteY2" fmla="*/ 25173 h 83882"/>
                <a:gd name="connsiteX3" fmla="*/ 81246 w 81164"/>
                <a:gd name="connsiteY3" fmla="*/ 2296 h 83882"/>
                <a:gd name="connsiteX4" fmla="*/ 78246 w 81164"/>
                <a:gd name="connsiteY4" fmla="*/ 64 h 83882"/>
                <a:gd name="connsiteX5" fmla="*/ 75247 w 81164"/>
                <a:gd name="connsiteY5" fmla="*/ 1924 h 83882"/>
                <a:gd name="connsiteX6" fmla="*/ 61837 w 81164"/>
                <a:gd name="connsiteY6" fmla="*/ 13270 h 83882"/>
                <a:gd name="connsiteX7" fmla="*/ 51780 w 81164"/>
                <a:gd name="connsiteY7" fmla="*/ 7690 h 83882"/>
                <a:gd name="connsiteX8" fmla="*/ 37841 w 81164"/>
                <a:gd name="connsiteY8" fmla="*/ 64 h 83882"/>
                <a:gd name="connsiteX9" fmla="*/ 14197 w 81164"/>
                <a:gd name="connsiteY9" fmla="*/ 21825 h 83882"/>
                <a:gd name="connsiteX10" fmla="*/ 17197 w 81164"/>
                <a:gd name="connsiteY10" fmla="*/ 24057 h 83882"/>
                <a:gd name="connsiteX11" fmla="*/ 20373 w 81164"/>
                <a:gd name="connsiteY11" fmla="*/ 21453 h 83882"/>
                <a:gd name="connsiteX12" fmla="*/ 35723 w 81164"/>
                <a:gd name="connsiteY12" fmla="*/ 14572 h 83882"/>
                <a:gd name="connsiteX13" fmla="*/ 46839 w 81164"/>
                <a:gd name="connsiteY13" fmla="*/ 16246 h 83882"/>
                <a:gd name="connsiteX14" fmla="*/ 62190 w 81164"/>
                <a:gd name="connsiteY14" fmla="*/ 18478 h 83882"/>
                <a:gd name="connsiteX15" fmla="*/ 37664 w 81164"/>
                <a:gd name="connsiteY15" fmla="*/ 40983 h 83882"/>
                <a:gd name="connsiteX16" fmla="*/ 15785 w 81164"/>
                <a:gd name="connsiteY16" fmla="*/ 60884 h 83882"/>
                <a:gd name="connsiteX17" fmla="*/ 82 w 81164"/>
                <a:gd name="connsiteY17" fmla="*/ 81715 h 83882"/>
                <a:gd name="connsiteX18" fmla="*/ 3081 w 81164"/>
                <a:gd name="connsiteY18" fmla="*/ 83947 h 83882"/>
                <a:gd name="connsiteX19" fmla="*/ 6081 w 81164"/>
                <a:gd name="connsiteY19" fmla="*/ 82087 h 83882"/>
                <a:gd name="connsiteX20" fmla="*/ 22314 w 81164"/>
                <a:gd name="connsiteY20" fmla="*/ 70741 h 83882"/>
                <a:gd name="connsiteX21" fmla="*/ 31842 w 81164"/>
                <a:gd name="connsiteY21" fmla="*/ 75577 h 83882"/>
                <a:gd name="connsiteX22" fmla="*/ 46486 w 81164"/>
                <a:gd name="connsiteY22" fmla="*/ 83947 h 83882"/>
                <a:gd name="connsiteX23" fmla="*/ 77188 w 81164"/>
                <a:gd name="connsiteY23" fmla="*/ 55118 h 83882"/>
                <a:gd name="connsiteX24" fmla="*/ 74188 w 81164"/>
                <a:gd name="connsiteY24" fmla="*/ 52700 h 83882"/>
                <a:gd name="connsiteX25" fmla="*/ 71012 w 81164"/>
                <a:gd name="connsiteY25" fmla="*/ 55676 h 83882"/>
                <a:gd name="connsiteX26" fmla="*/ 48604 w 81164"/>
                <a:gd name="connsiteY26" fmla="*/ 69439 h 83882"/>
                <a:gd name="connsiteX27" fmla="*/ 35723 w 81164"/>
                <a:gd name="connsiteY27" fmla="*/ 67394 h 83882"/>
                <a:gd name="connsiteX28" fmla="*/ 23019 w 81164"/>
                <a:gd name="connsiteY28" fmla="*/ 65534 h 83882"/>
                <a:gd name="connsiteX29" fmla="*/ 18961 w 81164"/>
                <a:gd name="connsiteY29" fmla="*/ 65720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8961" y="65720"/>
                  </a:moveTo>
                  <a:cubicBezTo>
                    <a:pt x="23549" y="60884"/>
                    <a:pt x="26725" y="57350"/>
                    <a:pt x="41722" y="44702"/>
                  </a:cubicBezTo>
                  <a:cubicBezTo>
                    <a:pt x="45428" y="41541"/>
                    <a:pt x="58661" y="30381"/>
                    <a:pt x="63778" y="25173"/>
                  </a:cubicBezTo>
                  <a:cubicBezTo>
                    <a:pt x="74541" y="14014"/>
                    <a:pt x="81246" y="4528"/>
                    <a:pt x="81246" y="2296"/>
                  </a:cubicBezTo>
                  <a:cubicBezTo>
                    <a:pt x="81246" y="64"/>
                    <a:pt x="78952" y="64"/>
                    <a:pt x="78246" y="64"/>
                  </a:cubicBezTo>
                  <a:cubicBezTo>
                    <a:pt x="76658" y="64"/>
                    <a:pt x="76129" y="436"/>
                    <a:pt x="75247" y="1924"/>
                  </a:cubicBezTo>
                  <a:cubicBezTo>
                    <a:pt x="69777" y="10480"/>
                    <a:pt x="66072" y="13270"/>
                    <a:pt x="61837" y="13270"/>
                  </a:cubicBezTo>
                  <a:cubicBezTo>
                    <a:pt x="59720" y="13270"/>
                    <a:pt x="57073" y="13084"/>
                    <a:pt x="51780" y="7690"/>
                  </a:cubicBezTo>
                  <a:cubicBezTo>
                    <a:pt x="45781" y="1366"/>
                    <a:pt x="41899" y="64"/>
                    <a:pt x="37841" y="64"/>
                  </a:cubicBezTo>
                  <a:cubicBezTo>
                    <a:pt x="23725" y="64"/>
                    <a:pt x="14197" y="16246"/>
                    <a:pt x="14197" y="21825"/>
                  </a:cubicBezTo>
                  <a:cubicBezTo>
                    <a:pt x="14197" y="23499"/>
                    <a:pt x="15962" y="24057"/>
                    <a:pt x="17197" y="24057"/>
                  </a:cubicBezTo>
                  <a:cubicBezTo>
                    <a:pt x="19314" y="24057"/>
                    <a:pt x="19667" y="23499"/>
                    <a:pt x="20373" y="21453"/>
                  </a:cubicBezTo>
                  <a:cubicBezTo>
                    <a:pt x="23019" y="14944"/>
                    <a:pt x="32900" y="14572"/>
                    <a:pt x="35723" y="14572"/>
                  </a:cubicBezTo>
                  <a:cubicBezTo>
                    <a:pt x="39782" y="14572"/>
                    <a:pt x="44369" y="15688"/>
                    <a:pt x="46839" y="16246"/>
                  </a:cubicBezTo>
                  <a:cubicBezTo>
                    <a:pt x="56544" y="18478"/>
                    <a:pt x="57779" y="18478"/>
                    <a:pt x="62190" y="18478"/>
                  </a:cubicBezTo>
                  <a:cubicBezTo>
                    <a:pt x="57602" y="23499"/>
                    <a:pt x="54426" y="26847"/>
                    <a:pt x="37664" y="40983"/>
                  </a:cubicBezTo>
                  <a:cubicBezTo>
                    <a:pt x="23902" y="52514"/>
                    <a:pt x="19138" y="57164"/>
                    <a:pt x="15785" y="60884"/>
                  </a:cubicBezTo>
                  <a:cubicBezTo>
                    <a:pt x="5199" y="71857"/>
                    <a:pt x="82" y="80041"/>
                    <a:pt x="82" y="81715"/>
                  </a:cubicBezTo>
                  <a:cubicBezTo>
                    <a:pt x="82" y="83947"/>
                    <a:pt x="2375" y="83947"/>
                    <a:pt x="3081" y="83947"/>
                  </a:cubicBezTo>
                  <a:cubicBezTo>
                    <a:pt x="4846" y="83947"/>
                    <a:pt x="5199" y="83575"/>
                    <a:pt x="6081" y="82087"/>
                  </a:cubicBezTo>
                  <a:cubicBezTo>
                    <a:pt x="10845" y="75019"/>
                    <a:pt x="16315" y="70741"/>
                    <a:pt x="22314" y="70741"/>
                  </a:cubicBezTo>
                  <a:cubicBezTo>
                    <a:pt x="24431" y="70741"/>
                    <a:pt x="27078" y="70927"/>
                    <a:pt x="31842" y="75577"/>
                  </a:cubicBezTo>
                  <a:cubicBezTo>
                    <a:pt x="37311" y="81157"/>
                    <a:pt x="40840" y="83947"/>
                    <a:pt x="46486" y="83947"/>
                  </a:cubicBezTo>
                  <a:cubicBezTo>
                    <a:pt x="65366" y="83947"/>
                    <a:pt x="77188" y="61442"/>
                    <a:pt x="77188" y="55118"/>
                  </a:cubicBezTo>
                  <a:cubicBezTo>
                    <a:pt x="77188" y="52886"/>
                    <a:pt x="75247" y="52700"/>
                    <a:pt x="74188" y="52700"/>
                  </a:cubicBezTo>
                  <a:cubicBezTo>
                    <a:pt x="72071" y="52700"/>
                    <a:pt x="71718" y="53630"/>
                    <a:pt x="71012" y="55676"/>
                  </a:cubicBezTo>
                  <a:cubicBezTo>
                    <a:pt x="67660" y="64976"/>
                    <a:pt x="57249" y="69439"/>
                    <a:pt x="48604" y="69439"/>
                  </a:cubicBezTo>
                  <a:cubicBezTo>
                    <a:pt x="44546" y="69439"/>
                    <a:pt x="40134" y="68510"/>
                    <a:pt x="35723" y="67394"/>
                  </a:cubicBezTo>
                  <a:cubicBezTo>
                    <a:pt x="27607" y="65534"/>
                    <a:pt x="26195" y="65534"/>
                    <a:pt x="23019" y="65534"/>
                  </a:cubicBezTo>
                  <a:cubicBezTo>
                    <a:pt x="22666" y="65534"/>
                    <a:pt x="20020" y="65534"/>
                    <a:pt x="18961" y="65720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0F6EEC2-FFB9-D5E9-716C-73F1D9CF115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973869" y="7079690"/>
              <a:ext cx="133341" cy="117441"/>
            </a:xfrm>
            <a:custGeom>
              <a:avLst/>
              <a:gdLst>
                <a:gd name="connsiteX0" fmla="*/ 121076 w 133341"/>
                <a:gd name="connsiteY0" fmla="*/ 15474 h 117441"/>
                <a:gd name="connsiteX1" fmla="*/ 133427 w 133341"/>
                <a:gd name="connsiteY1" fmla="*/ 6440 h 117441"/>
                <a:gd name="connsiteX2" fmla="*/ 123597 w 133341"/>
                <a:gd name="connsiteY2" fmla="*/ 63 h 117441"/>
                <a:gd name="connsiteX3" fmla="*/ 66127 w 133341"/>
                <a:gd name="connsiteY3" fmla="*/ 63 h 117441"/>
                <a:gd name="connsiteX4" fmla="*/ 86 w 133341"/>
                <a:gd name="connsiteY4" fmla="*/ 75523 h 117441"/>
                <a:gd name="connsiteX5" fmla="*/ 37896 w 133341"/>
                <a:gd name="connsiteY5" fmla="*/ 117504 h 117441"/>
                <a:gd name="connsiteX6" fmla="*/ 101163 w 133341"/>
                <a:gd name="connsiteY6" fmla="*/ 44435 h 117441"/>
                <a:gd name="connsiteX7" fmla="*/ 93349 w 133341"/>
                <a:gd name="connsiteY7" fmla="*/ 15474 h 117441"/>
                <a:gd name="connsiteX8" fmla="*/ 121076 w 133341"/>
                <a:gd name="connsiteY8" fmla="*/ 15474 h 117441"/>
                <a:gd name="connsiteX9" fmla="*/ 38148 w 133341"/>
                <a:gd name="connsiteY9" fmla="*/ 111658 h 117441"/>
                <a:gd name="connsiteX10" fmla="*/ 15714 w 133341"/>
                <a:gd name="connsiteY10" fmla="*/ 82962 h 117441"/>
                <a:gd name="connsiteX11" fmla="*/ 27561 w 133341"/>
                <a:gd name="connsiteY11" fmla="*/ 37527 h 117441"/>
                <a:gd name="connsiteX12" fmla="*/ 61842 w 133341"/>
                <a:gd name="connsiteY12" fmla="*/ 15474 h 117441"/>
                <a:gd name="connsiteX13" fmla="*/ 85031 w 133341"/>
                <a:gd name="connsiteY13" fmla="*/ 41247 h 117441"/>
                <a:gd name="connsiteX14" fmla="*/ 71420 w 133341"/>
                <a:gd name="connsiteY14" fmla="*/ 89073 h 117441"/>
                <a:gd name="connsiteX15" fmla="*/ 38148 w 133341"/>
                <a:gd name="connsiteY15" fmla="*/ 111658 h 11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41" h="117441">
                  <a:moveTo>
                    <a:pt x="121076" y="15474"/>
                  </a:moveTo>
                  <a:cubicBezTo>
                    <a:pt x="124353" y="15474"/>
                    <a:pt x="133427" y="15474"/>
                    <a:pt x="133427" y="6440"/>
                  </a:cubicBezTo>
                  <a:cubicBezTo>
                    <a:pt x="133427" y="63"/>
                    <a:pt x="128134" y="63"/>
                    <a:pt x="123597" y="63"/>
                  </a:cubicBezTo>
                  <a:lnTo>
                    <a:pt x="66127" y="63"/>
                  </a:lnTo>
                  <a:cubicBezTo>
                    <a:pt x="28065" y="63"/>
                    <a:pt x="86" y="43904"/>
                    <a:pt x="86" y="75523"/>
                  </a:cubicBezTo>
                  <a:cubicBezTo>
                    <a:pt x="86" y="98905"/>
                    <a:pt x="14958" y="117504"/>
                    <a:pt x="37896" y="117504"/>
                  </a:cubicBezTo>
                  <a:cubicBezTo>
                    <a:pt x="67639" y="117504"/>
                    <a:pt x="101163" y="85354"/>
                    <a:pt x="101163" y="44435"/>
                  </a:cubicBezTo>
                  <a:cubicBezTo>
                    <a:pt x="101163" y="39918"/>
                    <a:pt x="101163" y="27165"/>
                    <a:pt x="93349" y="15474"/>
                  </a:cubicBezTo>
                  <a:lnTo>
                    <a:pt x="121076" y="15474"/>
                  </a:lnTo>
                  <a:close/>
                  <a:moveTo>
                    <a:pt x="38148" y="111658"/>
                  </a:moveTo>
                  <a:cubicBezTo>
                    <a:pt x="25797" y="111658"/>
                    <a:pt x="15714" y="102093"/>
                    <a:pt x="15714" y="82962"/>
                  </a:cubicBezTo>
                  <a:cubicBezTo>
                    <a:pt x="15714" y="74991"/>
                    <a:pt x="18739" y="53203"/>
                    <a:pt x="27561" y="37527"/>
                  </a:cubicBezTo>
                  <a:cubicBezTo>
                    <a:pt x="38148" y="19193"/>
                    <a:pt x="53271" y="15474"/>
                    <a:pt x="61842" y="15474"/>
                  </a:cubicBezTo>
                  <a:cubicBezTo>
                    <a:pt x="83015" y="15474"/>
                    <a:pt x="85031" y="33010"/>
                    <a:pt x="85031" y="41247"/>
                  </a:cubicBezTo>
                  <a:cubicBezTo>
                    <a:pt x="85031" y="53735"/>
                    <a:pt x="79990" y="75523"/>
                    <a:pt x="71420" y="89073"/>
                  </a:cubicBezTo>
                  <a:cubicBezTo>
                    <a:pt x="61590" y="104750"/>
                    <a:pt x="47978" y="111658"/>
                    <a:pt x="38148" y="111658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B7FC38A-F4CC-4AC8-F5B9-0F2632B5F24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142320" y="6994931"/>
              <a:ext cx="58478" cy="265703"/>
            </a:xfrm>
            <a:custGeom>
              <a:avLst/>
              <a:gdLst>
                <a:gd name="connsiteX0" fmla="*/ 58571 w 58478"/>
                <a:gd name="connsiteY0" fmla="*/ 263109 h 265703"/>
                <a:gd name="connsiteX1" fmla="*/ 54286 w 58478"/>
                <a:gd name="connsiteY1" fmla="*/ 257264 h 265703"/>
                <a:gd name="connsiteX2" fmla="*/ 14712 w 58478"/>
                <a:gd name="connsiteY2" fmla="*/ 132915 h 265703"/>
                <a:gd name="connsiteX3" fmla="*/ 55294 w 58478"/>
                <a:gd name="connsiteY3" fmla="*/ 7237 h 265703"/>
                <a:gd name="connsiteX4" fmla="*/ 58571 w 58478"/>
                <a:gd name="connsiteY4" fmla="*/ 2720 h 265703"/>
                <a:gd name="connsiteX5" fmla="*/ 56050 w 58478"/>
                <a:gd name="connsiteY5" fmla="*/ 63 h 265703"/>
                <a:gd name="connsiteX6" fmla="*/ 15972 w 58478"/>
                <a:gd name="connsiteY6" fmla="*/ 51875 h 265703"/>
                <a:gd name="connsiteX7" fmla="*/ 92 w 58478"/>
                <a:gd name="connsiteY7" fmla="*/ 132915 h 265703"/>
                <a:gd name="connsiteX8" fmla="*/ 16728 w 58478"/>
                <a:gd name="connsiteY8" fmla="*/ 215814 h 265703"/>
                <a:gd name="connsiteX9" fmla="*/ 56050 w 58478"/>
                <a:gd name="connsiteY9" fmla="*/ 265766 h 265703"/>
                <a:gd name="connsiteX10" fmla="*/ 58571 w 58478"/>
                <a:gd name="connsiteY10" fmla="*/ 263109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571" y="263109"/>
                  </a:moveTo>
                  <a:cubicBezTo>
                    <a:pt x="58571" y="262312"/>
                    <a:pt x="58571" y="261781"/>
                    <a:pt x="54286" y="257264"/>
                  </a:cubicBezTo>
                  <a:cubicBezTo>
                    <a:pt x="22778" y="223785"/>
                    <a:pt x="14712" y="173567"/>
                    <a:pt x="14712" y="132915"/>
                  </a:cubicBezTo>
                  <a:cubicBezTo>
                    <a:pt x="14712" y="86682"/>
                    <a:pt x="24290" y="40450"/>
                    <a:pt x="55294" y="7237"/>
                  </a:cubicBezTo>
                  <a:cubicBezTo>
                    <a:pt x="58571" y="4048"/>
                    <a:pt x="58571" y="3517"/>
                    <a:pt x="58571" y="2720"/>
                  </a:cubicBezTo>
                  <a:cubicBezTo>
                    <a:pt x="58571" y="860"/>
                    <a:pt x="57563" y="63"/>
                    <a:pt x="56050" y="63"/>
                  </a:cubicBezTo>
                  <a:cubicBezTo>
                    <a:pt x="53530" y="63"/>
                    <a:pt x="30844" y="18131"/>
                    <a:pt x="15972" y="51875"/>
                  </a:cubicBezTo>
                  <a:cubicBezTo>
                    <a:pt x="3117" y="81102"/>
                    <a:pt x="92" y="110595"/>
                    <a:pt x="92" y="132915"/>
                  </a:cubicBezTo>
                  <a:cubicBezTo>
                    <a:pt x="92" y="153639"/>
                    <a:pt x="2865" y="185790"/>
                    <a:pt x="16728" y="215814"/>
                  </a:cubicBezTo>
                  <a:cubicBezTo>
                    <a:pt x="31852" y="248496"/>
                    <a:pt x="53530" y="265766"/>
                    <a:pt x="56050" y="265766"/>
                  </a:cubicBezTo>
                  <a:cubicBezTo>
                    <a:pt x="57563" y="265766"/>
                    <a:pt x="58571" y="264969"/>
                    <a:pt x="58571" y="263109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265B62F-B1D7-37BD-A610-10921851B4C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245134" y="6994931"/>
              <a:ext cx="34532" cy="265703"/>
            </a:xfrm>
            <a:custGeom>
              <a:avLst/>
              <a:gdLst>
                <a:gd name="connsiteX0" fmla="*/ 34629 w 34532"/>
                <a:gd name="connsiteY0" fmla="*/ 265766 h 265703"/>
                <a:gd name="connsiteX1" fmla="*/ 34629 w 34532"/>
                <a:gd name="connsiteY1" fmla="*/ 255138 h 265703"/>
                <a:gd name="connsiteX2" fmla="*/ 10179 w 34532"/>
                <a:gd name="connsiteY2" fmla="*/ 255138 h 265703"/>
                <a:gd name="connsiteX3" fmla="*/ 10179 w 34532"/>
                <a:gd name="connsiteY3" fmla="*/ 10691 h 265703"/>
                <a:gd name="connsiteX4" fmla="*/ 34629 w 34532"/>
                <a:gd name="connsiteY4" fmla="*/ 10691 h 265703"/>
                <a:gd name="connsiteX5" fmla="*/ 34629 w 34532"/>
                <a:gd name="connsiteY5" fmla="*/ 63 h 265703"/>
                <a:gd name="connsiteX6" fmla="*/ 96 w 34532"/>
                <a:gd name="connsiteY6" fmla="*/ 63 h 265703"/>
                <a:gd name="connsiteX7" fmla="*/ 96 w 34532"/>
                <a:gd name="connsiteY7" fmla="*/ 265766 h 265703"/>
                <a:gd name="connsiteX8" fmla="*/ 34629 w 34532"/>
                <a:gd name="connsiteY8" fmla="*/ 265766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29" y="265766"/>
                  </a:moveTo>
                  <a:lnTo>
                    <a:pt x="34629" y="255138"/>
                  </a:lnTo>
                  <a:lnTo>
                    <a:pt x="10179" y="255138"/>
                  </a:lnTo>
                  <a:lnTo>
                    <a:pt x="10179" y="10691"/>
                  </a:lnTo>
                  <a:lnTo>
                    <a:pt x="34629" y="10691"/>
                  </a:lnTo>
                  <a:lnTo>
                    <a:pt x="34629" y="63"/>
                  </a:lnTo>
                  <a:lnTo>
                    <a:pt x="96" y="63"/>
                  </a:lnTo>
                  <a:lnTo>
                    <a:pt x="96" y="265766"/>
                  </a:lnTo>
                  <a:lnTo>
                    <a:pt x="34629" y="265766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E592CCC-74B7-D98E-2823-3F9ED027CDC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307842" y="7017250"/>
              <a:ext cx="83180" cy="176958"/>
            </a:xfrm>
            <a:custGeom>
              <a:avLst/>
              <a:gdLst>
                <a:gd name="connsiteX0" fmla="*/ 51772 w 83180"/>
                <a:gd name="connsiteY0" fmla="*/ 6971 h 176958"/>
                <a:gd name="connsiteX1" fmla="*/ 45974 w 83180"/>
                <a:gd name="connsiteY1" fmla="*/ 63 h 176958"/>
                <a:gd name="connsiteX2" fmla="*/ 99 w 83180"/>
                <a:gd name="connsiteY2" fmla="*/ 17068 h 176958"/>
                <a:gd name="connsiteX3" fmla="*/ 99 w 83180"/>
                <a:gd name="connsiteY3" fmla="*/ 25305 h 176958"/>
                <a:gd name="connsiteX4" fmla="*/ 33119 w 83180"/>
                <a:gd name="connsiteY4" fmla="*/ 18396 h 176958"/>
                <a:gd name="connsiteX5" fmla="*/ 33119 w 83180"/>
                <a:gd name="connsiteY5" fmla="*/ 156031 h 176958"/>
                <a:gd name="connsiteX6" fmla="*/ 9677 w 83180"/>
                <a:gd name="connsiteY6" fmla="*/ 168785 h 176958"/>
                <a:gd name="connsiteX7" fmla="*/ 1611 w 83180"/>
                <a:gd name="connsiteY7" fmla="*/ 168785 h 176958"/>
                <a:gd name="connsiteX8" fmla="*/ 1611 w 83180"/>
                <a:gd name="connsiteY8" fmla="*/ 177021 h 176958"/>
                <a:gd name="connsiteX9" fmla="*/ 42446 w 83180"/>
                <a:gd name="connsiteY9" fmla="*/ 176224 h 176958"/>
                <a:gd name="connsiteX10" fmla="*/ 83280 w 83180"/>
                <a:gd name="connsiteY10" fmla="*/ 177021 h 176958"/>
                <a:gd name="connsiteX11" fmla="*/ 83280 w 83180"/>
                <a:gd name="connsiteY11" fmla="*/ 168785 h 176958"/>
                <a:gd name="connsiteX12" fmla="*/ 75214 w 83180"/>
                <a:gd name="connsiteY12" fmla="*/ 168785 h 176958"/>
                <a:gd name="connsiteX13" fmla="*/ 51772 w 83180"/>
                <a:gd name="connsiteY13" fmla="*/ 156031 h 176958"/>
                <a:gd name="connsiteX14" fmla="*/ 51772 w 83180"/>
                <a:gd name="connsiteY14" fmla="*/ 6971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180" h="176958">
                  <a:moveTo>
                    <a:pt x="51772" y="6971"/>
                  </a:moveTo>
                  <a:cubicBezTo>
                    <a:pt x="51772" y="594"/>
                    <a:pt x="51772" y="63"/>
                    <a:pt x="45974" y="63"/>
                  </a:cubicBezTo>
                  <a:cubicBezTo>
                    <a:pt x="30346" y="17068"/>
                    <a:pt x="8165" y="17068"/>
                    <a:pt x="99" y="17068"/>
                  </a:cubicBezTo>
                  <a:lnTo>
                    <a:pt x="99" y="25305"/>
                  </a:lnTo>
                  <a:cubicBezTo>
                    <a:pt x="5140" y="25305"/>
                    <a:pt x="20012" y="25305"/>
                    <a:pt x="33119" y="18396"/>
                  </a:cubicBezTo>
                  <a:lnTo>
                    <a:pt x="33119" y="156031"/>
                  </a:lnTo>
                  <a:cubicBezTo>
                    <a:pt x="33119" y="165596"/>
                    <a:pt x="32363" y="168785"/>
                    <a:pt x="9677" y="168785"/>
                  </a:cubicBezTo>
                  <a:lnTo>
                    <a:pt x="1611" y="168785"/>
                  </a:lnTo>
                  <a:lnTo>
                    <a:pt x="1611" y="177021"/>
                  </a:lnTo>
                  <a:cubicBezTo>
                    <a:pt x="10434" y="176224"/>
                    <a:pt x="32363" y="176224"/>
                    <a:pt x="42446" y="176224"/>
                  </a:cubicBezTo>
                  <a:cubicBezTo>
                    <a:pt x="52528" y="176224"/>
                    <a:pt x="74457" y="176224"/>
                    <a:pt x="83280" y="177021"/>
                  </a:cubicBezTo>
                  <a:lnTo>
                    <a:pt x="83280" y="168785"/>
                  </a:lnTo>
                  <a:lnTo>
                    <a:pt x="75214" y="168785"/>
                  </a:lnTo>
                  <a:cubicBezTo>
                    <a:pt x="52528" y="168785"/>
                    <a:pt x="51772" y="165862"/>
                    <a:pt x="51772" y="156031"/>
                  </a:cubicBezTo>
                  <a:lnTo>
                    <a:pt x="51772" y="6971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0077DE7-58DA-A19E-BE16-348AC0029D49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433118" y="7166044"/>
              <a:ext cx="29491" cy="79445"/>
            </a:xfrm>
            <a:custGeom>
              <a:avLst/>
              <a:gdLst>
                <a:gd name="connsiteX0" fmla="*/ 29595 w 29491"/>
                <a:gd name="connsiteY0" fmla="*/ 27962 h 79445"/>
                <a:gd name="connsiteX1" fmla="*/ 13463 w 29491"/>
                <a:gd name="connsiteY1" fmla="*/ 63 h 79445"/>
                <a:gd name="connsiteX2" fmla="*/ 104 w 29491"/>
                <a:gd name="connsiteY2" fmla="*/ 14145 h 79445"/>
                <a:gd name="connsiteX3" fmla="*/ 13463 w 29491"/>
                <a:gd name="connsiteY3" fmla="*/ 28227 h 79445"/>
                <a:gd name="connsiteX4" fmla="*/ 22285 w 29491"/>
                <a:gd name="connsiteY4" fmla="*/ 24773 h 79445"/>
                <a:gd name="connsiteX5" fmla="*/ 23546 w 29491"/>
                <a:gd name="connsiteY5" fmla="*/ 23976 h 79445"/>
                <a:gd name="connsiteX6" fmla="*/ 24050 w 29491"/>
                <a:gd name="connsiteY6" fmla="*/ 27962 h 79445"/>
                <a:gd name="connsiteX7" fmla="*/ 6910 w 29491"/>
                <a:gd name="connsiteY7" fmla="*/ 72334 h 79445"/>
                <a:gd name="connsiteX8" fmla="*/ 4137 w 29491"/>
                <a:gd name="connsiteY8" fmla="*/ 76585 h 79445"/>
                <a:gd name="connsiteX9" fmla="*/ 6658 w 29491"/>
                <a:gd name="connsiteY9" fmla="*/ 79508 h 79445"/>
                <a:gd name="connsiteX10" fmla="*/ 29595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595" y="27962"/>
                  </a:moveTo>
                  <a:cubicBezTo>
                    <a:pt x="29595" y="10425"/>
                    <a:pt x="23294" y="63"/>
                    <a:pt x="13463" y="63"/>
                  </a:cubicBezTo>
                  <a:cubicBezTo>
                    <a:pt x="5145" y="63"/>
                    <a:pt x="104" y="6705"/>
                    <a:pt x="104" y="14145"/>
                  </a:cubicBezTo>
                  <a:cubicBezTo>
                    <a:pt x="104" y="21319"/>
                    <a:pt x="5145" y="28227"/>
                    <a:pt x="13463" y="28227"/>
                  </a:cubicBezTo>
                  <a:cubicBezTo>
                    <a:pt x="16488" y="28227"/>
                    <a:pt x="19765" y="27165"/>
                    <a:pt x="22285" y="24773"/>
                  </a:cubicBezTo>
                  <a:cubicBezTo>
                    <a:pt x="23042" y="24242"/>
                    <a:pt x="23294" y="23976"/>
                    <a:pt x="23546" y="23976"/>
                  </a:cubicBezTo>
                  <a:cubicBezTo>
                    <a:pt x="23798" y="23976"/>
                    <a:pt x="24050" y="24242"/>
                    <a:pt x="24050" y="27962"/>
                  </a:cubicBezTo>
                  <a:cubicBezTo>
                    <a:pt x="24050" y="47624"/>
                    <a:pt x="15228" y="63566"/>
                    <a:pt x="6910" y="72334"/>
                  </a:cubicBezTo>
                  <a:cubicBezTo>
                    <a:pt x="4137" y="75257"/>
                    <a:pt x="4137" y="75788"/>
                    <a:pt x="4137" y="76585"/>
                  </a:cubicBezTo>
                  <a:cubicBezTo>
                    <a:pt x="4137" y="78445"/>
                    <a:pt x="5397" y="79508"/>
                    <a:pt x="6658" y="79508"/>
                  </a:cubicBezTo>
                  <a:cubicBezTo>
                    <a:pt x="9430" y="79508"/>
                    <a:pt x="29595" y="59049"/>
                    <a:pt x="29595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2621BED-77EF-4DD8-5000-95174760509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533298" y="7017250"/>
              <a:ext cx="106118" cy="182804"/>
            </a:xfrm>
            <a:custGeom>
              <a:avLst/>
              <a:gdLst>
                <a:gd name="connsiteX0" fmla="*/ 106227 w 106118"/>
                <a:gd name="connsiteY0" fmla="*/ 91996 h 182804"/>
                <a:gd name="connsiteX1" fmla="*/ 96144 w 106118"/>
                <a:gd name="connsiteY1" fmla="*/ 29822 h 182804"/>
                <a:gd name="connsiteX2" fmla="*/ 53294 w 106118"/>
                <a:gd name="connsiteY2" fmla="*/ 63 h 182804"/>
                <a:gd name="connsiteX3" fmla="*/ 9435 w 106118"/>
                <a:gd name="connsiteY3" fmla="*/ 31681 h 182804"/>
                <a:gd name="connsiteX4" fmla="*/ 108 w 106118"/>
                <a:gd name="connsiteY4" fmla="*/ 91996 h 182804"/>
                <a:gd name="connsiteX5" fmla="*/ 11451 w 106118"/>
                <a:gd name="connsiteY5" fmla="*/ 156031 h 182804"/>
                <a:gd name="connsiteX6" fmla="*/ 53042 w 106118"/>
                <a:gd name="connsiteY6" fmla="*/ 182867 h 182804"/>
                <a:gd name="connsiteX7" fmla="*/ 96900 w 106118"/>
                <a:gd name="connsiteY7" fmla="*/ 152045 h 182804"/>
                <a:gd name="connsiteX8" fmla="*/ 106227 w 106118"/>
                <a:gd name="connsiteY8" fmla="*/ 91996 h 182804"/>
                <a:gd name="connsiteX9" fmla="*/ 53042 w 106118"/>
                <a:gd name="connsiteY9" fmla="*/ 177021 h 182804"/>
                <a:gd name="connsiteX10" fmla="*/ 23802 w 106118"/>
                <a:gd name="connsiteY10" fmla="*/ 144871 h 182804"/>
                <a:gd name="connsiteX11" fmla="*/ 21030 w 106118"/>
                <a:gd name="connsiteY11" fmla="*/ 88808 h 182804"/>
                <a:gd name="connsiteX12" fmla="*/ 23046 w 106118"/>
                <a:gd name="connsiteY12" fmla="*/ 39918 h 182804"/>
                <a:gd name="connsiteX13" fmla="*/ 53042 w 106118"/>
                <a:gd name="connsiteY13" fmla="*/ 5908 h 182804"/>
                <a:gd name="connsiteX14" fmla="*/ 82785 w 106118"/>
                <a:gd name="connsiteY14" fmla="*/ 36996 h 182804"/>
                <a:gd name="connsiteX15" fmla="*/ 85306 w 106118"/>
                <a:gd name="connsiteY15" fmla="*/ 88808 h 182804"/>
                <a:gd name="connsiteX16" fmla="*/ 82533 w 106118"/>
                <a:gd name="connsiteY16" fmla="*/ 143808 h 182804"/>
                <a:gd name="connsiteX17" fmla="*/ 53042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27" y="91996"/>
                  </a:moveTo>
                  <a:cubicBezTo>
                    <a:pt x="106227" y="70740"/>
                    <a:pt x="104966" y="49484"/>
                    <a:pt x="96144" y="29822"/>
                  </a:cubicBezTo>
                  <a:cubicBezTo>
                    <a:pt x="84549" y="4314"/>
                    <a:pt x="63880" y="63"/>
                    <a:pt x="53294" y="63"/>
                  </a:cubicBezTo>
                  <a:cubicBezTo>
                    <a:pt x="38170" y="63"/>
                    <a:pt x="19769" y="6971"/>
                    <a:pt x="9435" y="31681"/>
                  </a:cubicBezTo>
                  <a:cubicBezTo>
                    <a:pt x="1369" y="50015"/>
                    <a:pt x="108" y="70740"/>
                    <a:pt x="108" y="91996"/>
                  </a:cubicBezTo>
                  <a:cubicBezTo>
                    <a:pt x="108" y="111924"/>
                    <a:pt x="1117" y="135837"/>
                    <a:pt x="11451" y="156031"/>
                  </a:cubicBezTo>
                  <a:cubicBezTo>
                    <a:pt x="22290" y="177553"/>
                    <a:pt x="40690" y="182867"/>
                    <a:pt x="53042" y="182867"/>
                  </a:cubicBezTo>
                  <a:cubicBezTo>
                    <a:pt x="66653" y="182867"/>
                    <a:pt x="85810" y="177287"/>
                    <a:pt x="96900" y="152045"/>
                  </a:cubicBezTo>
                  <a:cubicBezTo>
                    <a:pt x="104966" y="133712"/>
                    <a:pt x="106227" y="112987"/>
                    <a:pt x="106227" y="91996"/>
                  </a:cubicBezTo>
                  <a:close/>
                  <a:moveTo>
                    <a:pt x="53042" y="177021"/>
                  </a:moveTo>
                  <a:cubicBezTo>
                    <a:pt x="43211" y="177021"/>
                    <a:pt x="28339" y="170379"/>
                    <a:pt x="23802" y="144871"/>
                  </a:cubicBezTo>
                  <a:cubicBezTo>
                    <a:pt x="21030" y="128929"/>
                    <a:pt x="21030" y="104484"/>
                    <a:pt x="21030" y="88808"/>
                  </a:cubicBezTo>
                  <a:cubicBezTo>
                    <a:pt x="21030" y="71803"/>
                    <a:pt x="21030" y="54266"/>
                    <a:pt x="23046" y="39918"/>
                  </a:cubicBezTo>
                  <a:cubicBezTo>
                    <a:pt x="27835" y="8300"/>
                    <a:pt x="46740" y="5908"/>
                    <a:pt x="53042" y="5908"/>
                  </a:cubicBezTo>
                  <a:cubicBezTo>
                    <a:pt x="61360" y="5908"/>
                    <a:pt x="77996" y="10691"/>
                    <a:pt x="82785" y="36996"/>
                  </a:cubicBezTo>
                  <a:cubicBezTo>
                    <a:pt x="85306" y="51875"/>
                    <a:pt x="85306" y="72068"/>
                    <a:pt x="85306" y="88808"/>
                  </a:cubicBezTo>
                  <a:cubicBezTo>
                    <a:pt x="85306" y="108736"/>
                    <a:pt x="85306" y="126803"/>
                    <a:pt x="82533" y="143808"/>
                  </a:cubicBezTo>
                  <a:cubicBezTo>
                    <a:pt x="78752" y="169050"/>
                    <a:pt x="64384" y="177021"/>
                    <a:pt x="53042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2BD3F58-CF6E-B1FA-F60B-A830CCA7E4E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671176" y="7166044"/>
              <a:ext cx="29491" cy="79445"/>
            </a:xfrm>
            <a:custGeom>
              <a:avLst/>
              <a:gdLst>
                <a:gd name="connsiteX0" fmla="*/ 29605 w 29491"/>
                <a:gd name="connsiteY0" fmla="*/ 27962 h 79445"/>
                <a:gd name="connsiteX1" fmla="*/ 13473 w 29491"/>
                <a:gd name="connsiteY1" fmla="*/ 63 h 79445"/>
                <a:gd name="connsiteX2" fmla="*/ 113 w 29491"/>
                <a:gd name="connsiteY2" fmla="*/ 14145 h 79445"/>
                <a:gd name="connsiteX3" fmla="*/ 13473 w 29491"/>
                <a:gd name="connsiteY3" fmla="*/ 28227 h 79445"/>
                <a:gd name="connsiteX4" fmla="*/ 22295 w 29491"/>
                <a:gd name="connsiteY4" fmla="*/ 24773 h 79445"/>
                <a:gd name="connsiteX5" fmla="*/ 23555 w 29491"/>
                <a:gd name="connsiteY5" fmla="*/ 23976 h 79445"/>
                <a:gd name="connsiteX6" fmla="*/ 24059 w 29491"/>
                <a:gd name="connsiteY6" fmla="*/ 27962 h 79445"/>
                <a:gd name="connsiteX7" fmla="*/ 6919 w 29491"/>
                <a:gd name="connsiteY7" fmla="*/ 72334 h 79445"/>
                <a:gd name="connsiteX8" fmla="*/ 4146 w 29491"/>
                <a:gd name="connsiteY8" fmla="*/ 76585 h 79445"/>
                <a:gd name="connsiteX9" fmla="*/ 6667 w 29491"/>
                <a:gd name="connsiteY9" fmla="*/ 79508 h 79445"/>
                <a:gd name="connsiteX10" fmla="*/ 29605 w 29491"/>
                <a:gd name="connsiteY10" fmla="*/ 27962 h 7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91" h="79445">
                  <a:moveTo>
                    <a:pt x="29605" y="27962"/>
                  </a:moveTo>
                  <a:cubicBezTo>
                    <a:pt x="29605" y="10425"/>
                    <a:pt x="23303" y="63"/>
                    <a:pt x="13473" y="63"/>
                  </a:cubicBezTo>
                  <a:cubicBezTo>
                    <a:pt x="5155" y="63"/>
                    <a:pt x="113" y="6705"/>
                    <a:pt x="113" y="14145"/>
                  </a:cubicBezTo>
                  <a:cubicBezTo>
                    <a:pt x="113" y="21319"/>
                    <a:pt x="5155" y="28227"/>
                    <a:pt x="13473" y="28227"/>
                  </a:cubicBezTo>
                  <a:cubicBezTo>
                    <a:pt x="16497" y="28227"/>
                    <a:pt x="19774" y="27165"/>
                    <a:pt x="22295" y="24773"/>
                  </a:cubicBezTo>
                  <a:cubicBezTo>
                    <a:pt x="23051" y="24242"/>
                    <a:pt x="23303" y="23976"/>
                    <a:pt x="23555" y="23976"/>
                  </a:cubicBezTo>
                  <a:cubicBezTo>
                    <a:pt x="23807" y="23976"/>
                    <a:pt x="24059" y="24242"/>
                    <a:pt x="24059" y="27962"/>
                  </a:cubicBezTo>
                  <a:cubicBezTo>
                    <a:pt x="24059" y="47624"/>
                    <a:pt x="15237" y="63566"/>
                    <a:pt x="6919" y="72334"/>
                  </a:cubicBezTo>
                  <a:cubicBezTo>
                    <a:pt x="4146" y="75257"/>
                    <a:pt x="4146" y="75788"/>
                    <a:pt x="4146" y="76585"/>
                  </a:cubicBezTo>
                  <a:cubicBezTo>
                    <a:pt x="4146" y="78445"/>
                    <a:pt x="5407" y="79508"/>
                    <a:pt x="6667" y="79508"/>
                  </a:cubicBezTo>
                  <a:cubicBezTo>
                    <a:pt x="9440" y="79508"/>
                    <a:pt x="29605" y="59049"/>
                    <a:pt x="29605" y="27962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5940026-DF22-BB7E-F598-31ED67F360A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771356" y="7017250"/>
              <a:ext cx="106118" cy="182804"/>
            </a:xfrm>
            <a:custGeom>
              <a:avLst/>
              <a:gdLst>
                <a:gd name="connsiteX0" fmla="*/ 106236 w 106118"/>
                <a:gd name="connsiteY0" fmla="*/ 91996 h 182804"/>
                <a:gd name="connsiteX1" fmla="*/ 96154 w 106118"/>
                <a:gd name="connsiteY1" fmla="*/ 29822 h 182804"/>
                <a:gd name="connsiteX2" fmla="*/ 53303 w 106118"/>
                <a:gd name="connsiteY2" fmla="*/ 63 h 182804"/>
                <a:gd name="connsiteX3" fmla="*/ 9444 w 106118"/>
                <a:gd name="connsiteY3" fmla="*/ 31681 h 182804"/>
                <a:gd name="connsiteX4" fmla="*/ 118 w 106118"/>
                <a:gd name="connsiteY4" fmla="*/ 91996 h 182804"/>
                <a:gd name="connsiteX5" fmla="*/ 11461 w 106118"/>
                <a:gd name="connsiteY5" fmla="*/ 156031 h 182804"/>
                <a:gd name="connsiteX6" fmla="*/ 53051 w 106118"/>
                <a:gd name="connsiteY6" fmla="*/ 182867 h 182804"/>
                <a:gd name="connsiteX7" fmla="*/ 96910 w 106118"/>
                <a:gd name="connsiteY7" fmla="*/ 152045 h 182804"/>
                <a:gd name="connsiteX8" fmla="*/ 106236 w 106118"/>
                <a:gd name="connsiteY8" fmla="*/ 91996 h 182804"/>
                <a:gd name="connsiteX9" fmla="*/ 53051 w 106118"/>
                <a:gd name="connsiteY9" fmla="*/ 177021 h 182804"/>
                <a:gd name="connsiteX10" fmla="*/ 23812 w 106118"/>
                <a:gd name="connsiteY10" fmla="*/ 144871 h 182804"/>
                <a:gd name="connsiteX11" fmla="*/ 21039 w 106118"/>
                <a:gd name="connsiteY11" fmla="*/ 88808 h 182804"/>
                <a:gd name="connsiteX12" fmla="*/ 23055 w 106118"/>
                <a:gd name="connsiteY12" fmla="*/ 39918 h 182804"/>
                <a:gd name="connsiteX13" fmla="*/ 53051 w 106118"/>
                <a:gd name="connsiteY13" fmla="*/ 5908 h 182804"/>
                <a:gd name="connsiteX14" fmla="*/ 82794 w 106118"/>
                <a:gd name="connsiteY14" fmla="*/ 36996 h 182804"/>
                <a:gd name="connsiteX15" fmla="*/ 85315 w 106118"/>
                <a:gd name="connsiteY15" fmla="*/ 88808 h 182804"/>
                <a:gd name="connsiteX16" fmla="*/ 82542 w 106118"/>
                <a:gd name="connsiteY16" fmla="*/ 143808 h 182804"/>
                <a:gd name="connsiteX17" fmla="*/ 53051 w 106118"/>
                <a:gd name="connsiteY17" fmla="*/ 177021 h 18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118" h="182804">
                  <a:moveTo>
                    <a:pt x="106236" y="91996"/>
                  </a:moveTo>
                  <a:cubicBezTo>
                    <a:pt x="106236" y="70740"/>
                    <a:pt x="104976" y="49484"/>
                    <a:pt x="96154" y="29822"/>
                  </a:cubicBezTo>
                  <a:cubicBezTo>
                    <a:pt x="84559" y="4314"/>
                    <a:pt x="63890" y="63"/>
                    <a:pt x="53303" y="63"/>
                  </a:cubicBezTo>
                  <a:cubicBezTo>
                    <a:pt x="38179" y="63"/>
                    <a:pt x="19779" y="6971"/>
                    <a:pt x="9444" y="31681"/>
                  </a:cubicBezTo>
                  <a:cubicBezTo>
                    <a:pt x="1378" y="50015"/>
                    <a:pt x="118" y="70740"/>
                    <a:pt x="118" y="91996"/>
                  </a:cubicBezTo>
                  <a:cubicBezTo>
                    <a:pt x="118" y="111924"/>
                    <a:pt x="1126" y="135837"/>
                    <a:pt x="11461" y="156031"/>
                  </a:cubicBezTo>
                  <a:cubicBezTo>
                    <a:pt x="22299" y="177553"/>
                    <a:pt x="40700" y="182867"/>
                    <a:pt x="53051" y="182867"/>
                  </a:cubicBezTo>
                  <a:cubicBezTo>
                    <a:pt x="66662" y="182867"/>
                    <a:pt x="85819" y="177287"/>
                    <a:pt x="96910" y="152045"/>
                  </a:cubicBezTo>
                  <a:cubicBezTo>
                    <a:pt x="104976" y="133712"/>
                    <a:pt x="106236" y="112987"/>
                    <a:pt x="106236" y="91996"/>
                  </a:cubicBezTo>
                  <a:close/>
                  <a:moveTo>
                    <a:pt x="53051" y="177021"/>
                  </a:moveTo>
                  <a:cubicBezTo>
                    <a:pt x="43220" y="177021"/>
                    <a:pt x="28349" y="170379"/>
                    <a:pt x="23812" y="144871"/>
                  </a:cubicBezTo>
                  <a:cubicBezTo>
                    <a:pt x="21039" y="128929"/>
                    <a:pt x="21039" y="104484"/>
                    <a:pt x="21039" y="88808"/>
                  </a:cubicBezTo>
                  <a:cubicBezTo>
                    <a:pt x="21039" y="71803"/>
                    <a:pt x="21039" y="54266"/>
                    <a:pt x="23055" y="39918"/>
                  </a:cubicBezTo>
                  <a:cubicBezTo>
                    <a:pt x="27845" y="8300"/>
                    <a:pt x="46749" y="5908"/>
                    <a:pt x="53051" y="5908"/>
                  </a:cubicBezTo>
                  <a:cubicBezTo>
                    <a:pt x="61369" y="5908"/>
                    <a:pt x="78005" y="10691"/>
                    <a:pt x="82794" y="36996"/>
                  </a:cubicBezTo>
                  <a:cubicBezTo>
                    <a:pt x="85315" y="51875"/>
                    <a:pt x="85315" y="72068"/>
                    <a:pt x="85315" y="88808"/>
                  </a:cubicBezTo>
                  <a:cubicBezTo>
                    <a:pt x="85315" y="108736"/>
                    <a:pt x="85315" y="126803"/>
                    <a:pt x="82542" y="143808"/>
                  </a:cubicBezTo>
                  <a:cubicBezTo>
                    <a:pt x="78761" y="169050"/>
                    <a:pt x="64394" y="177021"/>
                    <a:pt x="53051" y="1770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9B5A011-AA31-F431-524D-1EE5C0B2F27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893103" y="6994931"/>
              <a:ext cx="34532" cy="265703"/>
            </a:xfrm>
            <a:custGeom>
              <a:avLst/>
              <a:gdLst>
                <a:gd name="connsiteX0" fmla="*/ 34655 w 34532"/>
                <a:gd name="connsiteY0" fmla="*/ 63 h 265703"/>
                <a:gd name="connsiteX1" fmla="*/ 123 w 34532"/>
                <a:gd name="connsiteY1" fmla="*/ 63 h 265703"/>
                <a:gd name="connsiteX2" fmla="*/ 123 w 34532"/>
                <a:gd name="connsiteY2" fmla="*/ 10691 h 265703"/>
                <a:gd name="connsiteX3" fmla="*/ 24573 w 34532"/>
                <a:gd name="connsiteY3" fmla="*/ 10691 h 265703"/>
                <a:gd name="connsiteX4" fmla="*/ 24573 w 34532"/>
                <a:gd name="connsiteY4" fmla="*/ 255138 h 265703"/>
                <a:gd name="connsiteX5" fmla="*/ 123 w 34532"/>
                <a:gd name="connsiteY5" fmla="*/ 255138 h 265703"/>
                <a:gd name="connsiteX6" fmla="*/ 123 w 34532"/>
                <a:gd name="connsiteY6" fmla="*/ 265766 h 265703"/>
                <a:gd name="connsiteX7" fmla="*/ 34655 w 34532"/>
                <a:gd name="connsiteY7" fmla="*/ 265766 h 265703"/>
                <a:gd name="connsiteX8" fmla="*/ 34655 w 34532"/>
                <a:gd name="connsiteY8" fmla="*/ 63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532" h="265703">
                  <a:moveTo>
                    <a:pt x="34655" y="63"/>
                  </a:moveTo>
                  <a:lnTo>
                    <a:pt x="123" y="63"/>
                  </a:lnTo>
                  <a:lnTo>
                    <a:pt x="123" y="10691"/>
                  </a:lnTo>
                  <a:lnTo>
                    <a:pt x="24573" y="10691"/>
                  </a:lnTo>
                  <a:lnTo>
                    <a:pt x="24573" y="255138"/>
                  </a:lnTo>
                  <a:lnTo>
                    <a:pt x="123" y="255138"/>
                  </a:lnTo>
                  <a:lnTo>
                    <a:pt x="123" y="265766"/>
                  </a:lnTo>
                  <a:lnTo>
                    <a:pt x="34655" y="265766"/>
                  </a:lnTo>
                  <a:lnTo>
                    <a:pt x="34655" y="6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D348922-97D7-2B20-CC7F-6D94C399652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971943" y="6994931"/>
              <a:ext cx="58478" cy="265703"/>
            </a:xfrm>
            <a:custGeom>
              <a:avLst/>
              <a:gdLst>
                <a:gd name="connsiteX0" fmla="*/ 58604 w 58478"/>
                <a:gd name="connsiteY0" fmla="*/ 132915 h 265703"/>
                <a:gd name="connsiteX1" fmla="*/ 41968 w 58478"/>
                <a:gd name="connsiteY1" fmla="*/ 50015 h 265703"/>
                <a:gd name="connsiteX2" fmla="*/ 2646 w 58478"/>
                <a:gd name="connsiteY2" fmla="*/ 63 h 265703"/>
                <a:gd name="connsiteX3" fmla="*/ 126 w 58478"/>
                <a:gd name="connsiteY3" fmla="*/ 2720 h 265703"/>
                <a:gd name="connsiteX4" fmla="*/ 4915 w 58478"/>
                <a:gd name="connsiteY4" fmla="*/ 8831 h 265703"/>
                <a:gd name="connsiteX5" fmla="*/ 43984 w 58478"/>
                <a:gd name="connsiteY5" fmla="*/ 132915 h 265703"/>
                <a:gd name="connsiteX6" fmla="*/ 3402 w 58478"/>
                <a:gd name="connsiteY6" fmla="*/ 258592 h 265703"/>
                <a:gd name="connsiteX7" fmla="*/ 126 w 58478"/>
                <a:gd name="connsiteY7" fmla="*/ 263109 h 265703"/>
                <a:gd name="connsiteX8" fmla="*/ 2646 w 58478"/>
                <a:gd name="connsiteY8" fmla="*/ 265766 h 265703"/>
                <a:gd name="connsiteX9" fmla="*/ 42724 w 58478"/>
                <a:gd name="connsiteY9" fmla="*/ 213954 h 265703"/>
                <a:gd name="connsiteX10" fmla="*/ 58604 w 58478"/>
                <a:gd name="connsiteY10" fmla="*/ 132915 h 26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78" h="265703">
                  <a:moveTo>
                    <a:pt x="58604" y="132915"/>
                  </a:moveTo>
                  <a:cubicBezTo>
                    <a:pt x="58604" y="112190"/>
                    <a:pt x="55831" y="80040"/>
                    <a:pt x="41968" y="50015"/>
                  </a:cubicBezTo>
                  <a:cubicBezTo>
                    <a:pt x="26844" y="17334"/>
                    <a:pt x="5167" y="63"/>
                    <a:pt x="2646" y="63"/>
                  </a:cubicBezTo>
                  <a:cubicBezTo>
                    <a:pt x="1134" y="63"/>
                    <a:pt x="126" y="1126"/>
                    <a:pt x="126" y="2720"/>
                  </a:cubicBezTo>
                  <a:cubicBezTo>
                    <a:pt x="126" y="3517"/>
                    <a:pt x="126" y="4048"/>
                    <a:pt x="4915" y="8831"/>
                  </a:cubicBezTo>
                  <a:cubicBezTo>
                    <a:pt x="29617" y="35136"/>
                    <a:pt x="43984" y="77383"/>
                    <a:pt x="43984" y="132915"/>
                  </a:cubicBezTo>
                  <a:cubicBezTo>
                    <a:pt x="43984" y="178350"/>
                    <a:pt x="34658" y="225114"/>
                    <a:pt x="3402" y="258592"/>
                  </a:cubicBezTo>
                  <a:cubicBezTo>
                    <a:pt x="126" y="261781"/>
                    <a:pt x="126" y="262312"/>
                    <a:pt x="126" y="263109"/>
                  </a:cubicBezTo>
                  <a:cubicBezTo>
                    <a:pt x="126" y="264704"/>
                    <a:pt x="1134" y="265766"/>
                    <a:pt x="2646" y="265766"/>
                  </a:cubicBezTo>
                  <a:cubicBezTo>
                    <a:pt x="5167" y="265766"/>
                    <a:pt x="27852" y="247699"/>
                    <a:pt x="42724" y="213954"/>
                  </a:cubicBezTo>
                  <a:cubicBezTo>
                    <a:pt x="55579" y="184727"/>
                    <a:pt x="58604" y="155234"/>
                    <a:pt x="58604" y="132915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557D8F1-D7BB-10C8-CD72-78C5EFBAEDF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068203" y="7017250"/>
              <a:ext cx="100572" cy="176958"/>
            </a:xfrm>
            <a:custGeom>
              <a:avLst/>
              <a:gdLst>
                <a:gd name="connsiteX0" fmla="*/ 19538 w 100572"/>
                <a:gd name="connsiteY0" fmla="*/ 156562 h 176958"/>
                <a:gd name="connsiteX1" fmla="*/ 46257 w 100572"/>
                <a:gd name="connsiteY1" fmla="*/ 129195 h 176958"/>
                <a:gd name="connsiteX2" fmla="*/ 100702 w 100572"/>
                <a:gd name="connsiteY2" fmla="*/ 51609 h 176958"/>
                <a:gd name="connsiteX3" fmla="*/ 47265 w 100572"/>
                <a:gd name="connsiteY3" fmla="*/ 63 h 176958"/>
                <a:gd name="connsiteX4" fmla="*/ 129 w 100572"/>
                <a:gd name="connsiteY4" fmla="*/ 48155 h 176958"/>
                <a:gd name="connsiteX5" fmla="*/ 13489 w 100572"/>
                <a:gd name="connsiteY5" fmla="*/ 63035 h 176958"/>
                <a:gd name="connsiteX6" fmla="*/ 26596 w 100572"/>
                <a:gd name="connsiteY6" fmla="*/ 48952 h 176958"/>
                <a:gd name="connsiteX7" fmla="*/ 13237 w 100572"/>
                <a:gd name="connsiteY7" fmla="*/ 35136 h 176958"/>
                <a:gd name="connsiteX8" fmla="*/ 9960 w 100572"/>
                <a:gd name="connsiteY8" fmla="*/ 35401 h 176958"/>
                <a:gd name="connsiteX9" fmla="*/ 43988 w 100572"/>
                <a:gd name="connsiteY9" fmla="*/ 8300 h 176958"/>
                <a:gd name="connsiteX10" fmla="*/ 77765 w 100572"/>
                <a:gd name="connsiteY10" fmla="*/ 51609 h 176958"/>
                <a:gd name="connsiteX11" fmla="*/ 51298 w 100572"/>
                <a:gd name="connsiteY11" fmla="*/ 110330 h 176958"/>
                <a:gd name="connsiteX12" fmla="*/ 2902 w 100572"/>
                <a:gd name="connsiteY12" fmla="*/ 167190 h 176958"/>
                <a:gd name="connsiteX13" fmla="*/ 129 w 100572"/>
                <a:gd name="connsiteY13" fmla="*/ 177021 h 176958"/>
                <a:gd name="connsiteX14" fmla="*/ 93645 w 100572"/>
                <a:gd name="connsiteY14" fmla="*/ 177021 h 176958"/>
                <a:gd name="connsiteX15" fmla="*/ 100702 w 100572"/>
                <a:gd name="connsiteY15" fmla="*/ 130789 h 176958"/>
                <a:gd name="connsiteX16" fmla="*/ 94401 w 100572"/>
                <a:gd name="connsiteY16" fmla="*/ 130789 h 176958"/>
                <a:gd name="connsiteX17" fmla="*/ 88855 w 100572"/>
                <a:gd name="connsiteY17" fmla="*/ 154437 h 176958"/>
                <a:gd name="connsiteX18" fmla="*/ 64910 w 100572"/>
                <a:gd name="connsiteY18" fmla="*/ 156562 h 176958"/>
                <a:gd name="connsiteX19" fmla="*/ 19538 w 100572"/>
                <a:gd name="connsiteY19" fmla="*/ 15656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572" h="176958">
                  <a:moveTo>
                    <a:pt x="19538" y="156562"/>
                  </a:moveTo>
                  <a:lnTo>
                    <a:pt x="46257" y="129195"/>
                  </a:lnTo>
                  <a:cubicBezTo>
                    <a:pt x="85579" y="92528"/>
                    <a:pt x="100702" y="78180"/>
                    <a:pt x="100702" y="51609"/>
                  </a:cubicBezTo>
                  <a:cubicBezTo>
                    <a:pt x="100702" y="21319"/>
                    <a:pt x="78017" y="63"/>
                    <a:pt x="47265" y="63"/>
                  </a:cubicBezTo>
                  <a:cubicBezTo>
                    <a:pt x="18782" y="63"/>
                    <a:pt x="129" y="24508"/>
                    <a:pt x="129" y="48155"/>
                  </a:cubicBezTo>
                  <a:cubicBezTo>
                    <a:pt x="129" y="63035"/>
                    <a:pt x="12733" y="63035"/>
                    <a:pt x="13489" y="63035"/>
                  </a:cubicBezTo>
                  <a:cubicBezTo>
                    <a:pt x="17774" y="63035"/>
                    <a:pt x="26596" y="59846"/>
                    <a:pt x="26596" y="48952"/>
                  </a:cubicBezTo>
                  <a:cubicBezTo>
                    <a:pt x="26596" y="42044"/>
                    <a:pt x="22059" y="35136"/>
                    <a:pt x="13237" y="35136"/>
                  </a:cubicBezTo>
                  <a:cubicBezTo>
                    <a:pt x="11220" y="35136"/>
                    <a:pt x="10716" y="35136"/>
                    <a:pt x="9960" y="35401"/>
                  </a:cubicBezTo>
                  <a:cubicBezTo>
                    <a:pt x="15757" y="18131"/>
                    <a:pt x="29369" y="8300"/>
                    <a:pt x="43988" y="8300"/>
                  </a:cubicBezTo>
                  <a:cubicBezTo>
                    <a:pt x="66926" y="8300"/>
                    <a:pt x="77765" y="29822"/>
                    <a:pt x="77765" y="51609"/>
                  </a:cubicBezTo>
                  <a:cubicBezTo>
                    <a:pt x="77765" y="72866"/>
                    <a:pt x="65162" y="93856"/>
                    <a:pt x="51298" y="110330"/>
                  </a:cubicBezTo>
                  <a:lnTo>
                    <a:pt x="2902" y="167190"/>
                  </a:lnTo>
                  <a:cubicBezTo>
                    <a:pt x="129" y="170113"/>
                    <a:pt x="129" y="170644"/>
                    <a:pt x="129" y="177021"/>
                  </a:cubicBezTo>
                  <a:lnTo>
                    <a:pt x="93645" y="177021"/>
                  </a:lnTo>
                  <a:lnTo>
                    <a:pt x="100702" y="130789"/>
                  </a:lnTo>
                  <a:lnTo>
                    <a:pt x="94401" y="130789"/>
                  </a:lnTo>
                  <a:cubicBezTo>
                    <a:pt x="93141" y="138760"/>
                    <a:pt x="91376" y="150451"/>
                    <a:pt x="88855" y="154437"/>
                  </a:cubicBezTo>
                  <a:cubicBezTo>
                    <a:pt x="87091" y="156562"/>
                    <a:pt x="70455" y="156562"/>
                    <a:pt x="64910" y="156562"/>
                  </a:cubicBezTo>
                  <a:lnTo>
                    <a:pt x="19538" y="156562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F044C6B-1699-1017-5969-85EB11446A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200688" y="7046639"/>
              <a:ext cx="119276" cy="9113"/>
            </a:xfrm>
            <a:custGeom>
              <a:avLst/>
              <a:gdLst>
                <a:gd name="connsiteX0" fmla="*/ 112353 w 119276"/>
                <a:gd name="connsiteY0" fmla="*/ 9173 h 9113"/>
                <a:gd name="connsiteX1" fmla="*/ 119410 w 119276"/>
                <a:gd name="connsiteY1" fmla="*/ 4709 h 9113"/>
                <a:gd name="connsiteX2" fmla="*/ 112353 w 119276"/>
                <a:gd name="connsiteY2" fmla="*/ 59 h 9113"/>
                <a:gd name="connsiteX3" fmla="*/ 7192 w 119276"/>
                <a:gd name="connsiteY3" fmla="*/ 59 h 9113"/>
                <a:gd name="connsiteX4" fmla="*/ 134 w 119276"/>
                <a:gd name="connsiteY4" fmla="*/ 4523 h 9113"/>
                <a:gd name="connsiteX5" fmla="*/ 7192 w 119276"/>
                <a:gd name="connsiteY5" fmla="*/ 9173 h 9113"/>
                <a:gd name="connsiteX6" fmla="*/ 112353 w 119276"/>
                <a:gd name="connsiteY6" fmla="*/ 9173 h 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276" h="9113">
                  <a:moveTo>
                    <a:pt x="112353" y="9173"/>
                  </a:moveTo>
                  <a:cubicBezTo>
                    <a:pt x="115176" y="9173"/>
                    <a:pt x="119410" y="9173"/>
                    <a:pt x="119410" y="4709"/>
                  </a:cubicBezTo>
                  <a:cubicBezTo>
                    <a:pt x="119410" y="59"/>
                    <a:pt x="115352" y="59"/>
                    <a:pt x="112353" y="59"/>
                  </a:cubicBezTo>
                  <a:lnTo>
                    <a:pt x="7192" y="59"/>
                  </a:lnTo>
                  <a:cubicBezTo>
                    <a:pt x="4369" y="59"/>
                    <a:pt x="134" y="59"/>
                    <a:pt x="134" y="4523"/>
                  </a:cubicBezTo>
                  <a:cubicBezTo>
                    <a:pt x="134" y="9173"/>
                    <a:pt x="4193" y="9173"/>
                    <a:pt x="7192" y="9173"/>
                  </a:cubicBezTo>
                  <a:lnTo>
                    <a:pt x="112353" y="9173"/>
                  </a:ln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66AA089-19A2-E786-3A06-589A4A128CA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192395" y="7177872"/>
              <a:ext cx="81164" cy="83882"/>
            </a:xfrm>
            <a:custGeom>
              <a:avLst/>
              <a:gdLst>
                <a:gd name="connsiteX0" fmla="*/ 19014 w 81164"/>
                <a:gd name="connsiteY0" fmla="*/ 65721 h 83882"/>
                <a:gd name="connsiteX1" fmla="*/ 41775 w 81164"/>
                <a:gd name="connsiteY1" fmla="*/ 44703 h 83882"/>
                <a:gd name="connsiteX2" fmla="*/ 63831 w 81164"/>
                <a:gd name="connsiteY2" fmla="*/ 25174 h 83882"/>
                <a:gd name="connsiteX3" fmla="*/ 81299 w 81164"/>
                <a:gd name="connsiteY3" fmla="*/ 2297 h 83882"/>
                <a:gd name="connsiteX4" fmla="*/ 78299 w 81164"/>
                <a:gd name="connsiteY4" fmla="*/ 65 h 83882"/>
                <a:gd name="connsiteX5" fmla="*/ 75299 w 81164"/>
                <a:gd name="connsiteY5" fmla="*/ 1925 h 83882"/>
                <a:gd name="connsiteX6" fmla="*/ 61890 w 81164"/>
                <a:gd name="connsiteY6" fmla="*/ 13271 h 83882"/>
                <a:gd name="connsiteX7" fmla="*/ 51832 w 81164"/>
                <a:gd name="connsiteY7" fmla="*/ 7691 h 83882"/>
                <a:gd name="connsiteX8" fmla="*/ 37893 w 81164"/>
                <a:gd name="connsiteY8" fmla="*/ 65 h 83882"/>
                <a:gd name="connsiteX9" fmla="*/ 14250 w 81164"/>
                <a:gd name="connsiteY9" fmla="*/ 21826 h 83882"/>
                <a:gd name="connsiteX10" fmla="*/ 17249 w 81164"/>
                <a:gd name="connsiteY10" fmla="*/ 24058 h 83882"/>
                <a:gd name="connsiteX11" fmla="*/ 20425 w 81164"/>
                <a:gd name="connsiteY11" fmla="*/ 21454 h 83882"/>
                <a:gd name="connsiteX12" fmla="*/ 35776 w 81164"/>
                <a:gd name="connsiteY12" fmla="*/ 14573 h 83882"/>
                <a:gd name="connsiteX13" fmla="*/ 46892 w 81164"/>
                <a:gd name="connsiteY13" fmla="*/ 16247 h 83882"/>
                <a:gd name="connsiteX14" fmla="*/ 62243 w 81164"/>
                <a:gd name="connsiteY14" fmla="*/ 18478 h 83882"/>
                <a:gd name="connsiteX15" fmla="*/ 37717 w 81164"/>
                <a:gd name="connsiteY15" fmla="*/ 40984 h 83882"/>
                <a:gd name="connsiteX16" fmla="*/ 15838 w 81164"/>
                <a:gd name="connsiteY16" fmla="*/ 60885 h 83882"/>
                <a:gd name="connsiteX17" fmla="*/ 134 w 81164"/>
                <a:gd name="connsiteY17" fmla="*/ 81716 h 83882"/>
                <a:gd name="connsiteX18" fmla="*/ 3134 w 81164"/>
                <a:gd name="connsiteY18" fmla="*/ 83948 h 83882"/>
                <a:gd name="connsiteX19" fmla="*/ 6133 w 81164"/>
                <a:gd name="connsiteY19" fmla="*/ 82088 h 83882"/>
                <a:gd name="connsiteX20" fmla="*/ 22366 w 81164"/>
                <a:gd name="connsiteY20" fmla="*/ 70742 h 83882"/>
                <a:gd name="connsiteX21" fmla="*/ 31894 w 81164"/>
                <a:gd name="connsiteY21" fmla="*/ 75578 h 83882"/>
                <a:gd name="connsiteX22" fmla="*/ 46539 w 81164"/>
                <a:gd name="connsiteY22" fmla="*/ 83948 h 83882"/>
                <a:gd name="connsiteX23" fmla="*/ 77240 w 81164"/>
                <a:gd name="connsiteY23" fmla="*/ 55119 h 83882"/>
                <a:gd name="connsiteX24" fmla="*/ 74241 w 81164"/>
                <a:gd name="connsiteY24" fmla="*/ 52701 h 83882"/>
                <a:gd name="connsiteX25" fmla="*/ 71065 w 81164"/>
                <a:gd name="connsiteY25" fmla="*/ 55677 h 83882"/>
                <a:gd name="connsiteX26" fmla="*/ 48656 w 81164"/>
                <a:gd name="connsiteY26" fmla="*/ 69440 h 83882"/>
                <a:gd name="connsiteX27" fmla="*/ 35776 w 81164"/>
                <a:gd name="connsiteY27" fmla="*/ 67395 h 83882"/>
                <a:gd name="connsiteX28" fmla="*/ 23072 w 81164"/>
                <a:gd name="connsiteY28" fmla="*/ 65535 h 83882"/>
                <a:gd name="connsiteX29" fmla="*/ 19014 w 81164"/>
                <a:gd name="connsiteY29" fmla="*/ 65721 h 8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164" h="83882">
                  <a:moveTo>
                    <a:pt x="19014" y="65721"/>
                  </a:moveTo>
                  <a:cubicBezTo>
                    <a:pt x="23601" y="60885"/>
                    <a:pt x="26777" y="57351"/>
                    <a:pt x="41775" y="44703"/>
                  </a:cubicBezTo>
                  <a:cubicBezTo>
                    <a:pt x="45480" y="41542"/>
                    <a:pt x="58714" y="30382"/>
                    <a:pt x="63831" y="25174"/>
                  </a:cubicBezTo>
                  <a:cubicBezTo>
                    <a:pt x="74594" y="14015"/>
                    <a:pt x="81299" y="4529"/>
                    <a:pt x="81299" y="2297"/>
                  </a:cubicBezTo>
                  <a:cubicBezTo>
                    <a:pt x="81299" y="65"/>
                    <a:pt x="79005" y="65"/>
                    <a:pt x="78299" y="65"/>
                  </a:cubicBezTo>
                  <a:cubicBezTo>
                    <a:pt x="76711" y="65"/>
                    <a:pt x="76182" y="437"/>
                    <a:pt x="75299" y="1925"/>
                  </a:cubicBezTo>
                  <a:cubicBezTo>
                    <a:pt x="69830" y="10481"/>
                    <a:pt x="66124" y="13271"/>
                    <a:pt x="61890" y="13271"/>
                  </a:cubicBezTo>
                  <a:cubicBezTo>
                    <a:pt x="59772" y="13271"/>
                    <a:pt x="57126" y="13085"/>
                    <a:pt x="51832" y="7691"/>
                  </a:cubicBezTo>
                  <a:cubicBezTo>
                    <a:pt x="45833" y="1367"/>
                    <a:pt x="41952" y="65"/>
                    <a:pt x="37893" y="65"/>
                  </a:cubicBezTo>
                  <a:cubicBezTo>
                    <a:pt x="23778" y="65"/>
                    <a:pt x="14250" y="16247"/>
                    <a:pt x="14250" y="21826"/>
                  </a:cubicBezTo>
                  <a:cubicBezTo>
                    <a:pt x="14250" y="23500"/>
                    <a:pt x="16014" y="24058"/>
                    <a:pt x="17249" y="24058"/>
                  </a:cubicBezTo>
                  <a:cubicBezTo>
                    <a:pt x="19367" y="24058"/>
                    <a:pt x="19720" y="23500"/>
                    <a:pt x="20425" y="21454"/>
                  </a:cubicBezTo>
                  <a:cubicBezTo>
                    <a:pt x="23072" y="14945"/>
                    <a:pt x="32953" y="14573"/>
                    <a:pt x="35776" y="14573"/>
                  </a:cubicBezTo>
                  <a:cubicBezTo>
                    <a:pt x="39834" y="14573"/>
                    <a:pt x="44422" y="15689"/>
                    <a:pt x="46892" y="16247"/>
                  </a:cubicBezTo>
                  <a:cubicBezTo>
                    <a:pt x="56596" y="18478"/>
                    <a:pt x="57832" y="18478"/>
                    <a:pt x="62243" y="18478"/>
                  </a:cubicBezTo>
                  <a:cubicBezTo>
                    <a:pt x="57655" y="23500"/>
                    <a:pt x="54479" y="26848"/>
                    <a:pt x="37717" y="40984"/>
                  </a:cubicBezTo>
                  <a:cubicBezTo>
                    <a:pt x="23954" y="52515"/>
                    <a:pt x="19190" y="57165"/>
                    <a:pt x="15838" y="60885"/>
                  </a:cubicBezTo>
                  <a:cubicBezTo>
                    <a:pt x="5251" y="71858"/>
                    <a:pt x="134" y="80042"/>
                    <a:pt x="134" y="81716"/>
                  </a:cubicBezTo>
                  <a:cubicBezTo>
                    <a:pt x="134" y="83948"/>
                    <a:pt x="2428" y="83948"/>
                    <a:pt x="3134" y="83948"/>
                  </a:cubicBezTo>
                  <a:cubicBezTo>
                    <a:pt x="4898" y="83948"/>
                    <a:pt x="5251" y="83576"/>
                    <a:pt x="6133" y="82088"/>
                  </a:cubicBezTo>
                  <a:cubicBezTo>
                    <a:pt x="10897" y="75020"/>
                    <a:pt x="16367" y="70742"/>
                    <a:pt x="22366" y="70742"/>
                  </a:cubicBezTo>
                  <a:cubicBezTo>
                    <a:pt x="24484" y="70742"/>
                    <a:pt x="27130" y="70928"/>
                    <a:pt x="31894" y="75578"/>
                  </a:cubicBezTo>
                  <a:cubicBezTo>
                    <a:pt x="37364" y="81158"/>
                    <a:pt x="40893" y="83948"/>
                    <a:pt x="46539" y="83948"/>
                  </a:cubicBezTo>
                  <a:cubicBezTo>
                    <a:pt x="65419" y="83948"/>
                    <a:pt x="77240" y="61443"/>
                    <a:pt x="77240" y="55119"/>
                  </a:cubicBezTo>
                  <a:cubicBezTo>
                    <a:pt x="77240" y="52887"/>
                    <a:pt x="75299" y="52701"/>
                    <a:pt x="74241" y="52701"/>
                  </a:cubicBezTo>
                  <a:cubicBezTo>
                    <a:pt x="72123" y="52701"/>
                    <a:pt x="71771" y="53631"/>
                    <a:pt x="71065" y="55677"/>
                  </a:cubicBezTo>
                  <a:cubicBezTo>
                    <a:pt x="67712" y="64977"/>
                    <a:pt x="57302" y="69440"/>
                    <a:pt x="48656" y="69440"/>
                  </a:cubicBezTo>
                  <a:cubicBezTo>
                    <a:pt x="44598" y="69440"/>
                    <a:pt x="40187" y="68510"/>
                    <a:pt x="35776" y="67395"/>
                  </a:cubicBezTo>
                  <a:cubicBezTo>
                    <a:pt x="27660" y="65535"/>
                    <a:pt x="26248" y="65535"/>
                    <a:pt x="23072" y="65535"/>
                  </a:cubicBezTo>
                  <a:cubicBezTo>
                    <a:pt x="22719" y="65535"/>
                    <a:pt x="20073" y="65535"/>
                    <a:pt x="19014" y="65721"/>
                  </a:cubicBezTo>
                  <a:close/>
                </a:path>
              </a:pathLst>
            </a:custGeom>
            <a:solidFill>
              <a:srgbClr val="000000"/>
            </a:solidFill>
            <a:ln w="256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98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0FCB48-10E7-AA69-6D97-DC5C85E4ABE2}"/>
              </a:ext>
            </a:extLst>
          </p:cNvPr>
          <p:cNvSpPr txBox="1"/>
          <p:nvPr/>
        </p:nvSpPr>
        <p:spPr>
          <a:xfrm>
            <a:off x="889907" y="314332"/>
            <a:ext cx="7396843" cy="146423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Symmetry of response (and other) tensor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Transformations of tensors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Time-reversal symmetry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Tensor </a:t>
            </a:r>
            <a:r>
              <a:rPr lang="en-US" sz="2000" dirty="0" err="1"/>
              <a:t>symmetrization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63221-4E61-E915-B060-8EE5CE7340AB}"/>
              </a:ext>
            </a:extLst>
          </p:cNvPr>
          <p:cNvSpPr txBox="1"/>
          <p:nvPr/>
        </p:nvSpPr>
        <p:spPr>
          <a:xfrm>
            <a:off x="889907" y="2003999"/>
            <a:ext cx="6094428" cy="180474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Beyond point groups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Symmetry of local effects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Equivalent magnetic configurations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Expansions in magnetization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 Symmetry of magnetic interactions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9ACD-4A27-DC46-3509-8A0277A2EF0D}"/>
              </a:ext>
            </a:extLst>
          </p:cNvPr>
          <p:cNvSpPr txBox="1"/>
          <p:nvPr/>
        </p:nvSpPr>
        <p:spPr>
          <a:xfrm>
            <a:off x="889907" y="3931297"/>
            <a:ext cx="6094428" cy="180474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/>
                </a:solidFill>
              </a:rPr>
              <a:t>Non-relativistic symmetry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How it works?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Determining the non-relativistic symmetry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What it’s used for?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68162-C63A-4C35-C9F2-C9A97C38112F}"/>
              </a:ext>
            </a:extLst>
          </p:cNvPr>
          <p:cNvSpPr txBox="1"/>
          <p:nvPr/>
        </p:nvSpPr>
        <p:spPr>
          <a:xfrm>
            <a:off x="889907" y="5830740"/>
            <a:ext cx="6094428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2"/>
                </a:solidFill>
              </a:rPr>
              <a:t>Symmetr</a:t>
            </a:r>
            <a:r>
              <a:rPr lang="en-US" sz="2000" b="1" dirty="0">
                <a:solidFill>
                  <a:schemeClr val="tx2"/>
                </a:solidFill>
              </a:rPr>
              <a:t> – a code for symmetry analysis</a:t>
            </a:r>
          </a:p>
        </p:txBody>
      </p:sp>
    </p:spTree>
    <p:extLst>
      <p:ext uri="{BB962C8B-B14F-4D97-AF65-F5344CB8AC3E}">
        <p14:creationId xmlns:p14="http://schemas.microsoft.com/office/powerpoint/2010/main" val="184168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500C59-7C75-96AB-7A11-C5874908E3F7}"/>
              </a:ext>
            </a:extLst>
          </p:cNvPr>
          <p:cNvGrpSpPr/>
          <p:nvPr/>
        </p:nvGrpSpPr>
        <p:grpSpPr>
          <a:xfrm>
            <a:off x="3709708" y="513062"/>
            <a:ext cx="4772585" cy="2915938"/>
            <a:chOff x="3577120" y="513062"/>
            <a:chExt cx="4772585" cy="29159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D76769-92CA-949D-993E-B1257BD39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235" y="513062"/>
              <a:ext cx="1502470" cy="29159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4B3498-3623-689D-0A31-713A17AFC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120" y="513062"/>
              <a:ext cx="1693194" cy="29159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7F00947-6637-0BEF-D253-A80966B1FA9C}"/>
              </a:ext>
            </a:extLst>
          </p:cNvPr>
          <p:cNvSpPr txBox="1"/>
          <p:nvPr/>
        </p:nvSpPr>
        <p:spPr>
          <a:xfrm>
            <a:off x="3107703" y="3723588"/>
            <a:ext cx="5976594" cy="7831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Only specific direction are connected by symmetry, for general orientations no symmetry relation exists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47A38-6627-C1B2-081F-69C420A2E116}"/>
              </a:ext>
            </a:extLst>
          </p:cNvPr>
          <p:cNvSpPr txBox="1"/>
          <p:nvPr/>
        </p:nvSpPr>
        <p:spPr>
          <a:xfrm>
            <a:off x="4184586" y="5410986"/>
            <a:ext cx="3822829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We can find approximate relations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429984F-9A72-0780-5FC6-5C3BBF3E646A}"/>
              </a:ext>
            </a:extLst>
          </p:cNvPr>
          <p:cNvSpPr/>
          <p:nvPr/>
        </p:nvSpPr>
        <p:spPr>
          <a:xfrm>
            <a:off x="5949885" y="4801369"/>
            <a:ext cx="292231" cy="4305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0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 descr="\documentclass{article}&#10;\usepackage{amsmath}&#10;\pagestyle{empty}&#10;\begin{document}&#10;&#10;&#10;$\sigma_{ij}(\mathbf{M}) = \sigma_{ij}^{(0)} + \sigma^{(1)}_{ijk} M_k + \sigma^{(2)}_{ijkl} M_k M_l+ \dots$&#10;&#10;\end{document}" title="IguanaTex Vector Display">
            <a:extLst>
              <a:ext uri="{FF2B5EF4-FFF2-40B4-BE49-F238E27FC236}">
                <a16:creationId xmlns:a16="http://schemas.microsoft.com/office/drawing/2014/main" id="{4D9501DE-E7CA-FCB8-C239-7372272ADCB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539285" y="2063652"/>
            <a:ext cx="4754229" cy="376767"/>
            <a:chOff x="4500713" y="3881170"/>
            <a:chExt cx="4754229" cy="376767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D3166F-F7D2-5075-5E38-EB944D4D6C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00713" y="4036402"/>
              <a:ext cx="134042" cy="111848"/>
            </a:xfrm>
            <a:custGeom>
              <a:avLst/>
              <a:gdLst>
                <a:gd name="connsiteX0" fmla="*/ 121703 w 134042"/>
                <a:gd name="connsiteY0" fmla="*/ 14740 h 111848"/>
                <a:gd name="connsiteX1" fmla="*/ 134119 w 134042"/>
                <a:gd name="connsiteY1" fmla="*/ 6136 h 111848"/>
                <a:gd name="connsiteX2" fmla="*/ 124237 w 134042"/>
                <a:gd name="connsiteY2" fmla="*/ 63 h 111848"/>
                <a:gd name="connsiteX3" fmla="*/ 66464 w 134042"/>
                <a:gd name="connsiteY3" fmla="*/ 63 h 111848"/>
                <a:gd name="connsiteX4" fmla="*/ 77 w 134042"/>
                <a:gd name="connsiteY4" fmla="*/ 71930 h 111848"/>
                <a:gd name="connsiteX5" fmla="*/ 38085 w 134042"/>
                <a:gd name="connsiteY5" fmla="*/ 111912 h 111848"/>
                <a:gd name="connsiteX6" fmla="*/ 101685 w 134042"/>
                <a:gd name="connsiteY6" fmla="*/ 42323 h 111848"/>
                <a:gd name="connsiteX7" fmla="*/ 93830 w 134042"/>
                <a:gd name="connsiteY7" fmla="*/ 14740 h 111848"/>
                <a:gd name="connsiteX8" fmla="*/ 121703 w 134042"/>
                <a:gd name="connsiteY8" fmla="*/ 14740 h 111848"/>
                <a:gd name="connsiteX9" fmla="*/ 38338 w 134042"/>
                <a:gd name="connsiteY9" fmla="*/ 106345 h 111848"/>
                <a:gd name="connsiteX10" fmla="*/ 15787 w 134042"/>
                <a:gd name="connsiteY10" fmla="*/ 79015 h 111848"/>
                <a:gd name="connsiteX11" fmla="*/ 27696 w 134042"/>
                <a:gd name="connsiteY11" fmla="*/ 35743 h 111848"/>
                <a:gd name="connsiteX12" fmla="*/ 62157 w 134042"/>
                <a:gd name="connsiteY12" fmla="*/ 14740 h 111848"/>
                <a:gd name="connsiteX13" fmla="*/ 85468 w 134042"/>
                <a:gd name="connsiteY13" fmla="*/ 39286 h 111848"/>
                <a:gd name="connsiteX14" fmla="*/ 71785 w 134042"/>
                <a:gd name="connsiteY14" fmla="*/ 84835 h 111848"/>
                <a:gd name="connsiteX15" fmla="*/ 38338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03" y="14740"/>
                  </a:moveTo>
                  <a:cubicBezTo>
                    <a:pt x="124997" y="14740"/>
                    <a:pt x="134119" y="14740"/>
                    <a:pt x="134119" y="6136"/>
                  </a:cubicBezTo>
                  <a:cubicBezTo>
                    <a:pt x="134119" y="63"/>
                    <a:pt x="128798" y="63"/>
                    <a:pt x="124237" y="63"/>
                  </a:cubicBezTo>
                  <a:lnTo>
                    <a:pt x="66464" y="63"/>
                  </a:lnTo>
                  <a:cubicBezTo>
                    <a:pt x="28203" y="63"/>
                    <a:pt x="77" y="41817"/>
                    <a:pt x="77" y="71930"/>
                  </a:cubicBezTo>
                  <a:cubicBezTo>
                    <a:pt x="77" y="94198"/>
                    <a:pt x="15027" y="111912"/>
                    <a:pt x="38085" y="111912"/>
                  </a:cubicBezTo>
                  <a:cubicBezTo>
                    <a:pt x="67985" y="111912"/>
                    <a:pt x="101685" y="81293"/>
                    <a:pt x="101685" y="42323"/>
                  </a:cubicBezTo>
                  <a:cubicBezTo>
                    <a:pt x="101685" y="38021"/>
                    <a:pt x="101685" y="25874"/>
                    <a:pt x="93830" y="14740"/>
                  </a:cubicBezTo>
                  <a:lnTo>
                    <a:pt x="121703" y="14740"/>
                  </a:lnTo>
                  <a:close/>
                  <a:moveTo>
                    <a:pt x="38338" y="106345"/>
                  </a:moveTo>
                  <a:cubicBezTo>
                    <a:pt x="25922" y="106345"/>
                    <a:pt x="15787" y="97235"/>
                    <a:pt x="15787" y="79015"/>
                  </a:cubicBezTo>
                  <a:cubicBezTo>
                    <a:pt x="15787" y="71424"/>
                    <a:pt x="18827" y="50673"/>
                    <a:pt x="27696" y="35743"/>
                  </a:cubicBezTo>
                  <a:cubicBezTo>
                    <a:pt x="38338" y="18283"/>
                    <a:pt x="53541" y="14740"/>
                    <a:pt x="62157" y="14740"/>
                  </a:cubicBezTo>
                  <a:cubicBezTo>
                    <a:pt x="83441" y="14740"/>
                    <a:pt x="85468" y="31442"/>
                    <a:pt x="85468" y="39286"/>
                  </a:cubicBezTo>
                  <a:cubicBezTo>
                    <a:pt x="85468" y="51180"/>
                    <a:pt x="80401" y="71930"/>
                    <a:pt x="71785" y="84835"/>
                  </a:cubicBezTo>
                  <a:cubicBezTo>
                    <a:pt x="61903" y="99765"/>
                    <a:pt x="48220" y="106345"/>
                    <a:pt x="38338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4F39D8F-C678-A183-89AE-713BAF07AE9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644210" y="4065984"/>
              <a:ext cx="53743" cy="119212"/>
            </a:xfrm>
            <a:custGeom>
              <a:avLst/>
              <a:gdLst>
                <a:gd name="connsiteX0" fmla="*/ 49214 w 53743"/>
                <a:gd name="connsiteY0" fmla="*/ 6796 h 119212"/>
                <a:gd name="connsiteX1" fmla="*/ 42119 w 53743"/>
                <a:gd name="connsiteY1" fmla="*/ 65 h 119212"/>
                <a:gd name="connsiteX2" fmla="*/ 32187 w 53743"/>
                <a:gd name="connsiteY2" fmla="*/ 9807 h 119212"/>
                <a:gd name="connsiteX3" fmla="*/ 39281 w 53743"/>
                <a:gd name="connsiteY3" fmla="*/ 16538 h 119212"/>
                <a:gd name="connsiteX4" fmla="*/ 49214 w 53743"/>
                <a:gd name="connsiteY4" fmla="*/ 6796 h 119212"/>
                <a:gd name="connsiteX5" fmla="*/ 13031 w 53743"/>
                <a:gd name="connsiteY5" fmla="*/ 96781 h 119212"/>
                <a:gd name="connsiteX6" fmla="*/ 11434 w 53743"/>
                <a:gd name="connsiteY6" fmla="*/ 104221 h 119212"/>
                <a:gd name="connsiteX7" fmla="*/ 28284 w 53743"/>
                <a:gd name="connsiteY7" fmla="*/ 119277 h 119212"/>
                <a:gd name="connsiteX8" fmla="*/ 53826 w 53743"/>
                <a:gd name="connsiteY8" fmla="*/ 92175 h 119212"/>
                <a:gd name="connsiteX9" fmla="*/ 50988 w 53743"/>
                <a:gd name="connsiteY9" fmla="*/ 89873 h 119212"/>
                <a:gd name="connsiteX10" fmla="*/ 47618 w 53743"/>
                <a:gd name="connsiteY10" fmla="*/ 92884 h 119212"/>
                <a:gd name="connsiteX11" fmla="*/ 28817 w 53743"/>
                <a:gd name="connsiteY11" fmla="*/ 114317 h 119212"/>
                <a:gd name="connsiteX12" fmla="*/ 24382 w 53743"/>
                <a:gd name="connsiteY12" fmla="*/ 108118 h 119212"/>
                <a:gd name="connsiteX13" fmla="*/ 27220 w 53743"/>
                <a:gd name="connsiteY13" fmla="*/ 96781 h 119212"/>
                <a:gd name="connsiteX14" fmla="*/ 32896 w 53743"/>
                <a:gd name="connsiteY14" fmla="*/ 82610 h 119212"/>
                <a:gd name="connsiteX15" fmla="*/ 41587 w 53743"/>
                <a:gd name="connsiteY15" fmla="*/ 60114 h 119212"/>
                <a:gd name="connsiteX16" fmla="*/ 42652 w 53743"/>
                <a:gd name="connsiteY16" fmla="*/ 54445 h 119212"/>
                <a:gd name="connsiteX17" fmla="*/ 25801 w 53743"/>
                <a:gd name="connsiteY17" fmla="*/ 39389 h 119212"/>
                <a:gd name="connsiteX18" fmla="*/ 82 w 53743"/>
                <a:gd name="connsiteY18" fmla="*/ 66491 h 119212"/>
                <a:gd name="connsiteX19" fmla="*/ 3098 w 53743"/>
                <a:gd name="connsiteY19" fmla="*/ 68793 h 119212"/>
                <a:gd name="connsiteX20" fmla="*/ 6290 w 53743"/>
                <a:gd name="connsiteY20" fmla="*/ 65959 h 119212"/>
                <a:gd name="connsiteX21" fmla="*/ 25269 w 53743"/>
                <a:gd name="connsiteY21" fmla="*/ 44349 h 119212"/>
                <a:gd name="connsiteX22" fmla="*/ 29703 w 53743"/>
                <a:gd name="connsiteY22" fmla="*/ 50548 h 119212"/>
                <a:gd name="connsiteX23" fmla="*/ 24205 w 53743"/>
                <a:gd name="connsiteY23" fmla="*/ 68262 h 119212"/>
                <a:gd name="connsiteX24" fmla="*/ 13031 w 53743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14" y="6796"/>
                  </a:moveTo>
                  <a:cubicBezTo>
                    <a:pt x="49214" y="3962"/>
                    <a:pt x="47086" y="65"/>
                    <a:pt x="42119" y="65"/>
                  </a:cubicBezTo>
                  <a:cubicBezTo>
                    <a:pt x="37330" y="65"/>
                    <a:pt x="32187" y="4670"/>
                    <a:pt x="32187" y="9807"/>
                  </a:cubicBezTo>
                  <a:cubicBezTo>
                    <a:pt x="32187" y="12818"/>
                    <a:pt x="34492" y="16538"/>
                    <a:pt x="39281" y="16538"/>
                  </a:cubicBezTo>
                  <a:cubicBezTo>
                    <a:pt x="44425" y="16538"/>
                    <a:pt x="49214" y="11579"/>
                    <a:pt x="49214" y="6796"/>
                  </a:cubicBezTo>
                  <a:close/>
                  <a:moveTo>
                    <a:pt x="13031" y="96781"/>
                  </a:moveTo>
                  <a:cubicBezTo>
                    <a:pt x="12321" y="99084"/>
                    <a:pt x="11434" y="101209"/>
                    <a:pt x="11434" y="104221"/>
                  </a:cubicBezTo>
                  <a:cubicBezTo>
                    <a:pt x="11434" y="112546"/>
                    <a:pt x="18529" y="119277"/>
                    <a:pt x="28284" y="119277"/>
                  </a:cubicBezTo>
                  <a:cubicBezTo>
                    <a:pt x="46022" y="119277"/>
                    <a:pt x="53826" y="94832"/>
                    <a:pt x="53826" y="92175"/>
                  </a:cubicBezTo>
                  <a:cubicBezTo>
                    <a:pt x="53826" y="89873"/>
                    <a:pt x="51520" y="89873"/>
                    <a:pt x="50988" y="89873"/>
                  </a:cubicBezTo>
                  <a:cubicBezTo>
                    <a:pt x="48505" y="89873"/>
                    <a:pt x="48327" y="90935"/>
                    <a:pt x="47618" y="92884"/>
                  </a:cubicBezTo>
                  <a:cubicBezTo>
                    <a:pt x="43538" y="107055"/>
                    <a:pt x="35734" y="114317"/>
                    <a:pt x="28817" y="114317"/>
                  </a:cubicBezTo>
                  <a:cubicBezTo>
                    <a:pt x="25269" y="114317"/>
                    <a:pt x="24382" y="112014"/>
                    <a:pt x="24382" y="108118"/>
                  </a:cubicBezTo>
                  <a:cubicBezTo>
                    <a:pt x="24382" y="104043"/>
                    <a:pt x="25624" y="100678"/>
                    <a:pt x="27220" y="96781"/>
                  </a:cubicBezTo>
                  <a:cubicBezTo>
                    <a:pt x="28994" y="91998"/>
                    <a:pt x="30945" y="87215"/>
                    <a:pt x="32896" y="82610"/>
                  </a:cubicBezTo>
                  <a:cubicBezTo>
                    <a:pt x="34492" y="78359"/>
                    <a:pt x="40878" y="62239"/>
                    <a:pt x="41587" y="60114"/>
                  </a:cubicBezTo>
                  <a:cubicBezTo>
                    <a:pt x="42119" y="58342"/>
                    <a:pt x="42652" y="56217"/>
                    <a:pt x="42652" y="54445"/>
                  </a:cubicBezTo>
                  <a:cubicBezTo>
                    <a:pt x="42652" y="46120"/>
                    <a:pt x="35557" y="39389"/>
                    <a:pt x="25801" y="39389"/>
                  </a:cubicBezTo>
                  <a:cubicBezTo>
                    <a:pt x="8241" y="39389"/>
                    <a:pt x="82" y="63479"/>
                    <a:pt x="82" y="66491"/>
                  </a:cubicBezTo>
                  <a:cubicBezTo>
                    <a:pt x="82" y="68793"/>
                    <a:pt x="2566" y="68793"/>
                    <a:pt x="3098" y="68793"/>
                  </a:cubicBezTo>
                  <a:cubicBezTo>
                    <a:pt x="5581" y="68793"/>
                    <a:pt x="5758" y="67908"/>
                    <a:pt x="6290" y="65959"/>
                  </a:cubicBezTo>
                  <a:cubicBezTo>
                    <a:pt x="10902" y="50726"/>
                    <a:pt x="18706" y="44349"/>
                    <a:pt x="25269" y="44349"/>
                  </a:cubicBezTo>
                  <a:cubicBezTo>
                    <a:pt x="28107" y="44349"/>
                    <a:pt x="29703" y="45766"/>
                    <a:pt x="29703" y="50548"/>
                  </a:cubicBezTo>
                  <a:cubicBezTo>
                    <a:pt x="29703" y="54623"/>
                    <a:pt x="28639" y="57280"/>
                    <a:pt x="24205" y="68262"/>
                  </a:cubicBezTo>
                  <a:lnTo>
                    <a:pt x="13031" y="96781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6C7873A-0B94-2305-089B-1E307515796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707564" y="4065984"/>
              <a:ext cx="77866" cy="153576"/>
            </a:xfrm>
            <a:custGeom>
              <a:avLst/>
              <a:gdLst>
                <a:gd name="connsiteX0" fmla="*/ 77951 w 77866"/>
                <a:gd name="connsiteY0" fmla="*/ 6796 h 153576"/>
                <a:gd name="connsiteX1" fmla="*/ 70856 w 77866"/>
                <a:gd name="connsiteY1" fmla="*/ 65 h 153576"/>
                <a:gd name="connsiteX2" fmla="*/ 60924 w 77866"/>
                <a:gd name="connsiteY2" fmla="*/ 9807 h 153576"/>
                <a:gd name="connsiteX3" fmla="*/ 68018 w 77866"/>
                <a:gd name="connsiteY3" fmla="*/ 16538 h 153576"/>
                <a:gd name="connsiteX4" fmla="*/ 77951 w 77866"/>
                <a:gd name="connsiteY4" fmla="*/ 6796 h 153576"/>
                <a:gd name="connsiteX5" fmla="*/ 40349 w 77866"/>
                <a:gd name="connsiteY5" fmla="*/ 126185 h 153576"/>
                <a:gd name="connsiteX6" fmla="*/ 17468 w 77866"/>
                <a:gd name="connsiteY6" fmla="*/ 148682 h 153576"/>
                <a:gd name="connsiteX7" fmla="*/ 11082 w 77866"/>
                <a:gd name="connsiteY7" fmla="*/ 147619 h 153576"/>
                <a:gd name="connsiteX8" fmla="*/ 17113 w 77866"/>
                <a:gd name="connsiteY8" fmla="*/ 138585 h 153576"/>
                <a:gd name="connsiteX9" fmla="*/ 10195 w 77866"/>
                <a:gd name="connsiteY9" fmla="*/ 132031 h 153576"/>
                <a:gd name="connsiteX10" fmla="*/ 85 w 77866"/>
                <a:gd name="connsiteY10" fmla="*/ 142482 h 153576"/>
                <a:gd name="connsiteX11" fmla="*/ 17645 w 77866"/>
                <a:gd name="connsiteY11" fmla="*/ 153641 h 153576"/>
                <a:gd name="connsiteX12" fmla="*/ 54538 w 77866"/>
                <a:gd name="connsiteY12" fmla="*/ 125654 h 153576"/>
                <a:gd name="connsiteX13" fmla="*/ 70502 w 77866"/>
                <a:gd name="connsiteY13" fmla="*/ 62239 h 153576"/>
                <a:gd name="connsiteX14" fmla="*/ 71389 w 77866"/>
                <a:gd name="connsiteY14" fmla="*/ 56040 h 153576"/>
                <a:gd name="connsiteX15" fmla="*/ 52410 w 77866"/>
                <a:gd name="connsiteY15" fmla="*/ 39389 h 153576"/>
                <a:gd name="connsiteX16" fmla="*/ 21370 w 77866"/>
                <a:gd name="connsiteY16" fmla="*/ 66491 h 153576"/>
                <a:gd name="connsiteX17" fmla="*/ 24385 w 77866"/>
                <a:gd name="connsiteY17" fmla="*/ 68793 h 153576"/>
                <a:gd name="connsiteX18" fmla="*/ 27933 w 77866"/>
                <a:gd name="connsiteY18" fmla="*/ 65605 h 153576"/>
                <a:gd name="connsiteX19" fmla="*/ 51878 w 77866"/>
                <a:gd name="connsiteY19" fmla="*/ 44349 h 153576"/>
                <a:gd name="connsiteX20" fmla="*/ 57908 w 77866"/>
                <a:gd name="connsiteY20" fmla="*/ 53028 h 153576"/>
                <a:gd name="connsiteX21" fmla="*/ 57376 w 77866"/>
                <a:gd name="connsiteY21" fmla="*/ 58342 h 153576"/>
                <a:gd name="connsiteX22" fmla="*/ 40349 w 77866"/>
                <a:gd name="connsiteY22" fmla="*/ 126185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7951" y="6796"/>
                  </a:moveTo>
                  <a:cubicBezTo>
                    <a:pt x="77951" y="3785"/>
                    <a:pt x="75645" y="65"/>
                    <a:pt x="70856" y="65"/>
                  </a:cubicBezTo>
                  <a:cubicBezTo>
                    <a:pt x="65713" y="65"/>
                    <a:pt x="60924" y="5024"/>
                    <a:pt x="60924" y="9807"/>
                  </a:cubicBezTo>
                  <a:cubicBezTo>
                    <a:pt x="60924" y="12641"/>
                    <a:pt x="63052" y="16538"/>
                    <a:pt x="68018" y="16538"/>
                  </a:cubicBezTo>
                  <a:cubicBezTo>
                    <a:pt x="72807" y="16538"/>
                    <a:pt x="77951" y="11933"/>
                    <a:pt x="77951" y="6796"/>
                  </a:cubicBezTo>
                  <a:close/>
                  <a:moveTo>
                    <a:pt x="40349" y="126185"/>
                  </a:moveTo>
                  <a:cubicBezTo>
                    <a:pt x="37333" y="138408"/>
                    <a:pt x="27933" y="148682"/>
                    <a:pt x="17468" y="148682"/>
                  </a:cubicBezTo>
                  <a:cubicBezTo>
                    <a:pt x="15162" y="148682"/>
                    <a:pt x="13033" y="148327"/>
                    <a:pt x="11082" y="147619"/>
                  </a:cubicBezTo>
                  <a:cubicBezTo>
                    <a:pt x="15694" y="145493"/>
                    <a:pt x="17113" y="141242"/>
                    <a:pt x="17113" y="138585"/>
                  </a:cubicBezTo>
                  <a:cubicBezTo>
                    <a:pt x="17113" y="134334"/>
                    <a:pt x="13743" y="132031"/>
                    <a:pt x="10195" y="132031"/>
                  </a:cubicBezTo>
                  <a:cubicBezTo>
                    <a:pt x="4697" y="132031"/>
                    <a:pt x="85" y="136813"/>
                    <a:pt x="85" y="142482"/>
                  </a:cubicBezTo>
                  <a:cubicBezTo>
                    <a:pt x="85" y="149213"/>
                    <a:pt x="7003" y="153641"/>
                    <a:pt x="17645" y="153641"/>
                  </a:cubicBezTo>
                  <a:cubicBezTo>
                    <a:pt x="28287" y="153641"/>
                    <a:pt x="49040" y="147264"/>
                    <a:pt x="54538" y="125654"/>
                  </a:cubicBezTo>
                  <a:lnTo>
                    <a:pt x="70502" y="62239"/>
                  </a:lnTo>
                  <a:cubicBezTo>
                    <a:pt x="71034" y="60291"/>
                    <a:pt x="71389" y="58697"/>
                    <a:pt x="71389" y="56040"/>
                  </a:cubicBezTo>
                  <a:cubicBezTo>
                    <a:pt x="71389" y="46297"/>
                    <a:pt x="63052" y="39389"/>
                    <a:pt x="52410" y="39389"/>
                  </a:cubicBezTo>
                  <a:cubicBezTo>
                    <a:pt x="32722" y="39389"/>
                    <a:pt x="21370" y="64011"/>
                    <a:pt x="21370" y="66491"/>
                  </a:cubicBezTo>
                  <a:cubicBezTo>
                    <a:pt x="21370" y="68793"/>
                    <a:pt x="23853" y="68793"/>
                    <a:pt x="24385" y="68793"/>
                  </a:cubicBezTo>
                  <a:cubicBezTo>
                    <a:pt x="26514" y="68793"/>
                    <a:pt x="26691" y="68262"/>
                    <a:pt x="27933" y="65605"/>
                  </a:cubicBezTo>
                  <a:cubicBezTo>
                    <a:pt x="32367" y="55331"/>
                    <a:pt x="41590" y="44349"/>
                    <a:pt x="51878" y="44349"/>
                  </a:cubicBezTo>
                  <a:cubicBezTo>
                    <a:pt x="56312" y="44349"/>
                    <a:pt x="57908" y="47360"/>
                    <a:pt x="57908" y="53028"/>
                  </a:cubicBezTo>
                  <a:cubicBezTo>
                    <a:pt x="57908" y="54977"/>
                    <a:pt x="57554" y="57457"/>
                    <a:pt x="57376" y="58342"/>
                  </a:cubicBezTo>
                  <a:lnTo>
                    <a:pt x="40349" y="126185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44E1DAE-6EB2-CCFF-CACE-1A22822FEFE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839416" y="3955679"/>
              <a:ext cx="58785" cy="253051"/>
            </a:xfrm>
            <a:custGeom>
              <a:avLst/>
              <a:gdLst>
                <a:gd name="connsiteX0" fmla="*/ 58875 w 58785"/>
                <a:gd name="connsiteY0" fmla="*/ 250584 h 253051"/>
                <a:gd name="connsiteX1" fmla="*/ 54568 w 58785"/>
                <a:gd name="connsiteY1" fmla="*/ 245017 h 253051"/>
                <a:gd name="connsiteX2" fmla="*/ 14786 w 58785"/>
                <a:gd name="connsiteY2" fmla="*/ 126589 h 253051"/>
                <a:gd name="connsiteX3" fmla="*/ 55581 w 58785"/>
                <a:gd name="connsiteY3" fmla="*/ 6896 h 253051"/>
                <a:gd name="connsiteX4" fmla="*/ 58875 w 58785"/>
                <a:gd name="connsiteY4" fmla="*/ 2594 h 253051"/>
                <a:gd name="connsiteX5" fmla="*/ 56341 w 58785"/>
                <a:gd name="connsiteY5" fmla="*/ 63 h 253051"/>
                <a:gd name="connsiteX6" fmla="*/ 16053 w 58785"/>
                <a:gd name="connsiteY6" fmla="*/ 49408 h 253051"/>
                <a:gd name="connsiteX7" fmla="*/ 89 w 58785"/>
                <a:gd name="connsiteY7" fmla="*/ 126589 h 253051"/>
                <a:gd name="connsiteX8" fmla="*/ 16813 w 58785"/>
                <a:gd name="connsiteY8" fmla="*/ 205541 h 253051"/>
                <a:gd name="connsiteX9" fmla="*/ 56341 w 58785"/>
                <a:gd name="connsiteY9" fmla="*/ 253114 h 253051"/>
                <a:gd name="connsiteX10" fmla="*/ 58875 w 58785"/>
                <a:gd name="connsiteY10" fmla="*/ 25058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5" h="253051">
                  <a:moveTo>
                    <a:pt x="58875" y="250584"/>
                  </a:moveTo>
                  <a:cubicBezTo>
                    <a:pt x="58875" y="249825"/>
                    <a:pt x="58875" y="249318"/>
                    <a:pt x="54568" y="245017"/>
                  </a:cubicBezTo>
                  <a:cubicBezTo>
                    <a:pt x="22894" y="213132"/>
                    <a:pt x="14786" y="165306"/>
                    <a:pt x="14786" y="126589"/>
                  </a:cubicBezTo>
                  <a:cubicBezTo>
                    <a:pt x="14786" y="82558"/>
                    <a:pt x="24415" y="38527"/>
                    <a:pt x="55581" y="6896"/>
                  </a:cubicBezTo>
                  <a:cubicBezTo>
                    <a:pt x="58875" y="3859"/>
                    <a:pt x="58875" y="3353"/>
                    <a:pt x="58875" y="2594"/>
                  </a:cubicBezTo>
                  <a:cubicBezTo>
                    <a:pt x="58875" y="822"/>
                    <a:pt x="57862" y="63"/>
                    <a:pt x="56341" y="63"/>
                  </a:cubicBezTo>
                  <a:cubicBezTo>
                    <a:pt x="53808" y="63"/>
                    <a:pt x="31003" y="17271"/>
                    <a:pt x="16053" y="49408"/>
                  </a:cubicBezTo>
                  <a:cubicBezTo>
                    <a:pt x="3130" y="77244"/>
                    <a:pt x="89" y="105332"/>
                    <a:pt x="89" y="126589"/>
                  </a:cubicBezTo>
                  <a:cubicBezTo>
                    <a:pt x="89" y="146327"/>
                    <a:pt x="2877" y="176946"/>
                    <a:pt x="16813" y="205541"/>
                  </a:cubicBezTo>
                  <a:cubicBezTo>
                    <a:pt x="32016" y="236666"/>
                    <a:pt x="53808" y="253114"/>
                    <a:pt x="56341" y="253114"/>
                  </a:cubicBezTo>
                  <a:cubicBezTo>
                    <a:pt x="57862" y="253114"/>
                    <a:pt x="58875" y="252355"/>
                    <a:pt x="58875" y="250584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87CA708-0CBD-2D58-A298-FDF8EE32769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923006" y="3971874"/>
              <a:ext cx="256174" cy="173593"/>
            </a:xfrm>
            <a:custGeom>
              <a:avLst/>
              <a:gdLst>
                <a:gd name="connsiteX0" fmla="*/ 128307 w 256174"/>
                <a:gd name="connsiteY0" fmla="*/ 140254 h 173593"/>
                <a:gd name="connsiteX1" fmla="*/ 67494 w 256174"/>
                <a:gd name="connsiteY1" fmla="*/ 6389 h 173593"/>
                <a:gd name="connsiteX2" fmla="*/ 56345 w 256174"/>
                <a:gd name="connsiteY2" fmla="*/ 63 h 173593"/>
                <a:gd name="connsiteX3" fmla="*/ 93 w 256174"/>
                <a:gd name="connsiteY3" fmla="*/ 63 h 173593"/>
                <a:gd name="connsiteX4" fmla="*/ 93 w 256174"/>
                <a:gd name="connsiteY4" fmla="*/ 11957 h 173593"/>
                <a:gd name="connsiteX5" fmla="*/ 27459 w 256174"/>
                <a:gd name="connsiteY5" fmla="*/ 11957 h 173593"/>
                <a:gd name="connsiteX6" fmla="*/ 27459 w 256174"/>
                <a:gd name="connsiteY6" fmla="*/ 154424 h 173593"/>
                <a:gd name="connsiteX7" fmla="*/ 20111 w 256174"/>
                <a:gd name="connsiteY7" fmla="*/ 161004 h 173593"/>
                <a:gd name="connsiteX8" fmla="*/ 6428 w 256174"/>
                <a:gd name="connsiteY8" fmla="*/ 161763 h 173593"/>
                <a:gd name="connsiteX9" fmla="*/ 93 w 256174"/>
                <a:gd name="connsiteY9" fmla="*/ 161763 h 173593"/>
                <a:gd name="connsiteX10" fmla="*/ 93 w 256174"/>
                <a:gd name="connsiteY10" fmla="*/ 173656 h 173593"/>
                <a:gd name="connsiteX11" fmla="*/ 34047 w 256174"/>
                <a:gd name="connsiteY11" fmla="*/ 172897 h 173593"/>
                <a:gd name="connsiteX12" fmla="*/ 68255 w 256174"/>
                <a:gd name="connsiteY12" fmla="*/ 173656 h 173593"/>
                <a:gd name="connsiteX13" fmla="*/ 68255 w 256174"/>
                <a:gd name="connsiteY13" fmla="*/ 161763 h 173593"/>
                <a:gd name="connsiteX14" fmla="*/ 61920 w 256174"/>
                <a:gd name="connsiteY14" fmla="*/ 161763 h 173593"/>
                <a:gd name="connsiteX15" fmla="*/ 48490 w 256174"/>
                <a:gd name="connsiteY15" fmla="*/ 161004 h 173593"/>
                <a:gd name="connsiteX16" fmla="*/ 40889 w 256174"/>
                <a:gd name="connsiteY16" fmla="*/ 154424 h 173593"/>
                <a:gd name="connsiteX17" fmla="*/ 40889 w 256174"/>
                <a:gd name="connsiteY17" fmla="*/ 15246 h 173593"/>
                <a:gd name="connsiteX18" fmla="*/ 41142 w 256174"/>
                <a:gd name="connsiteY18" fmla="*/ 15246 h 173593"/>
                <a:gd name="connsiteX19" fmla="*/ 110064 w 256174"/>
                <a:gd name="connsiteY19" fmla="*/ 167330 h 173593"/>
                <a:gd name="connsiteX20" fmla="*/ 118172 w 256174"/>
                <a:gd name="connsiteY20" fmla="*/ 173656 h 173593"/>
                <a:gd name="connsiteX21" fmla="*/ 126280 w 256174"/>
                <a:gd name="connsiteY21" fmla="*/ 167583 h 173593"/>
                <a:gd name="connsiteX22" fmla="*/ 196975 w 256174"/>
                <a:gd name="connsiteY22" fmla="*/ 11957 h 173593"/>
                <a:gd name="connsiteX23" fmla="*/ 197229 w 256174"/>
                <a:gd name="connsiteY23" fmla="*/ 11957 h 173593"/>
                <a:gd name="connsiteX24" fmla="*/ 197229 w 256174"/>
                <a:gd name="connsiteY24" fmla="*/ 161763 h 173593"/>
                <a:gd name="connsiteX25" fmla="*/ 169863 w 256174"/>
                <a:gd name="connsiteY25" fmla="*/ 161763 h 173593"/>
                <a:gd name="connsiteX26" fmla="*/ 169863 w 256174"/>
                <a:gd name="connsiteY26" fmla="*/ 173656 h 173593"/>
                <a:gd name="connsiteX27" fmla="*/ 212939 w 256174"/>
                <a:gd name="connsiteY27" fmla="*/ 172897 h 173593"/>
                <a:gd name="connsiteX28" fmla="*/ 256268 w 256174"/>
                <a:gd name="connsiteY28" fmla="*/ 173656 h 173593"/>
                <a:gd name="connsiteX29" fmla="*/ 256268 w 256174"/>
                <a:gd name="connsiteY29" fmla="*/ 161763 h 173593"/>
                <a:gd name="connsiteX30" fmla="*/ 228902 w 256174"/>
                <a:gd name="connsiteY30" fmla="*/ 161763 h 173593"/>
                <a:gd name="connsiteX31" fmla="*/ 228902 w 256174"/>
                <a:gd name="connsiteY31" fmla="*/ 11957 h 173593"/>
                <a:gd name="connsiteX32" fmla="*/ 256268 w 256174"/>
                <a:gd name="connsiteY32" fmla="*/ 11957 h 173593"/>
                <a:gd name="connsiteX33" fmla="*/ 256268 w 256174"/>
                <a:gd name="connsiteY33" fmla="*/ 63 h 173593"/>
                <a:gd name="connsiteX34" fmla="*/ 200270 w 256174"/>
                <a:gd name="connsiteY34" fmla="*/ 63 h 173593"/>
                <a:gd name="connsiteX35" fmla="*/ 189120 w 256174"/>
                <a:gd name="connsiteY35" fmla="*/ 6389 h 173593"/>
                <a:gd name="connsiteX36" fmla="*/ 128307 w 256174"/>
                <a:gd name="connsiteY36" fmla="*/ 140254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74" h="173593">
                  <a:moveTo>
                    <a:pt x="128307" y="140254"/>
                  </a:moveTo>
                  <a:lnTo>
                    <a:pt x="67494" y="6389"/>
                  </a:lnTo>
                  <a:cubicBezTo>
                    <a:pt x="64707" y="63"/>
                    <a:pt x="61920" y="63"/>
                    <a:pt x="56345" y="63"/>
                  </a:cubicBezTo>
                  <a:lnTo>
                    <a:pt x="93" y="63"/>
                  </a:lnTo>
                  <a:lnTo>
                    <a:pt x="93" y="11957"/>
                  </a:lnTo>
                  <a:lnTo>
                    <a:pt x="27459" y="11957"/>
                  </a:lnTo>
                  <a:lnTo>
                    <a:pt x="27459" y="154424"/>
                  </a:lnTo>
                  <a:cubicBezTo>
                    <a:pt x="27459" y="159991"/>
                    <a:pt x="27206" y="160245"/>
                    <a:pt x="20111" y="161004"/>
                  </a:cubicBezTo>
                  <a:cubicBezTo>
                    <a:pt x="14030" y="161763"/>
                    <a:pt x="13523" y="161763"/>
                    <a:pt x="6428" y="161763"/>
                  </a:cubicBezTo>
                  <a:lnTo>
                    <a:pt x="93" y="161763"/>
                  </a:lnTo>
                  <a:lnTo>
                    <a:pt x="93" y="173656"/>
                  </a:lnTo>
                  <a:cubicBezTo>
                    <a:pt x="9722" y="172897"/>
                    <a:pt x="24165" y="172897"/>
                    <a:pt x="34047" y="172897"/>
                  </a:cubicBezTo>
                  <a:cubicBezTo>
                    <a:pt x="44690" y="172897"/>
                    <a:pt x="57866" y="172897"/>
                    <a:pt x="68255" y="173656"/>
                  </a:cubicBezTo>
                  <a:lnTo>
                    <a:pt x="68255" y="161763"/>
                  </a:lnTo>
                  <a:lnTo>
                    <a:pt x="61920" y="161763"/>
                  </a:lnTo>
                  <a:cubicBezTo>
                    <a:pt x="57359" y="161763"/>
                    <a:pt x="53051" y="161510"/>
                    <a:pt x="48490" y="161004"/>
                  </a:cubicBezTo>
                  <a:cubicBezTo>
                    <a:pt x="41142" y="160245"/>
                    <a:pt x="40889" y="159991"/>
                    <a:pt x="40889" y="154424"/>
                  </a:cubicBezTo>
                  <a:lnTo>
                    <a:pt x="40889" y="15246"/>
                  </a:lnTo>
                  <a:lnTo>
                    <a:pt x="41142" y="15246"/>
                  </a:lnTo>
                  <a:lnTo>
                    <a:pt x="110064" y="167330"/>
                  </a:lnTo>
                  <a:cubicBezTo>
                    <a:pt x="112344" y="172391"/>
                    <a:pt x="115385" y="173656"/>
                    <a:pt x="118172" y="173656"/>
                  </a:cubicBezTo>
                  <a:cubicBezTo>
                    <a:pt x="123240" y="173656"/>
                    <a:pt x="125267" y="169860"/>
                    <a:pt x="126280" y="167583"/>
                  </a:cubicBezTo>
                  <a:lnTo>
                    <a:pt x="196975" y="11957"/>
                  </a:lnTo>
                  <a:lnTo>
                    <a:pt x="197229" y="11957"/>
                  </a:lnTo>
                  <a:lnTo>
                    <a:pt x="197229" y="161763"/>
                  </a:lnTo>
                  <a:lnTo>
                    <a:pt x="169863" y="161763"/>
                  </a:lnTo>
                  <a:lnTo>
                    <a:pt x="169863" y="173656"/>
                  </a:lnTo>
                  <a:cubicBezTo>
                    <a:pt x="178985" y="172897"/>
                    <a:pt x="202550" y="172897"/>
                    <a:pt x="212939" y="172897"/>
                  </a:cubicBezTo>
                  <a:cubicBezTo>
                    <a:pt x="223328" y="172897"/>
                    <a:pt x="247146" y="172897"/>
                    <a:pt x="256268" y="173656"/>
                  </a:cubicBezTo>
                  <a:lnTo>
                    <a:pt x="256268" y="161763"/>
                  </a:lnTo>
                  <a:lnTo>
                    <a:pt x="228902" y="161763"/>
                  </a:lnTo>
                  <a:lnTo>
                    <a:pt x="228902" y="11957"/>
                  </a:lnTo>
                  <a:lnTo>
                    <a:pt x="256268" y="11957"/>
                  </a:lnTo>
                  <a:lnTo>
                    <a:pt x="256268" y="63"/>
                  </a:lnTo>
                  <a:lnTo>
                    <a:pt x="200270" y="63"/>
                  </a:lnTo>
                  <a:cubicBezTo>
                    <a:pt x="194695" y="63"/>
                    <a:pt x="191908" y="63"/>
                    <a:pt x="189120" y="6389"/>
                  </a:cubicBezTo>
                  <a:lnTo>
                    <a:pt x="128307" y="140254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230401-86C3-FA25-0E21-670265C5BD3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203927" y="3955679"/>
              <a:ext cx="58785" cy="253051"/>
            </a:xfrm>
            <a:custGeom>
              <a:avLst/>
              <a:gdLst>
                <a:gd name="connsiteX0" fmla="*/ 58890 w 58785"/>
                <a:gd name="connsiteY0" fmla="*/ 126589 h 253051"/>
                <a:gd name="connsiteX1" fmla="*/ 42167 w 58785"/>
                <a:gd name="connsiteY1" fmla="*/ 47637 h 253051"/>
                <a:gd name="connsiteX2" fmla="*/ 2638 w 58785"/>
                <a:gd name="connsiteY2" fmla="*/ 63 h 253051"/>
                <a:gd name="connsiteX3" fmla="*/ 104 w 58785"/>
                <a:gd name="connsiteY3" fmla="*/ 2594 h 253051"/>
                <a:gd name="connsiteX4" fmla="*/ 4919 w 58785"/>
                <a:gd name="connsiteY4" fmla="*/ 8414 h 253051"/>
                <a:gd name="connsiteX5" fmla="*/ 44194 w 58785"/>
                <a:gd name="connsiteY5" fmla="*/ 126589 h 253051"/>
                <a:gd name="connsiteX6" fmla="*/ 3398 w 58785"/>
                <a:gd name="connsiteY6" fmla="*/ 246282 h 253051"/>
                <a:gd name="connsiteX7" fmla="*/ 104 w 58785"/>
                <a:gd name="connsiteY7" fmla="*/ 250584 h 253051"/>
                <a:gd name="connsiteX8" fmla="*/ 2638 w 58785"/>
                <a:gd name="connsiteY8" fmla="*/ 253114 h 253051"/>
                <a:gd name="connsiteX9" fmla="*/ 42927 w 58785"/>
                <a:gd name="connsiteY9" fmla="*/ 203769 h 253051"/>
                <a:gd name="connsiteX10" fmla="*/ 58890 w 58785"/>
                <a:gd name="connsiteY10" fmla="*/ 12658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5" h="253051">
                  <a:moveTo>
                    <a:pt x="58890" y="126589"/>
                  </a:moveTo>
                  <a:cubicBezTo>
                    <a:pt x="58890" y="106851"/>
                    <a:pt x="56103" y="76232"/>
                    <a:pt x="42167" y="47637"/>
                  </a:cubicBezTo>
                  <a:cubicBezTo>
                    <a:pt x="26963" y="16512"/>
                    <a:pt x="5172" y="63"/>
                    <a:pt x="2638" y="63"/>
                  </a:cubicBezTo>
                  <a:cubicBezTo>
                    <a:pt x="1118" y="63"/>
                    <a:pt x="104" y="1075"/>
                    <a:pt x="104" y="2594"/>
                  </a:cubicBezTo>
                  <a:cubicBezTo>
                    <a:pt x="104" y="3353"/>
                    <a:pt x="104" y="3859"/>
                    <a:pt x="4919" y="8414"/>
                  </a:cubicBezTo>
                  <a:cubicBezTo>
                    <a:pt x="29751" y="33466"/>
                    <a:pt x="44194" y="73701"/>
                    <a:pt x="44194" y="126589"/>
                  </a:cubicBezTo>
                  <a:cubicBezTo>
                    <a:pt x="44194" y="169860"/>
                    <a:pt x="34818" y="214397"/>
                    <a:pt x="3398" y="246282"/>
                  </a:cubicBezTo>
                  <a:cubicBezTo>
                    <a:pt x="104" y="249318"/>
                    <a:pt x="104" y="249825"/>
                    <a:pt x="104" y="250584"/>
                  </a:cubicBezTo>
                  <a:cubicBezTo>
                    <a:pt x="104" y="252102"/>
                    <a:pt x="1118" y="253114"/>
                    <a:pt x="2638" y="253114"/>
                  </a:cubicBezTo>
                  <a:cubicBezTo>
                    <a:pt x="5172" y="253114"/>
                    <a:pt x="27977" y="235907"/>
                    <a:pt x="42927" y="203769"/>
                  </a:cubicBezTo>
                  <a:cubicBezTo>
                    <a:pt x="55849" y="175934"/>
                    <a:pt x="58890" y="147845"/>
                    <a:pt x="58890" y="1265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DD7B669-46AF-A6A0-E01E-84D266CC51D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372597" y="4052598"/>
              <a:ext cx="168502" cy="59213"/>
            </a:xfrm>
            <a:custGeom>
              <a:avLst/>
              <a:gdLst>
                <a:gd name="connsiteX0" fmla="*/ 159998 w 168502"/>
                <a:gd name="connsiteY0" fmla="*/ 10185 h 59213"/>
                <a:gd name="connsiteX1" fmla="*/ 168614 w 168502"/>
                <a:gd name="connsiteY1" fmla="*/ 5124 h 59213"/>
                <a:gd name="connsiteX2" fmla="*/ 160252 w 168502"/>
                <a:gd name="connsiteY2" fmla="*/ 63 h 59213"/>
                <a:gd name="connsiteX3" fmla="*/ 8473 w 168502"/>
                <a:gd name="connsiteY3" fmla="*/ 63 h 59213"/>
                <a:gd name="connsiteX4" fmla="*/ 111 w 168502"/>
                <a:gd name="connsiteY4" fmla="*/ 5124 h 59213"/>
                <a:gd name="connsiteX5" fmla="*/ 8726 w 168502"/>
                <a:gd name="connsiteY5" fmla="*/ 10185 h 59213"/>
                <a:gd name="connsiteX6" fmla="*/ 159998 w 168502"/>
                <a:gd name="connsiteY6" fmla="*/ 10185 h 59213"/>
                <a:gd name="connsiteX7" fmla="*/ 160252 w 168502"/>
                <a:gd name="connsiteY7" fmla="*/ 59277 h 59213"/>
                <a:gd name="connsiteX8" fmla="*/ 168614 w 168502"/>
                <a:gd name="connsiteY8" fmla="*/ 54216 h 59213"/>
                <a:gd name="connsiteX9" fmla="*/ 159998 w 168502"/>
                <a:gd name="connsiteY9" fmla="*/ 49155 h 59213"/>
                <a:gd name="connsiteX10" fmla="*/ 8726 w 168502"/>
                <a:gd name="connsiteY10" fmla="*/ 49155 h 59213"/>
                <a:gd name="connsiteX11" fmla="*/ 111 w 168502"/>
                <a:gd name="connsiteY11" fmla="*/ 54216 h 59213"/>
                <a:gd name="connsiteX12" fmla="*/ 8473 w 168502"/>
                <a:gd name="connsiteY12" fmla="*/ 59277 h 59213"/>
                <a:gd name="connsiteX13" fmla="*/ 160252 w 168502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502" h="59213">
                  <a:moveTo>
                    <a:pt x="159998" y="10185"/>
                  </a:moveTo>
                  <a:cubicBezTo>
                    <a:pt x="163799" y="10185"/>
                    <a:pt x="168614" y="10185"/>
                    <a:pt x="168614" y="5124"/>
                  </a:cubicBezTo>
                  <a:cubicBezTo>
                    <a:pt x="168614" y="63"/>
                    <a:pt x="163799" y="63"/>
                    <a:pt x="160252" y="63"/>
                  </a:cubicBezTo>
                  <a:lnTo>
                    <a:pt x="8473" y="63"/>
                  </a:lnTo>
                  <a:cubicBezTo>
                    <a:pt x="4925" y="63"/>
                    <a:pt x="111" y="63"/>
                    <a:pt x="111" y="5124"/>
                  </a:cubicBezTo>
                  <a:cubicBezTo>
                    <a:pt x="111" y="10185"/>
                    <a:pt x="4925" y="10185"/>
                    <a:pt x="8726" y="10185"/>
                  </a:cubicBezTo>
                  <a:lnTo>
                    <a:pt x="159998" y="10185"/>
                  </a:lnTo>
                  <a:close/>
                  <a:moveTo>
                    <a:pt x="160252" y="59277"/>
                  </a:moveTo>
                  <a:cubicBezTo>
                    <a:pt x="163799" y="59277"/>
                    <a:pt x="168614" y="59277"/>
                    <a:pt x="168614" y="54216"/>
                  </a:cubicBezTo>
                  <a:cubicBezTo>
                    <a:pt x="168614" y="49155"/>
                    <a:pt x="163799" y="49155"/>
                    <a:pt x="159998" y="49155"/>
                  </a:cubicBezTo>
                  <a:lnTo>
                    <a:pt x="8726" y="49155"/>
                  </a:lnTo>
                  <a:cubicBezTo>
                    <a:pt x="4925" y="49155"/>
                    <a:pt x="111" y="49155"/>
                    <a:pt x="111" y="54216"/>
                  </a:cubicBezTo>
                  <a:cubicBezTo>
                    <a:pt x="111" y="59277"/>
                    <a:pt x="4925" y="59277"/>
                    <a:pt x="8473" y="59277"/>
                  </a:cubicBezTo>
                  <a:lnTo>
                    <a:pt x="160252" y="5927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3078A25-8617-DF5C-78A7-9D2491AB74F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635500" y="4036402"/>
              <a:ext cx="134042" cy="111848"/>
            </a:xfrm>
            <a:custGeom>
              <a:avLst/>
              <a:gdLst>
                <a:gd name="connsiteX0" fmla="*/ 121747 w 134042"/>
                <a:gd name="connsiteY0" fmla="*/ 14740 h 111848"/>
                <a:gd name="connsiteX1" fmla="*/ 134163 w 134042"/>
                <a:gd name="connsiteY1" fmla="*/ 6136 h 111848"/>
                <a:gd name="connsiteX2" fmla="*/ 124281 w 134042"/>
                <a:gd name="connsiteY2" fmla="*/ 63 h 111848"/>
                <a:gd name="connsiteX3" fmla="*/ 66509 w 134042"/>
                <a:gd name="connsiteY3" fmla="*/ 63 h 111848"/>
                <a:gd name="connsiteX4" fmla="*/ 121 w 134042"/>
                <a:gd name="connsiteY4" fmla="*/ 71930 h 111848"/>
                <a:gd name="connsiteX5" fmla="*/ 38129 w 134042"/>
                <a:gd name="connsiteY5" fmla="*/ 111912 h 111848"/>
                <a:gd name="connsiteX6" fmla="*/ 101730 w 134042"/>
                <a:gd name="connsiteY6" fmla="*/ 42323 h 111848"/>
                <a:gd name="connsiteX7" fmla="*/ 93875 w 134042"/>
                <a:gd name="connsiteY7" fmla="*/ 14740 h 111848"/>
                <a:gd name="connsiteX8" fmla="*/ 121747 w 134042"/>
                <a:gd name="connsiteY8" fmla="*/ 14740 h 111848"/>
                <a:gd name="connsiteX9" fmla="*/ 38383 w 134042"/>
                <a:gd name="connsiteY9" fmla="*/ 106345 h 111848"/>
                <a:gd name="connsiteX10" fmla="*/ 15831 w 134042"/>
                <a:gd name="connsiteY10" fmla="*/ 79015 h 111848"/>
                <a:gd name="connsiteX11" fmla="*/ 27741 w 134042"/>
                <a:gd name="connsiteY11" fmla="*/ 35743 h 111848"/>
                <a:gd name="connsiteX12" fmla="*/ 62201 w 134042"/>
                <a:gd name="connsiteY12" fmla="*/ 14740 h 111848"/>
                <a:gd name="connsiteX13" fmla="*/ 85513 w 134042"/>
                <a:gd name="connsiteY13" fmla="*/ 39286 h 111848"/>
                <a:gd name="connsiteX14" fmla="*/ 71830 w 134042"/>
                <a:gd name="connsiteY14" fmla="*/ 84835 h 111848"/>
                <a:gd name="connsiteX15" fmla="*/ 38383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47" y="14740"/>
                  </a:moveTo>
                  <a:cubicBezTo>
                    <a:pt x="125041" y="14740"/>
                    <a:pt x="134163" y="14740"/>
                    <a:pt x="134163" y="6136"/>
                  </a:cubicBezTo>
                  <a:cubicBezTo>
                    <a:pt x="134163" y="63"/>
                    <a:pt x="128842" y="63"/>
                    <a:pt x="124281" y="63"/>
                  </a:cubicBezTo>
                  <a:lnTo>
                    <a:pt x="66509" y="63"/>
                  </a:lnTo>
                  <a:cubicBezTo>
                    <a:pt x="28247" y="63"/>
                    <a:pt x="121" y="41817"/>
                    <a:pt x="121" y="71930"/>
                  </a:cubicBezTo>
                  <a:cubicBezTo>
                    <a:pt x="121" y="94198"/>
                    <a:pt x="15071" y="111912"/>
                    <a:pt x="38129" y="111912"/>
                  </a:cubicBezTo>
                  <a:cubicBezTo>
                    <a:pt x="68029" y="111912"/>
                    <a:pt x="101730" y="81293"/>
                    <a:pt x="101730" y="42323"/>
                  </a:cubicBezTo>
                  <a:cubicBezTo>
                    <a:pt x="101730" y="38021"/>
                    <a:pt x="101730" y="25874"/>
                    <a:pt x="93875" y="14740"/>
                  </a:cubicBezTo>
                  <a:lnTo>
                    <a:pt x="121747" y="14740"/>
                  </a:lnTo>
                  <a:close/>
                  <a:moveTo>
                    <a:pt x="38383" y="106345"/>
                  </a:moveTo>
                  <a:cubicBezTo>
                    <a:pt x="25967" y="106345"/>
                    <a:pt x="15831" y="97235"/>
                    <a:pt x="15831" y="79015"/>
                  </a:cubicBezTo>
                  <a:cubicBezTo>
                    <a:pt x="15831" y="71424"/>
                    <a:pt x="18872" y="50673"/>
                    <a:pt x="27741" y="35743"/>
                  </a:cubicBezTo>
                  <a:cubicBezTo>
                    <a:pt x="38383" y="18283"/>
                    <a:pt x="53586" y="14740"/>
                    <a:pt x="62201" y="14740"/>
                  </a:cubicBezTo>
                  <a:cubicBezTo>
                    <a:pt x="83486" y="14740"/>
                    <a:pt x="85513" y="31442"/>
                    <a:pt x="85513" y="39286"/>
                  </a:cubicBezTo>
                  <a:cubicBezTo>
                    <a:pt x="85513" y="51180"/>
                    <a:pt x="80445" y="71930"/>
                    <a:pt x="71830" y="84835"/>
                  </a:cubicBezTo>
                  <a:cubicBezTo>
                    <a:pt x="61948" y="99765"/>
                    <a:pt x="48265" y="106345"/>
                    <a:pt x="38383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907E48F-B5CC-3826-50D9-FEAC62F3D01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800149" y="3881170"/>
              <a:ext cx="46116" cy="176958"/>
            </a:xfrm>
            <a:custGeom>
              <a:avLst/>
              <a:gdLst>
                <a:gd name="connsiteX0" fmla="*/ 42696 w 46116"/>
                <a:gd name="connsiteY0" fmla="*/ 58 h 176958"/>
                <a:gd name="connsiteX1" fmla="*/ 127 w 46116"/>
                <a:gd name="connsiteY1" fmla="*/ 88449 h 176958"/>
                <a:gd name="connsiteX2" fmla="*/ 42696 w 46116"/>
                <a:gd name="connsiteY2" fmla="*/ 177017 h 176958"/>
                <a:gd name="connsiteX3" fmla="*/ 46244 w 46116"/>
                <a:gd name="connsiteY3" fmla="*/ 174891 h 176958"/>
                <a:gd name="connsiteX4" fmla="*/ 44470 w 46116"/>
                <a:gd name="connsiteY4" fmla="*/ 172234 h 176958"/>
                <a:gd name="connsiteX5" fmla="*/ 12189 w 46116"/>
                <a:gd name="connsiteY5" fmla="*/ 88626 h 176958"/>
                <a:gd name="connsiteX6" fmla="*/ 45002 w 46116"/>
                <a:gd name="connsiteY6" fmla="*/ 4309 h 176958"/>
                <a:gd name="connsiteX7" fmla="*/ 46244 w 46116"/>
                <a:gd name="connsiteY7" fmla="*/ 2184 h 176958"/>
                <a:gd name="connsiteX8" fmla="*/ 42696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696" y="58"/>
                  </a:moveTo>
                  <a:cubicBezTo>
                    <a:pt x="8996" y="23794"/>
                    <a:pt x="127" y="61347"/>
                    <a:pt x="127" y="88449"/>
                  </a:cubicBezTo>
                  <a:cubicBezTo>
                    <a:pt x="127" y="113425"/>
                    <a:pt x="7577" y="152218"/>
                    <a:pt x="42696" y="177017"/>
                  </a:cubicBezTo>
                  <a:cubicBezTo>
                    <a:pt x="44115" y="177017"/>
                    <a:pt x="46244" y="177017"/>
                    <a:pt x="46244" y="174891"/>
                  </a:cubicBezTo>
                  <a:cubicBezTo>
                    <a:pt x="46244" y="173828"/>
                    <a:pt x="45712" y="173474"/>
                    <a:pt x="44470" y="172234"/>
                  </a:cubicBezTo>
                  <a:cubicBezTo>
                    <a:pt x="20880" y="150978"/>
                    <a:pt x="12189" y="120865"/>
                    <a:pt x="12189" y="88626"/>
                  </a:cubicBezTo>
                  <a:cubicBezTo>
                    <a:pt x="12189" y="40799"/>
                    <a:pt x="30458" y="17417"/>
                    <a:pt x="45002" y="4309"/>
                  </a:cubicBezTo>
                  <a:cubicBezTo>
                    <a:pt x="45712" y="3601"/>
                    <a:pt x="46244" y="3069"/>
                    <a:pt x="46244" y="2184"/>
                  </a:cubicBezTo>
                  <a:cubicBezTo>
                    <a:pt x="46244" y="58"/>
                    <a:pt x="44115" y="58"/>
                    <a:pt x="42696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EA084F0-046D-ECAE-E8F0-F59F754589D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868159" y="3896404"/>
              <a:ext cx="82300" cy="121160"/>
            </a:xfrm>
            <a:custGeom>
              <a:avLst/>
              <a:gdLst>
                <a:gd name="connsiteX0" fmla="*/ 82431 w 82300"/>
                <a:gd name="connsiteY0" fmla="*/ 61170 h 121160"/>
                <a:gd name="connsiteX1" fmla="*/ 71966 w 82300"/>
                <a:gd name="connsiteY1" fmla="*/ 15292 h 121160"/>
                <a:gd name="connsiteX2" fmla="*/ 41281 w 82300"/>
                <a:gd name="connsiteY2" fmla="*/ 58 h 121160"/>
                <a:gd name="connsiteX3" fmla="*/ 130 w 82300"/>
                <a:gd name="connsiteY3" fmla="*/ 61170 h 121160"/>
                <a:gd name="connsiteX4" fmla="*/ 41281 w 82300"/>
                <a:gd name="connsiteY4" fmla="*/ 121219 h 121160"/>
                <a:gd name="connsiteX5" fmla="*/ 82431 w 82300"/>
                <a:gd name="connsiteY5" fmla="*/ 61170 h 121160"/>
                <a:gd name="connsiteX6" fmla="*/ 41281 w 82300"/>
                <a:gd name="connsiteY6" fmla="*/ 116259 h 121160"/>
                <a:gd name="connsiteX7" fmla="*/ 18754 w 82300"/>
                <a:gd name="connsiteY7" fmla="*/ 96951 h 121160"/>
                <a:gd name="connsiteX8" fmla="*/ 16271 w 82300"/>
                <a:gd name="connsiteY8" fmla="*/ 58867 h 121160"/>
                <a:gd name="connsiteX9" fmla="*/ 18932 w 82300"/>
                <a:gd name="connsiteY9" fmla="*/ 22731 h 121160"/>
                <a:gd name="connsiteX10" fmla="*/ 41281 w 82300"/>
                <a:gd name="connsiteY10" fmla="*/ 5018 h 121160"/>
                <a:gd name="connsiteX11" fmla="*/ 63275 w 82300"/>
                <a:gd name="connsiteY11" fmla="*/ 21137 h 121160"/>
                <a:gd name="connsiteX12" fmla="*/ 66290 w 82300"/>
                <a:gd name="connsiteY12" fmla="*/ 58867 h 121160"/>
                <a:gd name="connsiteX13" fmla="*/ 63984 w 82300"/>
                <a:gd name="connsiteY13" fmla="*/ 96243 h 121160"/>
                <a:gd name="connsiteX14" fmla="*/ 41281 w 82300"/>
                <a:gd name="connsiteY14" fmla="*/ 11625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300" h="121160">
                  <a:moveTo>
                    <a:pt x="82431" y="61170"/>
                  </a:moveTo>
                  <a:cubicBezTo>
                    <a:pt x="82431" y="41685"/>
                    <a:pt x="80125" y="27691"/>
                    <a:pt x="71966" y="15292"/>
                  </a:cubicBezTo>
                  <a:cubicBezTo>
                    <a:pt x="66467" y="7143"/>
                    <a:pt x="55470" y="58"/>
                    <a:pt x="41281" y="58"/>
                  </a:cubicBezTo>
                  <a:cubicBezTo>
                    <a:pt x="130" y="58"/>
                    <a:pt x="130" y="48416"/>
                    <a:pt x="130" y="61170"/>
                  </a:cubicBezTo>
                  <a:cubicBezTo>
                    <a:pt x="130" y="73924"/>
                    <a:pt x="130" y="121219"/>
                    <a:pt x="41281" y="121219"/>
                  </a:cubicBezTo>
                  <a:cubicBezTo>
                    <a:pt x="82431" y="121219"/>
                    <a:pt x="82431" y="73924"/>
                    <a:pt x="82431" y="61170"/>
                  </a:cubicBezTo>
                  <a:close/>
                  <a:moveTo>
                    <a:pt x="41281" y="116259"/>
                  </a:moveTo>
                  <a:cubicBezTo>
                    <a:pt x="33122" y="116259"/>
                    <a:pt x="22302" y="111476"/>
                    <a:pt x="18754" y="96951"/>
                  </a:cubicBezTo>
                  <a:cubicBezTo>
                    <a:pt x="16271" y="86500"/>
                    <a:pt x="16271" y="71975"/>
                    <a:pt x="16271" y="58867"/>
                  </a:cubicBezTo>
                  <a:cubicBezTo>
                    <a:pt x="16271" y="45936"/>
                    <a:pt x="16271" y="32474"/>
                    <a:pt x="18932" y="22731"/>
                  </a:cubicBezTo>
                  <a:cubicBezTo>
                    <a:pt x="22657" y="8738"/>
                    <a:pt x="34008" y="5018"/>
                    <a:pt x="41281" y="5018"/>
                  </a:cubicBezTo>
                  <a:cubicBezTo>
                    <a:pt x="50859" y="5018"/>
                    <a:pt x="60082" y="10863"/>
                    <a:pt x="63275" y="21137"/>
                  </a:cubicBezTo>
                  <a:cubicBezTo>
                    <a:pt x="66113" y="30703"/>
                    <a:pt x="66290" y="43456"/>
                    <a:pt x="66290" y="58867"/>
                  </a:cubicBezTo>
                  <a:cubicBezTo>
                    <a:pt x="66290" y="71975"/>
                    <a:pt x="66290" y="85083"/>
                    <a:pt x="63984" y="96243"/>
                  </a:cubicBezTo>
                  <a:cubicBezTo>
                    <a:pt x="60437" y="112362"/>
                    <a:pt x="48376" y="116259"/>
                    <a:pt x="41281" y="11625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80C08D4-46CF-4997-E5A3-578516D33D8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72533" y="3881170"/>
              <a:ext cx="45939" cy="176958"/>
            </a:xfrm>
            <a:custGeom>
              <a:avLst/>
              <a:gdLst>
                <a:gd name="connsiteX0" fmla="*/ 3505 w 45939"/>
                <a:gd name="connsiteY0" fmla="*/ 58 h 176958"/>
                <a:gd name="connsiteX1" fmla="*/ 134 w 45939"/>
                <a:gd name="connsiteY1" fmla="*/ 2184 h 176958"/>
                <a:gd name="connsiteX2" fmla="*/ 1731 w 45939"/>
                <a:gd name="connsiteY2" fmla="*/ 4841 h 176958"/>
                <a:gd name="connsiteX3" fmla="*/ 34012 w 45939"/>
                <a:gd name="connsiteY3" fmla="*/ 88449 h 176958"/>
                <a:gd name="connsiteX4" fmla="*/ 3327 w 45939"/>
                <a:gd name="connsiteY4" fmla="*/ 170817 h 176958"/>
                <a:gd name="connsiteX5" fmla="*/ 134 w 45939"/>
                <a:gd name="connsiteY5" fmla="*/ 174891 h 176958"/>
                <a:gd name="connsiteX6" fmla="*/ 2440 w 45939"/>
                <a:gd name="connsiteY6" fmla="*/ 177017 h 176958"/>
                <a:gd name="connsiteX7" fmla="*/ 33126 w 45939"/>
                <a:gd name="connsiteY7" fmla="*/ 143184 h 176958"/>
                <a:gd name="connsiteX8" fmla="*/ 46074 w 45939"/>
                <a:gd name="connsiteY8" fmla="*/ 88626 h 176958"/>
                <a:gd name="connsiteX9" fmla="*/ 3505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05" y="58"/>
                  </a:moveTo>
                  <a:cubicBezTo>
                    <a:pt x="2263" y="58"/>
                    <a:pt x="134" y="58"/>
                    <a:pt x="134" y="2184"/>
                  </a:cubicBezTo>
                  <a:cubicBezTo>
                    <a:pt x="134" y="3069"/>
                    <a:pt x="667" y="3601"/>
                    <a:pt x="1731" y="4841"/>
                  </a:cubicBezTo>
                  <a:cubicBezTo>
                    <a:pt x="16985" y="18834"/>
                    <a:pt x="34012" y="42748"/>
                    <a:pt x="34012" y="88449"/>
                  </a:cubicBezTo>
                  <a:cubicBezTo>
                    <a:pt x="34012" y="125470"/>
                    <a:pt x="22483" y="153458"/>
                    <a:pt x="3327" y="170817"/>
                  </a:cubicBezTo>
                  <a:cubicBezTo>
                    <a:pt x="312" y="173828"/>
                    <a:pt x="134" y="174005"/>
                    <a:pt x="134" y="174891"/>
                  </a:cubicBezTo>
                  <a:cubicBezTo>
                    <a:pt x="134" y="175777"/>
                    <a:pt x="667" y="177017"/>
                    <a:pt x="2440" y="177017"/>
                  </a:cubicBezTo>
                  <a:cubicBezTo>
                    <a:pt x="4569" y="177017"/>
                    <a:pt x="21419" y="165326"/>
                    <a:pt x="33126" y="143184"/>
                  </a:cubicBezTo>
                  <a:cubicBezTo>
                    <a:pt x="40930" y="128481"/>
                    <a:pt x="46074" y="109351"/>
                    <a:pt x="46074" y="88626"/>
                  </a:cubicBezTo>
                  <a:cubicBezTo>
                    <a:pt x="46074" y="63650"/>
                    <a:pt x="38624" y="24857"/>
                    <a:pt x="3505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B311AE4-8985-5635-2BEC-13473C16EE4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778997" y="4098562"/>
              <a:ext cx="53743" cy="119212"/>
            </a:xfrm>
            <a:custGeom>
              <a:avLst/>
              <a:gdLst>
                <a:gd name="connsiteX0" fmla="*/ 49259 w 53743"/>
                <a:gd name="connsiteY0" fmla="*/ 6797 h 119212"/>
                <a:gd name="connsiteX1" fmla="*/ 42164 w 53743"/>
                <a:gd name="connsiteY1" fmla="*/ 66 h 119212"/>
                <a:gd name="connsiteX2" fmla="*/ 32231 w 53743"/>
                <a:gd name="connsiteY2" fmla="*/ 9808 h 119212"/>
                <a:gd name="connsiteX3" fmla="*/ 39326 w 53743"/>
                <a:gd name="connsiteY3" fmla="*/ 16540 h 119212"/>
                <a:gd name="connsiteX4" fmla="*/ 49259 w 53743"/>
                <a:gd name="connsiteY4" fmla="*/ 6797 h 119212"/>
                <a:gd name="connsiteX5" fmla="*/ 13075 w 53743"/>
                <a:gd name="connsiteY5" fmla="*/ 96782 h 119212"/>
                <a:gd name="connsiteX6" fmla="*/ 11479 w 53743"/>
                <a:gd name="connsiteY6" fmla="*/ 104222 h 119212"/>
                <a:gd name="connsiteX7" fmla="*/ 28329 w 53743"/>
                <a:gd name="connsiteY7" fmla="*/ 119278 h 119212"/>
                <a:gd name="connsiteX8" fmla="*/ 53871 w 53743"/>
                <a:gd name="connsiteY8" fmla="*/ 92177 h 119212"/>
                <a:gd name="connsiteX9" fmla="*/ 51033 w 53743"/>
                <a:gd name="connsiteY9" fmla="*/ 89874 h 119212"/>
                <a:gd name="connsiteX10" fmla="*/ 47663 w 53743"/>
                <a:gd name="connsiteY10" fmla="*/ 92885 h 119212"/>
                <a:gd name="connsiteX11" fmla="*/ 28861 w 53743"/>
                <a:gd name="connsiteY11" fmla="*/ 114319 h 119212"/>
                <a:gd name="connsiteX12" fmla="*/ 24427 w 53743"/>
                <a:gd name="connsiteY12" fmla="*/ 108119 h 119212"/>
                <a:gd name="connsiteX13" fmla="*/ 27265 w 53743"/>
                <a:gd name="connsiteY13" fmla="*/ 96782 h 119212"/>
                <a:gd name="connsiteX14" fmla="*/ 32941 w 53743"/>
                <a:gd name="connsiteY14" fmla="*/ 82611 h 119212"/>
                <a:gd name="connsiteX15" fmla="*/ 41632 w 53743"/>
                <a:gd name="connsiteY15" fmla="*/ 60115 h 119212"/>
                <a:gd name="connsiteX16" fmla="*/ 42696 w 53743"/>
                <a:gd name="connsiteY16" fmla="*/ 54447 h 119212"/>
                <a:gd name="connsiteX17" fmla="*/ 25846 w 53743"/>
                <a:gd name="connsiteY17" fmla="*/ 39390 h 119212"/>
                <a:gd name="connsiteX18" fmla="*/ 127 w 53743"/>
                <a:gd name="connsiteY18" fmla="*/ 66492 h 119212"/>
                <a:gd name="connsiteX19" fmla="*/ 3142 w 53743"/>
                <a:gd name="connsiteY19" fmla="*/ 68795 h 119212"/>
                <a:gd name="connsiteX20" fmla="*/ 6335 w 53743"/>
                <a:gd name="connsiteY20" fmla="*/ 65960 h 119212"/>
                <a:gd name="connsiteX21" fmla="*/ 25314 w 53743"/>
                <a:gd name="connsiteY21" fmla="*/ 44350 h 119212"/>
                <a:gd name="connsiteX22" fmla="*/ 29748 w 53743"/>
                <a:gd name="connsiteY22" fmla="*/ 50550 h 119212"/>
                <a:gd name="connsiteX23" fmla="*/ 24250 w 53743"/>
                <a:gd name="connsiteY23" fmla="*/ 68263 h 119212"/>
                <a:gd name="connsiteX24" fmla="*/ 13075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59" y="6797"/>
                  </a:moveTo>
                  <a:cubicBezTo>
                    <a:pt x="49259" y="3963"/>
                    <a:pt x="47130" y="66"/>
                    <a:pt x="42164" y="66"/>
                  </a:cubicBezTo>
                  <a:cubicBezTo>
                    <a:pt x="37375" y="66"/>
                    <a:pt x="32231" y="4672"/>
                    <a:pt x="32231" y="9808"/>
                  </a:cubicBezTo>
                  <a:cubicBezTo>
                    <a:pt x="32231" y="12820"/>
                    <a:pt x="34537" y="16540"/>
                    <a:pt x="39326" y="16540"/>
                  </a:cubicBezTo>
                  <a:cubicBezTo>
                    <a:pt x="44470" y="16540"/>
                    <a:pt x="49259" y="11580"/>
                    <a:pt x="49259" y="6797"/>
                  </a:cubicBezTo>
                  <a:close/>
                  <a:moveTo>
                    <a:pt x="13075" y="96782"/>
                  </a:moveTo>
                  <a:cubicBezTo>
                    <a:pt x="12366" y="99085"/>
                    <a:pt x="11479" y="101210"/>
                    <a:pt x="11479" y="104222"/>
                  </a:cubicBezTo>
                  <a:cubicBezTo>
                    <a:pt x="11479" y="112547"/>
                    <a:pt x="18574" y="119278"/>
                    <a:pt x="28329" y="119278"/>
                  </a:cubicBezTo>
                  <a:cubicBezTo>
                    <a:pt x="46066" y="119278"/>
                    <a:pt x="53871" y="94834"/>
                    <a:pt x="53871" y="92177"/>
                  </a:cubicBezTo>
                  <a:cubicBezTo>
                    <a:pt x="53871" y="89874"/>
                    <a:pt x="51565" y="89874"/>
                    <a:pt x="51033" y="89874"/>
                  </a:cubicBezTo>
                  <a:cubicBezTo>
                    <a:pt x="48549" y="89874"/>
                    <a:pt x="48372" y="90937"/>
                    <a:pt x="47663" y="92885"/>
                  </a:cubicBezTo>
                  <a:cubicBezTo>
                    <a:pt x="43583" y="107056"/>
                    <a:pt x="35779" y="114319"/>
                    <a:pt x="28861" y="114319"/>
                  </a:cubicBezTo>
                  <a:cubicBezTo>
                    <a:pt x="25314" y="114319"/>
                    <a:pt x="24427" y="112016"/>
                    <a:pt x="24427" y="108119"/>
                  </a:cubicBezTo>
                  <a:cubicBezTo>
                    <a:pt x="24427" y="104045"/>
                    <a:pt x="25668" y="100679"/>
                    <a:pt x="27265" y="96782"/>
                  </a:cubicBezTo>
                  <a:cubicBezTo>
                    <a:pt x="29039" y="91999"/>
                    <a:pt x="30990" y="87217"/>
                    <a:pt x="32941" y="82611"/>
                  </a:cubicBezTo>
                  <a:cubicBezTo>
                    <a:pt x="34537" y="78360"/>
                    <a:pt x="40922" y="62241"/>
                    <a:pt x="41632" y="60115"/>
                  </a:cubicBezTo>
                  <a:cubicBezTo>
                    <a:pt x="42164" y="58344"/>
                    <a:pt x="42696" y="56218"/>
                    <a:pt x="42696" y="54447"/>
                  </a:cubicBezTo>
                  <a:cubicBezTo>
                    <a:pt x="42696" y="46121"/>
                    <a:pt x="35601" y="39390"/>
                    <a:pt x="25846" y="39390"/>
                  </a:cubicBezTo>
                  <a:cubicBezTo>
                    <a:pt x="8286" y="39390"/>
                    <a:pt x="127" y="63481"/>
                    <a:pt x="127" y="66492"/>
                  </a:cubicBezTo>
                  <a:cubicBezTo>
                    <a:pt x="127" y="68795"/>
                    <a:pt x="2610" y="68795"/>
                    <a:pt x="3142" y="68795"/>
                  </a:cubicBezTo>
                  <a:cubicBezTo>
                    <a:pt x="5626" y="68795"/>
                    <a:pt x="5803" y="67909"/>
                    <a:pt x="6335" y="65960"/>
                  </a:cubicBezTo>
                  <a:cubicBezTo>
                    <a:pt x="10947" y="50727"/>
                    <a:pt x="18751" y="44350"/>
                    <a:pt x="25314" y="44350"/>
                  </a:cubicBezTo>
                  <a:cubicBezTo>
                    <a:pt x="28152" y="44350"/>
                    <a:pt x="29748" y="45767"/>
                    <a:pt x="29748" y="50550"/>
                  </a:cubicBezTo>
                  <a:cubicBezTo>
                    <a:pt x="29748" y="54624"/>
                    <a:pt x="28684" y="57281"/>
                    <a:pt x="24250" y="68263"/>
                  </a:cubicBezTo>
                  <a:lnTo>
                    <a:pt x="13075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AF410DD-384C-AA1C-A7A4-B019562FD9D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842351" y="4098562"/>
              <a:ext cx="77866" cy="153576"/>
            </a:xfrm>
            <a:custGeom>
              <a:avLst/>
              <a:gdLst>
                <a:gd name="connsiteX0" fmla="*/ 77996 w 77866"/>
                <a:gd name="connsiteY0" fmla="*/ 6797 h 153576"/>
                <a:gd name="connsiteX1" fmla="*/ 70901 w 77866"/>
                <a:gd name="connsiteY1" fmla="*/ 66 h 153576"/>
                <a:gd name="connsiteX2" fmla="*/ 60968 w 77866"/>
                <a:gd name="connsiteY2" fmla="*/ 9808 h 153576"/>
                <a:gd name="connsiteX3" fmla="*/ 68063 w 77866"/>
                <a:gd name="connsiteY3" fmla="*/ 16540 h 153576"/>
                <a:gd name="connsiteX4" fmla="*/ 77996 w 77866"/>
                <a:gd name="connsiteY4" fmla="*/ 6797 h 153576"/>
                <a:gd name="connsiteX5" fmla="*/ 40393 w 77866"/>
                <a:gd name="connsiteY5" fmla="*/ 126187 h 153576"/>
                <a:gd name="connsiteX6" fmla="*/ 17512 w 77866"/>
                <a:gd name="connsiteY6" fmla="*/ 148683 h 153576"/>
                <a:gd name="connsiteX7" fmla="*/ 11127 w 77866"/>
                <a:gd name="connsiteY7" fmla="*/ 147620 h 153576"/>
                <a:gd name="connsiteX8" fmla="*/ 17157 w 77866"/>
                <a:gd name="connsiteY8" fmla="*/ 138586 h 153576"/>
                <a:gd name="connsiteX9" fmla="*/ 10240 w 77866"/>
                <a:gd name="connsiteY9" fmla="*/ 132032 h 153576"/>
                <a:gd name="connsiteX10" fmla="*/ 130 w 77866"/>
                <a:gd name="connsiteY10" fmla="*/ 142483 h 153576"/>
                <a:gd name="connsiteX11" fmla="*/ 17690 w 77866"/>
                <a:gd name="connsiteY11" fmla="*/ 153643 h 153576"/>
                <a:gd name="connsiteX12" fmla="*/ 54583 w 77866"/>
                <a:gd name="connsiteY12" fmla="*/ 125655 h 153576"/>
                <a:gd name="connsiteX13" fmla="*/ 70546 w 77866"/>
                <a:gd name="connsiteY13" fmla="*/ 62241 h 153576"/>
                <a:gd name="connsiteX14" fmla="*/ 71433 w 77866"/>
                <a:gd name="connsiteY14" fmla="*/ 56041 h 153576"/>
                <a:gd name="connsiteX15" fmla="*/ 52454 w 77866"/>
                <a:gd name="connsiteY15" fmla="*/ 39390 h 153576"/>
                <a:gd name="connsiteX16" fmla="*/ 21414 w 77866"/>
                <a:gd name="connsiteY16" fmla="*/ 66492 h 153576"/>
                <a:gd name="connsiteX17" fmla="*/ 24430 w 77866"/>
                <a:gd name="connsiteY17" fmla="*/ 68795 h 153576"/>
                <a:gd name="connsiteX18" fmla="*/ 27977 w 77866"/>
                <a:gd name="connsiteY18" fmla="*/ 65606 h 153576"/>
                <a:gd name="connsiteX19" fmla="*/ 51922 w 77866"/>
                <a:gd name="connsiteY19" fmla="*/ 44350 h 153576"/>
                <a:gd name="connsiteX20" fmla="*/ 57953 w 77866"/>
                <a:gd name="connsiteY20" fmla="*/ 53030 h 153576"/>
                <a:gd name="connsiteX21" fmla="*/ 57421 w 77866"/>
                <a:gd name="connsiteY21" fmla="*/ 58344 h 153576"/>
                <a:gd name="connsiteX22" fmla="*/ 40393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7996" y="6797"/>
                  </a:moveTo>
                  <a:cubicBezTo>
                    <a:pt x="77996" y="3786"/>
                    <a:pt x="75690" y="66"/>
                    <a:pt x="70901" y="66"/>
                  </a:cubicBezTo>
                  <a:cubicBezTo>
                    <a:pt x="65757" y="66"/>
                    <a:pt x="60968" y="5026"/>
                    <a:pt x="60968" y="9808"/>
                  </a:cubicBezTo>
                  <a:cubicBezTo>
                    <a:pt x="60968" y="12643"/>
                    <a:pt x="63097" y="16540"/>
                    <a:pt x="68063" y="16540"/>
                  </a:cubicBezTo>
                  <a:cubicBezTo>
                    <a:pt x="72852" y="16540"/>
                    <a:pt x="77996" y="11934"/>
                    <a:pt x="77996" y="6797"/>
                  </a:cubicBezTo>
                  <a:close/>
                  <a:moveTo>
                    <a:pt x="40393" y="126187"/>
                  </a:moveTo>
                  <a:cubicBezTo>
                    <a:pt x="37378" y="138409"/>
                    <a:pt x="27977" y="148683"/>
                    <a:pt x="17512" y="148683"/>
                  </a:cubicBezTo>
                  <a:cubicBezTo>
                    <a:pt x="15206" y="148683"/>
                    <a:pt x="13078" y="148329"/>
                    <a:pt x="11127" y="147620"/>
                  </a:cubicBezTo>
                  <a:cubicBezTo>
                    <a:pt x="15739" y="145494"/>
                    <a:pt x="17157" y="141243"/>
                    <a:pt x="17157" y="138586"/>
                  </a:cubicBezTo>
                  <a:cubicBezTo>
                    <a:pt x="17157" y="134335"/>
                    <a:pt x="13787" y="132032"/>
                    <a:pt x="10240" y="132032"/>
                  </a:cubicBezTo>
                  <a:cubicBezTo>
                    <a:pt x="4741" y="132032"/>
                    <a:pt x="130" y="136815"/>
                    <a:pt x="130" y="142483"/>
                  </a:cubicBezTo>
                  <a:cubicBezTo>
                    <a:pt x="130" y="149214"/>
                    <a:pt x="7047" y="153643"/>
                    <a:pt x="17690" y="153643"/>
                  </a:cubicBezTo>
                  <a:cubicBezTo>
                    <a:pt x="28332" y="153643"/>
                    <a:pt x="49084" y="147266"/>
                    <a:pt x="54583" y="125655"/>
                  </a:cubicBezTo>
                  <a:lnTo>
                    <a:pt x="70546" y="62241"/>
                  </a:lnTo>
                  <a:cubicBezTo>
                    <a:pt x="71078" y="60292"/>
                    <a:pt x="71433" y="58698"/>
                    <a:pt x="71433" y="56041"/>
                  </a:cubicBezTo>
                  <a:cubicBezTo>
                    <a:pt x="71433" y="46298"/>
                    <a:pt x="63097" y="39390"/>
                    <a:pt x="52454" y="39390"/>
                  </a:cubicBezTo>
                  <a:cubicBezTo>
                    <a:pt x="32766" y="39390"/>
                    <a:pt x="21414" y="64012"/>
                    <a:pt x="21414" y="66492"/>
                  </a:cubicBezTo>
                  <a:cubicBezTo>
                    <a:pt x="21414" y="68795"/>
                    <a:pt x="23898" y="68795"/>
                    <a:pt x="24430" y="68795"/>
                  </a:cubicBezTo>
                  <a:cubicBezTo>
                    <a:pt x="26558" y="68795"/>
                    <a:pt x="26736" y="68263"/>
                    <a:pt x="27977" y="65606"/>
                  </a:cubicBezTo>
                  <a:cubicBezTo>
                    <a:pt x="32411" y="55332"/>
                    <a:pt x="41635" y="44350"/>
                    <a:pt x="51922" y="44350"/>
                  </a:cubicBezTo>
                  <a:cubicBezTo>
                    <a:pt x="56357" y="44350"/>
                    <a:pt x="57953" y="47361"/>
                    <a:pt x="57953" y="53030"/>
                  </a:cubicBezTo>
                  <a:cubicBezTo>
                    <a:pt x="57953" y="54978"/>
                    <a:pt x="57598" y="57458"/>
                    <a:pt x="57421" y="58344"/>
                  </a:cubicBezTo>
                  <a:lnTo>
                    <a:pt x="40393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AB0168-2441-4BEE-CEA9-7327DE533C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122289" y="3997939"/>
              <a:ext cx="168502" cy="168531"/>
            </a:xfrm>
            <a:custGeom>
              <a:avLst/>
              <a:gdLst>
                <a:gd name="connsiteX0" fmla="*/ 89586 w 168502"/>
                <a:gd name="connsiteY0" fmla="*/ 89390 h 168531"/>
                <a:gd name="connsiteX1" fmla="*/ 160281 w 168502"/>
                <a:gd name="connsiteY1" fmla="*/ 89390 h 168531"/>
                <a:gd name="connsiteX2" fmla="*/ 168643 w 168502"/>
                <a:gd name="connsiteY2" fmla="*/ 84329 h 168531"/>
                <a:gd name="connsiteX3" fmla="*/ 160281 w 168502"/>
                <a:gd name="connsiteY3" fmla="*/ 79268 h 168531"/>
                <a:gd name="connsiteX4" fmla="*/ 89586 w 168502"/>
                <a:gd name="connsiteY4" fmla="*/ 79268 h 168531"/>
                <a:gd name="connsiteX5" fmla="*/ 89586 w 168502"/>
                <a:gd name="connsiteY5" fmla="*/ 8414 h 168531"/>
                <a:gd name="connsiteX6" fmla="*/ 84518 w 168502"/>
                <a:gd name="connsiteY6" fmla="*/ 63 h 168531"/>
                <a:gd name="connsiteX7" fmla="*/ 79451 w 168502"/>
                <a:gd name="connsiteY7" fmla="*/ 8414 h 168531"/>
                <a:gd name="connsiteX8" fmla="*/ 79451 w 168502"/>
                <a:gd name="connsiteY8" fmla="*/ 79268 h 168531"/>
                <a:gd name="connsiteX9" fmla="*/ 8502 w 168502"/>
                <a:gd name="connsiteY9" fmla="*/ 79268 h 168531"/>
                <a:gd name="connsiteX10" fmla="*/ 140 w 168502"/>
                <a:gd name="connsiteY10" fmla="*/ 84329 h 168531"/>
                <a:gd name="connsiteX11" fmla="*/ 8502 w 168502"/>
                <a:gd name="connsiteY11" fmla="*/ 89390 h 168531"/>
                <a:gd name="connsiteX12" fmla="*/ 79451 w 168502"/>
                <a:gd name="connsiteY12" fmla="*/ 89390 h 168531"/>
                <a:gd name="connsiteX13" fmla="*/ 79451 w 168502"/>
                <a:gd name="connsiteY13" fmla="*/ 160245 h 168531"/>
                <a:gd name="connsiteX14" fmla="*/ 84518 w 168502"/>
                <a:gd name="connsiteY14" fmla="*/ 168595 h 168531"/>
                <a:gd name="connsiteX15" fmla="*/ 89586 w 168502"/>
                <a:gd name="connsiteY15" fmla="*/ 160245 h 168531"/>
                <a:gd name="connsiteX16" fmla="*/ 89586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586" y="89390"/>
                  </a:moveTo>
                  <a:lnTo>
                    <a:pt x="160281" y="89390"/>
                  </a:lnTo>
                  <a:cubicBezTo>
                    <a:pt x="163829" y="89390"/>
                    <a:pt x="168643" y="89390"/>
                    <a:pt x="168643" y="84329"/>
                  </a:cubicBezTo>
                  <a:cubicBezTo>
                    <a:pt x="168643" y="79268"/>
                    <a:pt x="163829" y="79268"/>
                    <a:pt x="160281" y="79268"/>
                  </a:cubicBezTo>
                  <a:lnTo>
                    <a:pt x="89586" y="79268"/>
                  </a:lnTo>
                  <a:lnTo>
                    <a:pt x="89586" y="8414"/>
                  </a:lnTo>
                  <a:cubicBezTo>
                    <a:pt x="89586" y="4871"/>
                    <a:pt x="89586" y="63"/>
                    <a:pt x="84518" y="63"/>
                  </a:cubicBezTo>
                  <a:cubicBezTo>
                    <a:pt x="79451" y="63"/>
                    <a:pt x="79451" y="4871"/>
                    <a:pt x="79451" y="8414"/>
                  </a:cubicBezTo>
                  <a:lnTo>
                    <a:pt x="79451" y="79268"/>
                  </a:lnTo>
                  <a:lnTo>
                    <a:pt x="8502" y="79268"/>
                  </a:lnTo>
                  <a:cubicBezTo>
                    <a:pt x="4955" y="79268"/>
                    <a:pt x="140" y="79268"/>
                    <a:pt x="140" y="84329"/>
                  </a:cubicBezTo>
                  <a:cubicBezTo>
                    <a:pt x="140" y="89390"/>
                    <a:pt x="4955" y="89390"/>
                    <a:pt x="8502" y="89390"/>
                  </a:cubicBezTo>
                  <a:lnTo>
                    <a:pt x="79451" y="89390"/>
                  </a:lnTo>
                  <a:lnTo>
                    <a:pt x="79451" y="160245"/>
                  </a:lnTo>
                  <a:cubicBezTo>
                    <a:pt x="79451" y="163787"/>
                    <a:pt x="79451" y="168595"/>
                    <a:pt x="84518" y="168595"/>
                  </a:cubicBezTo>
                  <a:cubicBezTo>
                    <a:pt x="89586" y="168595"/>
                    <a:pt x="89586" y="163787"/>
                    <a:pt x="89586" y="160245"/>
                  </a:cubicBezTo>
                  <a:lnTo>
                    <a:pt x="89586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8F04C0-5C8D-B802-3C55-6B31BA9FA7F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371115" y="4036402"/>
              <a:ext cx="134042" cy="111848"/>
            </a:xfrm>
            <a:custGeom>
              <a:avLst/>
              <a:gdLst>
                <a:gd name="connsiteX0" fmla="*/ 121776 w 134042"/>
                <a:gd name="connsiteY0" fmla="*/ 14740 h 111848"/>
                <a:gd name="connsiteX1" fmla="*/ 134192 w 134042"/>
                <a:gd name="connsiteY1" fmla="*/ 6136 h 111848"/>
                <a:gd name="connsiteX2" fmla="*/ 124310 w 134042"/>
                <a:gd name="connsiteY2" fmla="*/ 63 h 111848"/>
                <a:gd name="connsiteX3" fmla="*/ 66538 w 134042"/>
                <a:gd name="connsiteY3" fmla="*/ 63 h 111848"/>
                <a:gd name="connsiteX4" fmla="*/ 150 w 134042"/>
                <a:gd name="connsiteY4" fmla="*/ 71930 h 111848"/>
                <a:gd name="connsiteX5" fmla="*/ 38158 w 134042"/>
                <a:gd name="connsiteY5" fmla="*/ 111912 h 111848"/>
                <a:gd name="connsiteX6" fmla="*/ 101759 w 134042"/>
                <a:gd name="connsiteY6" fmla="*/ 42323 h 111848"/>
                <a:gd name="connsiteX7" fmla="*/ 93904 w 134042"/>
                <a:gd name="connsiteY7" fmla="*/ 14740 h 111848"/>
                <a:gd name="connsiteX8" fmla="*/ 121776 w 134042"/>
                <a:gd name="connsiteY8" fmla="*/ 14740 h 111848"/>
                <a:gd name="connsiteX9" fmla="*/ 38412 w 134042"/>
                <a:gd name="connsiteY9" fmla="*/ 106345 h 111848"/>
                <a:gd name="connsiteX10" fmla="*/ 15860 w 134042"/>
                <a:gd name="connsiteY10" fmla="*/ 79015 h 111848"/>
                <a:gd name="connsiteX11" fmla="*/ 27770 w 134042"/>
                <a:gd name="connsiteY11" fmla="*/ 35743 h 111848"/>
                <a:gd name="connsiteX12" fmla="*/ 62230 w 134042"/>
                <a:gd name="connsiteY12" fmla="*/ 14740 h 111848"/>
                <a:gd name="connsiteX13" fmla="*/ 85542 w 134042"/>
                <a:gd name="connsiteY13" fmla="*/ 39286 h 111848"/>
                <a:gd name="connsiteX14" fmla="*/ 71859 w 134042"/>
                <a:gd name="connsiteY14" fmla="*/ 84835 h 111848"/>
                <a:gd name="connsiteX15" fmla="*/ 38412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76" y="14740"/>
                  </a:moveTo>
                  <a:cubicBezTo>
                    <a:pt x="125070" y="14740"/>
                    <a:pt x="134192" y="14740"/>
                    <a:pt x="134192" y="6136"/>
                  </a:cubicBezTo>
                  <a:cubicBezTo>
                    <a:pt x="134192" y="63"/>
                    <a:pt x="128871" y="63"/>
                    <a:pt x="124310" y="63"/>
                  </a:cubicBezTo>
                  <a:lnTo>
                    <a:pt x="66538" y="63"/>
                  </a:lnTo>
                  <a:cubicBezTo>
                    <a:pt x="28276" y="63"/>
                    <a:pt x="150" y="41817"/>
                    <a:pt x="150" y="71930"/>
                  </a:cubicBezTo>
                  <a:cubicBezTo>
                    <a:pt x="150" y="94198"/>
                    <a:pt x="15100" y="111912"/>
                    <a:pt x="38158" y="111912"/>
                  </a:cubicBezTo>
                  <a:cubicBezTo>
                    <a:pt x="68058" y="111912"/>
                    <a:pt x="101759" y="81293"/>
                    <a:pt x="101759" y="42323"/>
                  </a:cubicBezTo>
                  <a:cubicBezTo>
                    <a:pt x="101759" y="38021"/>
                    <a:pt x="101759" y="25874"/>
                    <a:pt x="93904" y="14740"/>
                  </a:cubicBezTo>
                  <a:lnTo>
                    <a:pt x="121776" y="14740"/>
                  </a:lnTo>
                  <a:close/>
                  <a:moveTo>
                    <a:pt x="38412" y="106345"/>
                  </a:moveTo>
                  <a:cubicBezTo>
                    <a:pt x="25996" y="106345"/>
                    <a:pt x="15860" y="97235"/>
                    <a:pt x="15860" y="79015"/>
                  </a:cubicBezTo>
                  <a:cubicBezTo>
                    <a:pt x="15860" y="71424"/>
                    <a:pt x="18901" y="50673"/>
                    <a:pt x="27770" y="35743"/>
                  </a:cubicBezTo>
                  <a:cubicBezTo>
                    <a:pt x="38412" y="18283"/>
                    <a:pt x="53615" y="14740"/>
                    <a:pt x="62230" y="14740"/>
                  </a:cubicBezTo>
                  <a:cubicBezTo>
                    <a:pt x="83515" y="14740"/>
                    <a:pt x="85542" y="31442"/>
                    <a:pt x="85542" y="39286"/>
                  </a:cubicBezTo>
                  <a:cubicBezTo>
                    <a:pt x="85542" y="51180"/>
                    <a:pt x="80474" y="71930"/>
                    <a:pt x="71859" y="84835"/>
                  </a:cubicBezTo>
                  <a:cubicBezTo>
                    <a:pt x="61977" y="99765"/>
                    <a:pt x="48294" y="106345"/>
                    <a:pt x="38412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EAF1A96-97DA-B939-B4FD-0CDE00D9123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535764" y="3881170"/>
              <a:ext cx="46116" cy="176958"/>
            </a:xfrm>
            <a:custGeom>
              <a:avLst/>
              <a:gdLst>
                <a:gd name="connsiteX0" fmla="*/ 42725 w 46116"/>
                <a:gd name="connsiteY0" fmla="*/ 58 h 176958"/>
                <a:gd name="connsiteX1" fmla="*/ 156 w 46116"/>
                <a:gd name="connsiteY1" fmla="*/ 88449 h 176958"/>
                <a:gd name="connsiteX2" fmla="*/ 42725 w 46116"/>
                <a:gd name="connsiteY2" fmla="*/ 177017 h 176958"/>
                <a:gd name="connsiteX3" fmla="*/ 46273 w 46116"/>
                <a:gd name="connsiteY3" fmla="*/ 174891 h 176958"/>
                <a:gd name="connsiteX4" fmla="*/ 44499 w 46116"/>
                <a:gd name="connsiteY4" fmla="*/ 172234 h 176958"/>
                <a:gd name="connsiteX5" fmla="*/ 12218 w 46116"/>
                <a:gd name="connsiteY5" fmla="*/ 88626 h 176958"/>
                <a:gd name="connsiteX6" fmla="*/ 45031 w 46116"/>
                <a:gd name="connsiteY6" fmla="*/ 4309 h 176958"/>
                <a:gd name="connsiteX7" fmla="*/ 46273 w 46116"/>
                <a:gd name="connsiteY7" fmla="*/ 2184 h 176958"/>
                <a:gd name="connsiteX8" fmla="*/ 42725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725" y="58"/>
                  </a:moveTo>
                  <a:cubicBezTo>
                    <a:pt x="9025" y="23794"/>
                    <a:pt x="156" y="61347"/>
                    <a:pt x="156" y="88449"/>
                  </a:cubicBezTo>
                  <a:cubicBezTo>
                    <a:pt x="156" y="113425"/>
                    <a:pt x="7606" y="152218"/>
                    <a:pt x="42725" y="177017"/>
                  </a:cubicBezTo>
                  <a:cubicBezTo>
                    <a:pt x="44144" y="177017"/>
                    <a:pt x="46273" y="177017"/>
                    <a:pt x="46273" y="174891"/>
                  </a:cubicBezTo>
                  <a:cubicBezTo>
                    <a:pt x="46273" y="173828"/>
                    <a:pt x="45741" y="173474"/>
                    <a:pt x="44499" y="172234"/>
                  </a:cubicBezTo>
                  <a:cubicBezTo>
                    <a:pt x="20909" y="150978"/>
                    <a:pt x="12218" y="120865"/>
                    <a:pt x="12218" y="88626"/>
                  </a:cubicBezTo>
                  <a:cubicBezTo>
                    <a:pt x="12218" y="40799"/>
                    <a:pt x="30487" y="17417"/>
                    <a:pt x="45031" y="4309"/>
                  </a:cubicBezTo>
                  <a:cubicBezTo>
                    <a:pt x="45741" y="3601"/>
                    <a:pt x="46273" y="3069"/>
                    <a:pt x="46273" y="2184"/>
                  </a:cubicBezTo>
                  <a:cubicBezTo>
                    <a:pt x="46273" y="58"/>
                    <a:pt x="44144" y="58"/>
                    <a:pt x="42725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C44F158-03B2-F098-E928-140ACC57A9D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613884" y="3896404"/>
              <a:ext cx="64563" cy="117618"/>
            </a:xfrm>
            <a:custGeom>
              <a:avLst/>
              <a:gdLst>
                <a:gd name="connsiteX0" fmla="*/ 40245 w 64563"/>
                <a:gd name="connsiteY0" fmla="*/ 5018 h 117618"/>
                <a:gd name="connsiteX1" fmla="*/ 34924 w 64563"/>
                <a:gd name="connsiteY1" fmla="*/ 58 h 117618"/>
                <a:gd name="connsiteX2" fmla="*/ 159 w 64563"/>
                <a:gd name="connsiteY2" fmla="*/ 11395 h 117618"/>
                <a:gd name="connsiteX3" fmla="*/ 159 w 64563"/>
                <a:gd name="connsiteY3" fmla="*/ 17772 h 117618"/>
                <a:gd name="connsiteX4" fmla="*/ 25878 w 64563"/>
                <a:gd name="connsiteY4" fmla="*/ 12812 h 117618"/>
                <a:gd name="connsiteX5" fmla="*/ 25878 w 64563"/>
                <a:gd name="connsiteY5" fmla="*/ 103151 h 117618"/>
                <a:gd name="connsiteX6" fmla="*/ 8141 w 64563"/>
                <a:gd name="connsiteY6" fmla="*/ 111299 h 117618"/>
                <a:gd name="connsiteX7" fmla="*/ 1401 w 64563"/>
                <a:gd name="connsiteY7" fmla="*/ 111299 h 117618"/>
                <a:gd name="connsiteX8" fmla="*/ 1401 w 64563"/>
                <a:gd name="connsiteY8" fmla="*/ 117676 h 117618"/>
                <a:gd name="connsiteX9" fmla="*/ 32973 w 64563"/>
                <a:gd name="connsiteY9" fmla="*/ 116968 h 117618"/>
                <a:gd name="connsiteX10" fmla="*/ 64723 w 64563"/>
                <a:gd name="connsiteY10" fmla="*/ 117676 h 117618"/>
                <a:gd name="connsiteX11" fmla="*/ 64723 w 64563"/>
                <a:gd name="connsiteY11" fmla="*/ 111299 h 117618"/>
                <a:gd name="connsiteX12" fmla="*/ 57982 w 64563"/>
                <a:gd name="connsiteY12" fmla="*/ 111299 h 117618"/>
                <a:gd name="connsiteX13" fmla="*/ 40245 w 64563"/>
                <a:gd name="connsiteY13" fmla="*/ 103151 h 117618"/>
                <a:gd name="connsiteX14" fmla="*/ 40245 w 64563"/>
                <a:gd name="connsiteY14" fmla="*/ 501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63" h="117618">
                  <a:moveTo>
                    <a:pt x="40245" y="5018"/>
                  </a:moveTo>
                  <a:cubicBezTo>
                    <a:pt x="40245" y="235"/>
                    <a:pt x="39891" y="58"/>
                    <a:pt x="34924" y="58"/>
                  </a:cubicBezTo>
                  <a:cubicBezTo>
                    <a:pt x="23572" y="11218"/>
                    <a:pt x="7432" y="11395"/>
                    <a:pt x="159" y="11395"/>
                  </a:cubicBezTo>
                  <a:lnTo>
                    <a:pt x="159" y="17772"/>
                  </a:lnTo>
                  <a:cubicBezTo>
                    <a:pt x="4416" y="17772"/>
                    <a:pt x="16123" y="17772"/>
                    <a:pt x="25878" y="12812"/>
                  </a:cubicBezTo>
                  <a:lnTo>
                    <a:pt x="25878" y="103151"/>
                  </a:lnTo>
                  <a:cubicBezTo>
                    <a:pt x="25878" y="108996"/>
                    <a:pt x="25878" y="111299"/>
                    <a:pt x="8141" y="111299"/>
                  </a:cubicBezTo>
                  <a:lnTo>
                    <a:pt x="1401" y="111299"/>
                  </a:lnTo>
                  <a:lnTo>
                    <a:pt x="1401" y="117676"/>
                  </a:lnTo>
                  <a:cubicBezTo>
                    <a:pt x="4594" y="117499"/>
                    <a:pt x="26410" y="116968"/>
                    <a:pt x="32973" y="116968"/>
                  </a:cubicBezTo>
                  <a:cubicBezTo>
                    <a:pt x="38472" y="116968"/>
                    <a:pt x="60820" y="117499"/>
                    <a:pt x="64723" y="117676"/>
                  </a:cubicBezTo>
                  <a:lnTo>
                    <a:pt x="64723" y="111299"/>
                  </a:lnTo>
                  <a:lnTo>
                    <a:pt x="57982" y="111299"/>
                  </a:lnTo>
                  <a:cubicBezTo>
                    <a:pt x="40245" y="111299"/>
                    <a:pt x="40245" y="108996"/>
                    <a:pt x="40245" y="103151"/>
                  </a:cubicBezTo>
                  <a:lnTo>
                    <a:pt x="40245" y="501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3AC4129-8DE7-121D-E649-3D53828DC24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708148" y="3881170"/>
              <a:ext cx="45939" cy="176958"/>
            </a:xfrm>
            <a:custGeom>
              <a:avLst/>
              <a:gdLst>
                <a:gd name="connsiteX0" fmla="*/ 3533 w 45939"/>
                <a:gd name="connsiteY0" fmla="*/ 58 h 176958"/>
                <a:gd name="connsiteX1" fmla="*/ 163 w 45939"/>
                <a:gd name="connsiteY1" fmla="*/ 2184 h 176958"/>
                <a:gd name="connsiteX2" fmla="*/ 1760 w 45939"/>
                <a:gd name="connsiteY2" fmla="*/ 4841 h 176958"/>
                <a:gd name="connsiteX3" fmla="*/ 34041 w 45939"/>
                <a:gd name="connsiteY3" fmla="*/ 88449 h 176958"/>
                <a:gd name="connsiteX4" fmla="*/ 3356 w 45939"/>
                <a:gd name="connsiteY4" fmla="*/ 170817 h 176958"/>
                <a:gd name="connsiteX5" fmla="*/ 163 w 45939"/>
                <a:gd name="connsiteY5" fmla="*/ 174891 h 176958"/>
                <a:gd name="connsiteX6" fmla="*/ 2469 w 45939"/>
                <a:gd name="connsiteY6" fmla="*/ 177017 h 176958"/>
                <a:gd name="connsiteX7" fmla="*/ 33154 w 45939"/>
                <a:gd name="connsiteY7" fmla="*/ 143184 h 176958"/>
                <a:gd name="connsiteX8" fmla="*/ 46103 w 45939"/>
                <a:gd name="connsiteY8" fmla="*/ 88626 h 176958"/>
                <a:gd name="connsiteX9" fmla="*/ 3533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33" y="58"/>
                  </a:moveTo>
                  <a:cubicBezTo>
                    <a:pt x="2292" y="58"/>
                    <a:pt x="163" y="58"/>
                    <a:pt x="163" y="2184"/>
                  </a:cubicBezTo>
                  <a:cubicBezTo>
                    <a:pt x="163" y="3069"/>
                    <a:pt x="696" y="3601"/>
                    <a:pt x="1760" y="4841"/>
                  </a:cubicBezTo>
                  <a:cubicBezTo>
                    <a:pt x="17014" y="18834"/>
                    <a:pt x="34041" y="42748"/>
                    <a:pt x="34041" y="88449"/>
                  </a:cubicBezTo>
                  <a:cubicBezTo>
                    <a:pt x="34041" y="125470"/>
                    <a:pt x="22512" y="153458"/>
                    <a:pt x="3356" y="170817"/>
                  </a:cubicBezTo>
                  <a:cubicBezTo>
                    <a:pt x="341" y="173828"/>
                    <a:pt x="163" y="174005"/>
                    <a:pt x="163" y="174891"/>
                  </a:cubicBezTo>
                  <a:cubicBezTo>
                    <a:pt x="163" y="175777"/>
                    <a:pt x="696" y="177017"/>
                    <a:pt x="2469" y="177017"/>
                  </a:cubicBezTo>
                  <a:cubicBezTo>
                    <a:pt x="4598" y="177017"/>
                    <a:pt x="21448" y="165326"/>
                    <a:pt x="33154" y="143184"/>
                  </a:cubicBezTo>
                  <a:cubicBezTo>
                    <a:pt x="40959" y="128481"/>
                    <a:pt x="46103" y="109351"/>
                    <a:pt x="46103" y="88626"/>
                  </a:cubicBezTo>
                  <a:cubicBezTo>
                    <a:pt x="46103" y="63650"/>
                    <a:pt x="38653" y="24857"/>
                    <a:pt x="3533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9CBF82B-40B4-9577-38FC-29F7A892664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514612" y="4104361"/>
              <a:ext cx="53743" cy="119212"/>
            </a:xfrm>
            <a:custGeom>
              <a:avLst/>
              <a:gdLst>
                <a:gd name="connsiteX0" fmla="*/ 49288 w 53743"/>
                <a:gd name="connsiteY0" fmla="*/ 6797 h 119212"/>
                <a:gd name="connsiteX1" fmla="*/ 42193 w 53743"/>
                <a:gd name="connsiteY1" fmla="*/ 66 h 119212"/>
                <a:gd name="connsiteX2" fmla="*/ 32260 w 53743"/>
                <a:gd name="connsiteY2" fmla="*/ 9809 h 119212"/>
                <a:gd name="connsiteX3" fmla="*/ 39355 w 53743"/>
                <a:gd name="connsiteY3" fmla="*/ 16540 h 119212"/>
                <a:gd name="connsiteX4" fmla="*/ 49288 w 53743"/>
                <a:gd name="connsiteY4" fmla="*/ 6797 h 119212"/>
                <a:gd name="connsiteX5" fmla="*/ 13104 w 53743"/>
                <a:gd name="connsiteY5" fmla="*/ 96782 h 119212"/>
                <a:gd name="connsiteX6" fmla="*/ 11508 w 53743"/>
                <a:gd name="connsiteY6" fmla="*/ 104222 h 119212"/>
                <a:gd name="connsiteX7" fmla="*/ 28358 w 53743"/>
                <a:gd name="connsiteY7" fmla="*/ 119279 h 119212"/>
                <a:gd name="connsiteX8" fmla="*/ 53899 w 53743"/>
                <a:gd name="connsiteY8" fmla="*/ 92177 h 119212"/>
                <a:gd name="connsiteX9" fmla="*/ 51062 w 53743"/>
                <a:gd name="connsiteY9" fmla="*/ 89874 h 119212"/>
                <a:gd name="connsiteX10" fmla="*/ 47691 w 53743"/>
                <a:gd name="connsiteY10" fmla="*/ 92885 h 119212"/>
                <a:gd name="connsiteX11" fmla="*/ 28890 w 53743"/>
                <a:gd name="connsiteY11" fmla="*/ 114319 h 119212"/>
                <a:gd name="connsiteX12" fmla="*/ 24456 w 53743"/>
                <a:gd name="connsiteY12" fmla="*/ 108119 h 119212"/>
                <a:gd name="connsiteX13" fmla="*/ 27294 w 53743"/>
                <a:gd name="connsiteY13" fmla="*/ 96782 h 119212"/>
                <a:gd name="connsiteX14" fmla="*/ 32970 w 53743"/>
                <a:gd name="connsiteY14" fmla="*/ 82611 h 119212"/>
                <a:gd name="connsiteX15" fmla="*/ 41661 w 53743"/>
                <a:gd name="connsiteY15" fmla="*/ 60115 h 119212"/>
                <a:gd name="connsiteX16" fmla="*/ 42725 w 53743"/>
                <a:gd name="connsiteY16" fmla="*/ 54447 h 119212"/>
                <a:gd name="connsiteX17" fmla="*/ 25875 w 53743"/>
                <a:gd name="connsiteY17" fmla="*/ 39390 h 119212"/>
                <a:gd name="connsiteX18" fmla="*/ 156 w 53743"/>
                <a:gd name="connsiteY18" fmla="*/ 66492 h 119212"/>
                <a:gd name="connsiteX19" fmla="*/ 3171 w 53743"/>
                <a:gd name="connsiteY19" fmla="*/ 68795 h 119212"/>
                <a:gd name="connsiteX20" fmla="*/ 6364 w 53743"/>
                <a:gd name="connsiteY20" fmla="*/ 65961 h 119212"/>
                <a:gd name="connsiteX21" fmla="*/ 25343 w 53743"/>
                <a:gd name="connsiteY21" fmla="*/ 44350 h 119212"/>
                <a:gd name="connsiteX22" fmla="*/ 29777 w 53743"/>
                <a:gd name="connsiteY22" fmla="*/ 50550 h 119212"/>
                <a:gd name="connsiteX23" fmla="*/ 24278 w 53743"/>
                <a:gd name="connsiteY23" fmla="*/ 68263 h 119212"/>
                <a:gd name="connsiteX24" fmla="*/ 13104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88" y="6797"/>
                  </a:moveTo>
                  <a:cubicBezTo>
                    <a:pt x="49288" y="3963"/>
                    <a:pt x="47159" y="66"/>
                    <a:pt x="42193" y="66"/>
                  </a:cubicBezTo>
                  <a:cubicBezTo>
                    <a:pt x="37404" y="66"/>
                    <a:pt x="32260" y="4672"/>
                    <a:pt x="32260" y="9809"/>
                  </a:cubicBezTo>
                  <a:cubicBezTo>
                    <a:pt x="32260" y="12820"/>
                    <a:pt x="34566" y="16540"/>
                    <a:pt x="39355" y="16540"/>
                  </a:cubicBezTo>
                  <a:cubicBezTo>
                    <a:pt x="44499" y="16540"/>
                    <a:pt x="49288" y="11580"/>
                    <a:pt x="49288" y="6797"/>
                  </a:cubicBezTo>
                  <a:close/>
                  <a:moveTo>
                    <a:pt x="13104" y="96782"/>
                  </a:moveTo>
                  <a:cubicBezTo>
                    <a:pt x="12395" y="99085"/>
                    <a:pt x="11508" y="101211"/>
                    <a:pt x="11508" y="104222"/>
                  </a:cubicBezTo>
                  <a:cubicBezTo>
                    <a:pt x="11508" y="112547"/>
                    <a:pt x="18603" y="119279"/>
                    <a:pt x="28358" y="119279"/>
                  </a:cubicBezTo>
                  <a:cubicBezTo>
                    <a:pt x="46095" y="119279"/>
                    <a:pt x="53899" y="94834"/>
                    <a:pt x="53899" y="92177"/>
                  </a:cubicBezTo>
                  <a:cubicBezTo>
                    <a:pt x="53899" y="89874"/>
                    <a:pt x="51594" y="89874"/>
                    <a:pt x="51062" y="89874"/>
                  </a:cubicBezTo>
                  <a:cubicBezTo>
                    <a:pt x="48578" y="89874"/>
                    <a:pt x="48401" y="90937"/>
                    <a:pt x="47691" y="92885"/>
                  </a:cubicBezTo>
                  <a:cubicBezTo>
                    <a:pt x="43612" y="107056"/>
                    <a:pt x="35808" y="114319"/>
                    <a:pt x="28890" y="114319"/>
                  </a:cubicBezTo>
                  <a:cubicBezTo>
                    <a:pt x="25343" y="114319"/>
                    <a:pt x="24456" y="112016"/>
                    <a:pt x="24456" y="108119"/>
                  </a:cubicBezTo>
                  <a:cubicBezTo>
                    <a:pt x="24456" y="104045"/>
                    <a:pt x="25697" y="100679"/>
                    <a:pt x="27294" y="96782"/>
                  </a:cubicBezTo>
                  <a:cubicBezTo>
                    <a:pt x="29067" y="92000"/>
                    <a:pt x="31019" y="87217"/>
                    <a:pt x="32970" y="82611"/>
                  </a:cubicBezTo>
                  <a:cubicBezTo>
                    <a:pt x="34566" y="78360"/>
                    <a:pt x="40951" y="62241"/>
                    <a:pt x="41661" y="60115"/>
                  </a:cubicBezTo>
                  <a:cubicBezTo>
                    <a:pt x="42193" y="58344"/>
                    <a:pt x="42725" y="56218"/>
                    <a:pt x="42725" y="54447"/>
                  </a:cubicBezTo>
                  <a:cubicBezTo>
                    <a:pt x="42725" y="46121"/>
                    <a:pt x="35630" y="39390"/>
                    <a:pt x="25875" y="39390"/>
                  </a:cubicBezTo>
                  <a:cubicBezTo>
                    <a:pt x="8315" y="39390"/>
                    <a:pt x="156" y="63481"/>
                    <a:pt x="156" y="66492"/>
                  </a:cubicBezTo>
                  <a:cubicBezTo>
                    <a:pt x="156" y="68795"/>
                    <a:pt x="2639" y="68795"/>
                    <a:pt x="3171" y="68795"/>
                  </a:cubicBezTo>
                  <a:cubicBezTo>
                    <a:pt x="5654" y="68795"/>
                    <a:pt x="5832" y="67909"/>
                    <a:pt x="6364" y="65961"/>
                  </a:cubicBezTo>
                  <a:cubicBezTo>
                    <a:pt x="10976" y="50727"/>
                    <a:pt x="18780" y="44350"/>
                    <a:pt x="25343" y="44350"/>
                  </a:cubicBezTo>
                  <a:cubicBezTo>
                    <a:pt x="28181" y="44350"/>
                    <a:pt x="29777" y="45767"/>
                    <a:pt x="29777" y="50550"/>
                  </a:cubicBezTo>
                  <a:cubicBezTo>
                    <a:pt x="29777" y="54624"/>
                    <a:pt x="28713" y="57281"/>
                    <a:pt x="24278" y="68263"/>
                  </a:cubicBezTo>
                  <a:lnTo>
                    <a:pt x="13104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D3D9B8B-5703-86F3-3E27-01C711EAE6B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577967" y="4104361"/>
              <a:ext cx="77866" cy="153576"/>
            </a:xfrm>
            <a:custGeom>
              <a:avLst/>
              <a:gdLst>
                <a:gd name="connsiteX0" fmla="*/ 78025 w 77866"/>
                <a:gd name="connsiteY0" fmla="*/ 6797 h 153576"/>
                <a:gd name="connsiteX1" fmla="*/ 70930 w 77866"/>
                <a:gd name="connsiteY1" fmla="*/ 66 h 153576"/>
                <a:gd name="connsiteX2" fmla="*/ 60997 w 77866"/>
                <a:gd name="connsiteY2" fmla="*/ 9809 h 153576"/>
                <a:gd name="connsiteX3" fmla="*/ 68092 w 77866"/>
                <a:gd name="connsiteY3" fmla="*/ 16540 h 153576"/>
                <a:gd name="connsiteX4" fmla="*/ 78025 w 77866"/>
                <a:gd name="connsiteY4" fmla="*/ 6797 h 153576"/>
                <a:gd name="connsiteX5" fmla="*/ 40422 w 77866"/>
                <a:gd name="connsiteY5" fmla="*/ 126187 h 153576"/>
                <a:gd name="connsiteX6" fmla="*/ 17541 w 77866"/>
                <a:gd name="connsiteY6" fmla="*/ 148683 h 153576"/>
                <a:gd name="connsiteX7" fmla="*/ 11156 w 77866"/>
                <a:gd name="connsiteY7" fmla="*/ 147620 h 153576"/>
                <a:gd name="connsiteX8" fmla="*/ 17186 w 77866"/>
                <a:gd name="connsiteY8" fmla="*/ 138586 h 153576"/>
                <a:gd name="connsiteX9" fmla="*/ 10269 w 77866"/>
                <a:gd name="connsiteY9" fmla="*/ 132032 h 153576"/>
                <a:gd name="connsiteX10" fmla="*/ 159 w 77866"/>
                <a:gd name="connsiteY10" fmla="*/ 142483 h 153576"/>
                <a:gd name="connsiteX11" fmla="*/ 17719 w 77866"/>
                <a:gd name="connsiteY11" fmla="*/ 153643 h 153576"/>
                <a:gd name="connsiteX12" fmla="*/ 54612 w 77866"/>
                <a:gd name="connsiteY12" fmla="*/ 125655 h 153576"/>
                <a:gd name="connsiteX13" fmla="*/ 70575 w 77866"/>
                <a:gd name="connsiteY13" fmla="*/ 62241 h 153576"/>
                <a:gd name="connsiteX14" fmla="*/ 71462 w 77866"/>
                <a:gd name="connsiteY14" fmla="*/ 56041 h 153576"/>
                <a:gd name="connsiteX15" fmla="*/ 52483 w 77866"/>
                <a:gd name="connsiteY15" fmla="*/ 39390 h 153576"/>
                <a:gd name="connsiteX16" fmla="*/ 21443 w 77866"/>
                <a:gd name="connsiteY16" fmla="*/ 66492 h 153576"/>
                <a:gd name="connsiteX17" fmla="*/ 24459 w 77866"/>
                <a:gd name="connsiteY17" fmla="*/ 68795 h 153576"/>
                <a:gd name="connsiteX18" fmla="*/ 28006 w 77866"/>
                <a:gd name="connsiteY18" fmla="*/ 65606 h 153576"/>
                <a:gd name="connsiteX19" fmla="*/ 51951 w 77866"/>
                <a:gd name="connsiteY19" fmla="*/ 44350 h 153576"/>
                <a:gd name="connsiteX20" fmla="*/ 57982 w 77866"/>
                <a:gd name="connsiteY20" fmla="*/ 53030 h 153576"/>
                <a:gd name="connsiteX21" fmla="*/ 57450 w 77866"/>
                <a:gd name="connsiteY21" fmla="*/ 58344 h 153576"/>
                <a:gd name="connsiteX22" fmla="*/ 40422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8025" y="6797"/>
                  </a:moveTo>
                  <a:cubicBezTo>
                    <a:pt x="78025" y="3786"/>
                    <a:pt x="75719" y="66"/>
                    <a:pt x="70930" y="66"/>
                  </a:cubicBezTo>
                  <a:cubicBezTo>
                    <a:pt x="65786" y="66"/>
                    <a:pt x="60997" y="5026"/>
                    <a:pt x="60997" y="9809"/>
                  </a:cubicBezTo>
                  <a:cubicBezTo>
                    <a:pt x="60997" y="12643"/>
                    <a:pt x="63126" y="16540"/>
                    <a:pt x="68092" y="16540"/>
                  </a:cubicBezTo>
                  <a:cubicBezTo>
                    <a:pt x="72881" y="16540"/>
                    <a:pt x="78025" y="11934"/>
                    <a:pt x="78025" y="6797"/>
                  </a:cubicBezTo>
                  <a:close/>
                  <a:moveTo>
                    <a:pt x="40422" y="126187"/>
                  </a:moveTo>
                  <a:cubicBezTo>
                    <a:pt x="37407" y="138409"/>
                    <a:pt x="28006" y="148683"/>
                    <a:pt x="17541" y="148683"/>
                  </a:cubicBezTo>
                  <a:cubicBezTo>
                    <a:pt x="15235" y="148683"/>
                    <a:pt x="13107" y="148329"/>
                    <a:pt x="11156" y="147620"/>
                  </a:cubicBezTo>
                  <a:cubicBezTo>
                    <a:pt x="15767" y="145495"/>
                    <a:pt x="17186" y="141243"/>
                    <a:pt x="17186" y="138586"/>
                  </a:cubicBezTo>
                  <a:cubicBezTo>
                    <a:pt x="17186" y="134335"/>
                    <a:pt x="13816" y="132032"/>
                    <a:pt x="10269" y="132032"/>
                  </a:cubicBezTo>
                  <a:cubicBezTo>
                    <a:pt x="4770" y="132032"/>
                    <a:pt x="159" y="136815"/>
                    <a:pt x="159" y="142483"/>
                  </a:cubicBezTo>
                  <a:cubicBezTo>
                    <a:pt x="159" y="149215"/>
                    <a:pt x="7076" y="153643"/>
                    <a:pt x="17719" y="153643"/>
                  </a:cubicBezTo>
                  <a:cubicBezTo>
                    <a:pt x="28361" y="153643"/>
                    <a:pt x="49113" y="147266"/>
                    <a:pt x="54612" y="125655"/>
                  </a:cubicBezTo>
                  <a:lnTo>
                    <a:pt x="70575" y="62241"/>
                  </a:lnTo>
                  <a:cubicBezTo>
                    <a:pt x="71107" y="60292"/>
                    <a:pt x="71462" y="58698"/>
                    <a:pt x="71462" y="56041"/>
                  </a:cubicBezTo>
                  <a:cubicBezTo>
                    <a:pt x="71462" y="46299"/>
                    <a:pt x="63126" y="39390"/>
                    <a:pt x="52483" y="39390"/>
                  </a:cubicBezTo>
                  <a:cubicBezTo>
                    <a:pt x="32795" y="39390"/>
                    <a:pt x="21443" y="64012"/>
                    <a:pt x="21443" y="66492"/>
                  </a:cubicBezTo>
                  <a:cubicBezTo>
                    <a:pt x="21443" y="68795"/>
                    <a:pt x="23927" y="68795"/>
                    <a:pt x="24459" y="68795"/>
                  </a:cubicBezTo>
                  <a:cubicBezTo>
                    <a:pt x="26587" y="68795"/>
                    <a:pt x="26764" y="68263"/>
                    <a:pt x="28006" y="65606"/>
                  </a:cubicBezTo>
                  <a:cubicBezTo>
                    <a:pt x="32440" y="55333"/>
                    <a:pt x="41664" y="44350"/>
                    <a:pt x="51951" y="44350"/>
                  </a:cubicBezTo>
                  <a:cubicBezTo>
                    <a:pt x="56385" y="44350"/>
                    <a:pt x="57982" y="47361"/>
                    <a:pt x="57982" y="53030"/>
                  </a:cubicBezTo>
                  <a:cubicBezTo>
                    <a:pt x="57982" y="54978"/>
                    <a:pt x="57627" y="57458"/>
                    <a:pt x="57450" y="58344"/>
                  </a:cubicBezTo>
                  <a:lnTo>
                    <a:pt x="40422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5D8BCEF-FD7C-0FC8-A3EA-537F4DDC11E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685367" y="4098870"/>
              <a:ext cx="87266" cy="124703"/>
            </a:xfrm>
            <a:custGeom>
              <a:avLst/>
              <a:gdLst>
                <a:gd name="connsiteX0" fmla="*/ 42377 w 87266"/>
                <a:gd name="connsiteY0" fmla="*/ 5380 h 124703"/>
                <a:gd name="connsiteX1" fmla="*/ 43086 w 87266"/>
                <a:gd name="connsiteY1" fmla="*/ 2546 h 124703"/>
                <a:gd name="connsiteX2" fmla="*/ 40248 w 87266"/>
                <a:gd name="connsiteY2" fmla="*/ 66 h 124703"/>
                <a:gd name="connsiteX3" fmla="*/ 17545 w 87266"/>
                <a:gd name="connsiteY3" fmla="*/ 1838 h 124703"/>
                <a:gd name="connsiteX4" fmla="*/ 13643 w 87266"/>
                <a:gd name="connsiteY4" fmla="*/ 5912 h 124703"/>
                <a:gd name="connsiteX5" fmla="*/ 18254 w 87266"/>
                <a:gd name="connsiteY5" fmla="*/ 8392 h 124703"/>
                <a:gd name="connsiteX6" fmla="*/ 26768 w 87266"/>
                <a:gd name="connsiteY6" fmla="*/ 11049 h 124703"/>
                <a:gd name="connsiteX7" fmla="*/ 26059 w 87266"/>
                <a:gd name="connsiteY7" fmla="*/ 14946 h 124703"/>
                <a:gd name="connsiteX8" fmla="*/ 1049 w 87266"/>
                <a:gd name="connsiteY8" fmla="*/ 115204 h 124703"/>
                <a:gd name="connsiteX9" fmla="*/ 162 w 87266"/>
                <a:gd name="connsiteY9" fmla="*/ 119101 h 124703"/>
                <a:gd name="connsiteX10" fmla="*/ 6193 w 87266"/>
                <a:gd name="connsiteY10" fmla="*/ 124770 h 124703"/>
                <a:gd name="connsiteX11" fmla="*/ 14352 w 87266"/>
                <a:gd name="connsiteY11" fmla="*/ 117330 h 124703"/>
                <a:gd name="connsiteX12" fmla="*/ 23043 w 87266"/>
                <a:gd name="connsiteY12" fmla="*/ 82966 h 124703"/>
                <a:gd name="connsiteX13" fmla="*/ 45747 w 87266"/>
                <a:gd name="connsiteY13" fmla="*/ 97491 h 124703"/>
                <a:gd name="connsiteX14" fmla="*/ 45392 w 87266"/>
                <a:gd name="connsiteY14" fmla="*/ 101034 h 124703"/>
                <a:gd name="connsiteX15" fmla="*/ 44683 w 87266"/>
                <a:gd name="connsiteY15" fmla="*/ 106525 h 124703"/>
                <a:gd name="connsiteX16" fmla="*/ 63484 w 87266"/>
                <a:gd name="connsiteY16" fmla="*/ 124770 h 124703"/>
                <a:gd name="connsiteX17" fmla="*/ 86010 w 87266"/>
                <a:gd name="connsiteY17" fmla="*/ 97668 h 124703"/>
                <a:gd name="connsiteX18" fmla="*/ 83172 w 87266"/>
                <a:gd name="connsiteY18" fmla="*/ 95365 h 124703"/>
                <a:gd name="connsiteX19" fmla="*/ 79625 w 87266"/>
                <a:gd name="connsiteY19" fmla="*/ 99617 h 124703"/>
                <a:gd name="connsiteX20" fmla="*/ 64016 w 87266"/>
                <a:gd name="connsiteY20" fmla="*/ 119810 h 124703"/>
                <a:gd name="connsiteX21" fmla="*/ 57808 w 87266"/>
                <a:gd name="connsiteY21" fmla="*/ 110599 h 124703"/>
                <a:gd name="connsiteX22" fmla="*/ 58872 w 87266"/>
                <a:gd name="connsiteY22" fmla="*/ 102628 h 124703"/>
                <a:gd name="connsiteX23" fmla="*/ 59759 w 87266"/>
                <a:gd name="connsiteY23" fmla="*/ 97137 h 124703"/>
                <a:gd name="connsiteX24" fmla="*/ 31025 w 87266"/>
                <a:gd name="connsiteY24" fmla="*/ 78360 h 124703"/>
                <a:gd name="connsiteX25" fmla="*/ 45747 w 87266"/>
                <a:gd name="connsiteY25" fmla="*/ 66669 h 124703"/>
                <a:gd name="connsiteX26" fmla="*/ 73594 w 87266"/>
                <a:gd name="connsiteY26" fmla="*/ 49841 h 124703"/>
                <a:gd name="connsiteX27" fmla="*/ 79447 w 87266"/>
                <a:gd name="connsiteY27" fmla="*/ 52144 h 124703"/>
                <a:gd name="connsiteX28" fmla="*/ 70224 w 87266"/>
                <a:gd name="connsiteY28" fmla="*/ 62064 h 124703"/>
                <a:gd name="connsiteX29" fmla="*/ 77319 w 87266"/>
                <a:gd name="connsiteY29" fmla="*/ 68618 h 124703"/>
                <a:gd name="connsiteX30" fmla="*/ 87429 w 87266"/>
                <a:gd name="connsiteY30" fmla="*/ 57281 h 124703"/>
                <a:gd name="connsiteX31" fmla="*/ 73772 w 87266"/>
                <a:gd name="connsiteY31" fmla="*/ 44882 h 124703"/>
                <a:gd name="connsiteX32" fmla="*/ 45392 w 87266"/>
                <a:gd name="connsiteY32" fmla="*/ 60470 h 124703"/>
                <a:gd name="connsiteX33" fmla="*/ 24817 w 87266"/>
                <a:gd name="connsiteY33" fmla="*/ 76057 h 124703"/>
                <a:gd name="connsiteX34" fmla="*/ 42377 w 87266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377" y="5380"/>
                  </a:moveTo>
                  <a:cubicBezTo>
                    <a:pt x="42554" y="5026"/>
                    <a:pt x="43086" y="2723"/>
                    <a:pt x="43086" y="2546"/>
                  </a:cubicBezTo>
                  <a:cubicBezTo>
                    <a:pt x="43086" y="1660"/>
                    <a:pt x="42377" y="66"/>
                    <a:pt x="40248" y="66"/>
                  </a:cubicBezTo>
                  <a:cubicBezTo>
                    <a:pt x="36701" y="66"/>
                    <a:pt x="21979" y="1483"/>
                    <a:pt x="17545" y="1838"/>
                  </a:cubicBezTo>
                  <a:cubicBezTo>
                    <a:pt x="16126" y="2015"/>
                    <a:pt x="13643" y="2192"/>
                    <a:pt x="13643" y="5912"/>
                  </a:cubicBezTo>
                  <a:cubicBezTo>
                    <a:pt x="13643" y="8392"/>
                    <a:pt x="16126" y="8392"/>
                    <a:pt x="18254" y="8392"/>
                  </a:cubicBezTo>
                  <a:cubicBezTo>
                    <a:pt x="26768" y="8392"/>
                    <a:pt x="26768" y="9632"/>
                    <a:pt x="26768" y="11049"/>
                  </a:cubicBezTo>
                  <a:cubicBezTo>
                    <a:pt x="26768" y="12289"/>
                    <a:pt x="26413" y="13351"/>
                    <a:pt x="26059" y="14946"/>
                  </a:cubicBezTo>
                  <a:lnTo>
                    <a:pt x="1049" y="115204"/>
                  </a:lnTo>
                  <a:cubicBezTo>
                    <a:pt x="162" y="118393"/>
                    <a:pt x="162" y="118747"/>
                    <a:pt x="162" y="119101"/>
                  </a:cubicBezTo>
                  <a:cubicBezTo>
                    <a:pt x="162" y="121758"/>
                    <a:pt x="2291" y="124770"/>
                    <a:pt x="6193" y="124770"/>
                  </a:cubicBezTo>
                  <a:cubicBezTo>
                    <a:pt x="10982" y="124770"/>
                    <a:pt x="13288" y="121227"/>
                    <a:pt x="14352" y="117330"/>
                  </a:cubicBezTo>
                  <a:cubicBezTo>
                    <a:pt x="14707" y="116622"/>
                    <a:pt x="22334" y="85446"/>
                    <a:pt x="23043" y="82966"/>
                  </a:cubicBezTo>
                  <a:cubicBezTo>
                    <a:pt x="35637" y="84206"/>
                    <a:pt x="45747" y="88280"/>
                    <a:pt x="45747" y="97491"/>
                  </a:cubicBezTo>
                  <a:cubicBezTo>
                    <a:pt x="45747" y="98377"/>
                    <a:pt x="45747" y="99262"/>
                    <a:pt x="45392" y="101034"/>
                  </a:cubicBezTo>
                  <a:cubicBezTo>
                    <a:pt x="44683" y="103691"/>
                    <a:pt x="44683" y="104576"/>
                    <a:pt x="44683" y="106525"/>
                  </a:cubicBezTo>
                  <a:cubicBezTo>
                    <a:pt x="44683" y="119101"/>
                    <a:pt x="54970" y="124770"/>
                    <a:pt x="63484" y="124770"/>
                  </a:cubicBezTo>
                  <a:cubicBezTo>
                    <a:pt x="80689" y="124770"/>
                    <a:pt x="86010" y="97845"/>
                    <a:pt x="86010" y="97668"/>
                  </a:cubicBezTo>
                  <a:cubicBezTo>
                    <a:pt x="86010" y="95365"/>
                    <a:pt x="83704" y="95365"/>
                    <a:pt x="83172" y="95365"/>
                  </a:cubicBezTo>
                  <a:cubicBezTo>
                    <a:pt x="80689" y="95365"/>
                    <a:pt x="80512" y="96251"/>
                    <a:pt x="79625" y="99617"/>
                  </a:cubicBezTo>
                  <a:cubicBezTo>
                    <a:pt x="77496" y="107233"/>
                    <a:pt x="72707" y="119810"/>
                    <a:pt x="64016" y="119810"/>
                  </a:cubicBezTo>
                  <a:cubicBezTo>
                    <a:pt x="59227" y="119810"/>
                    <a:pt x="57808" y="115382"/>
                    <a:pt x="57808" y="110599"/>
                  </a:cubicBezTo>
                  <a:cubicBezTo>
                    <a:pt x="57808" y="107588"/>
                    <a:pt x="57808" y="107233"/>
                    <a:pt x="58872" y="102628"/>
                  </a:cubicBezTo>
                  <a:cubicBezTo>
                    <a:pt x="59050" y="102096"/>
                    <a:pt x="59759" y="99085"/>
                    <a:pt x="59759" y="97137"/>
                  </a:cubicBezTo>
                  <a:cubicBezTo>
                    <a:pt x="59759" y="81372"/>
                    <a:pt x="38475" y="78892"/>
                    <a:pt x="31025" y="78360"/>
                  </a:cubicBezTo>
                  <a:cubicBezTo>
                    <a:pt x="36169" y="75172"/>
                    <a:pt x="42732" y="69326"/>
                    <a:pt x="45747" y="66669"/>
                  </a:cubicBezTo>
                  <a:cubicBezTo>
                    <a:pt x="54793" y="58167"/>
                    <a:pt x="63661" y="49841"/>
                    <a:pt x="73594" y="49841"/>
                  </a:cubicBezTo>
                  <a:cubicBezTo>
                    <a:pt x="75723" y="49841"/>
                    <a:pt x="78028" y="50373"/>
                    <a:pt x="79447" y="52144"/>
                  </a:cubicBezTo>
                  <a:cubicBezTo>
                    <a:pt x="71820" y="53384"/>
                    <a:pt x="70224" y="59407"/>
                    <a:pt x="70224" y="62064"/>
                  </a:cubicBezTo>
                  <a:cubicBezTo>
                    <a:pt x="70224" y="65961"/>
                    <a:pt x="73239" y="68618"/>
                    <a:pt x="77319" y="68618"/>
                  </a:cubicBezTo>
                  <a:cubicBezTo>
                    <a:pt x="82108" y="68618"/>
                    <a:pt x="87429" y="64721"/>
                    <a:pt x="87429" y="57281"/>
                  </a:cubicBezTo>
                  <a:cubicBezTo>
                    <a:pt x="87429" y="51436"/>
                    <a:pt x="83172" y="44882"/>
                    <a:pt x="73772" y="44882"/>
                  </a:cubicBezTo>
                  <a:cubicBezTo>
                    <a:pt x="63661" y="44882"/>
                    <a:pt x="54438" y="52144"/>
                    <a:pt x="45392" y="60470"/>
                  </a:cubicBezTo>
                  <a:cubicBezTo>
                    <a:pt x="37943" y="67555"/>
                    <a:pt x="32089" y="73046"/>
                    <a:pt x="24817" y="76057"/>
                  </a:cubicBezTo>
                  <a:lnTo>
                    <a:pt x="42377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0C7C4B4-8A38-5B81-AD1D-A110E415793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807377" y="3972634"/>
              <a:ext cx="253894" cy="172833"/>
            </a:xfrm>
            <a:custGeom>
              <a:avLst/>
              <a:gdLst>
                <a:gd name="connsiteX0" fmla="*/ 224162 w 253894"/>
                <a:gd name="connsiteY0" fmla="*/ 19548 h 172833"/>
                <a:gd name="connsiteX1" fmla="*/ 245953 w 253894"/>
                <a:gd name="connsiteY1" fmla="*/ 7908 h 172833"/>
                <a:gd name="connsiteX2" fmla="*/ 254062 w 253894"/>
                <a:gd name="connsiteY2" fmla="*/ 2847 h 172833"/>
                <a:gd name="connsiteX3" fmla="*/ 247220 w 253894"/>
                <a:gd name="connsiteY3" fmla="*/ 63 h 172833"/>
                <a:gd name="connsiteX4" fmla="*/ 213773 w 253894"/>
                <a:gd name="connsiteY4" fmla="*/ 63 h 172833"/>
                <a:gd name="connsiteX5" fmla="*/ 203891 w 253894"/>
                <a:gd name="connsiteY5" fmla="*/ 4871 h 172833"/>
                <a:gd name="connsiteX6" fmla="*/ 111405 w 253894"/>
                <a:gd name="connsiteY6" fmla="*/ 149110 h 172833"/>
                <a:gd name="connsiteX7" fmla="*/ 91640 w 253894"/>
                <a:gd name="connsiteY7" fmla="*/ 5883 h 172833"/>
                <a:gd name="connsiteX8" fmla="*/ 83785 w 253894"/>
                <a:gd name="connsiteY8" fmla="*/ 63 h 172833"/>
                <a:gd name="connsiteX9" fmla="*/ 49071 w 253894"/>
                <a:gd name="connsiteY9" fmla="*/ 63 h 172833"/>
                <a:gd name="connsiteX10" fmla="*/ 41470 w 253894"/>
                <a:gd name="connsiteY10" fmla="*/ 4871 h 172833"/>
                <a:gd name="connsiteX11" fmla="*/ 48818 w 253894"/>
                <a:gd name="connsiteY11" fmla="*/ 7908 h 172833"/>
                <a:gd name="connsiteX12" fmla="*/ 59713 w 253894"/>
                <a:gd name="connsiteY12" fmla="*/ 8414 h 172833"/>
                <a:gd name="connsiteX13" fmla="*/ 65288 w 253894"/>
                <a:gd name="connsiteY13" fmla="*/ 12463 h 172833"/>
                <a:gd name="connsiteX14" fmla="*/ 64274 w 253894"/>
                <a:gd name="connsiteY14" fmla="*/ 17271 h 172833"/>
                <a:gd name="connsiteX15" fmla="*/ 32094 w 253894"/>
                <a:gd name="connsiteY15" fmla="*/ 146074 h 172833"/>
                <a:gd name="connsiteX16" fmla="*/ 4728 w 253894"/>
                <a:gd name="connsiteY16" fmla="*/ 165052 h 172833"/>
                <a:gd name="connsiteX17" fmla="*/ 167 w 253894"/>
                <a:gd name="connsiteY17" fmla="*/ 169860 h 172833"/>
                <a:gd name="connsiteX18" fmla="*/ 3715 w 253894"/>
                <a:gd name="connsiteY18" fmla="*/ 172897 h 172833"/>
                <a:gd name="connsiteX19" fmla="*/ 29054 w 253894"/>
                <a:gd name="connsiteY19" fmla="*/ 172138 h 172833"/>
                <a:gd name="connsiteX20" fmla="*/ 55152 w 253894"/>
                <a:gd name="connsiteY20" fmla="*/ 172897 h 172833"/>
                <a:gd name="connsiteX21" fmla="*/ 59713 w 253894"/>
                <a:gd name="connsiteY21" fmla="*/ 167836 h 172833"/>
                <a:gd name="connsiteX22" fmla="*/ 55152 w 253894"/>
                <a:gd name="connsiteY22" fmla="*/ 165052 h 172833"/>
                <a:gd name="connsiteX23" fmla="*/ 37922 w 253894"/>
                <a:gd name="connsiteY23" fmla="*/ 153918 h 172833"/>
                <a:gd name="connsiteX24" fmla="*/ 38936 w 253894"/>
                <a:gd name="connsiteY24" fmla="*/ 148098 h 172833"/>
                <a:gd name="connsiteX25" fmla="*/ 73396 w 253894"/>
                <a:gd name="connsiteY25" fmla="*/ 10185 h 172833"/>
                <a:gd name="connsiteX26" fmla="*/ 73650 w 253894"/>
                <a:gd name="connsiteY26" fmla="*/ 10185 h 172833"/>
                <a:gd name="connsiteX27" fmla="*/ 95441 w 253894"/>
                <a:gd name="connsiteY27" fmla="*/ 167077 h 172833"/>
                <a:gd name="connsiteX28" fmla="*/ 99242 w 253894"/>
                <a:gd name="connsiteY28" fmla="*/ 172897 h 172833"/>
                <a:gd name="connsiteX29" fmla="*/ 104816 w 253894"/>
                <a:gd name="connsiteY29" fmla="*/ 168342 h 172833"/>
                <a:gd name="connsiteX30" fmla="*/ 207185 w 253894"/>
                <a:gd name="connsiteY30" fmla="*/ 8161 h 172833"/>
                <a:gd name="connsiteX31" fmla="*/ 207438 w 253894"/>
                <a:gd name="connsiteY31" fmla="*/ 8161 h 172833"/>
                <a:gd name="connsiteX32" fmla="*/ 171204 w 253894"/>
                <a:gd name="connsiteY32" fmla="*/ 153159 h 172833"/>
                <a:gd name="connsiteX33" fmla="*/ 148146 w 253894"/>
                <a:gd name="connsiteY33" fmla="*/ 165052 h 172833"/>
                <a:gd name="connsiteX34" fmla="*/ 141051 w 253894"/>
                <a:gd name="connsiteY34" fmla="*/ 169860 h 172833"/>
                <a:gd name="connsiteX35" fmla="*/ 144852 w 253894"/>
                <a:gd name="connsiteY35" fmla="*/ 172897 h 172833"/>
                <a:gd name="connsiteX36" fmla="*/ 176272 w 253894"/>
                <a:gd name="connsiteY36" fmla="*/ 172138 h 172833"/>
                <a:gd name="connsiteX37" fmla="*/ 207945 w 253894"/>
                <a:gd name="connsiteY37" fmla="*/ 172897 h 172833"/>
                <a:gd name="connsiteX38" fmla="*/ 212760 w 253894"/>
                <a:gd name="connsiteY38" fmla="*/ 167836 h 172833"/>
                <a:gd name="connsiteX39" fmla="*/ 205665 w 253894"/>
                <a:gd name="connsiteY39" fmla="*/ 165052 h 172833"/>
                <a:gd name="connsiteX40" fmla="*/ 189195 w 253894"/>
                <a:gd name="connsiteY40" fmla="*/ 160498 h 172833"/>
                <a:gd name="connsiteX41" fmla="*/ 190461 w 253894"/>
                <a:gd name="connsiteY41" fmla="*/ 154424 h 172833"/>
                <a:gd name="connsiteX42" fmla="*/ 224162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162" y="19548"/>
                  </a:moveTo>
                  <a:cubicBezTo>
                    <a:pt x="226443" y="10438"/>
                    <a:pt x="226949" y="7908"/>
                    <a:pt x="245953" y="7908"/>
                  </a:cubicBezTo>
                  <a:cubicBezTo>
                    <a:pt x="251781" y="7908"/>
                    <a:pt x="254062" y="7908"/>
                    <a:pt x="254062" y="2847"/>
                  </a:cubicBezTo>
                  <a:cubicBezTo>
                    <a:pt x="254062" y="63"/>
                    <a:pt x="251528" y="63"/>
                    <a:pt x="247220" y="63"/>
                  </a:cubicBezTo>
                  <a:lnTo>
                    <a:pt x="213773" y="63"/>
                  </a:lnTo>
                  <a:cubicBezTo>
                    <a:pt x="207185" y="63"/>
                    <a:pt x="206932" y="63"/>
                    <a:pt x="203891" y="4871"/>
                  </a:cubicBezTo>
                  <a:lnTo>
                    <a:pt x="111405" y="149110"/>
                  </a:lnTo>
                  <a:lnTo>
                    <a:pt x="91640" y="5883"/>
                  </a:lnTo>
                  <a:cubicBezTo>
                    <a:pt x="90880" y="63"/>
                    <a:pt x="90373" y="63"/>
                    <a:pt x="83785" y="63"/>
                  </a:cubicBezTo>
                  <a:lnTo>
                    <a:pt x="49071" y="63"/>
                  </a:lnTo>
                  <a:cubicBezTo>
                    <a:pt x="44257" y="63"/>
                    <a:pt x="41470" y="63"/>
                    <a:pt x="41470" y="4871"/>
                  </a:cubicBezTo>
                  <a:cubicBezTo>
                    <a:pt x="41470" y="7908"/>
                    <a:pt x="43750" y="7908"/>
                    <a:pt x="48818" y="7908"/>
                  </a:cubicBezTo>
                  <a:cubicBezTo>
                    <a:pt x="52112" y="7908"/>
                    <a:pt x="56673" y="8161"/>
                    <a:pt x="59713" y="8414"/>
                  </a:cubicBezTo>
                  <a:cubicBezTo>
                    <a:pt x="63768" y="8920"/>
                    <a:pt x="65288" y="9679"/>
                    <a:pt x="65288" y="12463"/>
                  </a:cubicBezTo>
                  <a:cubicBezTo>
                    <a:pt x="65288" y="13475"/>
                    <a:pt x="65035" y="14234"/>
                    <a:pt x="64274" y="17271"/>
                  </a:cubicBezTo>
                  <a:lnTo>
                    <a:pt x="32094" y="146074"/>
                  </a:lnTo>
                  <a:cubicBezTo>
                    <a:pt x="29560" y="156196"/>
                    <a:pt x="25253" y="164293"/>
                    <a:pt x="4728" y="165052"/>
                  </a:cubicBezTo>
                  <a:cubicBezTo>
                    <a:pt x="3461" y="165052"/>
                    <a:pt x="167" y="165306"/>
                    <a:pt x="167" y="169860"/>
                  </a:cubicBezTo>
                  <a:cubicBezTo>
                    <a:pt x="167" y="172138"/>
                    <a:pt x="1688" y="172897"/>
                    <a:pt x="3715" y="172897"/>
                  </a:cubicBezTo>
                  <a:cubicBezTo>
                    <a:pt x="11823" y="172897"/>
                    <a:pt x="20692" y="172138"/>
                    <a:pt x="29054" y="172138"/>
                  </a:cubicBezTo>
                  <a:cubicBezTo>
                    <a:pt x="37669" y="172138"/>
                    <a:pt x="46791" y="172897"/>
                    <a:pt x="55152" y="172897"/>
                  </a:cubicBezTo>
                  <a:cubicBezTo>
                    <a:pt x="56419" y="172897"/>
                    <a:pt x="59713" y="172897"/>
                    <a:pt x="59713" y="167836"/>
                  </a:cubicBezTo>
                  <a:cubicBezTo>
                    <a:pt x="59713" y="165052"/>
                    <a:pt x="56926" y="165052"/>
                    <a:pt x="55152" y="165052"/>
                  </a:cubicBezTo>
                  <a:cubicBezTo>
                    <a:pt x="40709" y="164799"/>
                    <a:pt x="37922" y="159738"/>
                    <a:pt x="37922" y="153918"/>
                  </a:cubicBezTo>
                  <a:cubicBezTo>
                    <a:pt x="37922" y="152147"/>
                    <a:pt x="38176" y="150882"/>
                    <a:pt x="38936" y="148098"/>
                  </a:cubicBezTo>
                  <a:lnTo>
                    <a:pt x="73396" y="10185"/>
                  </a:lnTo>
                  <a:lnTo>
                    <a:pt x="73650" y="10185"/>
                  </a:lnTo>
                  <a:lnTo>
                    <a:pt x="95441" y="167077"/>
                  </a:lnTo>
                  <a:cubicBezTo>
                    <a:pt x="95948" y="170114"/>
                    <a:pt x="96201" y="172897"/>
                    <a:pt x="99242" y="172897"/>
                  </a:cubicBezTo>
                  <a:cubicBezTo>
                    <a:pt x="102029" y="172897"/>
                    <a:pt x="103550" y="170114"/>
                    <a:pt x="104816" y="168342"/>
                  </a:cubicBezTo>
                  <a:lnTo>
                    <a:pt x="207185" y="8161"/>
                  </a:lnTo>
                  <a:lnTo>
                    <a:pt x="207438" y="8161"/>
                  </a:lnTo>
                  <a:lnTo>
                    <a:pt x="171204" y="153159"/>
                  </a:lnTo>
                  <a:cubicBezTo>
                    <a:pt x="168670" y="163028"/>
                    <a:pt x="168163" y="165052"/>
                    <a:pt x="148146" y="165052"/>
                  </a:cubicBezTo>
                  <a:cubicBezTo>
                    <a:pt x="143838" y="165052"/>
                    <a:pt x="141051" y="165052"/>
                    <a:pt x="141051" y="169860"/>
                  </a:cubicBezTo>
                  <a:cubicBezTo>
                    <a:pt x="141051" y="172897"/>
                    <a:pt x="144092" y="172897"/>
                    <a:pt x="144852" y="172897"/>
                  </a:cubicBezTo>
                  <a:cubicBezTo>
                    <a:pt x="151947" y="172897"/>
                    <a:pt x="169177" y="172138"/>
                    <a:pt x="176272" y="172138"/>
                  </a:cubicBezTo>
                  <a:cubicBezTo>
                    <a:pt x="186661" y="172138"/>
                    <a:pt x="197556" y="172897"/>
                    <a:pt x="207945" y="172897"/>
                  </a:cubicBezTo>
                  <a:cubicBezTo>
                    <a:pt x="209466" y="172897"/>
                    <a:pt x="212760" y="172897"/>
                    <a:pt x="212760" y="167836"/>
                  </a:cubicBezTo>
                  <a:cubicBezTo>
                    <a:pt x="212760" y="165052"/>
                    <a:pt x="210479" y="165052"/>
                    <a:pt x="205665" y="165052"/>
                  </a:cubicBezTo>
                  <a:cubicBezTo>
                    <a:pt x="196289" y="165052"/>
                    <a:pt x="189195" y="165052"/>
                    <a:pt x="189195" y="160498"/>
                  </a:cubicBezTo>
                  <a:cubicBezTo>
                    <a:pt x="189195" y="159485"/>
                    <a:pt x="189195" y="158979"/>
                    <a:pt x="190461" y="154424"/>
                  </a:cubicBezTo>
                  <a:lnTo>
                    <a:pt x="224162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32C9AE8-9D31-8314-4FBD-A5C16DEBD4A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055859" y="4060493"/>
              <a:ext cx="87266" cy="124703"/>
            </a:xfrm>
            <a:custGeom>
              <a:avLst/>
              <a:gdLst>
                <a:gd name="connsiteX0" fmla="*/ 42391 w 87266"/>
                <a:gd name="connsiteY0" fmla="*/ 5379 h 124703"/>
                <a:gd name="connsiteX1" fmla="*/ 43101 w 87266"/>
                <a:gd name="connsiteY1" fmla="*/ 2545 h 124703"/>
                <a:gd name="connsiteX2" fmla="*/ 40263 w 87266"/>
                <a:gd name="connsiteY2" fmla="*/ 65 h 124703"/>
                <a:gd name="connsiteX3" fmla="*/ 17559 w 87266"/>
                <a:gd name="connsiteY3" fmla="*/ 1836 h 124703"/>
                <a:gd name="connsiteX4" fmla="*/ 13657 w 87266"/>
                <a:gd name="connsiteY4" fmla="*/ 5910 h 124703"/>
                <a:gd name="connsiteX5" fmla="*/ 18269 w 87266"/>
                <a:gd name="connsiteY5" fmla="*/ 8390 h 124703"/>
                <a:gd name="connsiteX6" fmla="*/ 26783 w 87266"/>
                <a:gd name="connsiteY6" fmla="*/ 11047 h 124703"/>
                <a:gd name="connsiteX7" fmla="*/ 26073 w 87266"/>
                <a:gd name="connsiteY7" fmla="*/ 14944 h 124703"/>
                <a:gd name="connsiteX8" fmla="*/ 1064 w 87266"/>
                <a:gd name="connsiteY8" fmla="*/ 115203 h 124703"/>
                <a:gd name="connsiteX9" fmla="*/ 177 w 87266"/>
                <a:gd name="connsiteY9" fmla="*/ 119100 h 124703"/>
                <a:gd name="connsiteX10" fmla="*/ 6208 w 87266"/>
                <a:gd name="connsiteY10" fmla="*/ 124768 h 124703"/>
                <a:gd name="connsiteX11" fmla="*/ 14367 w 87266"/>
                <a:gd name="connsiteY11" fmla="*/ 117329 h 124703"/>
                <a:gd name="connsiteX12" fmla="*/ 23058 w 87266"/>
                <a:gd name="connsiteY12" fmla="*/ 82964 h 124703"/>
                <a:gd name="connsiteX13" fmla="*/ 45761 w 87266"/>
                <a:gd name="connsiteY13" fmla="*/ 97489 h 124703"/>
                <a:gd name="connsiteX14" fmla="*/ 45407 w 87266"/>
                <a:gd name="connsiteY14" fmla="*/ 101032 h 124703"/>
                <a:gd name="connsiteX15" fmla="*/ 44697 w 87266"/>
                <a:gd name="connsiteY15" fmla="*/ 106523 h 124703"/>
                <a:gd name="connsiteX16" fmla="*/ 63499 w 87266"/>
                <a:gd name="connsiteY16" fmla="*/ 124768 h 124703"/>
                <a:gd name="connsiteX17" fmla="*/ 86025 w 87266"/>
                <a:gd name="connsiteY17" fmla="*/ 97667 h 124703"/>
                <a:gd name="connsiteX18" fmla="*/ 83187 w 87266"/>
                <a:gd name="connsiteY18" fmla="*/ 95364 h 124703"/>
                <a:gd name="connsiteX19" fmla="*/ 79639 w 87266"/>
                <a:gd name="connsiteY19" fmla="*/ 99615 h 124703"/>
                <a:gd name="connsiteX20" fmla="*/ 64031 w 87266"/>
                <a:gd name="connsiteY20" fmla="*/ 119808 h 124703"/>
                <a:gd name="connsiteX21" fmla="*/ 57823 w 87266"/>
                <a:gd name="connsiteY21" fmla="*/ 110597 h 124703"/>
                <a:gd name="connsiteX22" fmla="*/ 58887 w 87266"/>
                <a:gd name="connsiteY22" fmla="*/ 102626 h 124703"/>
                <a:gd name="connsiteX23" fmla="*/ 59774 w 87266"/>
                <a:gd name="connsiteY23" fmla="*/ 97135 h 124703"/>
                <a:gd name="connsiteX24" fmla="*/ 31040 w 87266"/>
                <a:gd name="connsiteY24" fmla="*/ 78359 h 124703"/>
                <a:gd name="connsiteX25" fmla="*/ 45761 w 87266"/>
                <a:gd name="connsiteY25" fmla="*/ 66668 h 124703"/>
                <a:gd name="connsiteX26" fmla="*/ 73609 w 87266"/>
                <a:gd name="connsiteY26" fmla="*/ 49840 h 124703"/>
                <a:gd name="connsiteX27" fmla="*/ 79462 w 87266"/>
                <a:gd name="connsiteY27" fmla="*/ 52143 h 124703"/>
                <a:gd name="connsiteX28" fmla="*/ 70239 w 87266"/>
                <a:gd name="connsiteY28" fmla="*/ 62062 h 124703"/>
                <a:gd name="connsiteX29" fmla="*/ 77334 w 87266"/>
                <a:gd name="connsiteY29" fmla="*/ 68616 h 124703"/>
                <a:gd name="connsiteX30" fmla="*/ 87444 w 87266"/>
                <a:gd name="connsiteY30" fmla="*/ 57280 h 124703"/>
                <a:gd name="connsiteX31" fmla="*/ 73786 w 87266"/>
                <a:gd name="connsiteY31" fmla="*/ 44880 h 124703"/>
                <a:gd name="connsiteX32" fmla="*/ 45407 w 87266"/>
                <a:gd name="connsiteY32" fmla="*/ 60468 h 124703"/>
                <a:gd name="connsiteX33" fmla="*/ 24832 w 87266"/>
                <a:gd name="connsiteY33" fmla="*/ 76056 h 124703"/>
                <a:gd name="connsiteX34" fmla="*/ 42391 w 87266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391" y="5379"/>
                  </a:moveTo>
                  <a:cubicBezTo>
                    <a:pt x="42569" y="5025"/>
                    <a:pt x="43101" y="2722"/>
                    <a:pt x="43101" y="2545"/>
                  </a:cubicBezTo>
                  <a:cubicBezTo>
                    <a:pt x="43101" y="1659"/>
                    <a:pt x="42391" y="65"/>
                    <a:pt x="40263" y="65"/>
                  </a:cubicBezTo>
                  <a:cubicBezTo>
                    <a:pt x="36716" y="65"/>
                    <a:pt x="21994" y="1482"/>
                    <a:pt x="17559" y="1836"/>
                  </a:cubicBezTo>
                  <a:cubicBezTo>
                    <a:pt x="16140" y="2013"/>
                    <a:pt x="13657" y="2190"/>
                    <a:pt x="13657" y="5910"/>
                  </a:cubicBezTo>
                  <a:cubicBezTo>
                    <a:pt x="13657" y="8390"/>
                    <a:pt x="16140" y="8390"/>
                    <a:pt x="18269" y="8390"/>
                  </a:cubicBezTo>
                  <a:cubicBezTo>
                    <a:pt x="26783" y="8390"/>
                    <a:pt x="26783" y="9630"/>
                    <a:pt x="26783" y="11047"/>
                  </a:cubicBezTo>
                  <a:cubicBezTo>
                    <a:pt x="26783" y="12287"/>
                    <a:pt x="26428" y="13350"/>
                    <a:pt x="26073" y="14944"/>
                  </a:cubicBezTo>
                  <a:lnTo>
                    <a:pt x="1064" y="115203"/>
                  </a:lnTo>
                  <a:cubicBezTo>
                    <a:pt x="177" y="118391"/>
                    <a:pt x="177" y="118746"/>
                    <a:pt x="177" y="119100"/>
                  </a:cubicBezTo>
                  <a:cubicBezTo>
                    <a:pt x="177" y="121757"/>
                    <a:pt x="2305" y="124768"/>
                    <a:pt x="6208" y="124768"/>
                  </a:cubicBezTo>
                  <a:cubicBezTo>
                    <a:pt x="10997" y="124768"/>
                    <a:pt x="13302" y="121226"/>
                    <a:pt x="14367" y="117329"/>
                  </a:cubicBezTo>
                  <a:cubicBezTo>
                    <a:pt x="14721" y="116620"/>
                    <a:pt x="22348" y="85444"/>
                    <a:pt x="23058" y="82964"/>
                  </a:cubicBezTo>
                  <a:cubicBezTo>
                    <a:pt x="35651" y="84204"/>
                    <a:pt x="45761" y="88278"/>
                    <a:pt x="45761" y="97489"/>
                  </a:cubicBezTo>
                  <a:cubicBezTo>
                    <a:pt x="45761" y="98375"/>
                    <a:pt x="45761" y="99261"/>
                    <a:pt x="45407" y="101032"/>
                  </a:cubicBezTo>
                  <a:cubicBezTo>
                    <a:pt x="44697" y="103689"/>
                    <a:pt x="44697" y="104575"/>
                    <a:pt x="44697" y="106523"/>
                  </a:cubicBezTo>
                  <a:cubicBezTo>
                    <a:pt x="44697" y="119100"/>
                    <a:pt x="54985" y="124768"/>
                    <a:pt x="63499" y="124768"/>
                  </a:cubicBezTo>
                  <a:cubicBezTo>
                    <a:pt x="80704" y="124768"/>
                    <a:pt x="86025" y="97844"/>
                    <a:pt x="86025" y="97667"/>
                  </a:cubicBezTo>
                  <a:cubicBezTo>
                    <a:pt x="86025" y="95364"/>
                    <a:pt x="83719" y="95364"/>
                    <a:pt x="83187" y="95364"/>
                  </a:cubicBezTo>
                  <a:cubicBezTo>
                    <a:pt x="80704" y="95364"/>
                    <a:pt x="80526" y="96249"/>
                    <a:pt x="79639" y="99615"/>
                  </a:cubicBezTo>
                  <a:cubicBezTo>
                    <a:pt x="77511" y="107232"/>
                    <a:pt x="72722" y="119808"/>
                    <a:pt x="64031" y="119808"/>
                  </a:cubicBezTo>
                  <a:cubicBezTo>
                    <a:pt x="59242" y="119808"/>
                    <a:pt x="57823" y="115380"/>
                    <a:pt x="57823" y="110597"/>
                  </a:cubicBezTo>
                  <a:cubicBezTo>
                    <a:pt x="57823" y="107586"/>
                    <a:pt x="57823" y="107232"/>
                    <a:pt x="58887" y="102626"/>
                  </a:cubicBezTo>
                  <a:cubicBezTo>
                    <a:pt x="59064" y="102095"/>
                    <a:pt x="59774" y="99084"/>
                    <a:pt x="59774" y="97135"/>
                  </a:cubicBezTo>
                  <a:cubicBezTo>
                    <a:pt x="59774" y="81370"/>
                    <a:pt x="38489" y="78890"/>
                    <a:pt x="31040" y="78359"/>
                  </a:cubicBezTo>
                  <a:cubicBezTo>
                    <a:pt x="36183" y="75170"/>
                    <a:pt x="42746" y="69325"/>
                    <a:pt x="45761" y="66668"/>
                  </a:cubicBezTo>
                  <a:cubicBezTo>
                    <a:pt x="54807" y="58165"/>
                    <a:pt x="63676" y="49840"/>
                    <a:pt x="73609" y="49840"/>
                  </a:cubicBezTo>
                  <a:cubicBezTo>
                    <a:pt x="75737" y="49840"/>
                    <a:pt x="78043" y="50371"/>
                    <a:pt x="79462" y="52143"/>
                  </a:cubicBezTo>
                  <a:cubicBezTo>
                    <a:pt x="71835" y="53383"/>
                    <a:pt x="70239" y="59405"/>
                    <a:pt x="70239" y="62062"/>
                  </a:cubicBezTo>
                  <a:cubicBezTo>
                    <a:pt x="70239" y="65959"/>
                    <a:pt x="73254" y="68616"/>
                    <a:pt x="77334" y="68616"/>
                  </a:cubicBezTo>
                  <a:cubicBezTo>
                    <a:pt x="82123" y="68616"/>
                    <a:pt x="87444" y="64719"/>
                    <a:pt x="87444" y="57280"/>
                  </a:cubicBezTo>
                  <a:cubicBezTo>
                    <a:pt x="87444" y="51434"/>
                    <a:pt x="83187" y="44880"/>
                    <a:pt x="73786" y="44880"/>
                  </a:cubicBezTo>
                  <a:cubicBezTo>
                    <a:pt x="63676" y="44880"/>
                    <a:pt x="54453" y="52143"/>
                    <a:pt x="45407" y="60468"/>
                  </a:cubicBezTo>
                  <a:cubicBezTo>
                    <a:pt x="37957" y="67553"/>
                    <a:pt x="32104" y="73045"/>
                    <a:pt x="24832" y="76056"/>
                  </a:cubicBezTo>
                  <a:lnTo>
                    <a:pt x="42391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B4F9D5F-D1B9-7BB6-FCD5-9ED7E223D88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237723" y="3997939"/>
              <a:ext cx="168502" cy="168531"/>
            </a:xfrm>
            <a:custGeom>
              <a:avLst/>
              <a:gdLst>
                <a:gd name="connsiteX0" fmla="*/ 89630 w 168502"/>
                <a:gd name="connsiteY0" fmla="*/ 89390 h 168531"/>
                <a:gd name="connsiteX1" fmla="*/ 160325 w 168502"/>
                <a:gd name="connsiteY1" fmla="*/ 89390 h 168531"/>
                <a:gd name="connsiteX2" fmla="*/ 168687 w 168502"/>
                <a:gd name="connsiteY2" fmla="*/ 84329 h 168531"/>
                <a:gd name="connsiteX3" fmla="*/ 160325 w 168502"/>
                <a:gd name="connsiteY3" fmla="*/ 79268 h 168531"/>
                <a:gd name="connsiteX4" fmla="*/ 89630 w 168502"/>
                <a:gd name="connsiteY4" fmla="*/ 79268 h 168531"/>
                <a:gd name="connsiteX5" fmla="*/ 89630 w 168502"/>
                <a:gd name="connsiteY5" fmla="*/ 8414 h 168531"/>
                <a:gd name="connsiteX6" fmla="*/ 84562 w 168502"/>
                <a:gd name="connsiteY6" fmla="*/ 63 h 168531"/>
                <a:gd name="connsiteX7" fmla="*/ 79494 w 168502"/>
                <a:gd name="connsiteY7" fmla="*/ 8414 h 168531"/>
                <a:gd name="connsiteX8" fmla="*/ 79494 w 168502"/>
                <a:gd name="connsiteY8" fmla="*/ 79268 h 168531"/>
                <a:gd name="connsiteX9" fmla="*/ 8546 w 168502"/>
                <a:gd name="connsiteY9" fmla="*/ 79268 h 168531"/>
                <a:gd name="connsiteX10" fmla="*/ 184 w 168502"/>
                <a:gd name="connsiteY10" fmla="*/ 84329 h 168531"/>
                <a:gd name="connsiteX11" fmla="*/ 8546 w 168502"/>
                <a:gd name="connsiteY11" fmla="*/ 89390 h 168531"/>
                <a:gd name="connsiteX12" fmla="*/ 79494 w 168502"/>
                <a:gd name="connsiteY12" fmla="*/ 89390 h 168531"/>
                <a:gd name="connsiteX13" fmla="*/ 79494 w 168502"/>
                <a:gd name="connsiteY13" fmla="*/ 160245 h 168531"/>
                <a:gd name="connsiteX14" fmla="*/ 84562 w 168502"/>
                <a:gd name="connsiteY14" fmla="*/ 168595 h 168531"/>
                <a:gd name="connsiteX15" fmla="*/ 89630 w 168502"/>
                <a:gd name="connsiteY15" fmla="*/ 160245 h 168531"/>
                <a:gd name="connsiteX16" fmla="*/ 89630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630" y="89390"/>
                  </a:moveTo>
                  <a:lnTo>
                    <a:pt x="160325" y="89390"/>
                  </a:lnTo>
                  <a:cubicBezTo>
                    <a:pt x="163873" y="89390"/>
                    <a:pt x="168687" y="89390"/>
                    <a:pt x="168687" y="84329"/>
                  </a:cubicBezTo>
                  <a:cubicBezTo>
                    <a:pt x="168687" y="79268"/>
                    <a:pt x="163873" y="79268"/>
                    <a:pt x="160325" y="79268"/>
                  </a:cubicBezTo>
                  <a:lnTo>
                    <a:pt x="89630" y="79268"/>
                  </a:lnTo>
                  <a:lnTo>
                    <a:pt x="89630" y="8414"/>
                  </a:lnTo>
                  <a:cubicBezTo>
                    <a:pt x="89630" y="4871"/>
                    <a:pt x="89630" y="63"/>
                    <a:pt x="84562" y="63"/>
                  </a:cubicBezTo>
                  <a:cubicBezTo>
                    <a:pt x="79494" y="63"/>
                    <a:pt x="79494" y="4871"/>
                    <a:pt x="79494" y="8414"/>
                  </a:cubicBezTo>
                  <a:lnTo>
                    <a:pt x="79494" y="79268"/>
                  </a:lnTo>
                  <a:lnTo>
                    <a:pt x="8546" y="79268"/>
                  </a:lnTo>
                  <a:cubicBezTo>
                    <a:pt x="4999" y="79268"/>
                    <a:pt x="184" y="79268"/>
                    <a:pt x="184" y="84329"/>
                  </a:cubicBezTo>
                  <a:cubicBezTo>
                    <a:pt x="184" y="89390"/>
                    <a:pt x="4999" y="89390"/>
                    <a:pt x="8546" y="89390"/>
                  </a:cubicBezTo>
                  <a:lnTo>
                    <a:pt x="79494" y="89390"/>
                  </a:lnTo>
                  <a:lnTo>
                    <a:pt x="79494" y="160245"/>
                  </a:lnTo>
                  <a:cubicBezTo>
                    <a:pt x="79494" y="163787"/>
                    <a:pt x="79494" y="168595"/>
                    <a:pt x="84562" y="168595"/>
                  </a:cubicBezTo>
                  <a:cubicBezTo>
                    <a:pt x="89630" y="168595"/>
                    <a:pt x="89630" y="163787"/>
                    <a:pt x="89630" y="160245"/>
                  </a:cubicBezTo>
                  <a:lnTo>
                    <a:pt x="89630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BD75AC3-0F97-252E-44CB-0D8905FB7DB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486549" y="4036402"/>
              <a:ext cx="134042" cy="111848"/>
            </a:xfrm>
            <a:custGeom>
              <a:avLst/>
              <a:gdLst>
                <a:gd name="connsiteX0" fmla="*/ 121820 w 134042"/>
                <a:gd name="connsiteY0" fmla="*/ 14740 h 111848"/>
                <a:gd name="connsiteX1" fmla="*/ 134236 w 134042"/>
                <a:gd name="connsiteY1" fmla="*/ 6136 h 111848"/>
                <a:gd name="connsiteX2" fmla="*/ 124354 w 134042"/>
                <a:gd name="connsiteY2" fmla="*/ 63 h 111848"/>
                <a:gd name="connsiteX3" fmla="*/ 66582 w 134042"/>
                <a:gd name="connsiteY3" fmla="*/ 63 h 111848"/>
                <a:gd name="connsiteX4" fmla="*/ 194 w 134042"/>
                <a:gd name="connsiteY4" fmla="*/ 71930 h 111848"/>
                <a:gd name="connsiteX5" fmla="*/ 38202 w 134042"/>
                <a:gd name="connsiteY5" fmla="*/ 111912 h 111848"/>
                <a:gd name="connsiteX6" fmla="*/ 101803 w 134042"/>
                <a:gd name="connsiteY6" fmla="*/ 42323 h 111848"/>
                <a:gd name="connsiteX7" fmla="*/ 93948 w 134042"/>
                <a:gd name="connsiteY7" fmla="*/ 14740 h 111848"/>
                <a:gd name="connsiteX8" fmla="*/ 121820 w 134042"/>
                <a:gd name="connsiteY8" fmla="*/ 14740 h 111848"/>
                <a:gd name="connsiteX9" fmla="*/ 38456 w 134042"/>
                <a:gd name="connsiteY9" fmla="*/ 106345 h 111848"/>
                <a:gd name="connsiteX10" fmla="*/ 15904 w 134042"/>
                <a:gd name="connsiteY10" fmla="*/ 79015 h 111848"/>
                <a:gd name="connsiteX11" fmla="*/ 27813 w 134042"/>
                <a:gd name="connsiteY11" fmla="*/ 35743 h 111848"/>
                <a:gd name="connsiteX12" fmla="*/ 62274 w 134042"/>
                <a:gd name="connsiteY12" fmla="*/ 14740 h 111848"/>
                <a:gd name="connsiteX13" fmla="*/ 85586 w 134042"/>
                <a:gd name="connsiteY13" fmla="*/ 39286 h 111848"/>
                <a:gd name="connsiteX14" fmla="*/ 71903 w 134042"/>
                <a:gd name="connsiteY14" fmla="*/ 84835 h 111848"/>
                <a:gd name="connsiteX15" fmla="*/ 38456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820" y="14740"/>
                  </a:moveTo>
                  <a:cubicBezTo>
                    <a:pt x="125114" y="14740"/>
                    <a:pt x="134236" y="14740"/>
                    <a:pt x="134236" y="6136"/>
                  </a:cubicBezTo>
                  <a:cubicBezTo>
                    <a:pt x="134236" y="63"/>
                    <a:pt x="128915" y="63"/>
                    <a:pt x="124354" y="63"/>
                  </a:cubicBezTo>
                  <a:lnTo>
                    <a:pt x="66582" y="63"/>
                  </a:lnTo>
                  <a:cubicBezTo>
                    <a:pt x="28320" y="63"/>
                    <a:pt x="194" y="41817"/>
                    <a:pt x="194" y="71930"/>
                  </a:cubicBezTo>
                  <a:cubicBezTo>
                    <a:pt x="194" y="94198"/>
                    <a:pt x="15144" y="111912"/>
                    <a:pt x="38202" y="111912"/>
                  </a:cubicBezTo>
                  <a:cubicBezTo>
                    <a:pt x="68102" y="111912"/>
                    <a:pt x="101803" y="81293"/>
                    <a:pt x="101803" y="42323"/>
                  </a:cubicBezTo>
                  <a:cubicBezTo>
                    <a:pt x="101803" y="38021"/>
                    <a:pt x="101803" y="25874"/>
                    <a:pt x="93948" y="14740"/>
                  </a:cubicBezTo>
                  <a:lnTo>
                    <a:pt x="121820" y="14740"/>
                  </a:lnTo>
                  <a:close/>
                  <a:moveTo>
                    <a:pt x="38456" y="106345"/>
                  </a:moveTo>
                  <a:cubicBezTo>
                    <a:pt x="26040" y="106345"/>
                    <a:pt x="15904" y="97235"/>
                    <a:pt x="15904" y="79015"/>
                  </a:cubicBezTo>
                  <a:cubicBezTo>
                    <a:pt x="15904" y="71424"/>
                    <a:pt x="18945" y="50673"/>
                    <a:pt x="27813" y="35743"/>
                  </a:cubicBezTo>
                  <a:cubicBezTo>
                    <a:pt x="38456" y="18283"/>
                    <a:pt x="53659" y="14740"/>
                    <a:pt x="62274" y="14740"/>
                  </a:cubicBezTo>
                  <a:cubicBezTo>
                    <a:pt x="83559" y="14740"/>
                    <a:pt x="85586" y="31442"/>
                    <a:pt x="85586" y="39286"/>
                  </a:cubicBezTo>
                  <a:cubicBezTo>
                    <a:pt x="85586" y="51180"/>
                    <a:pt x="80518" y="71930"/>
                    <a:pt x="71903" y="84835"/>
                  </a:cubicBezTo>
                  <a:cubicBezTo>
                    <a:pt x="62021" y="99765"/>
                    <a:pt x="48338" y="106345"/>
                    <a:pt x="38456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BEC2E84-CE39-67C4-4EFC-77B062630AA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51199" y="3881170"/>
              <a:ext cx="46116" cy="176958"/>
            </a:xfrm>
            <a:custGeom>
              <a:avLst/>
              <a:gdLst>
                <a:gd name="connsiteX0" fmla="*/ 42769 w 46116"/>
                <a:gd name="connsiteY0" fmla="*/ 58 h 176958"/>
                <a:gd name="connsiteX1" fmla="*/ 200 w 46116"/>
                <a:gd name="connsiteY1" fmla="*/ 88449 h 176958"/>
                <a:gd name="connsiteX2" fmla="*/ 42769 w 46116"/>
                <a:gd name="connsiteY2" fmla="*/ 177017 h 176958"/>
                <a:gd name="connsiteX3" fmla="*/ 46317 w 46116"/>
                <a:gd name="connsiteY3" fmla="*/ 174891 h 176958"/>
                <a:gd name="connsiteX4" fmla="*/ 44543 w 46116"/>
                <a:gd name="connsiteY4" fmla="*/ 172234 h 176958"/>
                <a:gd name="connsiteX5" fmla="*/ 12261 w 46116"/>
                <a:gd name="connsiteY5" fmla="*/ 88626 h 176958"/>
                <a:gd name="connsiteX6" fmla="*/ 45075 w 46116"/>
                <a:gd name="connsiteY6" fmla="*/ 4309 h 176958"/>
                <a:gd name="connsiteX7" fmla="*/ 46317 w 46116"/>
                <a:gd name="connsiteY7" fmla="*/ 2184 h 176958"/>
                <a:gd name="connsiteX8" fmla="*/ 42769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769" y="58"/>
                  </a:moveTo>
                  <a:cubicBezTo>
                    <a:pt x="9069" y="23794"/>
                    <a:pt x="200" y="61347"/>
                    <a:pt x="200" y="88449"/>
                  </a:cubicBezTo>
                  <a:cubicBezTo>
                    <a:pt x="200" y="113425"/>
                    <a:pt x="7650" y="152218"/>
                    <a:pt x="42769" y="177017"/>
                  </a:cubicBezTo>
                  <a:cubicBezTo>
                    <a:pt x="44188" y="177017"/>
                    <a:pt x="46317" y="177017"/>
                    <a:pt x="46317" y="174891"/>
                  </a:cubicBezTo>
                  <a:cubicBezTo>
                    <a:pt x="46317" y="173828"/>
                    <a:pt x="45785" y="173474"/>
                    <a:pt x="44543" y="172234"/>
                  </a:cubicBezTo>
                  <a:cubicBezTo>
                    <a:pt x="20953" y="150978"/>
                    <a:pt x="12261" y="120865"/>
                    <a:pt x="12261" y="88626"/>
                  </a:cubicBezTo>
                  <a:cubicBezTo>
                    <a:pt x="12261" y="40799"/>
                    <a:pt x="30531" y="17417"/>
                    <a:pt x="45075" y="4309"/>
                  </a:cubicBezTo>
                  <a:cubicBezTo>
                    <a:pt x="45785" y="3601"/>
                    <a:pt x="46317" y="3069"/>
                    <a:pt x="46317" y="2184"/>
                  </a:cubicBezTo>
                  <a:cubicBezTo>
                    <a:pt x="46317" y="58"/>
                    <a:pt x="44188" y="58"/>
                    <a:pt x="42769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A53099-3FE5-1B70-AF6A-F288743A25D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721159" y="3896404"/>
              <a:ext cx="78398" cy="117618"/>
            </a:xfrm>
            <a:custGeom>
              <a:avLst/>
              <a:gdLst>
                <a:gd name="connsiteX0" fmla="*/ 78601 w 78398"/>
                <a:gd name="connsiteY0" fmla="*/ 85437 h 117618"/>
                <a:gd name="connsiteX1" fmla="*/ 72571 w 78398"/>
                <a:gd name="connsiteY1" fmla="*/ 85437 h 117618"/>
                <a:gd name="connsiteX2" fmla="*/ 67959 w 78398"/>
                <a:gd name="connsiteY2" fmla="*/ 101557 h 117618"/>
                <a:gd name="connsiteX3" fmla="*/ 50399 w 78398"/>
                <a:gd name="connsiteY3" fmla="*/ 102620 h 117618"/>
                <a:gd name="connsiteX4" fmla="*/ 17763 w 78398"/>
                <a:gd name="connsiteY4" fmla="*/ 102620 h 117618"/>
                <a:gd name="connsiteX5" fmla="*/ 53237 w 78398"/>
                <a:gd name="connsiteY5" fmla="*/ 72861 h 117618"/>
                <a:gd name="connsiteX6" fmla="*/ 78601 w 78398"/>
                <a:gd name="connsiteY6" fmla="*/ 34599 h 117618"/>
                <a:gd name="connsiteX7" fmla="*/ 37097 w 78398"/>
                <a:gd name="connsiteY7" fmla="*/ 58 h 117618"/>
                <a:gd name="connsiteX8" fmla="*/ 203 w 78398"/>
                <a:gd name="connsiteY8" fmla="*/ 31765 h 117618"/>
                <a:gd name="connsiteX9" fmla="*/ 9604 w 78398"/>
                <a:gd name="connsiteY9" fmla="*/ 41685 h 117618"/>
                <a:gd name="connsiteX10" fmla="*/ 19005 w 78398"/>
                <a:gd name="connsiteY10" fmla="*/ 32297 h 117618"/>
                <a:gd name="connsiteX11" fmla="*/ 8540 w 78398"/>
                <a:gd name="connsiteY11" fmla="*/ 22909 h 117618"/>
                <a:gd name="connsiteX12" fmla="*/ 34436 w 78398"/>
                <a:gd name="connsiteY12" fmla="*/ 6435 h 117618"/>
                <a:gd name="connsiteX13" fmla="*/ 61396 w 78398"/>
                <a:gd name="connsiteY13" fmla="*/ 34599 h 117618"/>
                <a:gd name="connsiteX14" fmla="*/ 44723 w 78398"/>
                <a:gd name="connsiteY14" fmla="*/ 68610 h 117618"/>
                <a:gd name="connsiteX15" fmla="*/ 1977 w 78398"/>
                <a:gd name="connsiteY15" fmla="*/ 110768 h 117618"/>
                <a:gd name="connsiteX16" fmla="*/ 203 w 78398"/>
                <a:gd name="connsiteY16" fmla="*/ 117676 h 117618"/>
                <a:gd name="connsiteX17" fmla="*/ 73280 w 78398"/>
                <a:gd name="connsiteY17" fmla="*/ 117676 h 117618"/>
                <a:gd name="connsiteX18" fmla="*/ 78601 w 78398"/>
                <a:gd name="connsiteY18" fmla="*/ 85437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398" h="117618">
                  <a:moveTo>
                    <a:pt x="78601" y="85437"/>
                  </a:moveTo>
                  <a:lnTo>
                    <a:pt x="72571" y="85437"/>
                  </a:lnTo>
                  <a:cubicBezTo>
                    <a:pt x="72039" y="89334"/>
                    <a:pt x="70265" y="99785"/>
                    <a:pt x="67959" y="101557"/>
                  </a:cubicBezTo>
                  <a:cubicBezTo>
                    <a:pt x="66540" y="102620"/>
                    <a:pt x="52883" y="102620"/>
                    <a:pt x="50399" y="102620"/>
                  </a:cubicBezTo>
                  <a:lnTo>
                    <a:pt x="17763" y="102620"/>
                  </a:lnTo>
                  <a:cubicBezTo>
                    <a:pt x="36387" y="86146"/>
                    <a:pt x="42595" y="81186"/>
                    <a:pt x="53237" y="72861"/>
                  </a:cubicBezTo>
                  <a:cubicBezTo>
                    <a:pt x="66363" y="62410"/>
                    <a:pt x="78601" y="51427"/>
                    <a:pt x="78601" y="34599"/>
                  </a:cubicBezTo>
                  <a:cubicBezTo>
                    <a:pt x="78601" y="13166"/>
                    <a:pt x="59800" y="58"/>
                    <a:pt x="37097" y="58"/>
                  </a:cubicBezTo>
                  <a:cubicBezTo>
                    <a:pt x="15102" y="58"/>
                    <a:pt x="203" y="15469"/>
                    <a:pt x="203" y="31765"/>
                  </a:cubicBezTo>
                  <a:cubicBezTo>
                    <a:pt x="203" y="40799"/>
                    <a:pt x="7830" y="41685"/>
                    <a:pt x="9604" y="41685"/>
                  </a:cubicBezTo>
                  <a:cubicBezTo>
                    <a:pt x="13861" y="41685"/>
                    <a:pt x="19005" y="38674"/>
                    <a:pt x="19005" y="32297"/>
                  </a:cubicBezTo>
                  <a:cubicBezTo>
                    <a:pt x="19005" y="29108"/>
                    <a:pt x="17763" y="22909"/>
                    <a:pt x="8540" y="22909"/>
                  </a:cubicBezTo>
                  <a:cubicBezTo>
                    <a:pt x="14038" y="10332"/>
                    <a:pt x="26099" y="6435"/>
                    <a:pt x="34436" y="6435"/>
                  </a:cubicBezTo>
                  <a:cubicBezTo>
                    <a:pt x="52173" y="6435"/>
                    <a:pt x="61396" y="20252"/>
                    <a:pt x="61396" y="34599"/>
                  </a:cubicBezTo>
                  <a:cubicBezTo>
                    <a:pt x="61396" y="50010"/>
                    <a:pt x="50399" y="62233"/>
                    <a:pt x="44723" y="68610"/>
                  </a:cubicBezTo>
                  <a:lnTo>
                    <a:pt x="1977" y="110768"/>
                  </a:lnTo>
                  <a:cubicBezTo>
                    <a:pt x="203" y="112362"/>
                    <a:pt x="203" y="112716"/>
                    <a:pt x="203" y="117676"/>
                  </a:cubicBezTo>
                  <a:lnTo>
                    <a:pt x="73280" y="117676"/>
                  </a:lnTo>
                  <a:lnTo>
                    <a:pt x="78601" y="8543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2F753F2-BC86-4432-C8AD-2B3C208B988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823582" y="3881170"/>
              <a:ext cx="45939" cy="176958"/>
            </a:xfrm>
            <a:custGeom>
              <a:avLst/>
              <a:gdLst>
                <a:gd name="connsiteX0" fmla="*/ 3577 w 45939"/>
                <a:gd name="connsiteY0" fmla="*/ 58 h 176958"/>
                <a:gd name="connsiteX1" fmla="*/ 207 w 45939"/>
                <a:gd name="connsiteY1" fmla="*/ 2184 h 176958"/>
                <a:gd name="connsiteX2" fmla="*/ 1804 w 45939"/>
                <a:gd name="connsiteY2" fmla="*/ 4841 h 176958"/>
                <a:gd name="connsiteX3" fmla="*/ 34085 w 45939"/>
                <a:gd name="connsiteY3" fmla="*/ 88449 h 176958"/>
                <a:gd name="connsiteX4" fmla="*/ 3400 w 45939"/>
                <a:gd name="connsiteY4" fmla="*/ 170817 h 176958"/>
                <a:gd name="connsiteX5" fmla="*/ 207 w 45939"/>
                <a:gd name="connsiteY5" fmla="*/ 174891 h 176958"/>
                <a:gd name="connsiteX6" fmla="*/ 2513 w 45939"/>
                <a:gd name="connsiteY6" fmla="*/ 177017 h 176958"/>
                <a:gd name="connsiteX7" fmla="*/ 33198 w 45939"/>
                <a:gd name="connsiteY7" fmla="*/ 143184 h 176958"/>
                <a:gd name="connsiteX8" fmla="*/ 46146 w 45939"/>
                <a:gd name="connsiteY8" fmla="*/ 88626 h 176958"/>
                <a:gd name="connsiteX9" fmla="*/ 3577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77" y="58"/>
                  </a:moveTo>
                  <a:cubicBezTo>
                    <a:pt x="2336" y="58"/>
                    <a:pt x="207" y="58"/>
                    <a:pt x="207" y="2184"/>
                  </a:cubicBezTo>
                  <a:cubicBezTo>
                    <a:pt x="207" y="3069"/>
                    <a:pt x="739" y="3601"/>
                    <a:pt x="1804" y="4841"/>
                  </a:cubicBezTo>
                  <a:cubicBezTo>
                    <a:pt x="17058" y="18834"/>
                    <a:pt x="34085" y="42748"/>
                    <a:pt x="34085" y="88449"/>
                  </a:cubicBezTo>
                  <a:cubicBezTo>
                    <a:pt x="34085" y="125470"/>
                    <a:pt x="22556" y="153458"/>
                    <a:pt x="3400" y="170817"/>
                  </a:cubicBezTo>
                  <a:cubicBezTo>
                    <a:pt x="385" y="173828"/>
                    <a:pt x="207" y="174005"/>
                    <a:pt x="207" y="174891"/>
                  </a:cubicBezTo>
                  <a:cubicBezTo>
                    <a:pt x="207" y="175777"/>
                    <a:pt x="739" y="177017"/>
                    <a:pt x="2513" y="177017"/>
                  </a:cubicBezTo>
                  <a:cubicBezTo>
                    <a:pt x="4642" y="177017"/>
                    <a:pt x="21492" y="165326"/>
                    <a:pt x="33198" y="143184"/>
                  </a:cubicBezTo>
                  <a:cubicBezTo>
                    <a:pt x="41003" y="128481"/>
                    <a:pt x="46146" y="109351"/>
                    <a:pt x="46146" y="88626"/>
                  </a:cubicBezTo>
                  <a:cubicBezTo>
                    <a:pt x="46146" y="63650"/>
                    <a:pt x="38697" y="24857"/>
                    <a:pt x="3577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96B359-276C-1AE5-F519-9FDEBDC00E3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630046" y="4104361"/>
              <a:ext cx="53743" cy="119212"/>
            </a:xfrm>
            <a:custGeom>
              <a:avLst/>
              <a:gdLst>
                <a:gd name="connsiteX0" fmla="*/ 49332 w 53743"/>
                <a:gd name="connsiteY0" fmla="*/ 6797 h 119212"/>
                <a:gd name="connsiteX1" fmla="*/ 42237 w 53743"/>
                <a:gd name="connsiteY1" fmla="*/ 66 h 119212"/>
                <a:gd name="connsiteX2" fmla="*/ 32304 w 53743"/>
                <a:gd name="connsiteY2" fmla="*/ 9809 h 119212"/>
                <a:gd name="connsiteX3" fmla="*/ 39399 w 53743"/>
                <a:gd name="connsiteY3" fmla="*/ 16540 h 119212"/>
                <a:gd name="connsiteX4" fmla="*/ 49332 w 53743"/>
                <a:gd name="connsiteY4" fmla="*/ 6797 h 119212"/>
                <a:gd name="connsiteX5" fmla="*/ 13148 w 53743"/>
                <a:gd name="connsiteY5" fmla="*/ 96782 h 119212"/>
                <a:gd name="connsiteX6" fmla="*/ 11552 w 53743"/>
                <a:gd name="connsiteY6" fmla="*/ 104222 h 119212"/>
                <a:gd name="connsiteX7" fmla="*/ 28402 w 53743"/>
                <a:gd name="connsiteY7" fmla="*/ 119279 h 119212"/>
                <a:gd name="connsiteX8" fmla="*/ 53943 w 53743"/>
                <a:gd name="connsiteY8" fmla="*/ 92177 h 119212"/>
                <a:gd name="connsiteX9" fmla="*/ 51105 w 53743"/>
                <a:gd name="connsiteY9" fmla="*/ 89874 h 119212"/>
                <a:gd name="connsiteX10" fmla="*/ 47735 w 53743"/>
                <a:gd name="connsiteY10" fmla="*/ 92885 h 119212"/>
                <a:gd name="connsiteX11" fmla="*/ 28934 w 53743"/>
                <a:gd name="connsiteY11" fmla="*/ 114319 h 119212"/>
                <a:gd name="connsiteX12" fmla="*/ 24500 w 53743"/>
                <a:gd name="connsiteY12" fmla="*/ 108119 h 119212"/>
                <a:gd name="connsiteX13" fmla="*/ 27338 w 53743"/>
                <a:gd name="connsiteY13" fmla="*/ 96782 h 119212"/>
                <a:gd name="connsiteX14" fmla="*/ 33014 w 53743"/>
                <a:gd name="connsiteY14" fmla="*/ 82611 h 119212"/>
                <a:gd name="connsiteX15" fmla="*/ 41705 w 53743"/>
                <a:gd name="connsiteY15" fmla="*/ 60115 h 119212"/>
                <a:gd name="connsiteX16" fmla="*/ 42769 w 53743"/>
                <a:gd name="connsiteY16" fmla="*/ 54447 h 119212"/>
                <a:gd name="connsiteX17" fmla="*/ 25919 w 53743"/>
                <a:gd name="connsiteY17" fmla="*/ 39390 h 119212"/>
                <a:gd name="connsiteX18" fmla="*/ 200 w 53743"/>
                <a:gd name="connsiteY18" fmla="*/ 66492 h 119212"/>
                <a:gd name="connsiteX19" fmla="*/ 3215 w 53743"/>
                <a:gd name="connsiteY19" fmla="*/ 68795 h 119212"/>
                <a:gd name="connsiteX20" fmla="*/ 6408 w 53743"/>
                <a:gd name="connsiteY20" fmla="*/ 65961 h 119212"/>
                <a:gd name="connsiteX21" fmla="*/ 25387 w 53743"/>
                <a:gd name="connsiteY21" fmla="*/ 44350 h 119212"/>
                <a:gd name="connsiteX22" fmla="*/ 29821 w 53743"/>
                <a:gd name="connsiteY22" fmla="*/ 50550 h 119212"/>
                <a:gd name="connsiteX23" fmla="*/ 24322 w 53743"/>
                <a:gd name="connsiteY23" fmla="*/ 68263 h 119212"/>
                <a:gd name="connsiteX24" fmla="*/ 13148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332" y="6797"/>
                  </a:moveTo>
                  <a:cubicBezTo>
                    <a:pt x="49332" y="3963"/>
                    <a:pt x="47203" y="66"/>
                    <a:pt x="42237" y="66"/>
                  </a:cubicBezTo>
                  <a:cubicBezTo>
                    <a:pt x="37448" y="66"/>
                    <a:pt x="32304" y="4672"/>
                    <a:pt x="32304" y="9809"/>
                  </a:cubicBezTo>
                  <a:cubicBezTo>
                    <a:pt x="32304" y="12820"/>
                    <a:pt x="34610" y="16540"/>
                    <a:pt x="39399" y="16540"/>
                  </a:cubicBezTo>
                  <a:cubicBezTo>
                    <a:pt x="44543" y="16540"/>
                    <a:pt x="49332" y="11580"/>
                    <a:pt x="49332" y="6797"/>
                  </a:cubicBezTo>
                  <a:close/>
                  <a:moveTo>
                    <a:pt x="13148" y="96782"/>
                  </a:moveTo>
                  <a:cubicBezTo>
                    <a:pt x="12438" y="99085"/>
                    <a:pt x="11552" y="101211"/>
                    <a:pt x="11552" y="104222"/>
                  </a:cubicBezTo>
                  <a:cubicBezTo>
                    <a:pt x="11552" y="112547"/>
                    <a:pt x="18646" y="119279"/>
                    <a:pt x="28402" y="119279"/>
                  </a:cubicBezTo>
                  <a:cubicBezTo>
                    <a:pt x="46139" y="119279"/>
                    <a:pt x="53943" y="94834"/>
                    <a:pt x="53943" y="92177"/>
                  </a:cubicBezTo>
                  <a:cubicBezTo>
                    <a:pt x="53943" y="89874"/>
                    <a:pt x="51637" y="89874"/>
                    <a:pt x="51105" y="89874"/>
                  </a:cubicBezTo>
                  <a:cubicBezTo>
                    <a:pt x="48622" y="89874"/>
                    <a:pt x="48445" y="90937"/>
                    <a:pt x="47735" y="92885"/>
                  </a:cubicBezTo>
                  <a:cubicBezTo>
                    <a:pt x="43656" y="107056"/>
                    <a:pt x="35851" y="114319"/>
                    <a:pt x="28934" y="114319"/>
                  </a:cubicBezTo>
                  <a:cubicBezTo>
                    <a:pt x="25387" y="114319"/>
                    <a:pt x="24500" y="112016"/>
                    <a:pt x="24500" y="108119"/>
                  </a:cubicBezTo>
                  <a:cubicBezTo>
                    <a:pt x="24500" y="104045"/>
                    <a:pt x="25741" y="100679"/>
                    <a:pt x="27338" y="96782"/>
                  </a:cubicBezTo>
                  <a:cubicBezTo>
                    <a:pt x="29111" y="92000"/>
                    <a:pt x="31062" y="87217"/>
                    <a:pt x="33014" y="82611"/>
                  </a:cubicBezTo>
                  <a:cubicBezTo>
                    <a:pt x="34610" y="78360"/>
                    <a:pt x="40995" y="62241"/>
                    <a:pt x="41705" y="60115"/>
                  </a:cubicBezTo>
                  <a:cubicBezTo>
                    <a:pt x="42237" y="58344"/>
                    <a:pt x="42769" y="56218"/>
                    <a:pt x="42769" y="54447"/>
                  </a:cubicBezTo>
                  <a:cubicBezTo>
                    <a:pt x="42769" y="46121"/>
                    <a:pt x="35674" y="39390"/>
                    <a:pt x="25919" y="39390"/>
                  </a:cubicBezTo>
                  <a:cubicBezTo>
                    <a:pt x="8359" y="39390"/>
                    <a:pt x="200" y="63481"/>
                    <a:pt x="200" y="66492"/>
                  </a:cubicBezTo>
                  <a:cubicBezTo>
                    <a:pt x="200" y="68795"/>
                    <a:pt x="2683" y="68795"/>
                    <a:pt x="3215" y="68795"/>
                  </a:cubicBezTo>
                  <a:cubicBezTo>
                    <a:pt x="5698" y="68795"/>
                    <a:pt x="5876" y="67909"/>
                    <a:pt x="6408" y="65961"/>
                  </a:cubicBezTo>
                  <a:cubicBezTo>
                    <a:pt x="11019" y="50727"/>
                    <a:pt x="18824" y="44350"/>
                    <a:pt x="25387" y="44350"/>
                  </a:cubicBezTo>
                  <a:cubicBezTo>
                    <a:pt x="28224" y="44350"/>
                    <a:pt x="29821" y="45767"/>
                    <a:pt x="29821" y="50550"/>
                  </a:cubicBezTo>
                  <a:cubicBezTo>
                    <a:pt x="29821" y="54624"/>
                    <a:pt x="28757" y="57281"/>
                    <a:pt x="24322" y="68263"/>
                  </a:cubicBezTo>
                  <a:lnTo>
                    <a:pt x="13148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FDE8346-33D7-A4E1-F6CE-041C1FBAB4C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693401" y="4104361"/>
              <a:ext cx="77866" cy="153576"/>
            </a:xfrm>
            <a:custGeom>
              <a:avLst/>
              <a:gdLst>
                <a:gd name="connsiteX0" fmla="*/ 78069 w 77866"/>
                <a:gd name="connsiteY0" fmla="*/ 6797 h 153576"/>
                <a:gd name="connsiteX1" fmla="*/ 70974 w 77866"/>
                <a:gd name="connsiteY1" fmla="*/ 66 h 153576"/>
                <a:gd name="connsiteX2" fmla="*/ 61041 w 77866"/>
                <a:gd name="connsiteY2" fmla="*/ 9809 h 153576"/>
                <a:gd name="connsiteX3" fmla="*/ 68136 w 77866"/>
                <a:gd name="connsiteY3" fmla="*/ 16540 h 153576"/>
                <a:gd name="connsiteX4" fmla="*/ 78069 w 77866"/>
                <a:gd name="connsiteY4" fmla="*/ 6797 h 153576"/>
                <a:gd name="connsiteX5" fmla="*/ 40466 w 77866"/>
                <a:gd name="connsiteY5" fmla="*/ 126187 h 153576"/>
                <a:gd name="connsiteX6" fmla="*/ 17585 w 77866"/>
                <a:gd name="connsiteY6" fmla="*/ 148683 h 153576"/>
                <a:gd name="connsiteX7" fmla="*/ 11200 w 77866"/>
                <a:gd name="connsiteY7" fmla="*/ 147620 h 153576"/>
                <a:gd name="connsiteX8" fmla="*/ 17230 w 77866"/>
                <a:gd name="connsiteY8" fmla="*/ 138586 h 153576"/>
                <a:gd name="connsiteX9" fmla="*/ 10313 w 77866"/>
                <a:gd name="connsiteY9" fmla="*/ 132032 h 153576"/>
                <a:gd name="connsiteX10" fmla="*/ 203 w 77866"/>
                <a:gd name="connsiteY10" fmla="*/ 142483 h 153576"/>
                <a:gd name="connsiteX11" fmla="*/ 17762 w 77866"/>
                <a:gd name="connsiteY11" fmla="*/ 153643 h 153576"/>
                <a:gd name="connsiteX12" fmla="*/ 54656 w 77866"/>
                <a:gd name="connsiteY12" fmla="*/ 125655 h 153576"/>
                <a:gd name="connsiteX13" fmla="*/ 70619 w 77866"/>
                <a:gd name="connsiteY13" fmla="*/ 62241 h 153576"/>
                <a:gd name="connsiteX14" fmla="*/ 71506 w 77866"/>
                <a:gd name="connsiteY14" fmla="*/ 56041 h 153576"/>
                <a:gd name="connsiteX15" fmla="*/ 52527 w 77866"/>
                <a:gd name="connsiteY15" fmla="*/ 39390 h 153576"/>
                <a:gd name="connsiteX16" fmla="*/ 21487 w 77866"/>
                <a:gd name="connsiteY16" fmla="*/ 66492 h 153576"/>
                <a:gd name="connsiteX17" fmla="*/ 24502 w 77866"/>
                <a:gd name="connsiteY17" fmla="*/ 68795 h 153576"/>
                <a:gd name="connsiteX18" fmla="*/ 28050 w 77866"/>
                <a:gd name="connsiteY18" fmla="*/ 65606 h 153576"/>
                <a:gd name="connsiteX19" fmla="*/ 51995 w 77866"/>
                <a:gd name="connsiteY19" fmla="*/ 44350 h 153576"/>
                <a:gd name="connsiteX20" fmla="*/ 58026 w 77866"/>
                <a:gd name="connsiteY20" fmla="*/ 53030 h 153576"/>
                <a:gd name="connsiteX21" fmla="*/ 57494 w 77866"/>
                <a:gd name="connsiteY21" fmla="*/ 58344 h 153576"/>
                <a:gd name="connsiteX22" fmla="*/ 40466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8069" y="6797"/>
                  </a:moveTo>
                  <a:cubicBezTo>
                    <a:pt x="78069" y="3786"/>
                    <a:pt x="75763" y="66"/>
                    <a:pt x="70974" y="66"/>
                  </a:cubicBezTo>
                  <a:cubicBezTo>
                    <a:pt x="65830" y="66"/>
                    <a:pt x="61041" y="5026"/>
                    <a:pt x="61041" y="9809"/>
                  </a:cubicBezTo>
                  <a:cubicBezTo>
                    <a:pt x="61041" y="12643"/>
                    <a:pt x="63169" y="16540"/>
                    <a:pt x="68136" y="16540"/>
                  </a:cubicBezTo>
                  <a:cubicBezTo>
                    <a:pt x="72925" y="16540"/>
                    <a:pt x="78069" y="11934"/>
                    <a:pt x="78069" y="6797"/>
                  </a:cubicBezTo>
                  <a:close/>
                  <a:moveTo>
                    <a:pt x="40466" y="126187"/>
                  </a:moveTo>
                  <a:cubicBezTo>
                    <a:pt x="37451" y="138409"/>
                    <a:pt x="28050" y="148683"/>
                    <a:pt x="17585" y="148683"/>
                  </a:cubicBezTo>
                  <a:cubicBezTo>
                    <a:pt x="15279" y="148683"/>
                    <a:pt x="13151" y="148329"/>
                    <a:pt x="11200" y="147620"/>
                  </a:cubicBezTo>
                  <a:cubicBezTo>
                    <a:pt x="15811" y="145495"/>
                    <a:pt x="17230" y="141243"/>
                    <a:pt x="17230" y="138586"/>
                  </a:cubicBezTo>
                  <a:cubicBezTo>
                    <a:pt x="17230" y="134335"/>
                    <a:pt x="13860" y="132032"/>
                    <a:pt x="10313" y="132032"/>
                  </a:cubicBezTo>
                  <a:cubicBezTo>
                    <a:pt x="4814" y="132032"/>
                    <a:pt x="203" y="136815"/>
                    <a:pt x="203" y="142483"/>
                  </a:cubicBezTo>
                  <a:cubicBezTo>
                    <a:pt x="203" y="149215"/>
                    <a:pt x="7120" y="153643"/>
                    <a:pt x="17762" y="153643"/>
                  </a:cubicBezTo>
                  <a:cubicBezTo>
                    <a:pt x="28405" y="153643"/>
                    <a:pt x="49157" y="147266"/>
                    <a:pt x="54656" y="125655"/>
                  </a:cubicBezTo>
                  <a:lnTo>
                    <a:pt x="70619" y="62241"/>
                  </a:lnTo>
                  <a:cubicBezTo>
                    <a:pt x="71151" y="60292"/>
                    <a:pt x="71506" y="58698"/>
                    <a:pt x="71506" y="56041"/>
                  </a:cubicBezTo>
                  <a:cubicBezTo>
                    <a:pt x="71506" y="46299"/>
                    <a:pt x="63169" y="39390"/>
                    <a:pt x="52527" y="39390"/>
                  </a:cubicBezTo>
                  <a:cubicBezTo>
                    <a:pt x="32839" y="39390"/>
                    <a:pt x="21487" y="64012"/>
                    <a:pt x="21487" y="66492"/>
                  </a:cubicBezTo>
                  <a:cubicBezTo>
                    <a:pt x="21487" y="68795"/>
                    <a:pt x="23970" y="68795"/>
                    <a:pt x="24502" y="68795"/>
                  </a:cubicBezTo>
                  <a:cubicBezTo>
                    <a:pt x="26631" y="68795"/>
                    <a:pt x="26808" y="68263"/>
                    <a:pt x="28050" y="65606"/>
                  </a:cubicBezTo>
                  <a:cubicBezTo>
                    <a:pt x="32484" y="55333"/>
                    <a:pt x="41708" y="44350"/>
                    <a:pt x="51995" y="44350"/>
                  </a:cubicBezTo>
                  <a:cubicBezTo>
                    <a:pt x="56429" y="44350"/>
                    <a:pt x="58026" y="47361"/>
                    <a:pt x="58026" y="53030"/>
                  </a:cubicBezTo>
                  <a:cubicBezTo>
                    <a:pt x="58026" y="54978"/>
                    <a:pt x="57671" y="57458"/>
                    <a:pt x="57494" y="58344"/>
                  </a:cubicBezTo>
                  <a:lnTo>
                    <a:pt x="40466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15266F0-29E9-282E-096D-D48D3163EE7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800801" y="4098870"/>
              <a:ext cx="87266" cy="124703"/>
            </a:xfrm>
            <a:custGeom>
              <a:avLst/>
              <a:gdLst>
                <a:gd name="connsiteX0" fmla="*/ 42421 w 87266"/>
                <a:gd name="connsiteY0" fmla="*/ 5380 h 124703"/>
                <a:gd name="connsiteX1" fmla="*/ 43130 w 87266"/>
                <a:gd name="connsiteY1" fmla="*/ 2546 h 124703"/>
                <a:gd name="connsiteX2" fmla="*/ 40292 w 87266"/>
                <a:gd name="connsiteY2" fmla="*/ 66 h 124703"/>
                <a:gd name="connsiteX3" fmla="*/ 17589 w 87266"/>
                <a:gd name="connsiteY3" fmla="*/ 1838 h 124703"/>
                <a:gd name="connsiteX4" fmla="*/ 13687 w 87266"/>
                <a:gd name="connsiteY4" fmla="*/ 5912 h 124703"/>
                <a:gd name="connsiteX5" fmla="*/ 18298 w 87266"/>
                <a:gd name="connsiteY5" fmla="*/ 8392 h 124703"/>
                <a:gd name="connsiteX6" fmla="*/ 26812 w 87266"/>
                <a:gd name="connsiteY6" fmla="*/ 11049 h 124703"/>
                <a:gd name="connsiteX7" fmla="*/ 26103 w 87266"/>
                <a:gd name="connsiteY7" fmla="*/ 14946 h 124703"/>
                <a:gd name="connsiteX8" fmla="*/ 1093 w 87266"/>
                <a:gd name="connsiteY8" fmla="*/ 115204 h 124703"/>
                <a:gd name="connsiteX9" fmla="*/ 206 w 87266"/>
                <a:gd name="connsiteY9" fmla="*/ 119101 h 124703"/>
                <a:gd name="connsiteX10" fmla="*/ 6237 w 87266"/>
                <a:gd name="connsiteY10" fmla="*/ 124770 h 124703"/>
                <a:gd name="connsiteX11" fmla="*/ 14396 w 87266"/>
                <a:gd name="connsiteY11" fmla="*/ 117330 h 124703"/>
                <a:gd name="connsiteX12" fmla="*/ 23087 w 87266"/>
                <a:gd name="connsiteY12" fmla="*/ 82966 h 124703"/>
                <a:gd name="connsiteX13" fmla="*/ 45791 w 87266"/>
                <a:gd name="connsiteY13" fmla="*/ 97491 h 124703"/>
                <a:gd name="connsiteX14" fmla="*/ 45436 w 87266"/>
                <a:gd name="connsiteY14" fmla="*/ 101034 h 124703"/>
                <a:gd name="connsiteX15" fmla="*/ 44727 w 87266"/>
                <a:gd name="connsiteY15" fmla="*/ 106525 h 124703"/>
                <a:gd name="connsiteX16" fmla="*/ 63528 w 87266"/>
                <a:gd name="connsiteY16" fmla="*/ 124770 h 124703"/>
                <a:gd name="connsiteX17" fmla="*/ 86054 w 87266"/>
                <a:gd name="connsiteY17" fmla="*/ 97668 h 124703"/>
                <a:gd name="connsiteX18" fmla="*/ 83216 w 87266"/>
                <a:gd name="connsiteY18" fmla="*/ 95365 h 124703"/>
                <a:gd name="connsiteX19" fmla="*/ 79669 w 87266"/>
                <a:gd name="connsiteY19" fmla="*/ 99617 h 124703"/>
                <a:gd name="connsiteX20" fmla="*/ 64060 w 87266"/>
                <a:gd name="connsiteY20" fmla="*/ 119810 h 124703"/>
                <a:gd name="connsiteX21" fmla="*/ 57852 w 87266"/>
                <a:gd name="connsiteY21" fmla="*/ 110599 h 124703"/>
                <a:gd name="connsiteX22" fmla="*/ 58916 w 87266"/>
                <a:gd name="connsiteY22" fmla="*/ 102628 h 124703"/>
                <a:gd name="connsiteX23" fmla="*/ 59803 w 87266"/>
                <a:gd name="connsiteY23" fmla="*/ 97137 h 124703"/>
                <a:gd name="connsiteX24" fmla="*/ 31069 w 87266"/>
                <a:gd name="connsiteY24" fmla="*/ 78360 h 124703"/>
                <a:gd name="connsiteX25" fmla="*/ 45791 w 87266"/>
                <a:gd name="connsiteY25" fmla="*/ 66669 h 124703"/>
                <a:gd name="connsiteX26" fmla="*/ 73638 w 87266"/>
                <a:gd name="connsiteY26" fmla="*/ 49841 h 124703"/>
                <a:gd name="connsiteX27" fmla="*/ 79491 w 87266"/>
                <a:gd name="connsiteY27" fmla="*/ 52144 h 124703"/>
                <a:gd name="connsiteX28" fmla="*/ 70268 w 87266"/>
                <a:gd name="connsiteY28" fmla="*/ 62064 h 124703"/>
                <a:gd name="connsiteX29" fmla="*/ 77363 w 87266"/>
                <a:gd name="connsiteY29" fmla="*/ 68618 h 124703"/>
                <a:gd name="connsiteX30" fmla="*/ 87473 w 87266"/>
                <a:gd name="connsiteY30" fmla="*/ 57281 h 124703"/>
                <a:gd name="connsiteX31" fmla="*/ 73815 w 87266"/>
                <a:gd name="connsiteY31" fmla="*/ 44882 h 124703"/>
                <a:gd name="connsiteX32" fmla="*/ 45436 w 87266"/>
                <a:gd name="connsiteY32" fmla="*/ 60470 h 124703"/>
                <a:gd name="connsiteX33" fmla="*/ 24861 w 87266"/>
                <a:gd name="connsiteY33" fmla="*/ 76057 h 124703"/>
                <a:gd name="connsiteX34" fmla="*/ 42421 w 87266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421" y="5380"/>
                  </a:moveTo>
                  <a:cubicBezTo>
                    <a:pt x="42598" y="5026"/>
                    <a:pt x="43130" y="2723"/>
                    <a:pt x="43130" y="2546"/>
                  </a:cubicBezTo>
                  <a:cubicBezTo>
                    <a:pt x="43130" y="1660"/>
                    <a:pt x="42421" y="66"/>
                    <a:pt x="40292" y="66"/>
                  </a:cubicBezTo>
                  <a:cubicBezTo>
                    <a:pt x="36745" y="66"/>
                    <a:pt x="22023" y="1483"/>
                    <a:pt x="17589" y="1838"/>
                  </a:cubicBezTo>
                  <a:cubicBezTo>
                    <a:pt x="16170" y="2015"/>
                    <a:pt x="13687" y="2192"/>
                    <a:pt x="13687" y="5912"/>
                  </a:cubicBezTo>
                  <a:cubicBezTo>
                    <a:pt x="13687" y="8392"/>
                    <a:pt x="16170" y="8392"/>
                    <a:pt x="18298" y="8392"/>
                  </a:cubicBezTo>
                  <a:cubicBezTo>
                    <a:pt x="26812" y="8392"/>
                    <a:pt x="26812" y="9632"/>
                    <a:pt x="26812" y="11049"/>
                  </a:cubicBezTo>
                  <a:cubicBezTo>
                    <a:pt x="26812" y="12289"/>
                    <a:pt x="26457" y="13351"/>
                    <a:pt x="26103" y="14946"/>
                  </a:cubicBezTo>
                  <a:lnTo>
                    <a:pt x="1093" y="115204"/>
                  </a:lnTo>
                  <a:cubicBezTo>
                    <a:pt x="206" y="118393"/>
                    <a:pt x="206" y="118747"/>
                    <a:pt x="206" y="119101"/>
                  </a:cubicBezTo>
                  <a:cubicBezTo>
                    <a:pt x="206" y="121758"/>
                    <a:pt x="2335" y="124770"/>
                    <a:pt x="6237" y="124770"/>
                  </a:cubicBezTo>
                  <a:cubicBezTo>
                    <a:pt x="11026" y="124770"/>
                    <a:pt x="13332" y="121227"/>
                    <a:pt x="14396" y="117330"/>
                  </a:cubicBezTo>
                  <a:cubicBezTo>
                    <a:pt x="14751" y="116622"/>
                    <a:pt x="22378" y="85446"/>
                    <a:pt x="23087" y="82966"/>
                  </a:cubicBezTo>
                  <a:cubicBezTo>
                    <a:pt x="35681" y="84206"/>
                    <a:pt x="45791" y="88280"/>
                    <a:pt x="45791" y="97491"/>
                  </a:cubicBezTo>
                  <a:cubicBezTo>
                    <a:pt x="45791" y="98377"/>
                    <a:pt x="45791" y="99262"/>
                    <a:pt x="45436" y="101034"/>
                  </a:cubicBezTo>
                  <a:cubicBezTo>
                    <a:pt x="44727" y="103691"/>
                    <a:pt x="44727" y="104576"/>
                    <a:pt x="44727" y="106525"/>
                  </a:cubicBezTo>
                  <a:cubicBezTo>
                    <a:pt x="44727" y="119101"/>
                    <a:pt x="55014" y="124770"/>
                    <a:pt x="63528" y="124770"/>
                  </a:cubicBezTo>
                  <a:cubicBezTo>
                    <a:pt x="80733" y="124770"/>
                    <a:pt x="86054" y="97845"/>
                    <a:pt x="86054" y="97668"/>
                  </a:cubicBezTo>
                  <a:cubicBezTo>
                    <a:pt x="86054" y="95365"/>
                    <a:pt x="83748" y="95365"/>
                    <a:pt x="83216" y="95365"/>
                  </a:cubicBezTo>
                  <a:cubicBezTo>
                    <a:pt x="80733" y="95365"/>
                    <a:pt x="80556" y="96251"/>
                    <a:pt x="79669" y="99617"/>
                  </a:cubicBezTo>
                  <a:cubicBezTo>
                    <a:pt x="77540" y="107233"/>
                    <a:pt x="72751" y="119810"/>
                    <a:pt x="64060" y="119810"/>
                  </a:cubicBezTo>
                  <a:cubicBezTo>
                    <a:pt x="59271" y="119810"/>
                    <a:pt x="57852" y="115382"/>
                    <a:pt x="57852" y="110599"/>
                  </a:cubicBezTo>
                  <a:cubicBezTo>
                    <a:pt x="57852" y="107588"/>
                    <a:pt x="57852" y="107233"/>
                    <a:pt x="58916" y="102628"/>
                  </a:cubicBezTo>
                  <a:cubicBezTo>
                    <a:pt x="59094" y="102096"/>
                    <a:pt x="59803" y="99085"/>
                    <a:pt x="59803" y="97137"/>
                  </a:cubicBezTo>
                  <a:cubicBezTo>
                    <a:pt x="59803" y="81372"/>
                    <a:pt x="38519" y="78892"/>
                    <a:pt x="31069" y="78360"/>
                  </a:cubicBezTo>
                  <a:cubicBezTo>
                    <a:pt x="36213" y="75172"/>
                    <a:pt x="42775" y="69326"/>
                    <a:pt x="45791" y="66669"/>
                  </a:cubicBezTo>
                  <a:cubicBezTo>
                    <a:pt x="54837" y="58167"/>
                    <a:pt x="63705" y="49841"/>
                    <a:pt x="73638" y="49841"/>
                  </a:cubicBezTo>
                  <a:cubicBezTo>
                    <a:pt x="75767" y="49841"/>
                    <a:pt x="78072" y="50373"/>
                    <a:pt x="79491" y="52144"/>
                  </a:cubicBezTo>
                  <a:cubicBezTo>
                    <a:pt x="71864" y="53384"/>
                    <a:pt x="70268" y="59407"/>
                    <a:pt x="70268" y="62064"/>
                  </a:cubicBezTo>
                  <a:cubicBezTo>
                    <a:pt x="70268" y="65961"/>
                    <a:pt x="73283" y="68618"/>
                    <a:pt x="77363" y="68618"/>
                  </a:cubicBezTo>
                  <a:cubicBezTo>
                    <a:pt x="82152" y="68618"/>
                    <a:pt x="87473" y="64721"/>
                    <a:pt x="87473" y="57281"/>
                  </a:cubicBezTo>
                  <a:cubicBezTo>
                    <a:pt x="87473" y="51436"/>
                    <a:pt x="83216" y="44882"/>
                    <a:pt x="73815" y="44882"/>
                  </a:cubicBezTo>
                  <a:cubicBezTo>
                    <a:pt x="63705" y="44882"/>
                    <a:pt x="54482" y="52144"/>
                    <a:pt x="45436" y="60470"/>
                  </a:cubicBezTo>
                  <a:cubicBezTo>
                    <a:pt x="37986" y="67555"/>
                    <a:pt x="32133" y="73046"/>
                    <a:pt x="24861" y="76057"/>
                  </a:cubicBezTo>
                  <a:lnTo>
                    <a:pt x="42421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39E1A40-5DCF-5E36-8EB9-50E4B28551AB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910496" y="4098870"/>
              <a:ext cx="39731" cy="124703"/>
            </a:xfrm>
            <a:custGeom>
              <a:avLst/>
              <a:gdLst>
                <a:gd name="connsiteX0" fmla="*/ 39232 w 39731"/>
                <a:gd name="connsiteY0" fmla="*/ 5380 h 124703"/>
                <a:gd name="connsiteX1" fmla="*/ 39942 w 39731"/>
                <a:gd name="connsiteY1" fmla="*/ 2546 h 124703"/>
                <a:gd name="connsiteX2" fmla="*/ 37104 w 39731"/>
                <a:gd name="connsiteY2" fmla="*/ 66 h 124703"/>
                <a:gd name="connsiteX3" fmla="*/ 14400 w 39731"/>
                <a:gd name="connsiteY3" fmla="*/ 1838 h 124703"/>
                <a:gd name="connsiteX4" fmla="*/ 10676 w 39731"/>
                <a:gd name="connsiteY4" fmla="*/ 5912 h 124703"/>
                <a:gd name="connsiteX5" fmla="*/ 15110 w 39731"/>
                <a:gd name="connsiteY5" fmla="*/ 8392 h 124703"/>
                <a:gd name="connsiteX6" fmla="*/ 23624 w 39731"/>
                <a:gd name="connsiteY6" fmla="*/ 11049 h 124703"/>
                <a:gd name="connsiteX7" fmla="*/ 22914 w 39731"/>
                <a:gd name="connsiteY7" fmla="*/ 14946 h 124703"/>
                <a:gd name="connsiteX8" fmla="*/ 920 w 39731"/>
                <a:gd name="connsiteY8" fmla="*/ 102451 h 124703"/>
                <a:gd name="connsiteX9" fmla="*/ 211 w 39731"/>
                <a:gd name="connsiteY9" fmla="*/ 107942 h 124703"/>
                <a:gd name="connsiteX10" fmla="*/ 18835 w 39731"/>
                <a:gd name="connsiteY10" fmla="*/ 124770 h 124703"/>
                <a:gd name="connsiteX11" fmla="*/ 33024 w 39731"/>
                <a:gd name="connsiteY11" fmla="*/ 115382 h 124703"/>
                <a:gd name="connsiteX12" fmla="*/ 39232 w 39731"/>
                <a:gd name="connsiteY12" fmla="*/ 97668 h 124703"/>
                <a:gd name="connsiteX13" fmla="*/ 36394 w 39731"/>
                <a:gd name="connsiteY13" fmla="*/ 95365 h 124703"/>
                <a:gd name="connsiteX14" fmla="*/ 32847 w 39731"/>
                <a:gd name="connsiteY14" fmla="*/ 99617 h 124703"/>
                <a:gd name="connsiteX15" fmla="*/ 19544 w 39731"/>
                <a:gd name="connsiteY15" fmla="*/ 119810 h 124703"/>
                <a:gd name="connsiteX16" fmla="*/ 13514 w 39731"/>
                <a:gd name="connsiteY16" fmla="*/ 111130 h 124703"/>
                <a:gd name="connsiteX17" fmla="*/ 14578 w 39731"/>
                <a:gd name="connsiteY17" fmla="*/ 103868 h 124703"/>
                <a:gd name="connsiteX18" fmla="*/ 39232 w 39731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31" h="124703">
                  <a:moveTo>
                    <a:pt x="39232" y="5380"/>
                  </a:moveTo>
                  <a:cubicBezTo>
                    <a:pt x="39410" y="5026"/>
                    <a:pt x="39942" y="2723"/>
                    <a:pt x="39942" y="2546"/>
                  </a:cubicBezTo>
                  <a:cubicBezTo>
                    <a:pt x="39942" y="1660"/>
                    <a:pt x="39232" y="66"/>
                    <a:pt x="37104" y="66"/>
                  </a:cubicBezTo>
                  <a:cubicBezTo>
                    <a:pt x="33557" y="66"/>
                    <a:pt x="18835" y="1483"/>
                    <a:pt x="14400" y="1838"/>
                  </a:cubicBezTo>
                  <a:cubicBezTo>
                    <a:pt x="13159" y="2015"/>
                    <a:pt x="10676" y="2192"/>
                    <a:pt x="10676" y="5912"/>
                  </a:cubicBezTo>
                  <a:cubicBezTo>
                    <a:pt x="10676" y="8392"/>
                    <a:pt x="13159" y="8392"/>
                    <a:pt x="15110" y="8392"/>
                  </a:cubicBezTo>
                  <a:cubicBezTo>
                    <a:pt x="23624" y="8392"/>
                    <a:pt x="23624" y="9632"/>
                    <a:pt x="23624" y="11049"/>
                  </a:cubicBezTo>
                  <a:cubicBezTo>
                    <a:pt x="23624" y="12289"/>
                    <a:pt x="23269" y="13351"/>
                    <a:pt x="22914" y="14946"/>
                  </a:cubicBezTo>
                  <a:lnTo>
                    <a:pt x="920" y="102451"/>
                  </a:lnTo>
                  <a:cubicBezTo>
                    <a:pt x="388" y="104222"/>
                    <a:pt x="211" y="106171"/>
                    <a:pt x="211" y="107942"/>
                  </a:cubicBezTo>
                  <a:cubicBezTo>
                    <a:pt x="211" y="119279"/>
                    <a:pt x="10321" y="124770"/>
                    <a:pt x="18835" y="124770"/>
                  </a:cubicBezTo>
                  <a:cubicBezTo>
                    <a:pt x="23092" y="124770"/>
                    <a:pt x="28413" y="123353"/>
                    <a:pt x="33024" y="115382"/>
                  </a:cubicBezTo>
                  <a:cubicBezTo>
                    <a:pt x="36749" y="108828"/>
                    <a:pt x="39232" y="98377"/>
                    <a:pt x="39232" y="97668"/>
                  </a:cubicBezTo>
                  <a:cubicBezTo>
                    <a:pt x="39232" y="95365"/>
                    <a:pt x="36927" y="95365"/>
                    <a:pt x="36394" y="95365"/>
                  </a:cubicBezTo>
                  <a:cubicBezTo>
                    <a:pt x="33911" y="95365"/>
                    <a:pt x="33557" y="96428"/>
                    <a:pt x="32847" y="99617"/>
                  </a:cubicBezTo>
                  <a:cubicBezTo>
                    <a:pt x="30541" y="108473"/>
                    <a:pt x="27171" y="119810"/>
                    <a:pt x="19544" y="119810"/>
                  </a:cubicBezTo>
                  <a:cubicBezTo>
                    <a:pt x="14755" y="119810"/>
                    <a:pt x="13514" y="115382"/>
                    <a:pt x="13514" y="111130"/>
                  </a:cubicBezTo>
                  <a:cubicBezTo>
                    <a:pt x="13514" y="109182"/>
                    <a:pt x="14046" y="105816"/>
                    <a:pt x="14578" y="103868"/>
                  </a:cubicBezTo>
                  <a:lnTo>
                    <a:pt x="39232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E8AF01D-D28E-FEC5-ED79-BB5A94B4F8A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87918" y="3972634"/>
              <a:ext cx="253894" cy="172833"/>
            </a:xfrm>
            <a:custGeom>
              <a:avLst/>
              <a:gdLst>
                <a:gd name="connsiteX0" fmla="*/ 224208 w 253894"/>
                <a:gd name="connsiteY0" fmla="*/ 19548 h 172833"/>
                <a:gd name="connsiteX1" fmla="*/ 246000 w 253894"/>
                <a:gd name="connsiteY1" fmla="*/ 7908 h 172833"/>
                <a:gd name="connsiteX2" fmla="*/ 254108 w 253894"/>
                <a:gd name="connsiteY2" fmla="*/ 2847 h 172833"/>
                <a:gd name="connsiteX3" fmla="*/ 247267 w 253894"/>
                <a:gd name="connsiteY3" fmla="*/ 63 h 172833"/>
                <a:gd name="connsiteX4" fmla="*/ 213820 w 253894"/>
                <a:gd name="connsiteY4" fmla="*/ 63 h 172833"/>
                <a:gd name="connsiteX5" fmla="*/ 203937 w 253894"/>
                <a:gd name="connsiteY5" fmla="*/ 4871 h 172833"/>
                <a:gd name="connsiteX6" fmla="*/ 111451 w 253894"/>
                <a:gd name="connsiteY6" fmla="*/ 149110 h 172833"/>
                <a:gd name="connsiteX7" fmla="*/ 91687 w 253894"/>
                <a:gd name="connsiteY7" fmla="*/ 5883 h 172833"/>
                <a:gd name="connsiteX8" fmla="*/ 83832 w 253894"/>
                <a:gd name="connsiteY8" fmla="*/ 63 h 172833"/>
                <a:gd name="connsiteX9" fmla="*/ 49118 w 253894"/>
                <a:gd name="connsiteY9" fmla="*/ 63 h 172833"/>
                <a:gd name="connsiteX10" fmla="*/ 41516 w 253894"/>
                <a:gd name="connsiteY10" fmla="*/ 4871 h 172833"/>
                <a:gd name="connsiteX11" fmla="*/ 48864 w 253894"/>
                <a:gd name="connsiteY11" fmla="*/ 7908 h 172833"/>
                <a:gd name="connsiteX12" fmla="*/ 59760 w 253894"/>
                <a:gd name="connsiteY12" fmla="*/ 8414 h 172833"/>
                <a:gd name="connsiteX13" fmla="*/ 65334 w 253894"/>
                <a:gd name="connsiteY13" fmla="*/ 12463 h 172833"/>
                <a:gd name="connsiteX14" fmla="*/ 64321 w 253894"/>
                <a:gd name="connsiteY14" fmla="*/ 17271 h 172833"/>
                <a:gd name="connsiteX15" fmla="*/ 32141 w 253894"/>
                <a:gd name="connsiteY15" fmla="*/ 146074 h 172833"/>
                <a:gd name="connsiteX16" fmla="*/ 4775 w 253894"/>
                <a:gd name="connsiteY16" fmla="*/ 165052 h 172833"/>
                <a:gd name="connsiteX17" fmla="*/ 214 w 253894"/>
                <a:gd name="connsiteY17" fmla="*/ 169860 h 172833"/>
                <a:gd name="connsiteX18" fmla="*/ 3761 w 253894"/>
                <a:gd name="connsiteY18" fmla="*/ 172897 h 172833"/>
                <a:gd name="connsiteX19" fmla="*/ 29100 w 253894"/>
                <a:gd name="connsiteY19" fmla="*/ 172138 h 172833"/>
                <a:gd name="connsiteX20" fmla="*/ 55199 w 253894"/>
                <a:gd name="connsiteY20" fmla="*/ 172897 h 172833"/>
                <a:gd name="connsiteX21" fmla="*/ 59760 w 253894"/>
                <a:gd name="connsiteY21" fmla="*/ 167836 h 172833"/>
                <a:gd name="connsiteX22" fmla="*/ 55199 w 253894"/>
                <a:gd name="connsiteY22" fmla="*/ 165052 h 172833"/>
                <a:gd name="connsiteX23" fmla="*/ 37969 w 253894"/>
                <a:gd name="connsiteY23" fmla="*/ 153918 h 172833"/>
                <a:gd name="connsiteX24" fmla="*/ 38982 w 253894"/>
                <a:gd name="connsiteY24" fmla="*/ 148098 h 172833"/>
                <a:gd name="connsiteX25" fmla="*/ 73443 w 253894"/>
                <a:gd name="connsiteY25" fmla="*/ 10185 h 172833"/>
                <a:gd name="connsiteX26" fmla="*/ 73696 w 253894"/>
                <a:gd name="connsiteY26" fmla="*/ 10185 h 172833"/>
                <a:gd name="connsiteX27" fmla="*/ 95488 w 253894"/>
                <a:gd name="connsiteY27" fmla="*/ 167077 h 172833"/>
                <a:gd name="connsiteX28" fmla="*/ 99288 w 253894"/>
                <a:gd name="connsiteY28" fmla="*/ 172897 h 172833"/>
                <a:gd name="connsiteX29" fmla="*/ 104863 w 253894"/>
                <a:gd name="connsiteY29" fmla="*/ 168342 h 172833"/>
                <a:gd name="connsiteX30" fmla="*/ 207231 w 253894"/>
                <a:gd name="connsiteY30" fmla="*/ 8161 h 172833"/>
                <a:gd name="connsiteX31" fmla="*/ 207485 w 253894"/>
                <a:gd name="connsiteY31" fmla="*/ 8161 h 172833"/>
                <a:gd name="connsiteX32" fmla="*/ 171250 w 253894"/>
                <a:gd name="connsiteY32" fmla="*/ 153159 h 172833"/>
                <a:gd name="connsiteX33" fmla="*/ 148192 w 253894"/>
                <a:gd name="connsiteY33" fmla="*/ 165052 h 172833"/>
                <a:gd name="connsiteX34" fmla="*/ 141097 w 253894"/>
                <a:gd name="connsiteY34" fmla="*/ 169860 h 172833"/>
                <a:gd name="connsiteX35" fmla="*/ 144898 w 253894"/>
                <a:gd name="connsiteY35" fmla="*/ 172897 h 172833"/>
                <a:gd name="connsiteX36" fmla="*/ 176318 w 253894"/>
                <a:gd name="connsiteY36" fmla="*/ 172138 h 172833"/>
                <a:gd name="connsiteX37" fmla="*/ 207992 w 253894"/>
                <a:gd name="connsiteY37" fmla="*/ 172897 h 172833"/>
                <a:gd name="connsiteX38" fmla="*/ 212806 w 253894"/>
                <a:gd name="connsiteY38" fmla="*/ 167836 h 172833"/>
                <a:gd name="connsiteX39" fmla="*/ 205711 w 253894"/>
                <a:gd name="connsiteY39" fmla="*/ 165052 h 172833"/>
                <a:gd name="connsiteX40" fmla="*/ 189241 w 253894"/>
                <a:gd name="connsiteY40" fmla="*/ 160498 h 172833"/>
                <a:gd name="connsiteX41" fmla="*/ 190508 w 253894"/>
                <a:gd name="connsiteY41" fmla="*/ 154424 h 172833"/>
                <a:gd name="connsiteX42" fmla="*/ 224208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208" y="19548"/>
                  </a:moveTo>
                  <a:cubicBezTo>
                    <a:pt x="226489" y="10438"/>
                    <a:pt x="226996" y="7908"/>
                    <a:pt x="246000" y="7908"/>
                  </a:cubicBezTo>
                  <a:cubicBezTo>
                    <a:pt x="251828" y="7908"/>
                    <a:pt x="254108" y="7908"/>
                    <a:pt x="254108" y="2847"/>
                  </a:cubicBezTo>
                  <a:cubicBezTo>
                    <a:pt x="254108" y="63"/>
                    <a:pt x="251574" y="63"/>
                    <a:pt x="247267" y="63"/>
                  </a:cubicBezTo>
                  <a:lnTo>
                    <a:pt x="213820" y="63"/>
                  </a:lnTo>
                  <a:cubicBezTo>
                    <a:pt x="207231" y="63"/>
                    <a:pt x="206978" y="63"/>
                    <a:pt x="203937" y="4871"/>
                  </a:cubicBezTo>
                  <a:lnTo>
                    <a:pt x="111451" y="149110"/>
                  </a:lnTo>
                  <a:lnTo>
                    <a:pt x="91687" y="5883"/>
                  </a:lnTo>
                  <a:cubicBezTo>
                    <a:pt x="90927" y="63"/>
                    <a:pt x="90420" y="63"/>
                    <a:pt x="83832" y="63"/>
                  </a:cubicBezTo>
                  <a:lnTo>
                    <a:pt x="49118" y="63"/>
                  </a:lnTo>
                  <a:cubicBezTo>
                    <a:pt x="44303" y="63"/>
                    <a:pt x="41516" y="63"/>
                    <a:pt x="41516" y="4871"/>
                  </a:cubicBezTo>
                  <a:cubicBezTo>
                    <a:pt x="41516" y="7908"/>
                    <a:pt x="43796" y="7908"/>
                    <a:pt x="48864" y="7908"/>
                  </a:cubicBezTo>
                  <a:cubicBezTo>
                    <a:pt x="52158" y="7908"/>
                    <a:pt x="56719" y="8161"/>
                    <a:pt x="59760" y="8414"/>
                  </a:cubicBezTo>
                  <a:cubicBezTo>
                    <a:pt x="63814" y="8920"/>
                    <a:pt x="65334" y="9679"/>
                    <a:pt x="65334" y="12463"/>
                  </a:cubicBezTo>
                  <a:cubicBezTo>
                    <a:pt x="65334" y="13475"/>
                    <a:pt x="65081" y="14234"/>
                    <a:pt x="64321" y="17271"/>
                  </a:cubicBezTo>
                  <a:lnTo>
                    <a:pt x="32141" y="146074"/>
                  </a:lnTo>
                  <a:cubicBezTo>
                    <a:pt x="29607" y="156196"/>
                    <a:pt x="25299" y="164293"/>
                    <a:pt x="4775" y="165052"/>
                  </a:cubicBezTo>
                  <a:cubicBezTo>
                    <a:pt x="3508" y="165052"/>
                    <a:pt x="214" y="165306"/>
                    <a:pt x="214" y="169860"/>
                  </a:cubicBezTo>
                  <a:cubicBezTo>
                    <a:pt x="214" y="172138"/>
                    <a:pt x="1734" y="172897"/>
                    <a:pt x="3761" y="172897"/>
                  </a:cubicBezTo>
                  <a:cubicBezTo>
                    <a:pt x="11870" y="172897"/>
                    <a:pt x="20738" y="172138"/>
                    <a:pt x="29100" y="172138"/>
                  </a:cubicBezTo>
                  <a:cubicBezTo>
                    <a:pt x="37715" y="172138"/>
                    <a:pt x="46837" y="172897"/>
                    <a:pt x="55199" y="172897"/>
                  </a:cubicBezTo>
                  <a:cubicBezTo>
                    <a:pt x="56466" y="172897"/>
                    <a:pt x="59760" y="172897"/>
                    <a:pt x="59760" y="167836"/>
                  </a:cubicBezTo>
                  <a:cubicBezTo>
                    <a:pt x="59760" y="165052"/>
                    <a:pt x="56973" y="165052"/>
                    <a:pt x="55199" y="165052"/>
                  </a:cubicBezTo>
                  <a:cubicBezTo>
                    <a:pt x="40756" y="164799"/>
                    <a:pt x="37969" y="159738"/>
                    <a:pt x="37969" y="153918"/>
                  </a:cubicBezTo>
                  <a:cubicBezTo>
                    <a:pt x="37969" y="152147"/>
                    <a:pt x="38222" y="150882"/>
                    <a:pt x="38982" y="148098"/>
                  </a:cubicBezTo>
                  <a:lnTo>
                    <a:pt x="73443" y="10185"/>
                  </a:lnTo>
                  <a:lnTo>
                    <a:pt x="73696" y="10185"/>
                  </a:lnTo>
                  <a:lnTo>
                    <a:pt x="95488" y="167077"/>
                  </a:lnTo>
                  <a:cubicBezTo>
                    <a:pt x="95994" y="170114"/>
                    <a:pt x="96248" y="172897"/>
                    <a:pt x="99288" y="172897"/>
                  </a:cubicBezTo>
                  <a:cubicBezTo>
                    <a:pt x="102076" y="172897"/>
                    <a:pt x="103596" y="170114"/>
                    <a:pt x="104863" y="168342"/>
                  </a:cubicBezTo>
                  <a:lnTo>
                    <a:pt x="207231" y="8161"/>
                  </a:lnTo>
                  <a:lnTo>
                    <a:pt x="207485" y="8161"/>
                  </a:lnTo>
                  <a:lnTo>
                    <a:pt x="171250" y="153159"/>
                  </a:lnTo>
                  <a:cubicBezTo>
                    <a:pt x="168717" y="163028"/>
                    <a:pt x="168210" y="165052"/>
                    <a:pt x="148192" y="165052"/>
                  </a:cubicBezTo>
                  <a:cubicBezTo>
                    <a:pt x="143885" y="165052"/>
                    <a:pt x="141097" y="165052"/>
                    <a:pt x="141097" y="169860"/>
                  </a:cubicBezTo>
                  <a:cubicBezTo>
                    <a:pt x="141097" y="172897"/>
                    <a:pt x="144138" y="172897"/>
                    <a:pt x="144898" y="172897"/>
                  </a:cubicBezTo>
                  <a:cubicBezTo>
                    <a:pt x="151993" y="172897"/>
                    <a:pt x="169223" y="172138"/>
                    <a:pt x="176318" y="172138"/>
                  </a:cubicBezTo>
                  <a:cubicBezTo>
                    <a:pt x="186707" y="172138"/>
                    <a:pt x="197603" y="172897"/>
                    <a:pt x="207992" y="172897"/>
                  </a:cubicBezTo>
                  <a:cubicBezTo>
                    <a:pt x="209512" y="172897"/>
                    <a:pt x="212806" y="172897"/>
                    <a:pt x="212806" y="167836"/>
                  </a:cubicBezTo>
                  <a:cubicBezTo>
                    <a:pt x="212806" y="165052"/>
                    <a:pt x="210525" y="165052"/>
                    <a:pt x="205711" y="165052"/>
                  </a:cubicBezTo>
                  <a:cubicBezTo>
                    <a:pt x="196336" y="165052"/>
                    <a:pt x="189241" y="165052"/>
                    <a:pt x="189241" y="160498"/>
                  </a:cubicBezTo>
                  <a:cubicBezTo>
                    <a:pt x="189241" y="159485"/>
                    <a:pt x="189241" y="158979"/>
                    <a:pt x="190508" y="154424"/>
                  </a:cubicBezTo>
                  <a:lnTo>
                    <a:pt x="224208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3C2498E-D0A5-8049-E2FA-BEB41C7DB0F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236400" y="4060493"/>
              <a:ext cx="87266" cy="124703"/>
            </a:xfrm>
            <a:custGeom>
              <a:avLst/>
              <a:gdLst>
                <a:gd name="connsiteX0" fmla="*/ 42438 w 87266"/>
                <a:gd name="connsiteY0" fmla="*/ 5379 h 124703"/>
                <a:gd name="connsiteX1" fmla="*/ 43147 w 87266"/>
                <a:gd name="connsiteY1" fmla="*/ 2545 h 124703"/>
                <a:gd name="connsiteX2" fmla="*/ 40309 w 87266"/>
                <a:gd name="connsiteY2" fmla="*/ 65 h 124703"/>
                <a:gd name="connsiteX3" fmla="*/ 17606 w 87266"/>
                <a:gd name="connsiteY3" fmla="*/ 1836 h 124703"/>
                <a:gd name="connsiteX4" fmla="*/ 13704 w 87266"/>
                <a:gd name="connsiteY4" fmla="*/ 5910 h 124703"/>
                <a:gd name="connsiteX5" fmla="*/ 18315 w 87266"/>
                <a:gd name="connsiteY5" fmla="*/ 8390 h 124703"/>
                <a:gd name="connsiteX6" fmla="*/ 26829 w 87266"/>
                <a:gd name="connsiteY6" fmla="*/ 11047 h 124703"/>
                <a:gd name="connsiteX7" fmla="*/ 26120 w 87266"/>
                <a:gd name="connsiteY7" fmla="*/ 14944 h 124703"/>
                <a:gd name="connsiteX8" fmla="*/ 1110 w 87266"/>
                <a:gd name="connsiteY8" fmla="*/ 115203 h 124703"/>
                <a:gd name="connsiteX9" fmla="*/ 223 w 87266"/>
                <a:gd name="connsiteY9" fmla="*/ 119100 h 124703"/>
                <a:gd name="connsiteX10" fmla="*/ 6254 w 87266"/>
                <a:gd name="connsiteY10" fmla="*/ 124768 h 124703"/>
                <a:gd name="connsiteX11" fmla="*/ 14413 w 87266"/>
                <a:gd name="connsiteY11" fmla="*/ 117329 h 124703"/>
                <a:gd name="connsiteX12" fmla="*/ 23104 w 87266"/>
                <a:gd name="connsiteY12" fmla="*/ 82964 h 124703"/>
                <a:gd name="connsiteX13" fmla="*/ 45808 w 87266"/>
                <a:gd name="connsiteY13" fmla="*/ 97489 h 124703"/>
                <a:gd name="connsiteX14" fmla="*/ 45453 w 87266"/>
                <a:gd name="connsiteY14" fmla="*/ 101032 h 124703"/>
                <a:gd name="connsiteX15" fmla="*/ 44744 w 87266"/>
                <a:gd name="connsiteY15" fmla="*/ 106523 h 124703"/>
                <a:gd name="connsiteX16" fmla="*/ 63545 w 87266"/>
                <a:gd name="connsiteY16" fmla="*/ 124768 h 124703"/>
                <a:gd name="connsiteX17" fmla="*/ 86071 w 87266"/>
                <a:gd name="connsiteY17" fmla="*/ 97667 h 124703"/>
                <a:gd name="connsiteX18" fmla="*/ 83233 w 87266"/>
                <a:gd name="connsiteY18" fmla="*/ 95364 h 124703"/>
                <a:gd name="connsiteX19" fmla="*/ 79686 w 87266"/>
                <a:gd name="connsiteY19" fmla="*/ 99615 h 124703"/>
                <a:gd name="connsiteX20" fmla="*/ 64077 w 87266"/>
                <a:gd name="connsiteY20" fmla="*/ 119808 h 124703"/>
                <a:gd name="connsiteX21" fmla="*/ 57869 w 87266"/>
                <a:gd name="connsiteY21" fmla="*/ 110597 h 124703"/>
                <a:gd name="connsiteX22" fmla="*/ 58933 w 87266"/>
                <a:gd name="connsiteY22" fmla="*/ 102626 h 124703"/>
                <a:gd name="connsiteX23" fmla="*/ 59820 w 87266"/>
                <a:gd name="connsiteY23" fmla="*/ 97135 h 124703"/>
                <a:gd name="connsiteX24" fmla="*/ 31086 w 87266"/>
                <a:gd name="connsiteY24" fmla="*/ 78359 h 124703"/>
                <a:gd name="connsiteX25" fmla="*/ 45808 w 87266"/>
                <a:gd name="connsiteY25" fmla="*/ 66668 h 124703"/>
                <a:gd name="connsiteX26" fmla="*/ 73655 w 87266"/>
                <a:gd name="connsiteY26" fmla="*/ 49840 h 124703"/>
                <a:gd name="connsiteX27" fmla="*/ 79508 w 87266"/>
                <a:gd name="connsiteY27" fmla="*/ 52143 h 124703"/>
                <a:gd name="connsiteX28" fmla="*/ 70285 w 87266"/>
                <a:gd name="connsiteY28" fmla="*/ 62062 h 124703"/>
                <a:gd name="connsiteX29" fmla="*/ 77380 w 87266"/>
                <a:gd name="connsiteY29" fmla="*/ 68616 h 124703"/>
                <a:gd name="connsiteX30" fmla="*/ 87490 w 87266"/>
                <a:gd name="connsiteY30" fmla="*/ 57280 h 124703"/>
                <a:gd name="connsiteX31" fmla="*/ 73833 w 87266"/>
                <a:gd name="connsiteY31" fmla="*/ 44880 h 124703"/>
                <a:gd name="connsiteX32" fmla="*/ 45453 w 87266"/>
                <a:gd name="connsiteY32" fmla="*/ 60468 h 124703"/>
                <a:gd name="connsiteX33" fmla="*/ 24878 w 87266"/>
                <a:gd name="connsiteY33" fmla="*/ 76056 h 124703"/>
                <a:gd name="connsiteX34" fmla="*/ 42438 w 87266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438" y="5379"/>
                  </a:moveTo>
                  <a:cubicBezTo>
                    <a:pt x="42615" y="5025"/>
                    <a:pt x="43147" y="2722"/>
                    <a:pt x="43147" y="2545"/>
                  </a:cubicBezTo>
                  <a:cubicBezTo>
                    <a:pt x="43147" y="1659"/>
                    <a:pt x="42438" y="65"/>
                    <a:pt x="40309" y="65"/>
                  </a:cubicBezTo>
                  <a:cubicBezTo>
                    <a:pt x="36762" y="65"/>
                    <a:pt x="22040" y="1482"/>
                    <a:pt x="17606" y="1836"/>
                  </a:cubicBezTo>
                  <a:cubicBezTo>
                    <a:pt x="16187" y="2013"/>
                    <a:pt x="13704" y="2190"/>
                    <a:pt x="13704" y="5910"/>
                  </a:cubicBezTo>
                  <a:cubicBezTo>
                    <a:pt x="13704" y="8390"/>
                    <a:pt x="16187" y="8390"/>
                    <a:pt x="18315" y="8390"/>
                  </a:cubicBezTo>
                  <a:cubicBezTo>
                    <a:pt x="26829" y="8390"/>
                    <a:pt x="26829" y="9630"/>
                    <a:pt x="26829" y="11047"/>
                  </a:cubicBezTo>
                  <a:cubicBezTo>
                    <a:pt x="26829" y="12287"/>
                    <a:pt x="26474" y="13350"/>
                    <a:pt x="26120" y="14944"/>
                  </a:cubicBezTo>
                  <a:lnTo>
                    <a:pt x="1110" y="115203"/>
                  </a:lnTo>
                  <a:cubicBezTo>
                    <a:pt x="223" y="118391"/>
                    <a:pt x="223" y="118746"/>
                    <a:pt x="223" y="119100"/>
                  </a:cubicBezTo>
                  <a:cubicBezTo>
                    <a:pt x="223" y="121757"/>
                    <a:pt x="2352" y="124768"/>
                    <a:pt x="6254" y="124768"/>
                  </a:cubicBezTo>
                  <a:cubicBezTo>
                    <a:pt x="11043" y="124768"/>
                    <a:pt x="13349" y="121226"/>
                    <a:pt x="14413" y="117329"/>
                  </a:cubicBezTo>
                  <a:cubicBezTo>
                    <a:pt x="14768" y="116620"/>
                    <a:pt x="22395" y="85444"/>
                    <a:pt x="23104" y="82964"/>
                  </a:cubicBezTo>
                  <a:cubicBezTo>
                    <a:pt x="35698" y="84204"/>
                    <a:pt x="45808" y="88278"/>
                    <a:pt x="45808" y="97489"/>
                  </a:cubicBezTo>
                  <a:cubicBezTo>
                    <a:pt x="45808" y="98375"/>
                    <a:pt x="45808" y="99261"/>
                    <a:pt x="45453" y="101032"/>
                  </a:cubicBezTo>
                  <a:cubicBezTo>
                    <a:pt x="44744" y="103689"/>
                    <a:pt x="44744" y="104575"/>
                    <a:pt x="44744" y="106523"/>
                  </a:cubicBezTo>
                  <a:cubicBezTo>
                    <a:pt x="44744" y="119100"/>
                    <a:pt x="55031" y="124768"/>
                    <a:pt x="63545" y="124768"/>
                  </a:cubicBezTo>
                  <a:cubicBezTo>
                    <a:pt x="80750" y="124768"/>
                    <a:pt x="86071" y="97844"/>
                    <a:pt x="86071" y="97667"/>
                  </a:cubicBezTo>
                  <a:cubicBezTo>
                    <a:pt x="86071" y="95364"/>
                    <a:pt x="83765" y="95364"/>
                    <a:pt x="83233" y="95364"/>
                  </a:cubicBezTo>
                  <a:cubicBezTo>
                    <a:pt x="80750" y="95364"/>
                    <a:pt x="80573" y="96249"/>
                    <a:pt x="79686" y="99615"/>
                  </a:cubicBezTo>
                  <a:cubicBezTo>
                    <a:pt x="77557" y="107232"/>
                    <a:pt x="72768" y="119808"/>
                    <a:pt x="64077" y="119808"/>
                  </a:cubicBezTo>
                  <a:cubicBezTo>
                    <a:pt x="59288" y="119808"/>
                    <a:pt x="57869" y="115380"/>
                    <a:pt x="57869" y="110597"/>
                  </a:cubicBezTo>
                  <a:cubicBezTo>
                    <a:pt x="57869" y="107586"/>
                    <a:pt x="57869" y="107232"/>
                    <a:pt x="58933" y="102626"/>
                  </a:cubicBezTo>
                  <a:cubicBezTo>
                    <a:pt x="59111" y="102095"/>
                    <a:pt x="59820" y="99084"/>
                    <a:pt x="59820" y="97135"/>
                  </a:cubicBezTo>
                  <a:cubicBezTo>
                    <a:pt x="59820" y="81370"/>
                    <a:pt x="38536" y="78890"/>
                    <a:pt x="31086" y="78359"/>
                  </a:cubicBezTo>
                  <a:cubicBezTo>
                    <a:pt x="36230" y="75170"/>
                    <a:pt x="42793" y="69325"/>
                    <a:pt x="45808" y="66668"/>
                  </a:cubicBezTo>
                  <a:cubicBezTo>
                    <a:pt x="54854" y="58165"/>
                    <a:pt x="63722" y="49840"/>
                    <a:pt x="73655" y="49840"/>
                  </a:cubicBezTo>
                  <a:cubicBezTo>
                    <a:pt x="75784" y="49840"/>
                    <a:pt x="78089" y="50371"/>
                    <a:pt x="79508" y="52143"/>
                  </a:cubicBezTo>
                  <a:cubicBezTo>
                    <a:pt x="71881" y="53383"/>
                    <a:pt x="70285" y="59405"/>
                    <a:pt x="70285" y="62062"/>
                  </a:cubicBezTo>
                  <a:cubicBezTo>
                    <a:pt x="70285" y="65959"/>
                    <a:pt x="73300" y="68616"/>
                    <a:pt x="77380" y="68616"/>
                  </a:cubicBezTo>
                  <a:cubicBezTo>
                    <a:pt x="82169" y="68616"/>
                    <a:pt x="87490" y="64719"/>
                    <a:pt x="87490" y="57280"/>
                  </a:cubicBezTo>
                  <a:cubicBezTo>
                    <a:pt x="87490" y="51434"/>
                    <a:pt x="83233" y="44880"/>
                    <a:pt x="73833" y="44880"/>
                  </a:cubicBezTo>
                  <a:cubicBezTo>
                    <a:pt x="63722" y="44880"/>
                    <a:pt x="54499" y="52143"/>
                    <a:pt x="45453" y="60468"/>
                  </a:cubicBezTo>
                  <a:cubicBezTo>
                    <a:pt x="38004" y="67553"/>
                    <a:pt x="32150" y="73045"/>
                    <a:pt x="24878" y="76056"/>
                  </a:cubicBezTo>
                  <a:lnTo>
                    <a:pt x="42438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4AEF0C0-14B2-0FFC-4D72-F9A976AA999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358410" y="3972634"/>
              <a:ext cx="253894" cy="172833"/>
            </a:xfrm>
            <a:custGeom>
              <a:avLst/>
              <a:gdLst>
                <a:gd name="connsiteX0" fmla="*/ 224223 w 253894"/>
                <a:gd name="connsiteY0" fmla="*/ 19548 h 172833"/>
                <a:gd name="connsiteX1" fmla="*/ 246014 w 253894"/>
                <a:gd name="connsiteY1" fmla="*/ 7908 h 172833"/>
                <a:gd name="connsiteX2" fmla="*/ 254123 w 253894"/>
                <a:gd name="connsiteY2" fmla="*/ 2847 h 172833"/>
                <a:gd name="connsiteX3" fmla="*/ 247281 w 253894"/>
                <a:gd name="connsiteY3" fmla="*/ 63 h 172833"/>
                <a:gd name="connsiteX4" fmla="*/ 213834 w 253894"/>
                <a:gd name="connsiteY4" fmla="*/ 63 h 172833"/>
                <a:gd name="connsiteX5" fmla="*/ 203952 w 253894"/>
                <a:gd name="connsiteY5" fmla="*/ 4871 h 172833"/>
                <a:gd name="connsiteX6" fmla="*/ 111466 w 253894"/>
                <a:gd name="connsiteY6" fmla="*/ 149110 h 172833"/>
                <a:gd name="connsiteX7" fmla="*/ 91701 w 253894"/>
                <a:gd name="connsiteY7" fmla="*/ 5883 h 172833"/>
                <a:gd name="connsiteX8" fmla="*/ 83846 w 253894"/>
                <a:gd name="connsiteY8" fmla="*/ 63 h 172833"/>
                <a:gd name="connsiteX9" fmla="*/ 49132 w 253894"/>
                <a:gd name="connsiteY9" fmla="*/ 63 h 172833"/>
                <a:gd name="connsiteX10" fmla="*/ 41531 w 253894"/>
                <a:gd name="connsiteY10" fmla="*/ 4871 h 172833"/>
                <a:gd name="connsiteX11" fmla="*/ 48879 w 253894"/>
                <a:gd name="connsiteY11" fmla="*/ 7908 h 172833"/>
                <a:gd name="connsiteX12" fmla="*/ 59774 w 253894"/>
                <a:gd name="connsiteY12" fmla="*/ 8414 h 172833"/>
                <a:gd name="connsiteX13" fmla="*/ 65349 w 253894"/>
                <a:gd name="connsiteY13" fmla="*/ 12463 h 172833"/>
                <a:gd name="connsiteX14" fmla="*/ 64335 w 253894"/>
                <a:gd name="connsiteY14" fmla="*/ 17271 h 172833"/>
                <a:gd name="connsiteX15" fmla="*/ 32155 w 253894"/>
                <a:gd name="connsiteY15" fmla="*/ 146074 h 172833"/>
                <a:gd name="connsiteX16" fmla="*/ 4789 w 253894"/>
                <a:gd name="connsiteY16" fmla="*/ 165052 h 172833"/>
                <a:gd name="connsiteX17" fmla="*/ 228 w 253894"/>
                <a:gd name="connsiteY17" fmla="*/ 169860 h 172833"/>
                <a:gd name="connsiteX18" fmla="*/ 3776 w 253894"/>
                <a:gd name="connsiteY18" fmla="*/ 172897 h 172833"/>
                <a:gd name="connsiteX19" fmla="*/ 29115 w 253894"/>
                <a:gd name="connsiteY19" fmla="*/ 172138 h 172833"/>
                <a:gd name="connsiteX20" fmla="*/ 55213 w 253894"/>
                <a:gd name="connsiteY20" fmla="*/ 172897 h 172833"/>
                <a:gd name="connsiteX21" fmla="*/ 59774 w 253894"/>
                <a:gd name="connsiteY21" fmla="*/ 167836 h 172833"/>
                <a:gd name="connsiteX22" fmla="*/ 55213 w 253894"/>
                <a:gd name="connsiteY22" fmla="*/ 165052 h 172833"/>
                <a:gd name="connsiteX23" fmla="*/ 37983 w 253894"/>
                <a:gd name="connsiteY23" fmla="*/ 153918 h 172833"/>
                <a:gd name="connsiteX24" fmla="*/ 38997 w 253894"/>
                <a:gd name="connsiteY24" fmla="*/ 148098 h 172833"/>
                <a:gd name="connsiteX25" fmla="*/ 73457 w 253894"/>
                <a:gd name="connsiteY25" fmla="*/ 10185 h 172833"/>
                <a:gd name="connsiteX26" fmla="*/ 73711 w 253894"/>
                <a:gd name="connsiteY26" fmla="*/ 10185 h 172833"/>
                <a:gd name="connsiteX27" fmla="*/ 95502 w 253894"/>
                <a:gd name="connsiteY27" fmla="*/ 167077 h 172833"/>
                <a:gd name="connsiteX28" fmla="*/ 99303 w 253894"/>
                <a:gd name="connsiteY28" fmla="*/ 172897 h 172833"/>
                <a:gd name="connsiteX29" fmla="*/ 104877 w 253894"/>
                <a:gd name="connsiteY29" fmla="*/ 168342 h 172833"/>
                <a:gd name="connsiteX30" fmla="*/ 207246 w 253894"/>
                <a:gd name="connsiteY30" fmla="*/ 8161 h 172833"/>
                <a:gd name="connsiteX31" fmla="*/ 207499 w 253894"/>
                <a:gd name="connsiteY31" fmla="*/ 8161 h 172833"/>
                <a:gd name="connsiteX32" fmla="*/ 171265 w 253894"/>
                <a:gd name="connsiteY32" fmla="*/ 153159 h 172833"/>
                <a:gd name="connsiteX33" fmla="*/ 148207 w 253894"/>
                <a:gd name="connsiteY33" fmla="*/ 165052 h 172833"/>
                <a:gd name="connsiteX34" fmla="*/ 141112 w 253894"/>
                <a:gd name="connsiteY34" fmla="*/ 169860 h 172833"/>
                <a:gd name="connsiteX35" fmla="*/ 144913 w 253894"/>
                <a:gd name="connsiteY35" fmla="*/ 172897 h 172833"/>
                <a:gd name="connsiteX36" fmla="*/ 176333 w 253894"/>
                <a:gd name="connsiteY36" fmla="*/ 172138 h 172833"/>
                <a:gd name="connsiteX37" fmla="*/ 208006 w 253894"/>
                <a:gd name="connsiteY37" fmla="*/ 172897 h 172833"/>
                <a:gd name="connsiteX38" fmla="*/ 212821 w 253894"/>
                <a:gd name="connsiteY38" fmla="*/ 167836 h 172833"/>
                <a:gd name="connsiteX39" fmla="*/ 205726 w 253894"/>
                <a:gd name="connsiteY39" fmla="*/ 165052 h 172833"/>
                <a:gd name="connsiteX40" fmla="*/ 189256 w 253894"/>
                <a:gd name="connsiteY40" fmla="*/ 160498 h 172833"/>
                <a:gd name="connsiteX41" fmla="*/ 190522 w 253894"/>
                <a:gd name="connsiteY41" fmla="*/ 154424 h 172833"/>
                <a:gd name="connsiteX42" fmla="*/ 224223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223" y="19548"/>
                  </a:moveTo>
                  <a:cubicBezTo>
                    <a:pt x="226503" y="10438"/>
                    <a:pt x="227010" y="7908"/>
                    <a:pt x="246014" y="7908"/>
                  </a:cubicBezTo>
                  <a:cubicBezTo>
                    <a:pt x="251842" y="7908"/>
                    <a:pt x="254123" y="7908"/>
                    <a:pt x="254123" y="2847"/>
                  </a:cubicBezTo>
                  <a:cubicBezTo>
                    <a:pt x="254123" y="63"/>
                    <a:pt x="251589" y="63"/>
                    <a:pt x="247281" y="63"/>
                  </a:cubicBezTo>
                  <a:lnTo>
                    <a:pt x="213834" y="63"/>
                  </a:lnTo>
                  <a:cubicBezTo>
                    <a:pt x="207246" y="63"/>
                    <a:pt x="206993" y="63"/>
                    <a:pt x="203952" y="4871"/>
                  </a:cubicBezTo>
                  <a:lnTo>
                    <a:pt x="111466" y="149110"/>
                  </a:lnTo>
                  <a:lnTo>
                    <a:pt x="91701" y="5883"/>
                  </a:lnTo>
                  <a:cubicBezTo>
                    <a:pt x="90941" y="63"/>
                    <a:pt x="90434" y="63"/>
                    <a:pt x="83846" y="63"/>
                  </a:cubicBezTo>
                  <a:lnTo>
                    <a:pt x="49132" y="63"/>
                  </a:lnTo>
                  <a:cubicBezTo>
                    <a:pt x="44318" y="63"/>
                    <a:pt x="41531" y="63"/>
                    <a:pt x="41531" y="4871"/>
                  </a:cubicBezTo>
                  <a:cubicBezTo>
                    <a:pt x="41531" y="7908"/>
                    <a:pt x="43811" y="7908"/>
                    <a:pt x="48879" y="7908"/>
                  </a:cubicBezTo>
                  <a:cubicBezTo>
                    <a:pt x="52173" y="7908"/>
                    <a:pt x="56734" y="8161"/>
                    <a:pt x="59774" y="8414"/>
                  </a:cubicBezTo>
                  <a:cubicBezTo>
                    <a:pt x="63829" y="8920"/>
                    <a:pt x="65349" y="9679"/>
                    <a:pt x="65349" y="12463"/>
                  </a:cubicBezTo>
                  <a:cubicBezTo>
                    <a:pt x="65349" y="13475"/>
                    <a:pt x="65096" y="14234"/>
                    <a:pt x="64335" y="17271"/>
                  </a:cubicBezTo>
                  <a:lnTo>
                    <a:pt x="32155" y="146074"/>
                  </a:lnTo>
                  <a:cubicBezTo>
                    <a:pt x="29621" y="156196"/>
                    <a:pt x="25314" y="164293"/>
                    <a:pt x="4789" y="165052"/>
                  </a:cubicBezTo>
                  <a:cubicBezTo>
                    <a:pt x="3522" y="165052"/>
                    <a:pt x="228" y="165306"/>
                    <a:pt x="228" y="169860"/>
                  </a:cubicBezTo>
                  <a:cubicBezTo>
                    <a:pt x="228" y="172138"/>
                    <a:pt x="1749" y="172897"/>
                    <a:pt x="3776" y="172897"/>
                  </a:cubicBezTo>
                  <a:cubicBezTo>
                    <a:pt x="11884" y="172897"/>
                    <a:pt x="20753" y="172138"/>
                    <a:pt x="29115" y="172138"/>
                  </a:cubicBezTo>
                  <a:cubicBezTo>
                    <a:pt x="37730" y="172138"/>
                    <a:pt x="46852" y="172897"/>
                    <a:pt x="55213" y="172897"/>
                  </a:cubicBezTo>
                  <a:cubicBezTo>
                    <a:pt x="56480" y="172897"/>
                    <a:pt x="59774" y="172897"/>
                    <a:pt x="59774" y="167836"/>
                  </a:cubicBezTo>
                  <a:cubicBezTo>
                    <a:pt x="59774" y="165052"/>
                    <a:pt x="56987" y="165052"/>
                    <a:pt x="55213" y="165052"/>
                  </a:cubicBezTo>
                  <a:cubicBezTo>
                    <a:pt x="40770" y="164799"/>
                    <a:pt x="37983" y="159738"/>
                    <a:pt x="37983" y="153918"/>
                  </a:cubicBezTo>
                  <a:cubicBezTo>
                    <a:pt x="37983" y="152147"/>
                    <a:pt x="38236" y="150882"/>
                    <a:pt x="38997" y="148098"/>
                  </a:cubicBezTo>
                  <a:lnTo>
                    <a:pt x="73457" y="10185"/>
                  </a:lnTo>
                  <a:lnTo>
                    <a:pt x="73711" y="10185"/>
                  </a:lnTo>
                  <a:lnTo>
                    <a:pt x="95502" y="167077"/>
                  </a:lnTo>
                  <a:cubicBezTo>
                    <a:pt x="96009" y="170114"/>
                    <a:pt x="96262" y="172897"/>
                    <a:pt x="99303" y="172897"/>
                  </a:cubicBezTo>
                  <a:cubicBezTo>
                    <a:pt x="102090" y="172897"/>
                    <a:pt x="103610" y="170114"/>
                    <a:pt x="104877" y="168342"/>
                  </a:cubicBezTo>
                  <a:lnTo>
                    <a:pt x="207246" y="8161"/>
                  </a:lnTo>
                  <a:lnTo>
                    <a:pt x="207499" y="8161"/>
                  </a:lnTo>
                  <a:lnTo>
                    <a:pt x="171265" y="153159"/>
                  </a:lnTo>
                  <a:cubicBezTo>
                    <a:pt x="168731" y="163028"/>
                    <a:pt x="168224" y="165052"/>
                    <a:pt x="148207" y="165052"/>
                  </a:cubicBezTo>
                  <a:cubicBezTo>
                    <a:pt x="143899" y="165052"/>
                    <a:pt x="141112" y="165052"/>
                    <a:pt x="141112" y="169860"/>
                  </a:cubicBezTo>
                  <a:cubicBezTo>
                    <a:pt x="141112" y="172897"/>
                    <a:pt x="144153" y="172897"/>
                    <a:pt x="144913" y="172897"/>
                  </a:cubicBezTo>
                  <a:cubicBezTo>
                    <a:pt x="152008" y="172897"/>
                    <a:pt x="169238" y="172138"/>
                    <a:pt x="176333" y="172138"/>
                  </a:cubicBezTo>
                  <a:cubicBezTo>
                    <a:pt x="186722" y="172138"/>
                    <a:pt x="197617" y="172897"/>
                    <a:pt x="208006" y="172897"/>
                  </a:cubicBezTo>
                  <a:cubicBezTo>
                    <a:pt x="209527" y="172897"/>
                    <a:pt x="212821" y="172897"/>
                    <a:pt x="212821" y="167836"/>
                  </a:cubicBezTo>
                  <a:cubicBezTo>
                    <a:pt x="212821" y="165052"/>
                    <a:pt x="210540" y="165052"/>
                    <a:pt x="205726" y="165052"/>
                  </a:cubicBezTo>
                  <a:cubicBezTo>
                    <a:pt x="196350" y="165052"/>
                    <a:pt x="189256" y="165052"/>
                    <a:pt x="189256" y="160498"/>
                  </a:cubicBezTo>
                  <a:cubicBezTo>
                    <a:pt x="189256" y="159485"/>
                    <a:pt x="189256" y="158979"/>
                    <a:pt x="190522" y="154424"/>
                  </a:cubicBezTo>
                  <a:lnTo>
                    <a:pt x="224223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9B055EE-E735-660C-A006-2588D4D74161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604586" y="4060493"/>
              <a:ext cx="39731" cy="124703"/>
            </a:xfrm>
            <a:custGeom>
              <a:avLst/>
              <a:gdLst>
                <a:gd name="connsiteX0" fmla="*/ 39260 w 39731"/>
                <a:gd name="connsiteY0" fmla="*/ 5379 h 124703"/>
                <a:gd name="connsiteX1" fmla="*/ 39969 w 39731"/>
                <a:gd name="connsiteY1" fmla="*/ 2545 h 124703"/>
                <a:gd name="connsiteX2" fmla="*/ 37131 w 39731"/>
                <a:gd name="connsiteY2" fmla="*/ 65 h 124703"/>
                <a:gd name="connsiteX3" fmla="*/ 14428 w 39731"/>
                <a:gd name="connsiteY3" fmla="*/ 1836 h 124703"/>
                <a:gd name="connsiteX4" fmla="*/ 10703 w 39731"/>
                <a:gd name="connsiteY4" fmla="*/ 5910 h 124703"/>
                <a:gd name="connsiteX5" fmla="*/ 15137 w 39731"/>
                <a:gd name="connsiteY5" fmla="*/ 8390 h 124703"/>
                <a:gd name="connsiteX6" fmla="*/ 23651 w 39731"/>
                <a:gd name="connsiteY6" fmla="*/ 11047 h 124703"/>
                <a:gd name="connsiteX7" fmla="*/ 22942 w 39731"/>
                <a:gd name="connsiteY7" fmla="*/ 14944 h 124703"/>
                <a:gd name="connsiteX8" fmla="*/ 947 w 39731"/>
                <a:gd name="connsiteY8" fmla="*/ 102449 h 124703"/>
                <a:gd name="connsiteX9" fmla="*/ 238 w 39731"/>
                <a:gd name="connsiteY9" fmla="*/ 107940 h 124703"/>
                <a:gd name="connsiteX10" fmla="*/ 18862 w 39731"/>
                <a:gd name="connsiteY10" fmla="*/ 124768 h 124703"/>
                <a:gd name="connsiteX11" fmla="*/ 33052 w 39731"/>
                <a:gd name="connsiteY11" fmla="*/ 115380 h 124703"/>
                <a:gd name="connsiteX12" fmla="*/ 39260 w 39731"/>
                <a:gd name="connsiteY12" fmla="*/ 97667 h 124703"/>
                <a:gd name="connsiteX13" fmla="*/ 36422 w 39731"/>
                <a:gd name="connsiteY13" fmla="*/ 95364 h 124703"/>
                <a:gd name="connsiteX14" fmla="*/ 32874 w 39731"/>
                <a:gd name="connsiteY14" fmla="*/ 99615 h 124703"/>
                <a:gd name="connsiteX15" fmla="*/ 19571 w 39731"/>
                <a:gd name="connsiteY15" fmla="*/ 119808 h 124703"/>
                <a:gd name="connsiteX16" fmla="*/ 13541 w 39731"/>
                <a:gd name="connsiteY16" fmla="*/ 111129 h 124703"/>
                <a:gd name="connsiteX17" fmla="*/ 14605 w 39731"/>
                <a:gd name="connsiteY17" fmla="*/ 103866 h 124703"/>
                <a:gd name="connsiteX18" fmla="*/ 39260 w 39731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31" h="124703">
                  <a:moveTo>
                    <a:pt x="39260" y="5379"/>
                  </a:moveTo>
                  <a:cubicBezTo>
                    <a:pt x="39437" y="5025"/>
                    <a:pt x="39969" y="2722"/>
                    <a:pt x="39969" y="2545"/>
                  </a:cubicBezTo>
                  <a:cubicBezTo>
                    <a:pt x="39969" y="1659"/>
                    <a:pt x="39260" y="65"/>
                    <a:pt x="37131" y="65"/>
                  </a:cubicBezTo>
                  <a:cubicBezTo>
                    <a:pt x="33584" y="65"/>
                    <a:pt x="18862" y="1482"/>
                    <a:pt x="14428" y="1836"/>
                  </a:cubicBezTo>
                  <a:cubicBezTo>
                    <a:pt x="13186" y="2013"/>
                    <a:pt x="10703" y="2190"/>
                    <a:pt x="10703" y="5910"/>
                  </a:cubicBezTo>
                  <a:cubicBezTo>
                    <a:pt x="10703" y="8390"/>
                    <a:pt x="13186" y="8390"/>
                    <a:pt x="15137" y="8390"/>
                  </a:cubicBezTo>
                  <a:cubicBezTo>
                    <a:pt x="23651" y="8390"/>
                    <a:pt x="23651" y="9630"/>
                    <a:pt x="23651" y="11047"/>
                  </a:cubicBezTo>
                  <a:cubicBezTo>
                    <a:pt x="23651" y="12287"/>
                    <a:pt x="23296" y="13350"/>
                    <a:pt x="22942" y="14944"/>
                  </a:cubicBezTo>
                  <a:lnTo>
                    <a:pt x="947" y="102449"/>
                  </a:lnTo>
                  <a:cubicBezTo>
                    <a:pt x="415" y="104221"/>
                    <a:pt x="238" y="106169"/>
                    <a:pt x="238" y="107940"/>
                  </a:cubicBezTo>
                  <a:cubicBezTo>
                    <a:pt x="238" y="119277"/>
                    <a:pt x="10348" y="124768"/>
                    <a:pt x="18862" y="124768"/>
                  </a:cubicBezTo>
                  <a:cubicBezTo>
                    <a:pt x="23119" y="124768"/>
                    <a:pt x="28440" y="123351"/>
                    <a:pt x="33052" y="115380"/>
                  </a:cubicBezTo>
                  <a:cubicBezTo>
                    <a:pt x="36776" y="108826"/>
                    <a:pt x="39260" y="98375"/>
                    <a:pt x="39260" y="97667"/>
                  </a:cubicBezTo>
                  <a:cubicBezTo>
                    <a:pt x="39260" y="95364"/>
                    <a:pt x="36954" y="95364"/>
                    <a:pt x="36422" y="95364"/>
                  </a:cubicBezTo>
                  <a:cubicBezTo>
                    <a:pt x="33939" y="95364"/>
                    <a:pt x="33584" y="96427"/>
                    <a:pt x="32874" y="99615"/>
                  </a:cubicBezTo>
                  <a:cubicBezTo>
                    <a:pt x="30569" y="108472"/>
                    <a:pt x="27198" y="119808"/>
                    <a:pt x="19571" y="119808"/>
                  </a:cubicBezTo>
                  <a:cubicBezTo>
                    <a:pt x="14782" y="119808"/>
                    <a:pt x="13541" y="115380"/>
                    <a:pt x="13541" y="111129"/>
                  </a:cubicBezTo>
                  <a:cubicBezTo>
                    <a:pt x="13541" y="109180"/>
                    <a:pt x="14073" y="105815"/>
                    <a:pt x="14605" y="103866"/>
                  </a:cubicBezTo>
                  <a:lnTo>
                    <a:pt x="39260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DBF20FA-0F66-5667-DF98-1778779E363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741862" y="3997939"/>
              <a:ext cx="168502" cy="168531"/>
            </a:xfrm>
            <a:custGeom>
              <a:avLst/>
              <a:gdLst>
                <a:gd name="connsiteX0" fmla="*/ 89689 w 168502"/>
                <a:gd name="connsiteY0" fmla="*/ 89390 h 168531"/>
                <a:gd name="connsiteX1" fmla="*/ 160384 w 168502"/>
                <a:gd name="connsiteY1" fmla="*/ 89390 h 168531"/>
                <a:gd name="connsiteX2" fmla="*/ 168746 w 168502"/>
                <a:gd name="connsiteY2" fmla="*/ 84329 h 168531"/>
                <a:gd name="connsiteX3" fmla="*/ 160384 w 168502"/>
                <a:gd name="connsiteY3" fmla="*/ 79268 h 168531"/>
                <a:gd name="connsiteX4" fmla="*/ 89689 w 168502"/>
                <a:gd name="connsiteY4" fmla="*/ 79268 h 168531"/>
                <a:gd name="connsiteX5" fmla="*/ 89689 w 168502"/>
                <a:gd name="connsiteY5" fmla="*/ 8414 h 168531"/>
                <a:gd name="connsiteX6" fmla="*/ 84621 w 168502"/>
                <a:gd name="connsiteY6" fmla="*/ 63 h 168531"/>
                <a:gd name="connsiteX7" fmla="*/ 79554 w 168502"/>
                <a:gd name="connsiteY7" fmla="*/ 8414 h 168531"/>
                <a:gd name="connsiteX8" fmla="*/ 79554 w 168502"/>
                <a:gd name="connsiteY8" fmla="*/ 79268 h 168531"/>
                <a:gd name="connsiteX9" fmla="*/ 8605 w 168502"/>
                <a:gd name="connsiteY9" fmla="*/ 79268 h 168531"/>
                <a:gd name="connsiteX10" fmla="*/ 243 w 168502"/>
                <a:gd name="connsiteY10" fmla="*/ 84329 h 168531"/>
                <a:gd name="connsiteX11" fmla="*/ 8605 w 168502"/>
                <a:gd name="connsiteY11" fmla="*/ 89390 h 168531"/>
                <a:gd name="connsiteX12" fmla="*/ 79554 w 168502"/>
                <a:gd name="connsiteY12" fmla="*/ 89390 h 168531"/>
                <a:gd name="connsiteX13" fmla="*/ 79554 w 168502"/>
                <a:gd name="connsiteY13" fmla="*/ 160245 h 168531"/>
                <a:gd name="connsiteX14" fmla="*/ 84621 w 168502"/>
                <a:gd name="connsiteY14" fmla="*/ 168595 h 168531"/>
                <a:gd name="connsiteX15" fmla="*/ 89689 w 168502"/>
                <a:gd name="connsiteY15" fmla="*/ 160245 h 168531"/>
                <a:gd name="connsiteX16" fmla="*/ 89689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689" y="89390"/>
                  </a:moveTo>
                  <a:lnTo>
                    <a:pt x="160384" y="89390"/>
                  </a:lnTo>
                  <a:cubicBezTo>
                    <a:pt x="163932" y="89390"/>
                    <a:pt x="168746" y="89390"/>
                    <a:pt x="168746" y="84329"/>
                  </a:cubicBezTo>
                  <a:cubicBezTo>
                    <a:pt x="168746" y="79268"/>
                    <a:pt x="163932" y="79268"/>
                    <a:pt x="160384" y="79268"/>
                  </a:cubicBezTo>
                  <a:lnTo>
                    <a:pt x="89689" y="79268"/>
                  </a:lnTo>
                  <a:lnTo>
                    <a:pt x="89689" y="8414"/>
                  </a:lnTo>
                  <a:cubicBezTo>
                    <a:pt x="89689" y="4871"/>
                    <a:pt x="89689" y="63"/>
                    <a:pt x="84621" y="63"/>
                  </a:cubicBezTo>
                  <a:cubicBezTo>
                    <a:pt x="79554" y="63"/>
                    <a:pt x="79554" y="4871"/>
                    <a:pt x="79554" y="8414"/>
                  </a:cubicBezTo>
                  <a:lnTo>
                    <a:pt x="79554" y="79268"/>
                  </a:lnTo>
                  <a:lnTo>
                    <a:pt x="8605" y="79268"/>
                  </a:lnTo>
                  <a:cubicBezTo>
                    <a:pt x="5058" y="79268"/>
                    <a:pt x="243" y="79268"/>
                    <a:pt x="243" y="84329"/>
                  </a:cubicBezTo>
                  <a:cubicBezTo>
                    <a:pt x="243" y="89390"/>
                    <a:pt x="5058" y="89390"/>
                    <a:pt x="8605" y="89390"/>
                  </a:cubicBezTo>
                  <a:lnTo>
                    <a:pt x="79554" y="89390"/>
                  </a:lnTo>
                  <a:lnTo>
                    <a:pt x="79554" y="160245"/>
                  </a:lnTo>
                  <a:cubicBezTo>
                    <a:pt x="79554" y="163787"/>
                    <a:pt x="79554" y="168595"/>
                    <a:pt x="84621" y="168595"/>
                  </a:cubicBezTo>
                  <a:cubicBezTo>
                    <a:pt x="89689" y="168595"/>
                    <a:pt x="89689" y="163787"/>
                    <a:pt x="89689" y="160245"/>
                  </a:cubicBezTo>
                  <a:lnTo>
                    <a:pt x="89689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FA9C323-2FE2-0C04-24D7-39B6B6175D3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002851" y="4118644"/>
              <a:ext cx="26859" cy="26823"/>
            </a:xfrm>
            <a:custGeom>
              <a:avLst/>
              <a:gdLst>
                <a:gd name="connsiteX0" fmla="*/ 27112 w 26859"/>
                <a:gd name="connsiteY0" fmla="*/ 13475 h 26823"/>
                <a:gd name="connsiteX1" fmla="*/ 13683 w 26859"/>
                <a:gd name="connsiteY1" fmla="*/ 63 h 26823"/>
                <a:gd name="connsiteX2" fmla="*/ 253 w 26859"/>
                <a:gd name="connsiteY2" fmla="*/ 13475 h 26823"/>
                <a:gd name="connsiteX3" fmla="*/ 13683 w 26859"/>
                <a:gd name="connsiteY3" fmla="*/ 26887 h 26823"/>
                <a:gd name="connsiteX4" fmla="*/ 27112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12" y="13475"/>
                  </a:moveTo>
                  <a:cubicBezTo>
                    <a:pt x="27112" y="6136"/>
                    <a:pt x="21031" y="63"/>
                    <a:pt x="13683" y="63"/>
                  </a:cubicBezTo>
                  <a:cubicBezTo>
                    <a:pt x="6335" y="63"/>
                    <a:pt x="253" y="6136"/>
                    <a:pt x="253" y="13475"/>
                  </a:cubicBezTo>
                  <a:cubicBezTo>
                    <a:pt x="253" y="20813"/>
                    <a:pt x="6335" y="26887"/>
                    <a:pt x="13683" y="26887"/>
                  </a:cubicBezTo>
                  <a:cubicBezTo>
                    <a:pt x="21031" y="26887"/>
                    <a:pt x="27112" y="20813"/>
                    <a:pt x="27112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5E12D99-980F-0294-A0C9-BC2B3A5E7B3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115467" y="4118644"/>
              <a:ext cx="26859" cy="26823"/>
            </a:xfrm>
            <a:custGeom>
              <a:avLst/>
              <a:gdLst>
                <a:gd name="connsiteX0" fmla="*/ 27117 w 26859"/>
                <a:gd name="connsiteY0" fmla="*/ 13475 h 26823"/>
                <a:gd name="connsiteX1" fmla="*/ 13687 w 26859"/>
                <a:gd name="connsiteY1" fmla="*/ 63 h 26823"/>
                <a:gd name="connsiteX2" fmla="*/ 258 w 26859"/>
                <a:gd name="connsiteY2" fmla="*/ 13475 h 26823"/>
                <a:gd name="connsiteX3" fmla="*/ 13687 w 26859"/>
                <a:gd name="connsiteY3" fmla="*/ 26887 h 26823"/>
                <a:gd name="connsiteX4" fmla="*/ 27117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17" y="13475"/>
                  </a:moveTo>
                  <a:cubicBezTo>
                    <a:pt x="27117" y="6136"/>
                    <a:pt x="21035" y="63"/>
                    <a:pt x="13687" y="63"/>
                  </a:cubicBezTo>
                  <a:cubicBezTo>
                    <a:pt x="6339" y="63"/>
                    <a:pt x="258" y="6136"/>
                    <a:pt x="258" y="13475"/>
                  </a:cubicBezTo>
                  <a:cubicBezTo>
                    <a:pt x="258" y="20813"/>
                    <a:pt x="6339" y="26887"/>
                    <a:pt x="13687" y="26887"/>
                  </a:cubicBezTo>
                  <a:cubicBezTo>
                    <a:pt x="21035" y="26887"/>
                    <a:pt x="27117" y="20813"/>
                    <a:pt x="27117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1E5F391-8B05-6446-0A39-1BF71AFFEF4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228083" y="4118644"/>
              <a:ext cx="26859" cy="26823"/>
            </a:xfrm>
            <a:custGeom>
              <a:avLst/>
              <a:gdLst>
                <a:gd name="connsiteX0" fmla="*/ 27121 w 26859"/>
                <a:gd name="connsiteY0" fmla="*/ 13475 h 26823"/>
                <a:gd name="connsiteX1" fmla="*/ 13692 w 26859"/>
                <a:gd name="connsiteY1" fmla="*/ 63 h 26823"/>
                <a:gd name="connsiteX2" fmla="*/ 262 w 26859"/>
                <a:gd name="connsiteY2" fmla="*/ 13475 h 26823"/>
                <a:gd name="connsiteX3" fmla="*/ 13692 w 26859"/>
                <a:gd name="connsiteY3" fmla="*/ 26887 h 26823"/>
                <a:gd name="connsiteX4" fmla="*/ 27121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21" y="13475"/>
                  </a:moveTo>
                  <a:cubicBezTo>
                    <a:pt x="27121" y="6136"/>
                    <a:pt x="21040" y="63"/>
                    <a:pt x="13692" y="63"/>
                  </a:cubicBezTo>
                  <a:cubicBezTo>
                    <a:pt x="6343" y="63"/>
                    <a:pt x="262" y="6136"/>
                    <a:pt x="262" y="13475"/>
                  </a:cubicBezTo>
                  <a:cubicBezTo>
                    <a:pt x="262" y="20813"/>
                    <a:pt x="6343" y="26887"/>
                    <a:pt x="13692" y="26887"/>
                  </a:cubicBezTo>
                  <a:cubicBezTo>
                    <a:pt x="21040" y="26887"/>
                    <a:pt x="27121" y="20813"/>
                    <a:pt x="27121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A121077D-AEE7-3FFD-09B7-3E28B63B0EBF}"/>
              </a:ext>
            </a:extLst>
          </p:cNvPr>
          <p:cNvSpPr txBox="1"/>
          <p:nvPr/>
        </p:nvSpPr>
        <p:spPr>
          <a:xfrm>
            <a:off x="433142" y="1116782"/>
            <a:ext cx="700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Expand properties of interest in powers of M: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8964B7F-9B55-CFFF-76A2-E4BCF8F9A121}"/>
              </a:ext>
            </a:extLst>
          </p:cNvPr>
          <p:cNvSpPr txBox="1"/>
          <p:nvPr/>
        </p:nvSpPr>
        <p:spPr>
          <a:xfrm>
            <a:off x="2192721" y="5158299"/>
            <a:ext cx="771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Such expansions usually work quite well because the dependence on the orientation is due to spin-orbit coupling, which tends to be small</a:t>
            </a: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1724FCB2-636A-DD47-8C13-FB73E3F6C6B7}"/>
              </a:ext>
            </a:extLst>
          </p:cNvPr>
          <p:cNvCxnSpPr>
            <a:cxnSpLocks/>
          </p:cNvCxnSpPr>
          <p:nvPr/>
        </p:nvCxnSpPr>
        <p:spPr>
          <a:xfrm flipH="1" flipV="1">
            <a:off x="4861779" y="2524959"/>
            <a:ext cx="467584" cy="6584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D6741124-59C0-5D97-A674-B7D447E0463A}"/>
              </a:ext>
            </a:extLst>
          </p:cNvPr>
          <p:cNvCxnSpPr>
            <a:cxnSpLocks/>
          </p:cNvCxnSpPr>
          <p:nvPr/>
        </p:nvCxnSpPr>
        <p:spPr>
          <a:xfrm flipV="1">
            <a:off x="5553184" y="2552619"/>
            <a:ext cx="84896" cy="6307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82C3D55-65E9-4C39-10D8-7EB47535D076}"/>
              </a:ext>
            </a:extLst>
          </p:cNvPr>
          <p:cNvCxnSpPr>
            <a:cxnSpLocks/>
          </p:cNvCxnSpPr>
          <p:nvPr/>
        </p:nvCxnSpPr>
        <p:spPr>
          <a:xfrm flipV="1">
            <a:off x="5694405" y="2564156"/>
            <a:ext cx="954190" cy="582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D5DCC3F9-E6ED-3984-B1DC-198CEF9F1F49}"/>
              </a:ext>
            </a:extLst>
          </p:cNvPr>
          <p:cNvSpPr txBox="1"/>
          <p:nvPr/>
        </p:nvSpPr>
        <p:spPr>
          <a:xfrm>
            <a:off x="2600254" y="3383159"/>
            <a:ext cx="6896243" cy="11237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Expansion coefficients are tensors, which can be symmetrized the same way as other tensors using the non-magnetic symmetry operations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FBF5E02-FBA8-C4B3-D753-63E030923839}"/>
              </a:ext>
            </a:extLst>
          </p:cNvPr>
          <p:cNvSpPr txBox="1"/>
          <p:nvPr/>
        </p:nvSpPr>
        <p:spPr>
          <a:xfrm>
            <a:off x="304800" y="3810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Simple ferromagnets</a:t>
            </a:r>
          </a:p>
        </p:txBody>
      </p:sp>
    </p:spTree>
    <p:extLst>
      <p:ext uri="{BB962C8B-B14F-4D97-AF65-F5344CB8AC3E}">
        <p14:creationId xmlns:p14="http://schemas.microsoft.com/office/powerpoint/2010/main" val="984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\documentclass{article}&#10;\usepackage{amsmath}&#10;\pagestyle{empty}&#10;\begin{document}&#10;&#10;&#10;$\sigma_{ij}(\mathbf{M}) = \sigma_{ij}^{(0)} + \sigma^{(1)}_{ijk} M_k + \sigma^{(2)}_{ijkl} M_k M_l+ \dots$&#10;&#10;\end{document}" title="IguanaTex Vector Display">
            <a:extLst>
              <a:ext uri="{FF2B5EF4-FFF2-40B4-BE49-F238E27FC236}">
                <a16:creationId xmlns:a16="http://schemas.microsoft.com/office/drawing/2014/main" id="{12586A1A-12FF-5F17-A163-420D1EA2C55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737847" y="402905"/>
            <a:ext cx="4754229" cy="376767"/>
            <a:chOff x="4500713" y="3881170"/>
            <a:chExt cx="4754229" cy="37676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16E56AF-A8B4-DFD3-618C-DADE81BDA56A}"/>
                </a:ext>
              </a:extLst>
            </p:cNvPr>
            <p:cNvSpPr/>
            <p:nvPr>
              <p:custDataLst>
                <p:tags r:id="rId264"/>
              </p:custDataLst>
            </p:nvPr>
          </p:nvSpPr>
          <p:spPr>
            <a:xfrm>
              <a:off x="4500713" y="4036402"/>
              <a:ext cx="134042" cy="111848"/>
            </a:xfrm>
            <a:custGeom>
              <a:avLst/>
              <a:gdLst>
                <a:gd name="connsiteX0" fmla="*/ 121703 w 134042"/>
                <a:gd name="connsiteY0" fmla="*/ 14740 h 111848"/>
                <a:gd name="connsiteX1" fmla="*/ 134119 w 134042"/>
                <a:gd name="connsiteY1" fmla="*/ 6136 h 111848"/>
                <a:gd name="connsiteX2" fmla="*/ 124237 w 134042"/>
                <a:gd name="connsiteY2" fmla="*/ 63 h 111848"/>
                <a:gd name="connsiteX3" fmla="*/ 66464 w 134042"/>
                <a:gd name="connsiteY3" fmla="*/ 63 h 111848"/>
                <a:gd name="connsiteX4" fmla="*/ 77 w 134042"/>
                <a:gd name="connsiteY4" fmla="*/ 71930 h 111848"/>
                <a:gd name="connsiteX5" fmla="*/ 38085 w 134042"/>
                <a:gd name="connsiteY5" fmla="*/ 111912 h 111848"/>
                <a:gd name="connsiteX6" fmla="*/ 101685 w 134042"/>
                <a:gd name="connsiteY6" fmla="*/ 42323 h 111848"/>
                <a:gd name="connsiteX7" fmla="*/ 93830 w 134042"/>
                <a:gd name="connsiteY7" fmla="*/ 14740 h 111848"/>
                <a:gd name="connsiteX8" fmla="*/ 121703 w 134042"/>
                <a:gd name="connsiteY8" fmla="*/ 14740 h 111848"/>
                <a:gd name="connsiteX9" fmla="*/ 38338 w 134042"/>
                <a:gd name="connsiteY9" fmla="*/ 106345 h 111848"/>
                <a:gd name="connsiteX10" fmla="*/ 15787 w 134042"/>
                <a:gd name="connsiteY10" fmla="*/ 79015 h 111848"/>
                <a:gd name="connsiteX11" fmla="*/ 27696 w 134042"/>
                <a:gd name="connsiteY11" fmla="*/ 35743 h 111848"/>
                <a:gd name="connsiteX12" fmla="*/ 62157 w 134042"/>
                <a:gd name="connsiteY12" fmla="*/ 14740 h 111848"/>
                <a:gd name="connsiteX13" fmla="*/ 85468 w 134042"/>
                <a:gd name="connsiteY13" fmla="*/ 39286 h 111848"/>
                <a:gd name="connsiteX14" fmla="*/ 71785 w 134042"/>
                <a:gd name="connsiteY14" fmla="*/ 84835 h 111848"/>
                <a:gd name="connsiteX15" fmla="*/ 38338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03" y="14740"/>
                  </a:moveTo>
                  <a:cubicBezTo>
                    <a:pt x="124997" y="14740"/>
                    <a:pt x="134119" y="14740"/>
                    <a:pt x="134119" y="6136"/>
                  </a:cubicBezTo>
                  <a:cubicBezTo>
                    <a:pt x="134119" y="63"/>
                    <a:pt x="128798" y="63"/>
                    <a:pt x="124237" y="63"/>
                  </a:cubicBezTo>
                  <a:lnTo>
                    <a:pt x="66464" y="63"/>
                  </a:lnTo>
                  <a:cubicBezTo>
                    <a:pt x="28203" y="63"/>
                    <a:pt x="77" y="41817"/>
                    <a:pt x="77" y="71930"/>
                  </a:cubicBezTo>
                  <a:cubicBezTo>
                    <a:pt x="77" y="94198"/>
                    <a:pt x="15027" y="111912"/>
                    <a:pt x="38085" y="111912"/>
                  </a:cubicBezTo>
                  <a:cubicBezTo>
                    <a:pt x="67985" y="111912"/>
                    <a:pt x="101685" y="81293"/>
                    <a:pt x="101685" y="42323"/>
                  </a:cubicBezTo>
                  <a:cubicBezTo>
                    <a:pt x="101685" y="38021"/>
                    <a:pt x="101685" y="25874"/>
                    <a:pt x="93830" y="14740"/>
                  </a:cubicBezTo>
                  <a:lnTo>
                    <a:pt x="121703" y="14740"/>
                  </a:lnTo>
                  <a:close/>
                  <a:moveTo>
                    <a:pt x="38338" y="106345"/>
                  </a:moveTo>
                  <a:cubicBezTo>
                    <a:pt x="25922" y="106345"/>
                    <a:pt x="15787" y="97235"/>
                    <a:pt x="15787" y="79015"/>
                  </a:cubicBezTo>
                  <a:cubicBezTo>
                    <a:pt x="15787" y="71424"/>
                    <a:pt x="18827" y="50673"/>
                    <a:pt x="27696" y="35743"/>
                  </a:cubicBezTo>
                  <a:cubicBezTo>
                    <a:pt x="38338" y="18283"/>
                    <a:pt x="53541" y="14740"/>
                    <a:pt x="62157" y="14740"/>
                  </a:cubicBezTo>
                  <a:cubicBezTo>
                    <a:pt x="83441" y="14740"/>
                    <a:pt x="85468" y="31442"/>
                    <a:pt x="85468" y="39286"/>
                  </a:cubicBezTo>
                  <a:cubicBezTo>
                    <a:pt x="85468" y="51180"/>
                    <a:pt x="80401" y="71930"/>
                    <a:pt x="71785" y="84835"/>
                  </a:cubicBezTo>
                  <a:cubicBezTo>
                    <a:pt x="61903" y="99765"/>
                    <a:pt x="48220" y="106345"/>
                    <a:pt x="38338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63475B2-403C-9B93-16FD-5B031DCEE0BF}"/>
                </a:ext>
              </a:extLst>
            </p:cNvPr>
            <p:cNvSpPr/>
            <p:nvPr>
              <p:custDataLst>
                <p:tags r:id="rId265"/>
              </p:custDataLst>
            </p:nvPr>
          </p:nvSpPr>
          <p:spPr>
            <a:xfrm>
              <a:off x="4644210" y="4065984"/>
              <a:ext cx="53743" cy="119212"/>
            </a:xfrm>
            <a:custGeom>
              <a:avLst/>
              <a:gdLst>
                <a:gd name="connsiteX0" fmla="*/ 49214 w 53743"/>
                <a:gd name="connsiteY0" fmla="*/ 6796 h 119212"/>
                <a:gd name="connsiteX1" fmla="*/ 42119 w 53743"/>
                <a:gd name="connsiteY1" fmla="*/ 65 h 119212"/>
                <a:gd name="connsiteX2" fmla="*/ 32187 w 53743"/>
                <a:gd name="connsiteY2" fmla="*/ 9807 h 119212"/>
                <a:gd name="connsiteX3" fmla="*/ 39281 w 53743"/>
                <a:gd name="connsiteY3" fmla="*/ 16538 h 119212"/>
                <a:gd name="connsiteX4" fmla="*/ 49214 w 53743"/>
                <a:gd name="connsiteY4" fmla="*/ 6796 h 119212"/>
                <a:gd name="connsiteX5" fmla="*/ 13031 w 53743"/>
                <a:gd name="connsiteY5" fmla="*/ 96781 h 119212"/>
                <a:gd name="connsiteX6" fmla="*/ 11434 w 53743"/>
                <a:gd name="connsiteY6" fmla="*/ 104221 h 119212"/>
                <a:gd name="connsiteX7" fmla="*/ 28284 w 53743"/>
                <a:gd name="connsiteY7" fmla="*/ 119277 h 119212"/>
                <a:gd name="connsiteX8" fmla="*/ 53826 w 53743"/>
                <a:gd name="connsiteY8" fmla="*/ 92175 h 119212"/>
                <a:gd name="connsiteX9" fmla="*/ 50988 w 53743"/>
                <a:gd name="connsiteY9" fmla="*/ 89873 h 119212"/>
                <a:gd name="connsiteX10" fmla="*/ 47618 w 53743"/>
                <a:gd name="connsiteY10" fmla="*/ 92884 h 119212"/>
                <a:gd name="connsiteX11" fmla="*/ 28817 w 53743"/>
                <a:gd name="connsiteY11" fmla="*/ 114317 h 119212"/>
                <a:gd name="connsiteX12" fmla="*/ 24382 w 53743"/>
                <a:gd name="connsiteY12" fmla="*/ 108118 h 119212"/>
                <a:gd name="connsiteX13" fmla="*/ 27220 w 53743"/>
                <a:gd name="connsiteY13" fmla="*/ 96781 h 119212"/>
                <a:gd name="connsiteX14" fmla="*/ 32896 w 53743"/>
                <a:gd name="connsiteY14" fmla="*/ 82610 h 119212"/>
                <a:gd name="connsiteX15" fmla="*/ 41587 w 53743"/>
                <a:gd name="connsiteY15" fmla="*/ 60114 h 119212"/>
                <a:gd name="connsiteX16" fmla="*/ 42652 w 53743"/>
                <a:gd name="connsiteY16" fmla="*/ 54445 h 119212"/>
                <a:gd name="connsiteX17" fmla="*/ 25801 w 53743"/>
                <a:gd name="connsiteY17" fmla="*/ 39389 h 119212"/>
                <a:gd name="connsiteX18" fmla="*/ 82 w 53743"/>
                <a:gd name="connsiteY18" fmla="*/ 66491 h 119212"/>
                <a:gd name="connsiteX19" fmla="*/ 3098 w 53743"/>
                <a:gd name="connsiteY19" fmla="*/ 68793 h 119212"/>
                <a:gd name="connsiteX20" fmla="*/ 6290 w 53743"/>
                <a:gd name="connsiteY20" fmla="*/ 65959 h 119212"/>
                <a:gd name="connsiteX21" fmla="*/ 25269 w 53743"/>
                <a:gd name="connsiteY21" fmla="*/ 44349 h 119212"/>
                <a:gd name="connsiteX22" fmla="*/ 29703 w 53743"/>
                <a:gd name="connsiteY22" fmla="*/ 50548 h 119212"/>
                <a:gd name="connsiteX23" fmla="*/ 24205 w 53743"/>
                <a:gd name="connsiteY23" fmla="*/ 68262 h 119212"/>
                <a:gd name="connsiteX24" fmla="*/ 13031 w 53743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14" y="6796"/>
                  </a:moveTo>
                  <a:cubicBezTo>
                    <a:pt x="49214" y="3962"/>
                    <a:pt x="47086" y="65"/>
                    <a:pt x="42119" y="65"/>
                  </a:cubicBezTo>
                  <a:cubicBezTo>
                    <a:pt x="37330" y="65"/>
                    <a:pt x="32187" y="4670"/>
                    <a:pt x="32187" y="9807"/>
                  </a:cubicBezTo>
                  <a:cubicBezTo>
                    <a:pt x="32187" y="12818"/>
                    <a:pt x="34492" y="16538"/>
                    <a:pt x="39281" y="16538"/>
                  </a:cubicBezTo>
                  <a:cubicBezTo>
                    <a:pt x="44425" y="16538"/>
                    <a:pt x="49214" y="11579"/>
                    <a:pt x="49214" y="6796"/>
                  </a:cubicBezTo>
                  <a:close/>
                  <a:moveTo>
                    <a:pt x="13031" y="96781"/>
                  </a:moveTo>
                  <a:cubicBezTo>
                    <a:pt x="12321" y="99084"/>
                    <a:pt x="11434" y="101209"/>
                    <a:pt x="11434" y="104221"/>
                  </a:cubicBezTo>
                  <a:cubicBezTo>
                    <a:pt x="11434" y="112546"/>
                    <a:pt x="18529" y="119277"/>
                    <a:pt x="28284" y="119277"/>
                  </a:cubicBezTo>
                  <a:cubicBezTo>
                    <a:pt x="46022" y="119277"/>
                    <a:pt x="53826" y="94832"/>
                    <a:pt x="53826" y="92175"/>
                  </a:cubicBezTo>
                  <a:cubicBezTo>
                    <a:pt x="53826" y="89873"/>
                    <a:pt x="51520" y="89873"/>
                    <a:pt x="50988" y="89873"/>
                  </a:cubicBezTo>
                  <a:cubicBezTo>
                    <a:pt x="48505" y="89873"/>
                    <a:pt x="48327" y="90935"/>
                    <a:pt x="47618" y="92884"/>
                  </a:cubicBezTo>
                  <a:cubicBezTo>
                    <a:pt x="43538" y="107055"/>
                    <a:pt x="35734" y="114317"/>
                    <a:pt x="28817" y="114317"/>
                  </a:cubicBezTo>
                  <a:cubicBezTo>
                    <a:pt x="25269" y="114317"/>
                    <a:pt x="24382" y="112014"/>
                    <a:pt x="24382" y="108118"/>
                  </a:cubicBezTo>
                  <a:cubicBezTo>
                    <a:pt x="24382" y="104043"/>
                    <a:pt x="25624" y="100678"/>
                    <a:pt x="27220" y="96781"/>
                  </a:cubicBezTo>
                  <a:cubicBezTo>
                    <a:pt x="28994" y="91998"/>
                    <a:pt x="30945" y="87215"/>
                    <a:pt x="32896" y="82610"/>
                  </a:cubicBezTo>
                  <a:cubicBezTo>
                    <a:pt x="34492" y="78359"/>
                    <a:pt x="40878" y="62239"/>
                    <a:pt x="41587" y="60114"/>
                  </a:cubicBezTo>
                  <a:cubicBezTo>
                    <a:pt x="42119" y="58342"/>
                    <a:pt x="42652" y="56217"/>
                    <a:pt x="42652" y="54445"/>
                  </a:cubicBezTo>
                  <a:cubicBezTo>
                    <a:pt x="42652" y="46120"/>
                    <a:pt x="35557" y="39389"/>
                    <a:pt x="25801" y="39389"/>
                  </a:cubicBezTo>
                  <a:cubicBezTo>
                    <a:pt x="8241" y="39389"/>
                    <a:pt x="82" y="63479"/>
                    <a:pt x="82" y="66491"/>
                  </a:cubicBezTo>
                  <a:cubicBezTo>
                    <a:pt x="82" y="68793"/>
                    <a:pt x="2566" y="68793"/>
                    <a:pt x="3098" y="68793"/>
                  </a:cubicBezTo>
                  <a:cubicBezTo>
                    <a:pt x="5581" y="68793"/>
                    <a:pt x="5758" y="67908"/>
                    <a:pt x="6290" y="65959"/>
                  </a:cubicBezTo>
                  <a:cubicBezTo>
                    <a:pt x="10902" y="50726"/>
                    <a:pt x="18706" y="44349"/>
                    <a:pt x="25269" y="44349"/>
                  </a:cubicBezTo>
                  <a:cubicBezTo>
                    <a:pt x="28107" y="44349"/>
                    <a:pt x="29703" y="45766"/>
                    <a:pt x="29703" y="50548"/>
                  </a:cubicBezTo>
                  <a:cubicBezTo>
                    <a:pt x="29703" y="54623"/>
                    <a:pt x="28639" y="57280"/>
                    <a:pt x="24205" y="68262"/>
                  </a:cubicBezTo>
                  <a:lnTo>
                    <a:pt x="13031" y="96781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7A7457-B73D-1F94-BDDA-6C2E9A1B0387}"/>
                </a:ext>
              </a:extLst>
            </p:cNvPr>
            <p:cNvSpPr/>
            <p:nvPr>
              <p:custDataLst>
                <p:tags r:id="rId266"/>
              </p:custDataLst>
            </p:nvPr>
          </p:nvSpPr>
          <p:spPr>
            <a:xfrm>
              <a:off x="4707564" y="4065984"/>
              <a:ext cx="77866" cy="153576"/>
            </a:xfrm>
            <a:custGeom>
              <a:avLst/>
              <a:gdLst>
                <a:gd name="connsiteX0" fmla="*/ 77951 w 77866"/>
                <a:gd name="connsiteY0" fmla="*/ 6796 h 153576"/>
                <a:gd name="connsiteX1" fmla="*/ 70856 w 77866"/>
                <a:gd name="connsiteY1" fmla="*/ 65 h 153576"/>
                <a:gd name="connsiteX2" fmla="*/ 60924 w 77866"/>
                <a:gd name="connsiteY2" fmla="*/ 9807 h 153576"/>
                <a:gd name="connsiteX3" fmla="*/ 68018 w 77866"/>
                <a:gd name="connsiteY3" fmla="*/ 16538 h 153576"/>
                <a:gd name="connsiteX4" fmla="*/ 77951 w 77866"/>
                <a:gd name="connsiteY4" fmla="*/ 6796 h 153576"/>
                <a:gd name="connsiteX5" fmla="*/ 40349 w 77866"/>
                <a:gd name="connsiteY5" fmla="*/ 126185 h 153576"/>
                <a:gd name="connsiteX6" fmla="*/ 17468 w 77866"/>
                <a:gd name="connsiteY6" fmla="*/ 148682 h 153576"/>
                <a:gd name="connsiteX7" fmla="*/ 11082 w 77866"/>
                <a:gd name="connsiteY7" fmla="*/ 147619 h 153576"/>
                <a:gd name="connsiteX8" fmla="*/ 17113 w 77866"/>
                <a:gd name="connsiteY8" fmla="*/ 138585 h 153576"/>
                <a:gd name="connsiteX9" fmla="*/ 10195 w 77866"/>
                <a:gd name="connsiteY9" fmla="*/ 132031 h 153576"/>
                <a:gd name="connsiteX10" fmla="*/ 85 w 77866"/>
                <a:gd name="connsiteY10" fmla="*/ 142482 h 153576"/>
                <a:gd name="connsiteX11" fmla="*/ 17645 w 77866"/>
                <a:gd name="connsiteY11" fmla="*/ 153641 h 153576"/>
                <a:gd name="connsiteX12" fmla="*/ 54538 w 77866"/>
                <a:gd name="connsiteY12" fmla="*/ 125654 h 153576"/>
                <a:gd name="connsiteX13" fmla="*/ 70502 w 77866"/>
                <a:gd name="connsiteY13" fmla="*/ 62239 h 153576"/>
                <a:gd name="connsiteX14" fmla="*/ 71389 w 77866"/>
                <a:gd name="connsiteY14" fmla="*/ 56040 h 153576"/>
                <a:gd name="connsiteX15" fmla="*/ 52410 w 77866"/>
                <a:gd name="connsiteY15" fmla="*/ 39389 h 153576"/>
                <a:gd name="connsiteX16" fmla="*/ 21370 w 77866"/>
                <a:gd name="connsiteY16" fmla="*/ 66491 h 153576"/>
                <a:gd name="connsiteX17" fmla="*/ 24385 w 77866"/>
                <a:gd name="connsiteY17" fmla="*/ 68793 h 153576"/>
                <a:gd name="connsiteX18" fmla="*/ 27933 w 77866"/>
                <a:gd name="connsiteY18" fmla="*/ 65605 h 153576"/>
                <a:gd name="connsiteX19" fmla="*/ 51878 w 77866"/>
                <a:gd name="connsiteY19" fmla="*/ 44349 h 153576"/>
                <a:gd name="connsiteX20" fmla="*/ 57908 w 77866"/>
                <a:gd name="connsiteY20" fmla="*/ 53028 h 153576"/>
                <a:gd name="connsiteX21" fmla="*/ 57376 w 77866"/>
                <a:gd name="connsiteY21" fmla="*/ 58342 h 153576"/>
                <a:gd name="connsiteX22" fmla="*/ 40349 w 77866"/>
                <a:gd name="connsiteY22" fmla="*/ 126185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7951" y="6796"/>
                  </a:moveTo>
                  <a:cubicBezTo>
                    <a:pt x="77951" y="3785"/>
                    <a:pt x="75645" y="65"/>
                    <a:pt x="70856" y="65"/>
                  </a:cubicBezTo>
                  <a:cubicBezTo>
                    <a:pt x="65713" y="65"/>
                    <a:pt x="60924" y="5024"/>
                    <a:pt x="60924" y="9807"/>
                  </a:cubicBezTo>
                  <a:cubicBezTo>
                    <a:pt x="60924" y="12641"/>
                    <a:pt x="63052" y="16538"/>
                    <a:pt x="68018" y="16538"/>
                  </a:cubicBezTo>
                  <a:cubicBezTo>
                    <a:pt x="72807" y="16538"/>
                    <a:pt x="77951" y="11933"/>
                    <a:pt x="77951" y="6796"/>
                  </a:cubicBezTo>
                  <a:close/>
                  <a:moveTo>
                    <a:pt x="40349" y="126185"/>
                  </a:moveTo>
                  <a:cubicBezTo>
                    <a:pt x="37333" y="138408"/>
                    <a:pt x="27933" y="148682"/>
                    <a:pt x="17468" y="148682"/>
                  </a:cubicBezTo>
                  <a:cubicBezTo>
                    <a:pt x="15162" y="148682"/>
                    <a:pt x="13033" y="148327"/>
                    <a:pt x="11082" y="147619"/>
                  </a:cubicBezTo>
                  <a:cubicBezTo>
                    <a:pt x="15694" y="145493"/>
                    <a:pt x="17113" y="141242"/>
                    <a:pt x="17113" y="138585"/>
                  </a:cubicBezTo>
                  <a:cubicBezTo>
                    <a:pt x="17113" y="134334"/>
                    <a:pt x="13743" y="132031"/>
                    <a:pt x="10195" y="132031"/>
                  </a:cubicBezTo>
                  <a:cubicBezTo>
                    <a:pt x="4697" y="132031"/>
                    <a:pt x="85" y="136813"/>
                    <a:pt x="85" y="142482"/>
                  </a:cubicBezTo>
                  <a:cubicBezTo>
                    <a:pt x="85" y="149213"/>
                    <a:pt x="7003" y="153641"/>
                    <a:pt x="17645" y="153641"/>
                  </a:cubicBezTo>
                  <a:cubicBezTo>
                    <a:pt x="28287" y="153641"/>
                    <a:pt x="49040" y="147264"/>
                    <a:pt x="54538" y="125654"/>
                  </a:cubicBezTo>
                  <a:lnTo>
                    <a:pt x="70502" y="62239"/>
                  </a:lnTo>
                  <a:cubicBezTo>
                    <a:pt x="71034" y="60291"/>
                    <a:pt x="71389" y="58697"/>
                    <a:pt x="71389" y="56040"/>
                  </a:cubicBezTo>
                  <a:cubicBezTo>
                    <a:pt x="71389" y="46297"/>
                    <a:pt x="63052" y="39389"/>
                    <a:pt x="52410" y="39389"/>
                  </a:cubicBezTo>
                  <a:cubicBezTo>
                    <a:pt x="32722" y="39389"/>
                    <a:pt x="21370" y="64011"/>
                    <a:pt x="21370" y="66491"/>
                  </a:cubicBezTo>
                  <a:cubicBezTo>
                    <a:pt x="21370" y="68793"/>
                    <a:pt x="23853" y="68793"/>
                    <a:pt x="24385" y="68793"/>
                  </a:cubicBezTo>
                  <a:cubicBezTo>
                    <a:pt x="26514" y="68793"/>
                    <a:pt x="26691" y="68262"/>
                    <a:pt x="27933" y="65605"/>
                  </a:cubicBezTo>
                  <a:cubicBezTo>
                    <a:pt x="32367" y="55331"/>
                    <a:pt x="41590" y="44349"/>
                    <a:pt x="51878" y="44349"/>
                  </a:cubicBezTo>
                  <a:cubicBezTo>
                    <a:pt x="56312" y="44349"/>
                    <a:pt x="57908" y="47360"/>
                    <a:pt x="57908" y="53028"/>
                  </a:cubicBezTo>
                  <a:cubicBezTo>
                    <a:pt x="57908" y="54977"/>
                    <a:pt x="57554" y="57457"/>
                    <a:pt x="57376" y="58342"/>
                  </a:cubicBezTo>
                  <a:lnTo>
                    <a:pt x="40349" y="126185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9DF1E6B-DD73-1CB4-08DC-6927944C8B33}"/>
                </a:ext>
              </a:extLst>
            </p:cNvPr>
            <p:cNvSpPr/>
            <p:nvPr>
              <p:custDataLst>
                <p:tags r:id="rId267"/>
              </p:custDataLst>
            </p:nvPr>
          </p:nvSpPr>
          <p:spPr>
            <a:xfrm>
              <a:off x="4839416" y="3955679"/>
              <a:ext cx="58785" cy="253051"/>
            </a:xfrm>
            <a:custGeom>
              <a:avLst/>
              <a:gdLst>
                <a:gd name="connsiteX0" fmla="*/ 58875 w 58785"/>
                <a:gd name="connsiteY0" fmla="*/ 250584 h 253051"/>
                <a:gd name="connsiteX1" fmla="*/ 54568 w 58785"/>
                <a:gd name="connsiteY1" fmla="*/ 245017 h 253051"/>
                <a:gd name="connsiteX2" fmla="*/ 14786 w 58785"/>
                <a:gd name="connsiteY2" fmla="*/ 126589 h 253051"/>
                <a:gd name="connsiteX3" fmla="*/ 55581 w 58785"/>
                <a:gd name="connsiteY3" fmla="*/ 6896 h 253051"/>
                <a:gd name="connsiteX4" fmla="*/ 58875 w 58785"/>
                <a:gd name="connsiteY4" fmla="*/ 2594 h 253051"/>
                <a:gd name="connsiteX5" fmla="*/ 56341 w 58785"/>
                <a:gd name="connsiteY5" fmla="*/ 63 h 253051"/>
                <a:gd name="connsiteX6" fmla="*/ 16053 w 58785"/>
                <a:gd name="connsiteY6" fmla="*/ 49408 h 253051"/>
                <a:gd name="connsiteX7" fmla="*/ 89 w 58785"/>
                <a:gd name="connsiteY7" fmla="*/ 126589 h 253051"/>
                <a:gd name="connsiteX8" fmla="*/ 16813 w 58785"/>
                <a:gd name="connsiteY8" fmla="*/ 205541 h 253051"/>
                <a:gd name="connsiteX9" fmla="*/ 56341 w 58785"/>
                <a:gd name="connsiteY9" fmla="*/ 253114 h 253051"/>
                <a:gd name="connsiteX10" fmla="*/ 58875 w 58785"/>
                <a:gd name="connsiteY10" fmla="*/ 250584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5" h="253051">
                  <a:moveTo>
                    <a:pt x="58875" y="250584"/>
                  </a:moveTo>
                  <a:cubicBezTo>
                    <a:pt x="58875" y="249825"/>
                    <a:pt x="58875" y="249318"/>
                    <a:pt x="54568" y="245017"/>
                  </a:cubicBezTo>
                  <a:cubicBezTo>
                    <a:pt x="22894" y="213132"/>
                    <a:pt x="14786" y="165306"/>
                    <a:pt x="14786" y="126589"/>
                  </a:cubicBezTo>
                  <a:cubicBezTo>
                    <a:pt x="14786" y="82558"/>
                    <a:pt x="24415" y="38527"/>
                    <a:pt x="55581" y="6896"/>
                  </a:cubicBezTo>
                  <a:cubicBezTo>
                    <a:pt x="58875" y="3859"/>
                    <a:pt x="58875" y="3353"/>
                    <a:pt x="58875" y="2594"/>
                  </a:cubicBezTo>
                  <a:cubicBezTo>
                    <a:pt x="58875" y="822"/>
                    <a:pt x="57862" y="63"/>
                    <a:pt x="56341" y="63"/>
                  </a:cubicBezTo>
                  <a:cubicBezTo>
                    <a:pt x="53808" y="63"/>
                    <a:pt x="31003" y="17271"/>
                    <a:pt x="16053" y="49408"/>
                  </a:cubicBezTo>
                  <a:cubicBezTo>
                    <a:pt x="3130" y="77244"/>
                    <a:pt x="89" y="105332"/>
                    <a:pt x="89" y="126589"/>
                  </a:cubicBezTo>
                  <a:cubicBezTo>
                    <a:pt x="89" y="146327"/>
                    <a:pt x="2877" y="176946"/>
                    <a:pt x="16813" y="205541"/>
                  </a:cubicBezTo>
                  <a:cubicBezTo>
                    <a:pt x="32016" y="236666"/>
                    <a:pt x="53808" y="253114"/>
                    <a:pt x="56341" y="253114"/>
                  </a:cubicBezTo>
                  <a:cubicBezTo>
                    <a:pt x="57862" y="253114"/>
                    <a:pt x="58875" y="252355"/>
                    <a:pt x="58875" y="250584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07D9B9A-3290-A6C1-14C4-A6921BE981CF}"/>
                </a:ext>
              </a:extLst>
            </p:cNvPr>
            <p:cNvSpPr/>
            <p:nvPr>
              <p:custDataLst>
                <p:tags r:id="rId268"/>
              </p:custDataLst>
            </p:nvPr>
          </p:nvSpPr>
          <p:spPr>
            <a:xfrm>
              <a:off x="4923006" y="3971874"/>
              <a:ext cx="256174" cy="173593"/>
            </a:xfrm>
            <a:custGeom>
              <a:avLst/>
              <a:gdLst>
                <a:gd name="connsiteX0" fmla="*/ 128307 w 256174"/>
                <a:gd name="connsiteY0" fmla="*/ 140254 h 173593"/>
                <a:gd name="connsiteX1" fmla="*/ 67494 w 256174"/>
                <a:gd name="connsiteY1" fmla="*/ 6389 h 173593"/>
                <a:gd name="connsiteX2" fmla="*/ 56345 w 256174"/>
                <a:gd name="connsiteY2" fmla="*/ 63 h 173593"/>
                <a:gd name="connsiteX3" fmla="*/ 93 w 256174"/>
                <a:gd name="connsiteY3" fmla="*/ 63 h 173593"/>
                <a:gd name="connsiteX4" fmla="*/ 93 w 256174"/>
                <a:gd name="connsiteY4" fmla="*/ 11957 h 173593"/>
                <a:gd name="connsiteX5" fmla="*/ 27459 w 256174"/>
                <a:gd name="connsiteY5" fmla="*/ 11957 h 173593"/>
                <a:gd name="connsiteX6" fmla="*/ 27459 w 256174"/>
                <a:gd name="connsiteY6" fmla="*/ 154424 h 173593"/>
                <a:gd name="connsiteX7" fmla="*/ 20111 w 256174"/>
                <a:gd name="connsiteY7" fmla="*/ 161004 h 173593"/>
                <a:gd name="connsiteX8" fmla="*/ 6428 w 256174"/>
                <a:gd name="connsiteY8" fmla="*/ 161763 h 173593"/>
                <a:gd name="connsiteX9" fmla="*/ 93 w 256174"/>
                <a:gd name="connsiteY9" fmla="*/ 161763 h 173593"/>
                <a:gd name="connsiteX10" fmla="*/ 93 w 256174"/>
                <a:gd name="connsiteY10" fmla="*/ 173656 h 173593"/>
                <a:gd name="connsiteX11" fmla="*/ 34047 w 256174"/>
                <a:gd name="connsiteY11" fmla="*/ 172897 h 173593"/>
                <a:gd name="connsiteX12" fmla="*/ 68255 w 256174"/>
                <a:gd name="connsiteY12" fmla="*/ 173656 h 173593"/>
                <a:gd name="connsiteX13" fmla="*/ 68255 w 256174"/>
                <a:gd name="connsiteY13" fmla="*/ 161763 h 173593"/>
                <a:gd name="connsiteX14" fmla="*/ 61920 w 256174"/>
                <a:gd name="connsiteY14" fmla="*/ 161763 h 173593"/>
                <a:gd name="connsiteX15" fmla="*/ 48490 w 256174"/>
                <a:gd name="connsiteY15" fmla="*/ 161004 h 173593"/>
                <a:gd name="connsiteX16" fmla="*/ 40889 w 256174"/>
                <a:gd name="connsiteY16" fmla="*/ 154424 h 173593"/>
                <a:gd name="connsiteX17" fmla="*/ 40889 w 256174"/>
                <a:gd name="connsiteY17" fmla="*/ 15246 h 173593"/>
                <a:gd name="connsiteX18" fmla="*/ 41142 w 256174"/>
                <a:gd name="connsiteY18" fmla="*/ 15246 h 173593"/>
                <a:gd name="connsiteX19" fmla="*/ 110064 w 256174"/>
                <a:gd name="connsiteY19" fmla="*/ 167330 h 173593"/>
                <a:gd name="connsiteX20" fmla="*/ 118172 w 256174"/>
                <a:gd name="connsiteY20" fmla="*/ 173656 h 173593"/>
                <a:gd name="connsiteX21" fmla="*/ 126280 w 256174"/>
                <a:gd name="connsiteY21" fmla="*/ 167583 h 173593"/>
                <a:gd name="connsiteX22" fmla="*/ 196975 w 256174"/>
                <a:gd name="connsiteY22" fmla="*/ 11957 h 173593"/>
                <a:gd name="connsiteX23" fmla="*/ 197229 w 256174"/>
                <a:gd name="connsiteY23" fmla="*/ 11957 h 173593"/>
                <a:gd name="connsiteX24" fmla="*/ 197229 w 256174"/>
                <a:gd name="connsiteY24" fmla="*/ 161763 h 173593"/>
                <a:gd name="connsiteX25" fmla="*/ 169863 w 256174"/>
                <a:gd name="connsiteY25" fmla="*/ 161763 h 173593"/>
                <a:gd name="connsiteX26" fmla="*/ 169863 w 256174"/>
                <a:gd name="connsiteY26" fmla="*/ 173656 h 173593"/>
                <a:gd name="connsiteX27" fmla="*/ 212939 w 256174"/>
                <a:gd name="connsiteY27" fmla="*/ 172897 h 173593"/>
                <a:gd name="connsiteX28" fmla="*/ 256268 w 256174"/>
                <a:gd name="connsiteY28" fmla="*/ 173656 h 173593"/>
                <a:gd name="connsiteX29" fmla="*/ 256268 w 256174"/>
                <a:gd name="connsiteY29" fmla="*/ 161763 h 173593"/>
                <a:gd name="connsiteX30" fmla="*/ 228902 w 256174"/>
                <a:gd name="connsiteY30" fmla="*/ 161763 h 173593"/>
                <a:gd name="connsiteX31" fmla="*/ 228902 w 256174"/>
                <a:gd name="connsiteY31" fmla="*/ 11957 h 173593"/>
                <a:gd name="connsiteX32" fmla="*/ 256268 w 256174"/>
                <a:gd name="connsiteY32" fmla="*/ 11957 h 173593"/>
                <a:gd name="connsiteX33" fmla="*/ 256268 w 256174"/>
                <a:gd name="connsiteY33" fmla="*/ 63 h 173593"/>
                <a:gd name="connsiteX34" fmla="*/ 200270 w 256174"/>
                <a:gd name="connsiteY34" fmla="*/ 63 h 173593"/>
                <a:gd name="connsiteX35" fmla="*/ 189120 w 256174"/>
                <a:gd name="connsiteY35" fmla="*/ 6389 h 173593"/>
                <a:gd name="connsiteX36" fmla="*/ 128307 w 256174"/>
                <a:gd name="connsiteY36" fmla="*/ 140254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74" h="173593">
                  <a:moveTo>
                    <a:pt x="128307" y="140254"/>
                  </a:moveTo>
                  <a:lnTo>
                    <a:pt x="67494" y="6389"/>
                  </a:lnTo>
                  <a:cubicBezTo>
                    <a:pt x="64707" y="63"/>
                    <a:pt x="61920" y="63"/>
                    <a:pt x="56345" y="63"/>
                  </a:cubicBezTo>
                  <a:lnTo>
                    <a:pt x="93" y="63"/>
                  </a:lnTo>
                  <a:lnTo>
                    <a:pt x="93" y="11957"/>
                  </a:lnTo>
                  <a:lnTo>
                    <a:pt x="27459" y="11957"/>
                  </a:lnTo>
                  <a:lnTo>
                    <a:pt x="27459" y="154424"/>
                  </a:lnTo>
                  <a:cubicBezTo>
                    <a:pt x="27459" y="159991"/>
                    <a:pt x="27206" y="160245"/>
                    <a:pt x="20111" y="161004"/>
                  </a:cubicBezTo>
                  <a:cubicBezTo>
                    <a:pt x="14030" y="161763"/>
                    <a:pt x="13523" y="161763"/>
                    <a:pt x="6428" y="161763"/>
                  </a:cubicBezTo>
                  <a:lnTo>
                    <a:pt x="93" y="161763"/>
                  </a:lnTo>
                  <a:lnTo>
                    <a:pt x="93" y="173656"/>
                  </a:lnTo>
                  <a:cubicBezTo>
                    <a:pt x="9722" y="172897"/>
                    <a:pt x="24165" y="172897"/>
                    <a:pt x="34047" y="172897"/>
                  </a:cubicBezTo>
                  <a:cubicBezTo>
                    <a:pt x="44690" y="172897"/>
                    <a:pt x="57866" y="172897"/>
                    <a:pt x="68255" y="173656"/>
                  </a:cubicBezTo>
                  <a:lnTo>
                    <a:pt x="68255" y="161763"/>
                  </a:lnTo>
                  <a:lnTo>
                    <a:pt x="61920" y="161763"/>
                  </a:lnTo>
                  <a:cubicBezTo>
                    <a:pt x="57359" y="161763"/>
                    <a:pt x="53051" y="161510"/>
                    <a:pt x="48490" y="161004"/>
                  </a:cubicBezTo>
                  <a:cubicBezTo>
                    <a:pt x="41142" y="160245"/>
                    <a:pt x="40889" y="159991"/>
                    <a:pt x="40889" y="154424"/>
                  </a:cubicBezTo>
                  <a:lnTo>
                    <a:pt x="40889" y="15246"/>
                  </a:lnTo>
                  <a:lnTo>
                    <a:pt x="41142" y="15246"/>
                  </a:lnTo>
                  <a:lnTo>
                    <a:pt x="110064" y="167330"/>
                  </a:lnTo>
                  <a:cubicBezTo>
                    <a:pt x="112344" y="172391"/>
                    <a:pt x="115385" y="173656"/>
                    <a:pt x="118172" y="173656"/>
                  </a:cubicBezTo>
                  <a:cubicBezTo>
                    <a:pt x="123240" y="173656"/>
                    <a:pt x="125267" y="169860"/>
                    <a:pt x="126280" y="167583"/>
                  </a:cubicBezTo>
                  <a:lnTo>
                    <a:pt x="196975" y="11957"/>
                  </a:lnTo>
                  <a:lnTo>
                    <a:pt x="197229" y="11957"/>
                  </a:lnTo>
                  <a:lnTo>
                    <a:pt x="197229" y="161763"/>
                  </a:lnTo>
                  <a:lnTo>
                    <a:pt x="169863" y="161763"/>
                  </a:lnTo>
                  <a:lnTo>
                    <a:pt x="169863" y="173656"/>
                  </a:lnTo>
                  <a:cubicBezTo>
                    <a:pt x="178985" y="172897"/>
                    <a:pt x="202550" y="172897"/>
                    <a:pt x="212939" y="172897"/>
                  </a:cubicBezTo>
                  <a:cubicBezTo>
                    <a:pt x="223328" y="172897"/>
                    <a:pt x="247146" y="172897"/>
                    <a:pt x="256268" y="173656"/>
                  </a:cubicBezTo>
                  <a:lnTo>
                    <a:pt x="256268" y="161763"/>
                  </a:lnTo>
                  <a:lnTo>
                    <a:pt x="228902" y="161763"/>
                  </a:lnTo>
                  <a:lnTo>
                    <a:pt x="228902" y="11957"/>
                  </a:lnTo>
                  <a:lnTo>
                    <a:pt x="256268" y="11957"/>
                  </a:lnTo>
                  <a:lnTo>
                    <a:pt x="256268" y="63"/>
                  </a:lnTo>
                  <a:lnTo>
                    <a:pt x="200270" y="63"/>
                  </a:lnTo>
                  <a:cubicBezTo>
                    <a:pt x="194695" y="63"/>
                    <a:pt x="191908" y="63"/>
                    <a:pt x="189120" y="6389"/>
                  </a:cubicBezTo>
                  <a:lnTo>
                    <a:pt x="128307" y="140254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FA0D14-B2D4-4AEB-A5DC-EA77022A6300}"/>
                </a:ext>
              </a:extLst>
            </p:cNvPr>
            <p:cNvSpPr/>
            <p:nvPr>
              <p:custDataLst>
                <p:tags r:id="rId269"/>
              </p:custDataLst>
            </p:nvPr>
          </p:nvSpPr>
          <p:spPr>
            <a:xfrm>
              <a:off x="5203927" y="3955679"/>
              <a:ext cx="58785" cy="253051"/>
            </a:xfrm>
            <a:custGeom>
              <a:avLst/>
              <a:gdLst>
                <a:gd name="connsiteX0" fmla="*/ 58890 w 58785"/>
                <a:gd name="connsiteY0" fmla="*/ 126589 h 253051"/>
                <a:gd name="connsiteX1" fmla="*/ 42167 w 58785"/>
                <a:gd name="connsiteY1" fmla="*/ 47637 h 253051"/>
                <a:gd name="connsiteX2" fmla="*/ 2638 w 58785"/>
                <a:gd name="connsiteY2" fmla="*/ 63 h 253051"/>
                <a:gd name="connsiteX3" fmla="*/ 104 w 58785"/>
                <a:gd name="connsiteY3" fmla="*/ 2594 h 253051"/>
                <a:gd name="connsiteX4" fmla="*/ 4919 w 58785"/>
                <a:gd name="connsiteY4" fmla="*/ 8414 h 253051"/>
                <a:gd name="connsiteX5" fmla="*/ 44194 w 58785"/>
                <a:gd name="connsiteY5" fmla="*/ 126589 h 253051"/>
                <a:gd name="connsiteX6" fmla="*/ 3398 w 58785"/>
                <a:gd name="connsiteY6" fmla="*/ 246282 h 253051"/>
                <a:gd name="connsiteX7" fmla="*/ 104 w 58785"/>
                <a:gd name="connsiteY7" fmla="*/ 250584 h 253051"/>
                <a:gd name="connsiteX8" fmla="*/ 2638 w 58785"/>
                <a:gd name="connsiteY8" fmla="*/ 253114 h 253051"/>
                <a:gd name="connsiteX9" fmla="*/ 42927 w 58785"/>
                <a:gd name="connsiteY9" fmla="*/ 203769 h 253051"/>
                <a:gd name="connsiteX10" fmla="*/ 58890 w 58785"/>
                <a:gd name="connsiteY10" fmla="*/ 126589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85" h="253051">
                  <a:moveTo>
                    <a:pt x="58890" y="126589"/>
                  </a:moveTo>
                  <a:cubicBezTo>
                    <a:pt x="58890" y="106851"/>
                    <a:pt x="56103" y="76232"/>
                    <a:pt x="42167" y="47637"/>
                  </a:cubicBezTo>
                  <a:cubicBezTo>
                    <a:pt x="26963" y="16512"/>
                    <a:pt x="5172" y="63"/>
                    <a:pt x="2638" y="63"/>
                  </a:cubicBezTo>
                  <a:cubicBezTo>
                    <a:pt x="1118" y="63"/>
                    <a:pt x="104" y="1075"/>
                    <a:pt x="104" y="2594"/>
                  </a:cubicBezTo>
                  <a:cubicBezTo>
                    <a:pt x="104" y="3353"/>
                    <a:pt x="104" y="3859"/>
                    <a:pt x="4919" y="8414"/>
                  </a:cubicBezTo>
                  <a:cubicBezTo>
                    <a:pt x="29751" y="33466"/>
                    <a:pt x="44194" y="73701"/>
                    <a:pt x="44194" y="126589"/>
                  </a:cubicBezTo>
                  <a:cubicBezTo>
                    <a:pt x="44194" y="169860"/>
                    <a:pt x="34818" y="214397"/>
                    <a:pt x="3398" y="246282"/>
                  </a:cubicBezTo>
                  <a:cubicBezTo>
                    <a:pt x="104" y="249318"/>
                    <a:pt x="104" y="249825"/>
                    <a:pt x="104" y="250584"/>
                  </a:cubicBezTo>
                  <a:cubicBezTo>
                    <a:pt x="104" y="252102"/>
                    <a:pt x="1118" y="253114"/>
                    <a:pt x="2638" y="253114"/>
                  </a:cubicBezTo>
                  <a:cubicBezTo>
                    <a:pt x="5172" y="253114"/>
                    <a:pt x="27977" y="235907"/>
                    <a:pt x="42927" y="203769"/>
                  </a:cubicBezTo>
                  <a:cubicBezTo>
                    <a:pt x="55849" y="175934"/>
                    <a:pt x="58890" y="147845"/>
                    <a:pt x="58890" y="12658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F9CDDD3-DDFA-C676-6116-339A1D776905}"/>
                </a:ext>
              </a:extLst>
            </p:cNvPr>
            <p:cNvSpPr/>
            <p:nvPr>
              <p:custDataLst>
                <p:tags r:id="rId270"/>
              </p:custDataLst>
            </p:nvPr>
          </p:nvSpPr>
          <p:spPr>
            <a:xfrm>
              <a:off x="5372597" y="4052598"/>
              <a:ext cx="168502" cy="59213"/>
            </a:xfrm>
            <a:custGeom>
              <a:avLst/>
              <a:gdLst>
                <a:gd name="connsiteX0" fmla="*/ 159998 w 168502"/>
                <a:gd name="connsiteY0" fmla="*/ 10185 h 59213"/>
                <a:gd name="connsiteX1" fmla="*/ 168614 w 168502"/>
                <a:gd name="connsiteY1" fmla="*/ 5124 h 59213"/>
                <a:gd name="connsiteX2" fmla="*/ 160252 w 168502"/>
                <a:gd name="connsiteY2" fmla="*/ 63 h 59213"/>
                <a:gd name="connsiteX3" fmla="*/ 8473 w 168502"/>
                <a:gd name="connsiteY3" fmla="*/ 63 h 59213"/>
                <a:gd name="connsiteX4" fmla="*/ 111 w 168502"/>
                <a:gd name="connsiteY4" fmla="*/ 5124 h 59213"/>
                <a:gd name="connsiteX5" fmla="*/ 8726 w 168502"/>
                <a:gd name="connsiteY5" fmla="*/ 10185 h 59213"/>
                <a:gd name="connsiteX6" fmla="*/ 159998 w 168502"/>
                <a:gd name="connsiteY6" fmla="*/ 10185 h 59213"/>
                <a:gd name="connsiteX7" fmla="*/ 160252 w 168502"/>
                <a:gd name="connsiteY7" fmla="*/ 59277 h 59213"/>
                <a:gd name="connsiteX8" fmla="*/ 168614 w 168502"/>
                <a:gd name="connsiteY8" fmla="*/ 54216 h 59213"/>
                <a:gd name="connsiteX9" fmla="*/ 159998 w 168502"/>
                <a:gd name="connsiteY9" fmla="*/ 49155 h 59213"/>
                <a:gd name="connsiteX10" fmla="*/ 8726 w 168502"/>
                <a:gd name="connsiteY10" fmla="*/ 49155 h 59213"/>
                <a:gd name="connsiteX11" fmla="*/ 111 w 168502"/>
                <a:gd name="connsiteY11" fmla="*/ 54216 h 59213"/>
                <a:gd name="connsiteX12" fmla="*/ 8473 w 168502"/>
                <a:gd name="connsiteY12" fmla="*/ 59277 h 59213"/>
                <a:gd name="connsiteX13" fmla="*/ 160252 w 168502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502" h="59213">
                  <a:moveTo>
                    <a:pt x="159998" y="10185"/>
                  </a:moveTo>
                  <a:cubicBezTo>
                    <a:pt x="163799" y="10185"/>
                    <a:pt x="168614" y="10185"/>
                    <a:pt x="168614" y="5124"/>
                  </a:cubicBezTo>
                  <a:cubicBezTo>
                    <a:pt x="168614" y="63"/>
                    <a:pt x="163799" y="63"/>
                    <a:pt x="160252" y="63"/>
                  </a:cubicBezTo>
                  <a:lnTo>
                    <a:pt x="8473" y="63"/>
                  </a:lnTo>
                  <a:cubicBezTo>
                    <a:pt x="4925" y="63"/>
                    <a:pt x="111" y="63"/>
                    <a:pt x="111" y="5124"/>
                  </a:cubicBezTo>
                  <a:cubicBezTo>
                    <a:pt x="111" y="10185"/>
                    <a:pt x="4925" y="10185"/>
                    <a:pt x="8726" y="10185"/>
                  </a:cubicBezTo>
                  <a:lnTo>
                    <a:pt x="159998" y="10185"/>
                  </a:lnTo>
                  <a:close/>
                  <a:moveTo>
                    <a:pt x="160252" y="59277"/>
                  </a:moveTo>
                  <a:cubicBezTo>
                    <a:pt x="163799" y="59277"/>
                    <a:pt x="168614" y="59277"/>
                    <a:pt x="168614" y="54216"/>
                  </a:cubicBezTo>
                  <a:cubicBezTo>
                    <a:pt x="168614" y="49155"/>
                    <a:pt x="163799" y="49155"/>
                    <a:pt x="159998" y="49155"/>
                  </a:cubicBezTo>
                  <a:lnTo>
                    <a:pt x="8726" y="49155"/>
                  </a:lnTo>
                  <a:cubicBezTo>
                    <a:pt x="4925" y="49155"/>
                    <a:pt x="111" y="49155"/>
                    <a:pt x="111" y="54216"/>
                  </a:cubicBezTo>
                  <a:cubicBezTo>
                    <a:pt x="111" y="59277"/>
                    <a:pt x="4925" y="59277"/>
                    <a:pt x="8473" y="59277"/>
                  </a:cubicBezTo>
                  <a:lnTo>
                    <a:pt x="160252" y="5927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D4F980A-766C-A1B3-2951-9CCE9D351042}"/>
                </a:ext>
              </a:extLst>
            </p:cNvPr>
            <p:cNvSpPr/>
            <p:nvPr>
              <p:custDataLst>
                <p:tags r:id="rId271"/>
              </p:custDataLst>
            </p:nvPr>
          </p:nvSpPr>
          <p:spPr>
            <a:xfrm>
              <a:off x="5635500" y="4036402"/>
              <a:ext cx="134042" cy="111848"/>
            </a:xfrm>
            <a:custGeom>
              <a:avLst/>
              <a:gdLst>
                <a:gd name="connsiteX0" fmla="*/ 121747 w 134042"/>
                <a:gd name="connsiteY0" fmla="*/ 14740 h 111848"/>
                <a:gd name="connsiteX1" fmla="*/ 134163 w 134042"/>
                <a:gd name="connsiteY1" fmla="*/ 6136 h 111848"/>
                <a:gd name="connsiteX2" fmla="*/ 124281 w 134042"/>
                <a:gd name="connsiteY2" fmla="*/ 63 h 111848"/>
                <a:gd name="connsiteX3" fmla="*/ 66509 w 134042"/>
                <a:gd name="connsiteY3" fmla="*/ 63 h 111848"/>
                <a:gd name="connsiteX4" fmla="*/ 121 w 134042"/>
                <a:gd name="connsiteY4" fmla="*/ 71930 h 111848"/>
                <a:gd name="connsiteX5" fmla="*/ 38129 w 134042"/>
                <a:gd name="connsiteY5" fmla="*/ 111912 h 111848"/>
                <a:gd name="connsiteX6" fmla="*/ 101730 w 134042"/>
                <a:gd name="connsiteY6" fmla="*/ 42323 h 111848"/>
                <a:gd name="connsiteX7" fmla="*/ 93875 w 134042"/>
                <a:gd name="connsiteY7" fmla="*/ 14740 h 111848"/>
                <a:gd name="connsiteX8" fmla="*/ 121747 w 134042"/>
                <a:gd name="connsiteY8" fmla="*/ 14740 h 111848"/>
                <a:gd name="connsiteX9" fmla="*/ 38383 w 134042"/>
                <a:gd name="connsiteY9" fmla="*/ 106345 h 111848"/>
                <a:gd name="connsiteX10" fmla="*/ 15831 w 134042"/>
                <a:gd name="connsiteY10" fmla="*/ 79015 h 111848"/>
                <a:gd name="connsiteX11" fmla="*/ 27741 w 134042"/>
                <a:gd name="connsiteY11" fmla="*/ 35743 h 111848"/>
                <a:gd name="connsiteX12" fmla="*/ 62201 w 134042"/>
                <a:gd name="connsiteY12" fmla="*/ 14740 h 111848"/>
                <a:gd name="connsiteX13" fmla="*/ 85513 w 134042"/>
                <a:gd name="connsiteY13" fmla="*/ 39286 h 111848"/>
                <a:gd name="connsiteX14" fmla="*/ 71830 w 134042"/>
                <a:gd name="connsiteY14" fmla="*/ 84835 h 111848"/>
                <a:gd name="connsiteX15" fmla="*/ 38383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47" y="14740"/>
                  </a:moveTo>
                  <a:cubicBezTo>
                    <a:pt x="125041" y="14740"/>
                    <a:pt x="134163" y="14740"/>
                    <a:pt x="134163" y="6136"/>
                  </a:cubicBezTo>
                  <a:cubicBezTo>
                    <a:pt x="134163" y="63"/>
                    <a:pt x="128842" y="63"/>
                    <a:pt x="124281" y="63"/>
                  </a:cubicBezTo>
                  <a:lnTo>
                    <a:pt x="66509" y="63"/>
                  </a:lnTo>
                  <a:cubicBezTo>
                    <a:pt x="28247" y="63"/>
                    <a:pt x="121" y="41817"/>
                    <a:pt x="121" y="71930"/>
                  </a:cubicBezTo>
                  <a:cubicBezTo>
                    <a:pt x="121" y="94198"/>
                    <a:pt x="15071" y="111912"/>
                    <a:pt x="38129" y="111912"/>
                  </a:cubicBezTo>
                  <a:cubicBezTo>
                    <a:pt x="68029" y="111912"/>
                    <a:pt x="101730" y="81293"/>
                    <a:pt x="101730" y="42323"/>
                  </a:cubicBezTo>
                  <a:cubicBezTo>
                    <a:pt x="101730" y="38021"/>
                    <a:pt x="101730" y="25874"/>
                    <a:pt x="93875" y="14740"/>
                  </a:cubicBezTo>
                  <a:lnTo>
                    <a:pt x="121747" y="14740"/>
                  </a:lnTo>
                  <a:close/>
                  <a:moveTo>
                    <a:pt x="38383" y="106345"/>
                  </a:moveTo>
                  <a:cubicBezTo>
                    <a:pt x="25967" y="106345"/>
                    <a:pt x="15831" y="97235"/>
                    <a:pt x="15831" y="79015"/>
                  </a:cubicBezTo>
                  <a:cubicBezTo>
                    <a:pt x="15831" y="71424"/>
                    <a:pt x="18872" y="50673"/>
                    <a:pt x="27741" y="35743"/>
                  </a:cubicBezTo>
                  <a:cubicBezTo>
                    <a:pt x="38383" y="18283"/>
                    <a:pt x="53586" y="14740"/>
                    <a:pt x="62201" y="14740"/>
                  </a:cubicBezTo>
                  <a:cubicBezTo>
                    <a:pt x="83486" y="14740"/>
                    <a:pt x="85513" y="31442"/>
                    <a:pt x="85513" y="39286"/>
                  </a:cubicBezTo>
                  <a:cubicBezTo>
                    <a:pt x="85513" y="51180"/>
                    <a:pt x="80445" y="71930"/>
                    <a:pt x="71830" y="84835"/>
                  </a:cubicBezTo>
                  <a:cubicBezTo>
                    <a:pt x="61948" y="99765"/>
                    <a:pt x="48265" y="106345"/>
                    <a:pt x="38383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2F29CFC-41E3-30AA-08A1-5EDBBE6C9600}"/>
                </a:ext>
              </a:extLst>
            </p:cNvPr>
            <p:cNvSpPr/>
            <p:nvPr>
              <p:custDataLst>
                <p:tags r:id="rId272"/>
              </p:custDataLst>
            </p:nvPr>
          </p:nvSpPr>
          <p:spPr>
            <a:xfrm>
              <a:off x="5800149" y="3881170"/>
              <a:ext cx="46116" cy="176958"/>
            </a:xfrm>
            <a:custGeom>
              <a:avLst/>
              <a:gdLst>
                <a:gd name="connsiteX0" fmla="*/ 42696 w 46116"/>
                <a:gd name="connsiteY0" fmla="*/ 58 h 176958"/>
                <a:gd name="connsiteX1" fmla="*/ 127 w 46116"/>
                <a:gd name="connsiteY1" fmla="*/ 88449 h 176958"/>
                <a:gd name="connsiteX2" fmla="*/ 42696 w 46116"/>
                <a:gd name="connsiteY2" fmla="*/ 177017 h 176958"/>
                <a:gd name="connsiteX3" fmla="*/ 46244 w 46116"/>
                <a:gd name="connsiteY3" fmla="*/ 174891 h 176958"/>
                <a:gd name="connsiteX4" fmla="*/ 44470 w 46116"/>
                <a:gd name="connsiteY4" fmla="*/ 172234 h 176958"/>
                <a:gd name="connsiteX5" fmla="*/ 12189 w 46116"/>
                <a:gd name="connsiteY5" fmla="*/ 88626 h 176958"/>
                <a:gd name="connsiteX6" fmla="*/ 45002 w 46116"/>
                <a:gd name="connsiteY6" fmla="*/ 4309 h 176958"/>
                <a:gd name="connsiteX7" fmla="*/ 46244 w 46116"/>
                <a:gd name="connsiteY7" fmla="*/ 2184 h 176958"/>
                <a:gd name="connsiteX8" fmla="*/ 42696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696" y="58"/>
                  </a:moveTo>
                  <a:cubicBezTo>
                    <a:pt x="8996" y="23794"/>
                    <a:pt x="127" y="61347"/>
                    <a:pt x="127" y="88449"/>
                  </a:cubicBezTo>
                  <a:cubicBezTo>
                    <a:pt x="127" y="113425"/>
                    <a:pt x="7577" y="152218"/>
                    <a:pt x="42696" y="177017"/>
                  </a:cubicBezTo>
                  <a:cubicBezTo>
                    <a:pt x="44115" y="177017"/>
                    <a:pt x="46244" y="177017"/>
                    <a:pt x="46244" y="174891"/>
                  </a:cubicBezTo>
                  <a:cubicBezTo>
                    <a:pt x="46244" y="173828"/>
                    <a:pt x="45712" y="173474"/>
                    <a:pt x="44470" y="172234"/>
                  </a:cubicBezTo>
                  <a:cubicBezTo>
                    <a:pt x="20880" y="150978"/>
                    <a:pt x="12189" y="120865"/>
                    <a:pt x="12189" y="88626"/>
                  </a:cubicBezTo>
                  <a:cubicBezTo>
                    <a:pt x="12189" y="40799"/>
                    <a:pt x="30458" y="17417"/>
                    <a:pt x="45002" y="4309"/>
                  </a:cubicBezTo>
                  <a:cubicBezTo>
                    <a:pt x="45712" y="3601"/>
                    <a:pt x="46244" y="3069"/>
                    <a:pt x="46244" y="2184"/>
                  </a:cubicBezTo>
                  <a:cubicBezTo>
                    <a:pt x="46244" y="58"/>
                    <a:pt x="44115" y="58"/>
                    <a:pt x="42696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BBC75C-CD79-275C-7013-07696131E196}"/>
                </a:ext>
              </a:extLst>
            </p:cNvPr>
            <p:cNvSpPr/>
            <p:nvPr>
              <p:custDataLst>
                <p:tags r:id="rId273"/>
              </p:custDataLst>
            </p:nvPr>
          </p:nvSpPr>
          <p:spPr>
            <a:xfrm>
              <a:off x="5868159" y="3896404"/>
              <a:ext cx="82300" cy="121160"/>
            </a:xfrm>
            <a:custGeom>
              <a:avLst/>
              <a:gdLst>
                <a:gd name="connsiteX0" fmla="*/ 82431 w 82300"/>
                <a:gd name="connsiteY0" fmla="*/ 61170 h 121160"/>
                <a:gd name="connsiteX1" fmla="*/ 71966 w 82300"/>
                <a:gd name="connsiteY1" fmla="*/ 15292 h 121160"/>
                <a:gd name="connsiteX2" fmla="*/ 41281 w 82300"/>
                <a:gd name="connsiteY2" fmla="*/ 58 h 121160"/>
                <a:gd name="connsiteX3" fmla="*/ 130 w 82300"/>
                <a:gd name="connsiteY3" fmla="*/ 61170 h 121160"/>
                <a:gd name="connsiteX4" fmla="*/ 41281 w 82300"/>
                <a:gd name="connsiteY4" fmla="*/ 121219 h 121160"/>
                <a:gd name="connsiteX5" fmla="*/ 82431 w 82300"/>
                <a:gd name="connsiteY5" fmla="*/ 61170 h 121160"/>
                <a:gd name="connsiteX6" fmla="*/ 41281 w 82300"/>
                <a:gd name="connsiteY6" fmla="*/ 116259 h 121160"/>
                <a:gd name="connsiteX7" fmla="*/ 18754 w 82300"/>
                <a:gd name="connsiteY7" fmla="*/ 96951 h 121160"/>
                <a:gd name="connsiteX8" fmla="*/ 16271 w 82300"/>
                <a:gd name="connsiteY8" fmla="*/ 58867 h 121160"/>
                <a:gd name="connsiteX9" fmla="*/ 18932 w 82300"/>
                <a:gd name="connsiteY9" fmla="*/ 22731 h 121160"/>
                <a:gd name="connsiteX10" fmla="*/ 41281 w 82300"/>
                <a:gd name="connsiteY10" fmla="*/ 5018 h 121160"/>
                <a:gd name="connsiteX11" fmla="*/ 63275 w 82300"/>
                <a:gd name="connsiteY11" fmla="*/ 21137 h 121160"/>
                <a:gd name="connsiteX12" fmla="*/ 66290 w 82300"/>
                <a:gd name="connsiteY12" fmla="*/ 58867 h 121160"/>
                <a:gd name="connsiteX13" fmla="*/ 63984 w 82300"/>
                <a:gd name="connsiteY13" fmla="*/ 96243 h 121160"/>
                <a:gd name="connsiteX14" fmla="*/ 41281 w 82300"/>
                <a:gd name="connsiteY14" fmla="*/ 116259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300" h="121160">
                  <a:moveTo>
                    <a:pt x="82431" y="61170"/>
                  </a:moveTo>
                  <a:cubicBezTo>
                    <a:pt x="82431" y="41685"/>
                    <a:pt x="80125" y="27691"/>
                    <a:pt x="71966" y="15292"/>
                  </a:cubicBezTo>
                  <a:cubicBezTo>
                    <a:pt x="66467" y="7143"/>
                    <a:pt x="55470" y="58"/>
                    <a:pt x="41281" y="58"/>
                  </a:cubicBezTo>
                  <a:cubicBezTo>
                    <a:pt x="130" y="58"/>
                    <a:pt x="130" y="48416"/>
                    <a:pt x="130" y="61170"/>
                  </a:cubicBezTo>
                  <a:cubicBezTo>
                    <a:pt x="130" y="73924"/>
                    <a:pt x="130" y="121219"/>
                    <a:pt x="41281" y="121219"/>
                  </a:cubicBezTo>
                  <a:cubicBezTo>
                    <a:pt x="82431" y="121219"/>
                    <a:pt x="82431" y="73924"/>
                    <a:pt x="82431" y="61170"/>
                  </a:cubicBezTo>
                  <a:close/>
                  <a:moveTo>
                    <a:pt x="41281" y="116259"/>
                  </a:moveTo>
                  <a:cubicBezTo>
                    <a:pt x="33122" y="116259"/>
                    <a:pt x="22302" y="111476"/>
                    <a:pt x="18754" y="96951"/>
                  </a:cubicBezTo>
                  <a:cubicBezTo>
                    <a:pt x="16271" y="86500"/>
                    <a:pt x="16271" y="71975"/>
                    <a:pt x="16271" y="58867"/>
                  </a:cubicBezTo>
                  <a:cubicBezTo>
                    <a:pt x="16271" y="45936"/>
                    <a:pt x="16271" y="32474"/>
                    <a:pt x="18932" y="22731"/>
                  </a:cubicBezTo>
                  <a:cubicBezTo>
                    <a:pt x="22657" y="8738"/>
                    <a:pt x="34008" y="5018"/>
                    <a:pt x="41281" y="5018"/>
                  </a:cubicBezTo>
                  <a:cubicBezTo>
                    <a:pt x="50859" y="5018"/>
                    <a:pt x="60082" y="10863"/>
                    <a:pt x="63275" y="21137"/>
                  </a:cubicBezTo>
                  <a:cubicBezTo>
                    <a:pt x="66113" y="30703"/>
                    <a:pt x="66290" y="43456"/>
                    <a:pt x="66290" y="58867"/>
                  </a:cubicBezTo>
                  <a:cubicBezTo>
                    <a:pt x="66290" y="71975"/>
                    <a:pt x="66290" y="85083"/>
                    <a:pt x="63984" y="96243"/>
                  </a:cubicBezTo>
                  <a:cubicBezTo>
                    <a:pt x="60437" y="112362"/>
                    <a:pt x="48376" y="116259"/>
                    <a:pt x="41281" y="116259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EF55D2E-5F1D-94B3-8EAD-53970233A773}"/>
                </a:ext>
              </a:extLst>
            </p:cNvPr>
            <p:cNvSpPr/>
            <p:nvPr>
              <p:custDataLst>
                <p:tags r:id="rId274"/>
              </p:custDataLst>
            </p:nvPr>
          </p:nvSpPr>
          <p:spPr>
            <a:xfrm>
              <a:off x="5972533" y="3881170"/>
              <a:ext cx="45939" cy="176958"/>
            </a:xfrm>
            <a:custGeom>
              <a:avLst/>
              <a:gdLst>
                <a:gd name="connsiteX0" fmla="*/ 3505 w 45939"/>
                <a:gd name="connsiteY0" fmla="*/ 58 h 176958"/>
                <a:gd name="connsiteX1" fmla="*/ 134 w 45939"/>
                <a:gd name="connsiteY1" fmla="*/ 2184 h 176958"/>
                <a:gd name="connsiteX2" fmla="*/ 1731 w 45939"/>
                <a:gd name="connsiteY2" fmla="*/ 4841 h 176958"/>
                <a:gd name="connsiteX3" fmla="*/ 34012 w 45939"/>
                <a:gd name="connsiteY3" fmla="*/ 88449 h 176958"/>
                <a:gd name="connsiteX4" fmla="*/ 3327 w 45939"/>
                <a:gd name="connsiteY4" fmla="*/ 170817 h 176958"/>
                <a:gd name="connsiteX5" fmla="*/ 134 w 45939"/>
                <a:gd name="connsiteY5" fmla="*/ 174891 h 176958"/>
                <a:gd name="connsiteX6" fmla="*/ 2440 w 45939"/>
                <a:gd name="connsiteY6" fmla="*/ 177017 h 176958"/>
                <a:gd name="connsiteX7" fmla="*/ 33126 w 45939"/>
                <a:gd name="connsiteY7" fmla="*/ 143184 h 176958"/>
                <a:gd name="connsiteX8" fmla="*/ 46074 w 45939"/>
                <a:gd name="connsiteY8" fmla="*/ 88626 h 176958"/>
                <a:gd name="connsiteX9" fmla="*/ 3505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05" y="58"/>
                  </a:moveTo>
                  <a:cubicBezTo>
                    <a:pt x="2263" y="58"/>
                    <a:pt x="134" y="58"/>
                    <a:pt x="134" y="2184"/>
                  </a:cubicBezTo>
                  <a:cubicBezTo>
                    <a:pt x="134" y="3069"/>
                    <a:pt x="667" y="3601"/>
                    <a:pt x="1731" y="4841"/>
                  </a:cubicBezTo>
                  <a:cubicBezTo>
                    <a:pt x="16985" y="18834"/>
                    <a:pt x="34012" y="42748"/>
                    <a:pt x="34012" y="88449"/>
                  </a:cubicBezTo>
                  <a:cubicBezTo>
                    <a:pt x="34012" y="125470"/>
                    <a:pt x="22483" y="153458"/>
                    <a:pt x="3327" y="170817"/>
                  </a:cubicBezTo>
                  <a:cubicBezTo>
                    <a:pt x="312" y="173828"/>
                    <a:pt x="134" y="174005"/>
                    <a:pt x="134" y="174891"/>
                  </a:cubicBezTo>
                  <a:cubicBezTo>
                    <a:pt x="134" y="175777"/>
                    <a:pt x="667" y="177017"/>
                    <a:pt x="2440" y="177017"/>
                  </a:cubicBezTo>
                  <a:cubicBezTo>
                    <a:pt x="4569" y="177017"/>
                    <a:pt x="21419" y="165326"/>
                    <a:pt x="33126" y="143184"/>
                  </a:cubicBezTo>
                  <a:cubicBezTo>
                    <a:pt x="40930" y="128481"/>
                    <a:pt x="46074" y="109351"/>
                    <a:pt x="46074" y="88626"/>
                  </a:cubicBezTo>
                  <a:cubicBezTo>
                    <a:pt x="46074" y="63650"/>
                    <a:pt x="38624" y="24857"/>
                    <a:pt x="3505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59C6CA-6D1E-5522-B406-774886EFA418}"/>
                </a:ext>
              </a:extLst>
            </p:cNvPr>
            <p:cNvSpPr/>
            <p:nvPr>
              <p:custDataLst>
                <p:tags r:id="rId275"/>
              </p:custDataLst>
            </p:nvPr>
          </p:nvSpPr>
          <p:spPr>
            <a:xfrm>
              <a:off x="5778997" y="4098562"/>
              <a:ext cx="53743" cy="119212"/>
            </a:xfrm>
            <a:custGeom>
              <a:avLst/>
              <a:gdLst>
                <a:gd name="connsiteX0" fmla="*/ 49259 w 53743"/>
                <a:gd name="connsiteY0" fmla="*/ 6797 h 119212"/>
                <a:gd name="connsiteX1" fmla="*/ 42164 w 53743"/>
                <a:gd name="connsiteY1" fmla="*/ 66 h 119212"/>
                <a:gd name="connsiteX2" fmla="*/ 32231 w 53743"/>
                <a:gd name="connsiteY2" fmla="*/ 9808 h 119212"/>
                <a:gd name="connsiteX3" fmla="*/ 39326 w 53743"/>
                <a:gd name="connsiteY3" fmla="*/ 16540 h 119212"/>
                <a:gd name="connsiteX4" fmla="*/ 49259 w 53743"/>
                <a:gd name="connsiteY4" fmla="*/ 6797 h 119212"/>
                <a:gd name="connsiteX5" fmla="*/ 13075 w 53743"/>
                <a:gd name="connsiteY5" fmla="*/ 96782 h 119212"/>
                <a:gd name="connsiteX6" fmla="*/ 11479 w 53743"/>
                <a:gd name="connsiteY6" fmla="*/ 104222 h 119212"/>
                <a:gd name="connsiteX7" fmla="*/ 28329 w 53743"/>
                <a:gd name="connsiteY7" fmla="*/ 119278 h 119212"/>
                <a:gd name="connsiteX8" fmla="*/ 53871 w 53743"/>
                <a:gd name="connsiteY8" fmla="*/ 92177 h 119212"/>
                <a:gd name="connsiteX9" fmla="*/ 51033 w 53743"/>
                <a:gd name="connsiteY9" fmla="*/ 89874 h 119212"/>
                <a:gd name="connsiteX10" fmla="*/ 47663 w 53743"/>
                <a:gd name="connsiteY10" fmla="*/ 92885 h 119212"/>
                <a:gd name="connsiteX11" fmla="*/ 28861 w 53743"/>
                <a:gd name="connsiteY11" fmla="*/ 114319 h 119212"/>
                <a:gd name="connsiteX12" fmla="*/ 24427 w 53743"/>
                <a:gd name="connsiteY12" fmla="*/ 108119 h 119212"/>
                <a:gd name="connsiteX13" fmla="*/ 27265 w 53743"/>
                <a:gd name="connsiteY13" fmla="*/ 96782 h 119212"/>
                <a:gd name="connsiteX14" fmla="*/ 32941 w 53743"/>
                <a:gd name="connsiteY14" fmla="*/ 82611 h 119212"/>
                <a:gd name="connsiteX15" fmla="*/ 41632 w 53743"/>
                <a:gd name="connsiteY15" fmla="*/ 60115 h 119212"/>
                <a:gd name="connsiteX16" fmla="*/ 42696 w 53743"/>
                <a:gd name="connsiteY16" fmla="*/ 54447 h 119212"/>
                <a:gd name="connsiteX17" fmla="*/ 25846 w 53743"/>
                <a:gd name="connsiteY17" fmla="*/ 39390 h 119212"/>
                <a:gd name="connsiteX18" fmla="*/ 127 w 53743"/>
                <a:gd name="connsiteY18" fmla="*/ 66492 h 119212"/>
                <a:gd name="connsiteX19" fmla="*/ 3142 w 53743"/>
                <a:gd name="connsiteY19" fmla="*/ 68795 h 119212"/>
                <a:gd name="connsiteX20" fmla="*/ 6335 w 53743"/>
                <a:gd name="connsiteY20" fmla="*/ 65960 h 119212"/>
                <a:gd name="connsiteX21" fmla="*/ 25314 w 53743"/>
                <a:gd name="connsiteY21" fmla="*/ 44350 h 119212"/>
                <a:gd name="connsiteX22" fmla="*/ 29748 w 53743"/>
                <a:gd name="connsiteY22" fmla="*/ 50550 h 119212"/>
                <a:gd name="connsiteX23" fmla="*/ 24250 w 53743"/>
                <a:gd name="connsiteY23" fmla="*/ 68263 h 119212"/>
                <a:gd name="connsiteX24" fmla="*/ 13075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59" y="6797"/>
                  </a:moveTo>
                  <a:cubicBezTo>
                    <a:pt x="49259" y="3963"/>
                    <a:pt x="47130" y="66"/>
                    <a:pt x="42164" y="66"/>
                  </a:cubicBezTo>
                  <a:cubicBezTo>
                    <a:pt x="37375" y="66"/>
                    <a:pt x="32231" y="4672"/>
                    <a:pt x="32231" y="9808"/>
                  </a:cubicBezTo>
                  <a:cubicBezTo>
                    <a:pt x="32231" y="12820"/>
                    <a:pt x="34537" y="16540"/>
                    <a:pt x="39326" y="16540"/>
                  </a:cubicBezTo>
                  <a:cubicBezTo>
                    <a:pt x="44470" y="16540"/>
                    <a:pt x="49259" y="11580"/>
                    <a:pt x="49259" y="6797"/>
                  </a:cubicBezTo>
                  <a:close/>
                  <a:moveTo>
                    <a:pt x="13075" y="96782"/>
                  </a:moveTo>
                  <a:cubicBezTo>
                    <a:pt x="12366" y="99085"/>
                    <a:pt x="11479" y="101210"/>
                    <a:pt x="11479" y="104222"/>
                  </a:cubicBezTo>
                  <a:cubicBezTo>
                    <a:pt x="11479" y="112547"/>
                    <a:pt x="18574" y="119278"/>
                    <a:pt x="28329" y="119278"/>
                  </a:cubicBezTo>
                  <a:cubicBezTo>
                    <a:pt x="46066" y="119278"/>
                    <a:pt x="53871" y="94834"/>
                    <a:pt x="53871" y="92177"/>
                  </a:cubicBezTo>
                  <a:cubicBezTo>
                    <a:pt x="53871" y="89874"/>
                    <a:pt x="51565" y="89874"/>
                    <a:pt x="51033" y="89874"/>
                  </a:cubicBezTo>
                  <a:cubicBezTo>
                    <a:pt x="48549" y="89874"/>
                    <a:pt x="48372" y="90937"/>
                    <a:pt x="47663" y="92885"/>
                  </a:cubicBezTo>
                  <a:cubicBezTo>
                    <a:pt x="43583" y="107056"/>
                    <a:pt x="35779" y="114319"/>
                    <a:pt x="28861" y="114319"/>
                  </a:cubicBezTo>
                  <a:cubicBezTo>
                    <a:pt x="25314" y="114319"/>
                    <a:pt x="24427" y="112016"/>
                    <a:pt x="24427" y="108119"/>
                  </a:cubicBezTo>
                  <a:cubicBezTo>
                    <a:pt x="24427" y="104045"/>
                    <a:pt x="25668" y="100679"/>
                    <a:pt x="27265" y="96782"/>
                  </a:cubicBezTo>
                  <a:cubicBezTo>
                    <a:pt x="29039" y="91999"/>
                    <a:pt x="30990" y="87217"/>
                    <a:pt x="32941" y="82611"/>
                  </a:cubicBezTo>
                  <a:cubicBezTo>
                    <a:pt x="34537" y="78360"/>
                    <a:pt x="40922" y="62241"/>
                    <a:pt x="41632" y="60115"/>
                  </a:cubicBezTo>
                  <a:cubicBezTo>
                    <a:pt x="42164" y="58344"/>
                    <a:pt x="42696" y="56218"/>
                    <a:pt x="42696" y="54447"/>
                  </a:cubicBezTo>
                  <a:cubicBezTo>
                    <a:pt x="42696" y="46121"/>
                    <a:pt x="35601" y="39390"/>
                    <a:pt x="25846" y="39390"/>
                  </a:cubicBezTo>
                  <a:cubicBezTo>
                    <a:pt x="8286" y="39390"/>
                    <a:pt x="127" y="63481"/>
                    <a:pt x="127" y="66492"/>
                  </a:cubicBezTo>
                  <a:cubicBezTo>
                    <a:pt x="127" y="68795"/>
                    <a:pt x="2610" y="68795"/>
                    <a:pt x="3142" y="68795"/>
                  </a:cubicBezTo>
                  <a:cubicBezTo>
                    <a:pt x="5626" y="68795"/>
                    <a:pt x="5803" y="67909"/>
                    <a:pt x="6335" y="65960"/>
                  </a:cubicBezTo>
                  <a:cubicBezTo>
                    <a:pt x="10947" y="50727"/>
                    <a:pt x="18751" y="44350"/>
                    <a:pt x="25314" y="44350"/>
                  </a:cubicBezTo>
                  <a:cubicBezTo>
                    <a:pt x="28152" y="44350"/>
                    <a:pt x="29748" y="45767"/>
                    <a:pt x="29748" y="50550"/>
                  </a:cubicBezTo>
                  <a:cubicBezTo>
                    <a:pt x="29748" y="54624"/>
                    <a:pt x="28684" y="57281"/>
                    <a:pt x="24250" y="68263"/>
                  </a:cubicBezTo>
                  <a:lnTo>
                    <a:pt x="13075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55B27-CCA9-DA32-A6D4-0168E86A3D2E}"/>
                </a:ext>
              </a:extLst>
            </p:cNvPr>
            <p:cNvSpPr/>
            <p:nvPr>
              <p:custDataLst>
                <p:tags r:id="rId276"/>
              </p:custDataLst>
            </p:nvPr>
          </p:nvSpPr>
          <p:spPr>
            <a:xfrm>
              <a:off x="5842351" y="4098562"/>
              <a:ext cx="77866" cy="153576"/>
            </a:xfrm>
            <a:custGeom>
              <a:avLst/>
              <a:gdLst>
                <a:gd name="connsiteX0" fmla="*/ 77996 w 77866"/>
                <a:gd name="connsiteY0" fmla="*/ 6797 h 153576"/>
                <a:gd name="connsiteX1" fmla="*/ 70901 w 77866"/>
                <a:gd name="connsiteY1" fmla="*/ 66 h 153576"/>
                <a:gd name="connsiteX2" fmla="*/ 60968 w 77866"/>
                <a:gd name="connsiteY2" fmla="*/ 9808 h 153576"/>
                <a:gd name="connsiteX3" fmla="*/ 68063 w 77866"/>
                <a:gd name="connsiteY3" fmla="*/ 16540 h 153576"/>
                <a:gd name="connsiteX4" fmla="*/ 77996 w 77866"/>
                <a:gd name="connsiteY4" fmla="*/ 6797 h 153576"/>
                <a:gd name="connsiteX5" fmla="*/ 40393 w 77866"/>
                <a:gd name="connsiteY5" fmla="*/ 126187 h 153576"/>
                <a:gd name="connsiteX6" fmla="*/ 17512 w 77866"/>
                <a:gd name="connsiteY6" fmla="*/ 148683 h 153576"/>
                <a:gd name="connsiteX7" fmla="*/ 11127 w 77866"/>
                <a:gd name="connsiteY7" fmla="*/ 147620 h 153576"/>
                <a:gd name="connsiteX8" fmla="*/ 17157 w 77866"/>
                <a:gd name="connsiteY8" fmla="*/ 138586 h 153576"/>
                <a:gd name="connsiteX9" fmla="*/ 10240 w 77866"/>
                <a:gd name="connsiteY9" fmla="*/ 132032 h 153576"/>
                <a:gd name="connsiteX10" fmla="*/ 130 w 77866"/>
                <a:gd name="connsiteY10" fmla="*/ 142483 h 153576"/>
                <a:gd name="connsiteX11" fmla="*/ 17690 w 77866"/>
                <a:gd name="connsiteY11" fmla="*/ 153643 h 153576"/>
                <a:gd name="connsiteX12" fmla="*/ 54583 w 77866"/>
                <a:gd name="connsiteY12" fmla="*/ 125655 h 153576"/>
                <a:gd name="connsiteX13" fmla="*/ 70546 w 77866"/>
                <a:gd name="connsiteY13" fmla="*/ 62241 h 153576"/>
                <a:gd name="connsiteX14" fmla="*/ 71433 w 77866"/>
                <a:gd name="connsiteY14" fmla="*/ 56041 h 153576"/>
                <a:gd name="connsiteX15" fmla="*/ 52454 w 77866"/>
                <a:gd name="connsiteY15" fmla="*/ 39390 h 153576"/>
                <a:gd name="connsiteX16" fmla="*/ 21414 w 77866"/>
                <a:gd name="connsiteY16" fmla="*/ 66492 h 153576"/>
                <a:gd name="connsiteX17" fmla="*/ 24430 w 77866"/>
                <a:gd name="connsiteY17" fmla="*/ 68795 h 153576"/>
                <a:gd name="connsiteX18" fmla="*/ 27977 w 77866"/>
                <a:gd name="connsiteY18" fmla="*/ 65606 h 153576"/>
                <a:gd name="connsiteX19" fmla="*/ 51922 w 77866"/>
                <a:gd name="connsiteY19" fmla="*/ 44350 h 153576"/>
                <a:gd name="connsiteX20" fmla="*/ 57953 w 77866"/>
                <a:gd name="connsiteY20" fmla="*/ 53030 h 153576"/>
                <a:gd name="connsiteX21" fmla="*/ 57421 w 77866"/>
                <a:gd name="connsiteY21" fmla="*/ 58344 h 153576"/>
                <a:gd name="connsiteX22" fmla="*/ 40393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7996" y="6797"/>
                  </a:moveTo>
                  <a:cubicBezTo>
                    <a:pt x="77996" y="3786"/>
                    <a:pt x="75690" y="66"/>
                    <a:pt x="70901" y="66"/>
                  </a:cubicBezTo>
                  <a:cubicBezTo>
                    <a:pt x="65757" y="66"/>
                    <a:pt x="60968" y="5026"/>
                    <a:pt x="60968" y="9808"/>
                  </a:cubicBezTo>
                  <a:cubicBezTo>
                    <a:pt x="60968" y="12643"/>
                    <a:pt x="63097" y="16540"/>
                    <a:pt x="68063" y="16540"/>
                  </a:cubicBezTo>
                  <a:cubicBezTo>
                    <a:pt x="72852" y="16540"/>
                    <a:pt x="77996" y="11934"/>
                    <a:pt x="77996" y="6797"/>
                  </a:cubicBezTo>
                  <a:close/>
                  <a:moveTo>
                    <a:pt x="40393" y="126187"/>
                  </a:moveTo>
                  <a:cubicBezTo>
                    <a:pt x="37378" y="138409"/>
                    <a:pt x="27977" y="148683"/>
                    <a:pt x="17512" y="148683"/>
                  </a:cubicBezTo>
                  <a:cubicBezTo>
                    <a:pt x="15206" y="148683"/>
                    <a:pt x="13078" y="148329"/>
                    <a:pt x="11127" y="147620"/>
                  </a:cubicBezTo>
                  <a:cubicBezTo>
                    <a:pt x="15739" y="145494"/>
                    <a:pt x="17157" y="141243"/>
                    <a:pt x="17157" y="138586"/>
                  </a:cubicBezTo>
                  <a:cubicBezTo>
                    <a:pt x="17157" y="134335"/>
                    <a:pt x="13787" y="132032"/>
                    <a:pt x="10240" y="132032"/>
                  </a:cubicBezTo>
                  <a:cubicBezTo>
                    <a:pt x="4741" y="132032"/>
                    <a:pt x="130" y="136815"/>
                    <a:pt x="130" y="142483"/>
                  </a:cubicBezTo>
                  <a:cubicBezTo>
                    <a:pt x="130" y="149214"/>
                    <a:pt x="7047" y="153643"/>
                    <a:pt x="17690" y="153643"/>
                  </a:cubicBezTo>
                  <a:cubicBezTo>
                    <a:pt x="28332" y="153643"/>
                    <a:pt x="49084" y="147266"/>
                    <a:pt x="54583" y="125655"/>
                  </a:cubicBezTo>
                  <a:lnTo>
                    <a:pt x="70546" y="62241"/>
                  </a:lnTo>
                  <a:cubicBezTo>
                    <a:pt x="71078" y="60292"/>
                    <a:pt x="71433" y="58698"/>
                    <a:pt x="71433" y="56041"/>
                  </a:cubicBezTo>
                  <a:cubicBezTo>
                    <a:pt x="71433" y="46298"/>
                    <a:pt x="63097" y="39390"/>
                    <a:pt x="52454" y="39390"/>
                  </a:cubicBezTo>
                  <a:cubicBezTo>
                    <a:pt x="32766" y="39390"/>
                    <a:pt x="21414" y="64012"/>
                    <a:pt x="21414" y="66492"/>
                  </a:cubicBezTo>
                  <a:cubicBezTo>
                    <a:pt x="21414" y="68795"/>
                    <a:pt x="23898" y="68795"/>
                    <a:pt x="24430" y="68795"/>
                  </a:cubicBezTo>
                  <a:cubicBezTo>
                    <a:pt x="26558" y="68795"/>
                    <a:pt x="26736" y="68263"/>
                    <a:pt x="27977" y="65606"/>
                  </a:cubicBezTo>
                  <a:cubicBezTo>
                    <a:pt x="32411" y="55332"/>
                    <a:pt x="41635" y="44350"/>
                    <a:pt x="51922" y="44350"/>
                  </a:cubicBezTo>
                  <a:cubicBezTo>
                    <a:pt x="56357" y="44350"/>
                    <a:pt x="57953" y="47361"/>
                    <a:pt x="57953" y="53030"/>
                  </a:cubicBezTo>
                  <a:cubicBezTo>
                    <a:pt x="57953" y="54978"/>
                    <a:pt x="57598" y="57458"/>
                    <a:pt x="57421" y="58344"/>
                  </a:cubicBezTo>
                  <a:lnTo>
                    <a:pt x="40393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36D60F-1330-7975-81C1-A18541FD7030}"/>
                </a:ext>
              </a:extLst>
            </p:cNvPr>
            <p:cNvSpPr/>
            <p:nvPr>
              <p:custDataLst>
                <p:tags r:id="rId277"/>
              </p:custDataLst>
            </p:nvPr>
          </p:nvSpPr>
          <p:spPr>
            <a:xfrm>
              <a:off x="6122289" y="3997939"/>
              <a:ext cx="168502" cy="168531"/>
            </a:xfrm>
            <a:custGeom>
              <a:avLst/>
              <a:gdLst>
                <a:gd name="connsiteX0" fmla="*/ 89586 w 168502"/>
                <a:gd name="connsiteY0" fmla="*/ 89390 h 168531"/>
                <a:gd name="connsiteX1" fmla="*/ 160281 w 168502"/>
                <a:gd name="connsiteY1" fmla="*/ 89390 h 168531"/>
                <a:gd name="connsiteX2" fmla="*/ 168643 w 168502"/>
                <a:gd name="connsiteY2" fmla="*/ 84329 h 168531"/>
                <a:gd name="connsiteX3" fmla="*/ 160281 w 168502"/>
                <a:gd name="connsiteY3" fmla="*/ 79268 h 168531"/>
                <a:gd name="connsiteX4" fmla="*/ 89586 w 168502"/>
                <a:gd name="connsiteY4" fmla="*/ 79268 h 168531"/>
                <a:gd name="connsiteX5" fmla="*/ 89586 w 168502"/>
                <a:gd name="connsiteY5" fmla="*/ 8414 h 168531"/>
                <a:gd name="connsiteX6" fmla="*/ 84518 w 168502"/>
                <a:gd name="connsiteY6" fmla="*/ 63 h 168531"/>
                <a:gd name="connsiteX7" fmla="*/ 79451 w 168502"/>
                <a:gd name="connsiteY7" fmla="*/ 8414 h 168531"/>
                <a:gd name="connsiteX8" fmla="*/ 79451 w 168502"/>
                <a:gd name="connsiteY8" fmla="*/ 79268 h 168531"/>
                <a:gd name="connsiteX9" fmla="*/ 8502 w 168502"/>
                <a:gd name="connsiteY9" fmla="*/ 79268 h 168531"/>
                <a:gd name="connsiteX10" fmla="*/ 140 w 168502"/>
                <a:gd name="connsiteY10" fmla="*/ 84329 h 168531"/>
                <a:gd name="connsiteX11" fmla="*/ 8502 w 168502"/>
                <a:gd name="connsiteY11" fmla="*/ 89390 h 168531"/>
                <a:gd name="connsiteX12" fmla="*/ 79451 w 168502"/>
                <a:gd name="connsiteY12" fmla="*/ 89390 h 168531"/>
                <a:gd name="connsiteX13" fmla="*/ 79451 w 168502"/>
                <a:gd name="connsiteY13" fmla="*/ 160245 h 168531"/>
                <a:gd name="connsiteX14" fmla="*/ 84518 w 168502"/>
                <a:gd name="connsiteY14" fmla="*/ 168595 h 168531"/>
                <a:gd name="connsiteX15" fmla="*/ 89586 w 168502"/>
                <a:gd name="connsiteY15" fmla="*/ 160245 h 168531"/>
                <a:gd name="connsiteX16" fmla="*/ 89586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586" y="89390"/>
                  </a:moveTo>
                  <a:lnTo>
                    <a:pt x="160281" y="89390"/>
                  </a:lnTo>
                  <a:cubicBezTo>
                    <a:pt x="163829" y="89390"/>
                    <a:pt x="168643" y="89390"/>
                    <a:pt x="168643" y="84329"/>
                  </a:cubicBezTo>
                  <a:cubicBezTo>
                    <a:pt x="168643" y="79268"/>
                    <a:pt x="163829" y="79268"/>
                    <a:pt x="160281" y="79268"/>
                  </a:cubicBezTo>
                  <a:lnTo>
                    <a:pt x="89586" y="79268"/>
                  </a:lnTo>
                  <a:lnTo>
                    <a:pt x="89586" y="8414"/>
                  </a:lnTo>
                  <a:cubicBezTo>
                    <a:pt x="89586" y="4871"/>
                    <a:pt x="89586" y="63"/>
                    <a:pt x="84518" y="63"/>
                  </a:cubicBezTo>
                  <a:cubicBezTo>
                    <a:pt x="79451" y="63"/>
                    <a:pt x="79451" y="4871"/>
                    <a:pt x="79451" y="8414"/>
                  </a:cubicBezTo>
                  <a:lnTo>
                    <a:pt x="79451" y="79268"/>
                  </a:lnTo>
                  <a:lnTo>
                    <a:pt x="8502" y="79268"/>
                  </a:lnTo>
                  <a:cubicBezTo>
                    <a:pt x="4955" y="79268"/>
                    <a:pt x="140" y="79268"/>
                    <a:pt x="140" y="84329"/>
                  </a:cubicBezTo>
                  <a:cubicBezTo>
                    <a:pt x="140" y="89390"/>
                    <a:pt x="4955" y="89390"/>
                    <a:pt x="8502" y="89390"/>
                  </a:cubicBezTo>
                  <a:lnTo>
                    <a:pt x="79451" y="89390"/>
                  </a:lnTo>
                  <a:lnTo>
                    <a:pt x="79451" y="160245"/>
                  </a:lnTo>
                  <a:cubicBezTo>
                    <a:pt x="79451" y="163787"/>
                    <a:pt x="79451" y="168595"/>
                    <a:pt x="84518" y="168595"/>
                  </a:cubicBezTo>
                  <a:cubicBezTo>
                    <a:pt x="89586" y="168595"/>
                    <a:pt x="89586" y="163787"/>
                    <a:pt x="89586" y="160245"/>
                  </a:cubicBezTo>
                  <a:lnTo>
                    <a:pt x="89586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D5A907-600B-F410-17F5-3656D3428513}"/>
                </a:ext>
              </a:extLst>
            </p:cNvPr>
            <p:cNvSpPr/>
            <p:nvPr>
              <p:custDataLst>
                <p:tags r:id="rId278"/>
              </p:custDataLst>
            </p:nvPr>
          </p:nvSpPr>
          <p:spPr>
            <a:xfrm>
              <a:off x="6371115" y="4036402"/>
              <a:ext cx="134042" cy="111848"/>
            </a:xfrm>
            <a:custGeom>
              <a:avLst/>
              <a:gdLst>
                <a:gd name="connsiteX0" fmla="*/ 121776 w 134042"/>
                <a:gd name="connsiteY0" fmla="*/ 14740 h 111848"/>
                <a:gd name="connsiteX1" fmla="*/ 134192 w 134042"/>
                <a:gd name="connsiteY1" fmla="*/ 6136 h 111848"/>
                <a:gd name="connsiteX2" fmla="*/ 124310 w 134042"/>
                <a:gd name="connsiteY2" fmla="*/ 63 h 111848"/>
                <a:gd name="connsiteX3" fmla="*/ 66538 w 134042"/>
                <a:gd name="connsiteY3" fmla="*/ 63 h 111848"/>
                <a:gd name="connsiteX4" fmla="*/ 150 w 134042"/>
                <a:gd name="connsiteY4" fmla="*/ 71930 h 111848"/>
                <a:gd name="connsiteX5" fmla="*/ 38158 w 134042"/>
                <a:gd name="connsiteY5" fmla="*/ 111912 h 111848"/>
                <a:gd name="connsiteX6" fmla="*/ 101759 w 134042"/>
                <a:gd name="connsiteY6" fmla="*/ 42323 h 111848"/>
                <a:gd name="connsiteX7" fmla="*/ 93904 w 134042"/>
                <a:gd name="connsiteY7" fmla="*/ 14740 h 111848"/>
                <a:gd name="connsiteX8" fmla="*/ 121776 w 134042"/>
                <a:gd name="connsiteY8" fmla="*/ 14740 h 111848"/>
                <a:gd name="connsiteX9" fmla="*/ 38412 w 134042"/>
                <a:gd name="connsiteY9" fmla="*/ 106345 h 111848"/>
                <a:gd name="connsiteX10" fmla="*/ 15860 w 134042"/>
                <a:gd name="connsiteY10" fmla="*/ 79015 h 111848"/>
                <a:gd name="connsiteX11" fmla="*/ 27770 w 134042"/>
                <a:gd name="connsiteY11" fmla="*/ 35743 h 111848"/>
                <a:gd name="connsiteX12" fmla="*/ 62230 w 134042"/>
                <a:gd name="connsiteY12" fmla="*/ 14740 h 111848"/>
                <a:gd name="connsiteX13" fmla="*/ 85542 w 134042"/>
                <a:gd name="connsiteY13" fmla="*/ 39286 h 111848"/>
                <a:gd name="connsiteX14" fmla="*/ 71859 w 134042"/>
                <a:gd name="connsiteY14" fmla="*/ 84835 h 111848"/>
                <a:gd name="connsiteX15" fmla="*/ 38412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776" y="14740"/>
                  </a:moveTo>
                  <a:cubicBezTo>
                    <a:pt x="125070" y="14740"/>
                    <a:pt x="134192" y="14740"/>
                    <a:pt x="134192" y="6136"/>
                  </a:cubicBezTo>
                  <a:cubicBezTo>
                    <a:pt x="134192" y="63"/>
                    <a:pt x="128871" y="63"/>
                    <a:pt x="124310" y="63"/>
                  </a:cubicBezTo>
                  <a:lnTo>
                    <a:pt x="66538" y="63"/>
                  </a:lnTo>
                  <a:cubicBezTo>
                    <a:pt x="28276" y="63"/>
                    <a:pt x="150" y="41817"/>
                    <a:pt x="150" y="71930"/>
                  </a:cubicBezTo>
                  <a:cubicBezTo>
                    <a:pt x="150" y="94198"/>
                    <a:pt x="15100" y="111912"/>
                    <a:pt x="38158" y="111912"/>
                  </a:cubicBezTo>
                  <a:cubicBezTo>
                    <a:pt x="68058" y="111912"/>
                    <a:pt x="101759" y="81293"/>
                    <a:pt x="101759" y="42323"/>
                  </a:cubicBezTo>
                  <a:cubicBezTo>
                    <a:pt x="101759" y="38021"/>
                    <a:pt x="101759" y="25874"/>
                    <a:pt x="93904" y="14740"/>
                  </a:cubicBezTo>
                  <a:lnTo>
                    <a:pt x="121776" y="14740"/>
                  </a:lnTo>
                  <a:close/>
                  <a:moveTo>
                    <a:pt x="38412" y="106345"/>
                  </a:moveTo>
                  <a:cubicBezTo>
                    <a:pt x="25996" y="106345"/>
                    <a:pt x="15860" y="97235"/>
                    <a:pt x="15860" y="79015"/>
                  </a:cubicBezTo>
                  <a:cubicBezTo>
                    <a:pt x="15860" y="71424"/>
                    <a:pt x="18901" y="50673"/>
                    <a:pt x="27770" y="35743"/>
                  </a:cubicBezTo>
                  <a:cubicBezTo>
                    <a:pt x="38412" y="18283"/>
                    <a:pt x="53615" y="14740"/>
                    <a:pt x="62230" y="14740"/>
                  </a:cubicBezTo>
                  <a:cubicBezTo>
                    <a:pt x="83515" y="14740"/>
                    <a:pt x="85542" y="31442"/>
                    <a:pt x="85542" y="39286"/>
                  </a:cubicBezTo>
                  <a:cubicBezTo>
                    <a:pt x="85542" y="51180"/>
                    <a:pt x="80474" y="71930"/>
                    <a:pt x="71859" y="84835"/>
                  </a:cubicBezTo>
                  <a:cubicBezTo>
                    <a:pt x="61977" y="99765"/>
                    <a:pt x="48294" y="106345"/>
                    <a:pt x="38412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3D682D2-391A-4E3B-0342-F323E1CC750A}"/>
                </a:ext>
              </a:extLst>
            </p:cNvPr>
            <p:cNvSpPr/>
            <p:nvPr>
              <p:custDataLst>
                <p:tags r:id="rId279"/>
              </p:custDataLst>
            </p:nvPr>
          </p:nvSpPr>
          <p:spPr>
            <a:xfrm>
              <a:off x="6535764" y="3881170"/>
              <a:ext cx="46116" cy="176958"/>
            </a:xfrm>
            <a:custGeom>
              <a:avLst/>
              <a:gdLst>
                <a:gd name="connsiteX0" fmla="*/ 42725 w 46116"/>
                <a:gd name="connsiteY0" fmla="*/ 58 h 176958"/>
                <a:gd name="connsiteX1" fmla="*/ 156 w 46116"/>
                <a:gd name="connsiteY1" fmla="*/ 88449 h 176958"/>
                <a:gd name="connsiteX2" fmla="*/ 42725 w 46116"/>
                <a:gd name="connsiteY2" fmla="*/ 177017 h 176958"/>
                <a:gd name="connsiteX3" fmla="*/ 46273 w 46116"/>
                <a:gd name="connsiteY3" fmla="*/ 174891 h 176958"/>
                <a:gd name="connsiteX4" fmla="*/ 44499 w 46116"/>
                <a:gd name="connsiteY4" fmla="*/ 172234 h 176958"/>
                <a:gd name="connsiteX5" fmla="*/ 12218 w 46116"/>
                <a:gd name="connsiteY5" fmla="*/ 88626 h 176958"/>
                <a:gd name="connsiteX6" fmla="*/ 45031 w 46116"/>
                <a:gd name="connsiteY6" fmla="*/ 4309 h 176958"/>
                <a:gd name="connsiteX7" fmla="*/ 46273 w 46116"/>
                <a:gd name="connsiteY7" fmla="*/ 2184 h 176958"/>
                <a:gd name="connsiteX8" fmla="*/ 42725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725" y="58"/>
                  </a:moveTo>
                  <a:cubicBezTo>
                    <a:pt x="9025" y="23794"/>
                    <a:pt x="156" y="61347"/>
                    <a:pt x="156" y="88449"/>
                  </a:cubicBezTo>
                  <a:cubicBezTo>
                    <a:pt x="156" y="113425"/>
                    <a:pt x="7606" y="152218"/>
                    <a:pt x="42725" y="177017"/>
                  </a:cubicBezTo>
                  <a:cubicBezTo>
                    <a:pt x="44144" y="177017"/>
                    <a:pt x="46273" y="177017"/>
                    <a:pt x="46273" y="174891"/>
                  </a:cubicBezTo>
                  <a:cubicBezTo>
                    <a:pt x="46273" y="173828"/>
                    <a:pt x="45741" y="173474"/>
                    <a:pt x="44499" y="172234"/>
                  </a:cubicBezTo>
                  <a:cubicBezTo>
                    <a:pt x="20909" y="150978"/>
                    <a:pt x="12218" y="120865"/>
                    <a:pt x="12218" y="88626"/>
                  </a:cubicBezTo>
                  <a:cubicBezTo>
                    <a:pt x="12218" y="40799"/>
                    <a:pt x="30487" y="17417"/>
                    <a:pt x="45031" y="4309"/>
                  </a:cubicBezTo>
                  <a:cubicBezTo>
                    <a:pt x="45741" y="3601"/>
                    <a:pt x="46273" y="3069"/>
                    <a:pt x="46273" y="2184"/>
                  </a:cubicBezTo>
                  <a:cubicBezTo>
                    <a:pt x="46273" y="58"/>
                    <a:pt x="44144" y="58"/>
                    <a:pt x="42725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98A9312-D9F6-C23A-F649-03E5F9AE2BC1}"/>
                </a:ext>
              </a:extLst>
            </p:cNvPr>
            <p:cNvSpPr/>
            <p:nvPr>
              <p:custDataLst>
                <p:tags r:id="rId280"/>
              </p:custDataLst>
            </p:nvPr>
          </p:nvSpPr>
          <p:spPr>
            <a:xfrm>
              <a:off x="6613884" y="3896404"/>
              <a:ext cx="64563" cy="117618"/>
            </a:xfrm>
            <a:custGeom>
              <a:avLst/>
              <a:gdLst>
                <a:gd name="connsiteX0" fmla="*/ 40245 w 64563"/>
                <a:gd name="connsiteY0" fmla="*/ 5018 h 117618"/>
                <a:gd name="connsiteX1" fmla="*/ 34924 w 64563"/>
                <a:gd name="connsiteY1" fmla="*/ 58 h 117618"/>
                <a:gd name="connsiteX2" fmla="*/ 159 w 64563"/>
                <a:gd name="connsiteY2" fmla="*/ 11395 h 117618"/>
                <a:gd name="connsiteX3" fmla="*/ 159 w 64563"/>
                <a:gd name="connsiteY3" fmla="*/ 17772 h 117618"/>
                <a:gd name="connsiteX4" fmla="*/ 25878 w 64563"/>
                <a:gd name="connsiteY4" fmla="*/ 12812 h 117618"/>
                <a:gd name="connsiteX5" fmla="*/ 25878 w 64563"/>
                <a:gd name="connsiteY5" fmla="*/ 103151 h 117618"/>
                <a:gd name="connsiteX6" fmla="*/ 8141 w 64563"/>
                <a:gd name="connsiteY6" fmla="*/ 111299 h 117618"/>
                <a:gd name="connsiteX7" fmla="*/ 1401 w 64563"/>
                <a:gd name="connsiteY7" fmla="*/ 111299 h 117618"/>
                <a:gd name="connsiteX8" fmla="*/ 1401 w 64563"/>
                <a:gd name="connsiteY8" fmla="*/ 117676 h 117618"/>
                <a:gd name="connsiteX9" fmla="*/ 32973 w 64563"/>
                <a:gd name="connsiteY9" fmla="*/ 116968 h 117618"/>
                <a:gd name="connsiteX10" fmla="*/ 64723 w 64563"/>
                <a:gd name="connsiteY10" fmla="*/ 117676 h 117618"/>
                <a:gd name="connsiteX11" fmla="*/ 64723 w 64563"/>
                <a:gd name="connsiteY11" fmla="*/ 111299 h 117618"/>
                <a:gd name="connsiteX12" fmla="*/ 57982 w 64563"/>
                <a:gd name="connsiteY12" fmla="*/ 111299 h 117618"/>
                <a:gd name="connsiteX13" fmla="*/ 40245 w 64563"/>
                <a:gd name="connsiteY13" fmla="*/ 103151 h 117618"/>
                <a:gd name="connsiteX14" fmla="*/ 40245 w 64563"/>
                <a:gd name="connsiteY14" fmla="*/ 501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63" h="117618">
                  <a:moveTo>
                    <a:pt x="40245" y="5018"/>
                  </a:moveTo>
                  <a:cubicBezTo>
                    <a:pt x="40245" y="235"/>
                    <a:pt x="39891" y="58"/>
                    <a:pt x="34924" y="58"/>
                  </a:cubicBezTo>
                  <a:cubicBezTo>
                    <a:pt x="23572" y="11218"/>
                    <a:pt x="7432" y="11395"/>
                    <a:pt x="159" y="11395"/>
                  </a:cubicBezTo>
                  <a:lnTo>
                    <a:pt x="159" y="17772"/>
                  </a:lnTo>
                  <a:cubicBezTo>
                    <a:pt x="4416" y="17772"/>
                    <a:pt x="16123" y="17772"/>
                    <a:pt x="25878" y="12812"/>
                  </a:cubicBezTo>
                  <a:lnTo>
                    <a:pt x="25878" y="103151"/>
                  </a:lnTo>
                  <a:cubicBezTo>
                    <a:pt x="25878" y="108996"/>
                    <a:pt x="25878" y="111299"/>
                    <a:pt x="8141" y="111299"/>
                  </a:cubicBezTo>
                  <a:lnTo>
                    <a:pt x="1401" y="111299"/>
                  </a:lnTo>
                  <a:lnTo>
                    <a:pt x="1401" y="117676"/>
                  </a:lnTo>
                  <a:cubicBezTo>
                    <a:pt x="4594" y="117499"/>
                    <a:pt x="26410" y="116968"/>
                    <a:pt x="32973" y="116968"/>
                  </a:cubicBezTo>
                  <a:cubicBezTo>
                    <a:pt x="38472" y="116968"/>
                    <a:pt x="60820" y="117499"/>
                    <a:pt x="64723" y="117676"/>
                  </a:cubicBezTo>
                  <a:lnTo>
                    <a:pt x="64723" y="111299"/>
                  </a:lnTo>
                  <a:lnTo>
                    <a:pt x="57982" y="111299"/>
                  </a:lnTo>
                  <a:cubicBezTo>
                    <a:pt x="40245" y="111299"/>
                    <a:pt x="40245" y="108996"/>
                    <a:pt x="40245" y="103151"/>
                  </a:cubicBezTo>
                  <a:lnTo>
                    <a:pt x="40245" y="501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AF53EF-0400-B9C5-115B-BE59CF6C8B7A}"/>
                </a:ext>
              </a:extLst>
            </p:cNvPr>
            <p:cNvSpPr/>
            <p:nvPr>
              <p:custDataLst>
                <p:tags r:id="rId281"/>
              </p:custDataLst>
            </p:nvPr>
          </p:nvSpPr>
          <p:spPr>
            <a:xfrm>
              <a:off x="6708148" y="3881170"/>
              <a:ext cx="45939" cy="176958"/>
            </a:xfrm>
            <a:custGeom>
              <a:avLst/>
              <a:gdLst>
                <a:gd name="connsiteX0" fmla="*/ 3533 w 45939"/>
                <a:gd name="connsiteY0" fmla="*/ 58 h 176958"/>
                <a:gd name="connsiteX1" fmla="*/ 163 w 45939"/>
                <a:gd name="connsiteY1" fmla="*/ 2184 h 176958"/>
                <a:gd name="connsiteX2" fmla="*/ 1760 w 45939"/>
                <a:gd name="connsiteY2" fmla="*/ 4841 h 176958"/>
                <a:gd name="connsiteX3" fmla="*/ 34041 w 45939"/>
                <a:gd name="connsiteY3" fmla="*/ 88449 h 176958"/>
                <a:gd name="connsiteX4" fmla="*/ 3356 w 45939"/>
                <a:gd name="connsiteY4" fmla="*/ 170817 h 176958"/>
                <a:gd name="connsiteX5" fmla="*/ 163 w 45939"/>
                <a:gd name="connsiteY5" fmla="*/ 174891 h 176958"/>
                <a:gd name="connsiteX6" fmla="*/ 2469 w 45939"/>
                <a:gd name="connsiteY6" fmla="*/ 177017 h 176958"/>
                <a:gd name="connsiteX7" fmla="*/ 33154 w 45939"/>
                <a:gd name="connsiteY7" fmla="*/ 143184 h 176958"/>
                <a:gd name="connsiteX8" fmla="*/ 46103 w 45939"/>
                <a:gd name="connsiteY8" fmla="*/ 88626 h 176958"/>
                <a:gd name="connsiteX9" fmla="*/ 3533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33" y="58"/>
                  </a:moveTo>
                  <a:cubicBezTo>
                    <a:pt x="2292" y="58"/>
                    <a:pt x="163" y="58"/>
                    <a:pt x="163" y="2184"/>
                  </a:cubicBezTo>
                  <a:cubicBezTo>
                    <a:pt x="163" y="3069"/>
                    <a:pt x="696" y="3601"/>
                    <a:pt x="1760" y="4841"/>
                  </a:cubicBezTo>
                  <a:cubicBezTo>
                    <a:pt x="17014" y="18834"/>
                    <a:pt x="34041" y="42748"/>
                    <a:pt x="34041" y="88449"/>
                  </a:cubicBezTo>
                  <a:cubicBezTo>
                    <a:pt x="34041" y="125470"/>
                    <a:pt x="22512" y="153458"/>
                    <a:pt x="3356" y="170817"/>
                  </a:cubicBezTo>
                  <a:cubicBezTo>
                    <a:pt x="341" y="173828"/>
                    <a:pt x="163" y="174005"/>
                    <a:pt x="163" y="174891"/>
                  </a:cubicBezTo>
                  <a:cubicBezTo>
                    <a:pt x="163" y="175777"/>
                    <a:pt x="696" y="177017"/>
                    <a:pt x="2469" y="177017"/>
                  </a:cubicBezTo>
                  <a:cubicBezTo>
                    <a:pt x="4598" y="177017"/>
                    <a:pt x="21448" y="165326"/>
                    <a:pt x="33154" y="143184"/>
                  </a:cubicBezTo>
                  <a:cubicBezTo>
                    <a:pt x="40959" y="128481"/>
                    <a:pt x="46103" y="109351"/>
                    <a:pt x="46103" y="88626"/>
                  </a:cubicBezTo>
                  <a:cubicBezTo>
                    <a:pt x="46103" y="63650"/>
                    <a:pt x="38653" y="24857"/>
                    <a:pt x="3533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7212D5C-C91F-AB66-7D05-628DB8C5B7E1}"/>
                </a:ext>
              </a:extLst>
            </p:cNvPr>
            <p:cNvSpPr/>
            <p:nvPr>
              <p:custDataLst>
                <p:tags r:id="rId282"/>
              </p:custDataLst>
            </p:nvPr>
          </p:nvSpPr>
          <p:spPr>
            <a:xfrm>
              <a:off x="6514612" y="4104361"/>
              <a:ext cx="53743" cy="119212"/>
            </a:xfrm>
            <a:custGeom>
              <a:avLst/>
              <a:gdLst>
                <a:gd name="connsiteX0" fmla="*/ 49288 w 53743"/>
                <a:gd name="connsiteY0" fmla="*/ 6797 h 119212"/>
                <a:gd name="connsiteX1" fmla="*/ 42193 w 53743"/>
                <a:gd name="connsiteY1" fmla="*/ 66 h 119212"/>
                <a:gd name="connsiteX2" fmla="*/ 32260 w 53743"/>
                <a:gd name="connsiteY2" fmla="*/ 9809 h 119212"/>
                <a:gd name="connsiteX3" fmla="*/ 39355 w 53743"/>
                <a:gd name="connsiteY3" fmla="*/ 16540 h 119212"/>
                <a:gd name="connsiteX4" fmla="*/ 49288 w 53743"/>
                <a:gd name="connsiteY4" fmla="*/ 6797 h 119212"/>
                <a:gd name="connsiteX5" fmla="*/ 13104 w 53743"/>
                <a:gd name="connsiteY5" fmla="*/ 96782 h 119212"/>
                <a:gd name="connsiteX6" fmla="*/ 11508 w 53743"/>
                <a:gd name="connsiteY6" fmla="*/ 104222 h 119212"/>
                <a:gd name="connsiteX7" fmla="*/ 28358 w 53743"/>
                <a:gd name="connsiteY7" fmla="*/ 119279 h 119212"/>
                <a:gd name="connsiteX8" fmla="*/ 53899 w 53743"/>
                <a:gd name="connsiteY8" fmla="*/ 92177 h 119212"/>
                <a:gd name="connsiteX9" fmla="*/ 51062 w 53743"/>
                <a:gd name="connsiteY9" fmla="*/ 89874 h 119212"/>
                <a:gd name="connsiteX10" fmla="*/ 47691 w 53743"/>
                <a:gd name="connsiteY10" fmla="*/ 92885 h 119212"/>
                <a:gd name="connsiteX11" fmla="*/ 28890 w 53743"/>
                <a:gd name="connsiteY11" fmla="*/ 114319 h 119212"/>
                <a:gd name="connsiteX12" fmla="*/ 24456 w 53743"/>
                <a:gd name="connsiteY12" fmla="*/ 108119 h 119212"/>
                <a:gd name="connsiteX13" fmla="*/ 27294 w 53743"/>
                <a:gd name="connsiteY13" fmla="*/ 96782 h 119212"/>
                <a:gd name="connsiteX14" fmla="*/ 32970 w 53743"/>
                <a:gd name="connsiteY14" fmla="*/ 82611 h 119212"/>
                <a:gd name="connsiteX15" fmla="*/ 41661 w 53743"/>
                <a:gd name="connsiteY15" fmla="*/ 60115 h 119212"/>
                <a:gd name="connsiteX16" fmla="*/ 42725 w 53743"/>
                <a:gd name="connsiteY16" fmla="*/ 54447 h 119212"/>
                <a:gd name="connsiteX17" fmla="*/ 25875 w 53743"/>
                <a:gd name="connsiteY17" fmla="*/ 39390 h 119212"/>
                <a:gd name="connsiteX18" fmla="*/ 156 w 53743"/>
                <a:gd name="connsiteY18" fmla="*/ 66492 h 119212"/>
                <a:gd name="connsiteX19" fmla="*/ 3171 w 53743"/>
                <a:gd name="connsiteY19" fmla="*/ 68795 h 119212"/>
                <a:gd name="connsiteX20" fmla="*/ 6364 w 53743"/>
                <a:gd name="connsiteY20" fmla="*/ 65961 h 119212"/>
                <a:gd name="connsiteX21" fmla="*/ 25343 w 53743"/>
                <a:gd name="connsiteY21" fmla="*/ 44350 h 119212"/>
                <a:gd name="connsiteX22" fmla="*/ 29777 w 53743"/>
                <a:gd name="connsiteY22" fmla="*/ 50550 h 119212"/>
                <a:gd name="connsiteX23" fmla="*/ 24278 w 53743"/>
                <a:gd name="connsiteY23" fmla="*/ 68263 h 119212"/>
                <a:gd name="connsiteX24" fmla="*/ 13104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288" y="6797"/>
                  </a:moveTo>
                  <a:cubicBezTo>
                    <a:pt x="49288" y="3963"/>
                    <a:pt x="47159" y="66"/>
                    <a:pt x="42193" y="66"/>
                  </a:cubicBezTo>
                  <a:cubicBezTo>
                    <a:pt x="37404" y="66"/>
                    <a:pt x="32260" y="4672"/>
                    <a:pt x="32260" y="9809"/>
                  </a:cubicBezTo>
                  <a:cubicBezTo>
                    <a:pt x="32260" y="12820"/>
                    <a:pt x="34566" y="16540"/>
                    <a:pt x="39355" y="16540"/>
                  </a:cubicBezTo>
                  <a:cubicBezTo>
                    <a:pt x="44499" y="16540"/>
                    <a:pt x="49288" y="11580"/>
                    <a:pt x="49288" y="6797"/>
                  </a:cubicBezTo>
                  <a:close/>
                  <a:moveTo>
                    <a:pt x="13104" y="96782"/>
                  </a:moveTo>
                  <a:cubicBezTo>
                    <a:pt x="12395" y="99085"/>
                    <a:pt x="11508" y="101211"/>
                    <a:pt x="11508" y="104222"/>
                  </a:cubicBezTo>
                  <a:cubicBezTo>
                    <a:pt x="11508" y="112547"/>
                    <a:pt x="18603" y="119279"/>
                    <a:pt x="28358" y="119279"/>
                  </a:cubicBezTo>
                  <a:cubicBezTo>
                    <a:pt x="46095" y="119279"/>
                    <a:pt x="53899" y="94834"/>
                    <a:pt x="53899" y="92177"/>
                  </a:cubicBezTo>
                  <a:cubicBezTo>
                    <a:pt x="53899" y="89874"/>
                    <a:pt x="51594" y="89874"/>
                    <a:pt x="51062" y="89874"/>
                  </a:cubicBezTo>
                  <a:cubicBezTo>
                    <a:pt x="48578" y="89874"/>
                    <a:pt x="48401" y="90937"/>
                    <a:pt x="47691" y="92885"/>
                  </a:cubicBezTo>
                  <a:cubicBezTo>
                    <a:pt x="43612" y="107056"/>
                    <a:pt x="35808" y="114319"/>
                    <a:pt x="28890" y="114319"/>
                  </a:cubicBezTo>
                  <a:cubicBezTo>
                    <a:pt x="25343" y="114319"/>
                    <a:pt x="24456" y="112016"/>
                    <a:pt x="24456" y="108119"/>
                  </a:cubicBezTo>
                  <a:cubicBezTo>
                    <a:pt x="24456" y="104045"/>
                    <a:pt x="25697" y="100679"/>
                    <a:pt x="27294" y="96782"/>
                  </a:cubicBezTo>
                  <a:cubicBezTo>
                    <a:pt x="29067" y="92000"/>
                    <a:pt x="31019" y="87217"/>
                    <a:pt x="32970" y="82611"/>
                  </a:cubicBezTo>
                  <a:cubicBezTo>
                    <a:pt x="34566" y="78360"/>
                    <a:pt x="40951" y="62241"/>
                    <a:pt x="41661" y="60115"/>
                  </a:cubicBezTo>
                  <a:cubicBezTo>
                    <a:pt x="42193" y="58344"/>
                    <a:pt x="42725" y="56218"/>
                    <a:pt x="42725" y="54447"/>
                  </a:cubicBezTo>
                  <a:cubicBezTo>
                    <a:pt x="42725" y="46121"/>
                    <a:pt x="35630" y="39390"/>
                    <a:pt x="25875" y="39390"/>
                  </a:cubicBezTo>
                  <a:cubicBezTo>
                    <a:pt x="8315" y="39390"/>
                    <a:pt x="156" y="63481"/>
                    <a:pt x="156" y="66492"/>
                  </a:cubicBezTo>
                  <a:cubicBezTo>
                    <a:pt x="156" y="68795"/>
                    <a:pt x="2639" y="68795"/>
                    <a:pt x="3171" y="68795"/>
                  </a:cubicBezTo>
                  <a:cubicBezTo>
                    <a:pt x="5654" y="68795"/>
                    <a:pt x="5832" y="67909"/>
                    <a:pt x="6364" y="65961"/>
                  </a:cubicBezTo>
                  <a:cubicBezTo>
                    <a:pt x="10976" y="50727"/>
                    <a:pt x="18780" y="44350"/>
                    <a:pt x="25343" y="44350"/>
                  </a:cubicBezTo>
                  <a:cubicBezTo>
                    <a:pt x="28181" y="44350"/>
                    <a:pt x="29777" y="45767"/>
                    <a:pt x="29777" y="50550"/>
                  </a:cubicBezTo>
                  <a:cubicBezTo>
                    <a:pt x="29777" y="54624"/>
                    <a:pt x="28713" y="57281"/>
                    <a:pt x="24278" y="68263"/>
                  </a:cubicBezTo>
                  <a:lnTo>
                    <a:pt x="13104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EABF85-D82D-DF1B-E568-ACDFB9A034EE}"/>
                </a:ext>
              </a:extLst>
            </p:cNvPr>
            <p:cNvSpPr/>
            <p:nvPr>
              <p:custDataLst>
                <p:tags r:id="rId283"/>
              </p:custDataLst>
            </p:nvPr>
          </p:nvSpPr>
          <p:spPr>
            <a:xfrm>
              <a:off x="6577967" y="4104361"/>
              <a:ext cx="77866" cy="153576"/>
            </a:xfrm>
            <a:custGeom>
              <a:avLst/>
              <a:gdLst>
                <a:gd name="connsiteX0" fmla="*/ 78025 w 77866"/>
                <a:gd name="connsiteY0" fmla="*/ 6797 h 153576"/>
                <a:gd name="connsiteX1" fmla="*/ 70930 w 77866"/>
                <a:gd name="connsiteY1" fmla="*/ 66 h 153576"/>
                <a:gd name="connsiteX2" fmla="*/ 60997 w 77866"/>
                <a:gd name="connsiteY2" fmla="*/ 9809 h 153576"/>
                <a:gd name="connsiteX3" fmla="*/ 68092 w 77866"/>
                <a:gd name="connsiteY3" fmla="*/ 16540 h 153576"/>
                <a:gd name="connsiteX4" fmla="*/ 78025 w 77866"/>
                <a:gd name="connsiteY4" fmla="*/ 6797 h 153576"/>
                <a:gd name="connsiteX5" fmla="*/ 40422 w 77866"/>
                <a:gd name="connsiteY5" fmla="*/ 126187 h 153576"/>
                <a:gd name="connsiteX6" fmla="*/ 17541 w 77866"/>
                <a:gd name="connsiteY6" fmla="*/ 148683 h 153576"/>
                <a:gd name="connsiteX7" fmla="*/ 11156 w 77866"/>
                <a:gd name="connsiteY7" fmla="*/ 147620 h 153576"/>
                <a:gd name="connsiteX8" fmla="*/ 17186 w 77866"/>
                <a:gd name="connsiteY8" fmla="*/ 138586 h 153576"/>
                <a:gd name="connsiteX9" fmla="*/ 10269 w 77866"/>
                <a:gd name="connsiteY9" fmla="*/ 132032 h 153576"/>
                <a:gd name="connsiteX10" fmla="*/ 159 w 77866"/>
                <a:gd name="connsiteY10" fmla="*/ 142483 h 153576"/>
                <a:gd name="connsiteX11" fmla="*/ 17719 w 77866"/>
                <a:gd name="connsiteY11" fmla="*/ 153643 h 153576"/>
                <a:gd name="connsiteX12" fmla="*/ 54612 w 77866"/>
                <a:gd name="connsiteY12" fmla="*/ 125655 h 153576"/>
                <a:gd name="connsiteX13" fmla="*/ 70575 w 77866"/>
                <a:gd name="connsiteY13" fmla="*/ 62241 h 153576"/>
                <a:gd name="connsiteX14" fmla="*/ 71462 w 77866"/>
                <a:gd name="connsiteY14" fmla="*/ 56041 h 153576"/>
                <a:gd name="connsiteX15" fmla="*/ 52483 w 77866"/>
                <a:gd name="connsiteY15" fmla="*/ 39390 h 153576"/>
                <a:gd name="connsiteX16" fmla="*/ 21443 w 77866"/>
                <a:gd name="connsiteY16" fmla="*/ 66492 h 153576"/>
                <a:gd name="connsiteX17" fmla="*/ 24459 w 77866"/>
                <a:gd name="connsiteY17" fmla="*/ 68795 h 153576"/>
                <a:gd name="connsiteX18" fmla="*/ 28006 w 77866"/>
                <a:gd name="connsiteY18" fmla="*/ 65606 h 153576"/>
                <a:gd name="connsiteX19" fmla="*/ 51951 w 77866"/>
                <a:gd name="connsiteY19" fmla="*/ 44350 h 153576"/>
                <a:gd name="connsiteX20" fmla="*/ 57982 w 77866"/>
                <a:gd name="connsiteY20" fmla="*/ 53030 h 153576"/>
                <a:gd name="connsiteX21" fmla="*/ 57450 w 77866"/>
                <a:gd name="connsiteY21" fmla="*/ 58344 h 153576"/>
                <a:gd name="connsiteX22" fmla="*/ 40422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8025" y="6797"/>
                  </a:moveTo>
                  <a:cubicBezTo>
                    <a:pt x="78025" y="3786"/>
                    <a:pt x="75719" y="66"/>
                    <a:pt x="70930" y="66"/>
                  </a:cubicBezTo>
                  <a:cubicBezTo>
                    <a:pt x="65786" y="66"/>
                    <a:pt x="60997" y="5026"/>
                    <a:pt x="60997" y="9809"/>
                  </a:cubicBezTo>
                  <a:cubicBezTo>
                    <a:pt x="60997" y="12643"/>
                    <a:pt x="63126" y="16540"/>
                    <a:pt x="68092" y="16540"/>
                  </a:cubicBezTo>
                  <a:cubicBezTo>
                    <a:pt x="72881" y="16540"/>
                    <a:pt x="78025" y="11934"/>
                    <a:pt x="78025" y="6797"/>
                  </a:cubicBezTo>
                  <a:close/>
                  <a:moveTo>
                    <a:pt x="40422" y="126187"/>
                  </a:moveTo>
                  <a:cubicBezTo>
                    <a:pt x="37407" y="138409"/>
                    <a:pt x="28006" y="148683"/>
                    <a:pt x="17541" y="148683"/>
                  </a:cubicBezTo>
                  <a:cubicBezTo>
                    <a:pt x="15235" y="148683"/>
                    <a:pt x="13107" y="148329"/>
                    <a:pt x="11156" y="147620"/>
                  </a:cubicBezTo>
                  <a:cubicBezTo>
                    <a:pt x="15767" y="145495"/>
                    <a:pt x="17186" y="141243"/>
                    <a:pt x="17186" y="138586"/>
                  </a:cubicBezTo>
                  <a:cubicBezTo>
                    <a:pt x="17186" y="134335"/>
                    <a:pt x="13816" y="132032"/>
                    <a:pt x="10269" y="132032"/>
                  </a:cubicBezTo>
                  <a:cubicBezTo>
                    <a:pt x="4770" y="132032"/>
                    <a:pt x="159" y="136815"/>
                    <a:pt x="159" y="142483"/>
                  </a:cubicBezTo>
                  <a:cubicBezTo>
                    <a:pt x="159" y="149215"/>
                    <a:pt x="7076" y="153643"/>
                    <a:pt x="17719" y="153643"/>
                  </a:cubicBezTo>
                  <a:cubicBezTo>
                    <a:pt x="28361" y="153643"/>
                    <a:pt x="49113" y="147266"/>
                    <a:pt x="54612" y="125655"/>
                  </a:cubicBezTo>
                  <a:lnTo>
                    <a:pt x="70575" y="62241"/>
                  </a:lnTo>
                  <a:cubicBezTo>
                    <a:pt x="71107" y="60292"/>
                    <a:pt x="71462" y="58698"/>
                    <a:pt x="71462" y="56041"/>
                  </a:cubicBezTo>
                  <a:cubicBezTo>
                    <a:pt x="71462" y="46299"/>
                    <a:pt x="63126" y="39390"/>
                    <a:pt x="52483" y="39390"/>
                  </a:cubicBezTo>
                  <a:cubicBezTo>
                    <a:pt x="32795" y="39390"/>
                    <a:pt x="21443" y="64012"/>
                    <a:pt x="21443" y="66492"/>
                  </a:cubicBezTo>
                  <a:cubicBezTo>
                    <a:pt x="21443" y="68795"/>
                    <a:pt x="23927" y="68795"/>
                    <a:pt x="24459" y="68795"/>
                  </a:cubicBezTo>
                  <a:cubicBezTo>
                    <a:pt x="26587" y="68795"/>
                    <a:pt x="26764" y="68263"/>
                    <a:pt x="28006" y="65606"/>
                  </a:cubicBezTo>
                  <a:cubicBezTo>
                    <a:pt x="32440" y="55333"/>
                    <a:pt x="41664" y="44350"/>
                    <a:pt x="51951" y="44350"/>
                  </a:cubicBezTo>
                  <a:cubicBezTo>
                    <a:pt x="56385" y="44350"/>
                    <a:pt x="57982" y="47361"/>
                    <a:pt x="57982" y="53030"/>
                  </a:cubicBezTo>
                  <a:cubicBezTo>
                    <a:pt x="57982" y="54978"/>
                    <a:pt x="57627" y="57458"/>
                    <a:pt x="57450" y="58344"/>
                  </a:cubicBezTo>
                  <a:lnTo>
                    <a:pt x="40422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34831-7F89-EB0B-39C0-775CC0EE2BA9}"/>
                </a:ext>
              </a:extLst>
            </p:cNvPr>
            <p:cNvSpPr/>
            <p:nvPr>
              <p:custDataLst>
                <p:tags r:id="rId284"/>
              </p:custDataLst>
            </p:nvPr>
          </p:nvSpPr>
          <p:spPr>
            <a:xfrm>
              <a:off x="6685367" y="4098870"/>
              <a:ext cx="87266" cy="124703"/>
            </a:xfrm>
            <a:custGeom>
              <a:avLst/>
              <a:gdLst>
                <a:gd name="connsiteX0" fmla="*/ 42377 w 87266"/>
                <a:gd name="connsiteY0" fmla="*/ 5380 h 124703"/>
                <a:gd name="connsiteX1" fmla="*/ 43086 w 87266"/>
                <a:gd name="connsiteY1" fmla="*/ 2546 h 124703"/>
                <a:gd name="connsiteX2" fmla="*/ 40248 w 87266"/>
                <a:gd name="connsiteY2" fmla="*/ 66 h 124703"/>
                <a:gd name="connsiteX3" fmla="*/ 17545 w 87266"/>
                <a:gd name="connsiteY3" fmla="*/ 1838 h 124703"/>
                <a:gd name="connsiteX4" fmla="*/ 13643 w 87266"/>
                <a:gd name="connsiteY4" fmla="*/ 5912 h 124703"/>
                <a:gd name="connsiteX5" fmla="*/ 18254 w 87266"/>
                <a:gd name="connsiteY5" fmla="*/ 8392 h 124703"/>
                <a:gd name="connsiteX6" fmla="*/ 26768 w 87266"/>
                <a:gd name="connsiteY6" fmla="*/ 11049 h 124703"/>
                <a:gd name="connsiteX7" fmla="*/ 26059 w 87266"/>
                <a:gd name="connsiteY7" fmla="*/ 14946 h 124703"/>
                <a:gd name="connsiteX8" fmla="*/ 1049 w 87266"/>
                <a:gd name="connsiteY8" fmla="*/ 115204 h 124703"/>
                <a:gd name="connsiteX9" fmla="*/ 162 w 87266"/>
                <a:gd name="connsiteY9" fmla="*/ 119101 h 124703"/>
                <a:gd name="connsiteX10" fmla="*/ 6193 w 87266"/>
                <a:gd name="connsiteY10" fmla="*/ 124770 h 124703"/>
                <a:gd name="connsiteX11" fmla="*/ 14352 w 87266"/>
                <a:gd name="connsiteY11" fmla="*/ 117330 h 124703"/>
                <a:gd name="connsiteX12" fmla="*/ 23043 w 87266"/>
                <a:gd name="connsiteY12" fmla="*/ 82966 h 124703"/>
                <a:gd name="connsiteX13" fmla="*/ 45747 w 87266"/>
                <a:gd name="connsiteY13" fmla="*/ 97491 h 124703"/>
                <a:gd name="connsiteX14" fmla="*/ 45392 w 87266"/>
                <a:gd name="connsiteY14" fmla="*/ 101034 h 124703"/>
                <a:gd name="connsiteX15" fmla="*/ 44683 w 87266"/>
                <a:gd name="connsiteY15" fmla="*/ 106525 h 124703"/>
                <a:gd name="connsiteX16" fmla="*/ 63484 w 87266"/>
                <a:gd name="connsiteY16" fmla="*/ 124770 h 124703"/>
                <a:gd name="connsiteX17" fmla="*/ 86010 w 87266"/>
                <a:gd name="connsiteY17" fmla="*/ 97668 h 124703"/>
                <a:gd name="connsiteX18" fmla="*/ 83172 w 87266"/>
                <a:gd name="connsiteY18" fmla="*/ 95365 h 124703"/>
                <a:gd name="connsiteX19" fmla="*/ 79625 w 87266"/>
                <a:gd name="connsiteY19" fmla="*/ 99617 h 124703"/>
                <a:gd name="connsiteX20" fmla="*/ 64016 w 87266"/>
                <a:gd name="connsiteY20" fmla="*/ 119810 h 124703"/>
                <a:gd name="connsiteX21" fmla="*/ 57808 w 87266"/>
                <a:gd name="connsiteY21" fmla="*/ 110599 h 124703"/>
                <a:gd name="connsiteX22" fmla="*/ 58872 w 87266"/>
                <a:gd name="connsiteY22" fmla="*/ 102628 h 124703"/>
                <a:gd name="connsiteX23" fmla="*/ 59759 w 87266"/>
                <a:gd name="connsiteY23" fmla="*/ 97137 h 124703"/>
                <a:gd name="connsiteX24" fmla="*/ 31025 w 87266"/>
                <a:gd name="connsiteY24" fmla="*/ 78360 h 124703"/>
                <a:gd name="connsiteX25" fmla="*/ 45747 w 87266"/>
                <a:gd name="connsiteY25" fmla="*/ 66669 h 124703"/>
                <a:gd name="connsiteX26" fmla="*/ 73594 w 87266"/>
                <a:gd name="connsiteY26" fmla="*/ 49841 h 124703"/>
                <a:gd name="connsiteX27" fmla="*/ 79447 w 87266"/>
                <a:gd name="connsiteY27" fmla="*/ 52144 h 124703"/>
                <a:gd name="connsiteX28" fmla="*/ 70224 w 87266"/>
                <a:gd name="connsiteY28" fmla="*/ 62064 h 124703"/>
                <a:gd name="connsiteX29" fmla="*/ 77319 w 87266"/>
                <a:gd name="connsiteY29" fmla="*/ 68618 h 124703"/>
                <a:gd name="connsiteX30" fmla="*/ 87429 w 87266"/>
                <a:gd name="connsiteY30" fmla="*/ 57281 h 124703"/>
                <a:gd name="connsiteX31" fmla="*/ 73772 w 87266"/>
                <a:gd name="connsiteY31" fmla="*/ 44882 h 124703"/>
                <a:gd name="connsiteX32" fmla="*/ 45392 w 87266"/>
                <a:gd name="connsiteY32" fmla="*/ 60470 h 124703"/>
                <a:gd name="connsiteX33" fmla="*/ 24817 w 87266"/>
                <a:gd name="connsiteY33" fmla="*/ 76057 h 124703"/>
                <a:gd name="connsiteX34" fmla="*/ 42377 w 87266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377" y="5380"/>
                  </a:moveTo>
                  <a:cubicBezTo>
                    <a:pt x="42554" y="5026"/>
                    <a:pt x="43086" y="2723"/>
                    <a:pt x="43086" y="2546"/>
                  </a:cubicBezTo>
                  <a:cubicBezTo>
                    <a:pt x="43086" y="1660"/>
                    <a:pt x="42377" y="66"/>
                    <a:pt x="40248" y="66"/>
                  </a:cubicBezTo>
                  <a:cubicBezTo>
                    <a:pt x="36701" y="66"/>
                    <a:pt x="21979" y="1483"/>
                    <a:pt x="17545" y="1838"/>
                  </a:cubicBezTo>
                  <a:cubicBezTo>
                    <a:pt x="16126" y="2015"/>
                    <a:pt x="13643" y="2192"/>
                    <a:pt x="13643" y="5912"/>
                  </a:cubicBezTo>
                  <a:cubicBezTo>
                    <a:pt x="13643" y="8392"/>
                    <a:pt x="16126" y="8392"/>
                    <a:pt x="18254" y="8392"/>
                  </a:cubicBezTo>
                  <a:cubicBezTo>
                    <a:pt x="26768" y="8392"/>
                    <a:pt x="26768" y="9632"/>
                    <a:pt x="26768" y="11049"/>
                  </a:cubicBezTo>
                  <a:cubicBezTo>
                    <a:pt x="26768" y="12289"/>
                    <a:pt x="26413" y="13351"/>
                    <a:pt x="26059" y="14946"/>
                  </a:cubicBezTo>
                  <a:lnTo>
                    <a:pt x="1049" y="115204"/>
                  </a:lnTo>
                  <a:cubicBezTo>
                    <a:pt x="162" y="118393"/>
                    <a:pt x="162" y="118747"/>
                    <a:pt x="162" y="119101"/>
                  </a:cubicBezTo>
                  <a:cubicBezTo>
                    <a:pt x="162" y="121758"/>
                    <a:pt x="2291" y="124770"/>
                    <a:pt x="6193" y="124770"/>
                  </a:cubicBezTo>
                  <a:cubicBezTo>
                    <a:pt x="10982" y="124770"/>
                    <a:pt x="13288" y="121227"/>
                    <a:pt x="14352" y="117330"/>
                  </a:cubicBezTo>
                  <a:cubicBezTo>
                    <a:pt x="14707" y="116622"/>
                    <a:pt x="22334" y="85446"/>
                    <a:pt x="23043" y="82966"/>
                  </a:cubicBezTo>
                  <a:cubicBezTo>
                    <a:pt x="35637" y="84206"/>
                    <a:pt x="45747" y="88280"/>
                    <a:pt x="45747" y="97491"/>
                  </a:cubicBezTo>
                  <a:cubicBezTo>
                    <a:pt x="45747" y="98377"/>
                    <a:pt x="45747" y="99262"/>
                    <a:pt x="45392" y="101034"/>
                  </a:cubicBezTo>
                  <a:cubicBezTo>
                    <a:pt x="44683" y="103691"/>
                    <a:pt x="44683" y="104576"/>
                    <a:pt x="44683" y="106525"/>
                  </a:cubicBezTo>
                  <a:cubicBezTo>
                    <a:pt x="44683" y="119101"/>
                    <a:pt x="54970" y="124770"/>
                    <a:pt x="63484" y="124770"/>
                  </a:cubicBezTo>
                  <a:cubicBezTo>
                    <a:pt x="80689" y="124770"/>
                    <a:pt x="86010" y="97845"/>
                    <a:pt x="86010" y="97668"/>
                  </a:cubicBezTo>
                  <a:cubicBezTo>
                    <a:pt x="86010" y="95365"/>
                    <a:pt x="83704" y="95365"/>
                    <a:pt x="83172" y="95365"/>
                  </a:cubicBezTo>
                  <a:cubicBezTo>
                    <a:pt x="80689" y="95365"/>
                    <a:pt x="80512" y="96251"/>
                    <a:pt x="79625" y="99617"/>
                  </a:cubicBezTo>
                  <a:cubicBezTo>
                    <a:pt x="77496" y="107233"/>
                    <a:pt x="72707" y="119810"/>
                    <a:pt x="64016" y="119810"/>
                  </a:cubicBezTo>
                  <a:cubicBezTo>
                    <a:pt x="59227" y="119810"/>
                    <a:pt x="57808" y="115382"/>
                    <a:pt x="57808" y="110599"/>
                  </a:cubicBezTo>
                  <a:cubicBezTo>
                    <a:pt x="57808" y="107588"/>
                    <a:pt x="57808" y="107233"/>
                    <a:pt x="58872" y="102628"/>
                  </a:cubicBezTo>
                  <a:cubicBezTo>
                    <a:pt x="59050" y="102096"/>
                    <a:pt x="59759" y="99085"/>
                    <a:pt x="59759" y="97137"/>
                  </a:cubicBezTo>
                  <a:cubicBezTo>
                    <a:pt x="59759" y="81372"/>
                    <a:pt x="38475" y="78892"/>
                    <a:pt x="31025" y="78360"/>
                  </a:cubicBezTo>
                  <a:cubicBezTo>
                    <a:pt x="36169" y="75172"/>
                    <a:pt x="42732" y="69326"/>
                    <a:pt x="45747" y="66669"/>
                  </a:cubicBezTo>
                  <a:cubicBezTo>
                    <a:pt x="54793" y="58167"/>
                    <a:pt x="63661" y="49841"/>
                    <a:pt x="73594" y="49841"/>
                  </a:cubicBezTo>
                  <a:cubicBezTo>
                    <a:pt x="75723" y="49841"/>
                    <a:pt x="78028" y="50373"/>
                    <a:pt x="79447" y="52144"/>
                  </a:cubicBezTo>
                  <a:cubicBezTo>
                    <a:pt x="71820" y="53384"/>
                    <a:pt x="70224" y="59407"/>
                    <a:pt x="70224" y="62064"/>
                  </a:cubicBezTo>
                  <a:cubicBezTo>
                    <a:pt x="70224" y="65961"/>
                    <a:pt x="73239" y="68618"/>
                    <a:pt x="77319" y="68618"/>
                  </a:cubicBezTo>
                  <a:cubicBezTo>
                    <a:pt x="82108" y="68618"/>
                    <a:pt x="87429" y="64721"/>
                    <a:pt x="87429" y="57281"/>
                  </a:cubicBezTo>
                  <a:cubicBezTo>
                    <a:pt x="87429" y="51436"/>
                    <a:pt x="83172" y="44882"/>
                    <a:pt x="73772" y="44882"/>
                  </a:cubicBezTo>
                  <a:cubicBezTo>
                    <a:pt x="63661" y="44882"/>
                    <a:pt x="54438" y="52144"/>
                    <a:pt x="45392" y="60470"/>
                  </a:cubicBezTo>
                  <a:cubicBezTo>
                    <a:pt x="37943" y="67555"/>
                    <a:pt x="32089" y="73046"/>
                    <a:pt x="24817" y="76057"/>
                  </a:cubicBezTo>
                  <a:lnTo>
                    <a:pt x="42377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85F93A1-AE6D-6708-72A6-D70A9748B013}"/>
                </a:ext>
              </a:extLst>
            </p:cNvPr>
            <p:cNvSpPr/>
            <p:nvPr>
              <p:custDataLst>
                <p:tags r:id="rId285"/>
              </p:custDataLst>
            </p:nvPr>
          </p:nvSpPr>
          <p:spPr>
            <a:xfrm>
              <a:off x="6807377" y="3972634"/>
              <a:ext cx="253894" cy="172833"/>
            </a:xfrm>
            <a:custGeom>
              <a:avLst/>
              <a:gdLst>
                <a:gd name="connsiteX0" fmla="*/ 224162 w 253894"/>
                <a:gd name="connsiteY0" fmla="*/ 19548 h 172833"/>
                <a:gd name="connsiteX1" fmla="*/ 245953 w 253894"/>
                <a:gd name="connsiteY1" fmla="*/ 7908 h 172833"/>
                <a:gd name="connsiteX2" fmla="*/ 254062 w 253894"/>
                <a:gd name="connsiteY2" fmla="*/ 2847 h 172833"/>
                <a:gd name="connsiteX3" fmla="*/ 247220 w 253894"/>
                <a:gd name="connsiteY3" fmla="*/ 63 h 172833"/>
                <a:gd name="connsiteX4" fmla="*/ 213773 w 253894"/>
                <a:gd name="connsiteY4" fmla="*/ 63 h 172833"/>
                <a:gd name="connsiteX5" fmla="*/ 203891 w 253894"/>
                <a:gd name="connsiteY5" fmla="*/ 4871 h 172833"/>
                <a:gd name="connsiteX6" fmla="*/ 111405 w 253894"/>
                <a:gd name="connsiteY6" fmla="*/ 149110 h 172833"/>
                <a:gd name="connsiteX7" fmla="*/ 91640 w 253894"/>
                <a:gd name="connsiteY7" fmla="*/ 5883 h 172833"/>
                <a:gd name="connsiteX8" fmla="*/ 83785 w 253894"/>
                <a:gd name="connsiteY8" fmla="*/ 63 h 172833"/>
                <a:gd name="connsiteX9" fmla="*/ 49071 w 253894"/>
                <a:gd name="connsiteY9" fmla="*/ 63 h 172833"/>
                <a:gd name="connsiteX10" fmla="*/ 41470 w 253894"/>
                <a:gd name="connsiteY10" fmla="*/ 4871 h 172833"/>
                <a:gd name="connsiteX11" fmla="*/ 48818 w 253894"/>
                <a:gd name="connsiteY11" fmla="*/ 7908 h 172833"/>
                <a:gd name="connsiteX12" fmla="*/ 59713 w 253894"/>
                <a:gd name="connsiteY12" fmla="*/ 8414 h 172833"/>
                <a:gd name="connsiteX13" fmla="*/ 65288 w 253894"/>
                <a:gd name="connsiteY13" fmla="*/ 12463 h 172833"/>
                <a:gd name="connsiteX14" fmla="*/ 64274 w 253894"/>
                <a:gd name="connsiteY14" fmla="*/ 17271 h 172833"/>
                <a:gd name="connsiteX15" fmla="*/ 32094 w 253894"/>
                <a:gd name="connsiteY15" fmla="*/ 146074 h 172833"/>
                <a:gd name="connsiteX16" fmla="*/ 4728 w 253894"/>
                <a:gd name="connsiteY16" fmla="*/ 165052 h 172833"/>
                <a:gd name="connsiteX17" fmla="*/ 167 w 253894"/>
                <a:gd name="connsiteY17" fmla="*/ 169860 h 172833"/>
                <a:gd name="connsiteX18" fmla="*/ 3715 w 253894"/>
                <a:gd name="connsiteY18" fmla="*/ 172897 h 172833"/>
                <a:gd name="connsiteX19" fmla="*/ 29054 w 253894"/>
                <a:gd name="connsiteY19" fmla="*/ 172138 h 172833"/>
                <a:gd name="connsiteX20" fmla="*/ 55152 w 253894"/>
                <a:gd name="connsiteY20" fmla="*/ 172897 h 172833"/>
                <a:gd name="connsiteX21" fmla="*/ 59713 w 253894"/>
                <a:gd name="connsiteY21" fmla="*/ 167836 h 172833"/>
                <a:gd name="connsiteX22" fmla="*/ 55152 w 253894"/>
                <a:gd name="connsiteY22" fmla="*/ 165052 h 172833"/>
                <a:gd name="connsiteX23" fmla="*/ 37922 w 253894"/>
                <a:gd name="connsiteY23" fmla="*/ 153918 h 172833"/>
                <a:gd name="connsiteX24" fmla="*/ 38936 w 253894"/>
                <a:gd name="connsiteY24" fmla="*/ 148098 h 172833"/>
                <a:gd name="connsiteX25" fmla="*/ 73396 w 253894"/>
                <a:gd name="connsiteY25" fmla="*/ 10185 h 172833"/>
                <a:gd name="connsiteX26" fmla="*/ 73650 w 253894"/>
                <a:gd name="connsiteY26" fmla="*/ 10185 h 172833"/>
                <a:gd name="connsiteX27" fmla="*/ 95441 w 253894"/>
                <a:gd name="connsiteY27" fmla="*/ 167077 h 172833"/>
                <a:gd name="connsiteX28" fmla="*/ 99242 w 253894"/>
                <a:gd name="connsiteY28" fmla="*/ 172897 h 172833"/>
                <a:gd name="connsiteX29" fmla="*/ 104816 w 253894"/>
                <a:gd name="connsiteY29" fmla="*/ 168342 h 172833"/>
                <a:gd name="connsiteX30" fmla="*/ 207185 w 253894"/>
                <a:gd name="connsiteY30" fmla="*/ 8161 h 172833"/>
                <a:gd name="connsiteX31" fmla="*/ 207438 w 253894"/>
                <a:gd name="connsiteY31" fmla="*/ 8161 h 172833"/>
                <a:gd name="connsiteX32" fmla="*/ 171204 w 253894"/>
                <a:gd name="connsiteY32" fmla="*/ 153159 h 172833"/>
                <a:gd name="connsiteX33" fmla="*/ 148146 w 253894"/>
                <a:gd name="connsiteY33" fmla="*/ 165052 h 172833"/>
                <a:gd name="connsiteX34" fmla="*/ 141051 w 253894"/>
                <a:gd name="connsiteY34" fmla="*/ 169860 h 172833"/>
                <a:gd name="connsiteX35" fmla="*/ 144852 w 253894"/>
                <a:gd name="connsiteY35" fmla="*/ 172897 h 172833"/>
                <a:gd name="connsiteX36" fmla="*/ 176272 w 253894"/>
                <a:gd name="connsiteY36" fmla="*/ 172138 h 172833"/>
                <a:gd name="connsiteX37" fmla="*/ 207945 w 253894"/>
                <a:gd name="connsiteY37" fmla="*/ 172897 h 172833"/>
                <a:gd name="connsiteX38" fmla="*/ 212760 w 253894"/>
                <a:gd name="connsiteY38" fmla="*/ 167836 h 172833"/>
                <a:gd name="connsiteX39" fmla="*/ 205665 w 253894"/>
                <a:gd name="connsiteY39" fmla="*/ 165052 h 172833"/>
                <a:gd name="connsiteX40" fmla="*/ 189195 w 253894"/>
                <a:gd name="connsiteY40" fmla="*/ 160498 h 172833"/>
                <a:gd name="connsiteX41" fmla="*/ 190461 w 253894"/>
                <a:gd name="connsiteY41" fmla="*/ 154424 h 172833"/>
                <a:gd name="connsiteX42" fmla="*/ 224162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162" y="19548"/>
                  </a:moveTo>
                  <a:cubicBezTo>
                    <a:pt x="226443" y="10438"/>
                    <a:pt x="226949" y="7908"/>
                    <a:pt x="245953" y="7908"/>
                  </a:cubicBezTo>
                  <a:cubicBezTo>
                    <a:pt x="251781" y="7908"/>
                    <a:pt x="254062" y="7908"/>
                    <a:pt x="254062" y="2847"/>
                  </a:cubicBezTo>
                  <a:cubicBezTo>
                    <a:pt x="254062" y="63"/>
                    <a:pt x="251528" y="63"/>
                    <a:pt x="247220" y="63"/>
                  </a:cubicBezTo>
                  <a:lnTo>
                    <a:pt x="213773" y="63"/>
                  </a:lnTo>
                  <a:cubicBezTo>
                    <a:pt x="207185" y="63"/>
                    <a:pt x="206932" y="63"/>
                    <a:pt x="203891" y="4871"/>
                  </a:cubicBezTo>
                  <a:lnTo>
                    <a:pt x="111405" y="149110"/>
                  </a:lnTo>
                  <a:lnTo>
                    <a:pt x="91640" y="5883"/>
                  </a:lnTo>
                  <a:cubicBezTo>
                    <a:pt x="90880" y="63"/>
                    <a:pt x="90373" y="63"/>
                    <a:pt x="83785" y="63"/>
                  </a:cubicBezTo>
                  <a:lnTo>
                    <a:pt x="49071" y="63"/>
                  </a:lnTo>
                  <a:cubicBezTo>
                    <a:pt x="44257" y="63"/>
                    <a:pt x="41470" y="63"/>
                    <a:pt x="41470" y="4871"/>
                  </a:cubicBezTo>
                  <a:cubicBezTo>
                    <a:pt x="41470" y="7908"/>
                    <a:pt x="43750" y="7908"/>
                    <a:pt x="48818" y="7908"/>
                  </a:cubicBezTo>
                  <a:cubicBezTo>
                    <a:pt x="52112" y="7908"/>
                    <a:pt x="56673" y="8161"/>
                    <a:pt x="59713" y="8414"/>
                  </a:cubicBezTo>
                  <a:cubicBezTo>
                    <a:pt x="63768" y="8920"/>
                    <a:pt x="65288" y="9679"/>
                    <a:pt x="65288" y="12463"/>
                  </a:cubicBezTo>
                  <a:cubicBezTo>
                    <a:pt x="65288" y="13475"/>
                    <a:pt x="65035" y="14234"/>
                    <a:pt x="64274" y="17271"/>
                  </a:cubicBezTo>
                  <a:lnTo>
                    <a:pt x="32094" y="146074"/>
                  </a:lnTo>
                  <a:cubicBezTo>
                    <a:pt x="29560" y="156196"/>
                    <a:pt x="25253" y="164293"/>
                    <a:pt x="4728" y="165052"/>
                  </a:cubicBezTo>
                  <a:cubicBezTo>
                    <a:pt x="3461" y="165052"/>
                    <a:pt x="167" y="165306"/>
                    <a:pt x="167" y="169860"/>
                  </a:cubicBezTo>
                  <a:cubicBezTo>
                    <a:pt x="167" y="172138"/>
                    <a:pt x="1688" y="172897"/>
                    <a:pt x="3715" y="172897"/>
                  </a:cubicBezTo>
                  <a:cubicBezTo>
                    <a:pt x="11823" y="172897"/>
                    <a:pt x="20692" y="172138"/>
                    <a:pt x="29054" y="172138"/>
                  </a:cubicBezTo>
                  <a:cubicBezTo>
                    <a:pt x="37669" y="172138"/>
                    <a:pt x="46791" y="172897"/>
                    <a:pt x="55152" y="172897"/>
                  </a:cubicBezTo>
                  <a:cubicBezTo>
                    <a:pt x="56419" y="172897"/>
                    <a:pt x="59713" y="172897"/>
                    <a:pt x="59713" y="167836"/>
                  </a:cubicBezTo>
                  <a:cubicBezTo>
                    <a:pt x="59713" y="165052"/>
                    <a:pt x="56926" y="165052"/>
                    <a:pt x="55152" y="165052"/>
                  </a:cubicBezTo>
                  <a:cubicBezTo>
                    <a:pt x="40709" y="164799"/>
                    <a:pt x="37922" y="159738"/>
                    <a:pt x="37922" y="153918"/>
                  </a:cubicBezTo>
                  <a:cubicBezTo>
                    <a:pt x="37922" y="152147"/>
                    <a:pt x="38176" y="150882"/>
                    <a:pt x="38936" y="148098"/>
                  </a:cubicBezTo>
                  <a:lnTo>
                    <a:pt x="73396" y="10185"/>
                  </a:lnTo>
                  <a:lnTo>
                    <a:pt x="73650" y="10185"/>
                  </a:lnTo>
                  <a:lnTo>
                    <a:pt x="95441" y="167077"/>
                  </a:lnTo>
                  <a:cubicBezTo>
                    <a:pt x="95948" y="170114"/>
                    <a:pt x="96201" y="172897"/>
                    <a:pt x="99242" y="172897"/>
                  </a:cubicBezTo>
                  <a:cubicBezTo>
                    <a:pt x="102029" y="172897"/>
                    <a:pt x="103550" y="170114"/>
                    <a:pt x="104816" y="168342"/>
                  </a:cubicBezTo>
                  <a:lnTo>
                    <a:pt x="207185" y="8161"/>
                  </a:lnTo>
                  <a:lnTo>
                    <a:pt x="207438" y="8161"/>
                  </a:lnTo>
                  <a:lnTo>
                    <a:pt x="171204" y="153159"/>
                  </a:lnTo>
                  <a:cubicBezTo>
                    <a:pt x="168670" y="163028"/>
                    <a:pt x="168163" y="165052"/>
                    <a:pt x="148146" y="165052"/>
                  </a:cubicBezTo>
                  <a:cubicBezTo>
                    <a:pt x="143838" y="165052"/>
                    <a:pt x="141051" y="165052"/>
                    <a:pt x="141051" y="169860"/>
                  </a:cubicBezTo>
                  <a:cubicBezTo>
                    <a:pt x="141051" y="172897"/>
                    <a:pt x="144092" y="172897"/>
                    <a:pt x="144852" y="172897"/>
                  </a:cubicBezTo>
                  <a:cubicBezTo>
                    <a:pt x="151947" y="172897"/>
                    <a:pt x="169177" y="172138"/>
                    <a:pt x="176272" y="172138"/>
                  </a:cubicBezTo>
                  <a:cubicBezTo>
                    <a:pt x="186661" y="172138"/>
                    <a:pt x="197556" y="172897"/>
                    <a:pt x="207945" y="172897"/>
                  </a:cubicBezTo>
                  <a:cubicBezTo>
                    <a:pt x="209466" y="172897"/>
                    <a:pt x="212760" y="172897"/>
                    <a:pt x="212760" y="167836"/>
                  </a:cubicBezTo>
                  <a:cubicBezTo>
                    <a:pt x="212760" y="165052"/>
                    <a:pt x="210479" y="165052"/>
                    <a:pt x="205665" y="165052"/>
                  </a:cubicBezTo>
                  <a:cubicBezTo>
                    <a:pt x="196289" y="165052"/>
                    <a:pt x="189195" y="165052"/>
                    <a:pt x="189195" y="160498"/>
                  </a:cubicBezTo>
                  <a:cubicBezTo>
                    <a:pt x="189195" y="159485"/>
                    <a:pt x="189195" y="158979"/>
                    <a:pt x="190461" y="154424"/>
                  </a:cubicBezTo>
                  <a:lnTo>
                    <a:pt x="224162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37CAF10-7A9B-AFF9-F264-083DA8AB32DA}"/>
                </a:ext>
              </a:extLst>
            </p:cNvPr>
            <p:cNvSpPr/>
            <p:nvPr>
              <p:custDataLst>
                <p:tags r:id="rId286"/>
              </p:custDataLst>
            </p:nvPr>
          </p:nvSpPr>
          <p:spPr>
            <a:xfrm>
              <a:off x="7055859" y="4060493"/>
              <a:ext cx="87266" cy="124703"/>
            </a:xfrm>
            <a:custGeom>
              <a:avLst/>
              <a:gdLst>
                <a:gd name="connsiteX0" fmla="*/ 42391 w 87266"/>
                <a:gd name="connsiteY0" fmla="*/ 5379 h 124703"/>
                <a:gd name="connsiteX1" fmla="*/ 43101 w 87266"/>
                <a:gd name="connsiteY1" fmla="*/ 2545 h 124703"/>
                <a:gd name="connsiteX2" fmla="*/ 40263 w 87266"/>
                <a:gd name="connsiteY2" fmla="*/ 65 h 124703"/>
                <a:gd name="connsiteX3" fmla="*/ 17559 w 87266"/>
                <a:gd name="connsiteY3" fmla="*/ 1836 h 124703"/>
                <a:gd name="connsiteX4" fmla="*/ 13657 w 87266"/>
                <a:gd name="connsiteY4" fmla="*/ 5910 h 124703"/>
                <a:gd name="connsiteX5" fmla="*/ 18269 w 87266"/>
                <a:gd name="connsiteY5" fmla="*/ 8390 h 124703"/>
                <a:gd name="connsiteX6" fmla="*/ 26783 w 87266"/>
                <a:gd name="connsiteY6" fmla="*/ 11047 h 124703"/>
                <a:gd name="connsiteX7" fmla="*/ 26073 w 87266"/>
                <a:gd name="connsiteY7" fmla="*/ 14944 h 124703"/>
                <a:gd name="connsiteX8" fmla="*/ 1064 w 87266"/>
                <a:gd name="connsiteY8" fmla="*/ 115203 h 124703"/>
                <a:gd name="connsiteX9" fmla="*/ 177 w 87266"/>
                <a:gd name="connsiteY9" fmla="*/ 119100 h 124703"/>
                <a:gd name="connsiteX10" fmla="*/ 6208 w 87266"/>
                <a:gd name="connsiteY10" fmla="*/ 124768 h 124703"/>
                <a:gd name="connsiteX11" fmla="*/ 14367 w 87266"/>
                <a:gd name="connsiteY11" fmla="*/ 117329 h 124703"/>
                <a:gd name="connsiteX12" fmla="*/ 23058 w 87266"/>
                <a:gd name="connsiteY12" fmla="*/ 82964 h 124703"/>
                <a:gd name="connsiteX13" fmla="*/ 45761 w 87266"/>
                <a:gd name="connsiteY13" fmla="*/ 97489 h 124703"/>
                <a:gd name="connsiteX14" fmla="*/ 45407 w 87266"/>
                <a:gd name="connsiteY14" fmla="*/ 101032 h 124703"/>
                <a:gd name="connsiteX15" fmla="*/ 44697 w 87266"/>
                <a:gd name="connsiteY15" fmla="*/ 106523 h 124703"/>
                <a:gd name="connsiteX16" fmla="*/ 63499 w 87266"/>
                <a:gd name="connsiteY16" fmla="*/ 124768 h 124703"/>
                <a:gd name="connsiteX17" fmla="*/ 86025 w 87266"/>
                <a:gd name="connsiteY17" fmla="*/ 97667 h 124703"/>
                <a:gd name="connsiteX18" fmla="*/ 83187 w 87266"/>
                <a:gd name="connsiteY18" fmla="*/ 95364 h 124703"/>
                <a:gd name="connsiteX19" fmla="*/ 79639 w 87266"/>
                <a:gd name="connsiteY19" fmla="*/ 99615 h 124703"/>
                <a:gd name="connsiteX20" fmla="*/ 64031 w 87266"/>
                <a:gd name="connsiteY20" fmla="*/ 119808 h 124703"/>
                <a:gd name="connsiteX21" fmla="*/ 57823 w 87266"/>
                <a:gd name="connsiteY21" fmla="*/ 110597 h 124703"/>
                <a:gd name="connsiteX22" fmla="*/ 58887 w 87266"/>
                <a:gd name="connsiteY22" fmla="*/ 102626 h 124703"/>
                <a:gd name="connsiteX23" fmla="*/ 59774 w 87266"/>
                <a:gd name="connsiteY23" fmla="*/ 97135 h 124703"/>
                <a:gd name="connsiteX24" fmla="*/ 31040 w 87266"/>
                <a:gd name="connsiteY24" fmla="*/ 78359 h 124703"/>
                <a:gd name="connsiteX25" fmla="*/ 45761 w 87266"/>
                <a:gd name="connsiteY25" fmla="*/ 66668 h 124703"/>
                <a:gd name="connsiteX26" fmla="*/ 73609 w 87266"/>
                <a:gd name="connsiteY26" fmla="*/ 49840 h 124703"/>
                <a:gd name="connsiteX27" fmla="*/ 79462 w 87266"/>
                <a:gd name="connsiteY27" fmla="*/ 52143 h 124703"/>
                <a:gd name="connsiteX28" fmla="*/ 70239 w 87266"/>
                <a:gd name="connsiteY28" fmla="*/ 62062 h 124703"/>
                <a:gd name="connsiteX29" fmla="*/ 77334 w 87266"/>
                <a:gd name="connsiteY29" fmla="*/ 68616 h 124703"/>
                <a:gd name="connsiteX30" fmla="*/ 87444 w 87266"/>
                <a:gd name="connsiteY30" fmla="*/ 57280 h 124703"/>
                <a:gd name="connsiteX31" fmla="*/ 73786 w 87266"/>
                <a:gd name="connsiteY31" fmla="*/ 44880 h 124703"/>
                <a:gd name="connsiteX32" fmla="*/ 45407 w 87266"/>
                <a:gd name="connsiteY32" fmla="*/ 60468 h 124703"/>
                <a:gd name="connsiteX33" fmla="*/ 24832 w 87266"/>
                <a:gd name="connsiteY33" fmla="*/ 76056 h 124703"/>
                <a:gd name="connsiteX34" fmla="*/ 42391 w 87266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391" y="5379"/>
                  </a:moveTo>
                  <a:cubicBezTo>
                    <a:pt x="42569" y="5025"/>
                    <a:pt x="43101" y="2722"/>
                    <a:pt x="43101" y="2545"/>
                  </a:cubicBezTo>
                  <a:cubicBezTo>
                    <a:pt x="43101" y="1659"/>
                    <a:pt x="42391" y="65"/>
                    <a:pt x="40263" y="65"/>
                  </a:cubicBezTo>
                  <a:cubicBezTo>
                    <a:pt x="36716" y="65"/>
                    <a:pt x="21994" y="1482"/>
                    <a:pt x="17559" y="1836"/>
                  </a:cubicBezTo>
                  <a:cubicBezTo>
                    <a:pt x="16140" y="2013"/>
                    <a:pt x="13657" y="2190"/>
                    <a:pt x="13657" y="5910"/>
                  </a:cubicBezTo>
                  <a:cubicBezTo>
                    <a:pt x="13657" y="8390"/>
                    <a:pt x="16140" y="8390"/>
                    <a:pt x="18269" y="8390"/>
                  </a:cubicBezTo>
                  <a:cubicBezTo>
                    <a:pt x="26783" y="8390"/>
                    <a:pt x="26783" y="9630"/>
                    <a:pt x="26783" y="11047"/>
                  </a:cubicBezTo>
                  <a:cubicBezTo>
                    <a:pt x="26783" y="12287"/>
                    <a:pt x="26428" y="13350"/>
                    <a:pt x="26073" y="14944"/>
                  </a:cubicBezTo>
                  <a:lnTo>
                    <a:pt x="1064" y="115203"/>
                  </a:lnTo>
                  <a:cubicBezTo>
                    <a:pt x="177" y="118391"/>
                    <a:pt x="177" y="118746"/>
                    <a:pt x="177" y="119100"/>
                  </a:cubicBezTo>
                  <a:cubicBezTo>
                    <a:pt x="177" y="121757"/>
                    <a:pt x="2305" y="124768"/>
                    <a:pt x="6208" y="124768"/>
                  </a:cubicBezTo>
                  <a:cubicBezTo>
                    <a:pt x="10997" y="124768"/>
                    <a:pt x="13302" y="121226"/>
                    <a:pt x="14367" y="117329"/>
                  </a:cubicBezTo>
                  <a:cubicBezTo>
                    <a:pt x="14721" y="116620"/>
                    <a:pt x="22348" y="85444"/>
                    <a:pt x="23058" y="82964"/>
                  </a:cubicBezTo>
                  <a:cubicBezTo>
                    <a:pt x="35651" y="84204"/>
                    <a:pt x="45761" y="88278"/>
                    <a:pt x="45761" y="97489"/>
                  </a:cubicBezTo>
                  <a:cubicBezTo>
                    <a:pt x="45761" y="98375"/>
                    <a:pt x="45761" y="99261"/>
                    <a:pt x="45407" y="101032"/>
                  </a:cubicBezTo>
                  <a:cubicBezTo>
                    <a:pt x="44697" y="103689"/>
                    <a:pt x="44697" y="104575"/>
                    <a:pt x="44697" y="106523"/>
                  </a:cubicBezTo>
                  <a:cubicBezTo>
                    <a:pt x="44697" y="119100"/>
                    <a:pt x="54985" y="124768"/>
                    <a:pt x="63499" y="124768"/>
                  </a:cubicBezTo>
                  <a:cubicBezTo>
                    <a:pt x="80704" y="124768"/>
                    <a:pt x="86025" y="97844"/>
                    <a:pt x="86025" y="97667"/>
                  </a:cubicBezTo>
                  <a:cubicBezTo>
                    <a:pt x="86025" y="95364"/>
                    <a:pt x="83719" y="95364"/>
                    <a:pt x="83187" y="95364"/>
                  </a:cubicBezTo>
                  <a:cubicBezTo>
                    <a:pt x="80704" y="95364"/>
                    <a:pt x="80526" y="96249"/>
                    <a:pt x="79639" y="99615"/>
                  </a:cubicBezTo>
                  <a:cubicBezTo>
                    <a:pt x="77511" y="107232"/>
                    <a:pt x="72722" y="119808"/>
                    <a:pt x="64031" y="119808"/>
                  </a:cubicBezTo>
                  <a:cubicBezTo>
                    <a:pt x="59242" y="119808"/>
                    <a:pt x="57823" y="115380"/>
                    <a:pt x="57823" y="110597"/>
                  </a:cubicBezTo>
                  <a:cubicBezTo>
                    <a:pt x="57823" y="107586"/>
                    <a:pt x="57823" y="107232"/>
                    <a:pt x="58887" y="102626"/>
                  </a:cubicBezTo>
                  <a:cubicBezTo>
                    <a:pt x="59064" y="102095"/>
                    <a:pt x="59774" y="99084"/>
                    <a:pt x="59774" y="97135"/>
                  </a:cubicBezTo>
                  <a:cubicBezTo>
                    <a:pt x="59774" y="81370"/>
                    <a:pt x="38489" y="78890"/>
                    <a:pt x="31040" y="78359"/>
                  </a:cubicBezTo>
                  <a:cubicBezTo>
                    <a:pt x="36183" y="75170"/>
                    <a:pt x="42746" y="69325"/>
                    <a:pt x="45761" y="66668"/>
                  </a:cubicBezTo>
                  <a:cubicBezTo>
                    <a:pt x="54807" y="58165"/>
                    <a:pt x="63676" y="49840"/>
                    <a:pt x="73609" y="49840"/>
                  </a:cubicBezTo>
                  <a:cubicBezTo>
                    <a:pt x="75737" y="49840"/>
                    <a:pt x="78043" y="50371"/>
                    <a:pt x="79462" y="52143"/>
                  </a:cubicBezTo>
                  <a:cubicBezTo>
                    <a:pt x="71835" y="53383"/>
                    <a:pt x="70239" y="59405"/>
                    <a:pt x="70239" y="62062"/>
                  </a:cubicBezTo>
                  <a:cubicBezTo>
                    <a:pt x="70239" y="65959"/>
                    <a:pt x="73254" y="68616"/>
                    <a:pt x="77334" y="68616"/>
                  </a:cubicBezTo>
                  <a:cubicBezTo>
                    <a:pt x="82123" y="68616"/>
                    <a:pt x="87444" y="64719"/>
                    <a:pt x="87444" y="57280"/>
                  </a:cubicBezTo>
                  <a:cubicBezTo>
                    <a:pt x="87444" y="51434"/>
                    <a:pt x="83187" y="44880"/>
                    <a:pt x="73786" y="44880"/>
                  </a:cubicBezTo>
                  <a:cubicBezTo>
                    <a:pt x="63676" y="44880"/>
                    <a:pt x="54453" y="52143"/>
                    <a:pt x="45407" y="60468"/>
                  </a:cubicBezTo>
                  <a:cubicBezTo>
                    <a:pt x="37957" y="67553"/>
                    <a:pt x="32104" y="73045"/>
                    <a:pt x="24832" y="76056"/>
                  </a:cubicBezTo>
                  <a:lnTo>
                    <a:pt x="42391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321BF12-E319-1EC7-048A-0FCF5E726611}"/>
                </a:ext>
              </a:extLst>
            </p:cNvPr>
            <p:cNvSpPr/>
            <p:nvPr>
              <p:custDataLst>
                <p:tags r:id="rId287"/>
              </p:custDataLst>
            </p:nvPr>
          </p:nvSpPr>
          <p:spPr>
            <a:xfrm>
              <a:off x="7237723" y="3997939"/>
              <a:ext cx="168502" cy="168531"/>
            </a:xfrm>
            <a:custGeom>
              <a:avLst/>
              <a:gdLst>
                <a:gd name="connsiteX0" fmla="*/ 89630 w 168502"/>
                <a:gd name="connsiteY0" fmla="*/ 89390 h 168531"/>
                <a:gd name="connsiteX1" fmla="*/ 160325 w 168502"/>
                <a:gd name="connsiteY1" fmla="*/ 89390 h 168531"/>
                <a:gd name="connsiteX2" fmla="*/ 168687 w 168502"/>
                <a:gd name="connsiteY2" fmla="*/ 84329 h 168531"/>
                <a:gd name="connsiteX3" fmla="*/ 160325 w 168502"/>
                <a:gd name="connsiteY3" fmla="*/ 79268 h 168531"/>
                <a:gd name="connsiteX4" fmla="*/ 89630 w 168502"/>
                <a:gd name="connsiteY4" fmla="*/ 79268 h 168531"/>
                <a:gd name="connsiteX5" fmla="*/ 89630 w 168502"/>
                <a:gd name="connsiteY5" fmla="*/ 8414 h 168531"/>
                <a:gd name="connsiteX6" fmla="*/ 84562 w 168502"/>
                <a:gd name="connsiteY6" fmla="*/ 63 h 168531"/>
                <a:gd name="connsiteX7" fmla="*/ 79494 w 168502"/>
                <a:gd name="connsiteY7" fmla="*/ 8414 h 168531"/>
                <a:gd name="connsiteX8" fmla="*/ 79494 w 168502"/>
                <a:gd name="connsiteY8" fmla="*/ 79268 h 168531"/>
                <a:gd name="connsiteX9" fmla="*/ 8546 w 168502"/>
                <a:gd name="connsiteY9" fmla="*/ 79268 h 168531"/>
                <a:gd name="connsiteX10" fmla="*/ 184 w 168502"/>
                <a:gd name="connsiteY10" fmla="*/ 84329 h 168531"/>
                <a:gd name="connsiteX11" fmla="*/ 8546 w 168502"/>
                <a:gd name="connsiteY11" fmla="*/ 89390 h 168531"/>
                <a:gd name="connsiteX12" fmla="*/ 79494 w 168502"/>
                <a:gd name="connsiteY12" fmla="*/ 89390 h 168531"/>
                <a:gd name="connsiteX13" fmla="*/ 79494 w 168502"/>
                <a:gd name="connsiteY13" fmla="*/ 160245 h 168531"/>
                <a:gd name="connsiteX14" fmla="*/ 84562 w 168502"/>
                <a:gd name="connsiteY14" fmla="*/ 168595 h 168531"/>
                <a:gd name="connsiteX15" fmla="*/ 89630 w 168502"/>
                <a:gd name="connsiteY15" fmla="*/ 160245 h 168531"/>
                <a:gd name="connsiteX16" fmla="*/ 89630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630" y="89390"/>
                  </a:moveTo>
                  <a:lnTo>
                    <a:pt x="160325" y="89390"/>
                  </a:lnTo>
                  <a:cubicBezTo>
                    <a:pt x="163873" y="89390"/>
                    <a:pt x="168687" y="89390"/>
                    <a:pt x="168687" y="84329"/>
                  </a:cubicBezTo>
                  <a:cubicBezTo>
                    <a:pt x="168687" y="79268"/>
                    <a:pt x="163873" y="79268"/>
                    <a:pt x="160325" y="79268"/>
                  </a:cubicBezTo>
                  <a:lnTo>
                    <a:pt x="89630" y="79268"/>
                  </a:lnTo>
                  <a:lnTo>
                    <a:pt x="89630" y="8414"/>
                  </a:lnTo>
                  <a:cubicBezTo>
                    <a:pt x="89630" y="4871"/>
                    <a:pt x="89630" y="63"/>
                    <a:pt x="84562" y="63"/>
                  </a:cubicBezTo>
                  <a:cubicBezTo>
                    <a:pt x="79494" y="63"/>
                    <a:pt x="79494" y="4871"/>
                    <a:pt x="79494" y="8414"/>
                  </a:cubicBezTo>
                  <a:lnTo>
                    <a:pt x="79494" y="79268"/>
                  </a:lnTo>
                  <a:lnTo>
                    <a:pt x="8546" y="79268"/>
                  </a:lnTo>
                  <a:cubicBezTo>
                    <a:pt x="4999" y="79268"/>
                    <a:pt x="184" y="79268"/>
                    <a:pt x="184" y="84329"/>
                  </a:cubicBezTo>
                  <a:cubicBezTo>
                    <a:pt x="184" y="89390"/>
                    <a:pt x="4999" y="89390"/>
                    <a:pt x="8546" y="89390"/>
                  </a:cubicBezTo>
                  <a:lnTo>
                    <a:pt x="79494" y="89390"/>
                  </a:lnTo>
                  <a:lnTo>
                    <a:pt x="79494" y="160245"/>
                  </a:lnTo>
                  <a:cubicBezTo>
                    <a:pt x="79494" y="163787"/>
                    <a:pt x="79494" y="168595"/>
                    <a:pt x="84562" y="168595"/>
                  </a:cubicBezTo>
                  <a:cubicBezTo>
                    <a:pt x="89630" y="168595"/>
                    <a:pt x="89630" y="163787"/>
                    <a:pt x="89630" y="160245"/>
                  </a:cubicBezTo>
                  <a:lnTo>
                    <a:pt x="89630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C618EDD-1459-9C78-E84E-84EDEEF5EF78}"/>
                </a:ext>
              </a:extLst>
            </p:cNvPr>
            <p:cNvSpPr/>
            <p:nvPr>
              <p:custDataLst>
                <p:tags r:id="rId288"/>
              </p:custDataLst>
            </p:nvPr>
          </p:nvSpPr>
          <p:spPr>
            <a:xfrm>
              <a:off x="7486549" y="4036402"/>
              <a:ext cx="134042" cy="111848"/>
            </a:xfrm>
            <a:custGeom>
              <a:avLst/>
              <a:gdLst>
                <a:gd name="connsiteX0" fmla="*/ 121820 w 134042"/>
                <a:gd name="connsiteY0" fmla="*/ 14740 h 111848"/>
                <a:gd name="connsiteX1" fmla="*/ 134236 w 134042"/>
                <a:gd name="connsiteY1" fmla="*/ 6136 h 111848"/>
                <a:gd name="connsiteX2" fmla="*/ 124354 w 134042"/>
                <a:gd name="connsiteY2" fmla="*/ 63 h 111848"/>
                <a:gd name="connsiteX3" fmla="*/ 66582 w 134042"/>
                <a:gd name="connsiteY3" fmla="*/ 63 h 111848"/>
                <a:gd name="connsiteX4" fmla="*/ 194 w 134042"/>
                <a:gd name="connsiteY4" fmla="*/ 71930 h 111848"/>
                <a:gd name="connsiteX5" fmla="*/ 38202 w 134042"/>
                <a:gd name="connsiteY5" fmla="*/ 111912 h 111848"/>
                <a:gd name="connsiteX6" fmla="*/ 101803 w 134042"/>
                <a:gd name="connsiteY6" fmla="*/ 42323 h 111848"/>
                <a:gd name="connsiteX7" fmla="*/ 93948 w 134042"/>
                <a:gd name="connsiteY7" fmla="*/ 14740 h 111848"/>
                <a:gd name="connsiteX8" fmla="*/ 121820 w 134042"/>
                <a:gd name="connsiteY8" fmla="*/ 14740 h 111848"/>
                <a:gd name="connsiteX9" fmla="*/ 38456 w 134042"/>
                <a:gd name="connsiteY9" fmla="*/ 106345 h 111848"/>
                <a:gd name="connsiteX10" fmla="*/ 15904 w 134042"/>
                <a:gd name="connsiteY10" fmla="*/ 79015 h 111848"/>
                <a:gd name="connsiteX11" fmla="*/ 27813 w 134042"/>
                <a:gd name="connsiteY11" fmla="*/ 35743 h 111848"/>
                <a:gd name="connsiteX12" fmla="*/ 62274 w 134042"/>
                <a:gd name="connsiteY12" fmla="*/ 14740 h 111848"/>
                <a:gd name="connsiteX13" fmla="*/ 85586 w 134042"/>
                <a:gd name="connsiteY13" fmla="*/ 39286 h 111848"/>
                <a:gd name="connsiteX14" fmla="*/ 71903 w 134042"/>
                <a:gd name="connsiteY14" fmla="*/ 84835 h 111848"/>
                <a:gd name="connsiteX15" fmla="*/ 38456 w 134042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042" h="111848">
                  <a:moveTo>
                    <a:pt x="121820" y="14740"/>
                  </a:moveTo>
                  <a:cubicBezTo>
                    <a:pt x="125114" y="14740"/>
                    <a:pt x="134236" y="14740"/>
                    <a:pt x="134236" y="6136"/>
                  </a:cubicBezTo>
                  <a:cubicBezTo>
                    <a:pt x="134236" y="63"/>
                    <a:pt x="128915" y="63"/>
                    <a:pt x="124354" y="63"/>
                  </a:cubicBezTo>
                  <a:lnTo>
                    <a:pt x="66582" y="63"/>
                  </a:lnTo>
                  <a:cubicBezTo>
                    <a:pt x="28320" y="63"/>
                    <a:pt x="194" y="41817"/>
                    <a:pt x="194" y="71930"/>
                  </a:cubicBezTo>
                  <a:cubicBezTo>
                    <a:pt x="194" y="94198"/>
                    <a:pt x="15144" y="111912"/>
                    <a:pt x="38202" y="111912"/>
                  </a:cubicBezTo>
                  <a:cubicBezTo>
                    <a:pt x="68102" y="111912"/>
                    <a:pt x="101803" y="81293"/>
                    <a:pt x="101803" y="42323"/>
                  </a:cubicBezTo>
                  <a:cubicBezTo>
                    <a:pt x="101803" y="38021"/>
                    <a:pt x="101803" y="25874"/>
                    <a:pt x="93948" y="14740"/>
                  </a:cubicBezTo>
                  <a:lnTo>
                    <a:pt x="121820" y="14740"/>
                  </a:lnTo>
                  <a:close/>
                  <a:moveTo>
                    <a:pt x="38456" y="106345"/>
                  </a:moveTo>
                  <a:cubicBezTo>
                    <a:pt x="26040" y="106345"/>
                    <a:pt x="15904" y="97235"/>
                    <a:pt x="15904" y="79015"/>
                  </a:cubicBezTo>
                  <a:cubicBezTo>
                    <a:pt x="15904" y="71424"/>
                    <a:pt x="18945" y="50673"/>
                    <a:pt x="27813" y="35743"/>
                  </a:cubicBezTo>
                  <a:cubicBezTo>
                    <a:pt x="38456" y="18283"/>
                    <a:pt x="53659" y="14740"/>
                    <a:pt x="62274" y="14740"/>
                  </a:cubicBezTo>
                  <a:cubicBezTo>
                    <a:pt x="83559" y="14740"/>
                    <a:pt x="85586" y="31442"/>
                    <a:pt x="85586" y="39286"/>
                  </a:cubicBezTo>
                  <a:cubicBezTo>
                    <a:pt x="85586" y="51180"/>
                    <a:pt x="80518" y="71930"/>
                    <a:pt x="71903" y="84835"/>
                  </a:cubicBezTo>
                  <a:cubicBezTo>
                    <a:pt x="62021" y="99765"/>
                    <a:pt x="48338" y="106345"/>
                    <a:pt x="38456" y="10634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6CB6736-0077-B36A-6E32-E1D596C720C9}"/>
                </a:ext>
              </a:extLst>
            </p:cNvPr>
            <p:cNvSpPr/>
            <p:nvPr>
              <p:custDataLst>
                <p:tags r:id="rId289"/>
              </p:custDataLst>
            </p:nvPr>
          </p:nvSpPr>
          <p:spPr>
            <a:xfrm>
              <a:off x="7651199" y="3881170"/>
              <a:ext cx="46116" cy="176958"/>
            </a:xfrm>
            <a:custGeom>
              <a:avLst/>
              <a:gdLst>
                <a:gd name="connsiteX0" fmla="*/ 42769 w 46116"/>
                <a:gd name="connsiteY0" fmla="*/ 58 h 176958"/>
                <a:gd name="connsiteX1" fmla="*/ 200 w 46116"/>
                <a:gd name="connsiteY1" fmla="*/ 88449 h 176958"/>
                <a:gd name="connsiteX2" fmla="*/ 42769 w 46116"/>
                <a:gd name="connsiteY2" fmla="*/ 177017 h 176958"/>
                <a:gd name="connsiteX3" fmla="*/ 46317 w 46116"/>
                <a:gd name="connsiteY3" fmla="*/ 174891 h 176958"/>
                <a:gd name="connsiteX4" fmla="*/ 44543 w 46116"/>
                <a:gd name="connsiteY4" fmla="*/ 172234 h 176958"/>
                <a:gd name="connsiteX5" fmla="*/ 12261 w 46116"/>
                <a:gd name="connsiteY5" fmla="*/ 88626 h 176958"/>
                <a:gd name="connsiteX6" fmla="*/ 45075 w 46116"/>
                <a:gd name="connsiteY6" fmla="*/ 4309 h 176958"/>
                <a:gd name="connsiteX7" fmla="*/ 46317 w 46116"/>
                <a:gd name="connsiteY7" fmla="*/ 2184 h 176958"/>
                <a:gd name="connsiteX8" fmla="*/ 42769 w 461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16" h="176958">
                  <a:moveTo>
                    <a:pt x="42769" y="58"/>
                  </a:moveTo>
                  <a:cubicBezTo>
                    <a:pt x="9069" y="23794"/>
                    <a:pt x="200" y="61347"/>
                    <a:pt x="200" y="88449"/>
                  </a:cubicBezTo>
                  <a:cubicBezTo>
                    <a:pt x="200" y="113425"/>
                    <a:pt x="7650" y="152218"/>
                    <a:pt x="42769" y="177017"/>
                  </a:cubicBezTo>
                  <a:cubicBezTo>
                    <a:pt x="44188" y="177017"/>
                    <a:pt x="46317" y="177017"/>
                    <a:pt x="46317" y="174891"/>
                  </a:cubicBezTo>
                  <a:cubicBezTo>
                    <a:pt x="46317" y="173828"/>
                    <a:pt x="45785" y="173474"/>
                    <a:pt x="44543" y="172234"/>
                  </a:cubicBezTo>
                  <a:cubicBezTo>
                    <a:pt x="20953" y="150978"/>
                    <a:pt x="12261" y="120865"/>
                    <a:pt x="12261" y="88626"/>
                  </a:cubicBezTo>
                  <a:cubicBezTo>
                    <a:pt x="12261" y="40799"/>
                    <a:pt x="30531" y="17417"/>
                    <a:pt x="45075" y="4309"/>
                  </a:cubicBezTo>
                  <a:cubicBezTo>
                    <a:pt x="45785" y="3601"/>
                    <a:pt x="46317" y="3069"/>
                    <a:pt x="46317" y="2184"/>
                  </a:cubicBezTo>
                  <a:cubicBezTo>
                    <a:pt x="46317" y="58"/>
                    <a:pt x="44188" y="58"/>
                    <a:pt x="42769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10F1A5B-7E47-690A-4C3F-BC7DACA34BC4}"/>
                </a:ext>
              </a:extLst>
            </p:cNvPr>
            <p:cNvSpPr/>
            <p:nvPr>
              <p:custDataLst>
                <p:tags r:id="rId290"/>
              </p:custDataLst>
            </p:nvPr>
          </p:nvSpPr>
          <p:spPr>
            <a:xfrm>
              <a:off x="7721159" y="3896404"/>
              <a:ext cx="78398" cy="117618"/>
            </a:xfrm>
            <a:custGeom>
              <a:avLst/>
              <a:gdLst>
                <a:gd name="connsiteX0" fmla="*/ 78601 w 78398"/>
                <a:gd name="connsiteY0" fmla="*/ 85437 h 117618"/>
                <a:gd name="connsiteX1" fmla="*/ 72571 w 78398"/>
                <a:gd name="connsiteY1" fmla="*/ 85437 h 117618"/>
                <a:gd name="connsiteX2" fmla="*/ 67959 w 78398"/>
                <a:gd name="connsiteY2" fmla="*/ 101557 h 117618"/>
                <a:gd name="connsiteX3" fmla="*/ 50399 w 78398"/>
                <a:gd name="connsiteY3" fmla="*/ 102620 h 117618"/>
                <a:gd name="connsiteX4" fmla="*/ 17763 w 78398"/>
                <a:gd name="connsiteY4" fmla="*/ 102620 h 117618"/>
                <a:gd name="connsiteX5" fmla="*/ 53237 w 78398"/>
                <a:gd name="connsiteY5" fmla="*/ 72861 h 117618"/>
                <a:gd name="connsiteX6" fmla="*/ 78601 w 78398"/>
                <a:gd name="connsiteY6" fmla="*/ 34599 h 117618"/>
                <a:gd name="connsiteX7" fmla="*/ 37097 w 78398"/>
                <a:gd name="connsiteY7" fmla="*/ 58 h 117618"/>
                <a:gd name="connsiteX8" fmla="*/ 203 w 78398"/>
                <a:gd name="connsiteY8" fmla="*/ 31765 h 117618"/>
                <a:gd name="connsiteX9" fmla="*/ 9604 w 78398"/>
                <a:gd name="connsiteY9" fmla="*/ 41685 h 117618"/>
                <a:gd name="connsiteX10" fmla="*/ 19005 w 78398"/>
                <a:gd name="connsiteY10" fmla="*/ 32297 h 117618"/>
                <a:gd name="connsiteX11" fmla="*/ 8540 w 78398"/>
                <a:gd name="connsiteY11" fmla="*/ 22909 h 117618"/>
                <a:gd name="connsiteX12" fmla="*/ 34436 w 78398"/>
                <a:gd name="connsiteY12" fmla="*/ 6435 h 117618"/>
                <a:gd name="connsiteX13" fmla="*/ 61396 w 78398"/>
                <a:gd name="connsiteY13" fmla="*/ 34599 h 117618"/>
                <a:gd name="connsiteX14" fmla="*/ 44723 w 78398"/>
                <a:gd name="connsiteY14" fmla="*/ 68610 h 117618"/>
                <a:gd name="connsiteX15" fmla="*/ 1977 w 78398"/>
                <a:gd name="connsiteY15" fmla="*/ 110768 h 117618"/>
                <a:gd name="connsiteX16" fmla="*/ 203 w 78398"/>
                <a:gd name="connsiteY16" fmla="*/ 117676 h 117618"/>
                <a:gd name="connsiteX17" fmla="*/ 73280 w 78398"/>
                <a:gd name="connsiteY17" fmla="*/ 117676 h 117618"/>
                <a:gd name="connsiteX18" fmla="*/ 78601 w 78398"/>
                <a:gd name="connsiteY18" fmla="*/ 85437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398" h="117618">
                  <a:moveTo>
                    <a:pt x="78601" y="85437"/>
                  </a:moveTo>
                  <a:lnTo>
                    <a:pt x="72571" y="85437"/>
                  </a:lnTo>
                  <a:cubicBezTo>
                    <a:pt x="72039" y="89334"/>
                    <a:pt x="70265" y="99785"/>
                    <a:pt x="67959" y="101557"/>
                  </a:cubicBezTo>
                  <a:cubicBezTo>
                    <a:pt x="66540" y="102620"/>
                    <a:pt x="52883" y="102620"/>
                    <a:pt x="50399" y="102620"/>
                  </a:cubicBezTo>
                  <a:lnTo>
                    <a:pt x="17763" y="102620"/>
                  </a:lnTo>
                  <a:cubicBezTo>
                    <a:pt x="36387" y="86146"/>
                    <a:pt x="42595" y="81186"/>
                    <a:pt x="53237" y="72861"/>
                  </a:cubicBezTo>
                  <a:cubicBezTo>
                    <a:pt x="66363" y="62410"/>
                    <a:pt x="78601" y="51427"/>
                    <a:pt x="78601" y="34599"/>
                  </a:cubicBezTo>
                  <a:cubicBezTo>
                    <a:pt x="78601" y="13166"/>
                    <a:pt x="59800" y="58"/>
                    <a:pt x="37097" y="58"/>
                  </a:cubicBezTo>
                  <a:cubicBezTo>
                    <a:pt x="15102" y="58"/>
                    <a:pt x="203" y="15469"/>
                    <a:pt x="203" y="31765"/>
                  </a:cubicBezTo>
                  <a:cubicBezTo>
                    <a:pt x="203" y="40799"/>
                    <a:pt x="7830" y="41685"/>
                    <a:pt x="9604" y="41685"/>
                  </a:cubicBezTo>
                  <a:cubicBezTo>
                    <a:pt x="13861" y="41685"/>
                    <a:pt x="19005" y="38674"/>
                    <a:pt x="19005" y="32297"/>
                  </a:cubicBezTo>
                  <a:cubicBezTo>
                    <a:pt x="19005" y="29108"/>
                    <a:pt x="17763" y="22909"/>
                    <a:pt x="8540" y="22909"/>
                  </a:cubicBezTo>
                  <a:cubicBezTo>
                    <a:pt x="14038" y="10332"/>
                    <a:pt x="26099" y="6435"/>
                    <a:pt x="34436" y="6435"/>
                  </a:cubicBezTo>
                  <a:cubicBezTo>
                    <a:pt x="52173" y="6435"/>
                    <a:pt x="61396" y="20252"/>
                    <a:pt x="61396" y="34599"/>
                  </a:cubicBezTo>
                  <a:cubicBezTo>
                    <a:pt x="61396" y="50010"/>
                    <a:pt x="50399" y="62233"/>
                    <a:pt x="44723" y="68610"/>
                  </a:cubicBezTo>
                  <a:lnTo>
                    <a:pt x="1977" y="110768"/>
                  </a:lnTo>
                  <a:cubicBezTo>
                    <a:pt x="203" y="112362"/>
                    <a:pt x="203" y="112716"/>
                    <a:pt x="203" y="117676"/>
                  </a:cubicBezTo>
                  <a:lnTo>
                    <a:pt x="73280" y="117676"/>
                  </a:lnTo>
                  <a:lnTo>
                    <a:pt x="78601" y="8543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8558DE5-37EC-BA72-7B00-5CD6826FD207}"/>
                </a:ext>
              </a:extLst>
            </p:cNvPr>
            <p:cNvSpPr/>
            <p:nvPr>
              <p:custDataLst>
                <p:tags r:id="rId291"/>
              </p:custDataLst>
            </p:nvPr>
          </p:nvSpPr>
          <p:spPr>
            <a:xfrm>
              <a:off x="7823582" y="3881170"/>
              <a:ext cx="45939" cy="176958"/>
            </a:xfrm>
            <a:custGeom>
              <a:avLst/>
              <a:gdLst>
                <a:gd name="connsiteX0" fmla="*/ 3577 w 45939"/>
                <a:gd name="connsiteY0" fmla="*/ 58 h 176958"/>
                <a:gd name="connsiteX1" fmla="*/ 207 w 45939"/>
                <a:gd name="connsiteY1" fmla="*/ 2184 h 176958"/>
                <a:gd name="connsiteX2" fmla="*/ 1804 w 45939"/>
                <a:gd name="connsiteY2" fmla="*/ 4841 h 176958"/>
                <a:gd name="connsiteX3" fmla="*/ 34085 w 45939"/>
                <a:gd name="connsiteY3" fmla="*/ 88449 h 176958"/>
                <a:gd name="connsiteX4" fmla="*/ 3400 w 45939"/>
                <a:gd name="connsiteY4" fmla="*/ 170817 h 176958"/>
                <a:gd name="connsiteX5" fmla="*/ 207 w 45939"/>
                <a:gd name="connsiteY5" fmla="*/ 174891 h 176958"/>
                <a:gd name="connsiteX6" fmla="*/ 2513 w 45939"/>
                <a:gd name="connsiteY6" fmla="*/ 177017 h 176958"/>
                <a:gd name="connsiteX7" fmla="*/ 33198 w 45939"/>
                <a:gd name="connsiteY7" fmla="*/ 143184 h 176958"/>
                <a:gd name="connsiteX8" fmla="*/ 46146 w 45939"/>
                <a:gd name="connsiteY8" fmla="*/ 88626 h 176958"/>
                <a:gd name="connsiteX9" fmla="*/ 3577 w 45939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9" h="176958">
                  <a:moveTo>
                    <a:pt x="3577" y="58"/>
                  </a:moveTo>
                  <a:cubicBezTo>
                    <a:pt x="2336" y="58"/>
                    <a:pt x="207" y="58"/>
                    <a:pt x="207" y="2184"/>
                  </a:cubicBezTo>
                  <a:cubicBezTo>
                    <a:pt x="207" y="3069"/>
                    <a:pt x="739" y="3601"/>
                    <a:pt x="1804" y="4841"/>
                  </a:cubicBezTo>
                  <a:cubicBezTo>
                    <a:pt x="17058" y="18834"/>
                    <a:pt x="34085" y="42748"/>
                    <a:pt x="34085" y="88449"/>
                  </a:cubicBezTo>
                  <a:cubicBezTo>
                    <a:pt x="34085" y="125470"/>
                    <a:pt x="22556" y="153458"/>
                    <a:pt x="3400" y="170817"/>
                  </a:cubicBezTo>
                  <a:cubicBezTo>
                    <a:pt x="385" y="173828"/>
                    <a:pt x="207" y="174005"/>
                    <a:pt x="207" y="174891"/>
                  </a:cubicBezTo>
                  <a:cubicBezTo>
                    <a:pt x="207" y="175777"/>
                    <a:pt x="739" y="177017"/>
                    <a:pt x="2513" y="177017"/>
                  </a:cubicBezTo>
                  <a:cubicBezTo>
                    <a:pt x="4642" y="177017"/>
                    <a:pt x="21492" y="165326"/>
                    <a:pt x="33198" y="143184"/>
                  </a:cubicBezTo>
                  <a:cubicBezTo>
                    <a:pt x="41003" y="128481"/>
                    <a:pt x="46146" y="109351"/>
                    <a:pt x="46146" y="88626"/>
                  </a:cubicBezTo>
                  <a:cubicBezTo>
                    <a:pt x="46146" y="63650"/>
                    <a:pt x="38697" y="24857"/>
                    <a:pt x="3577" y="58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0706A-70E6-9879-6AB0-8D440C28D2A8}"/>
                </a:ext>
              </a:extLst>
            </p:cNvPr>
            <p:cNvSpPr/>
            <p:nvPr>
              <p:custDataLst>
                <p:tags r:id="rId292"/>
              </p:custDataLst>
            </p:nvPr>
          </p:nvSpPr>
          <p:spPr>
            <a:xfrm>
              <a:off x="7630046" y="4104361"/>
              <a:ext cx="53743" cy="119212"/>
            </a:xfrm>
            <a:custGeom>
              <a:avLst/>
              <a:gdLst>
                <a:gd name="connsiteX0" fmla="*/ 49332 w 53743"/>
                <a:gd name="connsiteY0" fmla="*/ 6797 h 119212"/>
                <a:gd name="connsiteX1" fmla="*/ 42237 w 53743"/>
                <a:gd name="connsiteY1" fmla="*/ 66 h 119212"/>
                <a:gd name="connsiteX2" fmla="*/ 32304 w 53743"/>
                <a:gd name="connsiteY2" fmla="*/ 9809 h 119212"/>
                <a:gd name="connsiteX3" fmla="*/ 39399 w 53743"/>
                <a:gd name="connsiteY3" fmla="*/ 16540 h 119212"/>
                <a:gd name="connsiteX4" fmla="*/ 49332 w 53743"/>
                <a:gd name="connsiteY4" fmla="*/ 6797 h 119212"/>
                <a:gd name="connsiteX5" fmla="*/ 13148 w 53743"/>
                <a:gd name="connsiteY5" fmla="*/ 96782 h 119212"/>
                <a:gd name="connsiteX6" fmla="*/ 11552 w 53743"/>
                <a:gd name="connsiteY6" fmla="*/ 104222 h 119212"/>
                <a:gd name="connsiteX7" fmla="*/ 28402 w 53743"/>
                <a:gd name="connsiteY7" fmla="*/ 119279 h 119212"/>
                <a:gd name="connsiteX8" fmla="*/ 53943 w 53743"/>
                <a:gd name="connsiteY8" fmla="*/ 92177 h 119212"/>
                <a:gd name="connsiteX9" fmla="*/ 51105 w 53743"/>
                <a:gd name="connsiteY9" fmla="*/ 89874 h 119212"/>
                <a:gd name="connsiteX10" fmla="*/ 47735 w 53743"/>
                <a:gd name="connsiteY10" fmla="*/ 92885 h 119212"/>
                <a:gd name="connsiteX11" fmla="*/ 28934 w 53743"/>
                <a:gd name="connsiteY11" fmla="*/ 114319 h 119212"/>
                <a:gd name="connsiteX12" fmla="*/ 24500 w 53743"/>
                <a:gd name="connsiteY12" fmla="*/ 108119 h 119212"/>
                <a:gd name="connsiteX13" fmla="*/ 27338 w 53743"/>
                <a:gd name="connsiteY13" fmla="*/ 96782 h 119212"/>
                <a:gd name="connsiteX14" fmla="*/ 33014 w 53743"/>
                <a:gd name="connsiteY14" fmla="*/ 82611 h 119212"/>
                <a:gd name="connsiteX15" fmla="*/ 41705 w 53743"/>
                <a:gd name="connsiteY15" fmla="*/ 60115 h 119212"/>
                <a:gd name="connsiteX16" fmla="*/ 42769 w 53743"/>
                <a:gd name="connsiteY16" fmla="*/ 54447 h 119212"/>
                <a:gd name="connsiteX17" fmla="*/ 25919 w 53743"/>
                <a:gd name="connsiteY17" fmla="*/ 39390 h 119212"/>
                <a:gd name="connsiteX18" fmla="*/ 200 w 53743"/>
                <a:gd name="connsiteY18" fmla="*/ 66492 h 119212"/>
                <a:gd name="connsiteX19" fmla="*/ 3215 w 53743"/>
                <a:gd name="connsiteY19" fmla="*/ 68795 h 119212"/>
                <a:gd name="connsiteX20" fmla="*/ 6408 w 53743"/>
                <a:gd name="connsiteY20" fmla="*/ 65961 h 119212"/>
                <a:gd name="connsiteX21" fmla="*/ 25387 w 53743"/>
                <a:gd name="connsiteY21" fmla="*/ 44350 h 119212"/>
                <a:gd name="connsiteX22" fmla="*/ 29821 w 53743"/>
                <a:gd name="connsiteY22" fmla="*/ 50550 h 119212"/>
                <a:gd name="connsiteX23" fmla="*/ 24322 w 53743"/>
                <a:gd name="connsiteY23" fmla="*/ 68263 h 119212"/>
                <a:gd name="connsiteX24" fmla="*/ 13148 w 5374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3" h="119212">
                  <a:moveTo>
                    <a:pt x="49332" y="6797"/>
                  </a:moveTo>
                  <a:cubicBezTo>
                    <a:pt x="49332" y="3963"/>
                    <a:pt x="47203" y="66"/>
                    <a:pt x="42237" y="66"/>
                  </a:cubicBezTo>
                  <a:cubicBezTo>
                    <a:pt x="37448" y="66"/>
                    <a:pt x="32304" y="4672"/>
                    <a:pt x="32304" y="9809"/>
                  </a:cubicBezTo>
                  <a:cubicBezTo>
                    <a:pt x="32304" y="12820"/>
                    <a:pt x="34610" y="16540"/>
                    <a:pt x="39399" y="16540"/>
                  </a:cubicBezTo>
                  <a:cubicBezTo>
                    <a:pt x="44543" y="16540"/>
                    <a:pt x="49332" y="11580"/>
                    <a:pt x="49332" y="6797"/>
                  </a:cubicBezTo>
                  <a:close/>
                  <a:moveTo>
                    <a:pt x="13148" y="96782"/>
                  </a:moveTo>
                  <a:cubicBezTo>
                    <a:pt x="12438" y="99085"/>
                    <a:pt x="11552" y="101211"/>
                    <a:pt x="11552" y="104222"/>
                  </a:cubicBezTo>
                  <a:cubicBezTo>
                    <a:pt x="11552" y="112547"/>
                    <a:pt x="18646" y="119279"/>
                    <a:pt x="28402" y="119279"/>
                  </a:cubicBezTo>
                  <a:cubicBezTo>
                    <a:pt x="46139" y="119279"/>
                    <a:pt x="53943" y="94834"/>
                    <a:pt x="53943" y="92177"/>
                  </a:cubicBezTo>
                  <a:cubicBezTo>
                    <a:pt x="53943" y="89874"/>
                    <a:pt x="51637" y="89874"/>
                    <a:pt x="51105" y="89874"/>
                  </a:cubicBezTo>
                  <a:cubicBezTo>
                    <a:pt x="48622" y="89874"/>
                    <a:pt x="48445" y="90937"/>
                    <a:pt x="47735" y="92885"/>
                  </a:cubicBezTo>
                  <a:cubicBezTo>
                    <a:pt x="43656" y="107056"/>
                    <a:pt x="35851" y="114319"/>
                    <a:pt x="28934" y="114319"/>
                  </a:cubicBezTo>
                  <a:cubicBezTo>
                    <a:pt x="25387" y="114319"/>
                    <a:pt x="24500" y="112016"/>
                    <a:pt x="24500" y="108119"/>
                  </a:cubicBezTo>
                  <a:cubicBezTo>
                    <a:pt x="24500" y="104045"/>
                    <a:pt x="25741" y="100679"/>
                    <a:pt x="27338" y="96782"/>
                  </a:cubicBezTo>
                  <a:cubicBezTo>
                    <a:pt x="29111" y="92000"/>
                    <a:pt x="31062" y="87217"/>
                    <a:pt x="33014" y="82611"/>
                  </a:cubicBezTo>
                  <a:cubicBezTo>
                    <a:pt x="34610" y="78360"/>
                    <a:pt x="40995" y="62241"/>
                    <a:pt x="41705" y="60115"/>
                  </a:cubicBezTo>
                  <a:cubicBezTo>
                    <a:pt x="42237" y="58344"/>
                    <a:pt x="42769" y="56218"/>
                    <a:pt x="42769" y="54447"/>
                  </a:cubicBezTo>
                  <a:cubicBezTo>
                    <a:pt x="42769" y="46121"/>
                    <a:pt x="35674" y="39390"/>
                    <a:pt x="25919" y="39390"/>
                  </a:cubicBezTo>
                  <a:cubicBezTo>
                    <a:pt x="8359" y="39390"/>
                    <a:pt x="200" y="63481"/>
                    <a:pt x="200" y="66492"/>
                  </a:cubicBezTo>
                  <a:cubicBezTo>
                    <a:pt x="200" y="68795"/>
                    <a:pt x="2683" y="68795"/>
                    <a:pt x="3215" y="68795"/>
                  </a:cubicBezTo>
                  <a:cubicBezTo>
                    <a:pt x="5698" y="68795"/>
                    <a:pt x="5876" y="67909"/>
                    <a:pt x="6408" y="65961"/>
                  </a:cubicBezTo>
                  <a:cubicBezTo>
                    <a:pt x="11019" y="50727"/>
                    <a:pt x="18824" y="44350"/>
                    <a:pt x="25387" y="44350"/>
                  </a:cubicBezTo>
                  <a:cubicBezTo>
                    <a:pt x="28224" y="44350"/>
                    <a:pt x="29821" y="45767"/>
                    <a:pt x="29821" y="50550"/>
                  </a:cubicBezTo>
                  <a:cubicBezTo>
                    <a:pt x="29821" y="54624"/>
                    <a:pt x="28757" y="57281"/>
                    <a:pt x="24322" y="68263"/>
                  </a:cubicBezTo>
                  <a:lnTo>
                    <a:pt x="13148" y="96782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4CAA9D2-2D95-69FF-C784-7451D5FADB6C}"/>
                </a:ext>
              </a:extLst>
            </p:cNvPr>
            <p:cNvSpPr/>
            <p:nvPr>
              <p:custDataLst>
                <p:tags r:id="rId293"/>
              </p:custDataLst>
            </p:nvPr>
          </p:nvSpPr>
          <p:spPr>
            <a:xfrm>
              <a:off x="7693401" y="4104361"/>
              <a:ext cx="77866" cy="153576"/>
            </a:xfrm>
            <a:custGeom>
              <a:avLst/>
              <a:gdLst>
                <a:gd name="connsiteX0" fmla="*/ 78069 w 77866"/>
                <a:gd name="connsiteY0" fmla="*/ 6797 h 153576"/>
                <a:gd name="connsiteX1" fmla="*/ 70974 w 77866"/>
                <a:gd name="connsiteY1" fmla="*/ 66 h 153576"/>
                <a:gd name="connsiteX2" fmla="*/ 61041 w 77866"/>
                <a:gd name="connsiteY2" fmla="*/ 9809 h 153576"/>
                <a:gd name="connsiteX3" fmla="*/ 68136 w 77866"/>
                <a:gd name="connsiteY3" fmla="*/ 16540 h 153576"/>
                <a:gd name="connsiteX4" fmla="*/ 78069 w 77866"/>
                <a:gd name="connsiteY4" fmla="*/ 6797 h 153576"/>
                <a:gd name="connsiteX5" fmla="*/ 40466 w 77866"/>
                <a:gd name="connsiteY5" fmla="*/ 126187 h 153576"/>
                <a:gd name="connsiteX6" fmla="*/ 17585 w 77866"/>
                <a:gd name="connsiteY6" fmla="*/ 148683 h 153576"/>
                <a:gd name="connsiteX7" fmla="*/ 11200 w 77866"/>
                <a:gd name="connsiteY7" fmla="*/ 147620 h 153576"/>
                <a:gd name="connsiteX8" fmla="*/ 17230 w 77866"/>
                <a:gd name="connsiteY8" fmla="*/ 138586 h 153576"/>
                <a:gd name="connsiteX9" fmla="*/ 10313 w 77866"/>
                <a:gd name="connsiteY9" fmla="*/ 132032 h 153576"/>
                <a:gd name="connsiteX10" fmla="*/ 203 w 77866"/>
                <a:gd name="connsiteY10" fmla="*/ 142483 h 153576"/>
                <a:gd name="connsiteX11" fmla="*/ 17762 w 77866"/>
                <a:gd name="connsiteY11" fmla="*/ 153643 h 153576"/>
                <a:gd name="connsiteX12" fmla="*/ 54656 w 77866"/>
                <a:gd name="connsiteY12" fmla="*/ 125655 h 153576"/>
                <a:gd name="connsiteX13" fmla="*/ 70619 w 77866"/>
                <a:gd name="connsiteY13" fmla="*/ 62241 h 153576"/>
                <a:gd name="connsiteX14" fmla="*/ 71506 w 77866"/>
                <a:gd name="connsiteY14" fmla="*/ 56041 h 153576"/>
                <a:gd name="connsiteX15" fmla="*/ 52527 w 77866"/>
                <a:gd name="connsiteY15" fmla="*/ 39390 h 153576"/>
                <a:gd name="connsiteX16" fmla="*/ 21487 w 77866"/>
                <a:gd name="connsiteY16" fmla="*/ 66492 h 153576"/>
                <a:gd name="connsiteX17" fmla="*/ 24502 w 77866"/>
                <a:gd name="connsiteY17" fmla="*/ 68795 h 153576"/>
                <a:gd name="connsiteX18" fmla="*/ 28050 w 77866"/>
                <a:gd name="connsiteY18" fmla="*/ 65606 h 153576"/>
                <a:gd name="connsiteX19" fmla="*/ 51995 w 77866"/>
                <a:gd name="connsiteY19" fmla="*/ 44350 h 153576"/>
                <a:gd name="connsiteX20" fmla="*/ 58026 w 77866"/>
                <a:gd name="connsiteY20" fmla="*/ 53030 h 153576"/>
                <a:gd name="connsiteX21" fmla="*/ 57494 w 77866"/>
                <a:gd name="connsiteY21" fmla="*/ 58344 h 153576"/>
                <a:gd name="connsiteX22" fmla="*/ 40466 w 7786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866" h="153576">
                  <a:moveTo>
                    <a:pt x="78069" y="6797"/>
                  </a:moveTo>
                  <a:cubicBezTo>
                    <a:pt x="78069" y="3786"/>
                    <a:pt x="75763" y="66"/>
                    <a:pt x="70974" y="66"/>
                  </a:cubicBezTo>
                  <a:cubicBezTo>
                    <a:pt x="65830" y="66"/>
                    <a:pt x="61041" y="5026"/>
                    <a:pt x="61041" y="9809"/>
                  </a:cubicBezTo>
                  <a:cubicBezTo>
                    <a:pt x="61041" y="12643"/>
                    <a:pt x="63169" y="16540"/>
                    <a:pt x="68136" y="16540"/>
                  </a:cubicBezTo>
                  <a:cubicBezTo>
                    <a:pt x="72925" y="16540"/>
                    <a:pt x="78069" y="11934"/>
                    <a:pt x="78069" y="6797"/>
                  </a:cubicBezTo>
                  <a:close/>
                  <a:moveTo>
                    <a:pt x="40466" y="126187"/>
                  </a:moveTo>
                  <a:cubicBezTo>
                    <a:pt x="37451" y="138409"/>
                    <a:pt x="28050" y="148683"/>
                    <a:pt x="17585" y="148683"/>
                  </a:cubicBezTo>
                  <a:cubicBezTo>
                    <a:pt x="15279" y="148683"/>
                    <a:pt x="13151" y="148329"/>
                    <a:pt x="11200" y="147620"/>
                  </a:cubicBezTo>
                  <a:cubicBezTo>
                    <a:pt x="15811" y="145495"/>
                    <a:pt x="17230" y="141243"/>
                    <a:pt x="17230" y="138586"/>
                  </a:cubicBezTo>
                  <a:cubicBezTo>
                    <a:pt x="17230" y="134335"/>
                    <a:pt x="13860" y="132032"/>
                    <a:pt x="10313" y="132032"/>
                  </a:cubicBezTo>
                  <a:cubicBezTo>
                    <a:pt x="4814" y="132032"/>
                    <a:pt x="203" y="136815"/>
                    <a:pt x="203" y="142483"/>
                  </a:cubicBezTo>
                  <a:cubicBezTo>
                    <a:pt x="203" y="149215"/>
                    <a:pt x="7120" y="153643"/>
                    <a:pt x="17762" y="153643"/>
                  </a:cubicBezTo>
                  <a:cubicBezTo>
                    <a:pt x="28405" y="153643"/>
                    <a:pt x="49157" y="147266"/>
                    <a:pt x="54656" y="125655"/>
                  </a:cubicBezTo>
                  <a:lnTo>
                    <a:pt x="70619" y="62241"/>
                  </a:lnTo>
                  <a:cubicBezTo>
                    <a:pt x="71151" y="60292"/>
                    <a:pt x="71506" y="58698"/>
                    <a:pt x="71506" y="56041"/>
                  </a:cubicBezTo>
                  <a:cubicBezTo>
                    <a:pt x="71506" y="46299"/>
                    <a:pt x="63169" y="39390"/>
                    <a:pt x="52527" y="39390"/>
                  </a:cubicBezTo>
                  <a:cubicBezTo>
                    <a:pt x="32839" y="39390"/>
                    <a:pt x="21487" y="64012"/>
                    <a:pt x="21487" y="66492"/>
                  </a:cubicBezTo>
                  <a:cubicBezTo>
                    <a:pt x="21487" y="68795"/>
                    <a:pt x="23970" y="68795"/>
                    <a:pt x="24502" y="68795"/>
                  </a:cubicBezTo>
                  <a:cubicBezTo>
                    <a:pt x="26631" y="68795"/>
                    <a:pt x="26808" y="68263"/>
                    <a:pt x="28050" y="65606"/>
                  </a:cubicBezTo>
                  <a:cubicBezTo>
                    <a:pt x="32484" y="55333"/>
                    <a:pt x="41708" y="44350"/>
                    <a:pt x="51995" y="44350"/>
                  </a:cubicBezTo>
                  <a:cubicBezTo>
                    <a:pt x="56429" y="44350"/>
                    <a:pt x="58026" y="47361"/>
                    <a:pt x="58026" y="53030"/>
                  </a:cubicBezTo>
                  <a:cubicBezTo>
                    <a:pt x="58026" y="54978"/>
                    <a:pt x="57671" y="57458"/>
                    <a:pt x="57494" y="58344"/>
                  </a:cubicBezTo>
                  <a:lnTo>
                    <a:pt x="40466" y="126187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6CD38B2-BAD1-C30E-8B0E-C09CE122D718}"/>
                </a:ext>
              </a:extLst>
            </p:cNvPr>
            <p:cNvSpPr/>
            <p:nvPr>
              <p:custDataLst>
                <p:tags r:id="rId294"/>
              </p:custDataLst>
            </p:nvPr>
          </p:nvSpPr>
          <p:spPr>
            <a:xfrm>
              <a:off x="7800801" y="4098870"/>
              <a:ext cx="87266" cy="124703"/>
            </a:xfrm>
            <a:custGeom>
              <a:avLst/>
              <a:gdLst>
                <a:gd name="connsiteX0" fmla="*/ 42421 w 87266"/>
                <a:gd name="connsiteY0" fmla="*/ 5380 h 124703"/>
                <a:gd name="connsiteX1" fmla="*/ 43130 w 87266"/>
                <a:gd name="connsiteY1" fmla="*/ 2546 h 124703"/>
                <a:gd name="connsiteX2" fmla="*/ 40292 w 87266"/>
                <a:gd name="connsiteY2" fmla="*/ 66 h 124703"/>
                <a:gd name="connsiteX3" fmla="*/ 17589 w 87266"/>
                <a:gd name="connsiteY3" fmla="*/ 1838 h 124703"/>
                <a:gd name="connsiteX4" fmla="*/ 13687 w 87266"/>
                <a:gd name="connsiteY4" fmla="*/ 5912 h 124703"/>
                <a:gd name="connsiteX5" fmla="*/ 18298 w 87266"/>
                <a:gd name="connsiteY5" fmla="*/ 8392 h 124703"/>
                <a:gd name="connsiteX6" fmla="*/ 26812 w 87266"/>
                <a:gd name="connsiteY6" fmla="*/ 11049 h 124703"/>
                <a:gd name="connsiteX7" fmla="*/ 26103 w 87266"/>
                <a:gd name="connsiteY7" fmla="*/ 14946 h 124703"/>
                <a:gd name="connsiteX8" fmla="*/ 1093 w 87266"/>
                <a:gd name="connsiteY8" fmla="*/ 115204 h 124703"/>
                <a:gd name="connsiteX9" fmla="*/ 206 w 87266"/>
                <a:gd name="connsiteY9" fmla="*/ 119101 h 124703"/>
                <a:gd name="connsiteX10" fmla="*/ 6237 w 87266"/>
                <a:gd name="connsiteY10" fmla="*/ 124770 h 124703"/>
                <a:gd name="connsiteX11" fmla="*/ 14396 w 87266"/>
                <a:gd name="connsiteY11" fmla="*/ 117330 h 124703"/>
                <a:gd name="connsiteX12" fmla="*/ 23087 w 87266"/>
                <a:gd name="connsiteY12" fmla="*/ 82966 h 124703"/>
                <a:gd name="connsiteX13" fmla="*/ 45791 w 87266"/>
                <a:gd name="connsiteY13" fmla="*/ 97491 h 124703"/>
                <a:gd name="connsiteX14" fmla="*/ 45436 w 87266"/>
                <a:gd name="connsiteY14" fmla="*/ 101034 h 124703"/>
                <a:gd name="connsiteX15" fmla="*/ 44727 w 87266"/>
                <a:gd name="connsiteY15" fmla="*/ 106525 h 124703"/>
                <a:gd name="connsiteX16" fmla="*/ 63528 w 87266"/>
                <a:gd name="connsiteY16" fmla="*/ 124770 h 124703"/>
                <a:gd name="connsiteX17" fmla="*/ 86054 w 87266"/>
                <a:gd name="connsiteY17" fmla="*/ 97668 h 124703"/>
                <a:gd name="connsiteX18" fmla="*/ 83216 w 87266"/>
                <a:gd name="connsiteY18" fmla="*/ 95365 h 124703"/>
                <a:gd name="connsiteX19" fmla="*/ 79669 w 87266"/>
                <a:gd name="connsiteY19" fmla="*/ 99617 h 124703"/>
                <a:gd name="connsiteX20" fmla="*/ 64060 w 87266"/>
                <a:gd name="connsiteY20" fmla="*/ 119810 h 124703"/>
                <a:gd name="connsiteX21" fmla="*/ 57852 w 87266"/>
                <a:gd name="connsiteY21" fmla="*/ 110599 h 124703"/>
                <a:gd name="connsiteX22" fmla="*/ 58916 w 87266"/>
                <a:gd name="connsiteY22" fmla="*/ 102628 h 124703"/>
                <a:gd name="connsiteX23" fmla="*/ 59803 w 87266"/>
                <a:gd name="connsiteY23" fmla="*/ 97137 h 124703"/>
                <a:gd name="connsiteX24" fmla="*/ 31069 w 87266"/>
                <a:gd name="connsiteY24" fmla="*/ 78360 h 124703"/>
                <a:gd name="connsiteX25" fmla="*/ 45791 w 87266"/>
                <a:gd name="connsiteY25" fmla="*/ 66669 h 124703"/>
                <a:gd name="connsiteX26" fmla="*/ 73638 w 87266"/>
                <a:gd name="connsiteY26" fmla="*/ 49841 h 124703"/>
                <a:gd name="connsiteX27" fmla="*/ 79491 w 87266"/>
                <a:gd name="connsiteY27" fmla="*/ 52144 h 124703"/>
                <a:gd name="connsiteX28" fmla="*/ 70268 w 87266"/>
                <a:gd name="connsiteY28" fmla="*/ 62064 h 124703"/>
                <a:gd name="connsiteX29" fmla="*/ 77363 w 87266"/>
                <a:gd name="connsiteY29" fmla="*/ 68618 h 124703"/>
                <a:gd name="connsiteX30" fmla="*/ 87473 w 87266"/>
                <a:gd name="connsiteY30" fmla="*/ 57281 h 124703"/>
                <a:gd name="connsiteX31" fmla="*/ 73815 w 87266"/>
                <a:gd name="connsiteY31" fmla="*/ 44882 h 124703"/>
                <a:gd name="connsiteX32" fmla="*/ 45436 w 87266"/>
                <a:gd name="connsiteY32" fmla="*/ 60470 h 124703"/>
                <a:gd name="connsiteX33" fmla="*/ 24861 w 87266"/>
                <a:gd name="connsiteY33" fmla="*/ 76057 h 124703"/>
                <a:gd name="connsiteX34" fmla="*/ 42421 w 87266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421" y="5380"/>
                  </a:moveTo>
                  <a:cubicBezTo>
                    <a:pt x="42598" y="5026"/>
                    <a:pt x="43130" y="2723"/>
                    <a:pt x="43130" y="2546"/>
                  </a:cubicBezTo>
                  <a:cubicBezTo>
                    <a:pt x="43130" y="1660"/>
                    <a:pt x="42421" y="66"/>
                    <a:pt x="40292" y="66"/>
                  </a:cubicBezTo>
                  <a:cubicBezTo>
                    <a:pt x="36745" y="66"/>
                    <a:pt x="22023" y="1483"/>
                    <a:pt x="17589" y="1838"/>
                  </a:cubicBezTo>
                  <a:cubicBezTo>
                    <a:pt x="16170" y="2015"/>
                    <a:pt x="13687" y="2192"/>
                    <a:pt x="13687" y="5912"/>
                  </a:cubicBezTo>
                  <a:cubicBezTo>
                    <a:pt x="13687" y="8392"/>
                    <a:pt x="16170" y="8392"/>
                    <a:pt x="18298" y="8392"/>
                  </a:cubicBezTo>
                  <a:cubicBezTo>
                    <a:pt x="26812" y="8392"/>
                    <a:pt x="26812" y="9632"/>
                    <a:pt x="26812" y="11049"/>
                  </a:cubicBezTo>
                  <a:cubicBezTo>
                    <a:pt x="26812" y="12289"/>
                    <a:pt x="26457" y="13351"/>
                    <a:pt x="26103" y="14946"/>
                  </a:cubicBezTo>
                  <a:lnTo>
                    <a:pt x="1093" y="115204"/>
                  </a:lnTo>
                  <a:cubicBezTo>
                    <a:pt x="206" y="118393"/>
                    <a:pt x="206" y="118747"/>
                    <a:pt x="206" y="119101"/>
                  </a:cubicBezTo>
                  <a:cubicBezTo>
                    <a:pt x="206" y="121758"/>
                    <a:pt x="2335" y="124770"/>
                    <a:pt x="6237" y="124770"/>
                  </a:cubicBezTo>
                  <a:cubicBezTo>
                    <a:pt x="11026" y="124770"/>
                    <a:pt x="13332" y="121227"/>
                    <a:pt x="14396" y="117330"/>
                  </a:cubicBezTo>
                  <a:cubicBezTo>
                    <a:pt x="14751" y="116622"/>
                    <a:pt x="22378" y="85446"/>
                    <a:pt x="23087" y="82966"/>
                  </a:cubicBezTo>
                  <a:cubicBezTo>
                    <a:pt x="35681" y="84206"/>
                    <a:pt x="45791" y="88280"/>
                    <a:pt x="45791" y="97491"/>
                  </a:cubicBezTo>
                  <a:cubicBezTo>
                    <a:pt x="45791" y="98377"/>
                    <a:pt x="45791" y="99262"/>
                    <a:pt x="45436" y="101034"/>
                  </a:cubicBezTo>
                  <a:cubicBezTo>
                    <a:pt x="44727" y="103691"/>
                    <a:pt x="44727" y="104576"/>
                    <a:pt x="44727" y="106525"/>
                  </a:cubicBezTo>
                  <a:cubicBezTo>
                    <a:pt x="44727" y="119101"/>
                    <a:pt x="55014" y="124770"/>
                    <a:pt x="63528" y="124770"/>
                  </a:cubicBezTo>
                  <a:cubicBezTo>
                    <a:pt x="80733" y="124770"/>
                    <a:pt x="86054" y="97845"/>
                    <a:pt x="86054" y="97668"/>
                  </a:cubicBezTo>
                  <a:cubicBezTo>
                    <a:pt x="86054" y="95365"/>
                    <a:pt x="83748" y="95365"/>
                    <a:pt x="83216" y="95365"/>
                  </a:cubicBezTo>
                  <a:cubicBezTo>
                    <a:pt x="80733" y="95365"/>
                    <a:pt x="80556" y="96251"/>
                    <a:pt x="79669" y="99617"/>
                  </a:cubicBezTo>
                  <a:cubicBezTo>
                    <a:pt x="77540" y="107233"/>
                    <a:pt x="72751" y="119810"/>
                    <a:pt x="64060" y="119810"/>
                  </a:cubicBezTo>
                  <a:cubicBezTo>
                    <a:pt x="59271" y="119810"/>
                    <a:pt x="57852" y="115382"/>
                    <a:pt x="57852" y="110599"/>
                  </a:cubicBezTo>
                  <a:cubicBezTo>
                    <a:pt x="57852" y="107588"/>
                    <a:pt x="57852" y="107233"/>
                    <a:pt x="58916" y="102628"/>
                  </a:cubicBezTo>
                  <a:cubicBezTo>
                    <a:pt x="59094" y="102096"/>
                    <a:pt x="59803" y="99085"/>
                    <a:pt x="59803" y="97137"/>
                  </a:cubicBezTo>
                  <a:cubicBezTo>
                    <a:pt x="59803" y="81372"/>
                    <a:pt x="38519" y="78892"/>
                    <a:pt x="31069" y="78360"/>
                  </a:cubicBezTo>
                  <a:cubicBezTo>
                    <a:pt x="36213" y="75172"/>
                    <a:pt x="42775" y="69326"/>
                    <a:pt x="45791" y="66669"/>
                  </a:cubicBezTo>
                  <a:cubicBezTo>
                    <a:pt x="54837" y="58167"/>
                    <a:pt x="63705" y="49841"/>
                    <a:pt x="73638" y="49841"/>
                  </a:cubicBezTo>
                  <a:cubicBezTo>
                    <a:pt x="75767" y="49841"/>
                    <a:pt x="78072" y="50373"/>
                    <a:pt x="79491" y="52144"/>
                  </a:cubicBezTo>
                  <a:cubicBezTo>
                    <a:pt x="71864" y="53384"/>
                    <a:pt x="70268" y="59407"/>
                    <a:pt x="70268" y="62064"/>
                  </a:cubicBezTo>
                  <a:cubicBezTo>
                    <a:pt x="70268" y="65961"/>
                    <a:pt x="73283" y="68618"/>
                    <a:pt x="77363" y="68618"/>
                  </a:cubicBezTo>
                  <a:cubicBezTo>
                    <a:pt x="82152" y="68618"/>
                    <a:pt x="87473" y="64721"/>
                    <a:pt x="87473" y="57281"/>
                  </a:cubicBezTo>
                  <a:cubicBezTo>
                    <a:pt x="87473" y="51436"/>
                    <a:pt x="83216" y="44882"/>
                    <a:pt x="73815" y="44882"/>
                  </a:cubicBezTo>
                  <a:cubicBezTo>
                    <a:pt x="63705" y="44882"/>
                    <a:pt x="54482" y="52144"/>
                    <a:pt x="45436" y="60470"/>
                  </a:cubicBezTo>
                  <a:cubicBezTo>
                    <a:pt x="37986" y="67555"/>
                    <a:pt x="32133" y="73046"/>
                    <a:pt x="24861" y="76057"/>
                  </a:cubicBezTo>
                  <a:lnTo>
                    <a:pt x="42421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E23874E-F599-E5BC-2853-D5535A3469F2}"/>
                </a:ext>
              </a:extLst>
            </p:cNvPr>
            <p:cNvSpPr/>
            <p:nvPr>
              <p:custDataLst>
                <p:tags r:id="rId295"/>
              </p:custDataLst>
            </p:nvPr>
          </p:nvSpPr>
          <p:spPr>
            <a:xfrm>
              <a:off x="7910496" y="4098870"/>
              <a:ext cx="39731" cy="124703"/>
            </a:xfrm>
            <a:custGeom>
              <a:avLst/>
              <a:gdLst>
                <a:gd name="connsiteX0" fmla="*/ 39232 w 39731"/>
                <a:gd name="connsiteY0" fmla="*/ 5380 h 124703"/>
                <a:gd name="connsiteX1" fmla="*/ 39942 w 39731"/>
                <a:gd name="connsiteY1" fmla="*/ 2546 h 124703"/>
                <a:gd name="connsiteX2" fmla="*/ 37104 w 39731"/>
                <a:gd name="connsiteY2" fmla="*/ 66 h 124703"/>
                <a:gd name="connsiteX3" fmla="*/ 14400 w 39731"/>
                <a:gd name="connsiteY3" fmla="*/ 1838 h 124703"/>
                <a:gd name="connsiteX4" fmla="*/ 10676 w 39731"/>
                <a:gd name="connsiteY4" fmla="*/ 5912 h 124703"/>
                <a:gd name="connsiteX5" fmla="*/ 15110 w 39731"/>
                <a:gd name="connsiteY5" fmla="*/ 8392 h 124703"/>
                <a:gd name="connsiteX6" fmla="*/ 23624 w 39731"/>
                <a:gd name="connsiteY6" fmla="*/ 11049 h 124703"/>
                <a:gd name="connsiteX7" fmla="*/ 22914 w 39731"/>
                <a:gd name="connsiteY7" fmla="*/ 14946 h 124703"/>
                <a:gd name="connsiteX8" fmla="*/ 920 w 39731"/>
                <a:gd name="connsiteY8" fmla="*/ 102451 h 124703"/>
                <a:gd name="connsiteX9" fmla="*/ 211 w 39731"/>
                <a:gd name="connsiteY9" fmla="*/ 107942 h 124703"/>
                <a:gd name="connsiteX10" fmla="*/ 18835 w 39731"/>
                <a:gd name="connsiteY10" fmla="*/ 124770 h 124703"/>
                <a:gd name="connsiteX11" fmla="*/ 33024 w 39731"/>
                <a:gd name="connsiteY11" fmla="*/ 115382 h 124703"/>
                <a:gd name="connsiteX12" fmla="*/ 39232 w 39731"/>
                <a:gd name="connsiteY12" fmla="*/ 97668 h 124703"/>
                <a:gd name="connsiteX13" fmla="*/ 36394 w 39731"/>
                <a:gd name="connsiteY13" fmla="*/ 95365 h 124703"/>
                <a:gd name="connsiteX14" fmla="*/ 32847 w 39731"/>
                <a:gd name="connsiteY14" fmla="*/ 99617 h 124703"/>
                <a:gd name="connsiteX15" fmla="*/ 19544 w 39731"/>
                <a:gd name="connsiteY15" fmla="*/ 119810 h 124703"/>
                <a:gd name="connsiteX16" fmla="*/ 13514 w 39731"/>
                <a:gd name="connsiteY16" fmla="*/ 111130 h 124703"/>
                <a:gd name="connsiteX17" fmla="*/ 14578 w 39731"/>
                <a:gd name="connsiteY17" fmla="*/ 103868 h 124703"/>
                <a:gd name="connsiteX18" fmla="*/ 39232 w 39731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31" h="124703">
                  <a:moveTo>
                    <a:pt x="39232" y="5380"/>
                  </a:moveTo>
                  <a:cubicBezTo>
                    <a:pt x="39410" y="5026"/>
                    <a:pt x="39942" y="2723"/>
                    <a:pt x="39942" y="2546"/>
                  </a:cubicBezTo>
                  <a:cubicBezTo>
                    <a:pt x="39942" y="1660"/>
                    <a:pt x="39232" y="66"/>
                    <a:pt x="37104" y="66"/>
                  </a:cubicBezTo>
                  <a:cubicBezTo>
                    <a:pt x="33557" y="66"/>
                    <a:pt x="18835" y="1483"/>
                    <a:pt x="14400" y="1838"/>
                  </a:cubicBezTo>
                  <a:cubicBezTo>
                    <a:pt x="13159" y="2015"/>
                    <a:pt x="10676" y="2192"/>
                    <a:pt x="10676" y="5912"/>
                  </a:cubicBezTo>
                  <a:cubicBezTo>
                    <a:pt x="10676" y="8392"/>
                    <a:pt x="13159" y="8392"/>
                    <a:pt x="15110" y="8392"/>
                  </a:cubicBezTo>
                  <a:cubicBezTo>
                    <a:pt x="23624" y="8392"/>
                    <a:pt x="23624" y="9632"/>
                    <a:pt x="23624" y="11049"/>
                  </a:cubicBezTo>
                  <a:cubicBezTo>
                    <a:pt x="23624" y="12289"/>
                    <a:pt x="23269" y="13351"/>
                    <a:pt x="22914" y="14946"/>
                  </a:cubicBezTo>
                  <a:lnTo>
                    <a:pt x="920" y="102451"/>
                  </a:lnTo>
                  <a:cubicBezTo>
                    <a:pt x="388" y="104222"/>
                    <a:pt x="211" y="106171"/>
                    <a:pt x="211" y="107942"/>
                  </a:cubicBezTo>
                  <a:cubicBezTo>
                    <a:pt x="211" y="119279"/>
                    <a:pt x="10321" y="124770"/>
                    <a:pt x="18835" y="124770"/>
                  </a:cubicBezTo>
                  <a:cubicBezTo>
                    <a:pt x="23092" y="124770"/>
                    <a:pt x="28413" y="123353"/>
                    <a:pt x="33024" y="115382"/>
                  </a:cubicBezTo>
                  <a:cubicBezTo>
                    <a:pt x="36749" y="108828"/>
                    <a:pt x="39232" y="98377"/>
                    <a:pt x="39232" y="97668"/>
                  </a:cubicBezTo>
                  <a:cubicBezTo>
                    <a:pt x="39232" y="95365"/>
                    <a:pt x="36927" y="95365"/>
                    <a:pt x="36394" y="95365"/>
                  </a:cubicBezTo>
                  <a:cubicBezTo>
                    <a:pt x="33911" y="95365"/>
                    <a:pt x="33557" y="96428"/>
                    <a:pt x="32847" y="99617"/>
                  </a:cubicBezTo>
                  <a:cubicBezTo>
                    <a:pt x="30541" y="108473"/>
                    <a:pt x="27171" y="119810"/>
                    <a:pt x="19544" y="119810"/>
                  </a:cubicBezTo>
                  <a:cubicBezTo>
                    <a:pt x="14755" y="119810"/>
                    <a:pt x="13514" y="115382"/>
                    <a:pt x="13514" y="111130"/>
                  </a:cubicBezTo>
                  <a:cubicBezTo>
                    <a:pt x="13514" y="109182"/>
                    <a:pt x="14046" y="105816"/>
                    <a:pt x="14578" y="103868"/>
                  </a:cubicBezTo>
                  <a:lnTo>
                    <a:pt x="39232" y="538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E2E3A0D-06F4-CF12-56A8-8F78E1C7B745}"/>
                </a:ext>
              </a:extLst>
            </p:cNvPr>
            <p:cNvSpPr/>
            <p:nvPr>
              <p:custDataLst>
                <p:tags r:id="rId296"/>
              </p:custDataLst>
            </p:nvPr>
          </p:nvSpPr>
          <p:spPr>
            <a:xfrm>
              <a:off x="7987918" y="3972634"/>
              <a:ext cx="253894" cy="172833"/>
            </a:xfrm>
            <a:custGeom>
              <a:avLst/>
              <a:gdLst>
                <a:gd name="connsiteX0" fmla="*/ 224208 w 253894"/>
                <a:gd name="connsiteY0" fmla="*/ 19548 h 172833"/>
                <a:gd name="connsiteX1" fmla="*/ 246000 w 253894"/>
                <a:gd name="connsiteY1" fmla="*/ 7908 h 172833"/>
                <a:gd name="connsiteX2" fmla="*/ 254108 w 253894"/>
                <a:gd name="connsiteY2" fmla="*/ 2847 h 172833"/>
                <a:gd name="connsiteX3" fmla="*/ 247267 w 253894"/>
                <a:gd name="connsiteY3" fmla="*/ 63 h 172833"/>
                <a:gd name="connsiteX4" fmla="*/ 213820 w 253894"/>
                <a:gd name="connsiteY4" fmla="*/ 63 h 172833"/>
                <a:gd name="connsiteX5" fmla="*/ 203937 w 253894"/>
                <a:gd name="connsiteY5" fmla="*/ 4871 h 172833"/>
                <a:gd name="connsiteX6" fmla="*/ 111451 w 253894"/>
                <a:gd name="connsiteY6" fmla="*/ 149110 h 172833"/>
                <a:gd name="connsiteX7" fmla="*/ 91687 w 253894"/>
                <a:gd name="connsiteY7" fmla="*/ 5883 h 172833"/>
                <a:gd name="connsiteX8" fmla="*/ 83832 w 253894"/>
                <a:gd name="connsiteY8" fmla="*/ 63 h 172833"/>
                <a:gd name="connsiteX9" fmla="*/ 49118 w 253894"/>
                <a:gd name="connsiteY9" fmla="*/ 63 h 172833"/>
                <a:gd name="connsiteX10" fmla="*/ 41516 w 253894"/>
                <a:gd name="connsiteY10" fmla="*/ 4871 h 172833"/>
                <a:gd name="connsiteX11" fmla="*/ 48864 w 253894"/>
                <a:gd name="connsiteY11" fmla="*/ 7908 h 172833"/>
                <a:gd name="connsiteX12" fmla="*/ 59760 w 253894"/>
                <a:gd name="connsiteY12" fmla="*/ 8414 h 172833"/>
                <a:gd name="connsiteX13" fmla="*/ 65334 w 253894"/>
                <a:gd name="connsiteY13" fmla="*/ 12463 h 172833"/>
                <a:gd name="connsiteX14" fmla="*/ 64321 w 253894"/>
                <a:gd name="connsiteY14" fmla="*/ 17271 h 172833"/>
                <a:gd name="connsiteX15" fmla="*/ 32141 w 253894"/>
                <a:gd name="connsiteY15" fmla="*/ 146074 h 172833"/>
                <a:gd name="connsiteX16" fmla="*/ 4775 w 253894"/>
                <a:gd name="connsiteY16" fmla="*/ 165052 h 172833"/>
                <a:gd name="connsiteX17" fmla="*/ 214 w 253894"/>
                <a:gd name="connsiteY17" fmla="*/ 169860 h 172833"/>
                <a:gd name="connsiteX18" fmla="*/ 3761 w 253894"/>
                <a:gd name="connsiteY18" fmla="*/ 172897 h 172833"/>
                <a:gd name="connsiteX19" fmla="*/ 29100 w 253894"/>
                <a:gd name="connsiteY19" fmla="*/ 172138 h 172833"/>
                <a:gd name="connsiteX20" fmla="*/ 55199 w 253894"/>
                <a:gd name="connsiteY20" fmla="*/ 172897 h 172833"/>
                <a:gd name="connsiteX21" fmla="*/ 59760 w 253894"/>
                <a:gd name="connsiteY21" fmla="*/ 167836 h 172833"/>
                <a:gd name="connsiteX22" fmla="*/ 55199 w 253894"/>
                <a:gd name="connsiteY22" fmla="*/ 165052 h 172833"/>
                <a:gd name="connsiteX23" fmla="*/ 37969 w 253894"/>
                <a:gd name="connsiteY23" fmla="*/ 153918 h 172833"/>
                <a:gd name="connsiteX24" fmla="*/ 38982 w 253894"/>
                <a:gd name="connsiteY24" fmla="*/ 148098 h 172833"/>
                <a:gd name="connsiteX25" fmla="*/ 73443 w 253894"/>
                <a:gd name="connsiteY25" fmla="*/ 10185 h 172833"/>
                <a:gd name="connsiteX26" fmla="*/ 73696 w 253894"/>
                <a:gd name="connsiteY26" fmla="*/ 10185 h 172833"/>
                <a:gd name="connsiteX27" fmla="*/ 95488 w 253894"/>
                <a:gd name="connsiteY27" fmla="*/ 167077 h 172833"/>
                <a:gd name="connsiteX28" fmla="*/ 99288 w 253894"/>
                <a:gd name="connsiteY28" fmla="*/ 172897 h 172833"/>
                <a:gd name="connsiteX29" fmla="*/ 104863 w 253894"/>
                <a:gd name="connsiteY29" fmla="*/ 168342 h 172833"/>
                <a:gd name="connsiteX30" fmla="*/ 207231 w 253894"/>
                <a:gd name="connsiteY30" fmla="*/ 8161 h 172833"/>
                <a:gd name="connsiteX31" fmla="*/ 207485 w 253894"/>
                <a:gd name="connsiteY31" fmla="*/ 8161 h 172833"/>
                <a:gd name="connsiteX32" fmla="*/ 171250 w 253894"/>
                <a:gd name="connsiteY32" fmla="*/ 153159 h 172833"/>
                <a:gd name="connsiteX33" fmla="*/ 148192 w 253894"/>
                <a:gd name="connsiteY33" fmla="*/ 165052 h 172833"/>
                <a:gd name="connsiteX34" fmla="*/ 141097 w 253894"/>
                <a:gd name="connsiteY34" fmla="*/ 169860 h 172833"/>
                <a:gd name="connsiteX35" fmla="*/ 144898 w 253894"/>
                <a:gd name="connsiteY35" fmla="*/ 172897 h 172833"/>
                <a:gd name="connsiteX36" fmla="*/ 176318 w 253894"/>
                <a:gd name="connsiteY36" fmla="*/ 172138 h 172833"/>
                <a:gd name="connsiteX37" fmla="*/ 207992 w 253894"/>
                <a:gd name="connsiteY37" fmla="*/ 172897 h 172833"/>
                <a:gd name="connsiteX38" fmla="*/ 212806 w 253894"/>
                <a:gd name="connsiteY38" fmla="*/ 167836 h 172833"/>
                <a:gd name="connsiteX39" fmla="*/ 205711 w 253894"/>
                <a:gd name="connsiteY39" fmla="*/ 165052 h 172833"/>
                <a:gd name="connsiteX40" fmla="*/ 189241 w 253894"/>
                <a:gd name="connsiteY40" fmla="*/ 160498 h 172833"/>
                <a:gd name="connsiteX41" fmla="*/ 190508 w 253894"/>
                <a:gd name="connsiteY41" fmla="*/ 154424 h 172833"/>
                <a:gd name="connsiteX42" fmla="*/ 224208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208" y="19548"/>
                  </a:moveTo>
                  <a:cubicBezTo>
                    <a:pt x="226489" y="10438"/>
                    <a:pt x="226996" y="7908"/>
                    <a:pt x="246000" y="7908"/>
                  </a:cubicBezTo>
                  <a:cubicBezTo>
                    <a:pt x="251828" y="7908"/>
                    <a:pt x="254108" y="7908"/>
                    <a:pt x="254108" y="2847"/>
                  </a:cubicBezTo>
                  <a:cubicBezTo>
                    <a:pt x="254108" y="63"/>
                    <a:pt x="251574" y="63"/>
                    <a:pt x="247267" y="63"/>
                  </a:cubicBezTo>
                  <a:lnTo>
                    <a:pt x="213820" y="63"/>
                  </a:lnTo>
                  <a:cubicBezTo>
                    <a:pt x="207231" y="63"/>
                    <a:pt x="206978" y="63"/>
                    <a:pt x="203937" y="4871"/>
                  </a:cubicBezTo>
                  <a:lnTo>
                    <a:pt x="111451" y="149110"/>
                  </a:lnTo>
                  <a:lnTo>
                    <a:pt x="91687" y="5883"/>
                  </a:lnTo>
                  <a:cubicBezTo>
                    <a:pt x="90927" y="63"/>
                    <a:pt x="90420" y="63"/>
                    <a:pt x="83832" y="63"/>
                  </a:cubicBezTo>
                  <a:lnTo>
                    <a:pt x="49118" y="63"/>
                  </a:lnTo>
                  <a:cubicBezTo>
                    <a:pt x="44303" y="63"/>
                    <a:pt x="41516" y="63"/>
                    <a:pt x="41516" y="4871"/>
                  </a:cubicBezTo>
                  <a:cubicBezTo>
                    <a:pt x="41516" y="7908"/>
                    <a:pt x="43796" y="7908"/>
                    <a:pt x="48864" y="7908"/>
                  </a:cubicBezTo>
                  <a:cubicBezTo>
                    <a:pt x="52158" y="7908"/>
                    <a:pt x="56719" y="8161"/>
                    <a:pt x="59760" y="8414"/>
                  </a:cubicBezTo>
                  <a:cubicBezTo>
                    <a:pt x="63814" y="8920"/>
                    <a:pt x="65334" y="9679"/>
                    <a:pt x="65334" y="12463"/>
                  </a:cubicBezTo>
                  <a:cubicBezTo>
                    <a:pt x="65334" y="13475"/>
                    <a:pt x="65081" y="14234"/>
                    <a:pt x="64321" y="17271"/>
                  </a:cubicBezTo>
                  <a:lnTo>
                    <a:pt x="32141" y="146074"/>
                  </a:lnTo>
                  <a:cubicBezTo>
                    <a:pt x="29607" y="156196"/>
                    <a:pt x="25299" y="164293"/>
                    <a:pt x="4775" y="165052"/>
                  </a:cubicBezTo>
                  <a:cubicBezTo>
                    <a:pt x="3508" y="165052"/>
                    <a:pt x="214" y="165306"/>
                    <a:pt x="214" y="169860"/>
                  </a:cubicBezTo>
                  <a:cubicBezTo>
                    <a:pt x="214" y="172138"/>
                    <a:pt x="1734" y="172897"/>
                    <a:pt x="3761" y="172897"/>
                  </a:cubicBezTo>
                  <a:cubicBezTo>
                    <a:pt x="11870" y="172897"/>
                    <a:pt x="20738" y="172138"/>
                    <a:pt x="29100" y="172138"/>
                  </a:cubicBezTo>
                  <a:cubicBezTo>
                    <a:pt x="37715" y="172138"/>
                    <a:pt x="46837" y="172897"/>
                    <a:pt x="55199" y="172897"/>
                  </a:cubicBezTo>
                  <a:cubicBezTo>
                    <a:pt x="56466" y="172897"/>
                    <a:pt x="59760" y="172897"/>
                    <a:pt x="59760" y="167836"/>
                  </a:cubicBezTo>
                  <a:cubicBezTo>
                    <a:pt x="59760" y="165052"/>
                    <a:pt x="56973" y="165052"/>
                    <a:pt x="55199" y="165052"/>
                  </a:cubicBezTo>
                  <a:cubicBezTo>
                    <a:pt x="40756" y="164799"/>
                    <a:pt x="37969" y="159738"/>
                    <a:pt x="37969" y="153918"/>
                  </a:cubicBezTo>
                  <a:cubicBezTo>
                    <a:pt x="37969" y="152147"/>
                    <a:pt x="38222" y="150882"/>
                    <a:pt x="38982" y="148098"/>
                  </a:cubicBezTo>
                  <a:lnTo>
                    <a:pt x="73443" y="10185"/>
                  </a:lnTo>
                  <a:lnTo>
                    <a:pt x="73696" y="10185"/>
                  </a:lnTo>
                  <a:lnTo>
                    <a:pt x="95488" y="167077"/>
                  </a:lnTo>
                  <a:cubicBezTo>
                    <a:pt x="95994" y="170114"/>
                    <a:pt x="96248" y="172897"/>
                    <a:pt x="99288" y="172897"/>
                  </a:cubicBezTo>
                  <a:cubicBezTo>
                    <a:pt x="102076" y="172897"/>
                    <a:pt x="103596" y="170114"/>
                    <a:pt x="104863" y="168342"/>
                  </a:cubicBezTo>
                  <a:lnTo>
                    <a:pt x="207231" y="8161"/>
                  </a:lnTo>
                  <a:lnTo>
                    <a:pt x="207485" y="8161"/>
                  </a:lnTo>
                  <a:lnTo>
                    <a:pt x="171250" y="153159"/>
                  </a:lnTo>
                  <a:cubicBezTo>
                    <a:pt x="168717" y="163028"/>
                    <a:pt x="168210" y="165052"/>
                    <a:pt x="148192" y="165052"/>
                  </a:cubicBezTo>
                  <a:cubicBezTo>
                    <a:pt x="143885" y="165052"/>
                    <a:pt x="141097" y="165052"/>
                    <a:pt x="141097" y="169860"/>
                  </a:cubicBezTo>
                  <a:cubicBezTo>
                    <a:pt x="141097" y="172897"/>
                    <a:pt x="144138" y="172897"/>
                    <a:pt x="144898" y="172897"/>
                  </a:cubicBezTo>
                  <a:cubicBezTo>
                    <a:pt x="151993" y="172897"/>
                    <a:pt x="169223" y="172138"/>
                    <a:pt x="176318" y="172138"/>
                  </a:cubicBezTo>
                  <a:cubicBezTo>
                    <a:pt x="186707" y="172138"/>
                    <a:pt x="197603" y="172897"/>
                    <a:pt x="207992" y="172897"/>
                  </a:cubicBezTo>
                  <a:cubicBezTo>
                    <a:pt x="209512" y="172897"/>
                    <a:pt x="212806" y="172897"/>
                    <a:pt x="212806" y="167836"/>
                  </a:cubicBezTo>
                  <a:cubicBezTo>
                    <a:pt x="212806" y="165052"/>
                    <a:pt x="210525" y="165052"/>
                    <a:pt x="205711" y="165052"/>
                  </a:cubicBezTo>
                  <a:cubicBezTo>
                    <a:pt x="196336" y="165052"/>
                    <a:pt x="189241" y="165052"/>
                    <a:pt x="189241" y="160498"/>
                  </a:cubicBezTo>
                  <a:cubicBezTo>
                    <a:pt x="189241" y="159485"/>
                    <a:pt x="189241" y="158979"/>
                    <a:pt x="190508" y="154424"/>
                  </a:cubicBezTo>
                  <a:lnTo>
                    <a:pt x="224208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FF70F89-ADC8-5120-0D82-72E61C1EF0D1}"/>
                </a:ext>
              </a:extLst>
            </p:cNvPr>
            <p:cNvSpPr/>
            <p:nvPr>
              <p:custDataLst>
                <p:tags r:id="rId297"/>
              </p:custDataLst>
            </p:nvPr>
          </p:nvSpPr>
          <p:spPr>
            <a:xfrm>
              <a:off x="8236400" y="4060493"/>
              <a:ext cx="87266" cy="124703"/>
            </a:xfrm>
            <a:custGeom>
              <a:avLst/>
              <a:gdLst>
                <a:gd name="connsiteX0" fmla="*/ 42438 w 87266"/>
                <a:gd name="connsiteY0" fmla="*/ 5379 h 124703"/>
                <a:gd name="connsiteX1" fmla="*/ 43147 w 87266"/>
                <a:gd name="connsiteY1" fmla="*/ 2545 h 124703"/>
                <a:gd name="connsiteX2" fmla="*/ 40309 w 87266"/>
                <a:gd name="connsiteY2" fmla="*/ 65 h 124703"/>
                <a:gd name="connsiteX3" fmla="*/ 17606 w 87266"/>
                <a:gd name="connsiteY3" fmla="*/ 1836 h 124703"/>
                <a:gd name="connsiteX4" fmla="*/ 13704 w 87266"/>
                <a:gd name="connsiteY4" fmla="*/ 5910 h 124703"/>
                <a:gd name="connsiteX5" fmla="*/ 18315 w 87266"/>
                <a:gd name="connsiteY5" fmla="*/ 8390 h 124703"/>
                <a:gd name="connsiteX6" fmla="*/ 26829 w 87266"/>
                <a:gd name="connsiteY6" fmla="*/ 11047 h 124703"/>
                <a:gd name="connsiteX7" fmla="*/ 26120 w 87266"/>
                <a:gd name="connsiteY7" fmla="*/ 14944 h 124703"/>
                <a:gd name="connsiteX8" fmla="*/ 1110 w 87266"/>
                <a:gd name="connsiteY8" fmla="*/ 115203 h 124703"/>
                <a:gd name="connsiteX9" fmla="*/ 223 w 87266"/>
                <a:gd name="connsiteY9" fmla="*/ 119100 h 124703"/>
                <a:gd name="connsiteX10" fmla="*/ 6254 w 87266"/>
                <a:gd name="connsiteY10" fmla="*/ 124768 h 124703"/>
                <a:gd name="connsiteX11" fmla="*/ 14413 w 87266"/>
                <a:gd name="connsiteY11" fmla="*/ 117329 h 124703"/>
                <a:gd name="connsiteX12" fmla="*/ 23104 w 87266"/>
                <a:gd name="connsiteY12" fmla="*/ 82964 h 124703"/>
                <a:gd name="connsiteX13" fmla="*/ 45808 w 87266"/>
                <a:gd name="connsiteY13" fmla="*/ 97489 h 124703"/>
                <a:gd name="connsiteX14" fmla="*/ 45453 w 87266"/>
                <a:gd name="connsiteY14" fmla="*/ 101032 h 124703"/>
                <a:gd name="connsiteX15" fmla="*/ 44744 w 87266"/>
                <a:gd name="connsiteY15" fmla="*/ 106523 h 124703"/>
                <a:gd name="connsiteX16" fmla="*/ 63545 w 87266"/>
                <a:gd name="connsiteY16" fmla="*/ 124768 h 124703"/>
                <a:gd name="connsiteX17" fmla="*/ 86071 w 87266"/>
                <a:gd name="connsiteY17" fmla="*/ 97667 h 124703"/>
                <a:gd name="connsiteX18" fmla="*/ 83233 w 87266"/>
                <a:gd name="connsiteY18" fmla="*/ 95364 h 124703"/>
                <a:gd name="connsiteX19" fmla="*/ 79686 w 87266"/>
                <a:gd name="connsiteY19" fmla="*/ 99615 h 124703"/>
                <a:gd name="connsiteX20" fmla="*/ 64077 w 87266"/>
                <a:gd name="connsiteY20" fmla="*/ 119808 h 124703"/>
                <a:gd name="connsiteX21" fmla="*/ 57869 w 87266"/>
                <a:gd name="connsiteY21" fmla="*/ 110597 h 124703"/>
                <a:gd name="connsiteX22" fmla="*/ 58933 w 87266"/>
                <a:gd name="connsiteY22" fmla="*/ 102626 h 124703"/>
                <a:gd name="connsiteX23" fmla="*/ 59820 w 87266"/>
                <a:gd name="connsiteY23" fmla="*/ 97135 h 124703"/>
                <a:gd name="connsiteX24" fmla="*/ 31086 w 87266"/>
                <a:gd name="connsiteY24" fmla="*/ 78359 h 124703"/>
                <a:gd name="connsiteX25" fmla="*/ 45808 w 87266"/>
                <a:gd name="connsiteY25" fmla="*/ 66668 h 124703"/>
                <a:gd name="connsiteX26" fmla="*/ 73655 w 87266"/>
                <a:gd name="connsiteY26" fmla="*/ 49840 h 124703"/>
                <a:gd name="connsiteX27" fmla="*/ 79508 w 87266"/>
                <a:gd name="connsiteY27" fmla="*/ 52143 h 124703"/>
                <a:gd name="connsiteX28" fmla="*/ 70285 w 87266"/>
                <a:gd name="connsiteY28" fmla="*/ 62062 h 124703"/>
                <a:gd name="connsiteX29" fmla="*/ 77380 w 87266"/>
                <a:gd name="connsiteY29" fmla="*/ 68616 h 124703"/>
                <a:gd name="connsiteX30" fmla="*/ 87490 w 87266"/>
                <a:gd name="connsiteY30" fmla="*/ 57280 h 124703"/>
                <a:gd name="connsiteX31" fmla="*/ 73833 w 87266"/>
                <a:gd name="connsiteY31" fmla="*/ 44880 h 124703"/>
                <a:gd name="connsiteX32" fmla="*/ 45453 w 87266"/>
                <a:gd name="connsiteY32" fmla="*/ 60468 h 124703"/>
                <a:gd name="connsiteX33" fmla="*/ 24878 w 87266"/>
                <a:gd name="connsiteY33" fmla="*/ 76056 h 124703"/>
                <a:gd name="connsiteX34" fmla="*/ 42438 w 87266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266" h="124703">
                  <a:moveTo>
                    <a:pt x="42438" y="5379"/>
                  </a:moveTo>
                  <a:cubicBezTo>
                    <a:pt x="42615" y="5025"/>
                    <a:pt x="43147" y="2722"/>
                    <a:pt x="43147" y="2545"/>
                  </a:cubicBezTo>
                  <a:cubicBezTo>
                    <a:pt x="43147" y="1659"/>
                    <a:pt x="42438" y="65"/>
                    <a:pt x="40309" y="65"/>
                  </a:cubicBezTo>
                  <a:cubicBezTo>
                    <a:pt x="36762" y="65"/>
                    <a:pt x="22040" y="1482"/>
                    <a:pt x="17606" y="1836"/>
                  </a:cubicBezTo>
                  <a:cubicBezTo>
                    <a:pt x="16187" y="2013"/>
                    <a:pt x="13704" y="2190"/>
                    <a:pt x="13704" y="5910"/>
                  </a:cubicBezTo>
                  <a:cubicBezTo>
                    <a:pt x="13704" y="8390"/>
                    <a:pt x="16187" y="8390"/>
                    <a:pt x="18315" y="8390"/>
                  </a:cubicBezTo>
                  <a:cubicBezTo>
                    <a:pt x="26829" y="8390"/>
                    <a:pt x="26829" y="9630"/>
                    <a:pt x="26829" y="11047"/>
                  </a:cubicBezTo>
                  <a:cubicBezTo>
                    <a:pt x="26829" y="12287"/>
                    <a:pt x="26474" y="13350"/>
                    <a:pt x="26120" y="14944"/>
                  </a:cubicBezTo>
                  <a:lnTo>
                    <a:pt x="1110" y="115203"/>
                  </a:lnTo>
                  <a:cubicBezTo>
                    <a:pt x="223" y="118391"/>
                    <a:pt x="223" y="118746"/>
                    <a:pt x="223" y="119100"/>
                  </a:cubicBezTo>
                  <a:cubicBezTo>
                    <a:pt x="223" y="121757"/>
                    <a:pt x="2352" y="124768"/>
                    <a:pt x="6254" y="124768"/>
                  </a:cubicBezTo>
                  <a:cubicBezTo>
                    <a:pt x="11043" y="124768"/>
                    <a:pt x="13349" y="121226"/>
                    <a:pt x="14413" y="117329"/>
                  </a:cubicBezTo>
                  <a:cubicBezTo>
                    <a:pt x="14768" y="116620"/>
                    <a:pt x="22395" y="85444"/>
                    <a:pt x="23104" y="82964"/>
                  </a:cubicBezTo>
                  <a:cubicBezTo>
                    <a:pt x="35698" y="84204"/>
                    <a:pt x="45808" y="88278"/>
                    <a:pt x="45808" y="97489"/>
                  </a:cubicBezTo>
                  <a:cubicBezTo>
                    <a:pt x="45808" y="98375"/>
                    <a:pt x="45808" y="99261"/>
                    <a:pt x="45453" y="101032"/>
                  </a:cubicBezTo>
                  <a:cubicBezTo>
                    <a:pt x="44744" y="103689"/>
                    <a:pt x="44744" y="104575"/>
                    <a:pt x="44744" y="106523"/>
                  </a:cubicBezTo>
                  <a:cubicBezTo>
                    <a:pt x="44744" y="119100"/>
                    <a:pt x="55031" y="124768"/>
                    <a:pt x="63545" y="124768"/>
                  </a:cubicBezTo>
                  <a:cubicBezTo>
                    <a:pt x="80750" y="124768"/>
                    <a:pt x="86071" y="97844"/>
                    <a:pt x="86071" y="97667"/>
                  </a:cubicBezTo>
                  <a:cubicBezTo>
                    <a:pt x="86071" y="95364"/>
                    <a:pt x="83765" y="95364"/>
                    <a:pt x="83233" y="95364"/>
                  </a:cubicBezTo>
                  <a:cubicBezTo>
                    <a:pt x="80750" y="95364"/>
                    <a:pt x="80573" y="96249"/>
                    <a:pt x="79686" y="99615"/>
                  </a:cubicBezTo>
                  <a:cubicBezTo>
                    <a:pt x="77557" y="107232"/>
                    <a:pt x="72768" y="119808"/>
                    <a:pt x="64077" y="119808"/>
                  </a:cubicBezTo>
                  <a:cubicBezTo>
                    <a:pt x="59288" y="119808"/>
                    <a:pt x="57869" y="115380"/>
                    <a:pt x="57869" y="110597"/>
                  </a:cubicBezTo>
                  <a:cubicBezTo>
                    <a:pt x="57869" y="107586"/>
                    <a:pt x="57869" y="107232"/>
                    <a:pt x="58933" y="102626"/>
                  </a:cubicBezTo>
                  <a:cubicBezTo>
                    <a:pt x="59111" y="102095"/>
                    <a:pt x="59820" y="99084"/>
                    <a:pt x="59820" y="97135"/>
                  </a:cubicBezTo>
                  <a:cubicBezTo>
                    <a:pt x="59820" y="81370"/>
                    <a:pt x="38536" y="78890"/>
                    <a:pt x="31086" y="78359"/>
                  </a:cubicBezTo>
                  <a:cubicBezTo>
                    <a:pt x="36230" y="75170"/>
                    <a:pt x="42793" y="69325"/>
                    <a:pt x="45808" y="66668"/>
                  </a:cubicBezTo>
                  <a:cubicBezTo>
                    <a:pt x="54854" y="58165"/>
                    <a:pt x="63722" y="49840"/>
                    <a:pt x="73655" y="49840"/>
                  </a:cubicBezTo>
                  <a:cubicBezTo>
                    <a:pt x="75784" y="49840"/>
                    <a:pt x="78089" y="50371"/>
                    <a:pt x="79508" y="52143"/>
                  </a:cubicBezTo>
                  <a:cubicBezTo>
                    <a:pt x="71881" y="53383"/>
                    <a:pt x="70285" y="59405"/>
                    <a:pt x="70285" y="62062"/>
                  </a:cubicBezTo>
                  <a:cubicBezTo>
                    <a:pt x="70285" y="65959"/>
                    <a:pt x="73300" y="68616"/>
                    <a:pt x="77380" y="68616"/>
                  </a:cubicBezTo>
                  <a:cubicBezTo>
                    <a:pt x="82169" y="68616"/>
                    <a:pt x="87490" y="64719"/>
                    <a:pt x="87490" y="57280"/>
                  </a:cubicBezTo>
                  <a:cubicBezTo>
                    <a:pt x="87490" y="51434"/>
                    <a:pt x="83233" y="44880"/>
                    <a:pt x="73833" y="44880"/>
                  </a:cubicBezTo>
                  <a:cubicBezTo>
                    <a:pt x="63722" y="44880"/>
                    <a:pt x="54499" y="52143"/>
                    <a:pt x="45453" y="60468"/>
                  </a:cubicBezTo>
                  <a:cubicBezTo>
                    <a:pt x="38004" y="67553"/>
                    <a:pt x="32150" y="73045"/>
                    <a:pt x="24878" y="76056"/>
                  </a:cubicBezTo>
                  <a:lnTo>
                    <a:pt x="42438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C0869A6-1022-D82E-B539-F3E48EB340F1}"/>
                </a:ext>
              </a:extLst>
            </p:cNvPr>
            <p:cNvSpPr/>
            <p:nvPr>
              <p:custDataLst>
                <p:tags r:id="rId298"/>
              </p:custDataLst>
            </p:nvPr>
          </p:nvSpPr>
          <p:spPr>
            <a:xfrm>
              <a:off x="8358410" y="3972634"/>
              <a:ext cx="253894" cy="172833"/>
            </a:xfrm>
            <a:custGeom>
              <a:avLst/>
              <a:gdLst>
                <a:gd name="connsiteX0" fmla="*/ 224223 w 253894"/>
                <a:gd name="connsiteY0" fmla="*/ 19548 h 172833"/>
                <a:gd name="connsiteX1" fmla="*/ 246014 w 253894"/>
                <a:gd name="connsiteY1" fmla="*/ 7908 h 172833"/>
                <a:gd name="connsiteX2" fmla="*/ 254123 w 253894"/>
                <a:gd name="connsiteY2" fmla="*/ 2847 h 172833"/>
                <a:gd name="connsiteX3" fmla="*/ 247281 w 253894"/>
                <a:gd name="connsiteY3" fmla="*/ 63 h 172833"/>
                <a:gd name="connsiteX4" fmla="*/ 213834 w 253894"/>
                <a:gd name="connsiteY4" fmla="*/ 63 h 172833"/>
                <a:gd name="connsiteX5" fmla="*/ 203952 w 253894"/>
                <a:gd name="connsiteY5" fmla="*/ 4871 h 172833"/>
                <a:gd name="connsiteX6" fmla="*/ 111466 w 253894"/>
                <a:gd name="connsiteY6" fmla="*/ 149110 h 172833"/>
                <a:gd name="connsiteX7" fmla="*/ 91701 w 253894"/>
                <a:gd name="connsiteY7" fmla="*/ 5883 h 172833"/>
                <a:gd name="connsiteX8" fmla="*/ 83846 w 253894"/>
                <a:gd name="connsiteY8" fmla="*/ 63 h 172833"/>
                <a:gd name="connsiteX9" fmla="*/ 49132 w 253894"/>
                <a:gd name="connsiteY9" fmla="*/ 63 h 172833"/>
                <a:gd name="connsiteX10" fmla="*/ 41531 w 253894"/>
                <a:gd name="connsiteY10" fmla="*/ 4871 h 172833"/>
                <a:gd name="connsiteX11" fmla="*/ 48879 w 253894"/>
                <a:gd name="connsiteY11" fmla="*/ 7908 h 172833"/>
                <a:gd name="connsiteX12" fmla="*/ 59774 w 253894"/>
                <a:gd name="connsiteY12" fmla="*/ 8414 h 172833"/>
                <a:gd name="connsiteX13" fmla="*/ 65349 w 253894"/>
                <a:gd name="connsiteY13" fmla="*/ 12463 h 172833"/>
                <a:gd name="connsiteX14" fmla="*/ 64335 w 253894"/>
                <a:gd name="connsiteY14" fmla="*/ 17271 h 172833"/>
                <a:gd name="connsiteX15" fmla="*/ 32155 w 253894"/>
                <a:gd name="connsiteY15" fmla="*/ 146074 h 172833"/>
                <a:gd name="connsiteX16" fmla="*/ 4789 w 253894"/>
                <a:gd name="connsiteY16" fmla="*/ 165052 h 172833"/>
                <a:gd name="connsiteX17" fmla="*/ 228 w 253894"/>
                <a:gd name="connsiteY17" fmla="*/ 169860 h 172833"/>
                <a:gd name="connsiteX18" fmla="*/ 3776 w 253894"/>
                <a:gd name="connsiteY18" fmla="*/ 172897 h 172833"/>
                <a:gd name="connsiteX19" fmla="*/ 29115 w 253894"/>
                <a:gd name="connsiteY19" fmla="*/ 172138 h 172833"/>
                <a:gd name="connsiteX20" fmla="*/ 55213 w 253894"/>
                <a:gd name="connsiteY20" fmla="*/ 172897 h 172833"/>
                <a:gd name="connsiteX21" fmla="*/ 59774 w 253894"/>
                <a:gd name="connsiteY21" fmla="*/ 167836 h 172833"/>
                <a:gd name="connsiteX22" fmla="*/ 55213 w 253894"/>
                <a:gd name="connsiteY22" fmla="*/ 165052 h 172833"/>
                <a:gd name="connsiteX23" fmla="*/ 37983 w 253894"/>
                <a:gd name="connsiteY23" fmla="*/ 153918 h 172833"/>
                <a:gd name="connsiteX24" fmla="*/ 38997 w 253894"/>
                <a:gd name="connsiteY24" fmla="*/ 148098 h 172833"/>
                <a:gd name="connsiteX25" fmla="*/ 73457 w 253894"/>
                <a:gd name="connsiteY25" fmla="*/ 10185 h 172833"/>
                <a:gd name="connsiteX26" fmla="*/ 73711 w 253894"/>
                <a:gd name="connsiteY26" fmla="*/ 10185 h 172833"/>
                <a:gd name="connsiteX27" fmla="*/ 95502 w 253894"/>
                <a:gd name="connsiteY27" fmla="*/ 167077 h 172833"/>
                <a:gd name="connsiteX28" fmla="*/ 99303 w 253894"/>
                <a:gd name="connsiteY28" fmla="*/ 172897 h 172833"/>
                <a:gd name="connsiteX29" fmla="*/ 104877 w 253894"/>
                <a:gd name="connsiteY29" fmla="*/ 168342 h 172833"/>
                <a:gd name="connsiteX30" fmla="*/ 207246 w 253894"/>
                <a:gd name="connsiteY30" fmla="*/ 8161 h 172833"/>
                <a:gd name="connsiteX31" fmla="*/ 207499 w 253894"/>
                <a:gd name="connsiteY31" fmla="*/ 8161 h 172833"/>
                <a:gd name="connsiteX32" fmla="*/ 171265 w 253894"/>
                <a:gd name="connsiteY32" fmla="*/ 153159 h 172833"/>
                <a:gd name="connsiteX33" fmla="*/ 148207 w 253894"/>
                <a:gd name="connsiteY33" fmla="*/ 165052 h 172833"/>
                <a:gd name="connsiteX34" fmla="*/ 141112 w 253894"/>
                <a:gd name="connsiteY34" fmla="*/ 169860 h 172833"/>
                <a:gd name="connsiteX35" fmla="*/ 144913 w 253894"/>
                <a:gd name="connsiteY35" fmla="*/ 172897 h 172833"/>
                <a:gd name="connsiteX36" fmla="*/ 176333 w 253894"/>
                <a:gd name="connsiteY36" fmla="*/ 172138 h 172833"/>
                <a:gd name="connsiteX37" fmla="*/ 208006 w 253894"/>
                <a:gd name="connsiteY37" fmla="*/ 172897 h 172833"/>
                <a:gd name="connsiteX38" fmla="*/ 212821 w 253894"/>
                <a:gd name="connsiteY38" fmla="*/ 167836 h 172833"/>
                <a:gd name="connsiteX39" fmla="*/ 205726 w 253894"/>
                <a:gd name="connsiteY39" fmla="*/ 165052 h 172833"/>
                <a:gd name="connsiteX40" fmla="*/ 189256 w 253894"/>
                <a:gd name="connsiteY40" fmla="*/ 160498 h 172833"/>
                <a:gd name="connsiteX41" fmla="*/ 190522 w 253894"/>
                <a:gd name="connsiteY41" fmla="*/ 154424 h 172833"/>
                <a:gd name="connsiteX42" fmla="*/ 224223 w 253894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94" h="172833">
                  <a:moveTo>
                    <a:pt x="224223" y="19548"/>
                  </a:moveTo>
                  <a:cubicBezTo>
                    <a:pt x="226503" y="10438"/>
                    <a:pt x="227010" y="7908"/>
                    <a:pt x="246014" y="7908"/>
                  </a:cubicBezTo>
                  <a:cubicBezTo>
                    <a:pt x="251842" y="7908"/>
                    <a:pt x="254123" y="7908"/>
                    <a:pt x="254123" y="2847"/>
                  </a:cubicBezTo>
                  <a:cubicBezTo>
                    <a:pt x="254123" y="63"/>
                    <a:pt x="251589" y="63"/>
                    <a:pt x="247281" y="63"/>
                  </a:cubicBezTo>
                  <a:lnTo>
                    <a:pt x="213834" y="63"/>
                  </a:lnTo>
                  <a:cubicBezTo>
                    <a:pt x="207246" y="63"/>
                    <a:pt x="206993" y="63"/>
                    <a:pt x="203952" y="4871"/>
                  </a:cubicBezTo>
                  <a:lnTo>
                    <a:pt x="111466" y="149110"/>
                  </a:lnTo>
                  <a:lnTo>
                    <a:pt x="91701" y="5883"/>
                  </a:lnTo>
                  <a:cubicBezTo>
                    <a:pt x="90941" y="63"/>
                    <a:pt x="90434" y="63"/>
                    <a:pt x="83846" y="63"/>
                  </a:cubicBezTo>
                  <a:lnTo>
                    <a:pt x="49132" y="63"/>
                  </a:lnTo>
                  <a:cubicBezTo>
                    <a:pt x="44318" y="63"/>
                    <a:pt x="41531" y="63"/>
                    <a:pt x="41531" y="4871"/>
                  </a:cubicBezTo>
                  <a:cubicBezTo>
                    <a:pt x="41531" y="7908"/>
                    <a:pt x="43811" y="7908"/>
                    <a:pt x="48879" y="7908"/>
                  </a:cubicBezTo>
                  <a:cubicBezTo>
                    <a:pt x="52173" y="7908"/>
                    <a:pt x="56734" y="8161"/>
                    <a:pt x="59774" y="8414"/>
                  </a:cubicBezTo>
                  <a:cubicBezTo>
                    <a:pt x="63829" y="8920"/>
                    <a:pt x="65349" y="9679"/>
                    <a:pt x="65349" y="12463"/>
                  </a:cubicBezTo>
                  <a:cubicBezTo>
                    <a:pt x="65349" y="13475"/>
                    <a:pt x="65096" y="14234"/>
                    <a:pt x="64335" y="17271"/>
                  </a:cubicBezTo>
                  <a:lnTo>
                    <a:pt x="32155" y="146074"/>
                  </a:lnTo>
                  <a:cubicBezTo>
                    <a:pt x="29621" y="156196"/>
                    <a:pt x="25314" y="164293"/>
                    <a:pt x="4789" y="165052"/>
                  </a:cubicBezTo>
                  <a:cubicBezTo>
                    <a:pt x="3522" y="165052"/>
                    <a:pt x="228" y="165306"/>
                    <a:pt x="228" y="169860"/>
                  </a:cubicBezTo>
                  <a:cubicBezTo>
                    <a:pt x="228" y="172138"/>
                    <a:pt x="1749" y="172897"/>
                    <a:pt x="3776" y="172897"/>
                  </a:cubicBezTo>
                  <a:cubicBezTo>
                    <a:pt x="11884" y="172897"/>
                    <a:pt x="20753" y="172138"/>
                    <a:pt x="29115" y="172138"/>
                  </a:cubicBezTo>
                  <a:cubicBezTo>
                    <a:pt x="37730" y="172138"/>
                    <a:pt x="46852" y="172897"/>
                    <a:pt x="55213" y="172897"/>
                  </a:cubicBezTo>
                  <a:cubicBezTo>
                    <a:pt x="56480" y="172897"/>
                    <a:pt x="59774" y="172897"/>
                    <a:pt x="59774" y="167836"/>
                  </a:cubicBezTo>
                  <a:cubicBezTo>
                    <a:pt x="59774" y="165052"/>
                    <a:pt x="56987" y="165052"/>
                    <a:pt x="55213" y="165052"/>
                  </a:cubicBezTo>
                  <a:cubicBezTo>
                    <a:pt x="40770" y="164799"/>
                    <a:pt x="37983" y="159738"/>
                    <a:pt x="37983" y="153918"/>
                  </a:cubicBezTo>
                  <a:cubicBezTo>
                    <a:pt x="37983" y="152147"/>
                    <a:pt x="38236" y="150882"/>
                    <a:pt x="38997" y="148098"/>
                  </a:cubicBezTo>
                  <a:lnTo>
                    <a:pt x="73457" y="10185"/>
                  </a:lnTo>
                  <a:lnTo>
                    <a:pt x="73711" y="10185"/>
                  </a:lnTo>
                  <a:lnTo>
                    <a:pt x="95502" y="167077"/>
                  </a:lnTo>
                  <a:cubicBezTo>
                    <a:pt x="96009" y="170114"/>
                    <a:pt x="96262" y="172897"/>
                    <a:pt x="99303" y="172897"/>
                  </a:cubicBezTo>
                  <a:cubicBezTo>
                    <a:pt x="102090" y="172897"/>
                    <a:pt x="103610" y="170114"/>
                    <a:pt x="104877" y="168342"/>
                  </a:cubicBezTo>
                  <a:lnTo>
                    <a:pt x="207246" y="8161"/>
                  </a:lnTo>
                  <a:lnTo>
                    <a:pt x="207499" y="8161"/>
                  </a:lnTo>
                  <a:lnTo>
                    <a:pt x="171265" y="153159"/>
                  </a:lnTo>
                  <a:cubicBezTo>
                    <a:pt x="168731" y="163028"/>
                    <a:pt x="168224" y="165052"/>
                    <a:pt x="148207" y="165052"/>
                  </a:cubicBezTo>
                  <a:cubicBezTo>
                    <a:pt x="143899" y="165052"/>
                    <a:pt x="141112" y="165052"/>
                    <a:pt x="141112" y="169860"/>
                  </a:cubicBezTo>
                  <a:cubicBezTo>
                    <a:pt x="141112" y="172897"/>
                    <a:pt x="144153" y="172897"/>
                    <a:pt x="144913" y="172897"/>
                  </a:cubicBezTo>
                  <a:cubicBezTo>
                    <a:pt x="152008" y="172897"/>
                    <a:pt x="169238" y="172138"/>
                    <a:pt x="176333" y="172138"/>
                  </a:cubicBezTo>
                  <a:cubicBezTo>
                    <a:pt x="186722" y="172138"/>
                    <a:pt x="197617" y="172897"/>
                    <a:pt x="208006" y="172897"/>
                  </a:cubicBezTo>
                  <a:cubicBezTo>
                    <a:pt x="209527" y="172897"/>
                    <a:pt x="212821" y="172897"/>
                    <a:pt x="212821" y="167836"/>
                  </a:cubicBezTo>
                  <a:cubicBezTo>
                    <a:pt x="212821" y="165052"/>
                    <a:pt x="210540" y="165052"/>
                    <a:pt x="205726" y="165052"/>
                  </a:cubicBezTo>
                  <a:cubicBezTo>
                    <a:pt x="196350" y="165052"/>
                    <a:pt x="189256" y="165052"/>
                    <a:pt x="189256" y="160498"/>
                  </a:cubicBezTo>
                  <a:cubicBezTo>
                    <a:pt x="189256" y="159485"/>
                    <a:pt x="189256" y="158979"/>
                    <a:pt x="190522" y="154424"/>
                  </a:cubicBezTo>
                  <a:lnTo>
                    <a:pt x="224223" y="19548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B8E272-4853-BDF4-B96B-CCFDDE77DA82}"/>
                </a:ext>
              </a:extLst>
            </p:cNvPr>
            <p:cNvSpPr/>
            <p:nvPr>
              <p:custDataLst>
                <p:tags r:id="rId299"/>
              </p:custDataLst>
            </p:nvPr>
          </p:nvSpPr>
          <p:spPr>
            <a:xfrm>
              <a:off x="8604586" y="4060493"/>
              <a:ext cx="39731" cy="124703"/>
            </a:xfrm>
            <a:custGeom>
              <a:avLst/>
              <a:gdLst>
                <a:gd name="connsiteX0" fmla="*/ 39260 w 39731"/>
                <a:gd name="connsiteY0" fmla="*/ 5379 h 124703"/>
                <a:gd name="connsiteX1" fmla="*/ 39969 w 39731"/>
                <a:gd name="connsiteY1" fmla="*/ 2545 h 124703"/>
                <a:gd name="connsiteX2" fmla="*/ 37131 w 39731"/>
                <a:gd name="connsiteY2" fmla="*/ 65 h 124703"/>
                <a:gd name="connsiteX3" fmla="*/ 14428 w 39731"/>
                <a:gd name="connsiteY3" fmla="*/ 1836 h 124703"/>
                <a:gd name="connsiteX4" fmla="*/ 10703 w 39731"/>
                <a:gd name="connsiteY4" fmla="*/ 5910 h 124703"/>
                <a:gd name="connsiteX5" fmla="*/ 15137 w 39731"/>
                <a:gd name="connsiteY5" fmla="*/ 8390 h 124703"/>
                <a:gd name="connsiteX6" fmla="*/ 23651 w 39731"/>
                <a:gd name="connsiteY6" fmla="*/ 11047 h 124703"/>
                <a:gd name="connsiteX7" fmla="*/ 22942 w 39731"/>
                <a:gd name="connsiteY7" fmla="*/ 14944 h 124703"/>
                <a:gd name="connsiteX8" fmla="*/ 947 w 39731"/>
                <a:gd name="connsiteY8" fmla="*/ 102449 h 124703"/>
                <a:gd name="connsiteX9" fmla="*/ 238 w 39731"/>
                <a:gd name="connsiteY9" fmla="*/ 107940 h 124703"/>
                <a:gd name="connsiteX10" fmla="*/ 18862 w 39731"/>
                <a:gd name="connsiteY10" fmla="*/ 124768 h 124703"/>
                <a:gd name="connsiteX11" fmla="*/ 33052 w 39731"/>
                <a:gd name="connsiteY11" fmla="*/ 115380 h 124703"/>
                <a:gd name="connsiteX12" fmla="*/ 39260 w 39731"/>
                <a:gd name="connsiteY12" fmla="*/ 97667 h 124703"/>
                <a:gd name="connsiteX13" fmla="*/ 36422 w 39731"/>
                <a:gd name="connsiteY13" fmla="*/ 95364 h 124703"/>
                <a:gd name="connsiteX14" fmla="*/ 32874 w 39731"/>
                <a:gd name="connsiteY14" fmla="*/ 99615 h 124703"/>
                <a:gd name="connsiteX15" fmla="*/ 19571 w 39731"/>
                <a:gd name="connsiteY15" fmla="*/ 119808 h 124703"/>
                <a:gd name="connsiteX16" fmla="*/ 13541 w 39731"/>
                <a:gd name="connsiteY16" fmla="*/ 111129 h 124703"/>
                <a:gd name="connsiteX17" fmla="*/ 14605 w 39731"/>
                <a:gd name="connsiteY17" fmla="*/ 103866 h 124703"/>
                <a:gd name="connsiteX18" fmla="*/ 39260 w 39731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31" h="124703">
                  <a:moveTo>
                    <a:pt x="39260" y="5379"/>
                  </a:moveTo>
                  <a:cubicBezTo>
                    <a:pt x="39437" y="5025"/>
                    <a:pt x="39969" y="2722"/>
                    <a:pt x="39969" y="2545"/>
                  </a:cubicBezTo>
                  <a:cubicBezTo>
                    <a:pt x="39969" y="1659"/>
                    <a:pt x="39260" y="65"/>
                    <a:pt x="37131" y="65"/>
                  </a:cubicBezTo>
                  <a:cubicBezTo>
                    <a:pt x="33584" y="65"/>
                    <a:pt x="18862" y="1482"/>
                    <a:pt x="14428" y="1836"/>
                  </a:cubicBezTo>
                  <a:cubicBezTo>
                    <a:pt x="13186" y="2013"/>
                    <a:pt x="10703" y="2190"/>
                    <a:pt x="10703" y="5910"/>
                  </a:cubicBezTo>
                  <a:cubicBezTo>
                    <a:pt x="10703" y="8390"/>
                    <a:pt x="13186" y="8390"/>
                    <a:pt x="15137" y="8390"/>
                  </a:cubicBezTo>
                  <a:cubicBezTo>
                    <a:pt x="23651" y="8390"/>
                    <a:pt x="23651" y="9630"/>
                    <a:pt x="23651" y="11047"/>
                  </a:cubicBezTo>
                  <a:cubicBezTo>
                    <a:pt x="23651" y="12287"/>
                    <a:pt x="23296" y="13350"/>
                    <a:pt x="22942" y="14944"/>
                  </a:cubicBezTo>
                  <a:lnTo>
                    <a:pt x="947" y="102449"/>
                  </a:lnTo>
                  <a:cubicBezTo>
                    <a:pt x="415" y="104221"/>
                    <a:pt x="238" y="106169"/>
                    <a:pt x="238" y="107940"/>
                  </a:cubicBezTo>
                  <a:cubicBezTo>
                    <a:pt x="238" y="119277"/>
                    <a:pt x="10348" y="124768"/>
                    <a:pt x="18862" y="124768"/>
                  </a:cubicBezTo>
                  <a:cubicBezTo>
                    <a:pt x="23119" y="124768"/>
                    <a:pt x="28440" y="123351"/>
                    <a:pt x="33052" y="115380"/>
                  </a:cubicBezTo>
                  <a:cubicBezTo>
                    <a:pt x="36776" y="108826"/>
                    <a:pt x="39260" y="98375"/>
                    <a:pt x="39260" y="97667"/>
                  </a:cubicBezTo>
                  <a:cubicBezTo>
                    <a:pt x="39260" y="95364"/>
                    <a:pt x="36954" y="95364"/>
                    <a:pt x="36422" y="95364"/>
                  </a:cubicBezTo>
                  <a:cubicBezTo>
                    <a:pt x="33939" y="95364"/>
                    <a:pt x="33584" y="96427"/>
                    <a:pt x="32874" y="99615"/>
                  </a:cubicBezTo>
                  <a:cubicBezTo>
                    <a:pt x="30569" y="108472"/>
                    <a:pt x="27198" y="119808"/>
                    <a:pt x="19571" y="119808"/>
                  </a:cubicBezTo>
                  <a:cubicBezTo>
                    <a:pt x="14782" y="119808"/>
                    <a:pt x="13541" y="115380"/>
                    <a:pt x="13541" y="111129"/>
                  </a:cubicBezTo>
                  <a:cubicBezTo>
                    <a:pt x="13541" y="109180"/>
                    <a:pt x="14073" y="105815"/>
                    <a:pt x="14605" y="103866"/>
                  </a:cubicBezTo>
                  <a:lnTo>
                    <a:pt x="39260" y="5379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5D5206A-E0D1-16C2-2EC7-3DAA1B8DC774}"/>
                </a:ext>
              </a:extLst>
            </p:cNvPr>
            <p:cNvSpPr/>
            <p:nvPr>
              <p:custDataLst>
                <p:tags r:id="rId300"/>
              </p:custDataLst>
            </p:nvPr>
          </p:nvSpPr>
          <p:spPr>
            <a:xfrm>
              <a:off x="8741862" y="3997939"/>
              <a:ext cx="168502" cy="168531"/>
            </a:xfrm>
            <a:custGeom>
              <a:avLst/>
              <a:gdLst>
                <a:gd name="connsiteX0" fmla="*/ 89689 w 168502"/>
                <a:gd name="connsiteY0" fmla="*/ 89390 h 168531"/>
                <a:gd name="connsiteX1" fmla="*/ 160384 w 168502"/>
                <a:gd name="connsiteY1" fmla="*/ 89390 h 168531"/>
                <a:gd name="connsiteX2" fmla="*/ 168746 w 168502"/>
                <a:gd name="connsiteY2" fmla="*/ 84329 h 168531"/>
                <a:gd name="connsiteX3" fmla="*/ 160384 w 168502"/>
                <a:gd name="connsiteY3" fmla="*/ 79268 h 168531"/>
                <a:gd name="connsiteX4" fmla="*/ 89689 w 168502"/>
                <a:gd name="connsiteY4" fmla="*/ 79268 h 168531"/>
                <a:gd name="connsiteX5" fmla="*/ 89689 w 168502"/>
                <a:gd name="connsiteY5" fmla="*/ 8414 h 168531"/>
                <a:gd name="connsiteX6" fmla="*/ 84621 w 168502"/>
                <a:gd name="connsiteY6" fmla="*/ 63 h 168531"/>
                <a:gd name="connsiteX7" fmla="*/ 79554 w 168502"/>
                <a:gd name="connsiteY7" fmla="*/ 8414 h 168531"/>
                <a:gd name="connsiteX8" fmla="*/ 79554 w 168502"/>
                <a:gd name="connsiteY8" fmla="*/ 79268 h 168531"/>
                <a:gd name="connsiteX9" fmla="*/ 8605 w 168502"/>
                <a:gd name="connsiteY9" fmla="*/ 79268 h 168531"/>
                <a:gd name="connsiteX10" fmla="*/ 243 w 168502"/>
                <a:gd name="connsiteY10" fmla="*/ 84329 h 168531"/>
                <a:gd name="connsiteX11" fmla="*/ 8605 w 168502"/>
                <a:gd name="connsiteY11" fmla="*/ 89390 h 168531"/>
                <a:gd name="connsiteX12" fmla="*/ 79554 w 168502"/>
                <a:gd name="connsiteY12" fmla="*/ 89390 h 168531"/>
                <a:gd name="connsiteX13" fmla="*/ 79554 w 168502"/>
                <a:gd name="connsiteY13" fmla="*/ 160245 h 168531"/>
                <a:gd name="connsiteX14" fmla="*/ 84621 w 168502"/>
                <a:gd name="connsiteY14" fmla="*/ 168595 h 168531"/>
                <a:gd name="connsiteX15" fmla="*/ 89689 w 168502"/>
                <a:gd name="connsiteY15" fmla="*/ 160245 h 168531"/>
                <a:gd name="connsiteX16" fmla="*/ 89689 w 168502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02" h="168531">
                  <a:moveTo>
                    <a:pt x="89689" y="89390"/>
                  </a:moveTo>
                  <a:lnTo>
                    <a:pt x="160384" y="89390"/>
                  </a:lnTo>
                  <a:cubicBezTo>
                    <a:pt x="163932" y="89390"/>
                    <a:pt x="168746" y="89390"/>
                    <a:pt x="168746" y="84329"/>
                  </a:cubicBezTo>
                  <a:cubicBezTo>
                    <a:pt x="168746" y="79268"/>
                    <a:pt x="163932" y="79268"/>
                    <a:pt x="160384" y="79268"/>
                  </a:cubicBezTo>
                  <a:lnTo>
                    <a:pt x="89689" y="79268"/>
                  </a:lnTo>
                  <a:lnTo>
                    <a:pt x="89689" y="8414"/>
                  </a:lnTo>
                  <a:cubicBezTo>
                    <a:pt x="89689" y="4871"/>
                    <a:pt x="89689" y="63"/>
                    <a:pt x="84621" y="63"/>
                  </a:cubicBezTo>
                  <a:cubicBezTo>
                    <a:pt x="79554" y="63"/>
                    <a:pt x="79554" y="4871"/>
                    <a:pt x="79554" y="8414"/>
                  </a:cubicBezTo>
                  <a:lnTo>
                    <a:pt x="79554" y="79268"/>
                  </a:lnTo>
                  <a:lnTo>
                    <a:pt x="8605" y="79268"/>
                  </a:lnTo>
                  <a:cubicBezTo>
                    <a:pt x="5058" y="79268"/>
                    <a:pt x="243" y="79268"/>
                    <a:pt x="243" y="84329"/>
                  </a:cubicBezTo>
                  <a:cubicBezTo>
                    <a:pt x="243" y="89390"/>
                    <a:pt x="5058" y="89390"/>
                    <a:pt x="8605" y="89390"/>
                  </a:cubicBezTo>
                  <a:lnTo>
                    <a:pt x="79554" y="89390"/>
                  </a:lnTo>
                  <a:lnTo>
                    <a:pt x="79554" y="160245"/>
                  </a:lnTo>
                  <a:cubicBezTo>
                    <a:pt x="79554" y="163787"/>
                    <a:pt x="79554" y="168595"/>
                    <a:pt x="84621" y="168595"/>
                  </a:cubicBezTo>
                  <a:cubicBezTo>
                    <a:pt x="89689" y="168595"/>
                    <a:pt x="89689" y="163787"/>
                    <a:pt x="89689" y="160245"/>
                  </a:cubicBezTo>
                  <a:lnTo>
                    <a:pt x="89689" y="89390"/>
                  </a:ln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038A060-2708-60B0-3518-AD67BFAABA28}"/>
                </a:ext>
              </a:extLst>
            </p:cNvPr>
            <p:cNvSpPr/>
            <p:nvPr>
              <p:custDataLst>
                <p:tags r:id="rId301"/>
              </p:custDataLst>
            </p:nvPr>
          </p:nvSpPr>
          <p:spPr>
            <a:xfrm>
              <a:off x="9002851" y="4118644"/>
              <a:ext cx="26859" cy="26823"/>
            </a:xfrm>
            <a:custGeom>
              <a:avLst/>
              <a:gdLst>
                <a:gd name="connsiteX0" fmla="*/ 27112 w 26859"/>
                <a:gd name="connsiteY0" fmla="*/ 13475 h 26823"/>
                <a:gd name="connsiteX1" fmla="*/ 13683 w 26859"/>
                <a:gd name="connsiteY1" fmla="*/ 63 h 26823"/>
                <a:gd name="connsiteX2" fmla="*/ 253 w 26859"/>
                <a:gd name="connsiteY2" fmla="*/ 13475 h 26823"/>
                <a:gd name="connsiteX3" fmla="*/ 13683 w 26859"/>
                <a:gd name="connsiteY3" fmla="*/ 26887 h 26823"/>
                <a:gd name="connsiteX4" fmla="*/ 27112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12" y="13475"/>
                  </a:moveTo>
                  <a:cubicBezTo>
                    <a:pt x="27112" y="6136"/>
                    <a:pt x="21031" y="63"/>
                    <a:pt x="13683" y="63"/>
                  </a:cubicBezTo>
                  <a:cubicBezTo>
                    <a:pt x="6335" y="63"/>
                    <a:pt x="253" y="6136"/>
                    <a:pt x="253" y="13475"/>
                  </a:cubicBezTo>
                  <a:cubicBezTo>
                    <a:pt x="253" y="20813"/>
                    <a:pt x="6335" y="26887"/>
                    <a:pt x="13683" y="26887"/>
                  </a:cubicBezTo>
                  <a:cubicBezTo>
                    <a:pt x="21031" y="26887"/>
                    <a:pt x="27112" y="20813"/>
                    <a:pt x="27112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05862-584D-4C14-E30B-3B17B233C98A}"/>
                </a:ext>
              </a:extLst>
            </p:cNvPr>
            <p:cNvSpPr/>
            <p:nvPr>
              <p:custDataLst>
                <p:tags r:id="rId302"/>
              </p:custDataLst>
            </p:nvPr>
          </p:nvSpPr>
          <p:spPr>
            <a:xfrm>
              <a:off x="9115467" y="4118644"/>
              <a:ext cx="26859" cy="26823"/>
            </a:xfrm>
            <a:custGeom>
              <a:avLst/>
              <a:gdLst>
                <a:gd name="connsiteX0" fmla="*/ 27117 w 26859"/>
                <a:gd name="connsiteY0" fmla="*/ 13475 h 26823"/>
                <a:gd name="connsiteX1" fmla="*/ 13687 w 26859"/>
                <a:gd name="connsiteY1" fmla="*/ 63 h 26823"/>
                <a:gd name="connsiteX2" fmla="*/ 258 w 26859"/>
                <a:gd name="connsiteY2" fmla="*/ 13475 h 26823"/>
                <a:gd name="connsiteX3" fmla="*/ 13687 w 26859"/>
                <a:gd name="connsiteY3" fmla="*/ 26887 h 26823"/>
                <a:gd name="connsiteX4" fmla="*/ 27117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17" y="13475"/>
                  </a:moveTo>
                  <a:cubicBezTo>
                    <a:pt x="27117" y="6136"/>
                    <a:pt x="21035" y="63"/>
                    <a:pt x="13687" y="63"/>
                  </a:cubicBezTo>
                  <a:cubicBezTo>
                    <a:pt x="6339" y="63"/>
                    <a:pt x="258" y="6136"/>
                    <a:pt x="258" y="13475"/>
                  </a:cubicBezTo>
                  <a:cubicBezTo>
                    <a:pt x="258" y="20813"/>
                    <a:pt x="6339" y="26887"/>
                    <a:pt x="13687" y="26887"/>
                  </a:cubicBezTo>
                  <a:cubicBezTo>
                    <a:pt x="21035" y="26887"/>
                    <a:pt x="27117" y="20813"/>
                    <a:pt x="27117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97BDEA-2790-C256-A529-991F51B9D12E}"/>
                </a:ext>
              </a:extLst>
            </p:cNvPr>
            <p:cNvSpPr/>
            <p:nvPr>
              <p:custDataLst>
                <p:tags r:id="rId303"/>
              </p:custDataLst>
            </p:nvPr>
          </p:nvSpPr>
          <p:spPr>
            <a:xfrm>
              <a:off x="9228083" y="4118644"/>
              <a:ext cx="26859" cy="26823"/>
            </a:xfrm>
            <a:custGeom>
              <a:avLst/>
              <a:gdLst>
                <a:gd name="connsiteX0" fmla="*/ 27121 w 26859"/>
                <a:gd name="connsiteY0" fmla="*/ 13475 h 26823"/>
                <a:gd name="connsiteX1" fmla="*/ 13692 w 26859"/>
                <a:gd name="connsiteY1" fmla="*/ 63 h 26823"/>
                <a:gd name="connsiteX2" fmla="*/ 262 w 26859"/>
                <a:gd name="connsiteY2" fmla="*/ 13475 h 26823"/>
                <a:gd name="connsiteX3" fmla="*/ 13692 w 26859"/>
                <a:gd name="connsiteY3" fmla="*/ 26887 h 26823"/>
                <a:gd name="connsiteX4" fmla="*/ 27121 w 2685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9" h="26823">
                  <a:moveTo>
                    <a:pt x="27121" y="13475"/>
                  </a:moveTo>
                  <a:cubicBezTo>
                    <a:pt x="27121" y="6136"/>
                    <a:pt x="21040" y="63"/>
                    <a:pt x="13692" y="63"/>
                  </a:cubicBezTo>
                  <a:cubicBezTo>
                    <a:pt x="6343" y="63"/>
                    <a:pt x="262" y="6136"/>
                    <a:pt x="262" y="13475"/>
                  </a:cubicBezTo>
                  <a:cubicBezTo>
                    <a:pt x="262" y="20813"/>
                    <a:pt x="6343" y="26887"/>
                    <a:pt x="13692" y="26887"/>
                  </a:cubicBezTo>
                  <a:cubicBezTo>
                    <a:pt x="21040" y="26887"/>
                    <a:pt x="27121" y="20813"/>
                    <a:pt x="27121" y="13475"/>
                  </a:cubicBezTo>
                  <a:close/>
                </a:path>
              </a:pathLst>
            </a:custGeom>
            <a:solidFill>
              <a:srgbClr val="000000"/>
            </a:solidFill>
            <a:ln w="2543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7" name="Group 76" descr="\documentclass{article}&#10;\usepackage{amsmath}&#10;\pagestyle{empty}&#10;\begin{document}&#10;&#10;&#10;$\sigma(\mathbf{M}_R) = \sigma^R(\mathbf{M})$&#10;&#10;\end{document}" title="IguanaTex Vector Display">
            <a:extLst>
              <a:ext uri="{FF2B5EF4-FFF2-40B4-BE49-F238E27FC236}">
                <a16:creationId xmlns:a16="http://schemas.microsoft.com/office/drawing/2014/main" id="{6DC35770-1600-6CFD-B0A5-FA8C1510536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723949" y="1232691"/>
            <a:ext cx="1881782" cy="263527"/>
            <a:chOff x="6957568" y="3877666"/>
            <a:chExt cx="1881782" cy="26352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B65CDFB-2389-D924-4560-C6F6FFF4784F}"/>
                </a:ext>
              </a:extLst>
            </p:cNvPr>
            <p:cNvSpPr/>
            <p:nvPr>
              <p:custDataLst>
                <p:tags r:id="rId253"/>
              </p:custDataLst>
            </p:nvPr>
          </p:nvSpPr>
          <p:spPr>
            <a:xfrm>
              <a:off x="6957568" y="3976699"/>
              <a:ext cx="133423" cy="106764"/>
            </a:xfrm>
            <a:custGeom>
              <a:avLst/>
              <a:gdLst>
                <a:gd name="connsiteX0" fmla="*/ 121142 w 133423"/>
                <a:gd name="connsiteY0" fmla="*/ 14073 h 106764"/>
                <a:gd name="connsiteX1" fmla="*/ 133500 w 133423"/>
                <a:gd name="connsiteY1" fmla="*/ 5860 h 106764"/>
                <a:gd name="connsiteX2" fmla="*/ 123664 w 133423"/>
                <a:gd name="connsiteY2" fmla="*/ 63 h 106764"/>
                <a:gd name="connsiteX3" fmla="*/ 66158 w 133423"/>
                <a:gd name="connsiteY3" fmla="*/ 63 h 106764"/>
                <a:gd name="connsiteX4" fmla="*/ 77 w 133423"/>
                <a:gd name="connsiteY4" fmla="*/ 68663 h 106764"/>
                <a:gd name="connsiteX5" fmla="*/ 37910 w 133423"/>
                <a:gd name="connsiteY5" fmla="*/ 106827 h 106764"/>
                <a:gd name="connsiteX6" fmla="*/ 101216 w 133423"/>
                <a:gd name="connsiteY6" fmla="*/ 40401 h 106764"/>
                <a:gd name="connsiteX7" fmla="*/ 93398 w 133423"/>
                <a:gd name="connsiteY7" fmla="*/ 14073 h 106764"/>
                <a:gd name="connsiteX8" fmla="*/ 121142 w 133423"/>
                <a:gd name="connsiteY8" fmla="*/ 14073 h 106764"/>
                <a:gd name="connsiteX9" fmla="*/ 38162 w 133423"/>
                <a:gd name="connsiteY9" fmla="*/ 101513 h 106764"/>
                <a:gd name="connsiteX10" fmla="*/ 15714 w 133423"/>
                <a:gd name="connsiteY10" fmla="*/ 75426 h 106764"/>
                <a:gd name="connsiteX11" fmla="*/ 27569 w 133423"/>
                <a:gd name="connsiteY11" fmla="*/ 34121 h 106764"/>
                <a:gd name="connsiteX12" fmla="*/ 61870 w 133423"/>
                <a:gd name="connsiteY12" fmla="*/ 14073 h 106764"/>
                <a:gd name="connsiteX13" fmla="*/ 85074 w 133423"/>
                <a:gd name="connsiteY13" fmla="*/ 37503 h 106764"/>
                <a:gd name="connsiteX14" fmla="*/ 71455 w 133423"/>
                <a:gd name="connsiteY14" fmla="*/ 80982 h 106764"/>
                <a:gd name="connsiteX15" fmla="*/ 38162 w 133423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23" h="106764">
                  <a:moveTo>
                    <a:pt x="121142" y="14073"/>
                  </a:moveTo>
                  <a:cubicBezTo>
                    <a:pt x="124421" y="14073"/>
                    <a:pt x="133500" y="14073"/>
                    <a:pt x="133500" y="5860"/>
                  </a:cubicBezTo>
                  <a:cubicBezTo>
                    <a:pt x="133500" y="63"/>
                    <a:pt x="128204" y="63"/>
                    <a:pt x="123664" y="63"/>
                  </a:cubicBezTo>
                  <a:lnTo>
                    <a:pt x="66158" y="63"/>
                  </a:lnTo>
                  <a:cubicBezTo>
                    <a:pt x="28073" y="63"/>
                    <a:pt x="77" y="39918"/>
                    <a:pt x="77" y="68663"/>
                  </a:cubicBezTo>
                  <a:cubicBezTo>
                    <a:pt x="77" y="89919"/>
                    <a:pt x="14958" y="106827"/>
                    <a:pt x="37910" y="106827"/>
                  </a:cubicBezTo>
                  <a:cubicBezTo>
                    <a:pt x="67671" y="106827"/>
                    <a:pt x="101216" y="77600"/>
                    <a:pt x="101216" y="40401"/>
                  </a:cubicBezTo>
                  <a:cubicBezTo>
                    <a:pt x="101216" y="36295"/>
                    <a:pt x="101216" y="24701"/>
                    <a:pt x="93398" y="14073"/>
                  </a:cubicBezTo>
                  <a:lnTo>
                    <a:pt x="121142" y="14073"/>
                  </a:lnTo>
                  <a:close/>
                  <a:moveTo>
                    <a:pt x="38162" y="101513"/>
                  </a:moveTo>
                  <a:cubicBezTo>
                    <a:pt x="25803" y="101513"/>
                    <a:pt x="15714" y="92817"/>
                    <a:pt x="15714" y="75426"/>
                  </a:cubicBezTo>
                  <a:cubicBezTo>
                    <a:pt x="15714" y="68180"/>
                    <a:pt x="18741" y="48373"/>
                    <a:pt x="27569" y="34121"/>
                  </a:cubicBezTo>
                  <a:cubicBezTo>
                    <a:pt x="38162" y="17454"/>
                    <a:pt x="53295" y="14073"/>
                    <a:pt x="61870" y="14073"/>
                  </a:cubicBezTo>
                  <a:cubicBezTo>
                    <a:pt x="83057" y="14073"/>
                    <a:pt x="85074" y="30015"/>
                    <a:pt x="85074" y="37503"/>
                  </a:cubicBezTo>
                  <a:cubicBezTo>
                    <a:pt x="85074" y="48856"/>
                    <a:pt x="80030" y="68663"/>
                    <a:pt x="71455" y="80982"/>
                  </a:cubicBezTo>
                  <a:cubicBezTo>
                    <a:pt x="61618" y="95233"/>
                    <a:pt x="47998" y="101513"/>
                    <a:pt x="38162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36E1672-9F64-D124-7489-41419E2E6BC2}"/>
                </a:ext>
              </a:extLst>
            </p:cNvPr>
            <p:cNvSpPr/>
            <p:nvPr>
              <p:custDataLst>
                <p:tags r:id="rId254"/>
              </p:custDataLst>
            </p:nvPr>
          </p:nvSpPr>
          <p:spPr>
            <a:xfrm>
              <a:off x="7126124" y="3899645"/>
              <a:ext cx="58514" cy="241548"/>
            </a:xfrm>
            <a:custGeom>
              <a:avLst/>
              <a:gdLst>
                <a:gd name="connsiteX0" fmla="*/ 58598 w 58514"/>
                <a:gd name="connsiteY0" fmla="*/ 239196 h 241548"/>
                <a:gd name="connsiteX1" fmla="*/ 54310 w 58514"/>
                <a:gd name="connsiteY1" fmla="*/ 233882 h 241548"/>
                <a:gd name="connsiteX2" fmla="*/ 14711 w 58514"/>
                <a:gd name="connsiteY2" fmla="*/ 120837 h 241548"/>
                <a:gd name="connsiteX3" fmla="*/ 55319 w 58514"/>
                <a:gd name="connsiteY3" fmla="*/ 6585 h 241548"/>
                <a:gd name="connsiteX4" fmla="*/ 58598 w 58514"/>
                <a:gd name="connsiteY4" fmla="*/ 2478 h 241548"/>
                <a:gd name="connsiteX5" fmla="*/ 56075 w 58514"/>
                <a:gd name="connsiteY5" fmla="*/ 63 h 241548"/>
                <a:gd name="connsiteX6" fmla="*/ 15973 w 58514"/>
                <a:gd name="connsiteY6" fmla="*/ 47165 h 241548"/>
                <a:gd name="connsiteX7" fmla="*/ 83 w 58514"/>
                <a:gd name="connsiteY7" fmla="*/ 120837 h 241548"/>
                <a:gd name="connsiteX8" fmla="*/ 16729 w 58514"/>
                <a:gd name="connsiteY8" fmla="*/ 196200 h 241548"/>
                <a:gd name="connsiteX9" fmla="*/ 56075 w 58514"/>
                <a:gd name="connsiteY9" fmla="*/ 241612 h 241548"/>
                <a:gd name="connsiteX10" fmla="*/ 58598 w 58514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14" h="241548">
                  <a:moveTo>
                    <a:pt x="58598" y="239196"/>
                  </a:moveTo>
                  <a:cubicBezTo>
                    <a:pt x="58598" y="238471"/>
                    <a:pt x="58598" y="237988"/>
                    <a:pt x="54310" y="233882"/>
                  </a:cubicBezTo>
                  <a:cubicBezTo>
                    <a:pt x="22782" y="203447"/>
                    <a:pt x="14711" y="157794"/>
                    <a:pt x="14711" y="120837"/>
                  </a:cubicBezTo>
                  <a:cubicBezTo>
                    <a:pt x="14711" y="78808"/>
                    <a:pt x="24296" y="36778"/>
                    <a:pt x="55319" y="6585"/>
                  </a:cubicBezTo>
                  <a:cubicBezTo>
                    <a:pt x="58598" y="3686"/>
                    <a:pt x="58598" y="3203"/>
                    <a:pt x="58598" y="2478"/>
                  </a:cubicBezTo>
                  <a:cubicBezTo>
                    <a:pt x="58598" y="787"/>
                    <a:pt x="57589" y="63"/>
                    <a:pt x="56075" y="63"/>
                  </a:cubicBezTo>
                  <a:cubicBezTo>
                    <a:pt x="53553" y="63"/>
                    <a:pt x="30853" y="16488"/>
                    <a:pt x="15973" y="47165"/>
                  </a:cubicBezTo>
                  <a:cubicBezTo>
                    <a:pt x="3109" y="73735"/>
                    <a:pt x="83" y="100547"/>
                    <a:pt x="83" y="120837"/>
                  </a:cubicBezTo>
                  <a:cubicBezTo>
                    <a:pt x="83" y="139678"/>
                    <a:pt x="2857" y="168905"/>
                    <a:pt x="16729" y="196200"/>
                  </a:cubicBezTo>
                  <a:cubicBezTo>
                    <a:pt x="31862" y="225911"/>
                    <a:pt x="53553" y="241612"/>
                    <a:pt x="56075" y="241612"/>
                  </a:cubicBezTo>
                  <a:cubicBezTo>
                    <a:pt x="57589" y="241612"/>
                    <a:pt x="58598" y="240887"/>
                    <a:pt x="58598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D7A265-0A63-7EC1-273E-AB593B2A6C86}"/>
                </a:ext>
              </a:extLst>
            </p:cNvPr>
            <p:cNvSpPr/>
            <p:nvPr>
              <p:custDataLst>
                <p:tags r:id="rId255"/>
              </p:custDataLst>
            </p:nvPr>
          </p:nvSpPr>
          <p:spPr>
            <a:xfrm>
              <a:off x="7209329" y="3915104"/>
              <a:ext cx="254993" cy="165702"/>
            </a:xfrm>
            <a:custGeom>
              <a:avLst/>
              <a:gdLst>
                <a:gd name="connsiteX0" fmla="*/ 127709 w 254993"/>
                <a:gd name="connsiteY0" fmla="*/ 133881 h 165702"/>
                <a:gd name="connsiteX1" fmla="*/ 67177 w 254993"/>
                <a:gd name="connsiteY1" fmla="*/ 6101 h 165702"/>
                <a:gd name="connsiteX2" fmla="*/ 56079 w 254993"/>
                <a:gd name="connsiteY2" fmla="*/ 63 h 165702"/>
                <a:gd name="connsiteX3" fmla="*/ 87 w 254993"/>
                <a:gd name="connsiteY3" fmla="*/ 63 h 165702"/>
                <a:gd name="connsiteX4" fmla="*/ 87 w 254993"/>
                <a:gd name="connsiteY4" fmla="*/ 11416 h 165702"/>
                <a:gd name="connsiteX5" fmla="*/ 27326 w 254993"/>
                <a:gd name="connsiteY5" fmla="*/ 11416 h 165702"/>
                <a:gd name="connsiteX6" fmla="*/ 27326 w 254993"/>
                <a:gd name="connsiteY6" fmla="*/ 147407 h 165702"/>
                <a:gd name="connsiteX7" fmla="*/ 20012 w 254993"/>
                <a:gd name="connsiteY7" fmla="*/ 153688 h 165702"/>
                <a:gd name="connsiteX8" fmla="*/ 6392 w 254993"/>
                <a:gd name="connsiteY8" fmla="*/ 154412 h 165702"/>
                <a:gd name="connsiteX9" fmla="*/ 87 w 254993"/>
                <a:gd name="connsiteY9" fmla="*/ 154412 h 165702"/>
                <a:gd name="connsiteX10" fmla="*/ 87 w 254993"/>
                <a:gd name="connsiteY10" fmla="*/ 165765 h 165702"/>
                <a:gd name="connsiteX11" fmla="*/ 33884 w 254993"/>
                <a:gd name="connsiteY11" fmla="*/ 165041 h 165702"/>
                <a:gd name="connsiteX12" fmla="*/ 67933 w 254993"/>
                <a:gd name="connsiteY12" fmla="*/ 165765 h 165702"/>
                <a:gd name="connsiteX13" fmla="*/ 67933 w 254993"/>
                <a:gd name="connsiteY13" fmla="*/ 154412 h 165702"/>
                <a:gd name="connsiteX14" fmla="*/ 61628 w 254993"/>
                <a:gd name="connsiteY14" fmla="*/ 154412 h 165702"/>
                <a:gd name="connsiteX15" fmla="*/ 48260 w 254993"/>
                <a:gd name="connsiteY15" fmla="*/ 153688 h 165702"/>
                <a:gd name="connsiteX16" fmla="*/ 40694 w 254993"/>
                <a:gd name="connsiteY16" fmla="*/ 147407 h 165702"/>
                <a:gd name="connsiteX17" fmla="*/ 40694 w 254993"/>
                <a:gd name="connsiteY17" fmla="*/ 14556 h 165702"/>
                <a:gd name="connsiteX18" fmla="*/ 40946 w 254993"/>
                <a:gd name="connsiteY18" fmla="*/ 14556 h 165702"/>
                <a:gd name="connsiteX19" fmla="*/ 109550 w 254993"/>
                <a:gd name="connsiteY19" fmla="*/ 159726 h 165702"/>
                <a:gd name="connsiteX20" fmla="*/ 117621 w 254993"/>
                <a:gd name="connsiteY20" fmla="*/ 165765 h 165702"/>
                <a:gd name="connsiteX21" fmla="*/ 125692 w 254993"/>
                <a:gd name="connsiteY21" fmla="*/ 159968 h 165702"/>
                <a:gd name="connsiteX22" fmla="*/ 196061 w 254993"/>
                <a:gd name="connsiteY22" fmla="*/ 11416 h 165702"/>
                <a:gd name="connsiteX23" fmla="*/ 196313 w 254993"/>
                <a:gd name="connsiteY23" fmla="*/ 11416 h 165702"/>
                <a:gd name="connsiteX24" fmla="*/ 196313 w 254993"/>
                <a:gd name="connsiteY24" fmla="*/ 154412 h 165702"/>
                <a:gd name="connsiteX25" fmla="*/ 169073 w 254993"/>
                <a:gd name="connsiteY25" fmla="*/ 154412 h 165702"/>
                <a:gd name="connsiteX26" fmla="*/ 169073 w 254993"/>
                <a:gd name="connsiteY26" fmla="*/ 165765 h 165702"/>
                <a:gd name="connsiteX27" fmla="*/ 211950 w 254993"/>
                <a:gd name="connsiteY27" fmla="*/ 165041 h 165702"/>
                <a:gd name="connsiteX28" fmla="*/ 255080 w 254993"/>
                <a:gd name="connsiteY28" fmla="*/ 165765 h 165702"/>
                <a:gd name="connsiteX29" fmla="*/ 255080 w 254993"/>
                <a:gd name="connsiteY29" fmla="*/ 154412 h 165702"/>
                <a:gd name="connsiteX30" fmla="*/ 227840 w 254993"/>
                <a:gd name="connsiteY30" fmla="*/ 154412 h 165702"/>
                <a:gd name="connsiteX31" fmla="*/ 227840 w 254993"/>
                <a:gd name="connsiteY31" fmla="*/ 11416 h 165702"/>
                <a:gd name="connsiteX32" fmla="*/ 255080 w 254993"/>
                <a:gd name="connsiteY32" fmla="*/ 11416 h 165702"/>
                <a:gd name="connsiteX33" fmla="*/ 255080 w 254993"/>
                <a:gd name="connsiteY33" fmla="*/ 63 h 165702"/>
                <a:gd name="connsiteX34" fmla="*/ 199339 w 254993"/>
                <a:gd name="connsiteY34" fmla="*/ 63 h 165702"/>
                <a:gd name="connsiteX35" fmla="*/ 188242 w 254993"/>
                <a:gd name="connsiteY35" fmla="*/ 6101 h 165702"/>
                <a:gd name="connsiteX36" fmla="*/ 127709 w 254993"/>
                <a:gd name="connsiteY36" fmla="*/ 1338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993" h="165702">
                  <a:moveTo>
                    <a:pt x="127709" y="133881"/>
                  </a:moveTo>
                  <a:lnTo>
                    <a:pt x="67177" y="6101"/>
                  </a:lnTo>
                  <a:cubicBezTo>
                    <a:pt x="64402" y="63"/>
                    <a:pt x="61628" y="63"/>
                    <a:pt x="56079" y="63"/>
                  </a:cubicBezTo>
                  <a:lnTo>
                    <a:pt x="87" y="63"/>
                  </a:lnTo>
                  <a:lnTo>
                    <a:pt x="87" y="11416"/>
                  </a:lnTo>
                  <a:lnTo>
                    <a:pt x="27326" y="11416"/>
                  </a:lnTo>
                  <a:lnTo>
                    <a:pt x="27326" y="147407"/>
                  </a:lnTo>
                  <a:cubicBezTo>
                    <a:pt x="27326" y="152722"/>
                    <a:pt x="27074" y="152963"/>
                    <a:pt x="20012" y="153688"/>
                  </a:cubicBezTo>
                  <a:cubicBezTo>
                    <a:pt x="13959" y="154412"/>
                    <a:pt x="13454" y="154412"/>
                    <a:pt x="6392" y="154412"/>
                  </a:cubicBezTo>
                  <a:lnTo>
                    <a:pt x="87" y="154412"/>
                  </a:lnTo>
                  <a:lnTo>
                    <a:pt x="87" y="165765"/>
                  </a:lnTo>
                  <a:cubicBezTo>
                    <a:pt x="9671" y="165041"/>
                    <a:pt x="24047" y="165041"/>
                    <a:pt x="33884" y="165041"/>
                  </a:cubicBezTo>
                  <a:cubicBezTo>
                    <a:pt x="44477" y="165041"/>
                    <a:pt x="57592" y="165041"/>
                    <a:pt x="67933" y="165765"/>
                  </a:cubicBezTo>
                  <a:lnTo>
                    <a:pt x="67933" y="154412"/>
                  </a:lnTo>
                  <a:lnTo>
                    <a:pt x="61628" y="154412"/>
                  </a:lnTo>
                  <a:cubicBezTo>
                    <a:pt x="57088" y="154412"/>
                    <a:pt x="52800" y="154171"/>
                    <a:pt x="48260" y="153688"/>
                  </a:cubicBezTo>
                  <a:cubicBezTo>
                    <a:pt x="40946" y="152963"/>
                    <a:pt x="40694" y="152722"/>
                    <a:pt x="40694" y="147407"/>
                  </a:cubicBezTo>
                  <a:lnTo>
                    <a:pt x="40694" y="14556"/>
                  </a:lnTo>
                  <a:lnTo>
                    <a:pt x="40946" y="14556"/>
                  </a:lnTo>
                  <a:lnTo>
                    <a:pt x="109550" y="159726"/>
                  </a:lnTo>
                  <a:cubicBezTo>
                    <a:pt x="111819" y="164557"/>
                    <a:pt x="114846" y="165765"/>
                    <a:pt x="117621" y="165765"/>
                  </a:cubicBezTo>
                  <a:cubicBezTo>
                    <a:pt x="122665" y="165765"/>
                    <a:pt x="124683" y="162142"/>
                    <a:pt x="125692" y="159968"/>
                  </a:cubicBezTo>
                  <a:lnTo>
                    <a:pt x="196061" y="11416"/>
                  </a:lnTo>
                  <a:lnTo>
                    <a:pt x="196313" y="11416"/>
                  </a:lnTo>
                  <a:lnTo>
                    <a:pt x="196313" y="154412"/>
                  </a:lnTo>
                  <a:lnTo>
                    <a:pt x="169073" y="154412"/>
                  </a:lnTo>
                  <a:lnTo>
                    <a:pt x="169073" y="165765"/>
                  </a:lnTo>
                  <a:cubicBezTo>
                    <a:pt x="178153" y="165041"/>
                    <a:pt x="201609" y="165041"/>
                    <a:pt x="211950" y="165041"/>
                  </a:cubicBezTo>
                  <a:cubicBezTo>
                    <a:pt x="222291" y="165041"/>
                    <a:pt x="246000" y="165041"/>
                    <a:pt x="255080" y="165765"/>
                  </a:cubicBezTo>
                  <a:lnTo>
                    <a:pt x="255080" y="154412"/>
                  </a:lnTo>
                  <a:lnTo>
                    <a:pt x="227840" y="154412"/>
                  </a:lnTo>
                  <a:lnTo>
                    <a:pt x="227840" y="11416"/>
                  </a:lnTo>
                  <a:lnTo>
                    <a:pt x="255080" y="11416"/>
                  </a:lnTo>
                  <a:lnTo>
                    <a:pt x="255080" y="63"/>
                  </a:lnTo>
                  <a:lnTo>
                    <a:pt x="199339" y="63"/>
                  </a:lnTo>
                  <a:cubicBezTo>
                    <a:pt x="193791" y="63"/>
                    <a:pt x="191016" y="63"/>
                    <a:pt x="188242" y="6101"/>
                  </a:cubicBezTo>
                  <a:lnTo>
                    <a:pt x="127709" y="1338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CCE57C9-DE8E-958F-8557-AAA67B838250}"/>
                </a:ext>
              </a:extLst>
            </p:cNvPr>
            <p:cNvSpPr/>
            <p:nvPr>
              <p:custDataLst>
                <p:tags r:id="rId256"/>
              </p:custDataLst>
            </p:nvPr>
          </p:nvSpPr>
          <p:spPr>
            <a:xfrm>
              <a:off x="7487113" y="4001554"/>
              <a:ext cx="137358" cy="118866"/>
            </a:xfrm>
            <a:custGeom>
              <a:avLst/>
              <a:gdLst>
                <a:gd name="connsiteX0" fmla="*/ 60479 w 137358"/>
                <a:gd name="connsiteY0" fmla="*/ 11900 h 118866"/>
                <a:gd name="connsiteX1" fmla="*/ 65952 w 137358"/>
                <a:gd name="connsiteY1" fmla="*/ 6151 h 118866"/>
                <a:gd name="connsiteX2" fmla="*/ 77251 w 137358"/>
                <a:gd name="connsiteY2" fmla="*/ 6151 h 118866"/>
                <a:gd name="connsiteX3" fmla="*/ 113974 w 137358"/>
                <a:gd name="connsiteY3" fmla="*/ 23567 h 118866"/>
                <a:gd name="connsiteX4" fmla="*/ 102322 w 137358"/>
                <a:gd name="connsiteY4" fmla="*/ 47239 h 118866"/>
                <a:gd name="connsiteX5" fmla="*/ 71955 w 137358"/>
                <a:gd name="connsiteY5" fmla="*/ 55355 h 118866"/>
                <a:gd name="connsiteX6" fmla="*/ 49179 w 137358"/>
                <a:gd name="connsiteY6" fmla="*/ 55355 h 118866"/>
                <a:gd name="connsiteX7" fmla="*/ 60479 w 137358"/>
                <a:gd name="connsiteY7" fmla="*/ 11900 h 118866"/>
                <a:gd name="connsiteX8" fmla="*/ 92435 w 137358"/>
                <a:gd name="connsiteY8" fmla="*/ 58060 h 118866"/>
                <a:gd name="connsiteX9" fmla="*/ 132159 w 137358"/>
                <a:gd name="connsiteY9" fmla="*/ 26103 h 118866"/>
                <a:gd name="connsiteX10" fmla="*/ 88551 w 137358"/>
                <a:gd name="connsiteY10" fmla="*/ 64 h 118866"/>
                <a:gd name="connsiteX11" fmla="*/ 34349 w 137358"/>
                <a:gd name="connsiteY11" fmla="*/ 64 h 118866"/>
                <a:gd name="connsiteX12" fmla="*/ 28699 w 137358"/>
                <a:gd name="connsiteY12" fmla="*/ 3784 h 118866"/>
                <a:gd name="connsiteX13" fmla="*/ 34349 w 137358"/>
                <a:gd name="connsiteY13" fmla="*/ 6151 h 118866"/>
                <a:gd name="connsiteX14" fmla="*/ 41058 w 137358"/>
                <a:gd name="connsiteY14" fmla="*/ 6489 h 118866"/>
                <a:gd name="connsiteX15" fmla="*/ 45119 w 137358"/>
                <a:gd name="connsiteY15" fmla="*/ 8857 h 118866"/>
                <a:gd name="connsiteX16" fmla="*/ 44412 w 137358"/>
                <a:gd name="connsiteY16" fmla="*/ 12576 h 118866"/>
                <a:gd name="connsiteX17" fmla="*/ 20931 w 137358"/>
                <a:gd name="connsiteY17" fmla="*/ 102360 h 118866"/>
                <a:gd name="connsiteX18" fmla="*/ 5394 w 137358"/>
                <a:gd name="connsiteY18" fmla="*/ 109462 h 118866"/>
                <a:gd name="connsiteX19" fmla="*/ 98 w 137358"/>
                <a:gd name="connsiteY19" fmla="*/ 113012 h 118866"/>
                <a:gd name="connsiteX20" fmla="*/ 2922 w 137358"/>
                <a:gd name="connsiteY20" fmla="*/ 115549 h 118866"/>
                <a:gd name="connsiteX21" fmla="*/ 13869 w 137358"/>
                <a:gd name="connsiteY21" fmla="*/ 115041 h 118866"/>
                <a:gd name="connsiteX22" fmla="*/ 25521 w 137358"/>
                <a:gd name="connsiteY22" fmla="*/ 114872 h 118866"/>
                <a:gd name="connsiteX23" fmla="*/ 36821 w 137358"/>
                <a:gd name="connsiteY23" fmla="*/ 115041 h 118866"/>
                <a:gd name="connsiteX24" fmla="*/ 48650 w 137358"/>
                <a:gd name="connsiteY24" fmla="*/ 115549 h 118866"/>
                <a:gd name="connsiteX25" fmla="*/ 52357 w 137358"/>
                <a:gd name="connsiteY25" fmla="*/ 111998 h 118866"/>
                <a:gd name="connsiteX26" fmla="*/ 46531 w 137358"/>
                <a:gd name="connsiteY26" fmla="*/ 109462 h 118866"/>
                <a:gd name="connsiteX27" fmla="*/ 39822 w 137358"/>
                <a:gd name="connsiteY27" fmla="*/ 109124 h 118866"/>
                <a:gd name="connsiteX28" fmla="*/ 35938 w 137358"/>
                <a:gd name="connsiteY28" fmla="*/ 106587 h 118866"/>
                <a:gd name="connsiteX29" fmla="*/ 36644 w 137358"/>
                <a:gd name="connsiteY29" fmla="*/ 102867 h 118866"/>
                <a:gd name="connsiteX30" fmla="*/ 47767 w 137358"/>
                <a:gd name="connsiteY30" fmla="*/ 60089 h 118866"/>
                <a:gd name="connsiteX31" fmla="*/ 71778 w 137358"/>
                <a:gd name="connsiteY31" fmla="*/ 60089 h 118866"/>
                <a:gd name="connsiteX32" fmla="*/ 93494 w 137358"/>
                <a:gd name="connsiteY32" fmla="*/ 75307 h 118866"/>
                <a:gd name="connsiteX33" fmla="*/ 91022 w 137358"/>
                <a:gd name="connsiteY33" fmla="*/ 87143 h 118866"/>
                <a:gd name="connsiteX34" fmla="*/ 88197 w 137358"/>
                <a:gd name="connsiteY34" fmla="*/ 100331 h 118866"/>
                <a:gd name="connsiteX35" fmla="*/ 114151 w 137358"/>
                <a:gd name="connsiteY35" fmla="*/ 118930 h 118866"/>
                <a:gd name="connsiteX36" fmla="*/ 137456 w 137358"/>
                <a:gd name="connsiteY36" fmla="*/ 99317 h 118866"/>
                <a:gd name="connsiteX37" fmla="*/ 134454 w 137358"/>
                <a:gd name="connsiteY37" fmla="*/ 96949 h 118866"/>
                <a:gd name="connsiteX38" fmla="*/ 131276 w 137358"/>
                <a:gd name="connsiteY38" fmla="*/ 99824 h 118866"/>
                <a:gd name="connsiteX39" fmla="*/ 114857 w 137358"/>
                <a:gd name="connsiteY39" fmla="*/ 114196 h 118866"/>
                <a:gd name="connsiteX40" fmla="*/ 106912 w 137358"/>
                <a:gd name="connsiteY40" fmla="*/ 103206 h 118866"/>
                <a:gd name="connsiteX41" fmla="*/ 108678 w 137358"/>
                <a:gd name="connsiteY41" fmla="*/ 85621 h 118866"/>
                <a:gd name="connsiteX42" fmla="*/ 109384 w 137358"/>
                <a:gd name="connsiteY42" fmla="*/ 77674 h 118866"/>
                <a:gd name="connsiteX43" fmla="*/ 104440 w 137358"/>
                <a:gd name="connsiteY43" fmla="*/ 65162 h 118866"/>
                <a:gd name="connsiteX44" fmla="*/ 92435 w 137358"/>
                <a:gd name="connsiteY44" fmla="*/ 58060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7358" h="118866">
                  <a:moveTo>
                    <a:pt x="60479" y="11900"/>
                  </a:moveTo>
                  <a:cubicBezTo>
                    <a:pt x="61715" y="7166"/>
                    <a:pt x="62068" y="6659"/>
                    <a:pt x="65952" y="6151"/>
                  </a:cubicBezTo>
                  <a:lnTo>
                    <a:pt x="77251" y="6151"/>
                  </a:lnTo>
                  <a:cubicBezTo>
                    <a:pt x="93671" y="6151"/>
                    <a:pt x="113974" y="6151"/>
                    <a:pt x="113974" y="23567"/>
                  </a:cubicBezTo>
                  <a:cubicBezTo>
                    <a:pt x="113974" y="30499"/>
                    <a:pt x="110620" y="41152"/>
                    <a:pt x="102322" y="47239"/>
                  </a:cubicBezTo>
                  <a:cubicBezTo>
                    <a:pt x="95083" y="52649"/>
                    <a:pt x="84137" y="55355"/>
                    <a:pt x="71955" y="55355"/>
                  </a:cubicBezTo>
                  <a:lnTo>
                    <a:pt x="49179" y="55355"/>
                  </a:lnTo>
                  <a:lnTo>
                    <a:pt x="60479" y="11900"/>
                  </a:lnTo>
                  <a:close/>
                  <a:moveTo>
                    <a:pt x="92435" y="58060"/>
                  </a:moveTo>
                  <a:cubicBezTo>
                    <a:pt x="113445" y="53326"/>
                    <a:pt x="132159" y="41152"/>
                    <a:pt x="132159" y="26103"/>
                  </a:cubicBezTo>
                  <a:cubicBezTo>
                    <a:pt x="132159" y="11562"/>
                    <a:pt x="114151" y="64"/>
                    <a:pt x="88551" y="64"/>
                  </a:cubicBezTo>
                  <a:lnTo>
                    <a:pt x="34349" y="64"/>
                  </a:lnTo>
                  <a:cubicBezTo>
                    <a:pt x="30994" y="64"/>
                    <a:pt x="28699" y="64"/>
                    <a:pt x="28699" y="3784"/>
                  </a:cubicBezTo>
                  <a:cubicBezTo>
                    <a:pt x="28699" y="6151"/>
                    <a:pt x="30818" y="6151"/>
                    <a:pt x="34349" y="6151"/>
                  </a:cubicBezTo>
                  <a:cubicBezTo>
                    <a:pt x="34525" y="6151"/>
                    <a:pt x="37880" y="6151"/>
                    <a:pt x="41058" y="6489"/>
                  </a:cubicBezTo>
                  <a:cubicBezTo>
                    <a:pt x="44765" y="6828"/>
                    <a:pt x="45119" y="7166"/>
                    <a:pt x="45119" y="8857"/>
                  </a:cubicBezTo>
                  <a:cubicBezTo>
                    <a:pt x="45119" y="9195"/>
                    <a:pt x="45119" y="10040"/>
                    <a:pt x="44412" y="12576"/>
                  </a:cubicBezTo>
                  <a:lnTo>
                    <a:pt x="20931" y="102360"/>
                  </a:lnTo>
                  <a:cubicBezTo>
                    <a:pt x="19518" y="108109"/>
                    <a:pt x="19165" y="109462"/>
                    <a:pt x="5394" y="109462"/>
                  </a:cubicBezTo>
                  <a:cubicBezTo>
                    <a:pt x="2393" y="109462"/>
                    <a:pt x="98" y="109462"/>
                    <a:pt x="98" y="113012"/>
                  </a:cubicBezTo>
                  <a:cubicBezTo>
                    <a:pt x="98" y="114703"/>
                    <a:pt x="1333" y="115549"/>
                    <a:pt x="2922" y="115549"/>
                  </a:cubicBezTo>
                  <a:cubicBezTo>
                    <a:pt x="6277" y="115549"/>
                    <a:pt x="10338" y="115041"/>
                    <a:pt x="13869" y="115041"/>
                  </a:cubicBezTo>
                  <a:cubicBezTo>
                    <a:pt x="17223" y="115041"/>
                    <a:pt x="22343" y="114872"/>
                    <a:pt x="25521" y="114872"/>
                  </a:cubicBezTo>
                  <a:cubicBezTo>
                    <a:pt x="29052" y="114872"/>
                    <a:pt x="33113" y="115041"/>
                    <a:pt x="36821" y="115041"/>
                  </a:cubicBezTo>
                  <a:cubicBezTo>
                    <a:pt x="40528" y="115041"/>
                    <a:pt x="44942" y="115549"/>
                    <a:pt x="48650" y="115549"/>
                  </a:cubicBezTo>
                  <a:cubicBezTo>
                    <a:pt x="49532" y="115549"/>
                    <a:pt x="52357" y="115549"/>
                    <a:pt x="52357" y="111998"/>
                  </a:cubicBezTo>
                  <a:cubicBezTo>
                    <a:pt x="52357" y="109462"/>
                    <a:pt x="50592" y="109462"/>
                    <a:pt x="46531" y="109462"/>
                  </a:cubicBezTo>
                  <a:cubicBezTo>
                    <a:pt x="43706" y="109462"/>
                    <a:pt x="43000" y="109462"/>
                    <a:pt x="39822" y="109124"/>
                  </a:cubicBezTo>
                  <a:cubicBezTo>
                    <a:pt x="35938" y="108616"/>
                    <a:pt x="35938" y="108278"/>
                    <a:pt x="35938" y="106587"/>
                  </a:cubicBezTo>
                  <a:cubicBezTo>
                    <a:pt x="35938" y="106418"/>
                    <a:pt x="35938" y="105404"/>
                    <a:pt x="36644" y="102867"/>
                  </a:cubicBezTo>
                  <a:lnTo>
                    <a:pt x="47767" y="60089"/>
                  </a:lnTo>
                  <a:lnTo>
                    <a:pt x="71778" y="60089"/>
                  </a:lnTo>
                  <a:cubicBezTo>
                    <a:pt x="86962" y="60089"/>
                    <a:pt x="93494" y="67360"/>
                    <a:pt x="93494" y="75307"/>
                  </a:cubicBezTo>
                  <a:cubicBezTo>
                    <a:pt x="93494" y="77505"/>
                    <a:pt x="91905" y="83254"/>
                    <a:pt x="91022" y="87143"/>
                  </a:cubicBezTo>
                  <a:cubicBezTo>
                    <a:pt x="88904" y="94920"/>
                    <a:pt x="88197" y="97457"/>
                    <a:pt x="88197" y="100331"/>
                  </a:cubicBezTo>
                  <a:cubicBezTo>
                    <a:pt x="88197" y="113689"/>
                    <a:pt x="101086" y="118930"/>
                    <a:pt x="114151" y="118930"/>
                  </a:cubicBezTo>
                  <a:cubicBezTo>
                    <a:pt x="130394" y="118930"/>
                    <a:pt x="137456" y="102360"/>
                    <a:pt x="137456" y="99317"/>
                  </a:cubicBezTo>
                  <a:cubicBezTo>
                    <a:pt x="137456" y="98809"/>
                    <a:pt x="137103" y="96949"/>
                    <a:pt x="134454" y="96949"/>
                  </a:cubicBezTo>
                  <a:cubicBezTo>
                    <a:pt x="132159" y="96949"/>
                    <a:pt x="131806" y="98133"/>
                    <a:pt x="131276" y="99824"/>
                  </a:cubicBezTo>
                  <a:cubicBezTo>
                    <a:pt x="128805" y="107264"/>
                    <a:pt x="122272" y="114196"/>
                    <a:pt x="114857" y="114196"/>
                  </a:cubicBezTo>
                  <a:cubicBezTo>
                    <a:pt x="110267" y="114196"/>
                    <a:pt x="106912" y="112336"/>
                    <a:pt x="106912" y="103206"/>
                  </a:cubicBezTo>
                  <a:cubicBezTo>
                    <a:pt x="106912" y="98978"/>
                    <a:pt x="107971" y="90186"/>
                    <a:pt x="108678" y="85621"/>
                  </a:cubicBezTo>
                  <a:cubicBezTo>
                    <a:pt x="109384" y="81056"/>
                    <a:pt x="109384" y="79365"/>
                    <a:pt x="109384" y="77674"/>
                  </a:cubicBezTo>
                  <a:cubicBezTo>
                    <a:pt x="109384" y="75645"/>
                    <a:pt x="109384" y="70234"/>
                    <a:pt x="104440" y="65162"/>
                  </a:cubicBezTo>
                  <a:cubicBezTo>
                    <a:pt x="101086" y="61611"/>
                    <a:pt x="96319" y="59413"/>
                    <a:pt x="92435" y="580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D3F6530-FD46-926B-E364-3607E6AD4A64}"/>
                </a:ext>
              </a:extLst>
            </p:cNvPr>
            <p:cNvSpPr/>
            <p:nvPr>
              <p:custDataLst>
                <p:tags r:id="rId257"/>
              </p:custDataLst>
            </p:nvPr>
          </p:nvSpPr>
          <p:spPr>
            <a:xfrm>
              <a:off x="7654411" y="3899645"/>
              <a:ext cx="58514" cy="241548"/>
            </a:xfrm>
            <a:custGeom>
              <a:avLst/>
              <a:gdLst>
                <a:gd name="connsiteX0" fmla="*/ 58619 w 58514"/>
                <a:gd name="connsiteY0" fmla="*/ 120837 h 241548"/>
                <a:gd name="connsiteX1" fmla="*/ 41972 w 58514"/>
                <a:gd name="connsiteY1" fmla="*/ 45474 h 241548"/>
                <a:gd name="connsiteX2" fmla="*/ 2626 w 58514"/>
                <a:gd name="connsiteY2" fmla="*/ 63 h 241548"/>
                <a:gd name="connsiteX3" fmla="*/ 104 w 58514"/>
                <a:gd name="connsiteY3" fmla="*/ 2478 h 241548"/>
                <a:gd name="connsiteX4" fmla="*/ 4896 w 58514"/>
                <a:gd name="connsiteY4" fmla="*/ 8034 h 241548"/>
                <a:gd name="connsiteX5" fmla="*/ 43990 w 58514"/>
                <a:gd name="connsiteY5" fmla="*/ 120837 h 241548"/>
                <a:gd name="connsiteX6" fmla="*/ 3383 w 58514"/>
                <a:gd name="connsiteY6" fmla="*/ 235090 h 241548"/>
                <a:gd name="connsiteX7" fmla="*/ 104 w 58514"/>
                <a:gd name="connsiteY7" fmla="*/ 239196 h 241548"/>
                <a:gd name="connsiteX8" fmla="*/ 2626 w 58514"/>
                <a:gd name="connsiteY8" fmla="*/ 241612 h 241548"/>
                <a:gd name="connsiteX9" fmla="*/ 42729 w 58514"/>
                <a:gd name="connsiteY9" fmla="*/ 194510 h 241548"/>
                <a:gd name="connsiteX10" fmla="*/ 58619 w 58514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14" h="241548">
                  <a:moveTo>
                    <a:pt x="58619" y="120837"/>
                  </a:moveTo>
                  <a:cubicBezTo>
                    <a:pt x="58619" y="101996"/>
                    <a:pt x="55844" y="72769"/>
                    <a:pt x="41972" y="45474"/>
                  </a:cubicBezTo>
                  <a:cubicBezTo>
                    <a:pt x="26839" y="15763"/>
                    <a:pt x="5148" y="63"/>
                    <a:pt x="2626" y="63"/>
                  </a:cubicBezTo>
                  <a:cubicBezTo>
                    <a:pt x="1113" y="63"/>
                    <a:pt x="104" y="1029"/>
                    <a:pt x="104" y="2478"/>
                  </a:cubicBezTo>
                  <a:cubicBezTo>
                    <a:pt x="104" y="3203"/>
                    <a:pt x="104" y="3686"/>
                    <a:pt x="4896" y="8034"/>
                  </a:cubicBezTo>
                  <a:cubicBezTo>
                    <a:pt x="29614" y="31947"/>
                    <a:pt x="43990" y="70353"/>
                    <a:pt x="43990" y="120837"/>
                  </a:cubicBezTo>
                  <a:cubicBezTo>
                    <a:pt x="43990" y="162142"/>
                    <a:pt x="34658" y="204655"/>
                    <a:pt x="3383" y="235090"/>
                  </a:cubicBezTo>
                  <a:cubicBezTo>
                    <a:pt x="104" y="237988"/>
                    <a:pt x="104" y="238471"/>
                    <a:pt x="104" y="239196"/>
                  </a:cubicBezTo>
                  <a:cubicBezTo>
                    <a:pt x="104" y="240645"/>
                    <a:pt x="1113" y="241612"/>
                    <a:pt x="2626" y="241612"/>
                  </a:cubicBezTo>
                  <a:cubicBezTo>
                    <a:pt x="5148" y="241612"/>
                    <a:pt x="27848" y="225186"/>
                    <a:pt x="42729" y="194510"/>
                  </a:cubicBezTo>
                  <a:cubicBezTo>
                    <a:pt x="55592" y="167939"/>
                    <a:pt x="58619" y="141127"/>
                    <a:pt x="58619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B8CEDFE-A092-06C2-DDF6-24C5FC2C24F3}"/>
                </a:ext>
              </a:extLst>
            </p:cNvPr>
            <p:cNvSpPr/>
            <p:nvPr>
              <p:custDataLst>
                <p:tags r:id="rId258"/>
              </p:custDataLst>
            </p:nvPr>
          </p:nvSpPr>
          <p:spPr>
            <a:xfrm>
              <a:off x="7822304" y="3992158"/>
              <a:ext cx="167725" cy="56522"/>
            </a:xfrm>
            <a:custGeom>
              <a:avLst/>
              <a:gdLst>
                <a:gd name="connsiteX0" fmla="*/ 159261 w 167725"/>
                <a:gd name="connsiteY0" fmla="*/ 9725 h 56522"/>
                <a:gd name="connsiteX1" fmla="*/ 167836 w 167725"/>
                <a:gd name="connsiteY1" fmla="*/ 4894 h 56522"/>
                <a:gd name="connsiteX2" fmla="*/ 159513 w 167725"/>
                <a:gd name="connsiteY2" fmla="*/ 63 h 56522"/>
                <a:gd name="connsiteX3" fmla="*/ 8434 w 167725"/>
                <a:gd name="connsiteY3" fmla="*/ 63 h 56522"/>
                <a:gd name="connsiteX4" fmla="*/ 111 w 167725"/>
                <a:gd name="connsiteY4" fmla="*/ 4894 h 56522"/>
                <a:gd name="connsiteX5" fmla="*/ 8686 w 167725"/>
                <a:gd name="connsiteY5" fmla="*/ 9725 h 56522"/>
                <a:gd name="connsiteX6" fmla="*/ 159261 w 167725"/>
                <a:gd name="connsiteY6" fmla="*/ 9725 h 56522"/>
                <a:gd name="connsiteX7" fmla="*/ 159513 w 167725"/>
                <a:gd name="connsiteY7" fmla="*/ 56585 h 56522"/>
                <a:gd name="connsiteX8" fmla="*/ 167836 w 167725"/>
                <a:gd name="connsiteY8" fmla="*/ 51754 h 56522"/>
                <a:gd name="connsiteX9" fmla="*/ 159261 w 167725"/>
                <a:gd name="connsiteY9" fmla="*/ 46923 h 56522"/>
                <a:gd name="connsiteX10" fmla="*/ 8686 w 167725"/>
                <a:gd name="connsiteY10" fmla="*/ 46923 h 56522"/>
                <a:gd name="connsiteX11" fmla="*/ 111 w 167725"/>
                <a:gd name="connsiteY11" fmla="*/ 51754 h 56522"/>
                <a:gd name="connsiteX12" fmla="*/ 8434 w 167725"/>
                <a:gd name="connsiteY12" fmla="*/ 56585 h 56522"/>
                <a:gd name="connsiteX13" fmla="*/ 159513 w 167725"/>
                <a:gd name="connsiteY13" fmla="*/ 56585 h 5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25" h="56522">
                  <a:moveTo>
                    <a:pt x="159261" y="9725"/>
                  </a:moveTo>
                  <a:cubicBezTo>
                    <a:pt x="163044" y="9725"/>
                    <a:pt x="167836" y="9725"/>
                    <a:pt x="167836" y="4894"/>
                  </a:cubicBezTo>
                  <a:cubicBezTo>
                    <a:pt x="167836" y="63"/>
                    <a:pt x="163044" y="63"/>
                    <a:pt x="159513" y="63"/>
                  </a:cubicBezTo>
                  <a:lnTo>
                    <a:pt x="8434" y="63"/>
                  </a:lnTo>
                  <a:cubicBezTo>
                    <a:pt x="4903" y="63"/>
                    <a:pt x="111" y="63"/>
                    <a:pt x="111" y="4894"/>
                  </a:cubicBezTo>
                  <a:cubicBezTo>
                    <a:pt x="111" y="9725"/>
                    <a:pt x="4903" y="9725"/>
                    <a:pt x="8686" y="9725"/>
                  </a:cubicBezTo>
                  <a:lnTo>
                    <a:pt x="159261" y="9725"/>
                  </a:lnTo>
                  <a:close/>
                  <a:moveTo>
                    <a:pt x="159513" y="56585"/>
                  </a:moveTo>
                  <a:cubicBezTo>
                    <a:pt x="163044" y="56585"/>
                    <a:pt x="167836" y="56585"/>
                    <a:pt x="167836" y="51754"/>
                  </a:cubicBezTo>
                  <a:cubicBezTo>
                    <a:pt x="167836" y="46923"/>
                    <a:pt x="163044" y="46923"/>
                    <a:pt x="159261" y="46923"/>
                  </a:cubicBezTo>
                  <a:lnTo>
                    <a:pt x="8686" y="46923"/>
                  </a:lnTo>
                  <a:cubicBezTo>
                    <a:pt x="4903" y="46923"/>
                    <a:pt x="111" y="46923"/>
                    <a:pt x="111" y="51754"/>
                  </a:cubicBezTo>
                  <a:cubicBezTo>
                    <a:pt x="111" y="56585"/>
                    <a:pt x="4903" y="56585"/>
                    <a:pt x="8434" y="56585"/>
                  </a:cubicBezTo>
                  <a:lnTo>
                    <a:pt x="159513" y="565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27C7D7F-25D5-692C-8670-46CCA4E3DAE9}"/>
                </a:ext>
              </a:extLst>
            </p:cNvPr>
            <p:cNvSpPr/>
            <p:nvPr>
              <p:custDataLst>
                <p:tags r:id="rId259"/>
              </p:custDataLst>
            </p:nvPr>
          </p:nvSpPr>
          <p:spPr>
            <a:xfrm>
              <a:off x="8083993" y="3976699"/>
              <a:ext cx="133423" cy="106764"/>
            </a:xfrm>
            <a:custGeom>
              <a:avLst/>
              <a:gdLst>
                <a:gd name="connsiteX0" fmla="*/ 121186 w 133423"/>
                <a:gd name="connsiteY0" fmla="*/ 14073 h 106764"/>
                <a:gd name="connsiteX1" fmla="*/ 133545 w 133423"/>
                <a:gd name="connsiteY1" fmla="*/ 5860 h 106764"/>
                <a:gd name="connsiteX2" fmla="*/ 123708 w 133423"/>
                <a:gd name="connsiteY2" fmla="*/ 63 h 106764"/>
                <a:gd name="connsiteX3" fmla="*/ 66203 w 133423"/>
                <a:gd name="connsiteY3" fmla="*/ 63 h 106764"/>
                <a:gd name="connsiteX4" fmla="*/ 121 w 133423"/>
                <a:gd name="connsiteY4" fmla="*/ 68663 h 106764"/>
                <a:gd name="connsiteX5" fmla="*/ 37954 w 133423"/>
                <a:gd name="connsiteY5" fmla="*/ 106827 h 106764"/>
                <a:gd name="connsiteX6" fmla="*/ 101261 w 133423"/>
                <a:gd name="connsiteY6" fmla="*/ 40401 h 106764"/>
                <a:gd name="connsiteX7" fmla="*/ 93442 w 133423"/>
                <a:gd name="connsiteY7" fmla="*/ 14073 h 106764"/>
                <a:gd name="connsiteX8" fmla="*/ 121186 w 133423"/>
                <a:gd name="connsiteY8" fmla="*/ 14073 h 106764"/>
                <a:gd name="connsiteX9" fmla="*/ 38206 w 133423"/>
                <a:gd name="connsiteY9" fmla="*/ 101513 h 106764"/>
                <a:gd name="connsiteX10" fmla="*/ 15759 w 133423"/>
                <a:gd name="connsiteY10" fmla="*/ 75426 h 106764"/>
                <a:gd name="connsiteX11" fmla="*/ 27613 w 133423"/>
                <a:gd name="connsiteY11" fmla="*/ 34121 h 106764"/>
                <a:gd name="connsiteX12" fmla="*/ 61915 w 133423"/>
                <a:gd name="connsiteY12" fmla="*/ 14073 h 106764"/>
                <a:gd name="connsiteX13" fmla="*/ 85119 w 133423"/>
                <a:gd name="connsiteY13" fmla="*/ 37503 h 106764"/>
                <a:gd name="connsiteX14" fmla="*/ 71499 w 133423"/>
                <a:gd name="connsiteY14" fmla="*/ 80982 h 106764"/>
                <a:gd name="connsiteX15" fmla="*/ 38206 w 133423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23" h="106764">
                  <a:moveTo>
                    <a:pt x="121186" y="14073"/>
                  </a:moveTo>
                  <a:cubicBezTo>
                    <a:pt x="124465" y="14073"/>
                    <a:pt x="133545" y="14073"/>
                    <a:pt x="133545" y="5860"/>
                  </a:cubicBezTo>
                  <a:cubicBezTo>
                    <a:pt x="133545" y="63"/>
                    <a:pt x="128248" y="63"/>
                    <a:pt x="123708" y="63"/>
                  </a:cubicBezTo>
                  <a:lnTo>
                    <a:pt x="66203" y="63"/>
                  </a:lnTo>
                  <a:cubicBezTo>
                    <a:pt x="28117" y="63"/>
                    <a:pt x="121" y="39918"/>
                    <a:pt x="121" y="68663"/>
                  </a:cubicBezTo>
                  <a:cubicBezTo>
                    <a:pt x="121" y="89919"/>
                    <a:pt x="15002" y="106827"/>
                    <a:pt x="37954" y="106827"/>
                  </a:cubicBezTo>
                  <a:cubicBezTo>
                    <a:pt x="67716" y="106827"/>
                    <a:pt x="101261" y="77600"/>
                    <a:pt x="101261" y="40401"/>
                  </a:cubicBezTo>
                  <a:cubicBezTo>
                    <a:pt x="101261" y="36295"/>
                    <a:pt x="101261" y="24701"/>
                    <a:pt x="93442" y="14073"/>
                  </a:cubicBezTo>
                  <a:lnTo>
                    <a:pt x="121186" y="14073"/>
                  </a:lnTo>
                  <a:close/>
                  <a:moveTo>
                    <a:pt x="38206" y="101513"/>
                  </a:moveTo>
                  <a:cubicBezTo>
                    <a:pt x="25848" y="101513"/>
                    <a:pt x="15759" y="92817"/>
                    <a:pt x="15759" y="75426"/>
                  </a:cubicBezTo>
                  <a:cubicBezTo>
                    <a:pt x="15759" y="68180"/>
                    <a:pt x="18785" y="48373"/>
                    <a:pt x="27613" y="34121"/>
                  </a:cubicBezTo>
                  <a:cubicBezTo>
                    <a:pt x="38206" y="17454"/>
                    <a:pt x="53339" y="14073"/>
                    <a:pt x="61915" y="14073"/>
                  </a:cubicBezTo>
                  <a:cubicBezTo>
                    <a:pt x="83101" y="14073"/>
                    <a:pt x="85119" y="30015"/>
                    <a:pt x="85119" y="37503"/>
                  </a:cubicBezTo>
                  <a:cubicBezTo>
                    <a:pt x="85119" y="48856"/>
                    <a:pt x="80075" y="68663"/>
                    <a:pt x="71499" y="80982"/>
                  </a:cubicBezTo>
                  <a:cubicBezTo>
                    <a:pt x="61663" y="95233"/>
                    <a:pt x="48043" y="101513"/>
                    <a:pt x="38206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9F2A869-BD8B-137A-A198-C27F70DF22C2}"/>
                </a:ext>
              </a:extLst>
            </p:cNvPr>
            <p:cNvSpPr/>
            <p:nvPr>
              <p:custDataLst>
                <p:tags r:id="rId260"/>
              </p:custDataLst>
            </p:nvPr>
          </p:nvSpPr>
          <p:spPr>
            <a:xfrm>
              <a:off x="8240115" y="3877666"/>
              <a:ext cx="137358" cy="118866"/>
            </a:xfrm>
            <a:custGeom>
              <a:avLst/>
              <a:gdLst>
                <a:gd name="connsiteX0" fmla="*/ 60508 w 137358"/>
                <a:gd name="connsiteY0" fmla="*/ 11895 h 118866"/>
                <a:gd name="connsiteX1" fmla="*/ 65982 w 137358"/>
                <a:gd name="connsiteY1" fmla="*/ 6146 h 118866"/>
                <a:gd name="connsiteX2" fmla="*/ 77281 w 137358"/>
                <a:gd name="connsiteY2" fmla="*/ 6146 h 118866"/>
                <a:gd name="connsiteX3" fmla="*/ 114004 w 137358"/>
                <a:gd name="connsiteY3" fmla="*/ 23562 h 118866"/>
                <a:gd name="connsiteX4" fmla="*/ 102351 w 137358"/>
                <a:gd name="connsiteY4" fmla="*/ 47234 h 118866"/>
                <a:gd name="connsiteX5" fmla="*/ 71984 w 137358"/>
                <a:gd name="connsiteY5" fmla="*/ 55350 h 118866"/>
                <a:gd name="connsiteX6" fmla="*/ 49209 w 137358"/>
                <a:gd name="connsiteY6" fmla="*/ 55350 h 118866"/>
                <a:gd name="connsiteX7" fmla="*/ 60508 w 137358"/>
                <a:gd name="connsiteY7" fmla="*/ 11895 h 118866"/>
                <a:gd name="connsiteX8" fmla="*/ 92465 w 137358"/>
                <a:gd name="connsiteY8" fmla="*/ 58055 h 118866"/>
                <a:gd name="connsiteX9" fmla="*/ 132189 w 137358"/>
                <a:gd name="connsiteY9" fmla="*/ 26098 h 118866"/>
                <a:gd name="connsiteX10" fmla="*/ 88580 w 137358"/>
                <a:gd name="connsiteY10" fmla="*/ 59 h 118866"/>
                <a:gd name="connsiteX11" fmla="*/ 34379 w 137358"/>
                <a:gd name="connsiteY11" fmla="*/ 59 h 118866"/>
                <a:gd name="connsiteX12" fmla="*/ 28729 w 137358"/>
                <a:gd name="connsiteY12" fmla="*/ 3779 h 118866"/>
                <a:gd name="connsiteX13" fmla="*/ 34379 w 137358"/>
                <a:gd name="connsiteY13" fmla="*/ 6146 h 118866"/>
                <a:gd name="connsiteX14" fmla="*/ 41088 w 137358"/>
                <a:gd name="connsiteY14" fmla="*/ 6484 h 118866"/>
                <a:gd name="connsiteX15" fmla="*/ 45148 w 137358"/>
                <a:gd name="connsiteY15" fmla="*/ 8852 h 118866"/>
                <a:gd name="connsiteX16" fmla="*/ 44442 w 137358"/>
                <a:gd name="connsiteY16" fmla="*/ 12571 h 118866"/>
                <a:gd name="connsiteX17" fmla="*/ 20961 w 137358"/>
                <a:gd name="connsiteY17" fmla="*/ 102355 h 118866"/>
                <a:gd name="connsiteX18" fmla="*/ 5424 w 137358"/>
                <a:gd name="connsiteY18" fmla="*/ 109457 h 118866"/>
                <a:gd name="connsiteX19" fmla="*/ 127 w 137358"/>
                <a:gd name="connsiteY19" fmla="*/ 113007 h 118866"/>
                <a:gd name="connsiteX20" fmla="*/ 2952 w 137358"/>
                <a:gd name="connsiteY20" fmla="*/ 115544 h 118866"/>
                <a:gd name="connsiteX21" fmla="*/ 13898 w 137358"/>
                <a:gd name="connsiteY21" fmla="*/ 115036 h 118866"/>
                <a:gd name="connsiteX22" fmla="*/ 25551 w 137358"/>
                <a:gd name="connsiteY22" fmla="*/ 114867 h 118866"/>
                <a:gd name="connsiteX23" fmla="*/ 36850 w 137358"/>
                <a:gd name="connsiteY23" fmla="*/ 115036 h 118866"/>
                <a:gd name="connsiteX24" fmla="*/ 48679 w 137358"/>
                <a:gd name="connsiteY24" fmla="*/ 115544 h 118866"/>
                <a:gd name="connsiteX25" fmla="*/ 52387 w 137358"/>
                <a:gd name="connsiteY25" fmla="*/ 111993 h 118866"/>
                <a:gd name="connsiteX26" fmla="*/ 46561 w 137358"/>
                <a:gd name="connsiteY26" fmla="*/ 109457 h 118866"/>
                <a:gd name="connsiteX27" fmla="*/ 39852 w 137358"/>
                <a:gd name="connsiteY27" fmla="*/ 109118 h 118866"/>
                <a:gd name="connsiteX28" fmla="*/ 35968 w 137358"/>
                <a:gd name="connsiteY28" fmla="*/ 106582 h 118866"/>
                <a:gd name="connsiteX29" fmla="*/ 36674 w 137358"/>
                <a:gd name="connsiteY29" fmla="*/ 102862 h 118866"/>
                <a:gd name="connsiteX30" fmla="*/ 47797 w 137358"/>
                <a:gd name="connsiteY30" fmla="*/ 60084 h 118866"/>
                <a:gd name="connsiteX31" fmla="*/ 71808 w 137358"/>
                <a:gd name="connsiteY31" fmla="*/ 60084 h 118866"/>
                <a:gd name="connsiteX32" fmla="*/ 93524 w 137358"/>
                <a:gd name="connsiteY32" fmla="*/ 75302 h 118866"/>
                <a:gd name="connsiteX33" fmla="*/ 91052 w 137358"/>
                <a:gd name="connsiteY33" fmla="*/ 87137 h 118866"/>
                <a:gd name="connsiteX34" fmla="*/ 88227 w 137358"/>
                <a:gd name="connsiteY34" fmla="*/ 100326 h 118866"/>
                <a:gd name="connsiteX35" fmla="*/ 114181 w 137358"/>
                <a:gd name="connsiteY35" fmla="*/ 118925 h 118866"/>
                <a:gd name="connsiteX36" fmla="*/ 137486 w 137358"/>
                <a:gd name="connsiteY36" fmla="*/ 99312 h 118866"/>
                <a:gd name="connsiteX37" fmla="*/ 134484 w 137358"/>
                <a:gd name="connsiteY37" fmla="*/ 96944 h 118866"/>
                <a:gd name="connsiteX38" fmla="*/ 131306 w 137358"/>
                <a:gd name="connsiteY38" fmla="*/ 99819 h 118866"/>
                <a:gd name="connsiteX39" fmla="*/ 114887 w 137358"/>
                <a:gd name="connsiteY39" fmla="*/ 114191 h 118866"/>
                <a:gd name="connsiteX40" fmla="*/ 106942 w 137358"/>
                <a:gd name="connsiteY40" fmla="*/ 103200 h 118866"/>
                <a:gd name="connsiteX41" fmla="*/ 108707 w 137358"/>
                <a:gd name="connsiteY41" fmla="*/ 85616 h 118866"/>
                <a:gd name="connsiteX42" fmla="*/ 109414 w 137358"/>
                <a:gd name="connsiteY42" fmla="*/ 77669 h 118866"/>
                <a:gd name="connsiteX43" fmla="*/ 104470 w 137358"/>
                <a:gd name="connsiteY43" fmla="*/ 65157 h 118866"/>
                <a:gd name="connsiteX44" fmla="*/ 92465 w 137358"/>
                <a:gd name="connsiteY44" fmla="*/ 58055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7358" h="118866">
                  <a:moveTo>
                    <a:pt x="60508" y="11895"/>
                  </a:moveTo>
                  <a:cubicBezTo>
                    <a:pt x="61744" y="7161"/>
                    <a:pt x="62097" y="6653"/>
                    <a:pt x="65982" y="6146"/>
                  </a:cubicBezTo>
                  <a:lnTo>
                    <a:pt x="77281" y="6146"/>
                  </a:lnTo>
                  <a:cubicBezTo>
                    <a:pt x="93700" y="6146"/>
                    <a:pt x="114004" y="6146"/>
                    <a:pt x="114004" y="23562"/>
                  </a:cubicBezTo>
                  <a:cubicBezTo>
                    <a:pt x="114004" y="30494"/>
                    <a:pt x="110649" y="41147"/>
                    <a:pt x="102351" y="47234"/>
                  </a:cubicBezTo>
                  <a:cubicBezTo>
                    <a:pt x="95113" y="52644"/>
                    <a:pt x="84167" y="55350"/>
                    <a:pt x="71984" y="55350"/>
                  </a:cubicBezTo>
                  <a:lnTo>
                    <a:pt x="49209" y="55350"/>
                  </a:lnTo>
                  <a:lnTo>
                    <a:pt x="60508" y="11895"/>
                  </a:lnTo>
                  <a:close/>
                  <a:moveTo>
                    <a:pt x="92465" y="58055"/>
                  </a:moveTo>
                  <a:cubicBezTo>
                    <a:pt x="113474" y="53321"/>
                    <a:pt x="132189" y="41147"/>
                    <a:pt x="132189" y="26098"/>
                  </a:cubicBezTo>
                  <a:cubicBezTo>
                    <a:pt x="132189" y="11557"/>
                    <a:pt x="114181" y="59"/>
                    <a:pt x="88580" y="59"/>
                  </a:cubicBezTo>
                  <a:lnTo>
                    <a:pt x="34379" y="59"/>
                  </a:lnTo>
                  <a:cubicBezTo>
                    <a:pt x="31024" y="59"/>
                    <a:pt x="28729" y="59"/>
                    <a:pt x="28729" y="3779"/>
                  </a:cubicBezTo>
                  <a:cubicBezTo>
                    <a:pt x="28729" y="6146"/>
                    <a:pt x="30848" y="6146"/>
                    <a:pt x="34379" y="6146"/>
                  </a:cubicBezTo>
                  <a:cubicBezTo>
                    <a:pt x="34555" y="6146"/>
                    <a:pt x="37910" y="6146"/>
                    <a:pt x="41088" y="6484"/>
                  </a:cubicBezTo>
                  <a:cubicBezTo>
                    <a:pt x="44795" y="6823"/>
                    <a:pt x="45148" y="7161"/>
                    <a:pt x="45148" y="8852"/>
                  </a:cubicBezTo>
                  <a:cubicBezTo>
                    <a:pt x="45148" y="9190"/>
                    <a:pt x="45148" y="10035"/>
                    <a:pt x="44442" y="12571"/>
                  </a:cubicBezTo>
                  <a:lnTo>
                    <a:pt x="20961" y="102355"/>
                  </a:lnTo>
                  <a:cubicBezTo>
                    <a:pt x="19548" y="108104"/>
                    <a:pt x="19195" y="109457"/>
                    <a:pt x="5424" y="109457"/>
                  </a:cubicBezTo>
                  <a:cubicBezTo>
                    <a:pt x="2422" y="109457"/>
                    <a:pt x="127" y="109457"/>
                    <a:pt x="127" y="113007"/>
                  </a:cubicBezTo>
                  <a:cubicBezTo>
                    <a:pt x="127" y="114698"/>
                    <a:pt x="1363" y="115544"/>
                    <a:pt x="2952" y="115544"/>
                  </a:cubicBezTo>
                  <a:cubicBezTo>
                    <a:pt x="6307" y="115544"/>
                    <a:pt x="10367" y="115036"/>
                    <a:pt x="13898" y="115036"/>
                  </a:cubicBezTo>
                  <a:cubicBezTo>
                    <a:pt x="17253" y="115036"/>
                    <a:pt x="22373" y="114867"/>
                    <a:pt x="25551" y="114867"/>
                  </a:cubicBezTo>
                  <a:cubicBezTo>
                    <a:pt x="29082" y="114867"/>
                    <a:pt x="33143" y="115036"/>
                    <a:pt x="36850" y="115036"/>
                  </a:cubicBezTo>
                  <a:cubicBezTo>
                    <a:pt x="40558" y="115036"/>
                    <a:pt x="44972" y="115544"/>
                    <a:pt x="48679" y="115544"/>
                  </a:cubicBezTo>
                  <a:cubicBezTo>
                    <a:pt x="49562" y="115544"/>
                    <a:pt x="52387" y="115544"/>
                    <a:pt x="52387" y="111993"/>
                  </a:cubicBezTo>
                  <a:cubicBezTo>
                    <a:pt x="52387" y="109457"/>
                    <a:pt x="50621" y="109457"/>
                    <a:pt x="46561" y="109457"/>
                  </a:cubicBezTo>
                  <a:cubicBezTo>
                    <a:pt x="43736" y="109457"/>
                    <a:pt x="43030" y="109457"/>
                    <a:pt x="39852" y="109118"/>
                  </a:cubicBezTo>
                  <a:cubicBezTo>
                    <a:pt x="35968" y="108611"/>
                    <a:pt x="35968" y="108273"/>
                    <a:pt x="35968" y="106582"/>
                  </a:cubicBezTo>
                  <a:cubicBezTo>
                    <a:pt x="35968" y="106413"/>
                    <a:pt x="35968" y="105399"/>
                    <a:pt x="36674" y="102862"/>
                  </a:cubicBezTo>
                  <a:lnTo>
                    <a:pt x="47797" y="60084"/>
                  </a:lnTo>
                  <a:lnTo>
                    <a:pt x="71808" y="60084"/>
                  </a:lnTo>
                  <a:cubicBezTo>
                    <a:pt x="86991" y="60084"/>
                    <a:pt x="93524" y="67355"/>
                    <a:pt x="93524" y="75302"/>
                  </a:cubicBezTo>
                  <a:cubicBezTo>
                    <a:pt x="93524" y="77500"/>
                    <a:pt x="91935" y="83249"/>
                    <a:pt x="91052" y="87137"/>
                  </a:cubicBezTo>
                  <a:cubicBezTo>
                    <a:pt x="88933" y="94915"/>
                    <a:pt x="88227" y="97452"/>
                    <a:pt x="88227" y="100326"/>
                  </a:cubicBezTo>
                  <a:cubicBezTo>
                    <a:pt x="88227" y="113684"/>
                    <a:pt x="101116" y="118925"/>
                    <a:pt x="114181" y="118925"/>
                  </a:cubicBezTo>
                  <a:cubicBezTo>
                    <a:pt x="130423" y="118925"/>
                    <a:pt x="137486" y="102355"/>
                    <a:pt x="137486" y="99312"/>
                  </a:cubicBezTo>
                  <a:cubicBezTo>
                    <a:pt x="137486" y="98804"/>
                    <a:pt x="137132" y="96944"/>
                    <a:pt x="134484" y="96944"/>
                  </a:cubicBezTo>
                  <a:cubicBezTo>
                    <a:pt x="132189" y="96944"/>
                    <a:pt x="131836" y="98128"/>
                    <a:pt x="131306" y="99819"/>
                  </a:cubicBezTo>
                  <a:cubicBezTo>
                    <a:pt x="128834" y="107258"/>
                    <a:pt x="122302" y="114191"/>
                    <a:pt x="114887" y="114191"/>
                  </a:cubicBezTo>
                  <a:cubicBezTo>
                    <a:pt x="110296" y="114191"/>
                    <a:pt x="106942" y="112331"/>
                    <a:pt x="106942" y="103200"/>
                  </a:cubicBezTo>
                  <a:cubicBezTo>
                    <a:pt x="106942" y="98973"/>
                    <a:pt x="108001" y="90181"/>
                    <a:pt x="108707" y="85616"/>
                  </a:cubicBezTo>
                  <a:cubicBezTo>
                    <a:pt x="109414" y="81050"/>
                    <a:pt x="109414" y="79360"/>
                    <a:pt x="109414" y="77669"/>
                  </a:cubicBezTo>
                  <a:cubicBezTo>
                    <a:pt x="109414" y="75640"/>
                    <a:pt x="109414" y="70229"/>
                    <a:pt x="104470" y="65157"/>
                  </a:cubicBezTo>
                  <a:cubicBezTo>
                    <a:pt x="101116" y="61606"/>
                    <a:pt x="96349" y="59408"/>
                    <a:pt x="92465" y="58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C41969B-E406-575D-4986-BB127C108DDC}"/>
                </a:ext>
              </a:extLst>
            </p:cNvPr>
            <p:cNvSpPr/>
            <p:nvPr>
              <p:custDataLst>
                <p:tags r:id="rId261"/>
              </p:custDataLst>
            </p:nvPr>
          </p:nvSpPr>
          <p:spPr>
            <a:xfrm>
              <a:off x="8418007" y="3899645"/>
              <a:ext cx="58514" cy="241548"/>
            </a:xfrm>
            <a:custGeom>
              <a:avLst/>
              <a:gdLst>
                <a:gd name="connsiteX0" fmla="*/ 58649 w 58514"/>
                <a:gd name="connsiteY0" fmla="*/ 239196 h 241548"/>
                <a:gd name="connsiteX1" fmla="*/ 54361 w 58514"/>
                <a:gd name="connsiteY1" fmla="*/ 233882 h 241548"/>
                <a:gd name="connsiteX2" fmla="*/ 14762 w 58514"/>
                <a:gd name="connsiteY2" fmla="*/ 120837 h 241548"/>
                <a:gd name="connsiteX3" fmla="*/ 55370 w 58514"/>
                <a:gd name="connsiteY3" fmla="*/ 6585 h 241548"/>
                <a:gd name="connsiteX4" fmla="*/ 58649 w 58514"/>
                <a:gd name="connsiteY4" fmla="*/ 2478 h 241548"/>
                <a:gd name="connsiteX5" fmla="*/ 56126 w 58514"/>
                <a:gd name="connsiteY5" fmla="*/ 63 h 241548"/>
                <a:gd name="connsiteX6" fmla="*/ 16024 w 58514"/>
                <a:gd name="connsiteY6" fmla="*/ 47165 h 241548"/>
                <a:gd name="connsiteX7" fmla="*/ 134 w 58514"/>
                <a:gd name="connsiteY7" fmla="*/ 120837 h 241548"/>
                <a:gd name="connsiteX8" fmla="*/ 16780 w 58514"/>
                <a:gd name="connsiteY8" fmla="*/ 196200 h 241548"/>
                <a:gd name="connsiteX9" fmla="*/ 56126 w 58514"/>
                <a:gd name="connsiteY9" fmla="*/ 241612 h 241548"/>
                <a:gd name="connsiteX10" fmla="*/ 58649 w 58514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14" h="241548">
                  <a:moveTo>
                    <a:pt x="58649" y="239196"/>
                  </a:moveTo>
                  <a:cubicBezTo>
                    <a:pt x="58649" y="238471"/>
                    <a:pt x="58649" y="237988"/>
                    <a:pt x="54361" y="233882"/>
                  </a:cubicBezTo>
                  <a:cubicBezTo>
                    <a:pt x="22833" y="203447"/>
                    <a:pt x="14762" y="157794"/>
                    <a:pt x="14762" y="120837"/>
                  </a:cubicBezTo>
                  <a:cubicBezTo>
                    <a:pt x="14762" y="78808"/>
                    <a:pt x="24347" y="36778"/>
                    <a:pt x="55370" y="6585"/>
                  </a:cubicBezTo>
                  <a:cubicBezTo>
                    <a:pt x="58649" y="3686"/>
                    <a:pt x="58649" y="3203"/>
                    <a:pt x="58649" y="2478"/>
                  </a:cubicBezTo>
                  <a:cubicBezTo>
                    <a:pt x="58649" y="787"/>
                    <a:pt x="57640" y="63"/>
                    <a:pt x="56126" y="63"/>
                  </a:cubicBezTo>
                  <a:cubicBezTo>
                    <a:pt x="53604" y="63"/>
                    <a:pt x="30904" y="16488"/>
                    <a:pt x="16024" y="47165"/>
                  </a:cubicBezTo>
                  <a:cubicBezTo>
                    <a:pt x="3160" y="73735"/>
                    <a:pt x="134" y="100547"/>
                    <a:pt x="134" y="120837"/>
                  </a:cubicBezTo>
                  <a:cubicBezTo>
                    <a:pt x="134" y="139678"/>
                    <a:pt x="2908" y="168905"/>
                    <a:pt x="16780" y="196200"/>
                  </a:cubicBezTo>
                  <a:cubicBezTo>
                    <a:pt x="31913" y="225911"/>
                    <a:pt x="53604" y="241612"/>
                    <a:pt x="56126" y="241612"/>
                  </a:cubicBezTo>
                  <a:cubicBezTo>
                    <a:pt x="57640" y="241612"/>
                    <a:pt x="58649" y="240887"/>
                    <a:pt x="58649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8E1C083-75FF-B334-A9F4-6FA059662046}"/>
                </a:ext>
              </a:extLst>
            </p:cNvPr>
            <p:cNvSpPr/>
            <p:nvPr>
              <p:custDataLst>
                <p:tags r:id="rId262"/>
              </p:custDataLst>
            </p:nvPr>
          </p:nvSpPr>
          <p:spPr>
            <a:xfrm>
              <a:off x="8501211" y="3915104"/>
              <a:ext cx="254993" cy="165702"/>
            </a:xfrm>
            <a:custGeom>
              <a:avLst/>
              <a:gdLst>
                <a:gd name="connsiteX0" fmla="*/ 127760 w 254993"/>
                <a:gd name="connsiteY0" fmla="*/ 133881 h 165702"/>
                <a:gd name="connsiteX1" fmla="*/ 67228 w 254993"/>
                <a:gd name="connsiteY1" fmla="*/ 6101 h 165702"/>
                <a:gd name="connsiteX2" fmla="*/ 56130 w 254993"/>
                <a:gd name="connsiteY2" fmla="*/ 63 h 165702"/>
                <a:gd name="connsiteX3" fmla="*/ 138 w 254993"/>
                <a:gd name="connsiteY3" fmla="*/ 63 h 165702"/>
                <a:gd name="connsiteX4" fmla="*/ 138 w 254993"/>
                <a:gd name="connsiteY4" fmla="*/ 11416 h 165702"/>
                <a:gd name="connsiteX5" fmla="*/ 27377 w 254993"/>
                <a:gd name="connsiteY5" fmla="*/ 11416 h 165702"/>
                <a:gd name="connsiteX6" fmla="*/ 27377 w 254993"/>
                <a:gd name="connsiteY6" fmla="*/ 147407 h 165702"/>
                <a:gd name="connsiteX7" fmla="*/ 20063 w 254993"/>
                <a:gd name="connsiteY7" fmla="*/ 153688 h 165702"/>
                <a:gd name="connsiteX8" fmla="*/ 6443 w 254993"/>
                <a:gd name="connsiteY8" fmla="*/ 154412 h 165702"/>
                <a:gd name="connsiteX9" fmla="*/ 138 w 254993"/>
                <a:gd name="connsiteY9" fmla="*/ 154412 h 165702"/>
                <a:gd name="connsiteX10" fmla="*/ 138 w 254993"/>
                <a:gd name="connsiteY10" fmla="*/ 165765 h 165702"/>
                <a:gd name="connsiteX11" fmla="*/ 33935 w 254993"/>
                <a:gd name="connsiteY11" fmla="*/ 165041 h 165702"/>
                <a:gd name="connsiteX12" fmla="*/ 67984 w 254993"/>
                <a:gd name="connsiteY12" fmla="*/ 165765 h 165702"/>
                <a:gd name="connsiteX13" fmla="*/ 67984 w 254993"/>
                <a:gd name="connsiteY13" fmla="*/ 154412 h 165702"/>
                <a:gd name="connsiteX14" fmla="*/ 61679 w 254993"/>
                <a:gd name="connsiteY14" fmla="*/ 154412 h 165702"/>
                <a:gd name="connsiteX15" fmla="*/ 48311 w 254993"/>
                <a:gd name="connsiteY15" fmla="*/ 153688 h 165702"/>
                <a:gd name="connsiteX16" fmla="*/ 40745 w 254993"/>
                <a:gd name="connsiteY16" fmla="*/ 147407 h 165702"/>
                <a:gd name="connsiteX17" fmla="*/ 40745 w 254993"/>
                <a:gd name="connsiteY17" fmla="*/ 14556 h 165702"/>
                <a:gd name="connsiteX18" fmla="*/ 40997 w 254993"/>
                <a:gd name="connsiteY18" fmla="*/ 14556 h 165702"/>
                <a:gd name="connsiteX19" fmla="*/ 109601 w 254993"/>
                <a:gd name="connsiteY19" fmla="*/ 159726 h 165702"/>
                <a:gd name="connsiteX20" fmla="*/ 117672 w 254993"/>
                <a:gd name="connsiteY20" fmla="*/ 165765 h 165702"/>
                <a:gd name="connsiteX21" fmla="*/ 125743 w 254993"/>
                <a:gd name="connsiteY21" fmla="*/ 159968 h 165702"/>
                <a:gd name="connsiteX22" fmla="*/ 196112 w 254993"/>
                <a:gd name="connsiteY22" fmla="*/ 11416 h 165702"/>
                <a:gd name="connsiteX23" fmla="*/ 196364 w 254993"/>
                <a:gd name="connsiteY23" fmla="*/ 11416 h 165702"/>
                <a:gd name="connsiteX24" fmla="*/ 196364 w 254993"/>
                <a:gd name="connsiteY24" fmla="*/ 154412 h 165702"/>
                <a:gd name="connsiteX25" fmla="*/ 169124 w 254993"/>
                <a:gd name="connsiteY25" fmla="*/ 154412 h 165702"/>
                <a:gd name="connsiteX26" fmla="*/ 169124 w 254993"/>
                <a:gd name="connsiteY26" fmla="*/ 165765 h 165702"/>
                <a:gd name="connsiteX27" fmla="*/ 212001 w 254993"/>
                <a:gd name="connsiteY27" fmla="*/ 165041 h 165702"/>
                <a:gd name="connsiteX28" fmla="*/ 255131 w 254993"/>
                <a:gd name="connsiteY28" fmla="*/ 165765 h 165702"/>
                <a:gd name="connsiteX29" fmla="*/ 255131 w 254993"/>
                <a:gd name="connsiteY29" fmla="*/ 154412 h 165702"/>
                <a:gd name="connsiteX30" fmla="*/ 227891 w 254993"/>
                <a:gd name="connsiteY30" fmla="*/ 154412 h 165702"/>
                <a:gd name="connsiteX31" fmla="*/ 227891 w 254993"/>
                <a:gd name="connsiteY31" fmla="*/ 11416 h 165702"/>
                <a:gd name="connsiteX32" fmla="*/ 255131 w 254993"/>
                <a:gd name="connsiteY32" fmla="*/ 11416 h 165702"/>
                <a:gd name="connsiteX33" fmla="*/ 255131 w 254993"/>
                <a:gd name="connsiteY33" fmla="*/ 63 h 165702"/>
                <a:gd name="connsiteX34" fmla="*/ 199390 w 254993"/>
                <a:gd name="connsiteY34" fmla="*/ 63 h 165702"/>
                <a:gd name="connsiteX35" fmla="*/ 188293 w 254993"/>
                <a:gd name="connsiteY35" fmla="*/ 6101 h 165702"/>
                <a:gd name="connsiteX36" fmla="*/ 127760 w 254993"/>
                <a:gd name="connsiteY36" fmla="*/ 1338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993" h="165702">
                  <a:moveTo>
                    <a:pt x="127760" y="133881"/>
                  </a:moveTo>
                  <a:lnTo>
                    <a:pt x="67228" y="6101"/>
                  </a:lnTo>
                  <a:cubicBezTo>
                    <a:pt x="64453" y="63"/>
                    <a:pt x="61679" y="63"/>
                    <a:pt x="56130" y="63"/>
                  </a:cubicBezTo>
                  <a:lnTo>
                    <a:pt x="138" y="63"/>
                  </a:lnTo>
                  <a:lnTo>
                    <a:pt x="138" y="11416"/>
                  </a:lnTo>
                  <a:lnTo>
                    <a:pt x="27377" y="11416"/>
                  </a:lnTo>
                  <a:lnTo>
                    <a:pt x="27377" y="147407"/>
                  </a:lnTo>
                  <a:cubicBezTo>
                    <a:pt x="27377" y="152722"/>
                    <a:pt x="27125" y="152963"/>
                    <a:pt x="20063" y="153688"/>
                  </a:cubicBezTo>
                  <a:cubicBezTo>
                    <a:pt x="14010" y="154412"/>
                    <a:pt x="13505" y="154412"/>
                    <a:pt x="6443" y="154412"/>
                  </a:cubicBezTo>
                  <a:lnTo>
                    <a:pt x="138" y="154412"/>
                  </a:lnTo>
                  <a:lnTo>
                    <a:pt x="138" y="165765"/>
                  </a:lnTo>
                  <a:cubicBezTo>
                    <a:pt x="9722" y="165041"/>
                    <a:pt x="24098" y="165041"/>
                    <a:pt x="33935" y="165041"/>
                  </a:cubicBezTo>
                  <a:cubicBezTo>
                    <a:pt x="44528" y="165041"/>
                    <a:pt x="57644" y="165041"/>
                    <a:pt x="67984" y="165765"/>
                  </a:cubicBezTo>
                  <a:lnTo>
                    <a:pt x="67984" y="154412"/>
                  </a:lnTo>
                  <a:lnTo>
                    <a:pt x="61679" y="154412"/>
                  </a:lnTo>
                  <a:cubicBezTo>
                    <a:pt x="57139" y="154412"/>
                    <a:pt x="52851" y="154171"/>
                    <a:pt x="48311" y="153688"/>
                  </a:cubicBezTo>
                  <a:cubicBezTo>
                    <a:pt x="40997" y="152963"/>
                    <a:pt x="40745" y="152722"/>
                    <a:pt x="40745" y="147407"/>
                  </a:cubicBezTo>
                  <a:lnTo>
                    <a:pt x="40745" y="14556"/>
                  </a:lnTo>
                  <a:lnTo>
                    <a:pt x="40997" y="14556"/>
                  </a:lnTo>
                  <a:lnTo>
                    <a:pt x="109601" y="159726"/>
                  </a:lnTo>
                  <a:cubicBezTo>
                    <a:pt x="111871" y="164557"/>
                    <a:pt x="114897" y="165765"/>
                    <a:pt x="117672" y="165765"/>
                  </a:cubicBezTo>
                  <a:cubicBezTo>
                    <a:pt x="122716" y="165765"/>
                    <a:pt x="124734" y="162142"/>
                    <a:pt x="125743" y="159968"/>
                  </a:cubicBezTo>
                  <a:lnTo>
                    <a:pt x="196112" y="11416"/>
                  </a:lnTo>
                  <a:lnTo>
                    <a:pt x="196364" y="11416"/>
                  </a:lnTo>
                  <a:lnTo>
                    <a:pt x="196364" y="154412"/>
                  </a:lnTo>
                  <a:lnTo>
                    <a:pt x="169124" y="154412"/>
                  </a:lnTo>
                  <a:lnTo>
                    <a:pt x="169124" y="165765"/>
                  </a:lnTo>
                  <a:cubicBezTo>
                    <a:pt x="178204" y="165041"/>
                    <a:pt x="201660" y="165041"/>
                    <a:pt x="212001" y="165041"/>
                  </a:cubicBezTo>
                  <a:cubicBezTo>
                    <a:pt x="222342" y="165041"/>
                    <a:pt x="246051" y="165041"/>
                    <a:pt x="255131" y="165765"/>
                  </a:cubicBezTo>
                  <a:lnTo>
                    <a:pt x="255131" y="154412"/>
                  </a:lnTo>
                  <a:lnTo>
                    <a:pt x="227891" y="154412"/>
                  </a:lnTo>
                  <a:lnTo>
                    <a:pt x="227891" y="11416"/>
                  </a:lnTo>
                  <a:lnTo>
                    <a:pt x="255131" y="11416"/>
                  </a:lnTo>
                  <a:lnTo>
                    <a:pt x="255131" y="63"/>
                  </a:lnTo>
                  <a:lnTo>
                    <a:pt x="199390" y="63"/>
                  </a:lnTo>
                  <a:cubicBezTo>
                    <a:pt x="193842" y="63"/>
                    <a:pt x="191067" y="63"/>
                    <a:pt x="188293" y="6101"/>
                  </a:cubicBezTo>
                  <a:lnTo>
                    <a:pt x="127760" y="1338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53CB96A-743B-752F-E669-FF8E139C9BAB}"/>
                </a:ext>
              </a:extLst>
            </p:cNvPr>
            <p:cNvSpPr/>
            <p:nvPr>
              <p:custDataLst>
                <p:tags r:id="rId263"/>
              </p:custDataLst>
            </p:nvPr>
          </p:nvSpPr>
          <p:spPr>
            <a:xfrm>
              <a:off x="8780836" y="3899645"/>
              <a:ext cx="58514" cy="241548"/>
            </a:xfrm>
            <a:custGeom>
              <a:avLst/>
              <a:gdLst>
                <a:gd name="connsiteX0" fmla="*/ 58663 w 58514"/>
                <a:gd name="connsiteY0" fmla="*/ 120837 h 241548"/>
                <a:gd name="connsiteX1" fmla="*/ 42017 w 58514"/>
                <a:gd name="connsiteY1" fmla="*/ 45474 h 241548"/>
                <a:gd name="connsiteX2" fmla="*/ 2671 w 58514"/>
                <a:gd name="connsiteY2" fmla="*/ 63 h 241548"/>
                <a:gd name="connsiteX3" fmla="*/ 149 w 58514"/>
                <a:gd name="connsiteY3" fmla="*/ 2478 h 241548"/>
                <a:gd name="connsiteX4" fmla="*/ 4941 w 58514"/>
                <a:gd name="connsiteY4" fmla="*/ 8034 h 241548"/>
                <a:gd name="connsiteX5" fmla="*/ 44035 w 58514"/>
                <a:gd name="connsiteY5" fmla="*/ 120837 h 241548"/>
                <a:gd name="connsiteX6" fmla="*/ 3427 w 58514"/>
                <a:gd name="connsiteY6" fmla="*/ 235090 h 241548"/>
                <a:gd name="connsiteX7" fmla="*/ 149 w 58514"/>
                <a:gd name="connsiteY7" fmla="*/ 239196 h 241548"/>
                <a:gd name="connsiteX8" fmla="*/ 2671 w 58514"/>
                <a:gd name="connsiteY8" fmla="*/ 241612 h 241548"/>
                <a:gd name="connsiteX9" fmla="*/ 42774 w 58514"/>
                <a:gd name="connsiteY9" fmla="*/ 194510 h 241548"/>
                <a:gd name="connsiteX10" fmla="*/ 58663 w 58514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14" h="241548">
                  <a:moveTo>
                    <a:pt x="58663" y="120837"/>
                  </a:moveTo>
                  <a:cubicBezTo>
                    <a:pt x="58663" y="101996"/>
                    <a:pt x="55889" y="72769"/>
                    <a:pt x="42017" y="45474"/>
                  </a:cubicBezTo>
                  <a:cubicBezTo>
                    <a:pt x="26884" y="15763"/>
                    <a:pt x="5193" y="63"/>
                    <a:pt x="2671" y="63"/>
                  </a:cubicBezTo>
                  <a:cubicBezTo>
                    <a:pt x="1157" y="63"/>
                    <a:pt x="149" y="1029"/>
                    <a:pt x="149" y="2478"/>
                  </a:cubicBezTo>
                  <a:cubicBezTo>
                    <a:pt x="149" y="3203"/>
                    <a:pt x="149" y="3686"/>
                    <a:pt x="4941" y="8034"/>
                  </a:cubicBezTo>
                  <a:cubicBezTo>
                    <a:pt x="29658" y="31947"/>
                    <a:pt x="44035" y="70353"/>
                    <a:pt x="44035" y="120837"/>
                  </a:cubicBezTo>
                  <a:cubicBezTo>
                    <a:pt x="44035" y="162142"/>
                    <a:pt x="34703" y="204655"/>
                    <a:pt x="3427" y="235090"/>
                  </a:cubicBezTo>
                  <a:cubicBezTo>
                    <a:pt x="149" y="237988"/>
                    <a:pt x="149" y="238471"/>
                    <a:pt x="149" y="239196"/>
                  </a:cubicBezTo>
                  <a:cubicBezTo>
                    <a:pt x="149" y="240645"/>
                    <a:pt x="1157" y="241612"/>
                    <a:pt x="2671" y="241612"/>
                  </a:cubicBezTo>
                  <a:cubicBezTo>
                    <a:pt x="5193" y="241612"/>
                    <a:pt x="27893" y="225186"/>
                    <a:pt x="42774" y="194510"/>
                  </a:cubicBezTo>
                  <a:cubicBezTo>
                    <a:pt x="55637" y="167939"/>
                    <a:pt x="58663" y="141127"/>
                    <a:pt x="58663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91F67D8-B6EB-07A8-2833-B0A7EC41C1F5}"/>
                  </a:ext>
                </a:extLst>
              </p:cNvPr>
              <p:cNvSpPr txBox="1"/>
              <p:nvPr/>
            </p:nvSpPr>
            <p:spPr>
              <a:xfrm>
                <a:off x="2592726" y="1146818"/>
                <a:ext cx="18744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Symmetry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91F67D8-B6EB-07A8-2833-B0A7EC41C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726" y="1146818"/>
                <a:ext cx="1874484" cy="400110"/>
              </a:xfrm>
              <a:prstGeom prst="rect">
                <a:avLst/>
              </a:prstGeom>
              <a:blipFill>
                <a:blip r:embed="rId305"/>
                <a:stretch>
                  <a:fillRect l="-324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B9644FF-6ACE-41B2-8AD2-5A67C8B4944C}"/>
              </a:ext>
            </a:extLst>
          </p:cNvPr>
          <p:cNvSpPr txBox="1"/>
          <p:nvPr/>
        </p:nvSpPr>
        <p:spPr>
          <a:xfrm>
            <a:off x="3862966" y="2376024"/>
            <a:ext cx="453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Must hold for all terms of the expansion</a:t>
            </a:r>
          </a:p>
        </p:txBody>
      </p:sp>
      <p:grpSp>
        <p:nvGrpSpPr>
          <p:cNvPr id="118" name="Group 117" descr="\documentclass{article}&#10;\usepackage{amsmath}&#10;\pagestyle{empty}&#10;\begin{document}&#10;&#10;&#10;$\sigma(\mathbf{M}) = \sigma^R(\mathbf{M}_{R^{-1}})$&#10;&#10;\end{document}" title="IguanaTex Vector Display">
            <a:extLst>
              <a:ext uri="{FF2B5EF4-FFF2-40B4-BE49-F238E27FC236}">
                <a16:creationId xmlns:a16="http://schemas.microsoft.com/office/drawing/2014/main" id="{4CAA0F94-B007-D670-6578-B1957303B93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894395" y="1816515"/>
            <a:ext cx="2117579" cy="263527"/>
            <a:chOff x="6972528" y="4467840"/>
            <a:chExt cx="2117579" cy="263527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1CB1B1-B68B-DAA8-2618-806E100D5C0D}"/>
                </a:ext>
              </a:extLst>
            </p:cNvPr>
            <p:cNvSpPr/>
            <p:nvPr>
              <p:custDataLst>
                <p:tags r:id="rId240"/>
              </p:custDataLst>
            </p:nvPr>
          </p:nvSpPr>
          <p:spPr>
            <a:xfrm>
              <a:off x="6972528" y="4566873"/>
              <a:ext cx="133470" cy="106764"/>
            </a:xfrm>
            <a:custGeom>
              <a:avLst/>
              <a:gdLst>
                <a:gd name="connsiteX0" fmla="*/ 121184 w 133470"/>
                <a:gd name="connsiteY0" fmla="*/ 14073 h 106764"/>
                <a:gd name="connsiteX1" fmla="*/ 133547 w 133470"/>
                <a:gd name="connsiteY1" fmla="*/ 5860 h 106764"/>
                <a:gd name="connsiteX2" fmla="*/ 123707 w 133470"/>
                <a:gd name="connsiteY2" fmla="*/ 63 h 106764"/>
                <a:gd name="connsiteX3" fmla="*/ 66181 w 133470"/>
                <a:gd name="connsiteY3" fmla="*/ 63 h 106764"/>
                <a:gd name="connsiteX4" fmla="*/ 77 w 133470"/>
                <a:gd name="connsiteY4" fmla="*/ 68663 h 106764"/>
                <a:gd name="connsiteX5" fmla="*/ 37923 w 133470"/>
                <a:gd name="connsiteY5" fmla="*/ 106827 h 106764"/>
                <a:gd name="connsiteX6" fmla="*/ 101252 w 133470"/>
                <a:gd name="connsiteY6" fmla="*/ 40401 h 106764"/>
                <a:gd name="connsiteX7" fmla="*/ 93430 w 133470"/>
                <a:gd name="connsiteY7" fmla="*/ 14073 h 106764"/>
                <a:gd name="connsiteX8" fmla="*/ 121184 w 133470"/>
                <a:gd name="connsiteY8" fmla="*/ 14073 h 106764"/>
                <a:gd name="connsiteX9" fmla="*/ 38175 w 133470"/>
                <a:gd name="connsiteY9" fmla="*/ 101513 h 106764"/>
                <a:gd name="connsiteX10" fmla="*/ 15720 w 133470"/>
                <a:gd name="connsiteY10" fmla="*/ 75426 h 106764"/>
                <a:gd name="connsiteX11" fmla="*/ 27578 w 133470"/>
                <a:gd name="connsiteY11" fmla="*/ 34121 h 106764"/>
                <a:gd name="connsiteX12" fmla="*/ 61892 w 133470"/>
                <a:gd name="connsiteY12" fmla="*/ 14073 h 106764"/>
                <a:gd name="connsiteX13" fmla="*/ 85104 w 133470"/>
                <a:gd name="connsiteY13" fmla="*/ 37503 h 106764"/>
                <a:gd name="connsiteX14" fmla="*/ 71480 w 133470"/>
                <a:gd name="connsiteY14" fmla="*/ 80982 h 106764"/>
                <a:gd name="connsiteX15" fmla="*/ 38175 w 133470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70" h="106764">
                  <a:moveTo>
                    <a:pt x="121184" y="14073"/>
                  </a:moveTo>
                  <a:cubicBezTo>
                    <a:pt x="124464" y="14073"/>
                    <a:pt x="133547" y="14073"/>
                    <a:pt x="133547" y="5860"/>
                  </a:cubicBezTo>
                  <a:cubicBezTo>
                    <a:pt x="133547" y="63"/>
                    <a:pt x="128249" y="63"/>
                    <a:pt x="123707" y="63"/>
                  </a:cubicBezTo>
                  <a:lnTo>
                    <a:pt x="66181" y="63"/>
                  </a:lnTo>
                  <a:cubicBezTo>
                    <a:pt x="28083" y="63"/>
                    <a:pt x="77" y="39918"/>
                    <a:pt x="77" y="68663"/>
                  </a:cubicBezTo>
                  <a:cubicBezTo>
                    <a:pt x="77" y="89919"/>
                    <a:pt x="14963" y="106827"/>
                    <a:pt x="37923" y="106827"/>
                  </a:cubicBezTo>
                  <a:cubicBezTo>
                    <a:pt x="67695" y="106827"/>
                    <a:pt x="101252" y="77600"/>
                    <a:pt x="101252" y="40401"/>
                  </a:cubicBezTo>
                  <a:cubicBezTo>
                    <a:pt x="101252" y="36295"/>
                    <a:pt x="101252" y="24701"/>
                    <a:pt x="93430" y="14073"/>
                  </a:cubicBezTo>
                  <a:lnTo>
                    <a:pt x="121184" y="14073"/>
                  </a:lnTo>
                  <a:close/>
                  <a:moveTo>
                    <a:pt x="38175" y="101513"/>
                  </a:moveTo>
                  <a:cubicBezTo>
                    <a:pt x="25812" y="101513"/>
                    <a:pt x="15720" y="92817"/>
                    <a:pt x="15720" y="75426"/>
                  </a:cubicBezTo>
                  <a:cubicBezTo>
                    <a:pt x="15720" y="68180"/>
                    <a:pt x="18747" y="48373"/>
                    <a:pt x="27578" y="34121"/>
                  </a:cubicBezTo>
                  <a:cubicBezTo>
                    <a:pt x="38175" y="17454"/>
                    <a:pt x="53313" y="14073"/>
                    <a:pt x="61892" y="14073"/>
                  </a:cubicBezTo>
                  <a:cubicBezTo>
                    <a:pt x="83086" y="14073"/>
                    <a:pt x="85104" y="30015"/>
                    <a:pt x="85104" y="37503"/>
                  </a:cubicBezTo>
                  <a:cubicBezTo>
                    <a:pt x="85104" y="48856"/>
                    <a:pt x="80058" y="68663"/>
                    <a:pt x="71480" y="80982"/>
                  </a:cubicBezTo>
                  <a:cubicBezTo>
                    <a:pt x="61640" y="95233"/>
                    <a:pt x="48015" y="101513"/>
                    <a:pt x="38175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729BBDA-3488-DD1E-7BB3-A75F0EC45097}"/>
                </a:ext>
              </a:extLst>
            </p:cNvPr>
            <p:cNvSpPr/>
            <p:nvPr>
              <p:custDataLst>
                <p:tags r:id="rId241"/>
              </p:custDataLst>
            </p:nvPr>
          </p:nvSpPr>
          <p:spPr>
            <a:xfrm>
              <a:off x="7141143" y="4489819"/>
              <a:ext cx="58535" cy="241548"/>
            </a:xfrm>
            <a:custGeom>
              <a:avLst/>
              <a:gdLst>
                <a:gd name="connsiteX0" fmla="*/ 58618 w 58535"/>
                <a:gd name="connsiteY0" fmla="*/ 239196 h 241548"/>
                <a:gd name="connsiteX1" fmla="*/ 54329 w 58535"/>
                <a:gd name="connsiteY1" fmla="*/ 233882 h 241548"/>
                <a:gd name="connsiteX2" fmla="*/ 14717 w 58535"/>
                <a:gd name="connsiteY2" fmla="*/ 120837 h 241548"/>
                <a:gd name="connsiteX3" fmla="*/ 55338 w 58535"/>
                <a:gd name="connsiteY3" fmla="*/ 6585 h 241548"/>
                <a:gd name="connsiteX4" fmla="*/ 58618 w 58535"/>
                <a:gd name="connsiteY4" fmla="*/ 2478 h 241548"/>
                <a:gd name="connsiteX5" fmla="*/ 56095 w 58535"/>
                <a:gd name="connsiteY5" fmla="*/ 63 h 241548"/>
                <a:gd name="connsiteX6" fmla="*/ 15978 w 58535"/>
                <a:gd name="connsiteY6" fmla="*/ 47165 h 241548"/>
                <a:gd name="connsiteX7" fmla="*/ 83 w 58535"/>
                <a:gd name="connsiteY7" fmla="*/ 120837 h 241548"/>
                <a:gd name="connsiteX8" fmla="*/ 16735 w 58535"/>
                <a:gd name="connsiteY8" fmla="*/ 196200 h 241548"/>
                <a:gd name="connsiteX9" fmla="*/ 56095 w 58535"/>
                <a:gd name="connsiteY9" fmla="*/ 241612 h 241548"/>
                <a:gd name="connsiteX10" fmla="*/ 58618 w 58535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5" h="241548">
                  <a:moveTo>
                    <a:pt x="58618" y="239196"/>
                  </a:moveTo>
                  <a:cubicBezTo>
                    <a:pt x="58618" y="238471"/>
                    <a:pt x="58618" y="237988"/>
                    <a:pt x="54329" y="233882"/>
                  </a:cubicBezTo>
                  <a:cubicBezTo>
                    <a:pt x="22790" y="203447"/>
                    <a:pt x="14717" y="157794"/>
                    <a:pt x="14717" y="120837"/>
                  </a:cubicBezTo>
                  <a:cubicBezTo>
                    <a:pt x="14717" y="78808"/>
                    <a:pt x="24304" y="36778"/>
                    <a:pt x="55338" y="6585"/>
                  </a:cubicBezTo>
                  <a:cubicBezTo>
                    <a:pt x="58618" y="3686"/>
                    <a:pt x="58618" y="3203"/>
                    <a:pt x="58618" y="2478"/>
                  </a:cubicBezTo>
                  <a:cubicBezTo>
                    <a:pt x="58618" y="787"/>
                    <a:pt x="57609" y="63"/>
                    <a:pt x="56095" y="63"/>
                  </a:cubicBezTo>
                  <a:cubicBezTo>
                    <a:pt x="53572" y="63"/>
                    <a:pt x="30864" y="16488"/>
                    <a:pt x="15978" y="47165"/>
                  </a:cubicBezTo>
                  <a:cubicBezTo>
                    <a:pt x="3110" y="73735"/>
                    <a:pt x="83" y="100547"/>
                    <a:pt x="83" y="120837"/>
                  </a:cubicBezTo>
                  <a:cubicBezTo>
                    <a:pt x="83" y="139678"/>
                    <a:pt x="2858" y="168905"/>
                    <a:pt x="16735" y="196200"/>
                  </a:cubicBezTo>
                  <a:cubicBezTo>
                    <a:pt x="31873" y="225911"/>
                    <a:pt x="53572" y="241612"/>
                    <a:pt x="56095" y="241612"/>
                  </a:cubicBezTo>
                  <a:cubicBezTo>
                    <a:pt x="57609" y="241612"/>
                    <a:pt x="58618" y="240887"/>
                    <a:pt x="58618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48B9BA5-5478-3455-2882-650FCA7A0655}"/>
                </a:ext>
              </a:extLst>
            </p:cNvPr>
            <p:cNvSpPr/>
            <p:nvPr>
              <p:custDataLst>
                <p:tags r:id="rId242"/>
              </p:custDataLst>
            </p:nvPr>
          </p:nvSpPr>
          <p:spPr>
            <a:xfrm>
              <a:off x="7224377" y="4505278"/>
              <a:ext cx="255082" cy="165702"/>
            </a:xfrm>
            <a:custGeom>
              <a:avLst/>
              <a:gdLst>
                <a:gd name="connsiteX0" fmla="*/ 127754 w 255082"/>
                <a:gd name="connsiteY0" fmla="*/ 133881 h 165702"/>
                <a:gd name="connsiteX1" fmla="*/ 67200 w 255082"/>
                <a:gd name="connsiteY1" fmla="*/ 6101 h 165702"/>
                <a:gd name="connsiteX2" fmla="*/ 56099 w 255082"/>
                <a:gd name="connsiteY2" fmla="*/ 63 h 165702"/>
                <a:gd name="connsiteX3" fmla="*/ 87 w 255082"/>
                <a:gd name="connsiteY3" fmla="*/ 63 h 165702"/>
                <a:gd name="connsiteX4" fmla="*/ 87 w 255082"/>
                <a:gd name="connsiteY4" fmla="*/ 11416 h 165702"/>
                <a:gd name="connsiteX5" fmla="*/ 27336 w 255082"/>
                <a:gd name="connsiteY5" fmla="*/ 11416 h 165702"/>
                <a:gd name="connsiteX6" fmla="*/ 27336 w 255082"/>
                <a:gd name="connsiteY6" fmla="*/ 147407 h 165702"/>
                <a:gd name="connsiteX7" fmla="*/ 20019 w 255082"/>
                <a:gd name="connsiteY7" fmla="*/ 153688 h 165702"/>
                <a:gd name="connsiteX8" fmla="*/ 6394 w 255082"/>
                <a:gd name="connsiteY8" fmla="*/ 154412 h 165702"/>
                <a:gd name="connsiteX9" fmla="*/ 87 w 255082"/>
                <a:gd name="connsiteY9" fmla="*/ 154412 h 165702"/>
                <a:gd name="connsiteX10" fmla="*/ 87 w 255082"/>
                <a:gd name="connsiteY10" fmla="*/ 165765 h 165702"/>
                <a:gd name="connsiteX11" fmla="*/ 33896 w 255082"/>
                <a:gd name="connsiteY11" fmla="*/ 165041 h 165702"/>
                <a:gd name="connsiteX12" fmla="*/ 67957 w 255082"/>
                <a:gd name="connsiteY12" fmla="*/ 165765 h 165702"/>
                <a:gd name="connsiteX13" fmla="*/ 67957 w 255082"/>
                <a:gd name="connsiteY13" fmla="*/ 154412 h 165702"/>
                <a:gd name="connsiteX14" fmla="*/ 61649 w 255082"/>
                <a:gd name="connsiteY14" fmla="*/ 154412 h 165702"/>
                <a:gd name="connsiteX15" fmla="*/ 48277 w 255082"/>
                <a:gd name="connsiteY15" fmla="*/ 153688 h 165702"/>
                <a:gd name="connsiteX16" fmla="*/ 40708 w 255082"/>
                <a:gd name="connsiteY16" fmla="*/ 147407 h 165702"/>
                <a:gd name="connsiteX17" fmla="*/ 40708 w 255082"/>
                <a:gd name="connsiteY17" fmla="*/ 14556 h 165702"/>
                <a:gd name="connsiteX18" fmla="*/ 40960 w 255082"/>
                <a:gd name="connsiteY18" fmla="*/ 14556 h 165702"/>
                <a:gd name="connsiteX19" fmla="*/ 109588 w 255082"/>
                <a:gd name="connsiteY19" fmla="*/ 159726 h 165702"/>
                <a:gd name="connsiteX20" fmla="*/ 117662 w 255082"/>
                <a:gd name="connsiteY20" fmla="*/ 165765 h 165702"/>
                <a:gd name="connsiteX21" fmla="*/ 125735 w 255082"/>
                <a:gd name="connsiteY21" fmla="*/ 159968 h 165702"/>
                <a:gd name="connsiteX22" fmla="*/ 196129 w 255082"/>
                <a:gd name="connsiteY22" fmla="*/ 11416 h 165702"/>
                <a:gd name="connsiteX23" fmla="*/ 196381 w 255082"/>
                <a:gd name="connsiteY23" fmla="*/ 11416 h 165702"/>
                <a:gd name="connsiteX24" fmla="*/ 196381 w 255082"/>
                <a:gd name="connsiteY24" fmla="*/ 154412 h 165702"/>
                <a:gd name="connsiteX25" fmla="*/ 169132 w 255082"/>
                <a:gd name="connsiteY25" fmla="*/ 154412 h 165702"/>
                <a:gd name="connsiteX26" fmla="*/ 169132 w 255082"/>
                <a:gd name="connsiteY26" fmla="*/ 165765 h 165702"/>
                <a:gd name="connsiteX27" fmla="*/ 212024 w 255082"/>
                <a:gd name="connsiteY27" fmla="*/ 165041 h 165702"/>
                <a:gd name="connsiteX28" fmla="*/ 255169 w 255082"/>
                <a:gd name="connsiteY28" fmla="*/ 165765 h 165702"/>
                <a:gd name="connsiteX29" fmla="*/ 255169 w 255082"/>
                <a:gd name="connsiteY29" fmla="*/ 154412 h 165702"/>
                <a:gd name="connsiteX30" fmla="*/ 227920 w 255082"/>
                <a:gd name="connsiteY30" fmla="*/ 154412 h 165702"/>
                <a:gd name="connsiteX31" fmla="*/ 227920 w 255082"/>
                <a:gd name="connsiteY31" fmla="*/ 11416 h 165702"/>
                <a:gd name="connsiteX32" fmla="*/ 255169 w 255082"/>
                <a:gd name="connsiteY32" fmla="*/ 11416 h 165702"/>
                <a:gd name="connsiteX33" fmla="*/ 255169 w 255082"/>
                <a:gd name="connsiteY33" fmla="*/ 63 h 165702"/>
                <a:gd name="connsiteX34" fmla="*/ 199409 w 255082"/>
                <a:gd name="connsiteY34" fmla="*/ 63 h 165702"/>
                <a:gd name="connsiteX35" fmla="*/ 188307 w 255082"/>
                <a:gd name="connsiteY35" fmla="*/ 6101 h 165702"/>
                <a:gd name="connsiteX36" fmla="*/ 127754 w 255082"/>
                <a:gd name="connsiteY36" fmla="*/ 1338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082" h="165702">
                  <a:moveTo>
                    <a:pt x="127754" y="133881"/>
                  </a:moveTo>
                  <a:lnTo>
                    <a:pt x="67200" y="6101"/>
                  </a:lnTo>
                  <a:cubicBezTo>
                    <a:pt x="64425" y="63"/>
                    <a:pt x="61649" y="63"/>
                    <a:pt x="56099" y="63"/>
                  </a:cubicBezTo>
                  <a:lnTo>
                    <a:pt x="87" y="63"/>
                  </a:lnTo>
                  <a:lnTo>
                    <a:pt x="87" y="11416"/>
                  </a:lnTo>
                  <a:lnTo>
                    <a:pt x="27336" y="11416"/>
                  </a:lnTo>
                  <a:lnTo>
                    <a:pt x="27336" y="147407"/>
                  </a:lnTo>
                  <a:cubicBezTo>
                    <a:pt x="27336" y="152722"/>
                    <a:pt x="27083" y="152963"/>
                    <a:pt x="20019" y="153688"/>
                  </a:cubicBezTo>
                  <a:cubicBezTo>
                    <a:pt x="13964" y="154412"/>
                    <a:pt x="13459" y="154412"/>
                    <a:pt x="6394" y="154412"/>
                  </a:cubicBezTo>
                  <a:lnTo>
                    <a:pt x="87" y="154412"/>
                  </a:lnTo>
                  <a:lnTo>
                    <a:pt x="87" y="165765"/>
                  </a:lnTo>
                  <a:cubicBezTo>
                    <a:pt x="9674" y="165041"/>
                    <a:pt x="24056" y="165041"/>
                    <a:pt x="33896" y="165041"/>
                  </a:cubicBezTo>
                  <a:cubicBezTo>
                    <a:pt x="44493" y="165041"/>
                    <a:pt x="57613" y="165041"/>
                    <a:pt x="67957" y="165765"/>
                  </a:cubicBezTo>
                  <a:lnTo>
                    <a:pt x="67957" y="154412"/>
                  </a:lnTo>
                  <a:lnTo>
                    <a:pt x="61649" y="154412"/>
                  </a:lnTo>
                  <a:cubicBezTo>
                    <a:pt x="57108" y="154412"/>
                    <a:pt x="52819" y="154171"/>
                    <a:pt x="48277" y="153688"/>
                  </a:cubicBezTo>
                  <a:cubicBezTo>
                    <a:pt x="40960" y="152963"/>
                    <a:pt x="40708" y="152722"/>
                    <a:pt x="40708" y="147407"/>
                  </a:cubicBezTo>
                  <a:lnTo>
                    <a:pt x="40708" y="14556"/>
                  </a:lnTo>
                  <a:lnTo>
                    <a:pt x="40960" y="14556"/>
                  </a:lnTo>
                  <a:lnTo>
                    <a:pt x="109588" y="159726"/>
                  </a:lnTo>
                  <a:cubicBezTo>
                    <a:pt x="111859" y="164557"/>
                    <a:pt x="114886" y="165765"/>
                    <a:pt x="117662" y="165765"/>
                  </a:cubicBezTo>
                  <a:cubicBezTo>
                    <a:pt x="122708" y="165765"/>
                    <a:pt x="124726" y="162142"/>
                    <a:pt x="125735" y="159968"/>
                  </a:cubicBezTo>
                  <a:lnTo>
                    <a:pt x="196129" y="11416"/>
                  </a:lnTo>
                  <a:lnTo>
                    <a:pt x="196381" y="11416"/>
                  </a:lnTo>
                  <a:lnTo>
                    <a:pt x="196381" y="154412"/>
                  </a:lnTo>
                  <a:lnTo>
                    <a:pt x="169132" y="154412"/>
                  </a:lnTo>
                  <a:lnTo>
                    <a:pt x="169132" y="165765"/>
                  </a:lnTo>
                  <a:cubicBezTo>
                    <a:pt x="178215" y="165041"/>
                    <a:pt x="201680" y="165041"/>
                    <a:pt x="212024" y="165041"/>
                  </a:cubicBezTo>
                  <a:cubicBezTo>
                    <a:pt x="222369" y="165041"/>
                    <a:pt x="246086" y="165041"/>
                    <a:pt x="255169" y="165765"/>
                  </a:cubicBezTo>
                  <a:lnTo>
                    <a:pt x="255169" y="154412"/>
                  </a:lnTo>
                  <a:lnTo>
                    <a:pt x="227920" y="154412"/>
                  </a:lnTo>
                  <a:lnTo>
                    <a:pt x="227920" y="11416"/>
                  </a:lnTo>
                  <a:lnTo>
                    <a:pt x="255169" y="11416"/>
                  </a:lnTo>
                  <a:lnTo>
                    <a:pt x="255169" y="63"/>
                  </a:lnTo>
                  <a:lnTo>
                    <a:pt x="199409" y="63"/>
                  </a:lnTo>
                  <a:cubicBezTo>
                    <a:pt x="193858" y="63"/>
                    <a:pt x="191083" y="63"/>
                    <a:pt x="188307" y="6101"/>
                  </a:cubicBezTo>
                  <a:lnTo>
                    <a:pt x="127754" y="1338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4DF0E1B-4E35-BB0C-5745-9A14E033CD5D}"/>
                </a:ext>
              </a:extLst>
            </p:cNvPr>
            <p:cNvSpPr/>
            <p:nvPr>
              <p:custDataLst>
                <p:tags r:id="rId243"/>
              </p:custDataLst>
            </p:nvPr>
          </p:nvSpPr>
          <p:spPr>
            <a:xfrm>
              <a:off x="7504099" y="4489819"/>
              <a:ext cx="58535" cy="241548"/>
            </a:xfrm>
            <a:custGeom>
              <a:avLst/>
              <a:gdLst>
                <a:gd name="connsiteX0" fmla="*/ 58633 w 58535"/>
                <a:gd name="connsiteY0" fmla="*/ 120837 h 241548"/>
                <a:gd name="connsiteX1" fmla="*/ 41980 w 58535"/>
                <a:gd name="connsiteY1" fmla="*/ 45474 h 241548"/>
                <a:gd name="connsiteX2" fmla="*/ 2621 w 58535"/>
                <a:gd name="connsiteY2" fmla="*/ 63 h 241548"/>
                <a:gd name="connsiteX3" fmla="*/ 98 w 58535"/>
                <a:gd name="connsiteY3" fmla="*/ 2478 h 241548"/>
                <a:gd name="connsiteX4" fmla="*/ 4891 w 58535"/>
                <a:gd name="connsiteY4" fmla="*/ 8034 h 241548"/>
                <a:gd name="connsiteX5" fmla="*/ 43999 w 58535"/>
                <a:gd name="connsiteY5" fmla="*/ 120837 h 241548"/>
                <a:gd name="connsiteX6" fmla="*/ 3378 w 58535"/>
                <a:gd name="connsiteY6" fmla="*/ 235090 h 241548"/>
                <a:gd name="connsiteX7" fmla="*/ 98 w 58535"/>
                <a:gd name="connsiteY7" fmla="*/ 239196 h 241548"/>
                <a:gd name="connsiteX8" fmla="*/ 2621 w 58535"/>
                <a:gd name="connsiteY8" fmla="*/ 241612 h 241548"/>
                <a:gd name="connsiteX9" fmla="*/ 42737 w 58535"/>
                <a:gd name="connsiteY9" fmla="*/ 194510 h 241548"/>
                <a:gd name="connsiteX10" fmla="*/ 58633 w 58535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5" h="241548">
                  <a:moveTo>
                    <a:pt x="58633" y="120837"/>
                  </a:moveTo>
                  <a:cubicBezTo>
                    <a:pt x="58633" y="101996"/>
                    <a:pt x="55857" y="72769"/>
                    <a:pt x="41980" y="45474"/>
                  </a:cubicBezTo>
                  <a:cubicBezTo>
                    <a:pt x="26842" y="15763"/>
                    <a:pt x="5144" y="63"/>
                    <a:pt x="2621" y="63"/>
                  </a:cubicBezTo>
                  <a:cubicBezTo>
                    <a:pt x="1107" y="63"/>
                    <a:pt x="98" y="1029"/>
                    <a:pt x="98" y="2478"/>
                  </a:cubicBezTo>
                  <a:cubicBezTo>
                    <a:pt x="98" y="3203"/>
                    <a:pt x="98" y="3686"/>
                    <a:pt x="4891" y="8034"/>
                  </a:cubicBezTo>
                  <a:cubicBezTo>
                    <a:pt x="29617" y="31947"/>
                    <a:pt x="43999" y="70353"/>
                    <a:pt x="43999" y="120837"/>
                  </a:cubicBezTo>
                  <a:cubicBezTo>
                    <a:pt x="43999" y="162142"/>
                    <a:pt x="34664" y="204655"/>
                    <a:pt x="3378" y="235090"/>
                  </a:cubicBezTo>
                  <a:cubicBezTo>
                    <a:pt x="98" y="237988"/>
                    <a:pt x="98" y="238471"/>
                    <a:pt x="98" y="239196"/>
                  </a:cubicBezTo>
                  <a:cubicBezTo>
                    <a:pt x="98" y="240645"/>
                    <a:pt x="1107" y="241612"/>
                    <a:pt x="2621" y="241612"/>
                  </a:cubicBezTo>
                  <a:cubicBezTo>
                    <a:pt x="5144" y="241612"/>
                    <a:pt x="27851" y="225186"/>
                    <a:pt x="42737" y="194510"/>
                  </a:cubicBezTo>
                  <a:cubicBezTo>
                    <a:pt x="55605" y="167939"/>
                    <a:pt x="58633" y="141127"/>
                    <a:pt x="58633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056A755-8392-3C45-97E4-3F6DF3183C37}"/>
                </a:ext>
              </a:extLst>
            </p:cNvPr>
            <p:cNvSpPr/>
            <p:nvPr>
              <p:custDataLst>
                <p:tags r:id="rId244"/>
              </p:custDataLst>
            </p:nvPr>
          </p:nvSpPr>
          <p:spPr>
            <a:xfrm>
              <a:off x="7672050" y="4582332"/>
              <a:ext cx="167784" cy="56522"/>
            </a:xfrm>
            <a:custGeom>
              <a:avLst/>
              <a:gdLst>
                <a:gd name="connsiteX0" fmla="*/ 159310 w 167784"/>
                <a:gd name="connsiteY0" fmla="*/ 9725 h 56522"/>
                <a:gd name="connsiteX1" fmla="*/ 167888 w 167784"/>
                <a:gd name="connsiteY1" fmla="*/ 4894 h 56522"/>
                <a:gd name="connsiteX2" fmla="*/ 159562 w 167784"/>
                <a:gd name="connsiteY2" fmla="*/ 63 h 56522"/>
                <a:gd name="connsiteX3" fmla="*/ 8430 w 167784"/>
                <a:gd name="connsiteY3" fmla="*/ 63 h 56522"/>
                <a:gd name="connsiteX4" fmla="*/ 104 w 167784"/>
                <a:gd name="connsiteY4" fmla="*/ 4894 h 56522"/>
                <a:gd name="connsiteX5" fmla="*/ 8683 w 167784"/>
                <a:gd name="connsiteY5" fmla="*/ 9725 h 56522"/>
                <a:gd name="connsiteX6" fmla="*/ 159310 w 167784"/>
                <a:gd name="connsiteY6" fmla="*/ 9725 h 56522"/>
                <a:gd name="connsiteX7" fmla="*/ 159562 w 167784"/>
                <a:gd name="connsiteY7" fmla="*/ 56585 h 56522"/>
                <a:gd name="connsiteX8" fmla="*/ 167888 w 167784"/>
                <a:gd name="connsiteY8" fmla="*/ 51754 h 56522"/>
                <a:gd name="connsiteX9" fmla="*/ 159310 w 167784"/>
                <a:gd name="connsiteY9" fmla="*/ 46923 h 56522"/>
                <a:gd name="connsiteX10" fmla="*/ 8683 w 167784"/>
                <a:gd name="connsiteY10" fmla="*/ 46923 h 56522"/>
                <a:gd name="connsiteX11" fmla="*/ 104 w 167784"/>
                <a:gd name="connsiteY11" fmla="*/ 51754 h 56522"/>
                <a:gd name="connsiteX12" fmla="*/ 8430 w 167784"/>
                <a:gd name="connsiteY12" fmla="*/ 56585 h 56522"/>
                <a:gd name="connsiteX13" fmla="*/ 159562 w 167784"/>
                <a:gd name="connsiteY13" fmla="*/ 56585 h 5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84" h="56522">
                  <a:moveTo>
                    <a:pt x="159310" y="9725"/>
                  </a:moveTo>
                  <a:cubicBezTo>
                    <a:pt x="163094" y="9725"/>
                    <a:pt x="167888" y="9725"/>
                    <a:pt x="167888" y="4894"/>
                  </a:cubicBezTo>
                  <a:cubicBezTo>
                    <a:pt x="167888" y="63"/>
                    <a:pt x="163094" y="63"/>
                    <a:pt x="159562" y="63"/>
                  </a:cubicBezTo>
                  <a:lnTo>
                    <a:pt x="8430" y="63"/>
                  </a:lnTo>
                  <a:cubicBezTo>
                    <a:pt x="4898" y="63"/>
                    <a:pt x="104" y="63"/>
                    <a:pt x="104" y="4894"/>
                  </a:cubicBezTo>
                  <a:cubicBezTo>
                    <a:pt x="104" y="9725"/>
                    <a:pt x="4898" y="9725"/>
                    <a:pt x="8683" y="9725"/>
                  </a:cubicBezTo>
                  <a:lnTo>
                    <a:pt x="159310" y="9725"/>
                  </a:lnTo>
                  <a:close/>
                  <a:moveTo>
                    <a:pt x="159562" y="56585"/>
                  </a:moveTo>
                  <a:cubicBezTo>
                    <a:pt x="163094" y="56585"/>
                    <a:pt x="167888" y="56585"/>
                    <a:pt x="167888" y="51754"/>
                  </a:cubicBezTo>
                  <a:cubicBezTo>
                    <a:pt x="167888" y="46923"/>
                    <a:pt x="163094" y="46923"/>
                    <a:pt x="159310" y="46923"/>
                  </a:cubicBezTo>
                  <a:lnTo>
                    <a:pt x="8683" y="46923"/>
                  </a:lnTo>
                  <a:cubicBezTo>
                    <a:pt x="4898" y="46923"/>
                    <a:pt x="104" y="46923"/>
                    <a:pt x="104" y="51754"/>
                  </a:cubicBezTo>
                  <a:cubicBezTo>
                    <a:pt x="104" y="56585"/>
                    <a:pt x="4898" y="56585"/>
                    <a:pt x="8430" y="56585"/>
                  </a:cubicBezTo>
                  <a:lnTo>
                    <a:pt x="159562" y="565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F5CF2BF-0B48-E788-232F-8FCA200C65EE}"/>
                </a:ext>
              </a:extLst>
            </p:cNvPr>
            <p:cNvSpPr/>
            <p:nvPr>
              <p:custDataLst>
                <p:tags r:id="rId245"/>
              </p:custDataLst>
            </p:nvPr>
          </p:nvSpPr>
          <p:spPr>
            <a:xfrm>
              <a:off x="7933832" y="4566873"/>
              <a:ext cx="133470" cy="106764"/>
            </a:xfrm>
            <a:custGeom>
              <a:avLst/>
              <a:gdLst>
                <a:gd name="connsiteX0" fmla="*/ 121222 w 133470"/>
                <a:gd name="connsiteY0" fmla="*/ 14073 h 106764"/>
                <a:gd name="connsiteX1" fmla="*/ 133585 w 133470"/>
                <a:gd name="connsiteY1" fmla="*/ 5860 h 106764"/>
                <a:gd name="connsiteX2" fmla="*/ 123745 w 133470"/>
                <a:gd name="connsiteY2" fmla="*/ 63 h 106764"/>
                <a:gd name="connsiteX3" fmla="*/ 66219 w 133470"/>
                <a:gd name="connsiteY3" fmla="*/ 63 h 106764"/>
                <a:gd name="connsiteX4" fmla="*/ 115 w 133470"/>
                <a:gd name="connsiteY4" fmla="*/ 68663 h 106764"/>
                <a:gd name="connsiteX5" fmla="*/ 37961 w 133470"/>
                <a:gd name="connsiteY5" fmla="*/ 106827 h 106764"/>
                <a:gd name="connsiteX6" fmla="*/ 101290 w 133470"/>
                <a:gd name="connsiteY6" fmla="*/ 40401 h 106764"/>
                <a:gd name="connsiteX7" fmla="*/ 93468 w 133470"/>
                <a:gd name="connsiteY7" fmla="*/ 14073 h 106764"/>
                <a:gd name="connsiteX8" fmla="*/ 121222 w 133470"/>
                <a:gd name="connsiteY8" fmla="*/ 14073 h 106764"/>
                <a:gd name="connsiteX9" fmla="*/ 38213 w 133470"/>
                <a:gd name="connsiteY9" fmla="*/ 101513 h 106764"/>
                <a:gd name="connsiteX10" fmla="*/ 15758 w 133470"/>
                <a:gd name="connsiteY10" fmla="*/ 75426 h 106764"/>
                <a:gd name="connsiteX11" fmla="*/ 27616 w 133470"/>
                <a:gd name="connsiteY11" fmla="*/ 34121 h 106764"/>
                <a:gd name="connsiteX12" fmla="*/ 61930 w 133470"/>
                <a:gd name="connsiteY12" fmla="*/ 14073 h 106764"/>
                <a:gd name="connsiteX13" fmla="*/ 85142 w 133470"/>
                <a:gd name="connsiteY13" fmla="*/ 37503 h 106764"/>
                <a:gd name="connsiteX14" fmla="*/ 71517 w 133470"/>
                <a:gd name="connsiteY14" fmla="*/ 80982 h 106764"/>
                <a:gd name="connsiteX15" fmla="*/ 38213 w 133470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70" h="106764">
                  <a:moveTo>
                    <a:pt x="121222" y="14073"/>
                  </a:moveTo>
                  <a:cubicBezTo>
                    <a:pt x="124502" y="14073"/>
                    <a:pt x="133585" y="14073"/>
                    <a:pt x="133585" y="5860"/>
                  </a:cubicBezTo>
                  <a:cubicBezTo>
                    <a:pt x="133585" y="63"/>
                    <a:pt x="128287" y="63"/>
                    <a:pt x="123745" y="63"/>
                  </a:cubicBezTo>
                  <a:lnTo>
                    <a:pt x="66219" y="63"/>
                  </a:lnTo>
                  <a:cubicBezTo>
                    <a:pt x="28121" y="63"/>
                    <a:pt x="115" y="39918"/>
                    <a:pt x="115" y="68663"/>
                  </a:cubicBezTo>
                  <a:cubicBezTo>
                    <a:pt x="115" y="89919"/>
                    <a:pt x="15001" y="106827"/>
                    <a:pt x="37961" y="106827"/>
                  </a:cubicBezTo>
                  <a:cubicBezTo>
                    <a:pt x="67733" y="106827"/>
                    <a:pt x="101290" y="77600"/>
                    <a:pt x="101290" y="40401"/>
                  </a:cubicBezTo>
                  <a:cubicBezTo>
                    <a:pt x="101290" y="36295"/>
                    <a:pt x="101290" y="24701"/>
                    <a:pt x="93468" y="14073"/>
                  </a:cubicBezTo>
                  <a:lnTo>
                    <a:pt x="121222" y="14073"/>
                  </a:lnTo>
                  <a:close/>
                  <a:moveTo>
                    <a:pt x="38213" y="101513"/>
                  </a:moveTo>
                  <a:cubicBezTo>
                    <a:pt x="25850" y="101513"/>
                    <a:pt x="15758" y="92817"/>
                    <a:pt x="15758" y="75426"/>
                  </a:cubicBezTo>
                  <a:cubicBezTo>
                    <a:pt x="15758" y="68180"/>
                    <a:pt x="18785" y="48373"/>
                    <a:pt x="27616" y="34121"/>
                  </a:cubicBezTo>
                  <a:cubicBezTo>
                    <a:pt x="38213" y="17454"/>
                    <a:pt x="53351" y="14073"/>
                    <a:pt x="61930" y="14073"/>
                  </a:cubicBezTo>
                  <a:cubicBezTo>
                    <a:pt x="83124" y="14073"/>
                    <a:pt x="85142" y="30015"/>
                    <a:pt x="85142" y="37503"/>
                  </a:cubicBezTo>
                  <a:cubicBezTo>
                    <a:pt x="85142" y="48856"/>
                    <a:pt x="80096" y="68663"/>
                    <a:pt x="71517" y="80982"/>
                  </a:cubicBezTo>
                  <a:cubicBezTo>
                    <a:pt x="61678" y="95233"/>
                    <a:pt x="48053" y="101513"/>
                    <a:pt x="38213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E60BF34-D4E9-D302-58D7-284D97084FA0}"/>
                </a:ext>
              </a:extLst>
            </p:cNvPr>
            <p:cNvSpPr/>
            <p:nvPr>
              <p:custDataLst>
                <p:tags r:id="rId246"/>
              </p:custDataLst>
            </p:nvPr>
          </p:nvSpPr>
          <p:spPr>
            <a:xfrm>
              <a:off x="8090007" y="4467840"/>
              <a:ext cx="137406" cy="118866"/>
            </a:xfrm>
            <a:custGeom>
              <a:avLst/>
              <a:gdLst>
                <a:gd name="connsiteX0" fmla="*/ 60523 w 137406"/>
                <a:gd name="connsiteY0" fmla="*/ 11895 h 118866"/>
                <a:gd name="connsiteX1" fmla="*/ 65998 w 137406"/>
                <a:gd name="connsiteY1" fmla="*/ 6146 h 118866"/>
                <a:gd name="connsiteX2" fmla="*/ 77301 w 137406"/>
                <a:gd name="connsiteY2" fmla="*/ 6146 h 118866"/>
                <a:gd name="connsiteX3" fmla="*/ 114037 w 137406"/>
                <a:gd name="connsiteY3" fmla="*/ 23562 h 118866"/>
                <a:gd name="connsiteX4" fmla="*/ 102381 w 137406"/>
                <a:gd name="connsiteY4" fmla="*/ 47234 h 118866"/>
                <a:gd name="connsiteX5" fmla="*/ 72003 w 137406"/>
                <a:gd name="connsiteY5" fmla="*/ 55350 h 118866"/>
                <a:gd name="connsiteX6" fmla="*/ 49220 w 137406"/>
                <a:gd name="connsiteY6" fmla="*/ 55350 h 118866"/>
                <a:gd name="connsiteX7" fmla="*/ 60523 w 137406"/>
                <a:gd name="connsiteY7" fmla="*/ 11895 h 118866"/>
                <a:gd name="connsiteX8" fmla="*/ 92490 w 137406"/>
                <a:gd name="connsiteY8" fmla="*/ 58055 h 118866"/>
                <a:gd name="connsiteX9" fmla="*/ 132229 w 137406"/>
                <a:gd name="connsiteY9" fmla="*/ 26098 h 118866"/>
                <a:gd name="connsiteX10" fmla="*/ 88605 w 137406"/>
                <a:gd name="connsiteY10" fmla="*/ 59 h 118866"/>
                <a:gd name="connsiteX11" fmla="*/ 34384 w 137406"/>
                <a:gd name="connsiteY11" fmla="*/ 59 h 118866"/>
                <a:gd name="connsiteX12" fmla="*/ 28732 w 137406"/>
                <a:gd name="connsiteY12" fmla="*/ 3779 h 118866"/>
                <a:gd name="connsiteX13" fmla="*/ 34384 w 137406"/>
                <a:gd name="connsiteY13" fmla="*/ 6146 h 118866"/>
                <a:gd name="connsiteX14" fmla="*/ 41095 w 137406"/>
                <a:gd name="connsiteY14" fmla="*/ 6484 h 118866"/>
                <a:gd name="connsiteX15" fmla="*/ 45157 w 137406"/>
                <a:gd name="connsiteY15" fmla="*/ 8852 h 118866"/>
                <a:gd name="connsiteX16" fmla="*/ 44451 w 137406"/>
                <a:gd name="connsiteY16" fmla="*/ 12571 h 118866"/>
                <a:gd name="connsiteX17" fmla="*/ 20961 w 137406"/>
                <a:gd name="connsiteY17" fmla="*/ 102355 h 118866"/>
                <a:gd name="connsiteX18" fmla="*/ 5419 w 137406"/>
                <a:gd name="connsiteY18" fmla="*/ 109457 h 118866"/>
                <a:gd name="connsiteX19" fmla="*/ 121 w 137406"/>
                <a:gd name="connsiteY19" fmla="*/ 113007 h 118866"/>
                <a:gd name="connsiteX20" fmla="*/ 2947 w 137406"/>
                <a:gd name="connsiteY20" fmla="*/ 115544 h 118866"/>
                <a:gd name="connsiteX21" fmla="*/ 13897 w 137406"/>
                <a:gd name="connsiteY21" fmla="*/ 115036 h 118866"/>
                <a:gd name="connsiteX22" fmla="*/ 25553 w 137406"/>
                <a:gd name="connsiteY22" fmla="*/ 114867 h 118866"/>
                <a:gd name="connsiteX23" fmla="*/ 36857 w 137406"/>
                <a:gd name="connsiteY23" fmla="*/ 115036 h 118866"/>
                <a:gd name="connsiteX24" fmla="*/ 48690 w 137406"/>
                <a:gd name="connsiteY24" fmla="*/ 115544 h 118866"/>
                <a:gd name="connsiteX25" fmla="*/ 52399 w 137406"/>
                <a:gd name="connsiteY25" fmla="*/ 111993 h 118866"/>
                <a:gd name="connsiteX26" fmla="*/ 46570 w 137406"/>
                <a:gd name="connsiteY26" fmla="*/ 109457 h 118866"/>
                <a:gd name="connsiteX27" fmla="*/ 39859 w 137406"/>
                <a:gd name="connsiteY27" fmla="*/ 109118 h 118866"/>
                <a:gd name="connsiteX28" fmla="*/ 35974 w 137406"/>
                <a:gd name="connsiteY28" fmla="*/ 106582 h 118866"/>
                <a:gd name="connsiteX29" fmla="*/ 36680 w 137406"/>
                <a:gd name="connsiteY29" fmla="*/ 102862 h 118866"/>
                <a:gd name="connsiteX30" fmla="*/ 47807 w 137406"/>
                <a:gd name="connsiteY30" fmla="*/ 60084 h 118866"/>
                <a:gd name="connsiteX31" fmla="*/ 71826 w 137406"/>
                <a:gd name="connsiteY31" fmla="*/ 60084 h 118866"/>
                <a:gd name="connsiteX32" fmla="*/ 93550 w 137406"/>
                <a:gd name="connsiteY32" fmla="*/ 75302 h 118866"/>
                <a:gd name="connsiteX33" fmla="*/ 91077 w 137406"/>
                <a:gd name="connsiteY33" fmla="*/ 87137 h 118866"/>
                <a:gd name="connsiteX34" fmla="*/ 88251 w 137406"/>
                <a:gd name="connsiteY34" fmla="*/ 100326 h 118866"/>
                <a:gd name="connsiteX35" fmla="*/ 114214 w 137406"/>
                <a:gd name="connsiteY35" fmla="*/ 118925 h 118866"/>
                <a:gd name="connsiteX36" fmla="*/ 137527 w 137406"/>
                <a:gd name="connsiteY36" fmla="*/ 99312 h 118866"/>
                <a:gd name="connsiteX37" fmla="*/ 134525 w 137406"/>
                <a:gd name="connsiteY37" fmla="*/ 96944 h 118866"/>
                <a:gd name="connsiteX38" fmla="*/ 131345 w 137406"/>
                <a:gd name="connsiteY38" fmla="*/ 99819 h 118866"/>
                <a:gd name="connsiteX39" fmla="*/ 114920 w 137406"/>
                <a:gd name="connsiteY39" fmla="*/ 114191 h 118866"/>
                <a:gd name="connsiteX40" fmla="*/ 106973 w 137406"/>
                <a:gd name="connsiteY40" fmla="*/ 103200 h 118866"/>
                <a:gd name="connsiteX41" fmla="*/ 108739 w 137406"/>
                <a:gd name="connsiteY41" fmla="*/ 85616 h 118866"/>
                <a:gd name="connsiteX42" fmla="*/ 109445 w 137406"/>
                <a:gd name="connsiteY42" fmla="*/ 77669 h 118866"/>
                <a:gd name="connsiteX43" fmla="*/ 104500 w 137406"/>
                <a:gd name="connsiteY43" fmla="*/ 65157 h 118866"/>
                <a:gd name="connsiteX44" fmla="*/ 92490 w 137406"/>
                <a:gd name="connsiteY44" fmla="*/ 58055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7406" h="118866">
                  <a:moveTo>
                    <a:pt x="60523" y="11895"/>
                  </a:moveTo>
                  <a:cubicBezTo>
                    <a:pt x="61759" y="7161"/>
                    <a:pt x="62113" y="6653"/>
                    <a:pt x="65998" y="6146"/>
                  </a:cubicBezTo>
                  <a:lnTo>
                    <a:pt x="77301" y="6146"/>
                  </a:lnTo>
                  <a:cubicBezTo>
                    <a:pt x="93727" y="6146"/>
                    <a:pt x="114037" y="6146"/>
                    <a:pt x="114037" y="23562"/>
                  </a:cubicBezTo>
                  <a:cubicBezTo>
                    <a:pt x="114037" y="30494"/>
                    <a:pt x="110682" y="41147"/>
                    <a:pt x="102381" y="47234"/>
                  </a:cubicBezTo>
                  <a:cubicBezTo>
                    <a:pt x="95139" y="52644"/>
                    <a:pt x="84189" y="55350"/>
                    <a:pt x="72003" y="55350"/>
                  </a:cubicBezTo>
                  <a:lnTo>
                    <a:pt x="49220" y="55350"/>
                  </a:lnTo>
                  <a:lnTo>
                    <a:pt x="60523" y="11895"/>
                  </a:lnTo>
                  <a:close/>
                  <a:moveTo>
                    <a:pt x="92490" y="58055"/>
                  </a:moveTo>
                  <a:cubicBezTo>
                    <a:pt x="113507" y="53321"/>
                    <a:pt x="132229" y="41147"/>
                    <a:pt x="132229" y="26098"/>
                  </a:cubicBezTo>
                  <a:cubicBezTo>
                    <a:pt x="132229" y="11557"/>
                    <a:pt x="114214" y="59"/>
                    <a:pt x="88605" y="59"/>
                  </a:cubicBezTo>
                  <a:lnTo>
                    <a:pt x="34384" y="59"/>
                  </a:lnTo>
                  <a:cubicBezTo>
                    <a:pt x="31028" y="59"/>
                    <a:pt x="28732" y="59"/>
                    <a:pt x="28732" y="3779"/>
                  </a:cubicBezTo>
                  <a:cubicBezTo>
                    <a:pt x="28732" y="6146"/>
                    <a:pt x="30852" y="6146"/>
                    <a:pt x="34384" y="6146"/>
                  </a:cubicBezTo>
                  <a:cubicBezTo>
                    <a:pt x="34561" y="6146"/>
                    <a:pt x="37916" y="6146"/>
                    <a:pt x="41095" y="6484"/>
                  </a:cubicBezTo>
                  <a:cubicBezTo>
                    <a:pt x="44804" y="6823"/>
                    <a:pt x="45157" y="7161"/>
                    <a:pt x="45157" y="8852"/>
                  </a:cubicBezTo>
                  <a:cubicBezTo>
                    <a:pt x="45157" y="9190"/>
                    <a:pt x="45157" y="10035"/>
                    <a:pt x="44451" y="12571"/>
                  </a:cubicBezTo>
                  <a:lnTo>
                    <a:pt x="20961" y="102355"/>
                  </a:lnTo>
                  <a:cubicBezTo>
                    <a:pt x="19548" y="108104"/>
                    <a:pt x="19195" y="109457"/>
                    <a:pt x="5419" y="109457"/>
                  </a:cubicBezTo>
                  <a:cubicBezTo>
                    <a:pt x="2417" y="109457"/>
                    <a:pt x="121" y="109457"/>
                    <a:pt x="121" y="113007"/>
                  </a:cubicBezTo>
                  <a:cubicBezTo>
                    <a:pt x="121" y="114698"/>
                    <a:pt x="1357" y="115544"/>
                    <a:pt x="2947" y="115544"/>
                  </a:cubicBezTo>
                  <a:cubicBezTo>
                    <a:pt x="6302" y="115544"/>
                    <a:pt x="10364" y="115036"/>
                    <a:pt x="13897" y="115036"/>
                  </a:cubicBezTo>
                  <a:cubicBezTo>
                    <a:pt x="17252" y="115036"/>
                    <a:pt x="22374" y="114867"/>
                    <a:pt x="25553" y="114867"/>
                  </a:cubicBezTo>
                  <a:cubicBezTo>
                    <a:pt x="29086" y="114867"/>
                    <a:pt x="33148" y="115036"/>
                    <a:pt x="36857" y="115036"/>
                  </a:cubicBezTo>
                  <a:cubicBezTo>
                    <a:pt x="40566" y="115036"/>
                    <a:pt x="44981" y="115544"/>
                    <a:pt x="48690" y="115544"/>
                  </a:cubicBezTo>
                  <a:cubicBezTo>
                    <a:pt x="49573" y="115544"/>
                    <a:pt x="52399" y="115544"/>
                    <a:pt x="52399" y="111993"/>
                  </a:cubicBezTo>
                  <a:cubicBezTo>
                    <a:pt x="52399" y="109457"/>
                    <a:pt x="50633" y="109457"/>
                    <a:pt x="46570" y="109457"/>
                  </a:cubicBezTo>
                  <a:cubicBezTo>
                    <a:pt x="43745" y="109457"/>
                    <a:pt x="43038" y="109457"/>
                    <a:pt x="39859" y="109118"/>
                  </a:cubicBezTo>
                  <a:cubicBezTo>
                    <a:pt x="35974" y="108611"/>
                    <a:pt x="35974" y="108273"/>
                    <a:pt x="35974" y="106582"/>
                  </a:cubicBezTo>
                  <a:cubicBezTo>
                    <a:pt x="35974" y="106413"/>
                    <a:pt x="35974" y="105399"/>
                    <a:pt x="36680" y="102862"/>
                  </a:cubicBezTo>
                  <a:lnTo>
                    <a:pt x="47807" y="60084"/>
                  </a:lnTo>
                  <a:lnTo>
                    <a:pt x="71826" y="60084"/>
                  </a:lnTo>
                  <a:cubicBezTo>
                    <a:pt x="87015" y="60084"/>
                    <a:pt x="93550" y="67355"/>
                    <a:pt x="93550" y="75302"/>
                  </a:cubicBezTo>
                  <a:cubicBezTo>
                    <a:pt x="93550" y="77500"/>
                    <a:pt x="91960" y="83249"/>
                    <a:pt x="91077" y="87137"/>
                  </a:cubicBezTo>
                  <a:cubicBezTo>
                    <a:pt x="88958" y="94915"/>
                    <a:pt x="88251" y="97452"/>
                    <a:pt x="88251" y="100326"/>
                  </a:cubicBezTo>
                  <a:cubicBezTo>
                    <a:pt x="88251" y="113684"/>
                    <a:pt x="101144" y="118925"/>
                    <a:pt x="114214" y="118925"/>
                  </a:cubicBezTo>
                  <a:cubicBezTo>
                    <a:pt x="130462" y="118925"/>
                    <a:pt x="137527" y="102355"/>
                    <a:pt x="137527" y="99312"/>
                  </a:cubicBezTo>
                  <a:cubicBezTo>
                    <a:pt x="137527" y="98804"/>
                    <a:pt x="137174" y="96944"/>
                    <a:pt x="134525" y="96944"/>
                  </a:cubicBezTo>
                  <a:cubicBezTo>
                    <a:pt x="132229" y="96944"/>
                    <a:pt x="131875" y="98128"/>
                    <a:pt x="131345" y="99819"/>
                  </a:cubicBezTo>
                  <a:cubicBezTo>
                    <a:pt x="128873" y="107258"/>
                    <a:pt x="122338" y="114191"/>
                    <a:pt x="114920" y="114191"/>
                  </a:cubicBezTo>
                  <a:cubicBezTo>
                    <a:pt x="110328" y="114191"/>
                    <a:pt x="106973" y="112331"/>
                    <a:pt x="106973" y="103200"/>
                  </a:cubicBezTo>
                  <a:cubicBezTo>
                    <a:pt x="106973" y="98973"/>
                    <a:pt x="108032" y="90181"/>
                    <a:pt x="108739" y="85616"/>
                  </a:cubicBezTo>
                  <a:cubicBezTo>
                    <a:pt x="109445" y="81050"/>
                    <a:pt x="109445" y="79360"/>
                    <a:pt x="109445" y="77669"/>
                  </a:cubicBezTo>
                  <a:cubicBezTo>
                    <a:pt x="109445" y="75640"/>
                    <a:pt x="109445" y="70229"/>
                    <a:pt x="104500" y="65157"/>
                  </a:cubicBezTo>
                  <a:cubicBezTo>
                    <a:pt x="101144" y="61606"/>
                    <a:pt x="96376" y="59408"/>
                    <a:pt x="92490" y="58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B5F0BD0-4740-263F-A00E-DE7C98DA0E01}"/>
                </a:ext>
              </a:extLst>
            </p:cNvPr>
            <p:cNvSpPr/>
            <p:nvPr>
              <p:custDataLst>
                <p:tags r:id="rId247"/>
              </p:custDataLst>
            </p:nvPr>
          </p:nvSpPr>
          <p:spPr>
            <a:xfrm>
              <a:off x="8267962" y="4489819"/>
              <a:ext cx="58535" cy="241548"/>
            </a:xfrm>
            <a:custGeom>
              <a:avLst/>
              <a:gdLst>
                <a:gd name="connsiteX0" fmla="*/ 58662 w 58535"/>
                <a:gd name="connsiteY0" fmla="*/ 239196 h 241548"/>
                <a:gd name="connsiteX1" fmla="*/ 54373 w 58535"/>
                <a:gd name="connsiteY1" fmla="*/ 233882 h 241548"/>
                <a:gd name="connsiteX2" fmla="*/ 14761 w 58535"/>
                <a:gd name="connsiteY2" fmla="*/ 120837 h 241548"/>
                <a:gd name="connsiteX3" fmla="*/ 55382 w 58535"/>
                <a:gd name="connsiteY3" fmla="*/ 6585 h 241548"/>
                <a:gd name="connsiteX4" fmla="*/ 58662 w 58535"/>
                <a:gd name="connsiteY4" fmla="*/ 2478 h 241548"/>
                <a:gd name="connsiteX5" fmla="*/ 56139 w 58535"/>
                <a:gd name="connsiteY5" fmla="*/ 63 h 241548"/>
                <a:gd name="connsiteX6" fmla="*/ 16023 w 58535"/>
                <a:gd name="connsiteY6" fmla="*/ 47165 h 241548"/>
                <a:gd name="connsiteX7" fmla="*/ 127 w 58535"/>
                <a:gd name="connsiteY7" fmla="*/ 120837 h 241548"/>
                <a:gd name="connsiteX8" fmla="*/ 16780 w 58535"/>
                <a:gd name="connsiteY8" fmla="*/ 196200 h 241548"/>
                <a:gd name="connsiteX9" fmla="*/ 56139 w 58535"/>
                <a:gd name="connsiteY9" fmla="*/ 241612 h 241548"/>
                <a:gd name="connsiteX10" fmla="*/ 58662 w 58535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5" h="241548">
                  <a:moveTo>
                    <a:pt x="58662" y="239196"/>
                  </a:moveTo>
                  <a:cubicBezTo>
                    <a:pt x="58662" y="238471"/>
                    <a:pt x="58662" y="237988"/>
                    <a:pt x="54373" y="233882"/>
                  </a:cubicBezTo>
                  <a:cubicBezTo>
                    <a:pt x="22835" y="203447"/>
                    <a:pt x="14761" y="157794"/>
                    <a:pt x="14761" y="120837"/>
                  </a:cubicBezTo>
                  <a:cubicBezTo>
                    <a:pt x="14761" y="78808"/>
                    <a:pt x="24349" y="36778"/>
                    <a:pt x="55382" y="6585"/>
                  </a:cubicBezTo>
                  <a:cubicBezTo>
                    <a:pt x="58662" y="3686"/>
                    <a:pt x="58662" y="3203"/>
                    <a:pt x="58662" y="2478"/>
                  </a:cubicBezTo>
                  <a:cubicBezTo>
                    <a:pt x="58662" y="787"/>
                    <a:pt x="57653" y="63"/>
                    <a:pt x="56139" y="63"/>
                  </a:cubicBezTo>
                  <a:cubicBezTo>
                    <a:pt x="53616" y="63"/>
                    <a:pt x="30909" y="16488"/>
                    <a:pt x="16023" y="47165"/>
                  </a:cubicBezTo>
                  <a:cubicBezTo>
                    <a:pt x="3155" y="73735"/>
                    <a:pt x="127" y="100547"/>
                    <a:pt x="127" y="120837"/>
                  </a:cubicBezTo>
                  <a:cubicBezTo>
                    <a:pt x="127" y="139678"/>
                    <a:pt x="2903" y="168905"/>
                    <a:pt x="16780" y="196200"/>
                  </a:cubicBezTo>
                  <a:cubicBezTo>
                    <a:pt x="31918" y="225911"/>
                    <a:pt x="53616" y="241612"/>
                    <a:pt x="56139" y="241612"/>
                  </a:cubicBezTo>
                  <a:cubicBezTo>
                    <a:pt x="57653" y="241612"/>
                    <a:pt x="58662" y="240887"/>
                    <a:pt x="58662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9AC0EBC-B661-5651-59A1-5E721C066EBA}"/>
                </a:ext>
              </a:extLst>
            </p:cNvPr>
            <p:cNvSpPr/>
            <p:nvPr>
              <p:custDataLst>
                <p:tags r:id="rId248"/>
              </p:custDataLst>
            </p:nvPr>
          </p:nvSpPr>
          <p:spPr>
            <a:xfrm>
              <a:off x="8351195" y="4505278"/>
              <a:ext cx="255082" cy="165702"/>
            </a:xfrm>
            <a:custGeom>
              <a:avLst/>
              <a:gdLst>
                <a:gd name="connsiteX0" fmla="*/ 127798 w 255082"/>
                <a:gd name="connsiteY0" fmla="*/ 133881 h 165702"/>
                <a:gd name="connsiteX1" fmla="*/ 67245 w 255082"/>
                <a:gd name="connsiteY1" fmla="*/ 6101 h 165702"/>
                <a:gd name="connsiteX2" fmla="*/ 56143 w 255082"/>
                <a:gd name="connsiteY2" fmla="*/ 63 h 165702"/>
                <a:gd name="connsiteX3" fmla="*/ 131 w 255082"/>
                <a:gd name="connsiteY3" fmla="*/ 63 h 165702"/>
                <a:gd name="connsiteX4" fmla="*/ 131 w 255082"/>
                <a:gd name="connsiteY4" fmla="*/ 11416 h 165702"/>
                <a:gd name="connsiteX5" fmla="*/ 27380 w 255082"/>
                <a:gd name="connsiteY5" fmla="*/ 11416 h 165702"/>
                <a:gd name="connsiteX6" fmla="*/ 27380 w 255082"/>
                <a:gd name="connsiteY6" fmla="*/ 147407 h 165702"/>
                <a:gd name="connsiteX7" fmla="*/ 20063 w 255082"/>
                <a:gd name="connsiteY7" fmla="*/ 153688 h 165702"/>
                <a:gd name="connsiteX8" fmla="*/ 6439 w 255082"/>
                <a:gd name="connsiteY8" fmla="*/ 154412 h 165702"/>
                <a:gd name="connsiteX9" fmla="*/ 131 w 255082"/>
                <a:gd name="connsiteY9" fmla="*/ 154412 h 165702"/>
                <a:gd name="connsiteX10" fmla="*/ 131 w 255082"/>
                <a:gd name="connsiteY10" fmla="*/ 165765 h 165702"/>
                <a:gd name="connsiteX11" fmla="*/ 33940 w 255082"/>
                <a:gd name="connsiteY11" fmla="*/ 165041 h 165702"/>
                <a:gd name="connsiteX12" fmla="*/ 68002 w 255082"/>
                <a:gd name="connsiteY12" fmla="*/ 165765 h 165702"/>
                <a:gd name="connsiteX13" fmla="*/ 68002 w 255082"/>
                <a:gd name="connsiteY13" fmla="*/ 154412 h 165702"/>
                <a:gd name="connsiteX14" fmla="*/ 61694 w 255082"/>
                <a:gd name="connsiteY14" fmla="*/ 154412 h 165702"/>
                <a:gd name="connsiteX15" fmla="*/ 48322 w 255082"/>
                <a:gd name="connsiteY15" fmla="*/ 153688 h 165702"/>
                <a:gd name="connsiteX16" fmla="*/ 40753 w 255082"/>
                <a:gd name="connsiteY16" fmla="*/ 147407 h 165702"/>
                <a:gd name="connsiteX17" fmla="*/ 40753 w 255082"/>
                <a:gd name="connsiteY17" fmla="*/ 14556 h 165702"/>
                <a:gd name="connsiteX18" fmla="*/ 41005 w 255082"/>
                <a:gd name="connsiteY18" fmla="*/ 14556 h 165702"/>
                <a:gd name="connsiteX19" fmla="*/ 109632 w 255082"/>
                <a:gd name="connsiteY19" fmla="*/ 159726 h 165702"/>
                <a:gd name="connsiteX20" fmla="*/ 117706 w 255082"/>
                <a:gd name="connsiteY20" fmla="*/ 165765 h 165702"/>
                <a:gd name="connsiteX21" fmla="*/ 125780 w 255082"/>
                <a:gd name="connsiteY21" fmla="*/ 159968 h 165702"/>
                <a:gd name="connsiteX22" fmla="*/ 196174 w 255082"/>
                <a:gd name="connsiteY22" fmla="*/ 11416 h 165702"/>
                <a:gd name="connsiteX23" fmla="*/ 196426 w 255082"/>
                <a:gd name="connsiteY23" fmla="*/ 11416 h 165702"/>
                <a:gd name="connsiteX24" fmla="*/ 196426 w 255082"/>
                <a:gd name="connsiteY24" fmla="*/ 154412 h 165702"/>
                <a:gd name="connsiteX25" fmla="*/ 169177 w 255082"/>
                <a:gd name="connsiteY25" fmla="*/ 154412 h 165702"/>
                <a:gd name="connsiteX26" fmla="*/ 169177 w 255082"/>
                <a:gd name="connsiteY26" fmla="*/ 165765 h 165702"/>
                <a:gd name="connsiteX27" fmla="*/ 212069 w 255082"/>
                <a:gd name="connsiteY27" fmla="*/ 165041 h 165702"/>
                <a:gd name="connsiteX28" fmla="*/ 255213 w 255082"/>
                <a:gd name="connsiteY28" fmla="*/ 165765 h 165702"/>
                <a:gd name="connsiteX29" fmla="*/ 255213 w 255082"/>
                <a:gd name="connsiteY29" fmla="*/ 154412 h 165702"/>
                <a:gd name="connsiteX30" fmla="*/ 227964 w 255082"/>
                <a:gd name="connsiteY30" fmla="*/ 154412 h 165702"/>
                <a:gd name="connsiteX31" fmla="*/ 227964 w 255082"/>
                <a:gd name="connsiteY31" fmla="*/ 11416 h 165702"/>
                <a:gd name="connsiteX32" fmla="*/ 255213 w 255082"/>
                <a:gd name="connsiteY32" fmla="*/ 11416 h 165702"/>
                <a:gd name="connsiteX33" fmla="*/ 255213 w 255082"/>
                <a:gd name="connsiteY33" fmla="*/ 63 h 165702"/>
                <a:gd name="connsiteX34" fmla="*/ 199453 w 255082"/>
                <a:gd name="connsiteY34" fmla="*/ 63 h 165702"/>
                <a:gd name="connsiteX35" fmla="*/ 188352 w 255082"/>
                <a:gd name="connsiteY35" fmla="*/ 6101 h 165702"/>
                <a:gd name="connsiteX36" fmla="*/ 127798 w 255082"/>
                <a:gd name="connsiteY36" fmla="*/ 1338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082" h="165702">
                  <a:moveTo>
                    <a:pt x="127798" y="133881"/>
                  </a:moveTo>
                  <a:lnTo>
                    <a:pt x="67245" y="6101"/>
                  </a:lnTo>
                  <a:cubicBezTo>
                    <a:pt x="64469" y="63"/>
                    <a:pt x="61694" y="63"/>
                    <a:pt x="56143" y="63"/>
                  </a:cubicBezTo>
                  <a:lnTo>
                    <a:pt x="131" y="63"/>
                  </a:lnTo>
                  <a:lnTo>
                    <a:pt x="131" y="11416"/>
                  </a:lnTo>
                  <a:lnTo>
                    <a:pt x="27380" y="11416"/>
                  </a:lnTo>
                  <a:lnTo>
                    <a:pt x="27380" y="147407"/>
                  </a:lnTo>
                  <a:cubicBezTo>
                    <a:pt x="27380" y="152722"/>
                    <a:pt x="27128" y="152963"/>
                    <a:pt x="20063" y="153688"/>
                  </a:cubicBezTo>
                  <a:cubicBezTo>
                    <a:pt x="14008" y="154412"/>
                    <a:pt x="13503" y="154412"/>
                    <a:pt x="6439" y="154412"/>
                  </a:cubicBezTo>
                  <a:lnTo>
                    <a:pt x="131" y="154412"/>
                  </a:lnTo>
                  <a:lnTo>
                    <a:pt x="131" y="165765"/>
                  </a:lnTo>
                  <a:cubicBezTo>
                    <a:pt x="9719" y="165041"/>
                    <a:pt x="24100" y="165041"/>
                    <a:pt x="33940" y="165041"/>
                  </a:cubicBezTo>
                  <a:cubicBezTo>
                    <a:pt x="44537" y="165041"/>
                    <a:pt x="57657" y="165041"/>
                    <a:pt x="68002" y="165765"/>
                  </a:cubicBezTo>
                  <a:lnTo>
                    <a:pt x="68002" y="154412"/>
                  </a:lnTo>
                  <a:lnTo>
                    <a:pt x="61694" y="154412"/>
                  </a:lnTo>
                  <a:cubicBezTo>
                    <a:pt x="57152" y="154412"/>
                    <a:pt x="52863" y="154171"/>
                    <a:pt x="48322" y="153688"/>
                  </a:cubicBezTo>
                  <a:cubicBezTo>
                    <a:pt x="41005" y="152963"/>
                    <a:pt x="40753" y="152722"/>
                    <a:pt x="40753" y="147407"/>
                  </a:cubicBezTo>
                  <a:lnTo>
                    <a:pt x="40753" y="14556"/>
                  </a:lnTo>
                  <a:lnTo>
                    <a:pt x="41005" y="14556"/>
                  </a:lnTo>
                  <a:lnTo>
                    <a:pt x="109632" y="159726"/>
                  </a:lnTo>
                  <a:cubicBezTo>
                    <a:pt x="111903" y="164557"/>
                    <a:pt x="114931" y="165765"/>
                    <a:pt x="117706" y="165765"/>
                  </a:cubicBezTo>
                  <a:cubicBezTo>
                    <a:pt x="122752" y="165765"/>
                    <a:pt x="124771" y="162142"/>
                    <a:pt x="125780" y="159968"/>
                  </a:cubicBezTo>
                  <a:lnTo>
                    <a:pt x="196174" y="11416"/>
                  </a:lnTo>
                  <a:lnTo>
                    <a:pt x="196426" y="11416"/>
                  </a:lnTo>
                  <a:lnTo>
                    <a:pt x="196426" y="154412"/>
                  </a:lnTo>
                  <a:lnTo>
                    <a:pt x="169177" y="154412"/>
                  </a:lnTo>
                  <a:lnTo>
                    <a:pt x="169177" y="165765"/>
                  </a:lnTo>
                  <a:cubicBezTo>
                    <a:pt x="178260" y="165041"/>
                    <a:pt x="201724" y="165041"/>
                    <a:pt x="212069" y="165041"/>
                  </a:cubicBezTo>
                  <a:cubicBezTo>
                    <a:pt x="222413" y="165041"/>
                    <a:pt x="246130" y="165041"/>
                    <a:pt x="255213" y="165765"/>
                  </a:cubicBezTo>
                  <a:lnTo>
                    <a:pt x="255213" y="154412"/>
                  </a:lnTo>
                  <a:lnTo>
                    <a:pt x="227964" y="154412"/>
                  </a:lnTo>
                  <a:lnTo>
                    <a:pt x="227964" y="11416"/>
                  </a:lnTo>
                  <a:lnTo>
                    <a:pt x="255213" y="11416"/>
                  </a:lnTo>
                  <a:lnTo>
                    <a:pt x="255213" y="63"/>
                  </a:lnTo>
                  <a:lnTo>
                    <a:pt x="199453" y="63"/>
                  </a:lnTo>
                  <a:cubicBezTo>
                    <a:pt x="193903" y="63"/>
                    <a:pt x="191127" y="63"/>
                    <a:pt x="188352" y="6101"/>
                  </a:cubicBezTo>
                  <a:lnTo>
                    <a:pt x="127798" y="1338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97BEA4E-3B7D-4C77-49C4-817E85E64E79}"/>
                </a:ext>
              </a:extLst>
            </p:cNvPr>
            <p:cNvSpPr/>
            <p:nvPr>
              <p:custDataLst>
                <p:tags r:id="rId249"/>
              </p:custDataLst>
            </p:nvPr>
          </p:nvSpPr>
          <p:spPr>
            <a:xfrm>
              <a:off x="8629076" y="4601123"/>
              <a:ext cx="137406" cy="118866"/>
            </a:xfrm>
            <a:custGeom>
              <a:avLst/>
              <a:gdLst>
                <a:gd name="connsiteX0" fmla="*/ 60544 w 137406"/>
                <a:gd name="connsiteY0" fmla="*/ 11901 h 118866"/>
                <a:gd name="connsiteX1" fmla="*/ 66019 w 137406"/>
                <a:gd name="connsiteY1" fmla="*/ 6152 h 118866"/>
                <a:gd name="connsiteX2" fmla="*/ 77323 w 137406"/>
                <a:gd name="connsiteY2" fmla="*/ 6152 h 118866"/>
                <a:gd name="connsiteX3" fmla="*/ 114059 w 137406"/>
                <a:gd name="connsiteY3" fmla="*/ 23567 h 118866"/>
                <a:gd name="connsiteX4" fmla="*/ 102402 w 137406"/>
                <a:gd name="connsiteY4" fmla="*/ 47239 h 118866"/>
                <a:gd name="connsiteX5" fmla="*/ 72024 w 137406"/>
                <a:gd name="connsiteY5" fmla="*/ 55355 h 118866"/>
                <a:gd name="connsiteX6" fmla="*/ 49241 w 137406"/>
                <a:gd name="connsiteY6" fmla="*/ 55355 h 118866"/>
                <a:gd name="connsiteX7" fmla="*/ 60544 w 137406"/>
                <a:gd name="connsiteY7" fmla="*/ 11901 h 118866"/>
                <a:gd name="connsiteX8" fmla="*/ 92512 w 137406"/>
                <a:gd name="connsiteY8" fmla="*/ 58060 h 118866"/>
                <a:gd name="connsiteX9" fmla="*/ 132250 w 137406"/>
                <a:gd name="connsiteY9" fmla="*/ 26104 h 118866"/>
                <a:gd name="connsiteX10" fmla="*/ 88626 w 137406"/>
                <a:gd name="connsiteY10" fmla="*/ 65 h 118866"/>
                <a:gd name="connsiteX11" fmla="*/ 34405 w 137406"/>
                <a:gd name="connsiteY11" fmla="*/ 65 h 118866"/>
                <a:gd name="connsiteX12" fmla="*/ 28754 w 137406"/>
                <a:gd name="connsiteY12" fmla="*/ 3784 h 118866"/>
                <a:gd name="connsiteX13" fmla="*/ 34405 w 137406"/>
                <a:gd name="connsiteY13" fmla="*/ 6152 h 118866"/>
                <a:gd name="connsiteX14" fmla="*/ 41117 w 137406"/>
                <a:gd name="connsiteY14" fmla="*/ 6490 h 118866"/>
                <a:gd name="connsiteX15" fmla="*/ 45179 w 137406"/>
                <a:gd name="connsiteY15" fmla="*/ 8857 h 118866"/>
                <a:gd name="connsiteX16" fmla="*/ 44472 w 137406"/>
                <a:gd name="connsiteY16" fmla="*/ 12577 h 118866"/>
                <a:gd name="connsiteX17" fmla="*/ 20983 w 137406"/>
                <a:gd name="connsiteY17" fmla="*/ 102361 h 118866"/>
                <a:gd name="connsiteX18" fmla="*/ 5440 w 137406"/>
                <a:gd name="connsiteY18" fmla="*/ 109462 h 118866"/>
                <a:gd name="connsiteX19" fmla="*/ 142 w 137406"/>
                <a:gd name="connsiteY19" fmla="*/ 113013 h 118866"/>
                <a:gd name="connsiteX20" fmla="*/ 2968 w 137406"/>
                <a:gd name="connsiteY20" fmla="*/ 115549 h 118866"/>
                <a:gd name="connsiteX21" fmla="*/ 13918 w 137406"/>
                <a:gd name="connsiteY21" fmla="*/ 115042 h 118866"/>
                <a:gd name="connsiteX22" fmla="*/ 25575 w 137406"/>
                <a:gd name="connsiteY22" fmla="*/ 114873 h 118866"/>
                <a:gd name="connsiteX23" fmla="*/ 36878 w 137406"/>
                <a:gd name="connsiteY23" fmla="*/ 115042 h 118866"/>
                <a:gd name="connsiteX24" fmla="*/ 48711 w 137406"/>
                <a:gd name="connsiteY24" fmla="*/ 115549 h 118866"/>
                <a:gd name="connsiteX25" fmla="*/ 52420 w 137406"/>
                <a:gd name="connsiteY25" fmla="*/ 111998 h 118866"/>
                <a:gd name="connsiteX26" fmla="*/ 46592 w 137406"/>
                <a:gd name="connsiteY26" fmla="*/ 109462 h 118866"/>
                <a:gd name="connsiteX27" fmla="*/ 39880 w 137406"/>
                <a:gd name="connsiteY27" fmla="*/ 109124 h 118866"/>
                <a:gd name="connsiteX28" fmla="*/ 35995 w 137406"/>
                <a:gd name="connsiteY28" fmla="*/ 106588 h 118866"/>
                <a:gd name="connsiteX29" fmla="*/ 36701 w 137406"/>
                <a:gd name="connsiteY29" fmla="*/ 102868 h 118866"/>
                <a:gd name="connsiteX30" fmla="*/ 47828 w 137406"/>
                <a:gd name="connsiteY30" fmla="*/ 60090 h 118866"/>
                <a:gd name="connsiteX31" fmla="*/ 71848 w 137406"/>
                <a:gd name="connsiteY31" fmla="*/ 60090 h 118866"/>
                <a:gd name="connsiteX32" fmla="*/ 93571 w 137406"/>
                <a:gd name="connsiteY32" fmla="*/ 75307 h 118866"/>
                <a:gd name="connsiteX33" fmla="*/ 91099 w 137406"/>
                <a:gd name="connsiteY33" fmla="*/ 87143 h 118866"/>
                <a:gd name="connsiteX34" fmla="*/ 88273 w 137406"/>
                <a:gd name="connsiteY34" fmla="*/ 100332 h 118866"/>
                <a:gd name="connsiteX35" fmla="*/ 114235 w 137406"/>
                <a:gd name="connsiteY35" fmla="*/ 118931 h 118866"/>
                <a:gd name="connsiteX36" fmla="*/ 137548 w 137406"/>
                <a:gd name="connsiteY36" fmla="*/ 99317 h 118866"/>
                <a:gd name="connsiteX37" fmla="*/ 134546 w 137406"/>
                <a:gd name="connsiteY37" fmla="*/ 96950 h 118866"/>
                <a:gd name="connsiteX38" fmla="*/ 131367 w 137406"/>
                <a:gd name="connsiteY38" fmla="*/ 99824 h 118866"/>
                <a:gd name="connsiteX39" fmla="*/ 114942 w 137406"/>
                <a:gd name="connsiteY39" fmla="*/ 114196 h 118866"/>
                <a:gd name="connsiteX40" fmla="*/ 106994 w 137406"/>
                <a:gd name="connsiteY40" fmla="*/ 103206 h 118866"/>
                <a:gd name="connsiteX41" fmla="*/ 108760 w 137406"/>
                <a:gd name="connsiteY41" fmla="*/ 85621 h 118866"/>
                <a:gd name="connsiteX42" fmla="*/ 109467 w 137406"/>
                <a:gd name="connsiteY42" fmla="*/ 77674 h 118866"/>
                <a:gd name="connsiteX43" fmla="*/ 104521 w 137406"/>
                <a:gd name="connsiteY43" fmla="*/ 65162 h 118866"/>
                <a:gd name="connsiteX44" fmla="*/ 92512 w 137406"/>
                <a:gd name="connsiteY44" fmla="*/ 58060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7406" h="118866">
                  <a:moveTo>
                    <a:pt x="60544" y="11901"/>
                  </a:moveTo>
                  <a:cubicBezTo>
                    <a:pt x="61781" y="7166"/>
                    <a:pt x="62134" y="6659"/>
                    <a:pt x="66019" y="6152"/>
                  </a:cubicBezTo>
                  <a:lnTo>
                    <a:pt x="77323" y="6152"/>
                  </a:lnTo>
                  <a:cubicBezTo>
                    <a:pt x="93748" y="6152"/>
                    <a:pt x="114059" y="6152"/>
                    <a:pt x="114059" y="23567"/>
                  </a:cubicBezTo>
                  <a:cubicBezTo>
                    <a:pt x="114059" y="30500"/>
                    <a:pt x="110703" y="41152"/>
                    <a:pt x="102402" y="47239"/>
                  </a:cubicBezTo>
                  <a:cubicBezTo>
                    <a:pt x="95161" y="52650"/>
                    <a:pt x="84211" y="55355"/>
                    <a:pt x="72024" y="55355"/>
                  </a:cubicBezTo>
                  <a:lnTo>
                    <a:pt x="49241" y="55355"/>
                  </a:lnTo>
                  <a:lnTo>
                    <a:pt x="60544" y="11901"/>
                  </a:lnTo>
                  <a:close/>
                  <a:moveTo>
                    <a:pt x="92512" y="58060"/>
                  </a:moveTo>
                  <a:cubicBezTo>
                    <a:pt x="113529" y="53326"/>
                    <a:pt x="132250" y="41152"/>
                    <a:pt x="132250" y="26104"/>
                  </a:cubicBezTo>
                  <a:cubicBezTo>
                    <a:pt x="132250" y="11562"/>
                    <a:pt x="114235" y="65"/>
                    <a:pt x="88626" y="65"/>
                  </a:cubicBezTo>
                  <a:lnTo>
                    <a:pt x="34405" y="65"/>
                  </a:lnTo>
                  <a:cubicBezTo>
                    <a:pt x="31050" y="65"/>
                    <a:pt x="28754" y="65"/>
                    <a:pt x="28754" y="3784"/>
                  </a:cubicBezTo>
                  <a:cubicBezTo>
                    <a:pt x="28754" y="6152"/>
                    <a:pt x="30873" y="6152"/>
                    <a:pt x="34405" y="6152"/>
                  </a:cubicBezTo>
                  <a:cubicBezTo>
                    <a:pt x="34582" y="6152"/>
                    <a:pt x="37938" y="6152"/>
                    <a:pt x="41117" y="6490"/>
                  </a:cubicBezTo>
                  <a:cubicBezTo>
                    <a:pt x="44826" y="6828"/>
                    <a:pt x="45179" y="7166"/>
                    <a:pt x="45179" y="8857"/>
                  </a:cubicBezTo>
                  <a:cubicBezTo>
                    <a:pt x="45179" y="9195"/>
                    <a:pt x="45179" y="10041"/>
                    <a:pt x="44472" y="12577"/>
                  </a:cubicBezTo>
                  <a:lnTo>
                    <a:pt x="20983" y="102361"/>
                  </a:lnTo>
                  <a:cubicBezTo>
                    <a:pt x="19570" y="108109"/>
                    <a:pt x="19216" y="109462"/>
                    <a:pt x="5440" y="109462"/>
                  </a:cubicBezTo>
                  <a:cubicBezTo>
                    <a:pt x="2438" y="109462"/>
                    <a:pt x="142" y="109462"/>
                    <a:pt x="142" y="113013"/>
                  </a:cubicBezTo>
                  <a:cubicBezTo>
                    <a:pt x="142" y="114704"/>
                    <a:pt x="1378" y="115549"/>
                    <a:pt x="2968" y="115549"/>
                  </a:cubicBezTo>
                  <a:cubicBezTo>
                    <a:pt x="6324" y="115549"/>
                    <a:pt x="10386" y="115042"/>
                    <a:pt x="13918" y="115042"/>
                  </a:cubicBezTo>
                  <a:cubicBezTo>
                    <a:pt x="17274" y="115042"/>
                    <a:pt x="22395" y="114873"/>
                    <a:pt x="25575" y="114873"/>
                  </a:cubicBezTo>
                  <a:cubicBezTo>
                    <a:pt x="29107" y="114873"/>
                    <a:pt x="33169" y="115042"/>
                    <a:pt x="36878" y="115042"/>
                  </a:cubicBezTo>
                  <a:cubicBezTo>
                    <a:pt x="40587" y="115042"/>
                    <a:pt x="45002" y="115549"/>
                    <a:pt x="48711" y="115549"/>
                  </a:cubicBezTo>
                  <a:cubicBezTo>
                    <a:pt x="49594" y="115549"/>
                    <a:pt x="52420" y="115549"/>
                    <a:pt x="52420" y="111998"/>
                  </a:cubicBezTo>
                  <a:cubicBezTo>
                    <a:pt x="52420" y="109462"/>
                    <a:pt x="50654" y="109462"/>
                    <a:pt x="46592" y="109462"/>
                  </a:cubicBezTo>
                  <a:cubicBezTo>
                    <a:pt x="43766" y="109462"/>
                    <a:pt x="43059" y="109462"/>
                    <a:pt x="39880" y="109124"/>
                  </a:cubicBezTo>
                  <a:cubicBezTo>
                    <a:pt x="35995" y="108617"/>
                    <a:pt x="35995" y="108278"/>
                    <a:pt x="35995" y="106588"/>
                  </a:cubicBezTo>
                  <a:cubicBezTo>
                    <a:pt x="35995" y="106419"/>
                    <a:pt x="35995" y="105404"/>
                    <a:pt x="36701" y="102868"/>
                  </a:cubicBezTo>
                  <a:lnTo>
                    <a:pt x="47828" y="60090"/>
                  </a:lnTo>
                  <a:lnTo>
                    <a:pt x="71848" y="60090"/>
                  </a:lnTo>
                  <a:cubicBezTo>
                    <a:pt x="87036" y="60090"/>
                    <a:pt x="93571" y="67360"/>
                    <a:pt x="93571" y="75307"/>
                  </a:cubicBezTo>
                  <a:cubicBezTo>
                    <a:pt x="93571" y="77505"/>
                    <a:pt x="91982" y="83254"/>
                    <a:pt x="91099" y="87143"/>
                  </a:cubicBezTo>
                  <a:cubicBezTo>
                    <a:pt x="88979" y="94921"/>
                    <a:pt x="88273" y="97457"/>
                    <a:pt x="88273" y="100332"/>
                  </a:cubicBezTo>
                  <a:cubicBezTo>
                    <a:pt x="88273" y="113689"/>
                    <a:pt x="101166" y="118931"/>
                    <a:pt x="114235" y="118931"/>
                  </a:cubicBezTo>
                  <a:cubicBezTo>
                    <a:pt x="130484" y="118931"/>
                    <a:pt x="137548" y="102361"/>
                    <a:pt x="137548" y="99317"/>
                  </a:cubicBezTo>
                  <a:cubicBezTo>
                    <a:pt x="137548" y="98810"/>
                    <a:pt x="137195" y="96950"/>
                    <a:pt x="134546" y="96950"/>
                  </a:cubicBezTo>
                  <a:cubicBezTo>
                    <a:pt x="132250" y="96950"/>
                    <a:pt x="131897" y="98133"/>
                    <a:pt x="131367" y="99824"/>
                  </a:cubicBezTo>
                  <a:cubicBezTo>
                    <a:pt x="128894" y="107264"/>
                    <a:pt x="122359" y="114196"/>
                    <a:pt x="114942" y="114196"/>
                  </a:cubicBezTo>
                  <a:cubicBezTo>
                    <a:pt x="110350" y="114196"/>
                    <a:pt x="106994" y="112336"/>
                    <a:pt x="106994" y="103206"/>
                  </a:cubicBezTo>
                  <a:cubicBezTo>
                    <a:pt x="106994" y="98979"/>
                    <a:pt x="108054" y="90186"/>
                    <a:pt x="108760" y="85621"/>
                  </a:cubicBezTo>
                  <a:cubicBezTo>
                    <a:pt x="109467" y="81056"/>
                    <a:pt x="109467" y="79365"/>
                    <a:pt x="109467" y="77674"/>
                  </a:cubicBezTo>
                  <a:cubicBezTo>
                    <a:pt x="109467" y="75645"/>
                    <a:pt x="109467" y="70235"/>
                    <a:pt x="104521" y="65162"/>
                  </a:cubicBezTo>
                  <a:cubicBezTo>
                    <a:pt x="101166" y="61611"/>
                    <a:pt x="96397" y="59413"/>
                    <a:pt x="92512" y="580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A2D1B5E-CC09-F326-7579-06FB9C5EF83C}"/>
                </a:ext>
              </a:extLst>
            </p:cNvPr>
            <p:cNvSpPr/>
            <p:nvPr>
              <p:custDataLst>
                <p:tags r:id="rId250"/>
              </p:custDataLst>
            </p:nvPr>
          </p:nvSpPr>
          <p:spPr>
            <a:xfrm>
              <a:off x="8789621" y="4634722"/>
              <a:ext cx="96255" cy="6763"/>
            </a:xfrm>
            <a:custGeom>
              <a:avLst/>
              <a:gdLst>
                <a:gd name="connsiteX0" fmla="*/ 90979 w 96255"/>
                <a:gd name="connsiteY0" fmla="*/ 6826 h 6763"/>
                <a:gd name="connsiteX1" fmla="*/ 96403 w 96255"/>
                <a:gd name="connsiteY1" fmla="*/ 3444 h 6763"/>
                <a:gd name="connsiteX2" fmla="*/ 90979 w 96255"/>
                <a:gd name="connsiteY2" fmla="*/ 63 h 6763"/>
                <a:gd name="connsiteX3" fmla="*/ 5573 w 96255"/>
                <a:gd name="connsiteY3" fmla="*/ 63 h 6763"/>
                <a:gd name="connsiteX4" fmla="*/ 148 w 96255"/>
                <a:gd name="connsiteY4" fmla="*/ 3444 h 6763"/>
                <a:gd name="connsiteX5" fmla="*/ 5573 w 96255"/>
                <a:gd name="connsiteY5" fmla="*/ 6826 h 6763"/>
                <a:gd name="connsiteX6" fmla="*/ 90979 w 96255"/>
                <a:gd name="connsiteY6" fmla="*/ 6826 h 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55" h="6763">
                  <a:moveTo>
                    <a:pt x="90979" y="6826"/>
                  </a:moveTo>
                  <a:cubicBezTo>
                    <a:pt x="92997" y="6826"/>
                    <a:pt x="96403" y="6826"/>
                    <a:pt x="96403" y="3444"/>
                  </a:cubicBezTo>
                  <a:cubicBezTo>
                    <a:pt x="96403" y="63"/>
                    <a:pt x="92997" y="63"/>
                    <a:pt x="90979" y="63"/>
                  </a:cubicBezTo>
                  <a:lnTo>
                    <a:pt x="5573" y="63"/>
                  </a:lnTo>
                  <a:cubicBezTo>
                    <a:pt x="3554" y="63"/>
                    <a:pt x="148" y="63"/>
                    <a:pt x="148" y="3444"/>
                  </a:cubicBezTo>
                  <a:cubicBezTo>
                    <a:pt x="148" y="6826"/>
                    <a:pt x="3554" y="6826"/>
                    <a:pt x="5573" y="6826"/>
                  </a:cubicBezTo>
                  <a:lnTo>
                    <a:pt x="90979" y="68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655403B-775B-7FE6-8F40-79246F737888}"/>
                </a:ext>
              </a:extLst>
            </p:cNvPr>
            <p:cNvSpPr/>
            <p:nvPr>
              <p:custDataLst>
                <p:tags r:id="rId251"/>
              </p:custDataLst>
            </p:nvPr>
          </p:nvSpPr>
          <p:spPr>
            <a:xfrm>
              <a:off x="8924145" y="4587862"/>
              <a:ext cx="51849" cy="80435"/>
            </a:xfrm>
            <a:custGeom>
              <a:avLst/>
              <a:gdLst>
                <a:gd name="connsiteX0" fmla="*/ 32323 w 51849"/>
                <a:gd name="connsiteY0" fmla="*/ 3686 h 80435"/>
                <a:gd name="connsiteX1" fmla="*/ 27781 w 51849"/>
                <a:gd name="connsiteY1" fmla="*/ 63 h 80435"/>
                <a:gd name="connsiteX2" fmla="*/ 2298 w 51849"/>
                <a:gd name="connsiteY2" fmla="*/ 7792 h 80435"/>
                <a:gd name="connsiteX3" fmla="*/ 153 w 51849"/>
                <a:gd name="connsiteY3" fmla="*/ 7792 h 80435"/>
                <a:gd name="connsiteX4" fmla="*/ 153 w 51849"/>
                <a:gd name="connsiteY4" fmla="*/ 13106 h 80435"/>
                <a:gd name="connsiteX5" fmla="*/ 2298 w 51849"/>
                <a:gd name="connsiteY5" fmla="*/ 13106 h 80435"/>
                <a:gd name="connsiteX6" fmla="*/ 20716 w 51849"/>
                <a:gd name="connsiteY6" fmla="*/ 9725 h 80435"/>
                <a:gd name="connsiteX7" fmla="*/ 20716 w 51849"/>
                <a:gd name="connsiteY7" fmla="*/ 70112 h 80435"/>
                <a:gd name="connsiteX8" fmla="*/ 7344 w 51849"/>
                <a:gd name="connsiteY8" fmla="*/ 75184 h 80435"/>
                <a:gd name="connsiteX9" fmla="*/ 1037 w 51849"/>
                <a:gd name="connsiteY9" fmla="*/ 75184 h 80435"/>
                <a:gd name="connsiteX10" fmla="*/ 1037 w 51849"/>
                <a:gd name="connsiteY10" fmla="*/ 80498 h 80435"/>
                <a:gd name="connsiteX11" fmla="*/ 26520 w 51849"/>
                <a:gd name="connsiteY11" fmla="*/ 80015 h 80435"/>
                <a:gd name="connsiteX12" fmla="*/ 52002 w 51849"/>
                <a:gd name="connsiteY12" fmla="*/ 80498 h 80435"/>
                <a:gd name="connsiteX13" fmla="*/ 52002 w 51849"/>
                <a:gd name="connsiteY13" fmla="*/ 75184 h 80435"/>
                <a:gd name="connsiteX14" fmla="*/ 45695 w 51849"/>
                <a:gd name="connsiteY14" fmla="*/ 75184 h 80435"/>
                <a:gd name="connsiteX15" fmla="*/ 32323 w 51849"/>
                <a:gd name="connsiteY15" fmla="*/ 70112 h 80435"/>
                <a:gd name="connsiteX16" fmla="*/ 32323 w 51849"/>
                <a:gd name="connsiteY16" fmla="*/ 3686 h 8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49" h="80435">
                  <a:moveTo>
                    <a:pt x="32323" y="3686"/>
                  </a:moveTo>
                  <a:cubicBezTo>
                    <a:pt x="32323" y="63"/>
                    <a:pt x="31944" y="63"/>
                    <a:pt x="27781" y="63"/>
                  </a:cubicBezTo>
                  <a:cubicBezTo>
                    <a:pt x="18824" y="7792"/>
                    <a:pt x="4821" y="7792"/>
                    <a:pt x="2298" y="7792"/>
                  </a:cubicBezTo>
                  <a:lnTo>
                    <a:pt x="153" y="7792"/>
                  </a:lnTo>
                  <a:lnTo>
                    <a:pt x="153" y="13106"/>
                  </a:lnTo>
                  <a:lnTo>
                    <a:pt x="2298" y="13106"/>
                  </a:lnTo>
                  <a:cubicBezTo>
                    <a:pt x="5200" y="13106"/>
                    <a:pt x="13400" y="12744"/>
                    <a:pt x="20716" y="9725"/>
                  </a:cubicBezTo>
                  <a:lnTo>
                    <a:pt x="20716" y="70112"/>
                  </a:lnTo>
                  <a:cubicBezTo>
                    <a:pt x="20716" y="73856"/>
                    <a:pt x="20716" y="75184"/>
                    <a:pt x="7344" y="75184"/>
                  </a:cubicBezTo>
                  <a:lnTo>
                    <a:pt x="1037" y="75184"/>
                  </a:lnTo>
                  <a:lnTo>
                    <a:pt x="1037" y="80498"/>
                  </a:lnTo>
                  <a:cubicBezTo>
                    <a:pt x="7975" y="80015"/>
                    <a:pt x="19203" y="80015"/>
                    <a:pt x="26520" y="80015"/>
                  </a:cubicBezTo>
                  <a:cubicBezTo>
                    <a:pt x="33836" y="80015"/>
                    <a:pt x="45064" y="80015"/>
                    <a:pt x="52002" y="80498"/>
                  </a:cubicBezTo>
                  <a:lnTo>
                    <a:pt x="52002" y="75184"/>
                  </a:lnTo>
                  <a:lnTo>
                    <a:pt x="45695" y="75184"/>
                  </a:lnTo>
                  <a:cubicBezTo>
                    <a:pt x="32323" y="75184"/>
                    <a:pt x="32323" y="73856"/>
                    <a:pt x="32323" y="70112"/>
                  </a:cubicBezTo>
                  <a:lnTo>
                    <a:pt x="32323" y="36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4268BA4-2306-5793-6DEB-591326B3B4B8}"/>
                </a:ext>
              </a:extLst>
            </p:cNvPr>
            <p:cNvSpPr/>
            <p:nvPr>
              <p:custDataLst>
                <p:tags r:id="rId252"/>
              </p:custDataLst>
            </p:nvPr>
          </p:nvSpPr>
          <p:spPr>
            <a:xfrm>
              <a:off x="9031572" y="4489819"/>
              <a:ext cx="58535" cy="241548"/>
            </a:xfrm>
            <a:custGeom>
              <a:avLst/>
              <a:gdLst>
                <a:gd name="connsiteX0" fmla="*/ 58693 w 58535"/>
                <a:gd name="connsiteY0" fmla="*/ 120837 h 241548"/>
                <a:gd name="connsiteX1" fmla="*/ 42041 w 58535"/>
                <a:gd name="connsiteY1" fmla="*/ 45474 h 241548"/>
                <a:gd name="connsiteX2" fmla="*/ 2681 w 58535"/>
                <a:gd name="connsiteY2" fmla="*/ 63 h 241548"/>
                <a:gd name="connsiteX3" fmla="*/ 158 w 58535"/>
                <a:gd name="connsiteY3" fmla="*/ 2478 h 241548"/>
                <a:gd name="connsiteX4" fmla="*/ 4952 w 58535"/>
                <a:gd name="connsiteY4" fmla="*/ 8034 h 241548"/>
                <a:gd name="connsiteX5" fmla="*/ 44059 w 58535"/>
                <a:gd name="connsiteY5" fmla="*/ 120837 h 241548"/>
                <a:gd name="connsiteX6" fmla="*/ 3438 w 58535"/>
                <a:gd name="connsiteY6" fmla="*/ 235090 h 241548"/>
                <a:gd name="connsiteX7" fmla="*/ 158 w 58535"/>
                <a:gd name="connsiteY7" fmla="*/ 239196 h 241548"/>
                <a:gd name="connsiteX8" fmla="*/ 2681 w 58535"/>
                <a:gd name="connsiteY8" fmla="*/ 241612 h 241548"/>
                <a:gd name="connsiteX9" fmla="*/ 42798 w 58535"/>
                <a:gd name="connsiteY9" fmla="*/ 194510 h 241548"/>
                <a:gd name="connsiteX10" fmla="*/ 58693 w 58535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5" h="241548">
                  <a:moveTo>
                    <a:pt x="58693" y="120837"/>
                  </a:moveTo>
                  <a:cubicBezTo>
                    <a:pt x="58693" y="101996"/>
                    <a:pt x="55918" y="72769"/>
                    <a:pt x="42041" y="45474"/>
                  </a:cubicBezTo>
                  <a:cubicBezTo>
                    <a:pt x="26902" y="15763"/>
                    <a:pt x="5204" y="63"/>
                    <a:pt x="2681" y="63"/>
                  </a:cubicBezTo>
                  <a:cubicBezTo>
                    <a:pt x="1167" y="63"/>
                    <a:pt x="158" y="1029"/>
                    <a:pt x="158" y="2478"/>
                  </a:cubicBezTo>
                  <a:cubicBezTo>
                    <a:pt x="158" y="3203"/>
                    <a:pt x="158" y="3686"/>
                    <a:pt x="4952" y="8034"/>
                  </a:cubicBezTo>
                  <a:cubicBezTo>
                    <a:pt x="29678" y="31947"/>
                    <a:pt x="44059" y="70353"/>
                    <a:pt x="44059" y="120837"/>
                  </a:cubicBezTo>
                  <a:cubicBezTo>
                    <a:pt x="44059" y="162142"/>
                    <a:pt x="34724" y="204655"/>
                    <a:pt x="3438" y="235090"/>
                  </a:cubicBezTo>
                  <a:cubicBezTo>
                    <a:pt x="158" y="237988"/>
                    <a:pt x="158" y="238471"/>
                    <a:pt x="158" y="239196"/>
                  </a:cubicBezTo>
                  <a:cubicBezTo>
                    <a:pt x="158" y="240645"/>
                    <a:pt x="1167" y="241612"/>
                    <a:pt x="2681" y="241612"/>
                  </a:cubicBezTo>
                  <a:cubicBezTo>
                    <a:pt x="5204" y="241612"/>
                    <a:pt x="27912" y="225186"/>
                    <a:pt x="42798" y="194510"/>
                  </a:cubicBezTo>
                  <a:cubicBezTo>
                    <a:pt x="55665" y="167939"/>
                    <a:pt x="58693" y="141127"/>
                    <a:pt x="58693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05" name="Group 504" descr="\documentclass{article}&#10;\usepackage{amsmath}&#10;\pagestyle{empty}&#10;\begin{document}&#10;&#10;$\sigma^{(o)}_{ijkl\dots} M_k M_l \ldots = R_{im}R^{-T}_{jn} \sigma_{mnkl\ldots}^{(o)}R^{-1}_{kp} M_p R^{-1}_{lq}M_q\ldots$&#10;&#10;\end{document}" title="IguanaTex Vector Display">
            <a:extLst>
              <a:ext uri="{FF2B5EF4-FFF2-40B4-BE49-F238E27FC236}">
                <a16:creationId xmlns:a16="http://schemas.microsoft.com/office/drawing/2014/main" id="{9610851C-59E6-94D7-73AF-ADF612125AD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25500" y="3683000"/>
            <a:ext cx="5804639" cy="376767"/>
            <a:chOff x="2787884" y="5024170"/>
            <a:chExt cx="5804639" cy="37676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315AB6-FEAF-7B66-9B70-8DF79EB9E91C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2787884" y="5179402"/>
              <a:ext cx="134156" cy="111848"/>
            </a:xfrm>
            <a:custGeom>
              <a:avLst/>
              <a:gdLst>
                <a:gd name="connsiteX0" fmla="*/ 121806 w 134156"/>
                <a:gd name="connsiteY0" fmla="*/ 14740 h 111848"/>
                <a:gd name="connsiteX1" fmla="*/ 134233 w 134156"/>
                <a:gd name="connsiteY1" fmla="*/ 6136 h 111848"/>
                <a:gd name="connsiteX2" fmla="*/ 124342 w 134156"/>
                <a:gd name="connsiteY2" fmla="*/ 63 h 111848"/>
                <a:gd name="connsiteX3" fmla="*/ 66521 w 134156"/>
                <a:gd name="connsiteY3" fmla="*/ 63 h 111848"/>
                <a:gd name="connsiteX4" fmla="*/ 77 w 134156"/>
                <a:gd name="connsiteY4" fmla="*/ 71930 h 111848"/>
                <a:gd name="connsiteX5" fmla="*/ 38117 w 134156"/>
                <a:gd name="connsiteY5" fmla="*/ 111912 h 111848"/>
                <a:gd name="connsiteX6" fmla="*/ 101772 w 134156"/>
                <a:gd name="connsiteY6" fmla="*/ 42323 h 111848"/>
                <a:gd name="connsiteX7" fmla="*/ 93910 w 134156"/>
                <a:gd name="connsiteY7" fmla="*/ 14740 h 111848"/>
                <a:gd name="connsiteX8" fmla="*/ 121806 w 134156"/>
                <a:gd name="connsiteY8" fmla="*/ 14740 h 111848"/>
                <a:gd name="connsiteX9" fmla="*/ 38371 w 134156"/>
                <a:gd name="connsiteY9" fmla="*/ 106345 h 111848"/>
                <a:gd name="connsiteX10" fmla="*/ 15800 w 134156"/>
                <a:gd name="connsiteY10" fmla="*/ 79015 h 111848"/>
                <a:gd name="connsiteX11" fmla="*/ 27720 w 134156"/>
                <a:gd name="connsiteY11" fmla="*/ 35743 h 111848"/>
                <a:gd name="connsiteX12" fmla="*/ 62210 w 134156"/>
                <a:gd name="connsiteY12" fmla="*/ 14740 h 111848"/>
                <a:gd name="connsiteX13" fmla="*/ 85541 w 134156"/>
                <a:gd name="connsiteY13" fmla="*/ 39286 h 111848"/>
                <a:gd name="connsiteX14" fmla="*/ 71847 w 134156"/>
                <a:gd name="connsiteY14" fmla="*/ 84835 h 111848"/>
                <a:gd name="connsiteX15" fmla="*/ 38371 w 134156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156" h="111848">
                  <a:moveTo>
                    <a:pt x="121806" y="14740"/>
                  </a:moveTo>
                  <a:cubicBezTo>
                    <a:pt x="125103" y="14740"/>
                    <a:pt x="134233" y="14740"/>
                    <a:pt x="134233" y="6136"/>
                  </a:cubicBezTo>
                  <a:cubicBezTo>
                    <a:pt x="134233" y="63"/>
                    <a:pt x="128907" y="63"/>
                    <a:pt x="124342" y="63"/>
                  </a:cubicBezTo>
                  <a:lnTo>
                    <a:pt x="66521" y="63"/>
                  </a:lnTo>
                  <a:cubicBezTo>
                    <a:pt x="28227" y="63"/>
                    <a:pt x="77" y="41817"/>
                    <a:pt x="77" y="71930"/>
                  </a:cubicBezTo>
                  <a:cubicBezTo>
                    <a:pt x="77" y="94198"/>
                    <a:pt x="15039" y="111912"/>
                    <a:pt x="38117" y="111912"/>
                  </a:cubicBezTo>
                  <a:cubicBezTo>
                    <a:pt x="68042" y="111912"/>
                    <a:pt x="101772" y="81293"/>
                    <a:pt x="101772" y="42323"/>
                  </a:cubicBezTo>
                  <a:cubicBezTo>
                    <a:pt x="101772" y="38021"/>
                    <a:pt x="101772" y="25874"/>
                    <a:pt x="93910" y="14740"/>
                  </a:cubicBezTo>
                  <a:lnTo>
                    <a:pt x="121806" y="14740"/>
                  </a:lnTo>
                  <a:close/>
                  <a:moveTo>
                    <a:pt x="38371" y="106345"/>
                  </a:moveTo>
                  <a:cubicBezTo>
                    <a:pt x="25944" y="106345"/>
                    <a:pt x="15800" y="97235"/>
                    <a:pt x="15800" y="79015"/>
                  </a:cubicBezTo>
                  <a:cubicBezTo>
                    <a:pt x="15800" y="71424"/>
                    <a:pt x="18843" y="50673"/>
                    <a:pt x="27720" y="35743"/>
                  </a:cubicBezTo>
                  <a:cubicBezTo>
                    <a:pt x="38371" y="18283"/>
                    <a:pt x="53587" y="14740"/>
                    <a:pt x="62210" y="14740"/>
                  </a:cubicBezTo>
                  <a:cubicBezTo>
                    <a:pt x="83512" y="14740"/>
                    <a:pt x="85541" y="31442"/>
                    <a:pt x="85541" y="39286"/>
                  </a:cubicBezTo>
                  <a:cubicBezTo>
                    <a:pt x="85541" y="51180"/>
                    <a:pt x="80469" y="71930"/>
                    <a:pt x="71847" y="84835"/>
                  </a:cubicBezTo>
                  <a:cubicBezTo>
                    <a:pt x="61956" y="99765"/>
                    <a:pt x="48261" y="106345"/>
                    <a:pt x="38371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6F7C279-97C5-A3DE-1256-CFB50D094D6F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2952674" y="5024170"/>
              <a:ext cx="46155" cy="176958"/>
            </a:xfrm>
            <a:custGeom>
              <a:avLst/>
              <a:gdLst>
                <a:gd name="connsiteX0" fmla="*/ 42688 w 46155"/>
                <a:gd name="connsiteY0" fmla="*/ 58 h 176958"/>
                <a:gd name="connsiteX1" fmla="*/ 83 w 46155"/>
                <a:gd name="connsiteY1" fmla="*/ 88449 h 176958"/>
                <a:gd name="connsiteX2" fmla="*/ 42688 w 46155"/>
                <a:gd name="connsiteY2" fmla="*/ 177017 h 176958"/>
                <a:gd name="connsiteX3" fmla="*/ 46239 w 46155"/>
                <a:gd name="connsiteY3" fmla="*/ 174891 h 176958"/>
                <a:gd name="connsiteX4" fmla="*/ 44463 w 46155"/>
                <a:gd name="connsiteY4" fmla="*/ 172234 h 176958"/>
                <a:gd name="connsiteX5" fmla="*/ 12154 w 46155"/>
                <a:gd name="connsiteY5" fmla="*/ 88626 h 176958"/>
                <a:gd name="connsiteX6" fmla="*/ 44996 w 46155"/>
                <a:gd name="connsiteY6" fmla="*/ 4309 h 176958"/>
                <a:gd name="connsiteX7" fmla="*/ 46239 w 46155"/>
                <a:gd name="connsiteY7" fmla="*/ 2184 h 176958"/>
                <a:gd name="connsiteX8" fmla="*/ 42688 w 46155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55" h="176958">
                  <a:moveTo>
                    <a:pt x="42688" y="58"/>
                  </a:moveTo>
                  <a:cubicBezTo>
                    <a:pt x="8959" y="23794"/>
                    <a:pt x="83" y="61347"/>
                    <a:pt x="83" y="88449"/>
                  </a:cubicBezTo>
                  <a:cubicBezTo>
                    <a:pt x="83" y="113425"/>
                    <a:pt x="7539" y="152218"/>
                    <a:pt x="42688" y="177017"/>
                  </a:cubicBezTo>
                  <a:cubicBezTo>
                    <a:pt x="44108" y="177017"/>
                    <a:pt x="46239" y="177017"/>
                    <a:pt x="46239" y="174891"/>
                  </a:cubicBezTo>
                  <a:cubicBezTo>
                    <a:pt x="46239" y="173828"/>
                    <a:pt x="45706" y="173474"/>
                    <a:pt x="44463" y="172234"/>
                  </a:cubicBezTo>
                  <a:cubicBezTo>
                    <a:pt x="20853" y="150978"/>
                    <a:pt x="12154" y="120865"/>
                    <a:pt x="12154" y="88626"/>
                  </a:cubicBezTo>
                  <a:cubicBezTo>
                    <a:pt x="12154" y="40799"/>
                    <a:pt x="30439" y="17417"/>
                    <a:pt x="44996" y="4309"/>
                  </a:cubicBezTo>
                  <a:cubicBezTo>
                    <a:pt x="45706" y="3601"/>
                    <a:pt x="46239" y="3069"/>
                    <a:pt x="46239" y="2184"/>
                  </a:cubicBezTo>
                  <a:cubicBezTo>
                    <a:pt x="46239" y="58"/>
                    <a:pt x="44108" y="58"/>
                    <a:pt x="42688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C4078B7-D5B9-C40D-E77C-1E10376DD822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3022516" y="5078905"/>
              <a:ext cx="83258" cy="79888"/>
            </a:xfrm>
            <a:custGeom>
              <a:avLst/>
              <a:gdLst>
                <a:gd name="connsiteX0" fmla="*/ 83344 w 83258"/>
                <a:gd name="connsiteY0" fmla="*/ 31057 h 79888"/>
                <a:gd name="connsiteX1" fmla="*/ 51212 w 83258"/>
                <a:gd name="connsiteY1" fmla="*/ 58 h 79888"/>
                <a:gd name="connsiteX2" fmla="*/ 86 w 83258"/>
                <a:gd name="connsiteY2" fmla="*/ 48948 h 79888"/>
                <a:gd name="connsiteX3" fmla="*/ 32395 w 83258"/>
                <a:gd name="connsiteY3" fmla="*/ 79946 h 79888"/>
                <a:gd name="connsiteX4" fmla="*/ 83344 w 83258"/>
                <a:gd name="connsiteY4" fmla="*/ 31057 h 79888"/>
                <a:gd name="connsiteX5" fmla="*/ 32572 w 83258"/>
                <a:gd name="connsiteY5" fmla="*/ 74986 h 79888"/>
                <a:gd name="connsiteX6" fmla="*/ 14820 w 83258"/>
                <a:gd name="connsiteY6" fmla="*/ 55324 h 79888"/>
                <a:gd name="connsiteX7" fmla="*/ 25117 w 83258"/>
                <a:gd name="connsiteY7" fmla="*/ 20606 h 79888"/>
                <a:gd name="connsiteX8" fmla="*/ 51035 w 83258"/>
                <a:gd name="connsiteY8" fmla="*/ 5018 h 79888"/>
                <a:gd name="connsiteX9" fmla="*/ 68787 w 83258"/>
                <a:gd name="connsiteY9" fmla="*/ 24680 h 79888"/>
                <a:gd name="connsiteX10" fmla="*/ 58846 w 83258"/>
                <a:gd name="connsiteY10" fmla="*/ 58867 h 79888"/>
                <a:gd name="connsiteX11" fmla="*/ 32572 w 83258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258" h="79888">
                  <a:moveTo>
                    <a:pt x="83344" y="31057"/>
                  </a:moveTo>
                  <a:cubicBezTo>
                    <a:pt x="83344" y="11395"/>
                    <a:pt x="68610" y="58"/>
                    <a:pt x="51212" y="58"/>
                  </a:cubicBezTo>
                  <a:cubicBezTo>
                    <a:pt x="24939" y="58"/>
                    <a:pt x="86" y="24680"/>
                    <a:pt x="86" y="48948"/>
                  </a:cubicBezTo>
                  <a:cubicBezTo>
                    <a:pt x="86" y="66661"/>
                    <a:pt x="13045" y="79946"/>
                    <a:pt x="32395" y="79946"/>
                  </a:cubicBezTo>
                  <a:cubicBezTo>
                    <a:pt x="57781" y="79946"/>
                    <a:pt x="83344" y="56564"/>
                    <a:pt x="83344" y="31057"/>
                  </a:cubicBezTo>
                  <a:close/>
                  <a:moveTo>
                    <a:pt x="32572" y="74986"/>
                  </a:moveTo>
                  <a:cubicBezTo>
                    <a:pt x="23696" y="74986"/>
                    <a:pt x="14820" y="69318"/>
                    <a:pt x="14820" y="55324"/>
                  </a:cubicBezTo>
                  <a:cubicBezTo>
                    <a:pt x="14820" y="48062"/>
                    <a:pt x="18193" y="30703"/>
                    <a:pt x="25117" y="20606"/>
                  </a:cubicBezTo>
                  <a:cubicBezTo>
                    <a:pt x="32750" y="9623"/>
                    <a:pt x="43046" y="5018"/>
                    <a:pt x="51035" y="5018"/>
                  </a:cubicBezTo>
                  <a:cubicBezTo>
                    <a:pt x="60621" y="5018"/>
                    <a:pt x="68787" y="11572"/>
                    <a:pt x="68787" y="24680"/>
                  </a:cubicBezTo>
                  <a:cubicBezTo>
                    <a:pt x="68787" y="28931"/>
                    <a:pt x="66657" y="46468"/>
                    <a:pt x="58846" y="58867"/>
                  </a:cubicBezTo>
                  <a:cubicBezTo>
                    <a:pt x="52100" y="69318"/>
                    <a:pt x="41449" y="74986"/>
                    <a:pt x="32572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69ECBD-BB6F-D253-9158-321D45EBB8D3}"/>
                </a:ext>
              </a:extLst>
            </p:cNvPr>
            <p:cNvSpPr/>
            <p:nvPr>
              <p:custDataLst>
                <p:tags r:id="rId188"/>
              </p:custDataLst>
            </p:nvPr>
          </p:nvSpPr>
          <p:spPr>
            <a:xfrm>
              <a:off x="3124217" y="5024170"/>
              <a:ext cx="45978" cy="176958"/>
            </a:xfrm>
            <a:custGeom>
              <a:avLst/>
              <a:gdLst>
                <a:gd name="connsiteX0" fmla="*/ 3463 w 45978"/>
                <a:gd name="connsiteY0" fmla="*/ 58 h 176958"/>
                <a:gd name="connsiteX1" fmla="*/ 90 w 45978"/>
                <a:gd name="connsiteY1" fmla="*/ 2184 h 176958"/>
                <a:gd name="connsiteX2" fmla="*/ 1688 w 45978"/>
                <a:gd name="connsiteY2" fmla="*/ 4841 h 176958"/>
                <a:gd name="connsiteX3" fmla="*/ 33997 w 45978"/>
                <a:gd name="connsiteY3" fmla="*/ 88449 h 176958"/>
                <a:gd name="connsiteX4" fmla="*/ 3285 w 45978"/>
                <a:gd name="connsiteY4" fmla="*/ 170817 h 176958"/>
                <a:gd name="connsiteX5" fmla="*/ 90 w 45978"/>
                <a:gd name="connsiteY5" fmla="*/ 174891 h 176958"/>
                <a:gd name="connsiteX6" fmla="*/ 2398 w 45978"/>
                <a:gd name="connsiteY6" fmla="*/ 177017 h 176958"/>
                <a:gd name="connsiteX7" fmla="*/ 33109 w 45978"/>
                <a:gd name="connsiteY7" fmla="*/ 143184 h 176958"/>
                <a:gd name="connsiteX8" fmla="*/ 46068 w 45978"/>
                <a:gd name="connsiteY8" fmla="*/ 88626 h 176958"/>
                <a:gd name="connsiteX9" fmla="*/ 3463 w 45978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78" h="176958">
                  <a:moveTo>
                    <a:pt x="3463" y="58"/>
                  </a:moveTo>
                  <a:cubicBezTo>
                    <a:pt x="2220" y="58"/>
                    <a:pt x="90" y="58"/>
                    <a:pt x="90" y="2184"/>
                  </a:cubicBezTo>
                  <a:cubicBezTo>
                    <a:pt x="90" y="3069"/>
                    <a:pt x="622" y="3601"/>
                    <a:pt x="1688" y="4841"/>
                  </a:cubicBezTo>
                  <a:cubicBezTo>
                    <a:pt x="16954" y="18834"/>
                    <a:pt x="33997" y="42748"/>
                    <a:pt x="33997" y="88449"/>
                  </a:cubicBezTo>
                  <a:cubicBezTo>
                    <a:pt x="33997" y="125470"/>
                    <a:pt x="22458" y="153458"/>
                    <a:pt x="3285" y="170817"/>
                  </a:cubicBezTo>
                  <a:cubicBezTo>
                    <a:pt x="267" y="173828"/>
                    <a:pt x="90" y="174005"/>
                    <a:pt x="90" y="174891"/>
                  </a:cubicBezTo>
                  <a:cubicBezTo>
                    <a:pt x="90" y="175777"/>
                    <a:pt x="622" y="177017"/>
                    <a:pt x="2398" y="177017"/>
                  </a:cubicBezTo>
                  <a:cubicBezTo>
                    <a:pt x="4528" y="177017"/>
                    <a:pt x="21393" y="165326"/>
                    <a:pt x="33109" y="143184"/>
                  </a:cubicBezTo>
                  <a:cubicBezTo>
                    <a:pt x="40920" y="128481"/>
                    <a:pt x="46068" y="109351"/>
                    <a:pt x="46068" y="88626"/>
                  </a:cubicBezTo>
                  <a:cubicBezTo>
                    <a:pt x="46068" y="63650"/>
                    <a:pt x="38612" y="24857"/>
                    <a:pt x="3463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EF34E6E-6208-83C3-C06E-20CAE33F6507}"/>
                </a:ext>
              </a:extLst>
            </p:cNvPr>
            <p:cNvSpPr/>
            <p:nvPr>
              <p:custDataLst>
                <p:tags r:id="rId189"/>
              </p:custDataLst>
            </p:nvPr>
          </p:nvSpPr>
          <p:spPr>
            <a:xfrm>
              <a:off x="2931503" y="5247361"/>
              <a:ext cx="53789" cy="119212"/>
            </a:xfrm>
            <a:custGeom>
              <a:avLst/>
              <a:gdLst>
                <a:gd name="connsiteX0" fmla="*/ 49256 w 53789"/>
                <a:gd name="connsiteY0" fmla="*/ 6797 h 119212"/>
                <a:gd name="connsiteX1" fmla="*/ 42155 w 53789"/>
                <a:gd name="connsiteY1" fmla="*/ 66 h 119212"/>
                <a:gd name="connsiteX2" fmla="*/ 32214 w 53789"/>
                <a:gd name="connsiteY2" fmla="*/ 9809 h 119212"/>
                <a:gd name="connsiteX3" fmla="*/ 39315 w 53789"/>
                <a:gd name="connsiteY3" fmla="*/ 16540 h 119212"/>
                <a:gd name="connsiteX4" fmla="*/ 49256 w 53789"/>
                <a:gd name="connsiteY4" fmla="*/ 6797 h 119212"/>
                <a:gd name="connsiteX5" fmla="*/ 13042 w 53789"/>
                <a:gd name="connsiteY5" fmla="*/ 96782 h 119212"/>
                <a:gd name="connsiteX6" fmla="*/ 11444 w 53789"/>
                <a:gd name="connsiteY6" fmla="*/ 104222 h 119212"/>
                <a:gd name="connsiteX7" fmla="*/ 28308 w 53789"/>
                <a:gd name="connsiteY7" fmla="*/ 119279 h 119212"/>
                <a:gd name="connsiteX8" fmla="*/ 53872 w 53789"/>
                <a:gd name="connsiteY8" fmla="*/ 92177 h 119212"/>
                <a:gd name="connsiteX9" fmla="*/ 51031 w 53789"/>
                <a:gd name="connsiteY9" fmla="*/ 89874 h 119212"/>
                <a:gd name="connsiteX10" fmla="*/ 47658 w 53789"/>
                <a:gd name="connsiteY10" fmla="*/ 92885 h 119212"/>
                <a:gd name="connsiteX11" fmla="*/ 28841 w 53789"/>
                <a:gd name="connsiteY11" fmla="*/ 114319 h 119212"/>
                <a:gd name="connsiteX12" fmla="*/ 24403 w 53789"/>
                <a:gd name="connsiteY12" fmla="*/ 108119 h 119212"/>
                <a:gd name="connsiteX13" fmla="*/ 27243 w 53789"/>
                <a:gd name="connsiteY13" fmla="*/ 96782 h 119212"/>
                <a:gd name="connsiteX14" fmla="*/ 32924 w 53789"/>
                <a:gd name="connsiteY14" fmla="*/ 82611 h 119212"/>
                <a:gd name="connsiteX15" fmla="*/ 41623 w 53789"/>
                <a:gd name="connsiteY15" fmla="*/ 60115 h 119212"/>
                <a:gd name="connsiteX16" fmla="*/ 42688 w 53789"/>
                <a:gd name="connsiteY16" fmla="*/ 54447 h 119212"/>
                <a:gd name="connsiteX17" fmla="*/ 25823 w 53789"/>
                <a:gd name="connsiteY17" fmla="*/ 39390 h 119212"/>
                <a:gd name="connsiteX18" fmla="*/ 82 w 53789"/>
                <a:gd name="connsiteY18" fmla="*/ 66492 h 119212"/>
                <a:gd name="connsiteX19" fmla="*/ 3100 w 53789"/>
                <a:gd name="connsiteY19" fmla="*/ 68795 h 119212"/>
                <a:gd name="connsiteX20" fmla="*/ 6296 w 53789"/>
                <a:gd name="connsiteY20" fmla="*/ 65961 h 119212"/>
                <a:gd name="connsiteX21" fmla="*/ 25291 w 53789"/>
                <a:gd name="connsiteY21" fmla="*/ 44350 h 119212"/>
                <a:gd name="connsiteX22" fmla="*/ 29729 w 53789"/>
                <a:gd name="connsiteY22" fmla="*/ 50550 h 119212"/>
                <a:gd name="connsiteX23" fmla="*/ 24225 w 53789"/>
                <a:gd name="connsiteY23" fmla="*/ 68263 h 119212"/>
                <a:gd name="connsiteX24" fmla="*/ 13042 w 53789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89" h="119212">
                  <a:moveTo>
                    <a:pt x="49256" y="6797"/>
                  </a:moveTo>
                  <a:cubicBezTo>
                    <a:pt x="49256" y="3963"/>
                    <a:pt x="47126" y="66"/>
                    <a:pt x="42155" y="66"/>
                  </a:cubicBezTo>
                  <a:cubicBezTo>
                    <a:pt x="37362" y="66"/>
                    <a:pt x="32214" y="4672"/>
                    <a:pt x="32214" y="9809"/>
                  </a:cubicBezTo>
                  <a:cubicBezTo>
                    <a:pt x="32214" y="12820"/>
                    <a:pt x="34522" y="16540"/>
                    <a:pt x="39315" y="16540"/>
                  </a:cubicBezTo>
                  <a:cubicBezTo>
                    <a:pt x="44463" y="16540"/>
                    <a:pt x="49256" y="11580"/>
                    <a:pt x="49256" y="6797"/>
                  </a:cubicBezTo>
                  <a:close/>
                  <a:moveTo>
                    <a:pt x="13042" y="96782"/>
                  </a:moveTo>
                  <a:cubicBezTo>
                    <a:pt x="12331" y="99085"/>
                    <a:pt x="11444" y="101211"/>
                    <a:pt x="11444" y="104222"/>
                  </a:cubicBezTo>
                  <a:cubicBezTo>
                    <a:pt x="11444" y="112547"/>
                    <a:pt x="18545" y="119279"/>
                    <a:pt x="28308" y="119279"/>
                  </a:cubicBezTo>
                  <a:cubicBezTo>
                    <a:pt x="46061" y="119279"/>
                    <a:pt x="53872" y="94834"/>
                    <a:pt x="53872" y="92177"/>
                  </a:cubicBezTo>
                  <a:cubicBezTo>
                    <a:pt x="53872" y="89874"/>
                    <a:pt x="51564" y="89874"/>
                    <a:pt x="51031" y="89874"/>
                  </a:cubicBezTo>
                  <a:cubicBezTo>
                    <a:pt x="48546" y="89874"/>
                    <a:pt x="48369" y="90937"/>
                    <a:pt x="47658" y="92885"/>
                  </a:cubicBezTo>
                  <a:cubicBezTo>
                    <a:pt x="43575" y="107056"/>
                    <a:pt x="35764" y="114319"/>
                    <a:pt x="28841" y="114319"/>
                  </a:cubicBezTo>
                  <a:cubicBezTo>
                    <a:pt x="25291" y="114319"/>
                    <a:pt x="24403" y="112016"/>
                    <a:pt x="24403" y="108119"/>
                  </a:cubicBezTo>
                  <a:cubicBezTo>
                    <a:pt x="24403" y="104045"/>
                    <a:pt x="25646" y="100679"/>
                    <a:pt x="27243" y="96782"/>
                  </a:cubicBezTo>
                  <a:cubicBezTo>
                    <a:pt x="29019" y="92000"/>
                    <a:pt x="30971" y="87217"/>
                    <a:pt x="32924" y="82611"/>
                  </a:cubicBezTo>
                  <a:cubicBezTo>
                    <a:pt x="34522" y="78360"/>
                    <a:pt x="40913" y="62241"/>
                    <a:pt x="41623" y="60115"/>
                  </a:cubicBezTo>
                  <a:cubicBezTo>
                    <a:pt x="42155" y="58344"/>
                    <a:pt x="42688" y="56218"/>
                    <a:pt x="42688" y="54447"/>
                  </a:cubicBezTo>
                  <a:cubicBezTo>
                    <a:pt x="42688" y="46121"/>
                    <a:pt x="35587" y="39390"/>
                    <a:pt x="25823" y="39390"/>
                  </a:cubicBezTo>
                  <a:cubicBezTo>
                    <a:pt x="8248" y="39390"/>
                    <a:pt x="82" y="63481"/>
                    <a:pt x="82" y="66492"/>
                  </a:cubicBezTo>
                  <a:cubicBezTo>
                    <a:pt x="82" y="68795"/>
                    <a:pt x="2568" y="68795"/>
                    <a:pt x="3100" y="68795"/>
                  </a:cubicBezTo>
                  <a:cubicBezTo>
                    <a:pt x="5586" y="68795"/>
                    <a:pt x="5763" y="67909"/>
                    <a:pt x="6296" y="65961"/>
                  </a:cubicBezTo>
                  <a:cubicBezTo>
                    <a:pt x="10911" y="50727"/>
                    <a:pt x="18722" y="44350"/>
                    <a:pt x="25291" y="44350"/>
                  </a:cubicBezTo>
                  <a:cubicBezTo>
                    <a:pt x="28131" y="44350"/>
                    <a:pt x="29729" y="45767"/>
                    <a:pt x="29729" y="50550"/>
                  </a:cubicBezTo>
                  <a:cubicBezTo>
                    <a:pt x="29729" y="54624"/>
                    <a:pt x="28664" y="57281"/>
                    <a:pt x="24225" y="68263"/>
                  </a:cubicBezTo>
                  <a:lnTo>
                    <a:pt x="13042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E7008E-F398-0114-76EF-F103CF89707E}"/>
                </a:ext>
              </a:extLst>
            </p:cNvPr>
            <p:cNvSpPr/>
            <p:nvPr>
              <p:custDataLst>
                <p:tags r:id="rId190"/>
              </p:custDataLst>
            </p:nvPr>
          </p:nvSpPr>
          <p:spPr>
            <a:xfrm>
              <a:off x="2994912" y="5247361"/>
              <a:ext cx="77932" cy="153576"/>
            </a:xfrm>
            <a:custGeom>
              <a:avLst/>
              <a:gdLst>
                <a:gd name="connsiteX0" fmla="*/ 78018 w 77932"/>
                <a:gd name="connsiteY0" fmla="*/ 6797 h 153576"/>
                <a:gd name="connsiteX1" fmla="*/ 70917 w 77932"/>
                <a:gd name="connsiteY1" fmla="*/ 66 h 153576"/>
                <a:gd name="connsiteX2" fmla="*/ 60975 w 77932"/>
                <a:gd name="connsiteY2" fmla="*/ 9809 h 153576"/>
                <a:gd name="connsiteX3" fmla="*/ 68076 w 77932"/>
                <a:gd name="connsiteY3" fmla="*/ 16540 h 153576"/>
                <a:gd name="connsiteX4" fmla="*/ 78018 w 77932"/>
                <a:gd name="connsiteY4" fmla="*/ 6797 h 153576"/>
                <a:gd name="connsiteX5" fmla="*/ 40383 w 77932"/>
                <a:gd name="connsiteY5" fmla="*/ 126187 h 153576"/>
                <a:gd name="connsiteX6" fmla="*/ 17482 w 77932"/>
                <a:gd name="connsiteY6" fmla="*/ 148683 h 153576"/>
                <a:gd name="connsiteX7" fmla="*/ 11092 w 77932"/>
                <a:gd name="connsiteY7" fmla="*/ 147620 h 153576"/>
                <a:gd name="connsiteX8" fmla="*/ 17127 w 77932"/>
                <a:gd name="connsiteY8" fmla="*/ 138586 h 153576"/>
                <a:gd name="connsiteX9" fmla="*/ 10204 w 77932"/>
                <a:gd name="connsiteY9" fmla="*/ 132032 h 153576"/>
                <a:gd name="connsiteX10" fmla="*/ 85 w 77932"/>
                <a:gd name="connsiteY10" fmla="*/ 142483 h 153576"/>
                <a:gd name="connsiteX11" fmla="*/ 17660 w 77932"/>
                <a:gd name="connsiteY11" fmla="*/ 153643 h 153576"/>
                <a:gd name="connsiteX12" fmla="*/ 54585 w 77932"/>
                <a:gd name="connsiteY12" fmla="*/ 125655 h 153576"/>
                <a:gd name="connsiteX13" fmla="*/ 70562 w 77932"/>
                <a:gd name="connsiteY13" fmla="*/ 62241 h 153576"/>
                <a:gd name="connsiteX14" fmla="*/ 71449 w 77932"/>
                <a:gd name="connsiteY14" fmla="*/ 56041 h 153576"/>
                <a:gd name="connsiteX15" fmla="*/ 52454 w 77932"/>
                <a:gd name="connsiteY15" fmla="*/ 39390 h 153576"/>
                <a:gd name="connsiteX16" fmla="*/ 21388 w 77932"/>
                <a:gd name="connsiteY16" fmla="*/ 66492 h 153576"/>
                <a:gd name="connsiteX17" fmla="*/ 24406 w 77932"/>
                <a:gd name="connsiteY17" fmla="*/ 68795 h 153576"/>
                <a:gd name="connsiteX18" fmla="*/ 27956 w 77932"/>
                <a:gd name="connsiteY18" fmla="*/ 65606 h 153576"/>
                <a:gd name="connsiteX19" fmla="*/ 51922 w 77932"/>
                <a:gd name="connsiteY19" fmla="*/ 44350 h 153576"/>
                <a:gd name="connsiteX20" fmla="*/ 57958 w 77932"/>
                <a:gd name="connsiteY20" fmla="*/ 53030 h 153576"/>
                <a:gd name="connsiteX21" fmla="*/ 57425 w 77932"/>
                <a:gd name="connsiteY21" fmla="*/ 58344 h 153576"/>
                <a:gd name="connsiteX22" fmla="*/ 40383 w 77932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32" h="153576">
                  <a:moveTo>
                    <a:pt x="78018" y="6797"/>
                  </a:moveTo>
                  <a:cubicBezTo>
                    <a:pt x="78018" y="3786"/>
                    <a:pt x="75710" y="66"/>
                    <a:pt x="70917" y="66"/>
                  </a:cubicBezTo>
                  <a:cubicBezTo>
                    <a:pt x="65769" y="66"/>
                    <a:pt x="60975" y="5026"/>
                    <a:pt x="60975" y="9809"/>
                  </a:cubicBezTo>
                  <a:cubicBezTo>
                    <a:pt x="60975" y="12643"/>
                    <a:pt x="63106" y="16540"/>
                    <a:pt x="68076" y="16540"/>
                  </a:cubicBezTo>
                  <a:cubicBezTo>
                    <a:pt x="72869" y="16540"/>
                    <a:pt x="78018" y="11934"/>
                    <a:pt x="78018" y="6797"/>
                  </a:cubicBezTo>
                  <a:close/>
                  <a:moveTo>
                    <a:pt x="40383" y="126187"/>
                  </a:moveTo>
                  <a:cubicBezTo>
                    <a:pt x="37365" y="138409"/>
                    <a:pt x="27956" y="148683"/>
                    <a:pt x="17482" y="148683"/>
                  </a:cubicBezTo>
                  <a:cubicBezTo>
                    <a:pt x="15175" y="148683"/>
                    <a:pt x="13044" y="148329"/>
                    <a:pt x="11092" y="147620"/>
                  </a:cubicBezTo>
                  <a:cubicBezTo>
                    <a:pt x="15707" y="145495"/>
                    <a:pt x="17127" y="141243"/>
                    <a:pt x="17127" y="138586"/>
                  </a:cubicBezTo>
                  <a:cubicBezTo>
                    <a:pt x="17127" y="134335"/>
                    <a:pt x="13754" y="132032"/>
                    <a:pt x="10204" y="132032"/>
                  </a:cubicBezTo>
                  <a:cubicBezTo>
                    <a:pt x="4701" y="132032"/>
                    <a:pt x="85" y="136815"/>
                    <a:pt x="85" y="142483"/>
                  </a:cubicBezTo>
                  <a:cubicBezTo>
                    <a:pt x="85" y="149215"/>
                    <a:pt x="7009" y="153643"/>
                    <a:pt x="17660" y="153643"/>
                  </a:cubicBezTo>
                  <a:cubicBezTo>
                    <a:pt x="28311" y="153643"/>
                    <a:pt x="49081" y="147266"/>
                    <a:pt x="54585" y="125655"/>
                  </a:cubicBezTo>
                  <a:lnTo>
                    <a:pt x="70562" y="62241"/>
                  </a:lnTo>
                  <a:cubicBezTo>
                    <a:pt x="71094" y="60292"/>
                    <a:pt x="71449" y="58698"/>
                    <a:pt x="71449" y="56041"/>
                  </a:cubicBezTo>
                  <a:cubicBezTo>
                    <a:pt x="71449" y="46299"/>
                    <a:pt x="63106" y="39390"/>
                    <a:pt x="52454" y="39390"/>
                  </a:cubicBezTo>
                  <a:cubicBezTo>
                    <a:pt x="32749" y="39390"/>
                    <a:pt x="21388" y="64012"/>
                    <a:pt x="21388" y="66492"/>
                  </a:cubicBezTo>
                  <a:cubicBezTo>
                    <a:pt x="21388" y="68795"/>
                    <a:pt x="23873" y="68795"/>
                    <a:pt x="24406" y="68795"/>
                  </a:cubicBezTo>
                  <a:cubicBezTo>
                    <a:pt x="26536" y="68795"/>
                    <a:pt x="26714" y="68263"/>
                    <a:pt x="27956" y="65606"/>
                  </a:cubicBezTo>
                  <a:cubicBezTo>
                    <a:pt x="32394" y="55333"/>
                    <a:pt x="41625" y="44350"/>
                    <a:pt x="51922" y="44350"/>
                  </a:cubicBezTo>
                  <a:cubicBezTo>
                    <a:pt x="56360" y="44350"/>
                    <a:pt x="57958" y="47361"/>
                    <a:pt x="57958" y="53030"/>
                  </a:cubicBezTo>
                  <a:cubicBezTo>
                    <a:pt x="57958" y="54978"/>
                    <a:pt x="57603" y="57458"/>
                    <a:pt x="57425" y="58344"/>
                  </a:cubicBezTo>
                  <a:lnTo>
                    <a:pt x="40383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AB5134-E476-033D-3A08-86F6D7C30607}"/>
                </a:ext>
              </a:extLst>
            </p:cNvPr>
            <p:cNvSpPr/>
            <p:nvPr>
              <p:custDataLst>
                <p:tags r:id="rId191"/>
              </p:custDataLst>
            </p:nvPr>
          </p:nvSpPr>
          <p:spPr>
            <a:xfrm>
              <a:off x="3102403" y="5241870"/>
              <a:ext cx="87341" cy="124703"/>
            </a:xfrm>
            <a:custGeom>
              <a:avLst/>
              <a:gdLst>
                <a:gd name="connsiteX0" fmla="*/ 42339 w 87341"/>
                <a:gd name="connsiteY0" fmla="*/ 5380 h 124703"/>
                <a:gd name="connsiteX1" fmla="*/ 43049 w 87341"/>
                <a:gd name="connsiteY1" fmla="*/ 2546 h 124703"/>
                <a:gd name="connsiteX2" fmla="*/ 40209 w 87341"/>
                <a:gd name="connsiteY2" fmla="*/ 66 h 124703"/>
                <a:gd name="connsiteX3" fmla="*/ 17486 w 87341"/>
                <a:gd name="connsiteY3" fmla="*/ 1838 h 124703"/>
                <a:gd name="connsiteX4" fmla="*/ 13581 w 87341"/>
                <a:gd name="connsiteY4" fmla="*/ 5912 h 124703"/>
                <a:gd name="connsiteX5" fmla="*/ 18196 w 87341"/>
                <a:gd name="connsiteY5" fmla="*/ 8392 h 124703"/>
                <a:gd name="connsiteX6" fmla="*/ 26717 w 87341"/>
                <a:gd name="connsiteY6" fmla="*/ 11049 h 124703"/>
                <a:gd name="connsiteX7" fmla="*/ 26007 w 87341"/>
                <a:gd name="connsiteY7" fmla="*/ 14946 h 124703"/>
                <a:gd name="connsiteX8" fmla="*/ 977 w 87341"/>
                <a:gd name="connsiteY8" fmla="*/ 115204 h 124703"/>
                <a:gd name="connsiteX9" fmla="*/ 89 w 87341"/>
                <a:gd name="connsiteY9" fmla="*/ 119101 h 124703"/>
                <a:gd name="connsiteX10" fmla="*/ 6125 w 87341"/>
                <a:gd name="connsiteY10" fmla="*/ 124770 h 124703"/>
                <a:gd name="connsiteX11" fmla="*/ 14291 w 87341"/>
                <a:gd name="connsiteY11" fmla="*/ 117330 h 124703"/>
                <a:gd name="connsiteX12" fmla="*/ 22989 w 87341"/>
                <a:gd name="connsiteY12" fmla="*/ 82966 h 124703"/>
                <a:gd name="connsiteX13" fmla="*/ 45712 w 87341"/>
                <a:gd name="connsiteY13" fmla="*/ 97491 h 124703"/>
                <a:gd name="connsiteX14" fmla="*/ 45357 w 87341"/>
                <a:gd name="connsiteY14" fmla="*/ 101034 h 124703"/>
                <a:gd name="connsiteX15" fmla="*/ 44647 w 87341"/>
                <a:gd name="connsiteY15" fmla="*/ 106525 h 124703"/>
                <a:gd name="connsiteX16" fmla="*/ 63464 w 87341"/>
                <a:gd name="connsiteY16" fmla="*/ 124770 h 124703"/>
                <a:gd name="connsiteX17" fmla="*/ 86010 w 87341"/>
                <a:gd name="connsiteY17" fmla="*/ 97668 h 124703"/>
                <a:gd name="connsiteX18" fmla="*/ 83169 w 87341"/>
                <a:gd name="connsiteY18" fmla="*/ 95365 h 124703"/>
                <a:gd name="connsiteX19" fmla="*/ 79619 w 87341"/>
                <a:gd name="connsiteY19" fmla="*/ 99617 h 124703"/>
                <a:gd name="connsiteX20" fmla="*/ 63997 w 87341"/>
                <a:gd name="connsiteY20" fmla="*/ 119810 h 124703"/>
                <a:gd name="connsiteX21" fmla="*/ 57784 w 87341"/>
                <a:gd name="connsiteY21" fmla="*/ 110599 h 124703"/>
                <a:gd name="connsiteX22" fmla="*/ 58849 w 87341"/>
                <a:gd name="connsiteY22" fmla="*/ 102628 h 124703"/>
                <a:gd name="connsiteX23" fmla="*/ 59736 w 87341"/>
                <a:gd name="connsiteY23" fmla="*/ 97137 h 124703"/>
                <a:gd name="connsiteX24" fmla="*/ 30978 w 87341"/>
                <a:gd name="connsiteY24" fmla="*/ 78360 h 124703"/>
                <a:gd name="connsiteX25" fmla="*/ 45712 w 87341"/>
                <a:gd name="connsiteY25" fmla="*/ 66669 h 124703"/>
                <a:gd name="connsiteX26" fmla="*/ 73583 w 87341"/>
                <a:gd name="connsiteY26" fmla="*/ 49841 h 124703"/>
                <a:gd name="connsiteX27" fmla="*/ 79441 w 87341"/>
                <a:gd name="connsiteY27" fmla="*/ 52144 h 124703"/>
                <a:gd name="connsiteX28" fmla="*/ 70210 w 87341"/>
                <a:gd name="connsiteY28" fmla="*/ 62064 h 124703"/>
                <a:gd name="connsiteX29" fmla="*/ 77311 w 87341"/>
                <a:gd name="connsiteY29" fmla="*/ 68618 h 124703"/>
                <a:gd name="connsiteX30" fmla="*/ 87430 w 87341"/>
                <a:gd name="connsiteY30" fmla="*/ 57281 h 124703"/>
                <a:gd name="connsiteX31" fmla="*/ 73761 w 87341"/>
                <a:gd name="connsiteY31" fmla="*/ 44882 h 124703"/>
                <a:gd name="connsiteX32" fmla="*/ 45357 w 87341"/>
                <a:gd name="connsiteY32" fmla="*/ 60470 h 124703"/>
                <a:gd name="connsiteX33" fmla="*/ 24765 w 87341"/>
                <a:gd name="connsiteY33" fmla="*/ 76057 h 124703"/>
                <a:gd name="connsiteX34" fmla="*/ 42339 w 87341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1" h="124703">
                  <a:moveTo>
                    <a:pt x="42339" y="5380"/>
                  </a:moveTo>
                  <a:cubicBezTo>
                    <a:pt x="42517" y="5026"/>
                    <a:pt x="43049" y="2723"/>
                    <a:pt x="43049" y="2546"/>
                  </a:cubicBezTo>
                  <a:cubicBezTo>
                    <a:pt x="43049" y="1660"/>
                    <a:pt x="42339" y="66"/>
                    <a:pt x="40209" y="66"/>
                  </a:cubicBezTo>
                  <a:cubicBezTo>
                    <a:pt x="36659" y="66"/>
                    <a:pt x="21924" y="1483"/>
                    <a:pt x="17486" y="1838"/>
                  </a:cubicBezTo>
                  <a:cubicBezTo>
                    <a:pt x="16066" y="2015"/>
                    <a:pt x="13581" y="2192"/>
                    <a:pt x="13581" y="5912"/>
                  </a:cubicBezTo>
                  <a:cubicBezTo>
                    <a:pt x="13581" y="8392"/>
                    <a:pt x="16066" y="8392"/>
                    <a:pt x="18196" y="8392"/>
                  </a:cubicBezTo>
                  <a:cubicBezTo>
                    <a:pt x="26717" y="8392"/>
                    <a:pt x="26717" y="9632"/>
                    <a:pt x="26717" y="11049"/>
                  </a:cubicBezTo>
                  <a:cubicBezTo>
                    <a:pt x="26717" y="12289"/>
                    <a:pt x="26362" y="13351"/>
                    <a:pt x="26007" y="14946"/>
                  </a:cubicBezTo>
                  <a:lnTo>
                    <a:pt x="977" y="115204"/>
                  </a:lnTo>
                  <a:cubicBezTo>
                    <a:pt x="89" y="118393"/>
                    <a:pt x="89" y="118747"/>
                    <a:pt x="89" y="119101"/>
                  </a:cubicBezTo>
                  <a:cubicBezTo>
                    <a:pt x="89" y="121758"/>
                    <a:pt x="2219" y="124770"/>
                    <a:pt x="6125" y="124770"/>
                  </a:cubicBezTo>
                  <a:cubicBezTo>
                    <a:pt x="10918" y="124770"/>
                    <a:pt x="13226" y="121227"/>
                    <a:pt x="14291" y="117330"/>
                  </a:cubicBezTo>
                  <a:cubicBezTo>
                    <a:pt x="14646" y="116622"/>
                    <a:pt x="22279" y="85446"/>
                    <a:pt x="22989" y="82966"/>
                  </a:cubicBezTo>
                  <a:cubicBezTo>
                    <a:pt x="35593" y="84206"/>
                    <a:pt x="45712" y="88280"/>
                    <a:pt x="45712" y="97491"/>
                  </a:cubicBezTo>
                  <a:cubicBezTo>
                    <a:pt x="45712" y="98377"/>
                    <a:pt x="45712" y="99262"/>
                    <a:pt x="45357" y="101034"/>
                  </a:cubicBezTo>
                  <a:cubicBezTo>
                    <a:pt x="44647" y="103691"/>
                    <a:pt x="44647" y="104576"/>
                    <a:pt x="44647" y="106525"/>
                  </a:cubicBezTo>
                  <a:cubicBezTo>
                    <a:pt x="44647" y="119101"/>
                    <a:pt x="54943" y="124770"/>
                    <a:pt x="63464" y="124770"/>
                  </a:cubicBezTo>
                  <a:cubicBezTo>
                    <a:pt x="80684" y="124770"/>
                    <a:pt x="86010" y="97845"/>
                    <a:pt x="86010" y="97668"/>
                  </a:cubicBezTo>
                  <a:cubicBezTo>
                    <a:pt x="86010" y="95365"/>
                    <a:pt x="83702" y="95365"/>
                    <a:pt x="83169" y="95365"/>
                  </a:cubicBezTo>
                  <a:cubicBezTo>
                    <a:pt x="80684" y="95365"/>
                    <a:pt x="80507" y="96251"/>
                    <a:pt x="79619" y="99617"/>
                  </a:cubicBezTo>
                  <a:cubicBezTo>
                    <a:pt x="77489" y="107233"/>
                    <a:pt x="72696" y="119810"/>
                    <a:pt x="63997" y="119810"/>
                  </a:cubicBezTo>
                  <a:cubicBezTo>
                    <a:pt x="59204" y="119810"/>
                    <a:pt x="57784" y="115382"/>
                    <a:pt x="57784" y="110599"/>
                  </a:cubicBezTo>
                  <a:cubicBezTo>
                    <a:pt x="57784" y="107588"/>
                    <a:pt x="57784" y="107233"/>
                    <a:pt x="58849" y="102628"/>
                  </a:cubicBezTo>
                  <a:cubicBezTo>
                    <a:pt x="59026" y="102096"/>
                    <a:pt x="59736" y="99085"/>
                    <a:pt x="59736" y="97137"/>
                  </a:cubicBezTo>
                  <a:cubicBezTo>
                    <a:pt x="59736" y="81372"/>
                    <a:pt x="38434" y="78892"/>
                    <a:pt x="30978" y="78360"/>
                  </a:cubicBezTo>
                  <a:cubicBezTo>
                    <a:pt x="36126" y="75172"/>
                    <a:pt x="42694" y="69326"/>
                    <a:pt x="45712" y="66669"/>
                  </a:cubicBezTo>
                  <a:cubicBezTo>
                    <a:pt x="54766" y="58167"/>
                    <a:pt x="63642" y="49841"/>
                    <a:pt x="73583" y="49841"/>
                  </a:cubicBezTo>
                  <a:cubicBezTo>
                    <a:pt x="75714" y="49841"/>
                    <a:pt x="78021" y="50373"/>
                    <a:pt x="79441" y="52144"/>
                  </a:cubicBezTo>
                  <a:cubicBezTo>
                    <a:pt x="71808" y="53384"/>
                    <a:pt x="70210" y="59407"/>
                    <a:pt x="70210" y="62064"/>
                  </a:cubicBezTo>
                  <a:cubicBezTo>
                    <a:pt x="70210" y="65961"/>
                    <a:pt x="73228" y="68618"/>
                    <a:pt x="77311" y="68618"/>
                  </a:cubicBezTo>
                  <a:cubicBezTo>
                    <a:pt x="82104" y="68618"/>
                    <a:pt x="87430" y="64721"/>
                    <a:pt x="87430" y="57281"/>
                  </a:cubicBezTo>
                  <a:cubicBezTo>
                    <a:pt x="87430" y="51436"/>
                    <a:pt x="83169" y="44882"/>
                    <a:pt x="73761" y="44882"/>
                  </a:cubicBezTo>
                  <a:cubicBezTo>
                    <a:pt x="63642" y="44882"/>
                    <a:pt x="54411" y="52144"/>
                    <a:pt x="45357" y="60470"/>
                  </a:cubicBezTo>
                  <a:cubicBezTo>
                    <a:pt x="37901" y="67555"/>
                    <a:pt x="32043" y="73046"/>
                    <a:pt x="24765" y="76057"/>
                  </a:cubicBezTo>
                  <a:lnTo>
                    <a:pt x="42339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101B9DA-013B-A1B0-BF59-25D2E450A0BF}"/>
                </a:ext>
              </a:extLst>
            </p:cNvPr>
            <p:cNvSpPr/>
            <p:nvPr>
              <p:custDataLst>
                <p:tags r:id="rId192"/>
              </p:custDataLst>
            </p:nvPr>
          </p:nvSpPr>
          <p:spPr>
            <a:xfrm>
              <a:off x="3212192" y="5241870"/>
              <a:ext cx="39765" cy="124703"/>
            </a:xfrm>
            <a:custGeom>
              <a:avLst/>
              <a:gdLst>
                <a:gd name="connsiteX0" fmla="*/ 39148 w 39765"/>
                <a:gd name="connsiteY0" fmla="*/ 5380 h 124703"/>
                <a:gd name="connsiteX1" fmla="*/ 39858 w 39765"/>
                <a:gd name="connsiteY1" fmla="*/ 2546 h 124703"/>
                <a:gd name="connsiteX2" fmla="*/ 37018 w 39765"/>
                <a:gd name="connsiteY2" fmla="*/ 66 h 124703"/>
                <a:gd name="connsiteX3" fmla="*/ 14295 w 39765"/>
                <a:gd name="connsiteY3" fmla="*/ 1838 h 124703"/>
                <a:gd name="connsiteX4" fmla="*/ 10567 w 39765"/>
                <a:gd name="connsiteY4" fmla="*/ 5912 h 124703"/>
                <a:gd name="connsiteX5" fmla="*/ 15005 w 39765"/>
                <a:gd name="connsiteY5" fmla="*/ 8392 h 124703"/>
                <a:gd name="connsiteX6" fmla="*/ 23526 w 39765"/>
                <a:gd name="connsiteY6" fmla="*/ 11049 h 124703"/>
                <a:gd name="connsiteX7" fmla="*/ 22816 w 39765"/>
                <a:gd name="connsiteY7" fmla="*/ 14946 h 124703"/>
                <a:gd name="connsiteX8" fmla="*/ 803 w 39765"/>
                <a:gd name="connsiteY8" fmla="*/ 102451 h 124703"/>
                <a:gd name="connsiteX9" fmla="*/ 93 w 39765"/>
                <a:gd name="connsiteY9" fmla="*/ 107942 h 124703"/>
                <a:gd name="connsiteX10" fmla="*/ 18733 w 39765"/>
                <a:gd name="connsiteY10" fmla="*/ 124770 h 124703"/>
                <a:gd name="connsiteX11" fmla="*/ 32935 w 39765"/>
                <a:gd name="connsiteY11" fmla="*/ 115382 h 124703"/>
                <a:gd name="connsiteX12" fmla="*/ 39148 w 39765"/>
                <a:gd name="connsiteY12" fmla="*/ 97668 h 124703"/>
                <a:gd name="connsiteX13" fmla="*/ 36308 w 39765"/>
                <a:gd name="connsiteY13" fmla="*/ 95365 h 124703"/>
                <a:gd name="connsiteX14" fmla="*/ 32757 w 39765"/>
                <a:gd name="connsiteY14" fmla="*/ 99617 h 124703"/>
                <a:gd name="connsiteX15" fmla="*/ 19443 w 39765"/>
                <a:gd name="connsiteY15" fmla="*/ 119810 h 124703"/>
                <a:gd name="connsiteX16" fmla="*/ 13407 w 39765"/>
                <a:gd name="connsiteY16" fmla="*/ 111130 h 124703"/>
                <a:gd name="connsiteX17" fmla="*/ 14473 w 39765"/>
                <a:gd name="connsiteY17" fmla="*/ 103868 h 124703"/>
                <a:gd name="connsiteX18" fmla="*/ 39148 w 39765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65" h="124703">
                  <a:moveTo>
                    <a:pt x="39148" y="5380"/>
                  </a:moveTo>
                  <a:cubicBezTo>
                    <a:pt x="39326" y="5026"/>
                    <a:pt x="39858" y="2723"/>
                    <a:pt x="39858" y="2546"/>
                  </a:cubicBezTo>
                  <a:cubicBezTo>
                    <a:pt x="39858" y="1660"/>
                    <a:pt x="39148" y="66"/>
                    <a:pt x="37018" y="66"/>
                  </a:cubicBezTo>
                  <a:cubicBezTo>
                    <a:pt x="33468" y="66"/>
                    <a:pt x="18733" y="1483"/>
                    <a:pt x="14295" y="1838"/>
                  </a:cubicBezTo>
                  <a:cubicBezTo>
                    <a:pt x="13052" y="2015"/>
                    <a:pt x="10567" y="2192"/>
                    <a:pt x="10567" y="5912"/>
                  </a:cubicBezTo>
                  <a:cubicBezTo>
                    <a:pt x="10567" y="8392"/>
                    <a:pt x="13052" y="8392"/>
                    <a:pt x="15005" y="8392"/>
                  </a:cubicBezTo>
                  <a:cubicBezTo>
                    <a:pt x="23526" y="8392"/>
                    <a:pt x="23526" y="9632"/>
                    <a:pt x="23526" y="11049"/>
                  </a:cubicBezTo>
                  <a:cubicBezTo>
                    <a:pt x="23526" y="12289"/>
                    <a:pt x="23171" y="13351"/>
                    <a:pt x="22816" y="14946"/>
                  </a:cubicBezTo>
                  <a:lnTo>
                    <a:pt x="803" y="102451"/>
                  </a:lnTo>
                  <a:cubicBezTo>
                    <a:pt x="271" y="104222"/>
                    <a:pt x="93" y="106171"/>
                    <a:pt x="93" y="107942"/>
                  </a:cubicBezTo>
                  <a:cubicBezTo>
                    <a:pt x="93" y="119279"/>
                    <a:pt x="10212" y="124770"/>
                    <a:pt x="18733" y="124770"/>
                  </a:cubicBezTo>
                  <a:cubicBezTo>
                    <a:pt x="22994" y="124770"/>
                    <a:pt x="28319" y="123353"/>
                    <a:pt x="32935" y="115382"/>
                  </a:cubicBezTo>
                  <a:cubicBezTo>
                    <a:pt x="36663" y="108828"/>
                    <a:pt x="39148" y="98377"/>
                    <a:pt x="39148" y="97668"/>
                  </a:cubicBezTo>
                  <a:cubicBezTo>
                    <a:pt x="39148" y="95365"/>
                    <a:pt x="36840" y="95365"/>
                    <a:pt x="36308" y="95365"/>
                  </a:cubicBezTo>
                  <a:cubicBezTo>
                    <a:pt x="33823" y="95365"/>
                    <a:pt x="33468" y="96428"/>
                    <a:pt x="32757" y="99617"/>
                  </a:cubicBezTo>
                  <a:cubicBezTo>
                    <a:pt x="30450" y="108473"/>
                    <a:pt x="27077" y="119810"/>
                    <a:pt x="19443" y="119810"/>
                  </a:cubicBezTo>
                  <a:cubicBezTo>
                    <a:pt x="14650" y="119810"/>
                    <a:pt x="13407" y="115382"/>
                    <a:pt x="13407" y="111130"/>
                  </a:cubicBezTo>
                  <a:cubicBezTo>
                    <a:pt x="13407" y="109182"/>
                    <a:pt x="13940" y="105816"/>
                    <a:pt x="14473" y="103868"/>
                  </a:cubicBezTo>
                  <a:lnTo>
                    <a:pt x="39148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583AF1-F8E0-E3C5-2616-92FB65605593}"/>
                </a:ext>
              </a:extLst>
            </p:cNvPr>
            <p:cNvSpPr/>
            <p:nvPr>
              <p:custDataLst>
                <p:tags r:id="rId193"/>
              </p:custDataLst>
            </p:nvPr>
          </p:nvSpPr>
          <p:spPr>
            <a:xfrm>
              <a:off x="3286231" y="5344432"/>
              <a:ext cx="20415" cy="20370"/>
            </a:xfrm>
            <a:custGeom>
              <a:avLst/>
              <a:gdLst>
                <a:gd name="connsiteX0" fmla="*/ 20511 w 20415"/>
                <a:gd name="connsiteY0" fmla="*/ 10340 h 20370"/>
                <a:gd name="connsiteX1" fmla="*/ 10392 w 20415"/>
                <a:gd name="connsiteY1" fmla="*/ 66 h 20370"/>
                <a:gd name="connsiteX2" fmla="*/ 96 w 20415"/>
                <a:gd name="connsiteY2" fmla="*/ 10163 h 20370"/>
                <a:gd name="connsiteX3" fmla="*/ 10215 w 20415"/>
                <a:gd name="connsiteY3" fmla="*/ 20437 h 20370"/>
                <a:gd name="connsiteX4" fmla="*/ 20511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511" y="10340"/>
                  </a:moveTo>
                  <a:cubicBezTo>
                    <a:pt x="20511" y="3963"/>
                    <a:pt x="15185" y="66"/>
                    <a:pt x="10392" y="66"/>
                  </a:cubicBezTo>
                  <a:cubicBezTo>
                    <a:pt x="4534" y="66"/>
                    <a:pt x="96" y="4849"/>
                    <a:pt x="96" y="10163"/>
                  </a:cubicBezTo>
                  <a:cubicBezTo>
                    <a:pt x="96" y="16540"/>
                    <a:pt x="5422" y="20437"/>
                    <a:pt x="10215" y="20437"/>
                  </a:cubicBezTo>
                  <a:cubicBezTo>
                    <a:pt x="16073" y="20437"/>
                    <a:pt x="20511" y="15654"/>
                    <a:pt x="20511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43FFCBD-FB70-9A3E-917B-55936BDF8A0E}"/>
                </a:ext>
              </a:extLst>
            </p:cNvPr>
            <p:cNvSpPr/>
            <p:nvPr>
              <p:custDataLst>
                <p:tags r:id="rId194"/>
              </p:custDataLst>
            </p:nvPr>
          </p:nvSpPr>
          <p:spPr>
            <a:xfrm>
              <a:off x="3346462" y="5344432"/>
              <a:ext cx="20415" cy="20370"/>
            </a:xfrm>
            <a:custGeom>
              <a:avLst/>
              <a:gdLst>
                <a:gd name="connsiteX0" fmla="*/ 20513 w 20415"/>
                <a:gd name="connsiteY0" fmla="*/ 10340 h 20370"/>
                <a:gd name="connsiteX1" fmla="*/ 10395 w 20415"/>
                <a:gd name="connsiteY1" fmla="*/ 66 h 20370"/>
                <a:gd name="connsiteX2" fmla="*/ 98 w 20415"/>
                <a:gd name="connsiteY2" fmla="*/ 10163 h 20370"/>
                <a:gd name="connsiteX3" fmla="*/ 10217 w 20415"/>
                <a:gd name="connsiteY3" fmla="*/ 20437 h 20370"/>
                <a:gd name="connsiteX4" fmla="*/ 20513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513" y="10340"/>
                  </a:moveTo>
                  <a:cubicBezTo>
                    <a:pt x="20513" y="3963"/>
                    <a:pt x="15188" y="66"/>
                    <a:pt x="10395" y="66"/>
                  </a:cubicBezTo>
                  <a:cubicBezTo>
                    <a:pt x="4536" y="66"/>
                    <a:pt x="98" y="4849"/>
                    <a:pt x="98" y="10163"/>
                  </a:cubicBezTo>
                  <a:cubicBezTo>
                    <a:pt x="98" y="16540"/>
                    <a:pt x="5424" y="20437"/>
                    <a:pt x="10217" y="20437"/>
                  </a:cubicBezTo>
                  <a:cubicBezTo>
                    <a:pt x="16075" y="20437"/>
                    <a:pt x="20513" y="15654"/>
                    <a:pt x="20513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0A92268-2E00-B18B-1F9B-2F9F87229A76}"/>
                </a:ext>
              </a:extLst>
            </p:cNvPr>
            <p:cNvSpPr/>
            <p:nvPr>
              <p:custDataLst>
                <p:tags r:id="rId195"/>
              </p:custDataLst>
            </p:nvPr>
          </p:nvSpPr>
          <p:spPr>
            <a:xfrm>
              <a:off x="3406694" y="5344432"/>
              <a:ext cx="20415" cy="20370"/>
            </a:xfrm>
            <a:custGeom>
              <a:avLst/>
              <a:gdLst>
                <a:gd name="connsiteX0" fmla="*/ 20516 w 20415"/>
                <a:gd name="connsiteY0" fmla="*/ 10340 h 20370"/>
                <a:gd name="connsiteX1" fmla="*/ 10397 w 20415"/>
                <a:gd name="connsiteY1" fmla="*/ 66 h 20370"/>
                <a:gd name="connsiteX2" fmla="*/ 101 w 20415"/>
                <a:gd name="connsiteY2" fmla="*/ 10163 h 20370"/>
                <a:gd name="connsiteX3" fmla="*/ 10219 w 20415"/>
                <a:gd name="connsiteY3" fmla="*/ 20437 h 20370"/>
                <a:gd name="connsiteX4" fmla="*/ 20516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516" y="10340"/>
                  </a:moveTo>
                  <a:cubicBezTo>
                    <a:pt x="20516" y="3963"/>
                    <a:pt x="15190" y="66"/>
                    <a:pt x="10397" y="66"/>
                  </a:cubicBezTo>
                  <a:cubicBezTo>
                    <a:pt x="4539" y="66"/>
                    <a:pt x="101" y="4849"/>
                    <a:pt x="101" y="10163"/>
                  </a:cubicBezTo>
                  <a:cubicBezTo>
                    <a:pt x="101" y="16540"/>
                    <a:pt x="5426" y="20437"/>
                    <a:pt x="10219" y="20437"/>
                  </a:cubicBezTo>
                  <a:cubicBezTo>
                    <a:pt x="16078" y="20437"/>
                    <a:pt x="20516" y="15654"/>
                    <a:pt x="20516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DB5A84-C149-0B88-DDA5-E37FC06B5260}"/>
                </a:ext>
              </a:extLst>
            </p:cNvPr>
            <p:cNvSpPr/>
            <p:nvPr>
              <p:custDataLst>
                <p:tags r:id="rId196"/>
              </p:custDataLst>
            </p:nvPr>
          </p:nvSpPr>
          <p:spPr>
            <a:xfrm>
              <a:off x="3470372" y="5115634"/>
              <a:ext cx="254110" cy="172833"/>
            </a:xfrm>
            <a:custGeom>
              <a:avLst/>
              <a:gdLst>
                <a:gd name="connsiteX0" fmla="*/ 224289 w 254110"/>
                <a:gd name="connsiteY0" fmla="*/ 19548 h 172833"/>
                <a:gd name="connsiteX1" fmla="*/ 246099 w 254110"/>
                <a:gd name="connsiteY1" fmla="*/ 7908 h 172833"/>
                <a:gd name="connsiteX2" fmla="*/ 254214 w 254110"/>
                <a:gd name="connsiteY2" fmla="*/ 2847 h 172833"/>
                <a:gd name="connsiteX3" fmla="*/ 247367 w 254110"/>
                <a:gd name="connsiteY3" fmla="*/ 63 h 172833"/>
                <a:gd name="connsiteX4" fmla="*/ 213891 w 254110"/>
                <a:gd name="connsiteY4" fmla="*/ 63 h 172833"/>
                <a:gd name="connsiteX5" fmla="*/ 204001 w 254110"/>
                <a:gd name="connsiteY5" fmla="*/ 4871 h 172833"/>
                <a:gd name="connsiteX6" fmla="*/ 111435 w 254110"/>
                <a:gd name="connsiteY6" fmla="*/ 149110 h 172833"/>
                <a:gd name="connsiteX7" fmla="*/ 91654 w 254110"/>
                <a:gd name="connsiteY7" fmla="*/ 5883 h 172833"/>
                <a:gd name="connsiteX8" fmla="*/ 83793 w 254110"/>
                <a:gd name="connsiteY8" fmla="*/ 63 h 172833"/>
                <a:gd name="connsiteX9" fmla="*/ 49049 w 254110"/>
                <a:gd name="connsiteY9" fmla="*/ 63 h 172833"/>
                <a:gd name="connsiteX10" fmla="*/ 41441 w 254110"/>
                <a:gd name="connsiteY10" fmla="*/ 4871 h 172833"/>
                <a:gd name="connsiteX11" fmla="*/ 48795 w 254110"/>
                <a:gd name="connsiteY11" fmla="*/ 7908 h 172833"/>
                <a:gd name="connsiteX12" fmla="*/ 59700 w 254110"/>
                <a:gd name="connsiteY12" fmla="*/ 8414 h 172833"/>
                <a:gd name="connsiteX13" fmla="*/ 65280 w 254110"/>
                <a:gd name="connsiteY13" fmla="*/ 12463 h 172833"/>
                <a:gd name="connsiteX14" fmla="*/ 64265 w 254110"/>
                <a:gd name="connsiteY14" fmla="*/ 17271 h 172833"/>
                <a:gd name="connsiteX15" fmla="*/ 32058 w 254110"/>
                <a:gd name="connsiteY15" fmla="*/ 146074 h 172833"/>
                <a:gd name="connsiteX16" fmla="*/ 4668 w 254110"/>
                <a:gd name="connsiteY16" fmla="*/ 165052 h 172833"/>
                <a:gd name="connsiteX17" fmla="*/ 103 w 254110"/>
                <a:gd name="connsiteY17" fmla="*/ 169860 h 172833"/>
                <a:gd name="connsiteX18" fmla="*/ 3654 w 254110"/>
                <a:gd name="connsiteY18" fmla="*/ 172897 h 172833"/>
                <a:gd name="connsiteX19" fmla="*/ 29014 w 254110"/>
                <a:gd name="connsiteY19" fmla="*/ 172138 h 172833"/>
                <a:gd name="connsiteX20" fmla="*/ 55135 w 254110"/>
                <a:gd name="connsiteY20" fmla="*/ 172897 h 172833"/>
                <a:gd name="connsiteX21" fmla="*/ 59700 w 254110"/>
                <a:gd name="connsiteY21" fmla="*/ 167836 h 172833"/>
                <a:gd name="connsiteX22" fmla="*/ 55135 w 254110"/>
                <a:gd name="connsiteY22" fmla="*/ 165052 h 172833"/>
                <a:gd name="connsiteX23" fmla="*/ 37890 w 254110"/>
                <a:gd name="connsiteY23" fmla="*/ 153918 h 172833"/>
                <a:gd name="connsiteX24" fmla="*/ 38905 w 254110"/>
                <a:gd name="connsiteY24" fmla="*/ 148098 h 172833"/>
                <a:gd name="connsiteX25" fmla="*/ 73395 w 254110"/>
                <a:gd name="connsiteY25" fmla="*/ 10185 h 172833"/>
                <a:gd name="connsiteX26" fmla="*/ 73649 w 254110"/>
                <a:gd name="connsiteY26" fmla="*/ 10185 h 172833"/>
                <a:gd name="connsiteX27" fmla="*/ 95458 w 254110"/>
                <a:gd name="connsiteY27" fmla="*/ 167077 h 172833"/>
                <a:gd name="connsiteX28" fmla="*/ 99262 w 254110"/>
                <a:gd name="connsiteY28" fmla="*/ 172897 h 172833"/>
                <a:gd name="connsiteX29" fmla="*/ 104842 w 254110"/>
                <a:gd name="connsiteY29" fmla="*/ 168342 h 172833"/>
                <a:gd name="connsiteX30" fmla="*/ 207298 w 254110"/>
                <a:gd name="connsiteY30" fmla="*/ 8161 h 172833"/>
                <a:gd name="connsiteX31" fmla="*/ 207551 w 254110"/>
                <a:gd name="connsiteY31" fmla="*/ 8161 h 172833"/>
                <a:gd name="connsiteX32" fmla="*/ 171286 w 254110"/>
                <a:gd name="connsiteY32" fmla="*/ 153159 h 172833"/>
                <a:gd name="connsiteX33" fmla="*/ 148208 w 254110"/>
                <a:gd name="connsiteY33" fmla="*/ 165052 h 172833"/>
                <a:gd name="connsiteX34" fmla="*/ 141107 w 254110"/>
                <a:gd name="connsiteY34" fmla="*/ 169860 h 172833"/>
                <a:gd name="connsiteX35" fmla="*/ 144911 w 254110"/>
                <a:gd name="connsiteY35" fmla="*/ 172897 h 172833"/>
                <a:gd name="connsiteX36" fmla="*/ 176358 w 254110"/>
                <a:gd name="connsiteY36" fmla="*/ 172138 h 172833"/>
                <a:gd name="connsiteX37" fmla="*/ 208058 w 254110"/>
                <a:gd name="connsiteY37" fmla="*/ 172897 h 172833"/>
                <a:gd name="connsiteX38" fmla="*/ 212877 w 254110"/>
                <a:gd name="connsiteY38" fmla="*/ 167836 h 172833"/>
                <a:gd name="connsiteX39" fmla="*/ 205776 w 254110"/>
                <a:gd name="connsiteY39" fmla="*/ 165052 h 172833"/>
                <a:gd name="connsiteX40" fmla="*/ 189292 w 254110"/>
                <a:gd name="connsiteY40" fmla="*/ 160498 h 172833"/>
                <a:gd name="connsiteX41" fmla="*/ 190560 w 254110"/>
                <a:gd name="connsiteY41" fmla="*/ 154424 h 172833"/>
                <a:gd name="connsiteX42" fmla="*/ 224289 w 2541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110" h="172833">
                  <a:moveTo>
                    <a:pt x="224289" y="19548"/>
                  </a:moveTo>
                  <a:cubicBezTo>
                    <a:pt x="226571" y="10438"/>
                    <a:pt x="227079" y="7908"/>
                    <a:pt x="246099" y="7908"/>
                  </a:cubicBezTo>
                  <a:cubicBezTo>
                    <a:pt x="251932" y="7908"/>
                    <a:pt x="254214" y="7908"/>
                    <a:pt x="254214" y="2847"/>
                  </a:cubicBezTo>
                  <a:cubicBezTo>
                    <a:pt x="254214" y="63"/>
                    <a:pt x="251678" y="63"/>
                    <a:pt x="247367" y="63"/>
                  </a:cubicBezTo>
                  <a:lnTo>
                    <a:pt x="213891" y="63"/>
                  </a:lnTo>
                  <a:cubicBezTo>
                    <a:pt x="207298" y="63"/>
                    <a:pt x="207044" y="63"/>
                    <a:pt x="204001" y="4871"/>
                  </a:cubicBezTo>
                  <a:lnTo>
                    <a:pt x="111435" y="149110"/>
                  </a:lnTo>
                  <a:lnTo>
                    <a:pt x="91654" y="5883"/>
                  </a:lnTo>
                  <a:cubicBezTo>
                    <a:pt x="90894" y="63"/>
                    <a:pt x="90386" y="63"/>
                    <a:pt x="83793" y="63"/>
                  </a:cubicBezTo>
                  <a:lnTo>
                    <a:pt x="49049" y="63"/>
                  </a:lnTo>
                  <a:cubicBezTo>
                    <a:pt x="44230" y="63"/>
                    <a:pt x="41441" y="63"/>
                    <a:pt x="41441" y="4871"/>
                  </a:cubicBezTo>
                  <a:cubicBezTo>
                    <a:pt x="41441" y="7908"/>
                    <a:pt x="43723" y="7908"/>
                    <a:pt x="48795" y="7908"/>
                  </a:cubicBezTo>
                  <a:cubicBezTo>
                    <a:pt x="52092" y="7908"/>
                    <a:pt x="56657" y="8161"/>
                    <a:pt x="59700" y="8414"/>
                  </a:cubicBezTo>
                  <a:cubicBezTo>
                    <a:pt x="63758" y="8920"/>
                    <a:pt x="65280" y="9679"/>
                    <a:pt x="65280" y="12463"/>
                  </a:cubicBezTo>
                  <a:cubicBezTo>
                    <a:pt x="65280" y="13475"/>
                    <a:pt x="65026" y="14234"/>
                    <a:pt x="64265" y="17271"/>
                  </a:cubicBezTo>
                  <a:lnTo>
                    <a:pt x="32058" y="146074"/>
                  </a:lnTo>
                  <a:cubicBezTo>
                    <a:pt x="29521" y="156196"/>
                    <a:pt x="25210" y="164293"/>
                    <a:pt x="4668" y="165052"/>
                  </a:cubicBezTo>
                  <a:cubicBezTo>
                    <a:pt x="3400" y="165052"/>
                    <a:pt x="103" y="165306"/>
                    <a:pt x="103" y="169860"/>
                  </a:cubicBezTo>
                  <a:cubicBezTo>
                    <a:pt x="103" y="172138"/>
                    <a:pt x="1625" y="172897"/>
                    <a:pt x="3654" y="172897"/>
                  </a:cubicBezTo>
                  <a:cubicBezTo>
                    <a:pt x="11769" y="172897"/>
                    <a:pt x="20645" y="172138"/>
                    <a:pt x="29014" y="172138"/>
                  </a:cubicBezTo>
                  <a:cubicBezTo>
                    <a:pt x="37637" y="172138"/>
                    <a:pt x="46767" y="172897"/>
                    <a:pt x="55135" y="172897"/>
                  </a:cubicBezTo>
                  <a:cubicBezTo>
                    <a:pt x="56403" y="172897"/>
                    <a:pt x="59700" y="172897"/>
                    <a:pt x="59700" y="167836"/>
                  </a:cubicBezTo>
                  <a:cubicBezTo>
                    <a:pt x="59700" y="165052"/>
                    <a:pt x="56911" y="165052"/>
                    <a:pt x="55135" y="165052"/>
                  </a:cubicBezTo>
                  <a:cubicBezTo>
                    <a:pt x="40680" y="164799"/>
                    <a:pt x="37890" y="159738"/>
                    <a:pt x="37890" y="153918"/>
                  </a:cubicBezTo>
                  <a:cubicBezTo>
                    <a:pt x="37890" y="152147"/>
                    <a:pt x="38144" y="150882"/>
                    <a:pt x="38905" y="148098"/>
                  </a:cubicBezTo>
                  <a:lnTo>
                    <a:pt x="73395" y="10185"/>
                  </a:lnTo>
                  <a:lnTo>
                    <a:pt x="73649" y="10185"/>
                  </a:lnTo>
                  <a:lnTo>
                    <a:pt x="95458" y="167077"/>
                  </a:lnTo>
                  <a:cubicBezTo>
                    <a:pt x="95966" y="170114"/>
                    <a:pt x="96219" y="172897"/>
                    <a:pt x="99262" y="172897"/>
                  </a:cubicBezTo>
                  <a:cubicBezTo>
                    <a:pt x="102052" y="172897"/>
                    <a:pt x="103574" y="170114"/>
                    <a:pt x="104842" y="168342"/>
                  </a:cubicBezTo>
                  <a:lnTo>
                    <a:pt x="207298" y="8161"/>
                  </a:lnTo>
                  <a:lnTo>
                    <a:pt x="207551" y="8161"/>
                  </a:lnTo>
                  <a:lnTo>
                    <a:pt x="171286" y="153159"/>
                  </a:lnTo>
                  <a:cubicBezTo>
                    <a:pt x="168750" y="163028"/>
                    <a:pt x="168243" y="165052"/>
                    <a:pt x="148208" y="165052"/>
                  </a:cubicBezTo>
                  <a:cubicBezTo>
                    <a:pt x="143897" y="165052"/>
                    <a:pt x="141107" y="165052"/>
                    <a:pt x="141107" y="169860"/>
                  </a:cubicBezTo>
                  <a:cubicBezTo>
                    <a:pt x="141107" y="172897"/>
                    <a:pt x="144150" y="172897"/>
                    <a:pt x="144911" y="172897"/>
                  </a:cubicBezTo>
                  <a:cubicBezTo>
                    <a:pt x="152012" y="172897"/>
                    <a:pt x="169257" y="172138"/>
                    <a:pt x="176358" y="172138"/>
                  </a:cubicBezTo>
                  <a:cubicBezTo>
                    <a:pt x="186756" y="172138"/>
                    <a:pt x="197661" y="172897"/>
                    <a:pt x="208058" y="172897"/>
                  </a:cubicBezTo>
                  <a:cubicBezTo>
                    <a:pt x="209580" y="172897"/>
                    <a:pt x="212877" y="172897"/>
                    <a:pt x="212877" y="167836"/>
                  </a:cubicBezTo>
                  <a:cubicBezTo>
                    <a:pt x="212877" y="165052"/>
                    <a:pt x="210594" y="165052"/>
                    <a:pt x="205776" y="165052"/>
                  </a:cubicBezTo>
                  <a:cubicBezTo>
                    <a:pt x="196393" y="165052"/>
                    <a:pt x="189292" y="165052"/>
                    <a:pt x="189292" y="160498"/>
                  </a:cubicBezTo>
                  <a:cubicBezTo>
                    <a:pt x="189292" y="159485"/>
                    <a:pt x="189292" y="158979"/>
                    <a:pt x="190560" y="154424"/>
                  </a:cubicBezTo>
                  <a:lnTo>
                    <a:pt x="224289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B6A829-8D78-7459-24F7-E9FFB635C7F5}"/>
                </a:ext>
              </a:extLst>
            </p:cNvPr>
            <p:cNvSpPr/>
            <p:nvPr>
              <p:custDataLst>
                <p:tags r:id="rId197"/>
              </p:custDataLst>
            </p:nvPr>
          </p:nvSpPr>
          <p:spPr>
            <a:xfrm>
              <a:off x="3719066" y="5203493"/>
              <a:ext cx="87341" cy="124703"/>
            </a:xfrm>
            <a:custGeom>
              <a:avLst/>
              <a:gdLst>
                <a:gd name="connsiteX0" fmla="*/ 42363 w 87341"/>
                <a:gd name="connsiteY0" fmla="*/ 5379 h 124703"/>
                <a:gd name="connsiteX1" fmla="*/ 43074 w 87341"/>
                <a:gd name="connsiteY1" fmla="*/ 2545 h 124703"/>
                <a:gd name="connsiteX2" fmla="*/ 40233 w 87341"/>
                <a:gd name="connsiteY2" fmla="*/ 65 h 124703"/>
                <a:gd name="connsiteX3" fmla="*/ 17510 w 87341"/>
                <a:gd name="connsiteY3" fmla="*/ 1836 h 124703"/>
                <a:gd name="connsiteX4" fmla="*/ 13605 w 87341"/>
                <a:gd name="connsiteY4" fmla="*/ 5910 h 124703"/>
                <a:gd name="connsiteX5" fmla="*/ 18220 w 87341"/>
                <a:gd name="connsiteY5" fmla="*/ 8390 h 124703"/>
                <a:gd name="connsiteX6" fmla="*/ 26742 w 87341"/>
                <a:gd name="connsiteY6" fmla="*/ 11047 h 124703"/>
                <a:gd name="connsiteX7" fmla="*/ 26031 w 87341"/>
                <a:gd name="connsiteY7" fmla="*/ 14944 h 124703"/>
                <a:gd name="connsiteX8" fmla="*/ 1001 w 87341"/>
                <a:gd name="connsiteY8" fmla="*/ 115203 h 124703"/>
                <a:gd name="connsiteX9" fmla="*/ 113 w 87341"/>
                <a:gd name="connsiteY9" fmla="*/ 119100 h 124703"/>
                <a:gd name="connsiteX10" fmla="*/ 6149 w 87341"/>
                <a:gd name="connsiteY10" fmla="*/ 124768 h 124703"/>
                <a:gd name="connsiteX11" fmla="*/ 14315 w 87341"/>
                <a:gd name="connsiteY11" fmla="*/ 117329 h 124703"/>
                <a:gd name="connsiteX12" fmla="*/ 23014 w 87341"/>
                <a:gd name="connsiteY12" fmla="*/ 82964 h 124703"/>
                <a:gd name="connsiteX13" fmla="*/ 45736 w 87341"/>
                <a:gd name="connsiteY13" fmla="*/ 97489 h 124703"/>
                <a:gd name="connsiteX14" fmla="*/ 45381 w 87341"/>
                <a:gd name="connsiteY14" fmla="*/ 101032 h 124703"/>
                <a:gd name="connsiteX15" fmla="*/ 44671 w 87341"/>
                <a:gd name="connsiteY15" fmla="*/ 106523 h 124703"/>
                <a:gd name="connsiteX16" fmla="*/ 63489 w 87341"/>
                <a:gd name="connsiteY16" fmla="*/ 124768 h 124703"/>
                <a:gd name="connsiteX17" fmla="*/ 86034 w 87341"/>
                <a:gd name="connsiteY17" fmla="*/ 97667 h 124703"/>
                <a:gd name="connsiteX18" fmla="*/ 83194 w 87341"/>
                <a:gd name="connsiteY18" fmla="*/ 95364 h 124703"/>
                <a:gd name="connsiteX19" fmla="*/ 79643 w 87341"/>
                <a:gd name="connsiteY19" fmla="*/ 99615 h 124703"/>
                <a:gd name="connsiteX20" fmla="*/ 64021 w 87341"/>
                <a:gd name="connsiteY20" fmla="*/ 119808 h 124703"/>
                <a:gd name="connsiteX21" fmla="*/ 57808 w 87341"/>
                <a:gd name="connsiteY21" fmla="*/ 110597 h 124703"/>
                <a:gd name="connsiteX22" fmla="*/ 58873 w 87341"/>
                <a:gd name="connsiteY22" fmla="*/ 102626 h 124703"/>
                <a:gd name="connsiteX23" fmla="*/ 59761 w 87341"/>
                <a:gd name="connsiteY23" fmla="*/ 97135 h 124703"/>
                <a:gd name="connsiteX24" fmla="*/ 31002 w 87341"/>
                <a:gd name="connsiteY24" fmla="*/ 78359 h 124703"/>
                <a:gd name="connsiteX25" fmla="*/ 45736 w 87341"/>
                <a:gd name="connsiteY25" fmla="*/ 66668 h 124703"/>
                <a:gd name="connsiteX26" fmla="*/ 73607 w 87341"/>
                <a:gd name="connsiteY26" fmla="*/ 49840 h 124703"/>
                <a:gd name="connsiteX27" fmla="*/ 79466 w 87341"/>
                <a:gd name="connsiteY27" fmla="*/ 52143 h 124703"/>
                <a:gd name="connsiteX28" fmla="*/ 70235 w 87341"/>
                <a:gd name="connsiteY28" fmla="*/ 62062 h 124703"/>
                <a:gd name="connsiteX29" fmla="*/ 77335 w 87341"/>
                <a:gd name="connsiteY29" fmla="*/ 68616 h 124703"/>
                <a:gd name="connsiteX30" fmla="*/ 87454 w 87341"/>
                <a:gd name="connsiteY30" fmla="*/ 57280 h 124703"/>
                <a:gd name="connsiteX31" fmla="*/ 73785 w 87341"/>
                <a:gd name="connsiteY31" fmla="*/ 44880 h 124703"/>
                <a:gd name="connsiteX32" fmla="*/ 45381 w 87341"/>
                <a:gd name="connsiteY32" fmla="*/ 60468 h 124703"/>
                <a:gd name="connsiteX33" fmla="*/ 24789 w 87341"/>
                <a:gd name="connsiteY33" fmla="*/ 76056 h 124703"/>
                <a:gd name="connsiteX34" fmla="*/ 42363 w 87341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1" h="124703">
                  <a:moveTo>
                    <a:pt x="42363" y="5379"/>
                  </a:moveTo>
                  <a:cubicBezTo>
                    <a:pt x="42541" y="5025"/>
                    <a:pt x="43074" y="2722"/>
                    <a:pt x="43074" y="2545"/>
                  </a:cubicBezTo>
                  <a:cubicBezTo>
                    <a:pt x="43074" y="1659"/>
                    <a:pt x="42363" y="65"/>
                    <a:pt x="40233" y="65"/>
                  </a:cubicBezTo>
                  <a:cubicBezTo>
                    <a:pt x="36683" y="65"/>
                    <a:pt x="21948" y="1482"/>
                    <a:pt x="17510" y="1836"/>
                  </a:cubicBezTo>
                  <a:cubicBezTo>
                    <a:pt x="16090" y="2013"/>
                    <a:pt x="13605" y="2190"/>
                    <a:pt x="13605" y="5910"/>
                  </a:cubicBezTo>
                  <a:cubicBezTo>
                    <a:pt x="13605" y="8390"/>
                    <a:pt x="16090" y="8390"/>
                    <a:pt x="18220" y="8390"/>
                  </a:cubicBezTo>
                  <a:cubicBezTo>
                    <a:pt x="26742" y="8390"/>
                    <a:pt x="26742" y="9630"/>
                    <a:pt x="26742" y="11047"/>
                  </a:cubicBezTo>
                  <a:cubicBezTo>
                    <a:pt x="26742" y="12287"/>
                    <a:pt x="26386" y="13350"/>
                    <a:pt x="26031" y="14944"/>
                  </a:cubicBezTo>
                  <a:lnTo>
                    <a:pt x="1001" y="115203"/>
                  </a:lnTo>
                  <a:cubicBezTo>
                    <a:pt x="113" y="118391"/>
                    <a:pt x="113" y="118746"/>
                    <a:pt x="113" y="119100"/>
                  </a:cubicBezTo>
                  <a:cubicBezTo>
                    <a:pt x="113" y="121757"/>
                    <a:pt x="2243" y="124768"/>
                    <a:pt x="6149" y="124768"/>
                  </a:cubicBezTo>
                  <a:cubicBezTo>
                    <a:pt x="10942" y="124768"/>
                    <a:pt x="13250" y="121226"/>
                    <a:pt x="14315" y="117329"/>
                  </a:cubicBezTo>
                  <a:cubicBezTo>
                    <a:pt x="14670" y="116620"/>
                    <a:pt x="22303" y="85444"/>
                    <a:pt x="23014" y="82964"/>
                  </a:cubicBezTo>
                  <a:cubicBezTo>
                    <a:pt x="35618" y="84204"/>
                    <a:pt x="45736" y="88278"/>
                    <a:pt x="45736" y="97489"/>
                  </a:cubicBezTo>
                  <a:cubicBezTo>
                    <a:pt x="45736" y="98375"/>
                    <a:pt x="45736" y="99261"/>
                    <a:pt x="45381" y="101032"/>
                  </a:cubicBezTo>
                  <a:cubicBezTo>
                    <a:pt x="44671" y="103689"/>
                    <a:pt x="44671" y="104575"/>
                    <a:pt x="44671" y="106523"/>
                  </a:cubicBezTo>
                  <a:cubicBezTo>
                    <a:pt x="44671" y="119100"/>
                    <a:pt x="54968" y="124768"/>
                    <a:pt x="63489" y="124768"/>
                  </a:cubicBezTo>
                  <a:cubicBezTo>
                    <a:pt x="80708" y="124768"/>
                    <a:pt x="86034" y="97844"/>
                    <a:pt x="86034" y="97667"/>
                  </a:cubicBezTo>
                  <a:cubicBezTo>
                    <a:pt x="86034" y="95364"/>
                    <a:pt x="83726" y="95364"/>
                    <a:pt x="83194" y="95364"/>
                  </a:cubicBezTo>
                  <a:cubicBezTo>
                    <a:pt x="80708" y="95364"/>
                    <a:pt x="80531" y="96249"/>
                    <a:pt x="79643" y="99615"/>
                  </a:cubicBezTo>
                  <a:cubicBezTo>
                    <a:pt x="77513" y="107232"/>
                    <a:pt x="72720" y="119808"/>
                    <a:pt x="64021" y="119808"/>
                  </a:cubicBezTo>
                  <a:cubicBezTo>
                    <a:pt x="59228" y="119808"/>
                    <a:pt x="57808" y="115380"/>
                    <a:pt x="57808" y="110597"/>
                  </a:cubicBezTo>
                  <a:cubicBezTo>
                    <a:pt x="57808" y="107586"/>
                    <a:pt x="57808" y="107232"/>
                    <a:pt x="58873" y="102626"/>
                  </a:cubicBezTo>
                  <a:cubicBezTo>
                    <a:pt x="59051" y="102095"/>
                    <a:pt x="59761" y="99084"/>
                    <a:pt x="59761" y="97135"/>
                  </a:cubicBezTo>
                  <a:cubicBezTo>
                    <a:pt x="59761" y="81370"/>
                    <a:pt x="38458" y="78890"/>
                    <a:pt x="31002" y="78359"/>
                  </a:cubicBezTo>
                  <a:cubicBezTo>
                    <a:pt x="36150" y="75170"/>
                    <a:pt x="42719" y="69325"/>
                    <a:pt x="45736" y="66668"/>
                  </a:cubicBezTo>
                  <a:cubicBezTo>
                    <a:pt x="54790" y="58165"/>
                    <a:pt x="63666" y="49840"/>
                    <a:pt x="73607" y="49840"/>
                  </a:cubicBezTo>
                  <a:cubicBezTo>
                    <a:pt x="75738" y="49840"/>
                    <a:pt x="78046" y="50371"/>
                    <a:pt x="79466" y="52143"/>
                  </a:cubicBezTo>
                  <a:cubicBezTo>
                    <a:pt x="71832" y="53383"/>
                    <a:pt x="70235" y="59405"/>
                    <a:pt x="70235" y="62062"/>
                  </a:cubicBezTo>
                  <a:cubicBezTo>
                    <a:pt x="70235" y="65959"/>
                    <a:pt x="73252" y="68616"/>
                    <a:pt x="77335" y="68616"/>
                  </a:cubicBezTo>
                  <a:cubicBezTo>
                    <a:pt x="82129" y="68616"/>
                    <a:pt x="87454" y="64719"/>
                    <a:pt x="87454" y="57280"/>
                  </a:cubicBezTo>
                  <a:cubicBezTo>
                    <a:pt x="87454" y="51434"/>
                    <a:pt x="83194" y="44880"/>
                    <a:pt x="73785" y="44880"/>
                  </a:cubicBezTo>
                  <a:cubicBezTo>
                    <a:pt x="63666" y="44880"/>
                    <a:pt x="54435" y="52143"/>
                    <a:pt x="45381" y="60468"/>
                  </a:cubicBezTo>
                  <a:cubicBezTo>
                    <a:pt x="37925" y="67553"/>
                    <a:pt x="32067" y="73045"/>
                    <a:pt x="24789" y="76056"/>
                  </a:cubicBezTo>
                  <a:lnTo>
                    <a:pt x="42363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7B1271B-6477-8C25-0FF4-6A74EAF3ED2D}"/>
                </a:ext>
              </a:extLst>
            </p:cNvPr>
            <p:cNvSpPr/>
            <p:nvPr>
              <p:custDataLst>
                <p:tags r:id="rId198"/>
              </p:custDataLst>
            </p:nvPr>
          </p:nvSpPr>
          <p:spPr>
            <a:xfrm>
              <a:off x="3841180" y="5115634"/>
              <a:ext cx="254110" cy="172833"/>
            </a:xfrm>
            <a:custGeom>
              <a:avLst/>
              <a:gdLst>
                <a:gd name="connsiteX0" fmla="*/ 224304 w 254110"/>
                <a:gd name="connsiteY0" fmla="*/ 19548 h 172833"/>
                <a:gd name="connsiteX1" fmla="*/ 246114 w 254110"/>
                <a:gd name="connsiteY1" fmla="*/ 7908 h 172833"/>
                <a:gd name="connsiteX2" fmla="*/ 254229 w 254110"/>
                <a:gd name="connsiteY2" fmla="*/ 2847 h 172833"/>
                <a:gd name="connsiteX3" fmla="*/ 247382 w 254110"/>
                <a:gd name="connsiteY3" fmla="*/ 63 h 172833"/>
                <a:gd name="connsiteX4" fmla="*/ 213906 w 254110"/>
                <a:gd name="connsiteY4" fmla="*/ 63 h 172833"/>
                <a:gd name="connsiteX5" fmla="*/ 204015 w 254110"/>
                <a:gd name="connsiteY5" fmla="*/ 4871 h 172833"/>
                <a:gd name="connsiteX6" fmla="*/ 111450 w 254110"/>
                <a:gd name="connsiteY6" fmla="*/ 149110 h 172833"/>
                <a:gd name="connsiteX7" fmla="*/ 91669 w 254110"/>
                <a:gd name="connsiteY7" fmla="*/ 5883 h 172833"/>
                <a:gd name="connsiteX8" fmla="*/ 83807 w 254110"/>
                <a:gd name="connsiteY8" fmla="*/ 63 h 172833"/>
                <a:gd name="connsiteX9" fmla="*/ 49064 w 254110"/>
                <a:gd name="connsiteY9" fmla="*/ 63 h 172833"/>
                <a:gd name="connsiteX10" fmla="*/ 41455 w 254110"/>
                <a:gd name="connsiteY10" fmla="*/ 4871 h 172833"/>
                <a:gd name="connsiteX11" fmla="*/ 48810 w 254110"/>
                <a:gd name="connsiteY11" fmla="*/ 7908 h 172833"/>
                <a:gd name="connsiteX12" fmla="*/ 59715 w 254110"/>
                <a:gd name="connsiteY12" fmla="*/ 8414 h 172833"/>
                <a:gd name="connsiteX13" fmla="*/ 65294 w 254110"/>
                <a:gd name="connsiteY13" fmla="*/ 12463 h 172833"/>
                <a:gd name="connsiteX14" fmla="*/ 64280 w 254110"/>
                <a:gd name="connsiteY14" fmla="*/ 17271 h 172833"/>
                <a:gd name="connsiteX15" fmla="*/ 32072 w 254110"/>
                <a:gd name="connsiteY15" fmla="*/ 146074 h 172833"/>
                <a:gd name="connsiteX16" fmla="*/ 4683 w 254110"/>
                <a:gd name="connsiteY16" fmla="*/ 165052 h 172833"/>
                <a:gd name="connsiteX17" fmla="*/ 118 w 254110"/>
                <a:gd name="connsiteY17" fmla="*/ 169860 h 172833"/>
                <a:gd name="connsiteX18" fmla="*/ 3669 w 254110"/>
                <a:gd name="connsiteY18" fmla="*/ 172897 h 172833"/>
                <a:gd name="connsiteX19" fmla="*/ 29029 w 254110"/>
                <a:gd name="connsiteY19" fmla="*/ 172138 h 172833"/>
                <a:gd name="connsiteX20" fmla="*/ 55150 w 254110"/>
                <a:gd name="connsiteY20" fmla="*/ 172897 h 172833"/>
                <a:gd name="connsiteX21" fmla="*/ 59715 w 254110"/>
                <a:gd name="connsiteY21" fmla="*/ 167836 h 172833"/>
                <a:gd name="connsiteX22" fmla="*/ 55150 w 254110"/>
                <a:gd name="connsiteY22" fmla="*/ 165052 h 172833"/>
                <a:gd name="connsiteX23" fmla="*/ 37905 w 254110"/>
                <a:gd name="connsiteY23" fmla="*/ 153918 h 172833"/>
                <a:gd name="connsiteX24" fmla="*/ 38919 w 254110"/>
                <a:gd name="connsiteY24" fmla="*/ 148098 h 172833"/>
                <a:gd name="connsiteX25" fmla="*/ 73409 w 254110"/>
                <a:gd name="connsiteY25" fmla="*/ 10185 h 172833"/>
                <a:gd name="connsiteX26" fmla="*/ 73663 w 254110"/>
                <a:gd name="connsiteY26" fmla="*/ 10185 h 172833"/>
                <a:gd name="connsiteX27" fmla="*/ 95473 w 254110"/>
                <a:gd name="connsiteY27" fmla="*/ 167077 h 172833"/>
                <a:gd name="connsiteX28" fmla="*/ 99277 w 254110"/>
                <a:gd name="connsiteY28" fmla="*/ 172897 h 172833"/>
                <a:gd name="connsiteX29" fmla="*/ 104856 w 254110"/>
                <a:gd name="connsiteY29" fmla="*/ 168342 h 172833"/>
                <a:gd name="connsiteX30" fmla="*/ 207312 w 254110"/>
                <a:gd name="connsiteY30" fmla="*/ 8161 h 172833"/>
                <a:gd name="connsiteX31" fmla="*/ 207566 w 254110"/>
                <a:gd name="connsiteY31" fmla="*/ 8161 h 172833"/>
                <a:gd name="connsiteX32" fmla="*/ 171300 w 254110"/>
                <a:gd name="connsiteY32" fmla="*/ 153159 h 172833"/>
                <a:gd name="connsiteX33" fmla="*/ 148223 w 254110"/>
                <a:gd name="connsiteY33" fmla="*/ 165052 h 172833"/>
                <a:gd name="connsiteX34" fmla="*/ 141122 w 254110"/>
                <a:gd name="connsiteY34" fmla="*/ 169860 h 172833"/>
                <a:gd name="connsiteX35" fmla="*/ 144926 w 254110"/>
                <a:gd name="connsiteY35" fmla="*/ 172897 h 172833"/>
                <a:gd name="connsiteX36" fmla="*/ 176373 w 254110"/>
                <a:gd name="connsiteY36" fmla="*/ 172138 h 172833"/>
                <a:gd name="connsiteX37" fmla="*/ 208073 w 254110"/>
                <a:gd name="connsiteY37" fmla="*/ 172897 h 172833"/>
                <a:gd name="connsiteX38" fmla="*/ 212891 w 254110"/>
                <a:gd name="connsiteY38" fmla="*/ 167836 h 172833"/>
                <a:gd name="connsiteX39" fmla="*/ 205791 w 254110"/>
                <a:gd name="connsiteY39" fmla="*/ 165052 h 172833"/>
                <a:gd name="connsiteX40" fmla="*/ 189306 w 254110"/>
                <a:gd name="connsiteY40" fmla="*/ 160498 h 172833"/>
                <a:gd name="connsiteX41" fmla="*/ 190574 w 254110"/>
                <a:gd name="connsiteY41" fmla="*/ 154424 h 172833"/>
                <a:gd name="connsiteX42" fmla="*/ 224304 w 2541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110" h="172833">
                  <a:moveTo>
                    <a:pt x="224304" y="19548"/>
                  </a:moveTo>
                  <a:cubicBezTo>
                    <a:pt x="226586" y="10438"/>
                    <a:pt x="227093" y="7908"/>
                    <a:pt x="246114" y="7908"/>
                  </a:cubicBezTo>
                  <a:cubicBezTo>
                    <a:pt x="251946" y="7908"/>
                    <a:pt x="254229" y="7908"/>
                    <a:pt x="254229" y="2847"/>
                  </a:cubicBezTo>
                  <a:cubicBezTo>
                    <a:pt x="254229" y="63"/>
                    <a:pt x="251693" y="63"/>
                    <a:pt x="247382" y="63"/>
                  </a:cubicBezTo>
                  <a:lnTo>
                    <a:pt x="213906" y="63"/>
                  </a:lnTo>
                  <a:cubicBezTo>
                    <a:pt x="207312" y="63"/>
                    <a:pt x="207059" y="63"/>
                    <a:pt x="204015" y="4871"/>
                  </a:cubicBezTo>
                  <a:lnTo>
                    <a:pt x="111450" y="149110"/>
                  </a:lnTo>
                  <a:lnTo>
                    <a:pt x="91669" y="5883"/>
                  </a:lnTo>
                  <a:cubicBezTo>
                    <a:pt x="90908" y="63"/>
                    <a:pt x="90401" y="63"/>
                    <a:pt x="83807" y="63"/>
                  </a:cubicBezTo>
                  <a:lnTo>
                    <a:pt x="49064" y="63"/>
                  </a:lnTo>
                  <a:cubicBezTo>
                    <a:pt x="44245" y="63"/>
                    <a:pt x="41455" y="63"/>
                    <a:pt x="41455" y="4871"/>
                  </a:cubicBezTo>
                  <a:cubicBezTo>
                    <a:pt x="41455" y="7908"/>
                    <a:pt x="43738" y="7908"/>
                    <a:pt x="48810" y="7908"/>
                  </a:cubicBezTo>
                  <a:cubicBezTo>
                    <a:pt x="52107" y="7908"/>
                    <a:pt x="56672" y="8161"/>
                    <a:pt x="59715" y="8414"/>
                  </a:cubicBezTo>
                  <a:cubicBezTo>
                    <a:pt x="63773" y="8920"/>
                    <a:pt x="65294" y="9679"/>
                    <a:pt x="65294" y="12463"/>
                  </a:cubicBezTo>
                  <a:cubicBezTo>
                    <a:pt x="65294" y="13475"/>
                    <a:pt x="65041" y="14234"/>
                    <a:pt x="64280" y="17271"/>
                  </a:cubicBezTo>
                  <a:lnTo>
                    <a:pt x="32072" y="146074"/>
                  </a:lnTo>
                  <a:cubicBezTo>
                    <a:pt x="29536" y="156196"/>
                    <a:pt x="25225" y="164293"/>
                    <a:pt x="4683" y="165052"/>
                  </a:cubicBezTo>
                  <a:cubicBezTo>
                    <a:pt x="3415" y="165052"/>
                    <a:pt x="118" y="165306"/>
                    <a:pt x="118" y="169860"/>
                  </a:cubicBezTo>
                  <a:cubicBezTo>
                    <a:pt x="118" y="172138"/>
                    <a:pt x="1640" y="172897"/>
                    <a:pt x="3669" y="172897"/>
                  </a:cubicBezTo>
                  <a:cubicBezTo>
                    <a:pt x="11784" y="172897"/>
                    <a:pt x="20660" y="172138"/>
                    <a:pt x="29029" y="172138"/>
                  </a:cubicBezTo>
                  <a:cubicBezTo>
                    <a:pt x="37651" y="172138"/>
                    <a:pt x="46781" y="172897"/>
                    <a:pt x="55150" y="172897"/>
                  </a:cubicBezTo>
                  <a:cubicBezTo>
                    <a:pt x="56418" y="172897"/>
                    <a:pt x="59715" y="172897"/>
                    <a:pt x="59715" y="167836"/>
                  </a:cubicBezTo>
                  <a:cubicBezTo>
                    <a:pt x="59715" y="165052"/>
                    <a:pt x="56925" y="165052"/>
                    <a:pt x="55150" y="165052"/>
                  </a:cubicBezTo>
                  <a:cubicBezTo>
                    <a:pt x="40695" y="164799"/>
                    <a:pt x="37905" y="159738"/>
                    <a:pt x="37905" y="153918"/>
                  </a:cubicBezTo>
                  <a:cubicBezTo>
                    <a:pt x="37905" y="152147"/>
                    <a:pt x="38159" y="150882"/>
                    <a:pt x="38919" y="148098"/>
                  </a:cubicBezTo>
                  <a:lnTo>
                    <a:pt x="73409" y="10185"/>
                  </a:lnTo>
                  <a:lnTo>
                    <a:pt x="73663" y="10185"/>
                  </a:lnTo>
                  <a:lnTo>
                    <a:pt x="95473" y="167077"/>
                  </a:lnTo>
                  <a:cubicBezTo>
                    <a:pt x="95980" y="170114"/>
                    <a:pt x="96234" y="172897"/>
                    <a:pt x="99277" y="172897"/>
                  </a:cubicBezTo>
                  <a:cubicBezTo>
                    <a:pt x="102067" y="172897"/>
                    <a:pt x="103588" y="170114"/>
                    <a:pt x="104856" y="168342"/>
                  </a:cubicBezTo>
                  <a:lnTo>
                    <a:pt x="207312" y="8161"/>
                  </a:lnTo>
                  <a:lnTo>
                    <a:pt x="207566" y="8161"/>
                  </a:lnTo>
                  <a:lnTo>
                    <a:pt x="171300" y="153159"/>
                  </a:lnTo>
                  <a:cubicBezTo>
                    <a:pt x="168764" y="163028"/>
                    <a:pt x="168257" y="165052"/>
                    <a:pt x="148223" y="165052"/>
                  </a:cubicBezTo>
                  <a:cubicBezTo>
                    <a:pt x="143911" y="165052"/>
                    <a:pt x="141122" y="165052"/>
                    <a:pt x="141122" y="169860"/>
                  </a:cubicBezTo>
                  <a:cubicBezTo>
                    <a:pt x="141122" y="172897"/>
                    <a:pt x="144165" y="172897"/>
                    <a:pt x="144926" y="172897"/>
                  </a:cubicBezTo>
                  <a:cubicBezTo>
                    <a:pt x="152027" y="172897"/>
                    <a:pt x="169272" y="172138"/>
                    <a:pt x="176373" y="172138"/>
                  </a:cubicBezTo>
                  <a:cubicBezTo>
                    <a:pt x="186770" y="172138"/>
                    <a:pt x="197675" y="172897"/>
                    <a:pt x="208073" y="172897"/>
                  </a:cubicBezTo>
                  <a:cubicBezTo>
                    <a:pt x="209595" y="172897"/>
                    <a:pt x="212891" y="172897"/>
                    <a:pt x="212891" y="167836"/>
                  </a:cubicBezTo>
                  <a:cubicBezTo>
                    <a:pt x="212891" y="165052"/>
                    <a:pt x="210609" y="165052"/>
                    <a:pt x="205791" y="165052"/>
                  </a:cubicBezTo>
                  <a:cubicBezTo>
                    <a:pt x="196407" y="165052"/>
                    <a:pt x="189306" y="165052"/>
                    <a:pt x="189306" y="160498"/>
                  </a:cubicBezTo>
                  <a:cubicBezTo>
                    <a:pt x="189306" y="159485"/>
                    <a:pt x="189306" y="158979"/>
                    <a:pt x="190574" y="154424"/>
                  </a:cubicBezTo>
                  <a:lnTo>
                    <a:pt x="224304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BF2D735-5F26-96C1-0FC4-B06D06DB7E52}"/>
                </a:ext>
              </a:extLst>
            </p:cNvPr>
            <p:cNvSpPr/>
            <p:nvPr>
              <p:custDataLst>
                <p:tags r:id="rId199"/>
              </p:custDataLst>
            </p:nvPr>
          </p:nvSpPr>
          <p:spPr>
            <a:xfrm>
              <a:off x="4087566" y="5203493"/>
              <a:ext cx="39765" cy="124703"/>
            </a:xfrm>
            <a:custGeom>
              <a:avLst/>
              <a:gdLst>
                <a:gd name="connsiteX0" fmla="*/ 39183 w 39765"/>
                <a:gd name="connsiteY0" fmla="*/ 5379 h 124703"/>
                <a:gd name="connsiteX1" fmla="*/ 39893 w 39765"/>
                <a:gd name="connsiteY1" fmla="*/ 2545 h 124703"/>
                <a:gd name="connsiteX2" fmla="*/ 37052 w 39765"/>
                <a:gd name="connsiteY2" fmla="*/ 65 h 124703"/>
                <a:gd name="connsiteX3" fmla="*/ 14329 w 39765"/>
                <a:gd name="connsiteY3" fmla="*/ 1836 h 124703"/>
                <a:gd name="connsiteX4" fmla="*/ 10602 w 39765"/>
                <a:gd name="connsiteY4" fmla="*/ 5910 h 124703"/>
                <a:gd name="connsiteX5" fmla="*/ 15040 w 39765"/>
                <a:gd name="connsiteY5" fmla="*/ 8390 h 124703"/>
                <a:gd name="connsiteX6" fmla="*/ 23561 w 39765"/>
                <a:gd name="connsiteY6" fmla="*/ 11047 h 124703"/>
                <a:gd name="connsiteX7" fmla="*/ 22851 w 39765"/>
                <a:gd name="connsiteY7" fmla="*/ 14944 h 124703"/>
                <a:gd name="connsiteX8" fmla="*/ 838 w 39765"/>
                <a:gd name="connsiteY8" fmla="*/ 102449 h 124703"/>
                <a:gd name="connsiteX9" fmla="*/ 128 w 39765"/>
                <a:gd name="connsiteY9" fmla="*/ 107940 h 124703"/>
                <a:gd name="connsiteX10" fmla="*/ 18768 w 39765"/>
                <a:gd name="connsiteY10" fmla="*/ 124768 h 124703"/>
                <a:gd name="connsiteX11" fmla="*/ 32969 w 39765"/>
                <a:gd name="connsiteY11" fmla="*/ 115380 h 124703"/>
                <a:gd name="connsiteX12" fmla="*/ 39183 w 39765"/>
                <a:gd name="connsiteY12" fmla="*/ 97667 h 124703"/>
                <a:gd name="connsiteX13" fmla="*/ 36342 w 39765"/>
                <a:gd name="connsiteY13" fmla="*/ 95364 h 124703"/>
                <a:gd name="connsiteX14" fmla="*/ 32792 w 39765"/>
                <a:gd name="connsiteY14" fmla="*/ 99615 h 124703"/>
                <a:gd name="connsiteX15" fmla="*/ 19478 w 39765"/>
                <a:gd name="connsiteY15" fmla="*/ 119808 h 124703"/>
                <a:gd name="connsiteX16" fmla="*/ 13442 w 39765"/>
                <a:gd name="connsiteY16" fmla="*/ 111129 h 124703"/>
                <a:gd name="connsiteX17" fmla="*/ 14507 w 39765"/>
                <a:gd name="connsiteY17" fmla="*/ 103866 h 124703"/>
                <a:gd name="connsiteX18" fmla="*/ 39183 w 39765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65" h="124703">
                  <a:moveTo>
                    <a:pt x="39183" y="5379"/>
                  </a:moveTo>
                  <a:cubicBezTo>
                    <a:pt x="39360" y="5025"/>
                    <a:pt x="39893" y="2722"/>
                    <a:pt x="39893" y="2545"/>
                  </a:cubicBezTo>
                  <a:cubicBezTo>
                    <a:pt x="39893" y="1659"/>
                    <a:pt x="39183" y="65"/>
                    <a:pt x="37052" y="65"/>
                  </a:cubicBezTo>
                  <a:cubicBezTo>
                    <a:pt x="33502" y="65"/>
                    <a:pt x="18768" y="1482"/>
                    <a:pt x="14329" y="1836"/>
                  </a:cubicBezTo>
                  <a:cubicBezTo>
                    <a:pt x="13087" y="2013"/>
                    <a:pt x="10602" y="2190"/>
                    <a:pt x="10602" y="5910"/>
                  </a:cubicBezTo>
                  <a:cubicBezTo>
                    <a:pt x="10602" y="8390"/>
                    <a:pt x="13087" y="8390"/>
                    <a:pt x="15040" y="8390"/>
                  </a:cubicBezTo>
                  <a:cubicBezTo>
                    <a:pt x="23561" y="8390"/>
                    <a:pt x="23561" y="9630"/>
                    <a:pt x="23561" y="11047"/>
                  </a:cubicBezTo>
                  <a:cubicBezTo>
                    <a:pt x="23561" y="12287"/>
                    <a:pt x="23206" y="13350"/>
                    <a:pt x="22851" y="14944"/>
                  </a:cubicBezTo>
                  <a:lnTo>
                    <a:pt x="838" y="102449"/>
                  </a:lnTo>
                  <a:cubicBezTo>
                    <a:pt x="305" y="104221"/>
                    <a:pt x="128" y="106169"/>
                    <a:pt x="128" y="107940"/>
                  </a:cubicBezTo>
                  <a:cubicBezTo>
                    <a:pt x="128" y="119277"/>
                    <a:pt x="10246" y="124768"/>
                    <a:pt x="18768" y="124768"/>
                  </a:cubicBezTo>
                  <a:cubicBezTo>
                    <a:pt x="23028" y="124768"/>
                    <a:pt x="28354" y="123351"/>
                    <a:pt x="32969" y="115380"/>
                  </a:cubicBezTo>
                  <a:cubicBezTo>
                    <a:pt x="36697" y="108826"/>
                    <a:pt x="39183" y="98375"/>
                    <a:pt x="39183" y="97667"/>
                  </a:cubicBezTo>
                  <a:cubicBezTo>
                    <a:pt x="39183" y="95364"/>
                    <a:pt x="36875" y="95364"/>
                    <a:pt x="36342" y="95364"/>
                  </a:cubicBezTo>
                  <a:cubicBezTo>
                    <a:pt x="33857" y="95364"/>
                    <a:pt x="33502" y="96427"/>
                    <a:pt x="32792" y="99615"/>
                  </a:cubicBezTo>
                  <a:cubicBezTo>
                    <a:pt x="30484" y="108472"/>
                    <a:pt x="27111" y="119808"/>
                    <a:pt x="19478" y="119808"/>
                  </a:cubicBezTo>
                  <a:cubicBezTo>
                    <a:pt x="14685" y="119808"/>
                    <a:pt x="13442" y="115380"/>
                    <a:pt x="13442" y="111129"/>
                  </a:cubicBezTo>
                  <a:cubicBezTo>
                    <a:pt x="13442" y="109180"/>
                    <a:pt x="13974" y="105815"/>
                    <a:pt x="14507" y="103866"/>
                  </a:cubicBezTo>
                  <a:lnTo>
                    <a:pt x="39183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04EE299-DB87-957E-4584-30100B1FFA35}"/>
                </a:ext>
              </a:extLst>
            </p:cNvPr>
            <p:cNvSpPr/>
            <p:nvPr>
              <p:custDataLst>
                <p:tags r:id="rId200"/>
              </p:custDataLst>
            </p:nvPr>
          </p:nvSpPr>
          <p:spPr>
            <a:xfrm>
              <a:off x="4218479" y="5261644"/>
              <a:ext cx="26881" cy="26823"/>
            </a:xfrm>
            <a:custGeom>
              <a:avLst/>
              <a:gdLst>
                <a:gd name="connsiteX0" fmla="*/ 27014 w 26881"/>
                <a:gd name="connsiteY0" fmla="*/ 13475 h 26823"/>
                <a:gd name="connsiteX1" fmla="*/ 13573 w 26881"/>
                <a:gd name="connsiteY1" fmla="*/ 63 h 26823"/>
                <a:gd name="connsiteX2" fmla="*/ 132 w 26881"/>
                <a:gd name="connsiteY2" fmla="*/ 13475 h 26823"/>
                <a:gd name="connsiteX3" fmla="*/ 13573 w 26881"/>
                <a:gd name="connsiteY3" fmla="*/ 26887 h 26823"/>
                <a:gd name="connsiteX4" fmla="*/ 27014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014" y="13475"/>
                  </a:moveTo>
                  <a:cubicBezTo>
                    <a:pt x="27014" y="6136"/>
                    <a:pt x="20928" y="63"/>
                    <a:pt x="13573" y="63"/>
                  </a:cubicBezTo>
                  <a:cubicBezTo>
                    <a:pt x="6219" y="63"/>
                    <a:pt x="132" y="6136"/>
                    <a:pt x="132" y="13475"/>
                  </a:cubicBezTo>
                  <a:cubicBezTo>
                    <a:pt x="132" y="20813"/>
                    <a:pt x="6219" y="26887"/>
                    <a:pt x="13573" y="26887"/>
                  </a:cubicBezTo>
                  <a:cubicBezTo>
                    <a:pt x="20928" y="26887"/>
                    <a:pt x="27014" y="20813"/>
                    <a:pt x="27014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70154291-15CE-80B5-0AE2-4F4C210852D6}"/>
                </a:ext>
              </a:extLst>
            </p:cNvPr>
            <p:cNvSpPr/>
            <p:nvPr>
              <p:custDataLst>
                <p:tags r:id="rId201"/>
              </p:custDataLst>
            </p:nvPr>
          </p:nvSpPr>
          <p:spPr>
            <a:xfrm>
              <a:off x="4331191" y="5261644"/>
              <a:ext cx="26881" cy="26823"/>
            </a:xfrm>
            <a:custGeom>
              <a:avLst/>
              <a:gdLst>
                <a:gd name="connsiteX0" fmla="*/ 27019 w 26881"/>
                <a:gd name="connsiteY0" fmla="*/ 13475 h 26823"/>
                <a:gd name="connsiteX1" fmla="*/ 13578 w 26881"/>
                <a:gd name="connsiteY1" fmla="*/ 63 h 26823"/>
                <a:gd name="connsiteX2" fmla="*/ 137 w 26881"/>
                <a:gd name="connsiteY2" fmla="*/ 13475 h 26823"/>
                <a:gd name="connsiteX3" fmla="*/ 13578 w 26881"/>
                <a:gd name="connsiteY3" fmla="*/ 26887 h 26823"/>
                <a:gd name="connsiteX4" fmla="*/ 27019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019" y="13475"/>
                  </a:moveTo>
                  <a:cubicBezTo>
                    <a:pt x="27019" y="6136"/>
                    <a:pt x="20932" y="63"/>
                    <a:pt x="13578" y="63"/>
                  </a:cubicBezTo>
                  <a:cubicBezTo>
                    <a:pt x="6223" y="63"/>
                    <a:pt x="137" y="6136"/>
                    <a:pt x="137" y="13475"/>
                  </a:cubicBezTo>
                  <a:cubicBezTo>
                    <a:pt x="137" y="20813"/>
                    <a:pt x="6223" y="26887"/>
                    <a:pt x="13578" y="26887"/>
                  </a:cubicBezTo>
                  <a:cubicBezTo>
                    <a:pt x="20932" y="26887"/>
                    <a:pt x="27019" y="20813"/>
                    <a:pt x="27019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415BCBD-76FA-DE50-D742-1807BF9C78C4}"/>
                </a:ext>
              </a:extLst>
            </p:cNvPr>
            <p:cNvSpPr/>
            <p:nvPr>
              <p:custDataLst>
                <p:tags r:id="rId202"/>
              </p:custDataLst>
            </p:nvPr>
          </p:nvSpPr>
          <p:spPr>
            <a:xfrm>
              <a:off x="4443902" y="5261644"/>
              <a:ext cx="26881" cy="26823"/>
            </a:xfrm>
            <a:custGeom>
              <a:avLst/>
              <a:gdLst>
                <a:gd name="connsiteX0" fmla="*/ 27023 w 26881"/>
                <a:gd name="connsiteY0" fmla="*/ 13475 h 26823"/>
                <a:gd name="connsiteX1" fmla="*/ 13582 w 26881"/>
                <a:gd name="connsiteY1" fmla="*/ 63 h 26823"/>
                <a:gd name="connsiteX2" fmla="*/ 141 w 26881"/>
                <a:gd name="connsiteY2" fmla="*/ 13475 h 26823"/>
                <a:gd name="connsiteX3" fmla="*/ 13582 w 26881"/>
                <a:gd name="connsiteY3" fmla="*/ 26887 h 26823"/>
                <a:gd name="connsiteX4" fmla="*/ 27023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023" y="13475"/>
                  </a:moveTo>
                  <a:cubicBezTo>
                    <a:pt x="27023" y="6136"/>
                    <a:pt x="20937" y="63"/>
                    <a:pt x="13582" y="63"/>
                  </a:cubicBezTo>
                  <a:cubicBezTo>
                    <a:pt x="6228" y="63"/>
                    <a:pt x="141" y="6136"/>
                    <a:pt x="141" y="13475"/>
                  </a:cubicBezTo>
                  <a:cubicBezTo>
                    <a:pt x="141" y="20813"/>
                    <a:pt x="6228" y="26887"/>
                    <a:pt x="13582" y="26887"/>
                  </a:cubicBezTo>
                  <a:cubicBezTo>
                    <a:pt x="20937" y="26887"/>
                    <a:pt x="27023" y="20813"/>
                    <a:pt x="27023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C098E62-F8A3-AD09-2EB6-475FBB6264CE}"/>
                </a:ext>
              </a:extLst>
            </p:cNvPr>
            <p:cNvSpPr/>
            <p:nvPr>
              <p:custDataLst>
                <p:tags r:id="rId203"/>
              </p:custDataLst>
            </p:nvPr>
          </p:nvSpPr>
          <p:spPr>
            <a:xfrm>
              <a:off x="4577184" y="5195598"/>
              <a:ext cx="168646" cy="59213"/>
            </a:xfrm>
            <a:custGeom>
              <a:avLst/>
              <a:gdLst>
                <a:gd name="connsiteX0" fmla="*/ 160171 w 168646"/>
                <a:gd name="connsiteY0" fmla="*/ 10185 h 59213"/>
                <a:gd name="connsiteX1" fmla="*/ 168793 w 168646"/>
                <a:gd name="connsiteY1" fmla="*/ 5124 h 59213"/>
                <a:gd name="connsiteX2" fmla="*/ 160424 w 168646"/>
                <a:gd name="connsiteY2" fmla="*/ 63 h 59213"/>
                <a:gd name="connsiteX3" fmla="*/ 8516 w 168646"/>
                <a:gd name="connsiteY3" fmla="*/ 63 h 59213"/>
                <a:gd name="connsiteX4" fmla="*/ 147 w 168646"/>
                <a:gd name="connsiteY4" fmla="*/ 5124 h 59213"/>
                <a:gd name="connsiteX5" fmla="*/ 8769 w 168646"/>
                <a:gd name="connsiteY5" fmla="*/ 10185 h 59213"/>
                <a:gd name="connsiteX6" fmla="*/ 160171 w 168646"/>
                <a:gd name="connsiteY6" fmla="*/ 10185 h 59213"/>
                <a:gd name="connsiteX7" fmla="*/ 160424 w 168646"/>
                <a:gd name="connsiteY7" fmla="*/ 59277 h 59213"/>
                <a:gd name="connsiteX8" fmla="*/ 168793 w 168646"/>
                <a:gd name="connsiteY8" fmla="*/ 54216 h 59213"/>
                <a:gd name="connsiteX9" fmla="*/ 160171 w 168646"/>
                <a:gd name="connsiteY9" fmla="*/ 49155 h 59213"/>
                <a:gd name="connsiteX10" fmla="*/ 8769 w 168646"/>
                <a:gd name="connsiteY10" fmla="*/ 49155 h 59213"/>
                <a:gd name="connsiteX11" fmla="*/ 147 w 168646"/>
                <a:gd name="connsiteY11" fmla="*/ 54216 h 59213"/>
                <a:gd name="connsiteX12" fmla="*/ 8516 w 168646"/>
                <a:gd name="connsiteY12" fmla="*/ 59277 h 59213"/>
                <a:gd name="connsiteX13" fmla="*/ 160424 w 168646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646" h="59213">
                  <a:moveTo>
                    <a:pt x="160171" y="10185"/>
                  </a:moveTo>
                  <a:cubicBezTo>
                    <a:pt x="163975" y="10185"/>
                    <a:pt x="168793" y="10185"/>
                    <a:pt x="168793" y="5124"/>
                  </a:cubicBezTo>
                  <a:cubicBezTo>
                    <a:pt x="168793" y="63"/>
                    <a:pt x="163975" y="63"/>
                    <a:pt x="160424" y="63"/>
                  </a:cubicBezTo>
                  <a:lnTo>
                    <a:pt x="8516" y="63"/>
                  </a:lnTo>
                  <a:cubicBezTo>
                    <a:pt x="4965" y="63"/>
                    <a:pt x="147" y="63"/>
                    <a:pt x="147" y="5124"/>
                  </a:cubicBezTo>
                  <a:cubicBezTo>
                    <a:pt x="147" y="10185"/>
                    <a:pt x="4965" y="10185"/>
                    <a:pt x="8769" y="10185"/>
                  </a:cubicBezTo>
                  <a:lnTo>
                    <a:pt x="160171" y="10185"/>
                  </a:lnTo>
                  <a:close/>
                  <a:moveTo>
                    <a:pt x="160424" y="59277"/>
                  </a:moveTo>
                  <a:cubicBezTo>
                    <a:pt x="163975" y="59277"/>
                    <a:pt x="168793" y="59277"/>
                    <a:pt x="168793" y="54216"/>
                  </a:cubicBezTo>
                  <a:cubicBezTo>
                    <a:pt x="168793" y="49155"/>
                    <a:pt x="163975" y="49155"/>
                    <a:pt x="160171" y="49155"/>
                  </a:cubicBezTo>
                  <a:lnTo>
                    <a:pt x="8769" y="49155"/>
                  </a:lnTo>
                  <a:cubicBezTo>
                    <a:pt x="4965" y="49155"/>
                    <a:pt x="147" y="49155"/>
                    <a:pt x="147" y="54216"/>
                  </a:cubicBezTo>
                  <a:cubicBezTo>
                    <a:pt x="147" y="59277"/>
                    <a:pt x="4965" y="59277"/>
                    <a:pt x="8516" y="59277"/>
                  </a:cubicBezTo>
                  <a:lnTo>
                    <a:pt x="160424" y="5927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C011A9B-BA82-8A9D-D79C-3AC4505A37E7}"/>
                </a:ext>
              </a:extLst>
            </p:cNvPr>
            <p:cNvSpPr/>
            <p:nvPr>
              <p:custDataLst>
                <p:tags r:id="rId204"/>
              </p:custDataLst>
            </p:nvPr>
          </p:nvSpPr>
          <p:spPr>
            <a:xfrm>
              <a:off x="4841071" y="5115634"/>
              <a:ext cx="181072" cy="178400"/>
            </a:xfrm>
            <a:custGeom>
              <a:avLst/>
              <a:gdLst>
                <a:gd name="connsiteX0" fmla="*/ 84861 w 181072"/>
                <a:gd name="connsiteY0" fmla="*/ 17524 h 178400"/>
                <a:gd name="connsiteX1" fmla="*/ 91962 w 181072"/>
                <a:gd name="connsiteY1" fmla="*/ 8161 h 178400"/>
                <a:gd name="connsiteX2" fmla="*/ 107432 w 181072"/>
                <a:gd name="connsiteY2" fmla="*/ 7908 h 178400"/>
                <a:gd name="connsiteX3" fmla="*/ 153588 w 181072"/>
                <a:gd name="connsiteY3" fmla="*/ 32960 h 178400"/>
                <a:gd name="connsiteX4" fmla="*/ 139639 w 181072"/>
                <a:gd name="connsiteY4" fmla="*/ 68893 h 178400"/>
                <a:gd name="connsiteX5" fmla="*/ 96780 w 181072"/>
                <a:gd name="connsiteY5" fmla="*/ 83570 h 178400"/>
                <a:gd name="connsiteX6" fmla="*/ 68377 w 181072"/>
                <a:gd name="connsiteY6" fmla="*/ 83570 h 178400"/>
                <a:gd name="connsiteX7" fmla="*/ 84861 w 181072"/>
                <a:gd name="connsiteY7" fmla="*/ 17524 h 178400"/>
                <a:gd name="connsiteX8" fmla="*/ 121380 w 181072"/>
                <a:gd name="connsiteY8" fmla="*/ 86860 h 178400"/>
                <a:gd name="connsiteX9" fmla="*/ 177173 w 181072"/>
                <a:gd name="connsiteY9" fmla="*/ 38021 h 178400"/>
                <a:gd name="connsiteX10" fmla="*/ 121126 w 181072"/>
                <a:gd name="connsiteY10" fmla="*/ 63 h 178400"/>
                <a:gd name="connsiteX11" fmla="*/ 48849 w 181072"/>
                <a:gd name="connsiteY11" fmla="*/ 63 h 178400"/>
                <a:gd name="connsiteX12" fmla="*/ 41495 w 181072"/>
                <a:gd name="connsiteY12" fmla="*/ 5124 h 178400"/>
                <a:gd name="connsiteX13" fmla="*/ 48596 w 181072"/>
                <a:gd name="connsiteY13" fmla="*/ 7908 h 178400"/>
                <a:gd name="connsiteX14" fmla="*/ 58233 w 181072"/>
                <a:gd name="connsiteY14" fmla="*/ 8414 h 178400"/>
                <a:gd name="connsiteX15" fmla="*/ 65080 w 181072"/>
                <a:gd name="connsiteY15" fmla="*/ 12463 h 178400"/>
                <a:gd name="connsiteX16" fmla="*/ 64065 w 181072"/>
                <a:gd name="connsiteY16" fmla="*/ 17271 h 178400"/>
                <a:gd name="connsiteX17" fmla="*/ 30083 w 181072"/>
                <a:gd name="connsiteY17" fmla="*/ 153159 h 178400"/>
                <a:gd name="connsiteX18" fmla="*/ 7005 w 181072"/>
                <a:gd name="connsiteY18" fmla="*/ 165052 h 178400"/>
                <a:gd name="connsiteX19" fmla="*/ 157 w 181072"/>
                <a:gd name="connsiteY19" fmla="*/ 170114 h 178400"/>
                <a:gd name="connsiteX20" fmla="*/ 3708 w 181072"/>
                <a:gd name="connsiteY20" fmla="*/ 172897 h 178400"/>
                <a:gd name="connsiteX21" fmla="*/ 35662 w 181072"/>
                <a:gd name="connsiteY21" fmla="*/ 172138 h 178400"/>
                <a:gd name="connsiteX22" fmla="*/ 67869 w 181072"/>
                <a:gd name="connsiteY22" fmla="*/ 172897 h 178400"/>
                <a:gd name="connsiteX23" fmla="*/ 72942 w 181072"/>
                <a:gd name="connsiteY23" fmla="*/ 167836 h 178400"/>
                <a:gd name="connsiteX24" fmla="*/ 65841 w 181072"/>
                <a:gd name="connsiteY24" fmla="*/ 165052 h 178400"/>
                <a:gd name="connsiteX25" fmla="*/ 49356 w 181072"/>
                <a:gd name="connsiteY25" fmla="*/ 160498 h 178400"/>
                <a:gd name="connsiteX26" fmla="*/ 50117 w 181072"/>
                <a:gd name="connsiteY26" fmla="*/ 156196 h 178400"/>
                <a:gd name="connsiteX27" fmla="*/ 66855 w 181072"/>
                <a:gd name="connsiteY27" fmla="*/ 89137 h 178400"/>
                <a:gd name="connsiteX28" fmla="*/ 97034 w 181072"/>
                <a:gd name="connsiteY28" fmla="*/ 89137 h 178400"/>
                <a:gd name="connsiteX29" fmla="*/ 124677 w 181072"/>
                <a:gd name="connsiteY29" fmla="*/ 112165 h 178400"/>
                <a:gd name="connsiteX30" fmla="*/ 121126 w 181072"/>
                <a:gd name="connsiteY30" fmla="*/ 129625 h 178400"/>
                <a:gd name="connsiteX31" fmla="*/ 117069 w 181072"/>
                <a:gd name="connsiteY31" fmla="*/ 151135 h 178400"/>
                <a:gd name="connsiteX32" fmla="*/ 150798 w 181072"/>
                <a:gd name="connsiteY32" fmla="*/ 178464 h 178400"/>
                <a:gd name="connsiteX33" fmla="*/ 181230 w 181072"/>
                <a:gd name="connsiteY33" fmla="*/ 149363 h 178400"/>
                <a:gd name="connsiteX34" fmla="*/ 178187 w 181072"/>
                <a:gd name="connsiteY34" fmla="*/ 146327 h 178400"/>
                <a:gd name="connsiteX35" fmla="*/ 174890 w 181072"/>
                <a:gd name="connsiteY35" fmla="*/ 149869 h 178400"/>
                <a:gd name="connsiteX36" fmla="*/ 151812 w 181072"/>
                <a:gd name="connsiteY36" fmla="*/ 172897 h 178400"/>
                <a:gd name="connsiteX37" fmla="*/ 141668 w 181072"/>
                <a:gd name="connsiteY37" fmla="*/ 157461 h 178400"/>
                <a:gd name="connsiteX38" fmla="*/ 144204 w 181072"/>
                <a:gd name="connsiteY38" fmla="*/ 128613 h 178400"/>
                <a:gd name="connsiteX39" fmla="*/ 145219 w 181072"/>
                <a:gd name="connsiteY39" fmla="*/ 116720 h 178400"/>
                <a:gd name="connsiteX40" fmla="*/ 121380 w 18107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072" h="178400">
                  <a:moveTo>
                    <a:pt x="84861" y="17524"/>
                  </a:moveTo>
                  <a:cubicBezTo>
                    <a:pt x="86383" y="11451"/>
                    <a:pt x="87143" y="8920"/>
                    <a:pt x="91962" y="8161"/>
                  </a:cubicBezTo>
                  <a:cubicBezTo>
                    <a:pt x="94244" y="7908"/>
                    <a:pt x="102360" y="7908"/>
                    <a:pt x="107432" y="7908"/>
                  </a:cubicBezTo>
                  <a:cubicBezTo>
                    <a:pt x="125437" y="7908"/>
                    <a:pt x="153588" y="7908"/>
                    <a:pt x="153588" y="32960"/>
                  </a:cubicBezTo>
                  <a:cubicBezTo>
                    <a:pt x="153588" y="41564"/>
                    <a:pt x="149530" y="59024"/>
                    <a:pt x="139639" y="68893"/>
                  </a:cubicBezTo>
                  <a:cubicBezTo>
                    <a:pt x="133046" y="75472"/>
                    <a:pt x="119605" y="83570"/>
                    <a:pt x="96780" y="83570"/>
                  </a:cubicBezTo>
                  <a:lnTo>
                    <a:pt x="68377" y="83570"/>
                  </a:lnTo>
                  <a:lnTo>
                    <a:pt x="84861" y="17524"/>
                  </a:lnTo>
                  <a:close/>
                  <a:moveTo>
                    <a:pt x="121380" y="86860"/>
                  </a:moveTo>
                  <a:cubicBezTo>
                    <a:pt x="146994" y="81293"/>
                    <a:pt x="177173" y="63579"/>
                    <a:pt x="177173" y="38021"/>
                  </a:cubicBezTo>
                  <a:cubicBezTo>
                    <a:pt x="177173" y="16258"/>
                    <a:pt x="154348" y="63"/>
                    <a:pt x="121126" y="63"/>
                  </a:cubicBezTo>
                  <a:lnTo>
                    <a:pt x="48849" y="63"/>
                  </a:lnTo>
                  <a:cubicBezTo>
                    <a:pt x="43777" y="63"/>
                    <a:pt x="41495" y="63"/>
                    <a:pt x="41495" y="5124"/>
                  </a:cubicBezTo>
                  <a:cubicBezTo>
                    <a:pt x="41495" y="7908"/>
                    <a:pt x="43777" y="7908"/>
                    <a:pt x="48596" y="7908"/>
                  </a:cubicBezTo>
                  <a:cubicBezTo>
                    <a:pt x="49103" y="7908"/>
                    <a:pt x="53921" y="7908"/>
                    <a:pt x="58233" y="8414"/>
                  </a:cubicBezTo>
                  <a:cubicBezTo>
                    <a:pt x="62797" y="8920"/>
                    <a:pt x="65080" y="9173"/>
                    <a:pt x="65080" y="12463"/>
                  </a:cubicBezTo>
                  <a:cubicBezTo>
                    <a:pt x="65080" y="13475"/>
                    <a:pt x="64826" y="14234"/>
                    <a:pt x="64065" y="17271"/>
                  </a:cubicBezTo>
                  <a:lnTo>
                    <a:pt x="30083" y="153159"/>
                  </a:lnTo>
                  <a:cubicBezTo>
                    <a:pt x="27547" y="163028"/>
                    <a:pt x="27039" y="165052"/>
                    <a:pt x="7005" y="165052"/>
                  </a:cubicBezTo>
                  <a:cubicBezTo>
                    <a:pt x="2440" y="165052"/>
                    <a:pt x="157" y="165052"/>
                    <a:pt x="157" y="170114"/>
                  </a:cubicBezTo>
                  <a:cubicBezTo>
                    <a:pt x="157" y="172897"/>
                    <a:pt x="3201" y="172897"/>
                    <a:pt x="3708" y="172897"/>
                  </a:cubicBezTo>
                  <a:cubicBezTo>
                    <a:pt x="10809" y="172897"/>
                    <a:pt x="28561" y="172138"/>
                    <a:pt x="35662" y="172138"/>
                  </a:cubicBezTo>
                  <a:cubicBezTo>
                    <a:pt x="42763" y="172138"/>
                    <a:pt x="60769" y="172897"/>
                    <a:pt x="67869" y="172897"/>
                  </a:cubicBezTo>
                  <a:cubicBezTo>
                    <a:pt x="69898" y="172897"/>
                    <a:pt x="72942" y="172897"/>
                    <a:pt x="72942" y="167836"/>
                  </a:cubicBezTo>
                  <a:cubicBezTo>
                    <a:pt x="72942" y="165052"/>
                    <a:pt x="70659" y="165052"/>
                    <a:pt x="65841" y="165052"/>
                  </a:cubicBezTo>
                  <a:cubicBezTo>
                    <a:pt x="56457" y="165052"/>
                    <a:pt x="49356" y="165052"/>
                    <a:pt x="49356" y="160498"/>
                  </a:cubicBezTo>
                  <a:cubicBezTo>
                    <a:pt x="49356" y="158979"/>
                    <a:pt x="49864" y="157714"/>
                    <a:pt x="50117" y="156196"/>
                  </a:cubicBezTo>
                  <a:lnTo>
                    <a:pt x="66855" y="89137"/>
                  </a:lnTo>
                  <a:lnTo>
                    <a:pt x="97034" y="89137"/>
                  </a:lnTo>
                  <a:cubicBezTo>
                    <a:pt x="120112" y="89137"/>
                    <a:pt x="124677" y="103308"/>
                    <a:pt x="124677" y="112165"/>
                  </a:cubicBezTo>
                  <a:cubicBezTo>
                    <a:pt x="124677" y="115961"/>
                    <a:pt x="122648" y="123805"/>
                    <a:pt x="121126" y="129625"/>
                  </a:cubicBezTo>
                  <a:cubicBezTo>
                    <a:pt x="119351" y="136711"/>
                    <a:pt x="117069" y="146074"/>
                    <a:pt x="117069" y="151135"/>
                  </a:cubicBezTo>
                  <a:cubicBezTo>
                    <a:pt x="117069" y="178464"/>
                    <a:pt x="147501" y="178464"/>
                    <a:pt x="150798" y="178464"/>
                  </a:cubicBezTo>
                  <a:cubicBezTo>
                    <a:pt x="172354" y="178464"/>
                    <a:pt x="181230" y="152906"/>
                    <a:pt x="181230" y="149363"/>
                  </a:cubicBezTo>
                  <a:cubicBezTo>
                    <a:pt x="181230" y="146327"/>
                    <a:pt x="178441" y="146327"/>
                    <a:pt x="178187" y="146327"/>
                  </a:cubicBezTo>
                  <a:cubicBezTo>
                    <a:pt x="175905" y="146327"/>
                    <a:pt x="175397" y="148098"/>
                    <a:pt x="174890" y="149869"/>
                  </a:cubicBezTo>
                  <a:cubicBezTo>
                    <a:pt x="168550" y="168595"/>
                    <a:pt x="157645" y="172897"/>
                    <a:pt x="151812" y="172897"/>
                  </a:cubicBezTo>
                  <a:cubicBezTo>
                    <a:pt x="143443" y="172897"/>
                    <a:pt x="141668" y="167330"/>
                    <a:pt x="141668" y="157461"/>
                  </a:cubicBezTo>
                  <a:cubicBezTo>
                    <a:pt x="141668" y="149616"/>
                    <a:pt x="143190" y="136711"/>
                    <a:pt x="144204" y="128613"/>
                  </a:cubicBezTo>
                  <a:cubicBezTo>
                    <a:pt x="144711" y="125070"/>
                    <a:pt x="145219" y="120262"/>
                    <a:pt x="145219" y="116720"/>
                  </a:cubicBezTo>
                  <a:cubicBezTo>
                    <a:pt x="145219" y="97235"/>
                    <a:pt x="128227" y="89390"/>
                    <a:pt x="12138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9550033D-BE4B-8E99-3F41-CCD336AC68CF}"/>
                </a:ext>
              </a:extLst>
            </p:cNvPr>
            <p:cNvSpPr/>
            <p:nvPr>
              <p:custDataLst>
                <p:tags r:id="rId205"/>
              </p:custDataLst>
            </p:nvPr>
          </p:nvSpPr>
          <p:spPr>
            <a:xfrm>
              <a:off x="5031576" y="5208984"/>
              <a:ext cx="53789" cy="119212"/>
            </a:xfrm>
            <a:custGeom>
              <a:avLst/>
              <a:gdLst>
                <a:gd name="connsiteX0" fmla="*/ 49339 w 53789"/>
                <a:gd name="connsiteY0" fmla="*/ 6796 h 119212"/>
                <a:gd name="connsiteX1" fmla="*/ 42238 w 53789"/>
                <a:gd name="connsiteY1" fmla="*/ 65 h 119212"/>
                <a:gd name="connsiteX2" fmla="*/ 32296 w 53789"/>
                <a:gd name="connsiteY2" fmla="*/ 9807 h 119212"/>
                <a:gd name="connsiteX3" fmla="*/ 39397 w 53789"/>
                <a:gd name="connsiteY3" fmla="*/ 16538 h 119212"/>
                <a:gd name="connsiteX4" fmla="*/ 49339 w 53789"/>
                <a:gd name="connsiteY4" fmla="*/ 6796 h 119212"/>
                <a:gd name="connsiteX5" fmla="*/ 13124 w 53789"/>
                <a:gd name="connsiteY5" fmla="*/ 96781 h 119212"/>
                <a:gd name="connsiteX6" fmla="*/ 11526 w 53789"/>
                <a:gd name="connsiteY6" fmla="*/ 104221 h 119212"/>
                <a:gd name="connsiteX7" fmla="*/ 28391 w 53789"/>
                <a:gd name="connsiteY7" fmla="*/ 119277 h 119212"/>
                <a:gd name="connsiteX8" fmla="*/ 53954 w 53789"/>
                <a:gd name="connsiteY8" fmla="*/ 92175 h 119212"/>
                <a:gd name="connsiteX9" fmla="*/ 51114 w 53789"/>
                <a:gd name="connsiteY9" fmla="*/ 89873 h 119212"/>
                <a:gd name="connsiteX10" fmla="*/ 47741 w 53789"/>
                <a:gd name="connsiteY10" fmla="*/ 92884 h 119212"/>
                <a:gd name="connsiteX11" fmla="*/ 28924 w 53789"/>
                <a:gd name="connsiteY11" fmla="*/ 114317 h 119212"/>
                <a:gd name="connsiteX12" fmla="*/ 24485 w 53789"/>
                <a:gd name="connsiteY12" fmla="*/ 108118 h 119212"/>
                <a:gd name="connsiteX13" fmla="*/ 27326 w 53789"/>
                <a:gd name="connsiteY13" fmla="*/ 96781 h 119212"/>
                <a:gd name="connsiteX14" fmla="*/ 33007 w 53789"/>
                <a:gd name="connsiteY14" fmla="*/ 82610 h 119212"/>
                <a:gd name="connsiteX15" fmla="*/ 41705 w 53789"/>
                <a:gd name="connsiteY15" fmla="*/ 60114 h 119212"/>
                <a:gd name="connsiteX16" fmla="*/ 42770 w 53789"/>
                <a:gd name="connsiteY16" fmla="*/ 54445 h 119212"/>
                <a:gd name="connsiteX17" fmla="*/ 25906 w 53789"/>
                <a:gd name="connsiteY17" fmla="*/ 39389 h 119212"/>
                <a:gd name="connsiteX18" fmla="*/ 165 w 53789"/>
                <a:gd name="connsiteY18" fmla="*/ 66491 h 119212"/>
                <a:gd name="connsiteX19" fmla="*/ 3183 w 53789"/>
                <a:gd name="connsiteY19" fmla="*/ 68793 h 119212"/>
                <a:gd name="connsiteX20" fmla="*/ 6378 w 53789"/>
                <a:gd name="connsiteY20" fmla="*/ 65959 h 119212"/>
                <a:gd name="connsiteX21" fmla="*/ 25373 w 53789"/>
                <a:gd name="connsiteY21" fmla="*/ 44349 h 119212"/>
                <a:gd name="connsiteX22" fmla="*/ 29811 w 53789"/>
                <a:gd name="connsiteY22" fmla="*/ 50548 h 119212"/>
                <a:gd name="connsiteX23" fmla="*/ 24308 w 53789"/>
                <a:gd name="connsiteY23" fmla="*/ 68262 h 119212"/>
                <a:gd name="connsiteX24" fmla="*/ 13124 w 53789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89" h="119212">
                  <a:moveTo>
                    <a:pt x="49339" y="6796"/>
                  </a:moveTo>
                  <a:cubicBezTo>
                    <a:pt x="49339" y="3962"/>
                    <a:pt x="47208" y="65"/>
                    <a:pt x="42238" y="65"/>
                  </a:cubicBezTo>
                  <a:cubicBezTo>
                    <a:pt x="37445" y="65"/>
                    <a:pt x="32296" y="4670"/>
                    <a:pt x="32296" y="9807"/>
                  </a:cubicBezTo>
                  <a:cubicBezTo>
                    <a:pt x="32296" y="12818"/>
                    <a:pt x="34604" y="16538"/>
                    <a:pt x="39397" y="16538"/>
                  </a:cubicBezTo>
                  <a:cubicBezTo>
                    <a:pt x="44546" y="16538"/>
                    <a:pt x="49339" y="11579"/>
                    <a:pt x="49339" y="6796"/>
                  </a:cubicBezTo>
                  <a:close/>
                  <a:moveTo>
                    <a:pt x="13124" y="96781"/>
                  </a:moveTo>
                  <a:cubicBezTo>
                    <a:pt x="12414" y="99084"/>
                    <a:pt x="11526" y="101209"/>
                    <a:pt x="11526" y="104221"/>
                  </a:cubicBezTo>
                  <a:cubicBezTo>
                    <a:pt x="11526" y="112546"/>
                    <a:pt x="18627" y="119277"/>
                    <a:pt x="28391" y="119277"/>
                  </a:cubicBezTo>
                  <a:cubicBezTo>
                    <a:pt x="46143" y="119277"/>
                    <a:pt x="53954" y="94832"/>
                    <a:pt x="53954" y="92175"/>
                  </a:cubicBezTo>
                  <a:cubicBezTo>
                    <a:pt x="53954" y="89873"/>
                    <a:pt x="51646" y="89873"/>
                    <a:pt x="51114" y="89873"/>
                  </a:cubicBezTo>
                  <a:cubicBezTo>
                    <a:pt x="48629" y="89873"/>
                    <a:pt x="48451" y="90935"/>
                    <a:pt x="47741" y="92884"/>
                  </a:cubicBezTo>
                  <a:cubicBezTo>
                    <a:pt x="43658" y="107055"/>
                    <a:pt x="35847" y="114317"/>
                    <a:pt x="28924" y="114317"/>
                  </a:cubicBezTo>
                  <a:cubicBezTo>
                    <a:pt x="25373" y="114317"/>
                    <a:pt x="24485" y="112014"/>
                    <a:pt x="24485" y="108118"/>
                  </a:cubicBezTo>
                  <a:cubicBezTo>
                    <a:pt x="24485" y="104043"/>
                    <a:pt x="25728" y="100678"/>
                    <a:pt x="27326" y="96781"/>
                  </a:cubicBezTo>
                  <a:cubicBezTo>
                    <a:pt x="29101" y="91998"/>
                    <a:pt x="31054" y="87215"/>
                    <a:pt x="33007" y="82610"/>
                  </a:cubicBezTo>
                  <a:cubicBezTo>
                    <a:pt x="34604" y="78359"/>
                    <a:pt x="40995" y="62239"/>
                    <a:pt x="41705" y="60114"/>
                  </a:cubicBezTo>
                  <a:cubicBezTo>
                    <a:pt x="42238" y="58342"/>
                    <a:pt x="42770" y="56217"/>
                    <a:pt x="42770" y="54445"/>
                  </a:cubicBezTo>
                  <a:cubicBezTo>
                    <a:pt x="42770" y="46120"/>
                    <a:pt x="35669" y="39389"/>
                    <a:pt x="25906" y="39389"/>
                  </a:cubicBezTo>
                  <a:cubicBezTo>
                    <a:pt x="8331" y="39389"/>
                    <a:pt x="165" y="63479"/>
                    <a:pt x="165" y="66491"/>
                  </a:cubicBezTo>
                  <a:cubicBezTo>
                    <a:pt x="165" y="68793"/>
                    <a:pt x="2650" y="68793"/>
                    <a:pt x="3183" y="68793"/>
                  </a:cubicBezTo>
                  <a:cubicBezTo>
                    <a:pt x="5668" y="68793"/>
                    <a:pt x="5846" y="67908"/>
                    <a:pt x="6378" y="65959"/>
                  </a:cubicBezTo>
                  <a:cubicBezTo>
                    <a:pt x="10994" y="50726"/>
                    <a:pt x="18805" y="44349"/>
                    <a:pt x="25373" y="44349"/>
                  </a:cubicBezTo>
                  <a:cubicBezTo>
                    <a:pt x="28213" y="44349"/>
                    <a:pt x="29811" y="45766"/>
                    <a:pt x="29811" y="50548"/>
                  </a:cubicBezTo>
                  <a:cubicBezTo>
                    <a:pt x="29811" y="54623"/>
                    <a:pt x="28746" y="57280"/>
                    <a:pt x="24308" y="68262"/>
                  </a:cubicBezTo>
                  <a:lnTo>
                    <a:pt x="13124" y="9678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75EFC411-0813-DC17-940A-8BE905278F04}"/>
                </a:ext>
              </a:extLst>
            </p:cNvPr>
            <p:cNvSpPr/>
            <p:nvPr>
              <p:custDataLst>
                <p:tags r:id="rId206"/>
              </p:custDataLst>
            </p:nvPr>
          </p:nvSpPr>
          <p:spPr>
            <a:xfrm>
              <a:off x="5103328" y="5248308"/>
              <a:ext cx="162965" cy="79888"/>
            </a:xfrm>
            <a:custGeom>
              <a:avLst/>
              <a:gdLst>
                <a:gd name="connsiteX0" fmla="*/ 68869 w 162965"/>
                <a:gd name="connsiteY0" fmla="*/ 63834 h 79888"/>
                <a:gd name="connsiteX1" fmla="*/ 66384 w 162965"/>
                <a:gd name="connsiteY1" fmla="*/ 74285 h 79888"/>
                <a:gd name="connsiteX2" fmla="*/ 72419 w 162965"/>
                <a:gd name="connsiteY2" fmla="*/ 79953 h 79888"/>
                <a:gd name="connsiteX3" fmla="*/ 79343 w 162965"/>
                <a:gd name="connsiteY3" fmla="*/ 76056 h 79888"/>
                <a:gd name="connsiteX4" fmla="*/ 82538 w 162965"/>
                <a:gd name="connsiteY4" fmla="*/ 65074 h 79888"/>
                <a:gd name="connsiteX5" fmla="*/ 86444 w 162965"/>
                <a:gd name="connsiteY5" fmla="*/ 49131 h 79888"/>
                <a:gd name="connsiteX6" fmla="*/ 89462 w 162965"/>
                <a:gd name="connsiteY6" fmla="*/ 37263 h 79888"/>
                <a:gd name="connsiteX7" fmla="*/ 94965 w 162965"/>
                <a:gd name="connsiteY7" fmla="*/ 23801 h 79888"/>
                <a:gd name="connsiteX8" fmla="*/ 123368 w 162965"/>
                <a:gd name="connsiteY8" fmla="*/ 5025 h 79888"/>
                <a:gd name="connsiteX9" fmla="*/ 133842 w 162965"/>
                <a:gd name="connsiteY9" fmla="*/ 17424 h 79888"/>
                <a:gd name="connsiteX10" fmla="*/ 123368 w 162965"/>
                <a:gd name="connsiteY10" fmla="*/ 55154 h 79888"/>
                <a:gd name="connsiteX11" fmla="*/ 120706 w 162965"/>
                <a:gd name="connsiteY11" fmla="*/ 64719 h 79888"/>
                <a:gd name="connsiteX12" fmla="*/ 137570 w 162965"/>
                <a:gd name="connsiteY12" fmla="*/ 79953 h 79888"/>
                <a:gd name="connsiteX13" fmla="*/ 163133 w 162965"/>
                <a:gd name="connsiteY13" fmla="*/ 52851 h 79888"/>
                <a:gd name="connsiteX14" fmla="*/ 160293 w 162965"/>
                <a:gd name="connsiteY14" fmla="*/ 50548 h 79888"/>
                <a:gd name="connsiteX15" fmla="*/ 156920 w 162965"/>
                <a:gd name="connsiteY15" fmla="*/ 53560 h 79888"/>
                <a:gd name="connsiteX16" fmla="*/ 138103 w 162965"/>
                <a:gd name="connsiteY16" fmla="*/ 74993 h 79888"/>
                <a:gd name="connsiteX17" fmla="*/ 133665 w 162965"/>
                <a:gd name="connsiteY17" fmla="*/ 68793 h 79888"/>
                <a:gd name="connsiteX18" fmla="*/ 137748 w 162965"/>
                <a:gd name="connsiteY18" fmla="*/ 54445 h 79888"/>
                <a:gd name="connsiteX19" fmla="*/ 147156 w 162965"/>
                <a:gd name="connsiteY19" fmla="*/ 20258 h 79888"/>
                <a:gd name="connsiteX20" fmla="*/ 140588 w 162965"/>
                <a:gd name="connsiteY20" fmla="*/ 4847 h 79888"/>
                <a:gd name="connsiteX21" fmla="*/ 124078 w 162965"/>
                <a:gd name="connsiteY21" fmla="*/ 65 h 79888"/>
                <a:gd name="connsiteX22" fmla="*/ 92657 w 162965"/>
                <a:gd name="connsiteY22" fmla="*/ 17955 h 79888"/>
                <a:gd name="connsiteX23" fmla="*/ 69579 w 162965"/>
                <a:gd name="connsiteY23" fmla="*/ 65 h 79888"/>
                <a:gd name="connsiteX24" fmla="*/ 39578 w 162965"/>
                <a:gd name="connsiteY24" fmla="*/ 16184 h 79888"/>
                <a:gd name="connsiteX25" fmla="*/ 20583 w 162965"/>
                <a:gd name="connsiteY25" fmla="*/ 65 h 79888"/>
                <a:gd name="connsiteX26" fmla="*/ 6559 w 162965"/>
                <a:gd name="connsiteY26" fmla="*/ 9630 h 79888"/>
                <a:gd name="connsiteX27" fmla="*/ 168 w 162965"/>
                <a:gd name="connsiteY27" fmla="*/ 27166 h 79888"/>
                <a:gd name="connsiteX28" fmla="*/ 3186 w 162965"/>
                <a:gd name="connsiteY28" fmla="*/ 29469 h 79888"/>
                <a:gd name="connsiteX29" fmla="*/ 7091 w 162965"/>
                <a:gd name="connsiteY29" fmla="*/ 24155 h 79888"/>
                <a:gd name="connsiteX30" fmla="*/ 20050 w 162965"/>
                <a:gd name="connsiteY30" fmla="*/ 5025 h 79888"/>
                <a:gd name="connsiteX31" fmla="*/ 25908 w 162965"/>
                <a:gd name="connsiteY31" fmla="*/ 13704 h 79888"/>
                <a:gd name="connsiteX32" fmla="*/ 23068 w 162965"/>
                <a:gd name="connsiteY32" fmla="*/ 28406 h 79888"/>
                <a:gd name="connsiteX33" fmla="*/ 19163 w 162965"/>
                <a:gd name="connsiteY33" fmla="*/ 44349 h 79888"/>
                <a:gd name="connsiteX34" fmla="*/ 13482 w 162965"/>
                <a:gd name="connsiteY34" fmla="*/ 67022 h 79888"/>
                <a:gd name="connsiteX35" fmla="*/ 11707 w 162965"/>
                <a:gd name="connsiteY35" fmla="*/ 74285 h 79888"/>
                <a:gd name="connsiteX36" fmla="*/ 17742 w 162965"/>
                <a:gd name="connsiteY36" fmla="*/ 79953 h 79888"/>
                <a:gd name="connsiteX37" fmla="*/ 24666 w 162965"/>
                <a:gd name="connsiteY37" fmla="*/ 76056 h 79888"/>
                <a:gd name="connsiteX38" fmla="*/ 27861 w 162965"/>
                <a:gd name="connsiteY38" fmla="*/ 65074 h 79888"/>
                <a:gd name="connsiteX39" fmla="*/ 31767 w 162965"/>
                <a:gd name="connsiteY39" fmla="*/ 49131 h 79888"/>
                <a:gd name="connsiteX40" fmla="*/ 34785 w 162965"/>
                <a:gd name="connsiteY40" fmla="*/ 37263 h 79888"/>
                <a:gd name="connsiteX41" fmla="*/ 42241 w 162965"/>
                <a:gd name="connsiteY41" fmla="*/ 21321 h 79888"/>
                <a:gd name="connsiteX42" fmla="*/ 68869 w 162965"/>
                <a:gd name="connsiteY42" fmla="*/ 5025 h 79888"/>
                <a:gd name="connsiteX43" fmla="*/ 79343 w 162965"/>
                <a:gd name="connsiteY43" fmla="*/ 17424 h 79888"/>
                <a:gd name="connsiteX44" fmla="*/ 76325 w 162965"/>
                <a:gd name="connsiteY44" fmla="*/ 34075 h 79888"/>
                <a:gd name="connsiteX45" fmla="*/ 68869 w 162965"/>
                <a:gd name="connsiteY45" fmla="*/ 638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965" h="79888">
                  <a:moveTo>
                    <a:pt x="68869" y="63834"/>
                  </a:moveTo>
                  <a:cubicBezTo>
                    <a:pt x="67981" y="67376"/>
                    <a:pt x="66384" y="73399"/>
                    <a:pt x="66384" y="74285"/>
                  </a:cubicBezTo>
                  <a:cubicBezTo>
                    <a:pt x="66384" y="78182"/>
                    <a:pt x="69579" y="79953"/>
                    <a:pt x="72419" y="79953"/>
                  </a:cubicBezTo>
                  <a:cubicBezTo>
                    <a:pt x="75615" y="79953"/>
                    <a:pt x="78455" y="77650"/>
                    <a:pt x="79343" y="76056"/>
                  </a:cubicBezTo>
                  <a:cubicBezTo>
                    <a:pt x="80230" y="74462"/>
                    <a:pt x="81651" y="68793"/>
                    <a:pt x="82538" y="65074"/>
                  </a:cubicBezTo>
                  <a:cubicBezTo>
                    <a:pt x="83426" y="61708"/>
                    <a:pt x="85379" y="53560"/>
                    <a:pt x="86444" y="49131"/>
                  </a:cubicBezTo>
                  <a:cubicBezTo>
                    <a:pt x="87509" y="45234"/>
                    <a:pt x="88574" y="41337"/>
                    <a:pt x="89462" y="37263"/>
                  </a:cubicBezTo>
                  <a:cubicBezTo>
                    <a:pt x="91414" y="29646"/>
                    <a:pt x="91414" y="29292"/>
                    <a:pt x="94965" y="23801"/>
                  </a:cubicBezTo>
                  <a:cubicBezTo>
                    <a:pt x="100645" y="15121"/>
                    <a:pt x="109522" y="5025"/>
                    <a:pt x="123368" y="5025"/>
                  </a:cubicBezTo>
                  <a:cubicBezTo>
                    <a:pt x="133310" y="5025"/>
                    <a:pt x="133842" y="13173"/>
                    <a:pt x="133842" y="17424"/>
                  </a:cubicBezTo>
                  <a:cubicBezTo>
                    <a:pt x="133842" y="28052"/>
                    <a:pt x="126209" y="47714"/>
                    <a:pt x="123368" y="55154"/>
                  </a:cubicBezTo>
                  <a:cubicBezTo>
                    <a:pt x="121416" y="60114"/>
                    <a:pt x="120706" y="61708"/>
                    <a:pt x="120706" y="64719"/>
                  </a:cubicBezTo>
                  <a:cubicBezTo>
                    <a:pt x="120706" y="74107"/>
                    <a:pt x="128516" y="79953"/>
                    <a:pt x="137570" y="79953"/>
                  </a:cubicBezTo>
                  <a:cubicBezTo>
                    <a:pt x="155322" y="79953"/>
                    <a:pt x="163133" y="55508"/>
                    <a:pt x="163133" y="52851"/>
                  </a:cubicBezTo>
                  <a:cubicBezTo>
                    <a:pt x="163133" y="50548"/>
                    <a:pt x="160826" y="50548"/>
                    <a:pt x="160293" y="50548"/>
                  </a:cubicBezTo>
                  <a:cubicBezTo>
                    <a:pt x="157808" y="50548"/>
                    <a:pt x="157630" y="51611"/>
                    <a:pt x="156920" y="53560"/>
                  </a:cubicBezTo>
                  <a:cubicBezTo>
                    <a:pt x="152837" y="67731"/>
                    <a:pt x="145204" y="74993"/>
                    <a:pt x="138103" y="74993"/>
                  </a:cubicBezTo>
                  <a:cubicBezTo>
                    <a:pt x="134375" y="74993"/>
                    <a:pt x="133665" y="72513"/>
                    <a:pt x="133665" y="68793"/>
                  </a:cubicBezTo>
                  <a:cubicBezTo>
                    <a:pt x="133665" y="64719"/>
                    <a:pt x="134552" y="62416"/>
                    <a:pt x="137748" y="54445"/>
                  </a:cubicBezTo>
                  <a:cubicBezTo>
                    <a:pt x="139878" y="48954"/>
                    <a:pt x="147156" y="30178"/>
                    <a:pt x="147156" y="20258"/>
                  </a:cubicBezTo>
                  <a:cubicBezTo>
                    <a:pt x="147156" y="17424"/>
                    <a:pt x="147156" y="9984"/>
                    <a:pt x="140588" y="4847"/>
                  </a:cubicBezTo>
                  <a:cubicBezTo>
                    <a:pt x="137570" y="2545"/>
                    <a:pt x="132422" y="65"/>
                    <a:pt x="124078" y="65"/>
                  </a:cubicBezTo>
                  <a:cubicBezTo>
                    <a:pt x="108101" y="65"/>
                    <a:pt x="98338" y="10516"/>
                    <a:pt x="92657" y="17955"/>
                  </a:cubicBezTo>
                  <a:cubicBezTo>
                    <a:pt x="91237" y="2899"/>
                    <a:pt x="78633" y="65"/>
                    <a:pt x="69579" y="65"/>
                  </a:cubicBezTo>
                  <a:cubicBezTo>
                    <a:pt x="54845" y="65"/>
                    <a:pt x="44903" y="9099"/>
                    <a:pt x="39578" y="16184"/>
                  </a:cubicBezTo>
                  <a:cubicBezTo>
                    <a:pt x="38335" y="3962"/>
                    <a:pt x="27861" y="65"/>
                    <a:pt x="20583" y="65"/>
                  </a:cubicBezTo>
                  <a:cubicBezTo>
                    <a:pt x="12949" y="65"/>
                    <a:pt x="8866" y="5556"/>
                    <a:pt x="6559" y="9630"/>
                  </a:cubicBezTo>
                  <a:cubicBezTo>
                    <a:pt x="2653" y="16184"/>
                    <a:pt x="168" y="26281"/>
                    <a:pt x="168" y="27166"/>
                  </a:cubicBezTo>
                  <a:cubicBezTo>
                    <a:pt x="168" y="29469"/>
                    <a:pt x="2653" y="29469"/>
                    <a:pt x="3186" y="29469"/>
                  </a:cubicBezTo>
                  <a:cubicBezTo>
                    <a:pt x="5671" y="29469"/>
                    <a:pt x="5848" y="28938"/>
                    <a:pt x="7091" y="24155"/>
                  </a:cubicBezTo>
                  <a:cubicBezTo>
                    <a:pt x="9754" y="13704"/>
                    <a:pt x="13127" y="5025"/>
                    <a:pt x="20050" y="5025"/>
                  </a:cubicBezTo>
                  <a:cubicBezTo>
                    <a:pt x="24666" y="5025"/>
                    <a:pt x="25908" y="8921"/>
                    <a:pt x="25908" y="13704"/>
                  </a:cubicBezTo>
                  <a:cubicBezTo>
                    <a:pt x="25908" y="17070"/>
                    <a:pt x="24311" y="23624"/>
                    <a:pt x="23068" y="28406"/>
                  </a:cubicBezTo>
                  <a:cubicBezTo>
                    <a:pt x="21825" y="33189"/>
                    <a:pt x="20050" y="40452"/>
                    <a:pt x="19163" y="44349"/>
                  </a:cubicBezTo>
                  <a:lnTo>
                    <a:pt x="13482" y="67022"/>
                  </a:lnTo>
                  <a:cubicBezTo>
                    <a:pt x="12772" y="69325"/>
                    <a:pt x="11707" y="73753"/>
                    <a:pt x="11707" y="74285"/>
                  </a:cubicBezTo>
                  <a:cubicBezTo>
                    <a:pt x="11707" y="78182"/>
                    <a:pt x="14902" y="79953"/>
                    <a:pt x="17742" y="79953"/>
                  </a:cubicBezTo>
                  <a:cubicBezTo>
                    <a:pt x="20938" y="79953"/>
                    <a:pt x="23778" y="77650"/>
                    <a:pt x="24666" y="76056"/>
                  </a:cubicBezTo>
                  <a:cubicBezTo>
                    <a:pt x="25553" y="74462"/>
                    <a:pt x="26974" y="68793"/>
                    <a:pt x="27861" y="65074"/>
                  </a:cubicBezTo>
                  <a:cubicBezTo>
                    <a:pt x="28749" y="61708"/>
                    <a:pt x="30702" y="53560"/>
                    <a:pt x="31767" y="49131"/>
                  </a:cubicBezTo>
                  <a:cubicBezTo>
                    <a:pt x="32832" y="45234"/>
                    <a:pt x="33897" y="41337"/>
                    <a:pt x="34785" y="37263"/>
                  </a:cubicBezTo>
                  <a:cubicBezTo>
                    <a:pt x="36737" y="30001"/>
                    <a:pt x="37092" y="28584"/>
                    <a:pt x="42241" y="21321"/>
                  </a:cubicBezTo>
                  <a:cubicBezTo>
                    <a:pt x="47211" y="14236"/>
                    <a:pt x="55555" y="5025"/>
                    <a:pt x="68869" y="5025"/>
                  </a:cubicBezTo>
                  <a:cubicBezTo>
                    <a:pt x="79165" y="5025"/>
                    <a:pt x="79343" y="14058"/>
                    <a:pt x="79343" y="17424"/>
                  </a:cubicBezTo>
                  <a:cubicBezTo>
                    <a:pt x="79343" y="21852"/>
                    <a:pt x="78810" y="24155"/>
                    <a:pt x="76325" y="34075"/>
                  </a:cubicBezTo>
                  <a:lnTo>
                    <a:pt x="68869" y="6383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C713C92F-BEB7-5F82-79CD-DCE5CF0BD3E8}"/>
                </a:ext>
              </a:extLst>
            </p:cNvPr>
            <p:cNvSpPr/>
            <p:nvPr>
              <p:custDataLst>
                <p:tags r:id="rId207"/>
              </p:custDataLst>
            </p:nvPr>
          </p:nvSpPr>
          <p:spPr>
            <a:xfrm>
              <a:off x="5298022" y="5115634"/>
              <a:ext cx="181072" cy="178400"/>
            </a:xfrm>
            <a:custGeom>
              <a:avLst/>
              <a:gdLst>
                <a:gd name="connsiteX0" fmla="*/ 84879 w 181072"/>
                <a:gd name="connsiteY0" fmla="*/ 17524 h 178400"/>
                <a:gd name="connsiteX1" fmla="*/ 91980 w 181072"/>
                <a:gd name="connsiteY1" fmla="*/ 8161 h 178400"/>
                <a:gd name="connsiteX2" fmla="*/ 107450 w 181072"/>
                <a:gd name="connsiteY2" fmla="*/ 7908 h 178400"/>
                <a:gd name="connsiteX3" fmla="*/ 153605 w 181072"/>
                <a:gd name="connsiteY3" fmla="*/ 32960 h 178400"/>
                <a:gd name="connsiteX4" fmla="*/ 139657 w 181072"/>
                <a:gd name="connsiteY4" fmla="*/ 68893 h 178400"/>
                <a:gd name="connsiteX5" fmla="*/ 96798 w 181072"/>
                <a:gd name="connsiteY5" fmla="*/ 83570 h 178400"/>
                <a:gd name="connsiteX6" fmla="*/ 68395 w 181072"/>
                <a:gd name="connsiteY6" fmla="*/ 83570 h 178400"/>
                <a:gd name="connsiteX7" fmla="*/ 84879 w 181072"/>
                <a:gd name="connsiteY7" fmla="*/ 17524 h 178400"/>
                <a:gd name="connsiteX8" fmla="*/ 121398 w 181072"/>
                <a:gd name="connsiteY8" fmla="*/ 86860 h 178400"/>
                <a:gd name="connsiteX9" fmla="*/ 177191 w 181072"/>
                <a:gd name="connsiteY9" fmla="*/ 38021 h 178400"/>
                <a:gd name="connsiteX10" fmla="*/ 121144 w 181072"/>
                <a:gd name="connsiteY10" fmla="*/ 63 h 178400"/>
                <a:gd name="connsiteX11" fmla="*/ 48867 w 181072"/>
                <a:gd name="connsiteY11" fmla="*/ 63 h 178400"/>
                <a:gd name="connsiteX12" fmla="*/ 41513 w 181072"/>
                <a:gd name="connsiteY12" fmla="*/ 5124 h 178400"/>
                <a:gd name="connsiteX13" fmla="*/ 48614 w 181072"/>
                <a:gd name="connsiteY13" fmla="*/ 7908 h 178400"/>
                <a:gd name="connsiteX14" fmla="*/ 58251 w 181072"/>
                <a:gd name="connsiteY14" fmla="*/ 8414 h 178400"/>
                <a:gd name="connsiteX15" fmla="*/ 65098 w 181072"/>
                <a:gd name="connsiteY15" fmla="*/ 12463 h 178400"/>
                <a:gd name="connsiteX16" fmla="*/ 64083 w 181072"/>
                <a:gd name="connsiteY16" fmla="*/ 17271 h 178400"/>
                <a:gd name="connsiteX17" fmla="*/ 30101 w 181072"/>
                <a:gd name="connsiteY17" fmla="*/ 153159 h 178400"/>
                <a:gd name="connsiteX18" fmla="*/ 7023 w 181072"/>
                <a:gd name="connsiteY18" fmla="*/ 165052 h 178400"/>
                <a:gd name="connsiteX19" fmla="*/ 175 w 181072"/>
                <a:gd name="connsiteY19" fmla="*/ 170114 h 178400"/>
                <a:gd name="connsiteX20" fmla="*/ 3726 w 181072"/>
                <a:gd name="connsiteY20" fmla="*/ 172897 h 178400"/>
                <a:gd name="connsiteX21" fmla="*/ 35680 w 181072"/>
                <a:gd name="connsiteY21" fmla="*/ 172138 h 178400"/>
                <a:gd name="connsiteX22" fmla="*/ 67887 w 181072"/>
                <a:gd name="connsiteY22" fmla="*/ 172897 h 178400"/>
                <a:gd name="connsiteX23" fmla="*/ 72960 w 181072"/>
                <a:gd name="connsiteY23" fmla="*/ 167836 h 178400"/>
                <a:gd name="connsiteX24" fmla="*/ 65859 w 181072"/>
                <a:gd name="connsiteY24" fmla="*/ 165052 h 178400"/>
                <a:gd name="connsiteX25" fmla="*/ 49374 w 181072"/>
                <a:gd name="connsiteY25" fmla="*/ 160498 h 178400"/>
                <a:gd name="connsiteX26" fmla="*/ 50135 w 181072"/>
                <a:gd name="connsiteY26" fmla="*/ 156196 h 178400"/>
                <a:gd name="connsiteX27" fmla="*/ 66873 w 181072"/>
                <a:gd name="connsiteY27" fmla="*/ 89137 h 178400"/>
                <a:gd name="connsiteX28" fmla="*/ 97052 w 181072"/>
                <a:gd name="connsiteY28" fmla="*/ 89137 h 178400"/>
                <a:gd name="connsiteX29" fmla="*/ 124695 w 181072"/>
                <a:gd name="connsiteY29" fmla="*/ 112165 h 178400"/>
                <a:gd name="connsiteX30" fmla="*/ 121144 w 181072"/>
                <a:gd name="connsiteY30" fmla="*/ 129625 h 178400"/>
                <a:gd name="connsiteX31" fmla="*/ 117087 w 181072"/>
                <a:gd name="connsiteY31" fmla="*/ 151135 h 178400"/>
                <a:gd name="connsiteX32" fmla="*/ 150816 w 181072"/>
                <a:gd name="connsiteY32" fmla="*/ 178464 h 178400"/>
                <a:gd name="connsiteX33" fmla="*/ 181248 w 181072"/>
                <a:gd name="connsiteY33" fmla="*/ 149363 h 178400"/>
                <a:gd name="connsiteX34" fmla="*/ 178205 w 181072"/>
                <a:gd name="connsiteY34" fmla="*/ 146327 h 178400"/>
                <a:gd name="connsiteX35" fmla="*/ 174908 w 181072"/>
                <a:gd name="connsiteY35" fmla="*/ 149869 h 178400"/>
                <a:gd name="connsiteX36" fmla="*/ 151830 w 181072"/>
                <a:gd name="connsiteY36" fmla="*/ 172897 h 178400"/>
                <a:gd name="connsiteX37" fmla="*/ 141686 w 181072"/>
                <a:gd name="connsiteY37" fmla="*/ 157461 h 178400"/>
                <a:gd name="connsiteX38" fmla="*/ 144222 w 181072"/>
                <a:gd name="connsiteY38" fmla="*/ 128613 h 178400"/>
                <a:gd name="connsiteX39" fmla="*/ 145237 w 181072"/>
                <a:gd name="connsiteY39" fmla="*/ 116720 h 178400"/>
                <a:gd name="connsiteX40" fmla="*/ 121398 w 18107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072" h="178400">
                  <a:moveTo>
                    <a:pt x="84879" y="17524"/>
                  </a:moveTo>
                  <a:cubicBezTo>
                    <a:pt x="86401" y="11451"/>
                    <a:pt x="87161" y="8920"/>
                    <a:pt x="91980" y="8161"/>
                  </a:cubicBezTo>
                  <a:cubicBezTo>
                    <a:pt x="94262" y="7908"/>
                    <a:pt x="102378" y="7908"/>
                    <a:pt x="107450" y="7908"/>
                  </a:cubicBezTo>
                  <a:cubicBezTo>
                    <a:pt x="125455" y="7908"/>
                    <a:pt x="153605" y="7908"/>
                    <a:pt x="153605" y="32960"/>
                  </a:cubicBezTo>
                  <a:cubicBezTo>
                    <a:pt x="153605" y="41564"/>
                    <a:pt x="149548" y="59024"/>
                    <a:pt x="139657" y="68893"/>
                  </a:cubicBezTo>
                  <a:cubicBezTo>
                    <a:pt x="133064" y="75472"/>
                    <a:pt x="119623" y="83570"/>
                    <a:pt x="96798" y="83570"/>
                  </a:cubicBezTo>
                  <a:lnTo>
                    <a:pt x="68395" y="83570"/>
                  </a:lnTo>
                  <a:lnTo>
                    <a:pt x="84879" y="17524"/>
                  </a:lnTo>
                  <a:close/>
                  <a:moveTo>
                    <a:pt x="121398" y="86860"/>
                  </a:moveTo>
                  <a:cubicBezTo>
                    <a:pt x="147012" y="81293"/>
                    <a:pt x="177191" y="63579"/>
                    <a:pt x="177191" y="38021"/>
                  </a:cubicBezTo>
                  <a:cubicBezTo>
                    <a:pt x="177191" y="16258"/>
                    <a:pt x="154366" y="63"/>
                    <a:pt x="121144" y="63"/>
                  </a:cubicBezTo>
                  <a:lnTo>
                    <a:pt x="48867" y="63"/>
                  </a:lnTo>
                  <a:cubicBezTo>
                    <a:pt x="43795" y="63"/>
                    <a:pt x="41513" y="63"/>
                    <a:pt x="41513" y="5124"/>
                  </a:cubicBezTo>
                  <a:cubicBezTo>
                    <a:pt x="41513" y="7908"/>
                    <a:pt x="43795" y="7908"/>
                    <a:pt x="48614" y="7908"/>
                  </a:cubicBezTo>
                  <a:cubicBezTo>
                    <a:pt x="49121" y="7908"/>
                    <a:pt x="53939" y="7908"/>
                    <a:pt x="58251" y="8414"/>
                  </a:cubicBezTo>
                  <a:cubicBezTo>
                    <a:pt x="62815" y="8920"/>
                    <a:pt x="65098" y="9173"/>
                    <a:pt x="65098" y="12463"/>
                  </a:cubicBezTo>
                  <a:cubicBezTo>
                    <a:pt x="65098" y="13475"/>
                    <a:pt x="64844" y="14234"/>
                    <a:pt x="64083" y="17271"/>
                  </a:cubicBezTo>
                  <a:lnTo>
                    <a:pt x="30101" y="153159"/>
                  </a:lnTo>
                  <a:cubicBezTo>
                    <a:pt x="27564" y="163028"/>
                    <a:pt x="27057" y="165052"/>
                    <a:pt x="7023" y="165052"/>
                  </a:cubicBezTo>
                  <a:cubicBezTo>
                    <a:pt x="2458" y="165052"/>
                    <a:pt x="175" y="165052"/>
                    <a:pt x="175" y="170114"/>
                  </a:cubicBezTo>
                  <a:cubicBezTo>
                    <a:pt x="175" y="172897"/>
                    <a:pt x="3219" y="172897"/>
                    <a:pt x="3726" y="172897"/>
                  </a:cubicBezTo>
                  <a:cubicBezTo>
                    <a:pt x="10827" y="172897"/>
                    <a:pt x="28579" y="172138"/>
                    <a:pt x="35680" y="172138"/>
                  </a:cubicBezTo>
                  <a:cubicBezTo>
                    <a:pt x="42781" y="172138"/>
                    <a:pt x="60787" y="172897"/>
                    <a:pt x="67887" y="172897"/>
                  </a:cubicBezTo>
                  <a:cubicBezTo>
                    <a:pt x="69916" y="172897"/>
                    <a:pt x="72960" y="172897"/>
                    <a:pt x="72960" y="167836"/>
                  </a:cubicBezTo>
                  <a:cubicBezTo>
                    <a:pt x="72960" y="165052"/>
                    <a:pt x="70677" y="165052"/>
                    <a:pt x="65859" y="165052"/>
                  </a:cubicBezTo>
                  <a:cubicBezTo>
                    <a:pt x="56475" y="165052"/>
                    <a:pt x="49374" y="165052"/>
                    <a:pt x="49374" y="160498"/>
                  </a:cubicBezTo>
                  <a:cubicBezTo>
                    <a:pt x="49374" y="158979"/>
                    <a:pt x="49882" y="157714"/>
                    <a:pt x="50135" y="156196"/>
                  </a:cubicBezTo>
                  <a:lnTo>
                    <a:pt x="66873" y="89137"/>
                  </a:lnTo>
                  <a:lnTo>
                    <a:pt x="97052" y="89137"/>
                  </a:lnTo>
                  <a:cubicBezTo>
                    <a:pt x="120130" y="89137"/>
                    <a:pt x="124695" y="103308"/>
                    <a:pt x="124695" y="112165"/>
                  </a:cubicBezTo>
                  <a:cubicBezTo>
                    <a:pt x="124695" y="115961"/>
                    <a:pt x="122666" y="123805"/>
                    <a:pt x="121144" y="129625"/>
                  </a:cubicBezTo>
                  <a:cubicBezTo>
                    <a:pt x="119369" y="136711"/>
                    <a:pt x="117087" y="146074"/>
                    <a:pt x="117087" y="151135"/>
                  </a:cubicBezTo>
                  <a:cubicBezTo>
                    <a:pt x="117087" y="178464"/>
                    <a:pt x="147519" y="178464"/>
                    <a:pt x="150816" y="178464"/>
                  </a:cubicBezTo>
                  <a:cubicBezTo>
                    <a:pt x="172372" y="178464"/>
                    <a:pt x="181248" y="152906"/>
                    <a:pt x="181248" y="149363"/>
                  </a:cubicBezTo>
                  <a:cubicBezTo>
                    <a:pt x="181248" y="146327"/>
                    <a:pt x="178459" y="146327"/>
                    <a:pt x="178205" y="146327"/>
                  </a:cubicBezTo>
                  <a:cubicBezTo>
                    <a:pt x="175923" y="146327"/>
                    <a:pt x="175415" y="148098"/>
                    <a:pt x="174908" y="149869"/>
                  </a:cubicBezTo>
                  <a:cubicBezTo>
                    <a:pt x="168568" y="168595"/>
                    <a:pt x="157663" y="172897"/>
                    <a:pt x="151830" y="172897"/>
                  </a:cubicBezTo>
                  <a:cubicBezTo>
                    <a:pt x="143461" y="172897"/>
                    <a:pt x="141686" y="167330"/>
                    <a:pt x="141686" y="157461"/>
                  </a:cubicBezTo>
                  <a:cubicBezTo>
                    <a:pt x="141686" y="149616"/>
                    <a:pt x="143208" y="136711"/>
                    <a:pt x="144222" y="128613"/>
                  </a:cubicBezTo>
                  <a:cubicBezTo>
                    <a:pt x="144729" y="125070"/>
                    <a:pt x="145237" y="120262"/>
                    <a:pt x="145237" y="116720"/>
                  </a:cubicBezTo>
                  <a:cubicBezTo>
                    <a:pt x="145237" y="97235"/>
                    <a:pt x="128245" y="89390"/>
                    <a:pt x="121398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7FB4BB8C-5C78-E986-F992-5499038CD469}"/>
                </a:ext>
              </a:extLst>
            </p:cNvPr>
            <p:cNvSpPr/>
            <p:nvPr>
              <p:custDataLst>
                <p:tags r:id="rId208"/>
              </p:custDataLst>
            </p:nvPr>
          </p:nvSpPr>
          <p:spPr>
            <a:xfrm>
              <a:off x="5501314" y="5131506"/>
              <a:ext cx="120005" cy="8679"/>
            </a:xfrm>
            <a:custGeom>
              <a:avLst/>
              <a:gdLst>
                <a:gd name="connsiteX0" fmla="*/ 113087 w 120005"/>
                <a:gd name="connsiteY0" fmla="*/ 8739 h 8679"/>
                <a:gd name="connsiteX1" fmla="*/ 120188 w 120005"/>
                <a:gd name="connsiteY1" fmla="*/ 4487 h 8679"/>
                <a:gd name="connsiteX2" fmla="*/ 113087 w 120005"/>
                <a:gd name="connsiteY2" fmla="*/ 59 h 8679"/>
                <a:gd name="connsiteX3" fmla="*/ 7284 w 120005"/>
                <a:gd name="connsiteY3" fmla="*/ 59 h 8679"/>
                <a:gd name="connsiteX4" fmla="*/ 183 w 120005"/>
                <a:gd name="connsiteY4" fmla="*/ 4310 h 8679"/>
                <a:gd name="connsiteX5" fmla="*/ 7284 w 120005"/>
                <a:gd name="connsiteY5" fmla="*/ 8739 h 8679"/>
                <a:gd name="connsiteX6" fmla="*/ 113087 w 120005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05" h="8679">
                  <a:moveTo>
                    <a:pt x="113087" y="8739"/>
                  </a:moveTo>
                  <a:cubicBezTo>
                    <a:pt x="115928" y="8739"/>
                    <a:pt x="120188" y="8739"/>
                    <a:pt x="120188" y="4487"/>
                  </a:cubicBezTo>
                  <a:cubicBezTo>
                    <a:pt x="120188" y="59"/>
                    <a:pt x="116105" y="59"/>
                    <a:pt x="113087" y="59"/>
                  </a:cubicBezTo>
                  <a:lnTo>
                    <a:pt x="7284" y="59"/>
                  </a:lnTo>
                  <a:cubicBezTo>
                    <a:pt x="4443" y="59"/>
                    <a:pt x="183" y="59"/>
                    <a:pt x="183" y="4310"/>
                  </a:cubicBezTo>
                  <a:cubicBezTo>
                    <a:pt x="183" y="8739"/>
                    <a:pt x="4266" y="8739"/>
                    <a:pt x="7284" y="8739"/>
                  </a:cubicBezTo>
                  <a:lnTo>
                    <a:pt x="113087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14CB567B-48EE-6ADE-FF62-E7BCA64FE03A}"/>
                </a:ext>
              </a:extLst>
            </p:cNvPr>
            <p:cNvSpPr/>
            <p:nvPr>
              <p:custDataLst>
                <p:tags r:id="rId209"/>
              </p:custDataLst>
            </p:nvPr>
          </p:nvSpPr>
          <p:spPr>
            <a:xfrm>
              <a:off x="5648278" y="5060474"/>
              <a:ext cx="132609" cy="119743"/>
            </a:xfrm>
            <a:custGeom>
              <a:avLst/>
              <a:gdLst>
                <a:gd name="connsiteX0" fmla="*/ 78832 w 132609"/>
                <a:gd name="connsiteY0" fmla="*/ 12636 h 119743"/>
                <a:gd name="connsiteX1" fmla="*/ 84335 w 132609"/>
                <a:gd name="connsiteY1" fmla="*/ 6613 h 119743"/>
                <a:gd name="connsiteX2" fmla="*/ 94986 w 132609"/>
                <a:gd name="connsiteY2" fmla="*/ 6436 h 119743"/>
                <a:gd name="connsiteX3" fmla="*/ 114869 w 132609"/>
                <a:gd name="connsiteY3" fmla="*/ 7853 h 119743"/>
                <a:gd name="connsiteX4" fmla="*/ 123212 w 132609"/>
                <a:gd name="connsiteY4" fmla="*/ 21847 h 119743"/>
                <a:gd name="connsiteX5" fmla="*/ 121970 w 132609"/>
                <a:gd name="connsiteY5" fmla="*/ 36195 h 119743"/>
                <a:gd name="connsiteX6" fmla="*/ 121615 w 132609"/>
                <a:gd name="connsiteY6" fmla="*/ 38143 h 119743"/>
                <a:gd name="connsiteX7" fmla="*/ 124632 w 132609"/>
                <a:gd name="connsiteY7" fmla="*/ 40800 h 119743"/>
                <a:gd name="connsiteX8" fmla="*/ 128005 w 132609"/>
                <a:gd name="connsiteY8" fmla="*/ 36372 h 119743"/>
                <a:gd name="connsiteX9" fmla="*/ 132798 w 132609"/>
                <a:gd name="connsiteY9" fmla="*/ 2539 h 119743"/>
                <a:gd name="connsiteX10" fmla="*/ 127473 w 132609"/>
                <a:gd name="connsiteY10" fmla="*/ 59 h 119743"/>
                <a:gd name="connsiteX11" fmla="*/ 18296 w 132609"/>
                <a:gd name="connsiteY11" fmla="*/ 59 h 119743"/>
                <a:gd name="connsiteX12" fmla="*/ 12261 w 132609"/>
                <a:gd name="connsiteY12" fmla="*/ 3779 h 119743"/>
                <a:gd name="connsiteX13" fmla="*/ 1077 w 132609"/>
                <a:gd name="connsiteY13" fmla="*/ 35132 h 119743"/>
                <a:gd name="connsiteX14" fmla="*/ 189 w 132609"/>
                <a:gd name="connsiteY14" fmla="*/ 38320 h 119743"/>
                <a:gd name="connsiteX15" fmla="*/ 3207 w 132609"/>
                <a:gd name="connsiteY15" fmla="*/ 40800 h 119743"/>
                <a:gd name="connsiteX16" fmla="*/ 6935 w 132609"/>
                <a:gd name="connsiteY16" fmla="*/ 36549 h 119743"/>
                <a:gd name="connsiteX17" fmla="*/ 50073 w 132609"/>
                <a:gd name="connsiteY17" fmla="*/ 6436 h 119743"/>
                <a:gd name="connsiteX18" fmla="*/ 57529 w 132609"/>
                <a:gd name="connsiteY18" fmla="*/ 6436 h 119743"/>
                <a:gd name="connsiteX19" fmla="*/ 63032 w 132609"/>
                <a:gd name="connsiteY19" fmla="*/ 8207 h 119743"/>
                <a:gd name="connsiteX20" fmla="*/ 62322 w 132609"/>
                <a:gd name="connsiteY20" fmla="*/ 11927 h 119743"/>
                <a:gd name="connsiteX21" fmla="*/ 38889 w 132609"/>
                <a:gd name="connsiteY21" fmla="*/ 105100 h 119743"/>
                <a:gd name="connsiteX22" fmla="*/ 18119 w 132609"/>
                <a:gd name="connsiteY22" fmla="*/ 113426 h 119743"/>
                <a:gd name="connsiteX23" fmla="*/ 10130 w 132609"/>
                <a:gd name="connsiteY23" fmla="*/ 117323 h 119743"/>
                <a:gd name="connsiteX24" fmla="*/ 13148 w 132609"/>
                <a:gd name="connsiteY24" fmla="*/ 119803 h 119743"/>
                <a:gd name="connsiteX25" fmla="*/ 28415 w 132609"/>
                <a:gd name="connsiteY25" fmla="*/ 119271 h 119743"/>
                <a:gd name="connsiteX26" fmla="*/ 43682 w 132609"/>
                <a:gd name="connsiteY26" fmla="*/ 119094 h 119743"/>
                <a:gd name="connsiteX27" fmla="*/ 59659 w 132609"/>
                <a:gd name="connsiteY27" fmla="*/ 119271 h 119743"/>
                <a:gd name="connsiteX28" fmla="*/ 74571 w 132609"/>
                <a:gd name="connsiteY28" fmla="*/ 119803 h 119743"/>
                <a:gd name="connsiteX29" fmla="*/ 78654 w 132609"/>
                <a:gd name="connsiteY29" fmla="*/ 115906 h 119743"/>
                <a:gd name="connsiteX30" fmla="*/ 71376 w 132609"/>
                <a:gd name="connsiteY30" fmla="*/ 113426 h 119743"/>
                <a:gd name="connsiteX31" fmla="*/ 61079 w 132609"/>
                <a:gd name="connsiteY31" fmla="*/ 113072 h 119743"/>
                <a:gd name="connsiteX32" fmla="*/ 54689 w 132609"/>
                <a:gd name="connsiteY32" fmla="*/ 109706 h 119743"/>
                <a:gd name="connsiteX33" fmla="*/ 55399 w 132609"/>
                <a:gd name="connsiteY33" fmla="*/ 105632 h 119743"/>
                <a:gd name="connsiteX34" fmla="*/ 78832 w 132609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609" h="119743">
                  <a:moveTo>
                    <a:pt x="78832" y="12636"/>
                  </a:moveTo>
                  <a:cubicBezTo>
                    <a:pt x="80074" y="7499"/>
                    <a:pt x="80429" y="6967"/>
                    <a:pt x="84335" y="6613"/>
                  </a:cubicBezTo>
                  <a:cubicBezTo>
                    <a:pt x="85222" y="6436"/>
                    <a:pt x="91436" y="6436"/>
                    <a:pt x="94986" y="6436"/>
                  </a:cubicBezTo>
                  <a:cubicBezTo>
                    <a:pt x="105815" y="6436"/>
                    <a:pt x="110431" y="6436"/>
                    <a:pt x="114869" y="7853"/>
                  </a:cubicBezTo>
                  <a:cubicBezTo>
                    <a:pt x="122857" y="10333"/>
                    <a:pt x="123212" y="15470"/>
                    <a:pt x="123212" y="21847"/>
                  </a:cubicBezTo>
                  <a:cubicBezTo>
                    <a:pt x="123212" y="24681"/>
                    <a:pt x="123212" y="26984"/>
                    <a:pt x="121970" y="36195"/>
                  </a:cubicBezTo>
                  <a:lnTo>
                    <a:pt x="121615" y="38143"/>
                  </a:lnTo>
                  <a:cubicBezTo>
                    <a:pt x="121615" y="39914"/>
                    <a:pt x="122857" y="40800"/>
                    <a:pt x="124632" y="40800"/>
                  </a:cubicBezTo>
                  <a:cubicBezTo>
                    <a:pt x="127295" y="40800"/>
                    <a:pt x="127650" y="39206"/>
                    <a:pt x="128005" y="36372"/>
                  </a:cubicBezTo>
                  <a:lnTo>
                    <a:pt x="132798" y="2539"/>
                  </a:lnTo>
                  <a:cubicBezTo>
                    <a:pt x="132798" y="59"/>
                    <a:pt x="130668" y="59"/>
                    <a:pt x="127473" y="59"/>
                  </a:cubicBezTo>
                  <a:lnTo>
                    <a:pt x="18296" y="59"/>
                  </a:lnTo>
                  <a:cubicBezTo>
                    <a:pt x="13858" y="59"/>
                    <a:pt x="13503" y="59"/>
                    <a:pt x="12261" y="3779"/>
                  </a:cubicBezTo>
                  <a:lnTo>
                    <a:pt x="1077" y="35132"/>
                  </a:lnTo>
                  <a:cubicBezTo>
                    <a:pt x="899" y="35840"/>
                    <a:pt x="189" y="37435"/>
                    <a:pt x="189" y="38320"/>
                  </a:cubicBezTo>
                  <a:cubicBezTo>
                    <a:pt x="189" y="39029"/>
                    <a:pt x="544" y="40800"/>
                    <a:pt x="3207" y="40800"/>
                  </a:cubicBezTo>
                  <a:cubicBezTo>
                    <a:pt x="5515" y="40800"/>
                    <a:pt x="5870" y="39914"/>
                    <a:pt x="6935" y="36549"/>
                  </a:cubicBezTo>
                  <a:cubicBezTo>
                    <a:pt x="17231" y="8207"/>
                    <a:pt x="23090" y="6436"/>
                    <a:pt x="50073" y="6436"/>
                  </a:cubicBezTo>
                  <a:lnTo>
                    <a:pt x="57529" y="6436"/>
                  </a:lnTo>
                  <a:cubicBezTo>
                    <a:pt x="62855" y="6436"/>
                    <a:pt x="63032" y="6613"/>
                    <a:pt x="63032" y="8207"/>
                  </a:cubicBezTo>
                  <a:cubicBezTo>
                    <a:pt x="63032" y="8384"/>
                    <a:pt x="63032" y="9270"/>
                    <a:pt x="62322" y="11927"/>
                  </a:cubicBezTo>
                  <a:lnTo>
                    <a:pt x="38889" y="105100"/>
                  </a:lnTo>
                  <a:cubicBezTo>
                    <a:pt x="37291" y="111654"/>
                    <a:pt x="36759" y="113426"/>
                    <a:pt x="18119" y="113426"/>
                  </a:cubicBezTo>
                  <a:cubicBezTo>
                    <a:pt x="11728" y="113426"/>
                    <a:pt x="10130" y="113426"/>
                    <a:pt x="10130" y="117323"/>
                  </a:cubicBezTo>
                  <a:cubicBezTo>
                    <a:pt x="10130" y="117854"/>
                    <a:pt x="10485" y="119803"/>
                    <a:pt x="13148" y="119803"/>
                  </a:cubicBezTo>
                  <a:cubicBezTo>
                    <a:pt x="18119" y="119803"/>
                    <a:pt x="23445" y="119271"/>
                    <a:pt x="28415" y="119271"/>
                  </a:cubicBezTo>
                  <a:cubicBezTo>
                    <a:pt x="33386" y="119271"/>
                    <a:pt x="38712" y="119094"/>
                    <a:pt x="43682" y="119094"/>
                  </a:cubicBezTo>
                  <a:cubicBezTo>
                    <a:pt x="48653" y="119094"/>
                    <a:pt x="54689" y="119094"/>
                    <a:pt x="59659" y="119271"/>
                  </a:cubicBezTo>
                  <a:cubicBezTo>
                    <a:pt x="64452" y="119448"/>
                    <a:pt x="69778" y="119803"/>
                    <a:pt x="74571" y="119803"/>
                  </a:cubicBezTo>
                  <a:cubicBezTo>
                    <a:pt x="75991" y="119803"/>
                    <a:pt x="78654" y="119803"/>
                    <a:pt x="78654" y="115906"/>
                  </a:cubicBezTo>
                  <a:cubicBezTo>
                    <a:pt x="78654" y="113426"/>
                    <a:pt x="76879" y="113426"/>
                    <a:pt x="71376" y="113426"/>
                  </a:cubicBezTo>
                  <a:cubicBezTo>
                    <a:pt x="68003" y="113426"/>
                    <a:pt x="64452" y="113249"/>
                    <a:pt x="61079" y="113072"/>
                  </a:cubicBezTo>
                  <a:cubicBezTo>
                    <a:pt x="55044" y="112540"/>
                    <a:pt x="54689" y="111832"/>
                    <a:pt x="54689" y="109706"/>
                  </a:cubicBezTo>
                  <a:cubicBezTo>
                    <a:pt x="54689" y="108466"/>
                    <a:pt x="54689" y="108112"/>
                    <a:pt x="55399" y="105632"/>
                  </a:cubicBezTo>
                  <a:lnTo>
                    <a:pt x="7883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C85C1ECB-435A-045D-FCA9-6EFAEFABD1AD}"/>
                </a:ext>
              </a:extLst>
            </p:cNvPr>
            <p:cNvSpPr/>
            <p:nvPr>
              <p:custDataLst>
                <p:tags r:id="rId210"/>
              </p:custDataLst>
            </p:nvPr>
          </p:nvSpPr>
          <p:spPr>
            <a:xfrm>
              <a:off x="5480183" y="5241562"/>
              <a:ext cx="77932" cy="153576"/>
            </a:xfrm>
            <a:custGeom>
              <a:avLst/>
              <a:gdLst>
                <a:gd name="connsiteX0" fmla="*/ 78115 w 77932"/>
                <a:gd name="connsiteY0" fmla="*/ 6797 h 153576"/>
                <a:gd name="connsiteX1" fmla="*/ 71014 w 77932"/>
                <a:gd name="connsiteY1" fmla="*/ 66 h 153576"/>
                <a:gd name="connsiteX2" fmla="*/ 61073 w 77932"/>
                <a:gd name="connsiteY2" fmla="*/ 9808 h 153576"/>
                <a:gd name="connsiteX3" fmla="*/ 68174 w 77932"/>
                <a:gd name="connsiteY3" fmla="*/ 16540 h 153576"/>
                <a:gd name="connsiteX4" fmla="*/ 78115 w 77932"/>
                <a:gd name="connsiteY4" fmla="*/ 6797 h 153576"/>
                <a:gd name="connsiteX5" fmla="*/ 40480 w 77932"/>
                <a:gd name="connsiteY5" fmla="*/ 126187 h 153576"/>
                <a:gd name="connsiteX6" fmla="*/ 17580 w 77932"/>
                <a:gd name="connsiteY6" fmla="*/ 148683 h 153576"/>
                <a:gd name="connsiteX7" fmla="*/ 11189 w 77932"/>
                <a:gd name="connsiteY7" fmla="*/ 147620 h 153576"/>
                <a:gd name="connsiteX8" fmla="*/ 17225 w 77932"/>
                <a:gd name="connsiteY8" fmla="*/ 138586 h 153576"/>
                <a:gd name="connsiteX9" fmla="*/ 10302 w 77932"/>
                <a:gd name="connsiteY9" fmla="*/ 132032 h 153576"/>
                <a:gd name="connsiteX10" fmla="*/ 183 w 77932"/>
                <a:gd name="connsiteY10" fmla="*/ 142483 h 153576"/>
                <a:gd name="connsiteX11" fmla="*/ 17758 w 77932"/>
                <a:gd name="connsiteY11" fmla="*/ 153643 h 153576"/>
                <a:gd name="connsiteX12" fmla="*/ 54682 w 77932"/>
                <a:gd name="connsiteY12" fmla="*/ 125655 h 153576"/>
                <a:gd name="connsiteX13" fmla="*/ 70659 w 77932"/>
                <a:gd name="connsiteY13" fmla="*/ 62241 h 153576"/>
                <a:gd name="connsiteX14" fmla="*/ 71547 w 77932"/>
                <a:gd name="connsiteY14" fmla="*/ 56041 h 153576"/>
                <a:gd name="connsiteX15" fmla="*/ 52552 w 77932"/>
                <a:gd name="connsiteY15" fmla="*/ 39390 h 153576"/>
                <a:gd name="connsiteX16" fmla="*/ 21486 w 77932"/>
                <a:gd name="connsiteY16" fmla="*/ 66492 h 153576"/>
                <a:gd name="connsiteX17" fmla="*/ 24503 w 77932"/>
                <a:gd name="connsiteY17" fmla="*/ 68795 h 153576"/>
                <a:gd name="connsiteX18" fmla="*/ 28054 w 77932"/>
                <a:gd name="connsiteY18" fmla="*/ 65606 h 153576"/>
                <a:gd name="connsiteX19" fmla="*/ 52019 w 77932"/>
                <a:gd name="connsiteY19" fmla="*/ 44350 h 153576"/>
                <a:gd name="connsiteX20" fmla="*/ 58055 w 77932"/>
                <a:gd name="connsiteY20" fmla="*/ 53030 h 153576"/>
                <a:gd name="connsiteX21" fmla="*/ 57523 w 77932"/>
                <a:gd name="connsiteY21" fmla="*/ 58344 h 153576"/>
                <a:gd name="connsiteX22" fmla="*/ 40480 w 77932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32" h="153576">
                  <a:moveTo>
                    <a:pt x="78115" y="6797"/>
                  </a:moveTo>
                  <a:cubicBezTo>
                    <a:pt x="78115" y="3786"/>
                    <a:pt x="75807" y="66"/>
                    <a:pt x="71014" y="66"/>
                  </a:cubicBezTo>
                  <a:cubicBezTo>
                    <a:pt x="65866" y="66"/>
                    <a:pt x="61073" y="5026"/>
                    <a:pt x="61073" y="9808"/>
                  </a:cubicBezTo>
                  <a:cubicBezTo>
                    <a:pt x="61073" y="12643"/>
                    <a:pt x="63203" y="16540"/>
                    <a:pt x="68174" y="16540"/>
                  </a:cubicBezTo>
                  <a:cubicBezTo>
                    <a:pt x="72967" y="16540"/>
                    <a:pt x="78115" y="11934"/>
                    <a:pt x="78115" y="6797"/>
                  </a:cubicBezTo>
                  <a:close/>
                  <a:moveTo>
                    <a:pt x="40480" y="126187"/>
                  </a:moveTo>
                  <a:cubicBezTo>
                    <a:pt x="37463" y="138409"/>
                    <a:pt x="28054" y="148683"/>
                    <a:pt x="17580" y="148683"/>
                  </a:cubicBezTo>
                  <a:cubicBezTo>
                    <a:pt x="15272" y="148683"/>
                    <a:pt x="13142" y="148329"/>
                    <a:pt x="11189" y="147620"/>
                  </a:cubicBezTo>
                  <a:cubicBezTo>
                    <a:pt x="15805" y="145494"/>
                    <a:pt x="17225" y="141243"/>
                    <a:pt x="17225" y="138586"/>
                  </a:cubicBezTo>
                  <a:cubicBezTo>
                    <a:pt x="17225" y="134335"/>
                    <a:pt x="13852" y="132032"/>
                    <a:pt x="10302" y="132032"/>
                  </a:cubicBezTo>
                  <a:cubicBezTo>
                    <a:pt x="4798" y="132032"/>
                    <a:pt x="183" y="136815"/>
                    <a:pt x="183" y="142483"/>
                  </a:cubicBezTo>
                  <a:cubicBezTo>
                    <a:pt x="183" y="149214"/>
                    <a:pt x="7106" y="153643"/>
                    <a:pt x="17758" y="153643"/>
                  </a:cubicBezTo>
                  <a:cubicBezTo>
                    <a:pt x="28409" y="153643"/>
                    <a:pt x="49179" y="147266"/>
                    <a:pt x="54682" y="125655"/>
                  </a:cubicBezTo>
                  <a:lnTo>
                    <a:pt x="70659" y="62241"/>
                  </a:lnTo>
                  <a:cubicBezTo>
                    <a:pt x="71192" y="60292"/>
                    <a:pt x="71547" y="58698"/>
                    <a:pt x="71547" y="56041"/>
                  </a:cubicBezTo>
                  <a:cubicBezTo>
                    <a:pt x="71547" y="46298"/>
                    <a:pt x="63203" y="39390"/>
                    <a:pt x="52552" y="39390"/>
                  </a:cubicBezTo>
                  <a:cubicBezTo>
                    <a:pt x="32847" y="39390"/>
                    <a:pt x="21486" y="64012"/>
                    <a:pt x="21486" y="66492"/>
                  </a:cubicBezTo>
                  <a:cubicBezTo>
                    <a:pt x="21486" y="68795"/>
                    <a:pt x="23971" y="68795"/>
                    <a:pt x="24503" y="68795"/>
                  </a:cubicBezTo>
                  <a:cubicBezTo>
                    <a:pt x="26634" y="68795"/>
                    <a:pt x="26811" y="68263"/>
                    <a:pt x="28054" y="65606"/>
                  </a:cubicBezTo>
                  <a:cubicBezTo>
                    <a:pt x="32492" y="55332"/>
                    <a:pt x="41723" y="44350"/>
                    <a:pt x="52019" y="44350"/>
                  </a:cubicBezTo>
                  <a:cubicBezTo>
                    <a:pt x="56457" y="44350"/>
                    <a:pt x="58055" y="47361"/>
                    <a:pt x="58055" y="53030"/>
                  </a:cubicBezTo>
                  <a:cubicBezTo>
                    <a:pt x="58055" y="54978"/>
                    <a:pt x="57700" y="57458"/>
                    <a:pt x="57523" y="58344"/>
                  </a:cubicBezTo>
                  <a:lnTo>
                    <a:pt x="40480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DA358AD6-633B-CEC9-9296-57906A4AE5A6}"/>
                </a:ext>
              </a:extLst>
            </p:cNvPr>
            <p:cNvSpPr/>
            <p:nvPr>
              <p:custDataLst>
                <p:tags r:id="rId211"/>
              </p:custDataLst>
            </p:nvPr>
          </p:nvSpPr>
          <p:spPr>
            <a:xfrm>
              <a:off x="5582703" y="5280886"/>
              <a:ext cx="108466" cy="79888"/>
            </a:xfrm>
            <a:custGeom>
              <a:avLst/>
              <a:gdLst>
                <a:gd name="connsiteX0" fmla="*/ 13501 w 108466"/>
                <a:gd name="connsiteY0" fmla="*/ 67023 h 79888"/>
                <a:gd name="connsiteX1" fmla="*/ 11726 w 108466"/>
                <a:gd name="connsiteY1" fmla="*/ 74286 h 79888"/>
                <a:gd name="connsiteX2" fmla="*/ 17761 w 108466"/>
                <a:gd name="connsiteY2" fmla="*/ 79954 h 79888"/>
                <a:gd name="connsiteX3" fmla="*/ 24685 w 108466"/>
                <a:gd name="connsiteY3" fmla="*/ 76057 h 79888"/>
                <a:gd name="connsiteX4" fmla="*/ 27880 w 108466"/>
                <a:gd name="connsiteY4" fmla="*/ 65075 h 79888"/>
                <a:gd name="connsiteX5" fmla="*/ 31786 w 108466"/>
                <a:gd name="connsiteY5" fmla="*/ 49133 h 79888"/>
                <a:gd name="connsiteX6" fmla="*/ 34803 w 108466"/>
                <a:gd name="connsiteY6" fmla="*/ 37264 h 79888"/>
                <a:gd name="connsiteX7" fmla="*/ 42259 w 108466"/>
                <a:gd name="connsiteY7" fmla="*/ 21322 h 79888"/>
                <a:gd name="connsiteX8" fmla="*/ 68888 w 108466"/>
                <a:gd name="connsiteY8" fmla="*/ 5026 h 79888"/>
                <a:gd name="connsiteX9" fmla="*/ 79362 w 108466"/>
                <a:gd name="connsiteY9" fmla="*/ 17425 h 79888"/>
                <a:gd name="connsiteX10" fmla="*/ 68888 w 108466"/>
                <a:gd name="connsiteY10" fmla="*/ 55155 h 79888"/>
                <a:gd name="connsiteX11" fmla="*/ 66225 w 108466"/>
                <a:gd name="connsiteY11" fmla="*/ 64721 h 79888"/>
                <a:gd name="connsiteX12" fmla="*/ 83090 w 108466"/>
                <a:gd name="connsiteY12" fmla="*/ 79954 h 79888"/>
                <a:gd name="connsiteX13" fmla="*/ 108653 w 108466"/>
                <a:gd name="connsiteY13" fmla="*/ 52852 h 79888"/>
                <a:gd name="connsiteX14" fmla="*/ 105812 w 108466"/>
                <a:gd name="connsiteY14" fmla="*/ 50550 h 79888"/>
                <a:gd name="connsiteX15" fmla="*/ 102440 w 108466"/>
                <a:gd name="connsiteY15" fmla="*/ 53561 h 79888"/>
                <a:gd name="connsiteX16" fmla="*/ 83622 w 108466"/>
                <a:gd name="connsiteY16" fmla="*/ 74994 h 79888"/>
                <a:gd name="connsiteX17" fmla="*/ 79184 w 108466"/>
                <a:gd name="connsiteY17" fmla="*/ 68795 h 79888"/>
                <a:gd name="connsiteX18" fmla="*/ 83267 w 108466"/>
                <a:gd name="connsiteY18" fmla="*/ 54447 h 79888"/>
                <a:gd name="connsiteX19" fmla="*/ 92676 w 108466"/>
                <a:gd name="connsiteY19" fmla="*/ 20259 h 79888"/>
                <a:gd name="connsiteX20" fmla="*/ 69598 w 108466"/>
                <a:gd name="connsiteY20" fmla="*/ 66 h 79888"/>
                <a:gd name="connsiteX21" fmla="*/ 39597 w 108466"/>
                <a:gd name="connsiteY21" fmla="*/ 16185 h 79888"/>
                <a:gd name="connsiteX22" fmla="*/ 20602 w 108466"/>
                <a:gd name="connsiteY22" fmla="*/ 66 h 79888"/>
                <a:gd name="connsiteX23" fmla="*/ 6577 w 108466"/>
                <a:gd name="connsiteY23" fmla="*/ 9631 h 79888"/>
                <a:gd name="connsiteX24" fmla="*/ 187 w 108466"/>
                <a:gd name="connsiteY24" fmla="*/ 27168 h 79888"/>
                <a:gd name="connsiteX25" fmla="*/ 3204 w 108466"/>
                <a:gd name="connsiteY25" fmla="*/ 29471 h 79888"/>
                <a:gd name="connsiteX26" fmla="*/ 7110 w 108466"/>
                <a:gd name="connsiteY26" fmla="*/ 24156 h 79888"/>
                <a:gd name="connsiteX27" fmla="*/ 20069 w 108466"/>
                <a:gd name="connsiteY27" fmla="*/ 5026 h 79888"/>
                <a:gd name="connsiteX28" fmla="*/ 25927 w 108466"/>
                <a:gd name="connsiteY28" fmla="*/ 13705 h 79888"/>
                <a:gd name="connsiteX29" fmla="*/ 23087 w 108466"/>
                <a:gd name="connsiteY29" fmla="*/ 28408 h 79888"/>
                <a:gd name="connsiteX30" fmla="*/ 19181 w 108466"/>
                <a:gd name="connsiteY30" fmla="*/ 44350 h 79888"/>
                <a:gd name="connsiteX31" fmla="*/ 13501 w 108466"/>
                <a:gd name="connsiteY31" fmla="*/ 6702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466" h="79888">
                  <a:moveTo>
                    <a:pt x="13501" y="67023"/>
                  </a:moveTo>
                  <a:cubicBezTo>
                    <a:pt x="12791" y="69326"/>
                    <a:pt x="11726" y="73754"/>
                    <a:pt x="11726" y="74286"/>
                  </a:cubicBezTo>
                  <a:cubicBezTo>
                    <a:pt x="11726" y="78183"/>
                    <a:pt x="14921" y="79954"/>
                    <a:pt x="17761" y="79954"/>
                  </a:cubicBezTo>
                  <a:cubicBezTo>
                    <a:pt x="20957" y="79954"/>
                    <a:pt x="23797" y="77651"/>
                    <a:pt x="24685" y="76057"/>
                  </a:cubicBezTo>
                  <a:cubicBezTo>
                    <a:pt x="25572" y="74463"/>
                    <a:pt x="26992" y="68795"/>
                    <a:pt x="27880" y="65075"/>
                  </a:cubicBezTo>
                  <a:cubicBezTo>
                    <a:pt x="28768" y="61709"/>
                    <a:pt x="30720" y="53561"/>
                    <a:pt x="31786" y="49133"/>
                  </a:cubicBezTo>
                  <a:cubicBezTo>
                    <a:pt x="32851" y="45236"/>
                    <a:pt x="33916" y="41339"/>
                    <a:pt x="34803" y="37264"/>
                  </a:cubicBezTo>
                  <a:cubicBezTo>
                    <a:pt x="36756" y="30002"/>
                    <a:pt x="37111" y="28585"/>
                    <a:pt x="42259" y="21322"/>
                  </a:cubicBezTo>
                  <a:cubicBezTo>
                    <a:pt x="47230" y="14237"/>
                    <a:pt x="55574" y="5026"/>
                    <a:pt x="68888" y="5026"/>
                  </a:cubicBezTo>
                  <a:cubicBezTo>
                    <a:pt x="79184" y="5026"/>
                    <a:pt x="79362" y="14060"/>
                    <a:pt x="79362" y="17425"/>
                  </a:cubicBezTo>
                  <a:cubicBezTo>
                    <a:pt x="79362" y="28053"/>
                    <a:pt x="71728" y="47716"/>
                    <a:pt x="68888" y="55155"/>
                  </a:cubicBezTo>
                  <a:cubicBezTo>
                    <a:pt x="66935" y="60115"/>
                    <a:pt x="66225" y="61709"/>
                    <a:pt x="66225" y="64721"/>
                  </a:cubicBezTo>
                  <a:cubicBezTo>
                    <a:pt x="66225" y="74109"/>
                    <a:pt x="74036" y="79954"/>
                    <a:pt x="83090" y="79954"/>
                  </a:cubicBezTo>
                  <a:cubicBezTo>
                    <a:pt x="100842" y="79954"/>
                    <a:pt x="108653" y="55509"/>
                    <a:pt x="108653" y="52852"/>
                  </a:cubicBezTo>
                  <a:cubicBezTo>
                    <a:pt x="108653" y="50550"/>
                    <a:pt x="106345" y="50550"/>
                    <a:pt x="105812" y="50550"/>
                  </a:cubicBezTo>
                  <a:cubicBezTo>
                    <a:pt x="103327" y="50550"/>
                    <a:pt x="103150" y="51612"/>
                    <a:pt x="102440" y="53561"/>
                  </a:cubicBezTo>
                  <a:cubicBezTo>
                    <a:pt x="98357" y="67732"/>
                    <a:pt x="90723" y="74994"/>
                    <a:pt x="83622" y="74994"/>
                  </a:cubicBezTo>
                  <a:cubicBezTo>
                    <a:pt x="79894" y="74994"/>
                    <a:pt x="79184" y="72515"/>
                    <a:pt x="79184" y="68795"/>
                  </a:cubicBezTo>
                  <a:cubicBezTo>
                    <a:pt x="79184" y="64721"/>
                    <a:pt x="80072" y="62418"/>
                    <a:pt x="83267" y="54447"/>
                  </a:cubicBezTo>
                  <a:cubicBezTo>
                    <a:pt x="85397" y="48955"/>
                    <a:pt x="92676" y="30179"/>
                    <a:pt x="92676" y="20259"/>
                  </a:cubicBezTo>
                  <a:cubicBezTo>
                    <a:pt x="92676" y="3077"/>
                    <a:pt x="79007" y="66"/>
                    <a:pt x="69598" y="66"/>
                  </a:cubicBezTo>
                  <a:cubicBezTo>
                    <a:pt x="54863" y="66"/>
                    <a:pt x="44922" y="9100"/>
                    <a:pt x="39597" y="16185"/>
                  </a:cubicBezTo>
                  <a:cubicBezTo>
                    <a:pt x="38354" y="3963"/>
                    <a:pt x="27880" y="66"/>
                    <a:pt x="20602" y="66"/>
                  </a:cubicBezTo>
                  <a:cubicBezTo>
                    <a:pt x="12968" y="66"/>
                    <a:pt x="8885" y="5557"/>
                    <a:pt x="6577" y="9631"/>
                  </a:cubicBezTo>
                  <a:cubicBezTo>
                    <a:pt x="2672" y="16185"/>
                    <a:pt x="187" y="26282"/>
                    <a:pt x="187" y="27168"/>
                  </a:cubicBezTo>
                  <a:cubicBezTo>
                    <a:pt x="187" y="29471"/>
                    <a:pt x="2672" y="29471"/>
                    <a:pt x="3204" y="29471"/>
                  </a:cubicBezTo>
                  <a:cubicBezTo>
                    <a:pt x="5690" y="29471"/>
                    <a:pt x="5867" y="28939"/>
                    <a:pt x="7110" y="24156"/>
                  </a:cubicBezTo>
                  <a:cubicBezTo>
                    <a:pt x="9773" y="13705"/>
                    <a:pt x="13146" y="5026"/>
                    <a:pt x="20069" y="5026"/>
                  </a:cubicBezTo>
                  <a:cubicBezTo>
                    <a:pt x="24685" y="5026"/>
                    <a:pt x="25927" y="8923"/>
                    <a:pt x="25927" y="13705"/>
                  </a:cubicBezTo>
                  <a:cubicBezTo>
                    <a:pt x="25927" y="17071"/>
                    <a:pt x="24330" y="23625"/>
                    <a:pt x="23087" y="28408"/>
                  </a:cubicBezTo>
                  <a:cubicBezTo>
                    <a:pt x="21844" y="33190"/>
                    <a:pt x="20069" y="40453"/>
                    <a:pt x="19181" y="44350"/>
                  </a:cubicBezTo>
                  <a:lnTo>
                    <a:pt x="13501" y="670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19590833-CE4E-96AC-B6B2-19A99AB55BD2}"/>
                </a:ext>
              </a:extLst>
            </p:cNvPr>
            <p:cNvSpPr/>
            <p:nvPr>
              <p:custDataLst>
                <p:tags r:id="rId212"/>
              </p:custDataLst>
            </p:nvPr>
          </p:nvSpPr>
          <p:spPr>
            <a:xfrm>
              <a:off x="5810043" y="5179402"/>
              <a:ext cx="134156" cy="111848"/>
            </a:xfrm>
            <a:custGeom>
              <a:avLst/>
              <a:gdLst>
                <a:gd name="connsiteX0" fmla="*/ 121925 w 134156"/>
                <a:gd name="connsiteY0" fmla="*/ 14740 h 111848"/>
                <a:gd name="connsiteX1" fmla="*/ 134352 w 134156"/>
                <a:gd name="connsiteY1" fmla="*/ 6136 h 111848"/>
                <a:gd name="connsiteX2" fmla="*/ 124461 w 134156"/>
                <a:gd name="connsiteY2" fmla="*/ 63 h 111848"/>
                <a:gd name="connsiteX3" fmla="*/ 66640 w 134156"/>
                <a:gd name="connsiteY3" fmla="*/ 63 h 111848"/>
                <a:gd name="connsiteX4" fmla="*/ 195 w 134156"/>
                <a:gd name="connsiteY4" fmla="*/ 71930 h 111848"/>
                <a:gd name="connsiteX5" fmla="*/ 38236 w 134156"/>
                <a:gd name="connsiteY5" fmla="*/ 111912 h 111848"/>
                <a:gd name="connsiteX6" fmla="*/ 101890 w 134156"/>
                <a:gd name="connsiteY6" fmla="*/ 42323 h 111848"/>
                <a:gd name="connsiteX7" fmla="*/ 94029 w 134156"/>
                <a:gd name="connsiteY7" fmla="*/ 14740 h 111848"/>
                <a:gd name="connsiteX8" fmla="*/ 121925 w 134156"/>
                <a:gd name="connsiteY8" fmla="*/ 14740 h 111848"/>
                <a:gd name="connsiteX9" fmla="*/ 38490 w 134156"/>
                <a:gd name="connsiteY9" fmla="*/ 106345 h 111848"/>
                <a:gd name="connsiteX10" fmla="*/ 15919 w 134156"/>
                <a:gd name="connsiteY10" fmla="*/ 79015 h 111848"/>
                <a:gd name="connsiteX11" fmla="*/ 27838 w 134156"/>
                <a:gd name="connsiteY11" fmla="*/ 35743 h 111848"/>
                <a:gd name="connsiteX12" fmla="*/ 62328 w 134156"/>
                <a:gd name="connsiteY12" fmla="*/ 14740 h 111848"/>
                <a:gd name="connsiteX13" fmla="*/ 85660 w 134156"/>
                <a:gd name="connsiteY13" fmla="*/ 39286 h 111848"/>
                <a:gd name="connsiteX14" fmla="*/ 71965 w 134156"/>
                <a:gd name="connsiteY14" fmla="*/ 84835 h 111848"/>
                <a:gd name="connsiteX15" fmla="*/ 38490 w 134156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156" h="111848">
                  <a:moveTo>
                    <a:pt x="121925" y="14740"/>
                  </a:moveTo>
                  <a:cubicBezTo>
                    <a:pt x="125222" y="14740"/>
                    <a:pt x="134352" y="14740"/>
                    <a:pt x="134352" y="6136"/>
                  </a:cubicBezTo>
                  <a:cubicBezTo>
                    <a:pt x="134352" y="63"/>
                    <a:pt x="129026" y="63"/>
                    <a:pt x="124461" y="63"/>
                  </a:cubicBezTo>
                  <a:lnTo>
                    <a:pt x="66640" y="63"/>
                  </a:lnTo>
                  <a:cubicBezTo>
                    <a:pt x="28345" y="63"/>
                    <a:pt x="195" y="41817"/>
                    <a:pt x="195" y="71930"/>
                  </a:cubicBezTo>
                  <a:cubicBezTo>
                    <a:pt x="195" y="94198"/>
                    <a:pt x="15158" y="111912"/>
                    <a:pt x="38236" y="111912"/>
                  </a:cubicBezTo>
                  <a:cubicBezTo>
                    <a:pt x="68161" y="111912"/>
                    <a:pt x="101890" y="81293"/>
                    <a:pt x="101890" y="42323"/>
                  </a:cubicBezTo>
                  <a:cubicBezTo>
                    <a:pt x="101890" y="38021"/>
                    <a:pt x="101890" y="25874"/>
                    <a:pt x="94029" y="14740"/>
                  </a:cubicBezTo>
                  <a:lnTo>
                    <a:pt x="121925" y="14740"/>
                  </a:lnTo>
                  <a:close/>
                  <a:moveTo>
                    <a:pt x="38490" y="106345"/>
                  </a:moveTo>
                  <a:cubicBezTo>
                    <a:pt x="26063" y="106345"/>
                    <a:pt x="15919" y="97235"/>
                    <a:pt x="15919" y="79015"/>
                  </a:cubicBezTo>
                  <a:cubicBezTo>
                    <a:pt x="15919" y="71424"/>
                    <a:pt x="18962" y="50673"/>
                    <a:pt x="27838" y="35743"/>
                  </a:cubicBezTo>
                  <a:cubicBezTo>
                    <a:pt x="38490" y="18283"/>
                    <a:pt x="53706" y="14740"/>
                    <a:pt x="62328" y="14740"/>
                  </a:cubicBezTo>
                  <a:cubicBezTo>
                    <a:pt x="83631" y="14740"/>
                    <a:pt x="85660" y="31442"/>
                    <a:pt x="85660" y="39286"/>
                  </a:cubicBezTo>
                  <a:cubicBezTo>
                    <a:pt x="85660" y="51180"/>
                    <a:pt x="80588" y="71930"/>
                    <a:pt x="71965" y="84835"/>
                  </a:cubicBezTo>
                  <a:cubicBezTo>
                    <a:pt x="62075" y="99765"/>
                    <a:pt x="48380" y="106345"/>
                    <a:pt x="38490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ECC7EE0-2150-F179-2D8F-067DA879AAFC}"/>
                </a:ext>
              </a:extLst>
            </p:cNvPr>
            <p:cNvSpPr/>
            <p:nvPr>
              <p:custDataLst>
                <p:tags r:id="rId213"/>
              </p:custDataLst>
            </p:nvPr>
          </p:nvSpPr>
          <p:spPr>
            <a:xfrm>
              <a:off x="5974832" y="5024170"/>
              <a:ext cx="46155" cy="176958"/>
            </a:xfrm>
            <a:custGeom>
              <a:avLst/>
              <a:gdLst>
                <a:gd name="connsiteX0" fmla="*/ 42807 w 46155"/>
                <a:gd name="connsiteY0" fmla="*/ 58 h 176958"/>
                <a:gd name="connsiteX1" fmla="*/ 201 w 46155"/>
                <a:gd name="connsiteY1" fmla="*/ 88449 h 176958"/>
                <a:gd name="connsiteX2" fmla="*/ 42807 w 46155"/>
                <a:gd name="connsiteY2" fmla="*/ 177017 h 176958"/>
                <a:gd name="connsiteX3" fmla="*/ 46357 w 46155"/>
                <a:gd name="connsiteY3" fmla="*/ 174891 h 176958"/>
                <a:gd name="connsiteX4" fmla="*/ 44582 w 46155"/>
                <a:gd name="connsiteY4" fmla="*/ 172234 h 176958"/>
                <a:gd name="connsiteX5" fmla="*/ 12273 w 46155"/>
                <a:gd name="connsiteY5" fmla="*/ 88626 h 176958"/>
                <a:gd name="connsiteX6" fmla="*/ 45115 w 46155"/>
                <a:gd name="connsiteY6" fmla="*/ 4309 h 176958"/>
                <a:gd name="connsiteX7" fmla="*/ 46357 w 46155"/>
                <a:gd name="connsiteY7" fmla="*/ 2184 h 176958"/>
                <a:gd name="connsiteX8" fmla="*/ 42807 w 46155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55" h="176958">
                  <a:moveTo>
                    <a:pt x="42807" y="58"/>
                  </a:moveTo>
                  <a:cubicBezTo>
                    <a:pt x="9078" y="23794"/>
                    <a:pt x="201" y="61347"/>
                    <a:pt x="201" y="88449"/>
                  </a:cubicBezTo>
                  <a:cubicBezTo>
                    <a:pt x="201" y="113425"/>
                    <a:pt x="7657" y="152218"/>
                    <a:pt x="42807" y="177017"/>
                  </a:cubicBezTo>
                  <a:cubicBezTo>
                    <a:pt x="44227" y="177017"/>
                    <a:pt x="46357" y="177017"/>
                    <a:pt x="46357" y="174891"/>
                  </a:cubicBezTo>
                  <a:cubicBezTo>
                    <a:pt x="46357" y="173828"/>
                    <a:pt x="45825" y="173474"/>
                    <a:pt x="44582" y="172234"/>
                  </a:cubicBezTo>
                  <a:cubicBezTo>
                    <a:pt x="20972" y="150978"/>
                    <a:pt x="12273" y="120865"/>
                    <a:pt x="12273" y="88626"/>
                  </a:cubicBezTo>
                  <a:cubicBezTo>
                    <a:pt x="12273" y="40799"/>
                    <a:pt x="30558" y="17417"/>
                    <a:pt x="45115" y="4309"/>
                  </a:cubicBezTo>
                  <a:cubicBezTo>
                    <a:pt x="45825" y="3601"/>
                    <a:pt x="46357" y="3069"/>
                    <a:pt x="46357" y="2184"/>
                  </a:cubicBezTo>
                  <a:cubicBezTo>
                    <a:pt x="46357" y="58"/>
                    <a:pt x="44227" y="58"/>
                    <a:pt x="42807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35C39090-D132-9893-489D-C3FC1B729087}"/>
                </a:ext>
              </a:extLst>
            </p:cNvPr>
            <p:cNvSpPr/>
            <p:nvPr>
              <p:custDataLst>
                <p:tags r:id="rId214"/>
              </p:custDataLst>
            </p:nvPr>
          </p:nvSpPr>
          <p:spPr>
            <a:xfrm>
              <a:off x="6044675" y="5078905"/>
              <a:ext cx="83258" cy="79888"/>
            </a:xfrm>
            <a:custGeom>
              <a:avLst/>
              <a:gdLst>
                <a:gd name="connsiteX0" fmla="*/ 83463 w 83258"/>
                <a:gd name="connsiteY0" fmla="*/ 31057 h 79888"/>
                <a:gd name="connsiteX1" fmla="*/ 51331 w 83258"/>
                <a:gd name="connsiteY1" fmla="*/ 58 h 79888"/>
                <a:gd name="connsiteX2" fmla="*/ 205 w 83258"/>
                <a:gd name="connsiteY2" fmla="*/ 48948 h 79888"/>
                <a:gd name="connsiteX3" fmla="*/ 32514 w 83258"/>
                <a:gd name="connsiteY3" fmla="*/ 79946 h 79888"/>
                <a:gd name="connsiteX4" fmla="*/ 83463 w 83258"/>
                <a:gd name="connsiteY4" fmla="*/ 31057 h 79888"/>
                <a:gd name="connsiteX5" fmla="*/ 32691 w 83258"/>
                <a:gd name="connsiteY5" fmla="*/ 74986 h 79888"/>
                <a:gd name="connsiteX6" fmla="*/ 14939 w 83258"/>
                <a:gd name="connsiteY6" fmla="*/ 55324 h 79888"/>
                <a:gd name="connsiteX7" fmla="*/ 25235 w 83258"/>
                <a:gd name="connsiteY7" fmla="*/ 20606 h 79888"/>
                <a:gd name="connsiteX8" fmla="*/ 51154 w 83258"/>
                <a:gd name="connsiteY8" fmla="*/ 5018 h 79888"/>
                <a:gd name="connsiteX9" fmla="*/ 68906 w 83258"/>
                <a:gd name="connsiteY9" fmla="*/ 24680 h 79888"/>
                <a:gd name="connsiteX10" fmla="*/ 58965 w 83258"/>
                <a:gd name="connsiteY10" fmla="*/ 58867 h 79888"/>
                <a:gd name="connsiteX11" fmla="*/ 32691 w 83258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258" h="79888">
                  <a:moveTo>
                    <a:pt x="83463" y="31057"/>
                  </a:moveTo>
                  <a:cubicBezTo>
                    <a:pt x="83463" y="11395"/>
                    <a:pt x="68728" y="58"/>
                    <a:pt x="51331" y="58"/>
                  </a:cubicBezTo>
                  <a:cubicBezTo>
                    <a:pt x="25058" y="58"/>
                    <a:pt x="205" y="24680"/>
                    <a:pt x="205" y="48948"/>
                  </a:cubicBezTo>
                  <a:cubicBezTo>
                    <a:pt x="205" y="66661"/>
                    <a:pt x="13164" y="79946"/>
                    <a:pt x="32514" y="79946"/>
                  </a:cubicBezTo>
                  <a:cubicBezTo>
                    <a:pt x="57899" y="79946"/>
                    <a:pt x="83463" y="56564"/>
                    <a:pt x="83463" y="31057"/>
                  </a:cubicBezTo>
                  <a:close/>
                  <a:moveTo>
                    <a:pt x="32691" y="74986"/>
                  </a:moveTo>
                  <a:cubicBezTo>
                    <a:pt x="23815" y="74986"/>
                    <a:pt x="14939" y="69318"/>
                    <a:pt x="14939" y="55324"/>
                  </a:cubicBezTo>
                  <a:cubicBezTo>
                    <a:pt x="14939" y="48062"/>
                    <a:pt x="18312" y="30703"/>
                    <a:pt x="25235" y="20606"/>
                  </a:cubicBezTo>
                  <a:cubicBezTo>
                    <a:pt x="32869" y="9623"/>
                    <a:pt x="43165" y="5018"/>
                    <a:pt x="51154" y="5018"/>
                  </a:cubicBezTo>
                  <a:cubicBezTo>
                    <a:pt x="60740" y="5018"/>
                    <a:pt x="68906" y="11572"/>
                    <a:pt x="68906" y="24680"/>
                  </a:cubicBezTo>
                  <a:cubicBezTo>
                    <a:pt x="68906" y="28931"/>
                    <a:pt x="66776" y="46468"/>
                    <a:pt x="58965" y="58867"/>
                  </a:cubicBezTo>
                  <a:cubicBezTo>
                    <a:pt x="52219" y="69318"/>
                    <a:pt x="41567" y="74986"/>
                    <a:pt x="32691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68A33F6B-ED23-DB6B-F20B-90C43742275E}"/>
                </a:ext>
              </a:extLst>
            </p:cNvPr>
            <p:cNvSpPr/>
            <p:nvPr>
              <p:custDataLst>
                <p:tags r:id="rId215"/>
              </p:custDataLst>
            </p:nvPr>
          </p:nvSpPr>
          <p:spPr>
            <a:xfrm>
              <a:off x="6146376" y="5024170"/>
              <a:ext cx="45978" cy="176958"/>
            </a:xfrm>
            <a:custGeom>
              <a:avLst/>
              <a:gdLst>
                <a:gd name="connsiteX0" fmla="*/ 3581 w 45978"/>
                <a:gd name="connsiteY0" fmla="*/ 58 h 176958"/>
                <a:gd name="connsiteX1" fmla="*/ 209 w 45978"/>
                <a:gd name="connsiteY1" fmla="*/ 2184 h 176958"/>
                <a:gd name="connsiteX2" fmla="*/ 1806 w 45978"/>
                <a:gd name="connsiteY2" fmla="*/ 4841 h 176958"/>
                <a:gd name="connsiteX3" fmla="*/ 34115 w 45978"/>
                <a:gd name="connsiteY3" fmla="*/ 88449 h 176958"/>
                <a:gd name="connsiteX4" fmla="*/ 3404 w 45978"/>
                <a:gd name="connsiteY4" fmla="*/ 170817 h 176958"/>
                <a:gd name="connsiteX5" fmla="*/ 209 w 45978"/>
                <a:gd name="connsiteY5" fmla="*/ 174891 h 176958"/>
                <a:gd name="connsiteX6" fmla="*/ 2516 w 45978"/>
                <a:gd name="connsiteY6" fmla="*/ 177017 h 176958"/>
                <a:gd name="connsiteX7" fmla="*/ 33228 w 45978"/>
                <a:gd name="connsiteY7" fmla="*/ 143184 h 176958"/>
                <a:gd name="connsiteX8" fmla="*/ 46187 w 45978"/>
                <a:gd name="connsiteY8" fmla="*/ 88626 h 176958"/>
                <a:gd name="connsiteX9" fmla="*/ 3581 w 45978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78" h="176958">
                  <a:moveTo>
                    <a:pt x="3581" y="58"/>
                  </a:moveTo>
                  <a:cubicBezTo>
                    <a:pt x="2339" y="58"/>
                    <a:pt x="209" y="58"/>
                    <a:pt x="209" y="2184"/>
                  </a:cubicBezTo>
                  <a:cubicBezTo>
                    <a:pt x="209" y="3069"/>
                    <a:pt x="741" y="3601"/>
                    <a:pt x="1806" y="4841"/>
                  </a:cubicBezTo>
                  <a:cubicBezTo>
                    <a:pt x="17073" y="18834"/>
                    <a:pt x="34115" y="42748"/>
                    <a:pt x="34115" y="88449"/>
                  </a:cubicBezTo>
                  <a:cubicBezTo>
                    <a:pt x="34115" y="125470"/>
                    <a:pt x="22576" y="153458"/>
                    <a:pt x="3404" y="170817"/>
                  </a:cubicBezTo>
                  <a:cubicBezTo>
                    <a:pt x="386" y="173828"/>
                    <a:pt x="209" y="174005"/>
                    <a:pt x="209" y="174891"/>
                  </a:cubicBezTo>
                  <a:cubicBezTo>
                    <a:pt x="209" y="175777"/>
                    <a:pt x="741" y="177017"/>
                    <a:pt x="2516" y="177017"/>
                  </a:cubicBezTo>
                  <a:cubicBezTo>
                    <a:pt x="4647" y="177017"/>
                    <a:pt x="21511" y="165326"/>
                    <a:pt x="33228" y="143184"/>
                  </a:cubicBezTo>
                  <a:cubicBezTo>
                    <a:pt x="41039" y="128481"/>
                    <a:pt x="46187" y="109351"/>
                    <a:pt x="46187" y="88626"/>
                  </a:cubicBezTo>
                  <a:cubicBezTo>
                    <a:pt x="46187" y="63650"/>
                    <a:pt x="38731" y="24857"/>
                    <a:pt x="3581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04F9F3C4-1060-2FC9-482B-828239DA7672}"/>
                </a:ext>
              </a:extLst>
            </p:cNvPr>
            <p:cNvSpPr/>
            <p:nvPr>
              <p:custDataLst>
                <p:tags r:id="rId216"/>
              </p:custDataLst>
            </p:nvPr>
          </p:nvSpPr>
          <p:spPr>
            <a:xfrm>
              <a:off x="5953662" y="5286686"/>
              <a:ext cx="162965" cy="79888"/>
            </a:xfrm>
            <a:custGeom>
              <a:avLst/>
              <a:gdLst>
                <a:gd name="connsiteX0" fmla="*/ 68902 w 162965"/>
                <a:gd name="connsiteY0" fmla="*/ 63835 h 79888"/>
                <a:gd name="connsiteX1" fmla="*/ 66417 w 162965"/>
                <a:gd name="connsiteY1" fmla="*/ 74286 h 79888"/>
                <a:gd name="connsiteX2" fmla="*/ 72453 w 162965"/>
                <a:gd name="connsiteY2" fmla="*/ 79954 h 79888"/>
                <a:gd name="connsiteX3" fmla="*/ 79376 w 162965"/>
                <a:gd name="connsiteY3" fmla="*/ 76057 h 79888"/>
                <a:gd name="connsiteX4" fmla="*/ 82572 w 162965"/>
                <a:gd name="connsiteY4" fmla="*/ 65075 h 79888"/>
                <a:gd name="connsiteX5" fmla="*/ 86477 w 162965"/>
                <a:gd name="connsiteY5" fmla="*/ 49133 h 79888"/>
                <a:gd name="connsiteX6" fmla="*/ 89495 w 162965"/>
                <a:gd name="connsiteY6" fmla="*/ 37265 h 79888"/>
                <a:gd name="connsiteX7" fmla="*/ 94998 w 162965"/>
                <a:gd name="connsiteY7" fmla="*/ 23802 h 79888"/>
                <a:gd name="connsiteX8" fmla="*/ 123402 w 162965"/>
                <a:gd name="connsiteY8" fmla="*/ 5026 h 79888"/>
                <a:gd name="connsiteX9" fmla="*/ 133876 w 162965"/>
                <a:gd name="connsiteY9" fmla="*/ 17426 h 79888"/>
                <a:gd name="connsiteX10" fmla="*/ 123402 w 162965"/>
                <a:gd name="connsiteY10" fmla="*/ 55155 h 79888"/>
                <a:gd name="connsiteX11" fmla="*/ 120739 w 162965"/>
                <a:gd name="connsiteY11" fmla="*/ 64721 h 79888"/>
                <a:gd name="connsiteX12" fmla="*/ 137604 w 162965"/>
                <a:gd name="connsiteY12" fmla="*/ 79954 h 79888"/>
                <a:gd name="connsiteX13" fmla="*/ 163167 w 162965"/>
                <a:gd name="connsiteY13" fmla="*/ 52853 h 79888"/>
                <a:gd name="connsiteX14" fmla="*/ 160326 w 162965"/>
                <a:gd name="connsiteY14" fmla="*/ 50550 h 79888"/>
                <a:gd name="connsiteX15" fmla="*/ 156954 w 162965"/>
                <a:gd name="connsiteY15" fmla="*/ 53561 h 79888"/>
                <a:gd name="connsiteX16" fmla="*/ 138136 w 162965"/>
                <a:gd name="connsiteY16" fmla="*/ 74995 h 79888"/>
                <a:gd name="connsiteX17" fmla="*/ 133698 w 162965"/>
                <a:gd name="connsiteY17" fmla="*/ 68795 h 79888"/>
                <a:gd name="connsiteX18" fmla="*/ 137781 w 162965"/>
                <a:gd name="connsiteY18" fmla="*/ 54447 h 79888"/>
                <a:gd name="connsiteX19" fmla="*/ 147190 w 162965"/>
                <a:gd name="connsiteY19" fmla="*/ 20260 h 79888"/>
                <a:gd name="connsiteX20" fmla="*/ 140621 w 162965"/>
                <a:gd name="connsiteY20" fmla="*/ 4849 h 79888"/>
                <a:gd name="connsiteX21" fmla="*/ 124112 w 162965"/>
                <a:gd name="connsiteY21" fmla="*/ 66 h 79888"/>
                <a:gd name="connsiteX22" fmla="*/ 92690 w 162965"/>
                <a:gd name="connsiteY22" fmla="*/ 17957 h 79888"/>
                <a:gd name="connsiteX23" fmla="*/ 69612 w 162965"/>
                <a:gd name="connsiteY23" fmla="*/ 66 h 79888"/>
                <a:gd name="connsiteX24" fmla="*/ 39611 w 162965"/>
                <a:gd name="connsiteY24" fmla="*/ 16186 h 79888"/>
                <a:gd name="connsiteX25" fmla="*/ 20616 w 162965"/>
                <a:gd name="connsiteY25" fmla="*/ 66 h 79888"/>
                <a:gd name="connsiteX26" fmla="*/ 6592 w 162965"/>
                <a:gd name="connsiteY26" fmla="*/ 9632 h 79888"/>
                <a:gd name="connsiteX27" fmla="*/ 201 w 162965"/>
                <a:gd name="connsiteY27" fmla="*/ 27168 h 79888"/>
                <a:gd name="connsiteX28" fmla="*/ 3219 w 162965"/>
                <a:gd name="connsiteY28" fmla="*/ 29471 h 79888"/>
                <a:gd name="connsiteX29" fmla="*/ 7125 w 162965"/>
                <a:gd name="connsiteY29" fmla="*/ 24157 h 79888"/>
                <a:gd name="connsiteX30" fmla="*/ 20084 w 162965"/>
                <a:gd name="connsiteY30" fmla="*/ 5026 h 79888"/>
                <a:gd name="connsiteX31" fmla="*/ 25942 w 162965"/>
                <a:gd name="connsiteY31" fmla="*/ 13706 h 79888"/>
                <a:gd name="connsiteX32" fmla="*/ 23102 w 162965"/>
                <a:gd name="connsiteY32" fmla="*/ 28408 h 79888"/>
                <a:gd name="connsiteX33" fmla="*/ 19196 w 162965"/>
                <a:gd name="connsiteY33" fmla="*/ 44350 h 79888"/>
                <a:gd name="connsiteX34" fmla="*/ 13515 w 162965"/>
                <a:gd name="connsiteY34" fmla="*/ 67024 h 79888"/>
                <a:gd name="connsiteX35" fmla="*/ 11740 w 162965"/>
                <a:gd name="connsiteY35" fmla="*/ 74286 h 79888"/>
                <a:gd name="connsiteX36" fmla="*/ 17776 w 162965"/>
                <a:gd name="connsiteY36" fmla="*/ 79954 h 79888"/>
                <a:gd name="connsiteX37" fmla="*/ 24699 w 162965"/>
                <a:gd name="connsiteY37" fmla="*/ 76057 h 79888"/>
                <a:gd name="connsiteX38" fmla="*/ 27895 w 162965"/>
                <a:gd name="connsiteY38" fmla="*/ 65075 h 79888"/>
                <a:gd name="connsiteX39" fmla="*/ 31800 w 162965"/>
                <a:gd name="connsiteY39" fmla="*/ 49133 h 79888"/>
                <a:gd name="connsiteX40" fmla="*/ 34818 w 162965"/>
                <a:gd name="connsiteY40" fmla="*/ 37265 h 79888"/>
                <a:gd name="connsiteX41" fmla="*/ 42274 w 162965"/>
                <a:gd name="connsiteY41" fmla="*/ 21323 h 79888"/>
                <a:gd name="connsiteX42" fmla="*/ 68902 w 162965"/>
                <a:gd name="connsiteY42" fmla="*/ 5026 h 79888"/>
                <a:gd name="connsiteX43" fmla="*/ 79376 w 162965"/>
                <a:gd name="connsiteY43" fmla="*/ 17426 h 79888"/>
                <a:gd name="connsiteX44" fmla="*/ 76358 w 162965"/>
                <a:gd name="connsiteY44" fmla="*/ 34076 h 79888"/>
                <a:gd name="connsiteX45" fmla="*/ 68902 w 162965"/>
                <a:gd name="connsiteY45" fmla="*/ 6383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965" h="79888">
                  <a:moveTo>
                    <a:pt x="68902" y="63835"/>
                  </a:moveTo>
                  <a:cubicBezTo>
                    <a:pt x="68015" y="67378"/>
                    <a:pt x="66417" y="73400"/>
                    <a:pt x="66417" y="74286"/>
                  </a:cubicBezTo>
                  <a:cubicBezTo>
                    <a:pt x="66417" y="78183"/>
                    <a:pt x="69612" y="79954"/>
                    <a:pt x="72453" y="79954"/>
                  </a:cubicBezTo>
                  <a:cubicBezTo>
                    <a:pt x="75648" y="79954"/>
                    <a:pt x="78489" y="77652"/>
                    <a:pt x="79376" y="76057"/>
                  </a:cubicBezTo>
                  <a:cubicBezTo>
                    <a:pt x="80264" y="74463"/>
                    <a:pt x="81684" y="68795"/>
                    <a:pt x="82572" y="65075"/>
                  </a:cubicBezTo>
                  <a:cubicBezTo>
                    <a:pt x="83459" y="61709"/>
                    <a:pt x="85412" y="53561"/>
                    <a:pt x="86477" y="49133"/>
                  </a:cubicBezTo>
                  <a:cubicBezTo>
                    <a:pt x="87542" y="45236"/>
                    <a:pt x="88607" y="41339"/>
                    <a:pt x="89495" y="37265"/>
                  </a:cubicBezTo>
                  <a:cubicBezTo>
                    <a:pt x="91448" y="29648"/>
                    <a:pt x="91448" y="29294"/>
                    <a:pt x="94998" y="23802"/>
                  </a:cubicBezTo>
                  <a:cubicBezTo>
                    <a:pt x="100679" y="15123"/>
                    <a:pt x="109555" y="5026"/>
                    <a:pt x="123402" y="5026"/>
                  </a:cubicBezTo>
                  <a:cubicBezTo>
                    <a:pt x="133343" y="5026"/>
                    <a:pt x="133876" y="13174"/>
                    <a:pt x="133876" y="17426"/>
                  </a:cubicBezTo>
                  <a:cubicBezTo>
                    <a:pt x="133876" y="28054"/>
                    <a:pt x="126242" y="47716"/>
                    <a:pt x="123402" y="55155"/>
                  </a:cubicBezTo>
                  <a:cubicBezTo>
                    <a:pt x="121449" y="60115"/>
                    <a:pt x="120739" y="61709"/>
                    <a:pt x="120739" y="64721"/>
                  </a:cubicBezTo>
                  <a:cubicBezTo>
                    <a:pt x="120739" y="74109"/>
                    <a:pt x="128550" y="79954"/>
                    <a:pt x="137604" y="79954"/>
                  </a:cubicBezTo>
                  <a:cubicBezTo>
                    <a:pt x="155356" y="79954"/>
                    <a:pt x="163167" y="55510"/>
                    <a:pt x="163167" y="52853"/>
                  </a:cubicBezTo>
                  <a:cubicBezTo>
                    <a:pt x="163167" y="50550"/>
                    <a:pt x="160859" y="50550"/>
                    <a:pt x="160326" y="50550"/>
                  </a:cubicBezTo>
                  <a:cubicBezTo>
                    <a:pt x="157841" y="50550"/>
                    <a:pt x="157664" y="51613"/>
                    <a:pt x="156954" y="53561"/>
                  </a:cubicBezTo>
                  <a:cubicBezTo>
                    <a:pt x="152870" y="67732"/>
                    <a:pt x="145237" y="74995"/>
                    <a:pt x="138136" y="74995"/>
                  </a:cubicBezTo>
                  <a:cubicBezTo>
                    <a:pt x="134408" y="74995"/>
                    <a:pt x="133698" y="72515"/>
                    <a:pt x="133698" y="68795"/>
                  </a:cubicBezTo>
                  <a:cubicBezTo>
                    <a:pt x="133698" y="64721"/>
                    <a:pt x="134586" y="62418"/>
                    <a:pt x="137781" y="54447"/>
                  </a:cubicBezTo>
                  <a:cubicBezTo>
                    <a:pt x="139911" y="48956"/>
                    <a:pt x="147190" y="30179"/>
                    <a:pt x="147190" y="20260"/>
                  </a:cubicBezTo>
                  <a:cubicBezTo>
                    <a:pt x="147190" y="17426"/>
                    <a:pt x="147190" y="9986"/>
                    <a:pt x="140621" y="4849"/>
                  </a:cubicBezTo>
                  <a:cubicBezTo>
                    <a:pt x="137604" y="2546"/>
                    <a:pt x="132455" y="66"/>
                    <a:pt x="124112" y="66"/>
                  </a:cubicBezTo>
                  <a:cubicBezTo>
                    <a:pt x="108135" y="66"/>
                    <a:pt x="98371" y="10517"/>
                    <a:pt x="92690" y="17957"/>
                  </a:cubicBezTo>
                  <a:cubicBezTo>
                    <a:pt x="91270" y="2900"/>
                    <a:pt x="78666" y="66"/>
                    <a:pt x="69612" y="66"/>
                  </a:cubicBezTo>
                  <a:cubicBezTo>
                    <a:pt x="54878" y="66"/>
                    <a:pt x="44937" y="9100"/>
                    <a:pt x="39611" y="16186"/>
                  </a:cubicBezTo>
                  <a:cubicBezTo>
                    <a:pt x="38368" y="3963"/>
                    <a:pt x="27895" y="66"/>
                    <a:pt x="20616" y="66"/>
                  </a:cubicBezTo>
                  <a:cubicBezTo>
                    <a:pt x="12983" y="66"/>
                    <a:pt x="8900" y="5557"/>
                    <a:pt x="6592" y="9632"/>
                  </a:cubicBezTo>
                  <a:cubicBezTo>
                    <a:pt x="2686" y="16186"/>
                    <a:pt x="201" y="26282"/>
                    <a:pt x="201" y="27168"/>
                  </a:cubicBezTo>
                  <a:cubicBezTo>
                    <a:pt x="201" y="29471"/>
                    <a:pt x="2686" y="29471"/>
                    <a:pt x="3219" y="29471"/>
                  </a:cubicBezTo>
                  <a:cubicBezTo>
                    <a:pt x="5704" y="29471"/>
                    <a:pt x="5882" y="28939"/>
                    <a:pt x="7125" y="24157"/>
                  </a:cubicBezTo>
                  <a:cubicBezTo>
                    <a:pt x="9787" y="13706"/>
                    <a:pt x="13160" y="5026"/>
                    <a:pt x="20084" y="5026"/>
                  </a:cubicBezTo>
                  <a:cubicBezTo>
                    <a:pt x="24699" y="5026"/>
                    <a:pt x="25942" y="8923"/>
                    <a:pt x="25942" y="13706"/>
                  </a:cubicBezTo>
                  <a:cubicBezTo>
                    <a:pt x="25942" y="17071"/>
                    <a:pt x="24344" y="23625"/>
                    <a:pt x="23102" y="28408"/>
                  </a:cubicBezTo>
                  <a:cubicBezTo>
                    <a:pt x="21859" y="33191"/>
                    <a:pt x="20084" y="40453"/>
                    <a:pt x="19196" y="44350"/>
                  </a:cubicBezTo>
                  <a:lnTo>
                    <a:pt x="13515" y="67024"/>
                  </a:lnTo>
                  <a:cubicBezTo>
                    <a:pt x="12805" y="69326"/>
                    <a:pt x="11740" y="73755"/>
                    <a:pt x="11740" y="74286"/>
                  </a:cubicBezTo>
                  <a:cubicBezTo>
                    <a:pt x="11740" y="78183"/>
                    <a:pt x="14935" y="79954"/>
                    <a:pt x="17776" y="79954"/>
                  </a:cubicBezTo>
                  <a:cubicBezTo>
                    <a:pt x="20971" y="79954"/>
                    <a:pt x="23812" y="77652"/>
                    <a:pt x="24699" y="76057"/>
                  </a:cubicBezTo>
                  <a:cubicBezTo>
                    <a:pt x="25587" y="74463"/>
                    <a:pt x="27007" y="68795"/>
                    <a:pt x="27895" y="65075"/>
                  </a:cubicBezTo>
                  <a:cubicBezTo>
                    <a:pt x="28782" y="61709"/>
                    <a:pt x="30735" y="53561"/>
                    <a:pt x="31800" y="49133"/>
                  </a:cubicBezTo>
                  <a:cubicBezTo>
                    <a:pt x="32865" y="45236"/>
                    <a:pt x="33930" y="41339"/>
                    <a:pt x="34818" y="37265"/>
                  </a:cubicBezTo>
                  <a:cubicBezTo>
                    <a:pt x="36771" y="30002"/>
                    <a:pt x="37126" y="28585"/>
                    <a:pt x="42274" y="21323"/>
                  </a:cubicBezTo>
                  <a:cubicBezTo>
                    <a:pt x="47245" y="14237"/>
                    <a:pt x="55588" y="5026"/>
                    <a:pt x="68902" y="5026"/>
                  </a:cubicBezTo>
                  <a:cubicBezTo>
                    <a:pt x="79199" y="5026"/>
                    <a:pt x="79376" y="14060"/>
                    <a:pt x="79376" y="17426"/>
                  </a:cubicBezTo>
                  <a:cubicBezTo>
                    <a:pt x="79376" y="21854"/>
                    <a:pt x="78844" y="24157"/>
                    <a:pt x="76358" y="34076"/>
                  </a:cubicBezTo>
                  <a:lnTo>
                    <a:pt x="68902" y="63835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A2DC4A9D-76DC-37CF-0F79-C61D9EED5565}"/>
                </a:ext>
              </a:extLst>
            </p:cNvPr>
            <p:cNvSpPr/>
            <p:nvPr>
              <p:custDataLst>
                <p:tags r:id="rId217"/>
              </p:custDataLst>
            </p:nvPr>
          </p:nvSpPr>
          <p:spPr>
            <a:xfrm>
              <a:off x="6133622" y="5286686"/>
              <a:ext cx="108466" cy="79888"/>
            </a:xfrm>
            <a:custGeom>
              <a:avLst/>
              <a:gdLst>
                <a:gd name="connsiteX0" fmla="*/ 13522 w 108466"/>
                <a:gd name="connsiteY0" fmla="*/ 67024 h 79888"/>
                <a:gd name="connsiteX1" fmla="*/ 11747 w 108466"/>
                <a:gd name="connsiteY1" fmla="*/ 74286 h 79888"/>
                <a:gd name="connsiteX2" fmla="*/ 17783 w 108466"/>
                <a:gd name="connsiteY2" fmla="*/ 79954 h 79888"/>
                <a:gd name="connsiteX3" fmla="*/ 24706 w 108466"/>
                <a:gd name="connsiteY3" fmla="*/ 76057 h 79888"/>
                <a:gd name="connsiteX4" fmla="*/ 27902 w 108466"/>
                <a:gd name="connsiteY4" fmla="*/ 65075 h 79888"/>
                <a:gd name="connsiteX5" fmla="*/ 31807 w 108466"/>
                <a:gd name="connsiteY5" fmla="*/ 49133 h 79888"/>
                <a:gd name="connsiteX6" fmla="*/ 34825 w 108466"/>
                <a:gd name="connsiteY6" fmla="*/ 37265 h 79888"/>
                <a:gd name="connsiteX7" fmla="*/ 42281 w 108466"/>
                <a:gd name="connsiteY7" fmla="*/ 21323 h 79888"/>
                <a:gd name="connsiteX8" fmla="*/ 68909 w 108466"/>
                <a:gd name="connsiteY8" fmla="*/ 5026 h 79888"/>
                <a:gd name="connsiteX9" fmla="*/ 79383 w 108466"/>
                <a:gd name="connsiteY9" fmla="*/ 17426 h 79888"/>
                <a:gd name="connsiteX10" fmla="*/ 68909 w 108466"/>
                <a:gd name="connsiteY10" fmla="*/ 55155 h 79888"/>
                <a:gd name="connsiteX11" fmla="*/ 66247 w 108466"/>
                <a:gd name="connsiteY11" fmla="*/ 64721 h 79888"/>
                <a:gd name="connsiteX12" fmla="*/ 83111 w 108466"/>
                <a:gd name="connsiteY12" fmla="*/ 79954 h 79888"/>
                <a:gd name="connsiteX13" fmla="*/ 108674 w 108466"/>
                <a:gd name="connsiteY13" fmla="*/ 52853 h 79888"/>
                <a:gd name="connsiteX14" fmla="*/ 105834 w 108466"/>
                <a:gd name="connsiteY14" fmla="*/ 50550 h 79888"/>
                <a:gd name="connsiteX15" fmla="*/ 102461 w 108466"/>
                <a:gd name="connsiteY15" fmla="*/ 53561 h 79888"/>
                <a:gd name="connsiteX16" fmla="*/ 83644 w 108466"/>
                <a:gd name="connsiteY16" fmla="*/ 74995 h 79888"/>
                <a:gd name="connsiteX17" fmla="*/ 79206 w 108466"/>
                <a:gd name="connsiteY17" fmla="*/ 68795 h 79888"/>
                <a:gd name="connsiteX18" fmla="*/ 83289 w 108466"/>
                <a:gd name="connsiteY18" fmla="*/ 54447 h 79888"/>
                <a:gd name="connsiteX19" fmla="*/ 92697 w 108466"/>
                <a:gd name="connsiteY19" fmla="*/ 20260 h 79888"/>
                <a:gd name="connsiteX20" fmla="*/ 69619 w 108466"/>
                <a:gd name="connsiteY20" fmla="*/ 66 h 79888"/>
                <a:gd name="connsiteX21" fmla="*/ 39618 w 108466"/>
                <a:gd name="connsiteY21" fmla="*/ 16186 h 79888"/>
                <a:gd name="connsiteX22" fmla="*/ 20623 w 108466"/>
                <a:gd name="connsiteY22" fmla="*/ 66 h 79888"/>
                <a:gd name="connsiteX23" fmla="*/ 6599 w 108466"/>
                <a:gd name="connsiteY23" fmla="*/ 9632 h 79888"/>
                <a:gd name="connsiteX24" fmla="*/ 208 w 108466"/>
                <a:gd name="connsiteY24" fmla="*/ 27168 h 79888"/>
                <a:gd name="connsiteX25" fmla="*/ 3226 w 108466"/>
                <a:gd name="connsiteY25" fmla="*/ 29471 h 79888"/>
                <a:gd name="connsiteX26" fmla="*/ 7132 w 108466"/>
                <a:gd name="connsiteY26" fmla="*/ 24157 h 79888"/>
                <a:gd name="connsiteX27" fmla="*/ 20091 w 108466"/>
                <a:gd name="connsiteY27" fmla="*/ 5026 h 79888"/>
                <a:gd name="connsiteX28" fmla="*/ 25949 w 108466"/>
                <a:gd name="connsiteY28" fmla="*/ 13706 h 79888"/>
                <a:gd name="connsiteX29" fmla="*/ 23109 w 108466"/>
                <a:gd name="connsiteY29" fmla="*/ 28408 h 79888"/>
                <a:gd name="connsiteX30" fmla="*/ 19203 w 108466"/>
                <a:gd name="connsiteY30" fmla="*/ 44350 h 79888"/>
                <a:gd name="connsiteX31" fmla="*/ 13522 w 108466"/>
                <a:gd name="connsiteY31" fmla="*/ 6702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466" h="79888">
                  <a:moveTo>
                    <a:pt x="13522" y="67024"/>
                  </a:moveTo>
                  <a:cubicBezTo>
                    <a:pt x="12812" y="69326"/>
                    <a:pt x="11747" y="73755"/>
                    <a:pt x="11747" y="74286"/>
                  </a:cubicBezTo>
                  <a:cubicBezTo>
                    <a:pt x="11747" y="78183"/>
                    <a:pt x="14943" y="79954"/>
                    <a:pt x="17783" y="79954"/>
                  </a:cubicBezTo>
                  <a:cubicBezTo>
                    <a:pt x="20978" y="79954"/>
                    <a:pt x="23819" y="77652"/>
                    <a:pt x="24706" y="76057"/>
                  </a:cubicBezTo>
                  <a:cubicBezTo>
                    <a:pt x="25594" y="74463"/>
                    <a:pt x="27014" y="68795"/>
                    <a:pt x="27902" y="65075"/>
                  </a:cubicBezTo>
                  <a:cubicBezTo>
                    <a:pt x="28789" y="61709"/>
                    <a:pt x="30742" y="53561"/>
                    <a:pt x="31807" y="49133"/>
                  </a:cubicBezTo>
                  <a:cubicBezTo>
                    <a:pt x="32872" y="45236"/>
                    <a:pt x="33937" y="41339"/>
                    <a:pt x="34825" y="37265"/>
                  </a:cubicBezTo>
                  <a:cubicBezTo>
                    <a:pt x="36778" y="30002"/>
                    <a:pt x="37133" y="28585"/>
                    <a:pt x="42281" y="21323"/>
                  </a:cubicBezTo>
                  <a:cubicBezTo>
                    <a:pt x="47252" y="14237"/>
                    <a:pt x="55595" y="5026"/>
                    <a:pt x="68909" y="5026"/>
                  </a:cubicBezTo>
                  <a:cubicBezTo>
                    <a:pt x="79206" y="5026"/>
                    <a:pt x="79383" y="14060"/>
                    <a:pt x="79383" y="17426"/>
                  </a:cubicBezTo>
                  <a:cubicBezTo>
                    <a:pt x="79383" y="28054"/>
                    <a:pt x="71750" y="47716"/>
                    <a:pt x="68909" y="55155"/>
                  </a:cubicBezTo>
                  <a:cubicBezTo>
                    <a:pt x="66957" y="60115"/>
                    <a:pt x="66247" y="61709"/>
                    <a:pt x="66247" y="64721"/>
                  </a:cubicBezTo>
                  <a:cubicBezTo>
                    <a:pt x="66247" y="74109"/>
                    <a:pt x="74058" y="79954"/>
                    <a:pt x="83111" y="79954"/>
                  </a:cubicBezTo>
                  <a:cubicBezTo>
                    <a:pt x="100863" y="79954"/>
                    <a:pt x="108674" y="55510"/>
                    <a:pt x="108674" y="52853"/>
                  </a:cubicBezTo>
                  <a:cubicBezTo>
                    <a:pt x="108674" y="50550"/>
                    <a:pt x="106367" y="50550"/>
                    <a:pt x="105834" y="50550"/>
                  </a:cubicBezTo>
                  <a:cubicBezTo>
                    <a:pt x="103349" y="50550"/>
                    <a:pt x="103171" y="51613"/>
                    <a:pt x="102461" y="53561"/>
                  </a:cubicBezTo>
                  <a:cubicBezTo>
                    <a:pt x="98378" y="67732"/>
                    <a:pt x="90745" y="74995"/>
                    <a:pt x="83644" y="74995"/>
                  </a:cubicBezTo>
                  <a:cubicBezTo>
                    <a:pt x="79916" y="74995"/>
                    <a:pt x="79206" y="72515"/>
                    <a:pt x="79206" y="68795"/>
                  </a:cubicBezTo>
                  <a:cubicBezTo>
                    <a:pt x="79206" y="64721"/>
                    <a:pt x="80093" y="62418"/>
                    <a:pt x="83289" y="54447"/>
                  </a:cubicBezTo>
                  <a:cubicBezTo>
                    <a:pt x="85419" y="48956"/>
                    <a:pt x="92697" y="30179"/>
                    <a:pt x="92697" y="20260"/>
                  </a:cubicBezTo>
                  <a:cubicBezTo>
                    <a:pt x="92697" y="3078"/>
                    <a:pt x="79028" y="66"/>
                    <a:pt x="69619" y="66"/>
                  </a:cubicBezTo>
                  <a:cubicBezTo>
                    <a:pt x="54885" y="66"/>
                    <a:pt x="44944" y="9100"/>
                    <a:pt x="39618" y="16186"/>
                  </a:cubicBezTo>
                  <a:cubicBezTo>
                    <a:pt x="38376" y="3963"/>
                    <a:pt x="27902" y="66"/>
                    <a:pt x="20623" y="66"/>
                  </a:cubicBezTo>
                  <a:cubicBezTo>
                    <a:pt x="12990" y="66"/>
                    <a:pt x="8907" y="5557"/>
                    <a:pt x="6599" y="9632"/>
                  </a:cubicBezTo>
                  <a:cubicBezTo>
                    <a:pt x="2694" y="16186"/>
                    <a:pt x="208" y="26282"/>
                    <a:pt x="208" y="27168"/>
                  </a:cubicBezTo>
                  <a:cubicBezTo>
                    <a:pt x="208" y="29471"/>
                    <a:pt x="2694" y="29471"/>
                    <a:pt x="3226" y="29471"/>
                  </a:cubicBezTo>
                  <a:cubicBezTo>
                    <a:pt x="5711" y="29471"/>
                    <a:pt x="5889" y="28939"/>
                    <a:pt x="7132" y="24157"/>
                  </a:cubicBezTo>
                  <a:cubicBezTo>
                    <a:pt x="9794" y="13706"/>
                    <a:pt x="13167" y="5026"/>
                    <a:pt x="20091" y="5026"/>
                  </a:cubicBezTo>
                  <a:cubicBezTo>
                    <a:pt x="24706" y="5026"/>
                    <a:pt x="25949" y="8923"/>
                    <a:pt x="25949" y="13706"/>
                  </a:cubicBezTo>
                  <a:cubicBezTo>
                    <a:pt x="25949" y="17071"/>
                    <a:pt x="24351" y="23625"/>
                    <a:pt x="23109" y="28408"/>
                  </a:cubicBezTo>
                  <a:cubicBezTo>
                    <a:pt x="21866" y="33191"/>
                    <a:pt x="20091" y="40453"/>
                    <a:pt x="19203" y="44350"/>
                  </a:cubicBezTo>
                  <a:lnTo>
                    <a:pt x="13522" y="6702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4B70A7A2-CBD4-C1D3-B36C-3EAC32D9891A}"/>
                </a:ext>
              </a:extLst>
            </p:cNvPr>
            <p:cNvSpPr/>
            <p:nvPr>
              <p:custDataLst>
                <p:tags r:id="rId218"/>
              </p:custDataLst>
            </p:nvPr>
          </p:nvSpPr>
          <p:spPr>
            <a:xfrm>
              <a:off x="6263957" y="5241870"/>
              <a:ext cx="87341" cy="124703"/>
            </a:xfrm>
            <a:custGeom>
              <a:avLst/>
              <a:gdLst>
                <a:gd name="connsiteX0" fmla="*/ 42463 w 87341"/>
                <a:gd name="connsiteY0" fmla="*/ 5380 h 124703"/>
                <a:gd name="connsiteX1" fmla="*/ 43174 w 87341"/>
                <a:gd name="connsiteY1" fmla="*/ 2546 h 124703"/>
                <a:gd name="connsiteX2" fmla="*/ 40333 w 87341"/>
                <a:gd name="connsiteY2" fmla="*/ 66 h 124703"/>
                <a:gd name="connsiteX3" fmla="*/ 17610 w 87341"/>
                <a:gd name="connsiteY3" fmla="*/ 1838 h 124703"/>
                <a:gd name="connsiteX4" fmla="*/ 13705 w 87341"/>
                <a:gd name="connsiteY4" fmla="*/ 5912 h 124703"/>
                <a:gd name="connsiteX5" fmla="*/ 18320 w 87341"/>
                <a:gd name="connsiteY5" fmla="*/ 8392 h 124703"/>
                <a:gd name="connsiteX6" fmla="*/ 26841 w 87341"/>
                <a:gd name="connsiteY6" fmla="*/ 11049 h 124703"/>
                <a:gd name="connsiteX7" fmla="*/ 26131 w 87341"/>
                <a:gd name="connsiteY7" fmla="*/ 14946 h 124703"/>
                <a:gd name="connsiteX8" fmla="*/ 1101 w 87341"/>
                <a:gd name="connsiteY8" fmla="*/ 115204 h 124703"/>
                <a:gd name="connsiteX9" fmla="*/ 213 w 87341"/>
                <a:gd name="connsiteY9" fmla="*/ 119101 h 124703"/>
                <a:gd name="connsiteX10" fmla="*/ 6249 w 87341"/>
                <a:gd name="connsiteY10" fmla="*/ 124770 h 124703"/>
                <a:gd name="connsiteX11" fmla="*/ 14415 w 87341"/>
                <a:gd name="connsiteY11" fmla="*/ 117330 h 124703"/>
                <a:gd name="connsiteX12" fmla="*/ 23114 w 87341"/>
                <a:gd name="connsiteY12" fmla="*/ 82966 h 124703"/>
                <a:gd name="connsiteX13" fmla="*/ 45836 w 87341"/>
                <a:gd name="connsiteY13" fmla="*/ 97491 h 124703"/>
                <a:gd name="connsiteX14" fmla="*/ 45481 w 87341"/>
                <a:gd name="connsiteY14" fmla="*/ 101034 h 124703"/>
                <a:gd name="connsiteX15" fmla="*/ 44771 w 87341"/>
                <a:gd name="connsiteY15" fmla="*/ 106525 h 124703"/>
                <a:gd name="connsiteX16" fmla="*/ 63589 w 87341"/>
                <a:gd name="connsiteY16" fmla="*/ 124770 h 124703"/>
                <a:gd name="connsiteX17" fmla="*/ 86134 w 87341"/>
                <a:gd name="connsiteY17" fmla="*/ 97668 h 124703"/>
                <a:gd name="connsiteX18" fmla="*/ 83294 w 87341"/>
                <a:gd name="connsiteY18" fmla="*/ 95365 h 124703"/>
                <a:gd name="connsiteX19" fmla="*/ 79743 w 87341"/>
                <a:gd name="connsiteY19" fmla="*/ 99617 h 124703"/>
                <a:gd name="connsiteX20" fmla="*/ 64121 w 87341"/>
                <a:gd name="connsiteY20" fmla="*/ 119810 h 124703"/>
                <a:gd name="connsiteX21" fmla="*/ 57908 w 87341"/>
                <a:gd name="connsiteY21" fmla="*/ 110599 h 124703"/>
                <a:gd name="connsiteX22" fmla="*/ 58973 w 87341"/>
                <a:gd name="connsiteY22" fmla="*/ 102628 h 124703"/>
                <a:gd name="connsiteX23" fmla="*/ 59861 w 87341"/>
                <a:gd name="connsiteY23" fmla="*/ 97137 h 124703"/>
                <a:gd name="connsiteX24" fmla="*/ 31102 w 87341"/>
                <a:gd name="connsiteY24" fmla="*/ 78360 h 124703"/>
                <a:gd name="connsiteX25" fmla="*/ 45836 w 87341"/>
                <a:gd name="connsiteY25" fmla="*/ 66669 h 124703"/>
                <a:gd name="connsiteX26" fmla="*/ 73707 w 87341"/>
                <a:gd name="connsiteY26" fmla="*/ 49841 h 124703"/>
                <a:gd name="connsiteX27" fmla="*/ 79566 w 87341"/>
                <a:gd name="connsiteY27" fmla="*/ 52144 h 124703"/>
                <a:gd name="connsiteX28" fmla="*/ 70335 w 87341"/>
                <a:gd name="connsiteY28" fmla="*/ 62064 h 124703"/>
                <a:gd name="connsiteX29" fmla="*/ 77435 w 87341"/>
                <a:gd name="connsiteY29" fmla="*/ 68618 h 124703"/>
                <a:gd name="connsiteX30" fmla="*/ 87554 w 87341"/>
                <a:gd name="connsiteY30" fmla="*/ 57281 h 124703"/>
                <a:gd name="connsiteX31" fmla="*/ 73885 w 87341"/>
                <a:gd name="connsiteY31" fmla="*/ 44882 h 124703"/>
                <a:gd name="connsiteX32" fmla="*/ 45481 w 87341"/>
                <a:gd name="connsiteY32" fmla="*/ 60470 h 124703"/>
                <a:gd name="connsiteX33" fmla="*/ 24889 w 87341"/>
                <a:gd name="connsiteY33" fmla="*/ 76057 h 124703"/>
                <a:gd name="connsiteX34" fmla="*/ 42463 w 87341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1" h="124703">
                  <a:moveTo>
                    <a:pt x="42463" y="5380"/>
                  </a:moveTo>
                  <a:cubicBezTo>
                    <a:pt x="42641" y="5026"/>
                    <a:pt x="43174" y="2723"/>
                    <a:pt x="43174" y="2546"/>
                  </a:cubicBezTo>
                  <a:cubicBezTo>
                    <a:pt x="43174" y="1660"/>
                    <a:pt x="42463" y="66"/>
                    <a:pt x="40333" y="66"/>
                  </a:cubicBezTo>
                  <a:cubicBezTo>
                    <a:pt x="36783" y="66"/>
                    <a:pt x="22048" y="1483"/>
                    <a:pt x="17610" y="1838"/>
                  </a:cubicBezTo>
                  <a:cubicBezTo>
                    <a:pt x="16190" y="2015"/>
                    <a:pt x="13705" y="2192"/>
                    <a:pt x="13705" y="5912"/>
                  </a:cubicBezTo>
                  <a:cubicBezTo>
                    <a:pt x="13705" y="8392"/>
                    <a:pt x="16190" y="8392"/>
                    <a:pt x="18320" y="8392"/>
                  </a:cubicBezTo>
                  <a:cubicBezTo>
                    <a:pt x="26841" y="8392"/>
                    <a:pt x="26841" y="9632"/>
                    <a:pt x="26841" y="11049"/>
                  </a:cubicBezTo>
                  <a:cubicBezTo>
                    <a:pt x="26841" y="12289"/>
                    <a:pt x="26486" y="13351"/>
                    <a:pt x="26131" y="14946"/>
                  </a:cubicBezTo>
                  <a:lnTo>
                    <a:pt x="1101" y="115204"/>
                  </a:lnTo>
                  <a:cubicBezTo>
                    <a:pt x="213" y="118393"/>
                    <a:pt x="213" y="118747"/>
                    <a:pt x="213" y="119101"/>
                  </a:cubicBezTo>
                  <a:cubicBezTo>
                    <a:pt x="213" y="121758"/>
                    <a:pt x="2343" y="124770"/>
                    <a:pt x="6249" y="124770"/>
                  </a:cubicBezTo>
                  <a:cubicBezTo>
                    <a:pt x="11042" y="124770"/>
                    <a:pt x="13350" y="121227"/>
                    <a:pt x="14415" y="117330"/>
                  </a:cubicBezTo>
                  <a:cubicBezTo>
                    <a:pt x="14770" y="116622"/>
                    <a:pt x="22403" y="85446"/>
                    <a:pt x="23114" y="82966"/>
                  </a:cubicBezTo>
                  <a:cubicBezTo>
                    <a:pt x="35718" y="84206"/>
                    <a:pt x="45836" y="88280"/>
                    <a:pt x="45836" y="97491"/>
                  </a:cubicBezTo>
                  <a:cubicBezTo>
                    <a:pt x="45836" y="98377"/>
                    <a:pt x="45836" y="99262"/>
                    <a:pt x="45481" y="101034"/>
                  </a:cubicBezTo>
                  <a:cubicBezTo>
                    <a:pt x="44771" y="103691"/>
                    <a:pt x="44771" y="104576"/>
                    <a:pt x="44771" y="106525"/>
                  </a:cubicBezTo>
                  <a:cubicBezTo>
                    <a:pt x="44771" y="119101"/>
                    <a:pt x="55068" y="124770"/>
                    <a:pt x="63589" y="124770"/>
                  </a:cubicBezTo>
                  <a:cubicBezTo>
                    <a:pt x="80808" y="124770"/>
                    <a:pt x="86134" y="97845"/>
                    <a:pt x="86134" y="97668"/>
                  </a:cubicBezTo>
                  <a:cubicBezTo>
                    <a:pt x="86134" y="95365"/>
                    <a:pt x="83826" y="95365"/>
                    <a:pt x="83294" y="95365"/>
                  </a:cubicBezTo>
                  <a:cubicBezTo>
                    <a:pt x="80808" y="95365"/>
                    <a:pt x="80631" y="96251"/>
                    <a:pt x="79743" y="99617"/>
                  </a:cubicBezTo>
                  <a:cubicBezTo>
                    <a:pt x="77613" y="107233"/>
                    <a:pt x="72820" y="119810"/>
                    <a:pt x="64121" y="119810"/>
                  </a:cubicBezTo>
                  <a:cubicBezTo>
                    <a:pt x="59328" y="119810"/>
                    <a:pt x="57908" y="115382"/>
                    <a:pt x="57908" y="110599"/>
                  </a:cubicBezTo>
                  <a:cubicBezTo>
                    <a:pt x="57908" y="107588"/>
                    <a:pt x="57908" y="107233"/>
                    <a:pt x="58973" y="102628"/>
                  </a:cubicBezTo>
                  <a:cubicBezTo>
                    <a:pt x="59151" y="102096"/>
                    <a:pt x="59861" y="99085"/>
                    <a:pt x="59861" y="97137"/>
                  </a:cubicBezTo>
                  <a:cubicBezTo>
                    <a:pt x="59861" y="81372"/>
                    <a:pt x="38558" y="78892"/>
                    <a:pt x="31102" y="78360"/>
                  </a:cubicBezTo>
                  <a:cubicBezTo>
                    <a:pt x="36250" y="75172"/>
                    <a:pt x="42819" y="69326"/>
                    <a:pt x="45836" y="66669"/>
                  </a:cubicBezTo>
                  <a:cubicBezTo>
                    <a:pt x="54890" y="58167"/>
                    <a:pt x="63766" y="49841"/>
                    <a:pt x="73707" y="49841"/>
                  </a:cubicBezTo>
                  <a:cubicBezTo>
                    <a:pt x="75838" y="49841"/>
                    <a:pt x="78145" y="50373"/>
                    <a:pt x="79566" y="52144"/>
                  </a:cubicBezTo>
                  <a:cubicBezTo>
                    <a:pt x="71932" y="53384"/>
                    <a:pt x="70335" y="59407"/>
                    <a:pt x="70335" y="62064"/>
                  </a:cubicBezTo>
                  <a:cubicBezTo>
                    <a:pt x="70335" y="65961"/>
                    <a:pt x="73352" y="68618"/>
                    <a:pt x="77435" y="68618"/>
                  </a:cubicBezTo>
                  <a:cubicBezTo>
                    <a:pt x="82229" y="68618"/>
                    <a:pt x="87554" y="64721"/>
                    <a:pt x="87554" y="57281"/>
                  </a:cubicBezTo>
                  <a:cubicBezTo>
                    <a:pt x="87554" y="51436"/>
                    <a:pt x="83294" y="44882"/>
                    <a:pt x="73885" y="44882"/>
                  </a:cubicBezTo>
                  <a:cubicBezTo>
                    <a:pt x="63766" y="44882"/>
                    <a:pt x="54535" y="52144"/>
                    <a:pt x="45481" y="60470"/>
                  </a:cubicBezTo>
                  <a:cubicBezTo>
                    <a:pt x="38025" y="67555"/>
                    <a:pt x="32167" y="73046"/>
                    <a:pt x="24889" y="76057"/>
                  </a:cubicBezTo>
                  <a:lnTo>
                    <a:pt x="42463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18B6FEC-7364-1BA3-C5BD-07786C7555FD}"/>
                </a:ext>
              </a:extLst>
            </p:cNvPr>
            <p:cNvSpPr/>
            <p:nvPr>
              <p:custDataLst>
                <p:tags r:id="rId219"/>
              </p:custDataLst>
            </p:nvPr>
          </p:nvSpPr>
          <p:spPr>
            <a:xfrm>
              <a:off x="6373747" y="5241870"/>
              <a:ext cx="39765" cy="124703"/>
            </a:xfrm>
            <a:custGeom>
              <a:avLst/>
              <a:gdLst>
                <a:gd name="connsiteX0" fmla="*/ 39272 w 39765"/>
                <a:gd name="connsiteY0" fmla="*/ 5380 h 124703"/>
                <a:gd name="connsiteX1" fmla="*/ 39983 w 39765"/>
                <a:gd name="connsiteY1" fmla="*/ 2546 h 124703"/>
                <a:gd name="connsiteX2" fmla="*/ 37142 w 39765"/>
                <a:gd name="connsiteY2" fmla="*/ 66 h 124703"/>
                <a:gd name="connsiteX3" fmla="*/ 14419 w 39765"/>
                <a:gd name="connsiteY3" fmla="*/ 1838 h 124703"/>
                <a:gd name="connsiteX4" fmla="*/ 10691 w 39765"/>
                <a:gd name="connsiteY4" fmla="*/ 5912 h 124703"/>
                <a:gd name="connsiteX5" fmla="*/ 15129 w 39765"/>
                <a:gd name="connsiteY5" fmla="*/ 8392 h 124703"/>
                <a:gd name="connsiteX6" fmla="*/ 23650 w 39765"/>
                <a:gd name="connsiteY6" fmla="*/ 11049 h 124703"/>
                <a:gd name="connsiteX7" fmla="*/ 22940 w 39765"/>
                <a:gd name="connsiteY7" fmla="*/ 14946 h 124703"/>
                <a:gd name="connsiteX8" fmla="*/ 928 w 39765"/>
                <a:gd name="connsiteY8" fmla="*/ 102451 h 124703"/>
                <a:gd name="connsiteX9" fmla="*/ 218 w 39765"/>
                <a:gd name="connsiteY9" fmla="*/ 107942 h 124703"/>
                <a:gd name="connsiteX10" fmla="*/ 18857 w 39765"/>
                <a:gd name="connsiteY10" fmla="*/ 124770 h 124703"/>
                <a:gd name="connsiteX11" fmla="*/ 33059 w 39765"/>
                <a:gd name="connsiteY11" fmla="*/ 115382 h 124703"/>
                <a:gd name="connsiteX12" fmla="*/ 39272 w 39765"/>
                <a:gd name="connsiteY12" fmla="*/ 97668 h 124703"/>
                <a:gd name="connsiteX13" fmla="*/ 36432 w 39765"/>
                <a:gd name="connsiteY13" fmla="*/ 95365 h 124703"/>
                <a:gd name="connsiteX14" fmla="*/ 32882 w 39765"/>
                <a:gd name="connsiteY14" fmla="*/ 99617 h 124703"/>
                <a:gd name="connsiteX15" fmla="*/ 19567 w 39765"/>
                <a:gd name="connsiteY15" fmla="*/ 119810 h 124703"/>
                <a:gd name="connsiteX16" fmla="*/ 13532 w 39765"/>
                <a:gd name="connsiteY16" fmla="*/ 111130 h 124703"/>
                <a:gd name="connsiteX17" fmla="*/ 14597 w 39765"/>
                <a:gd name="connsiteY17" fmla="*/ 103868 h 124703"/>
                <a:gd name="connsiteX18" fmla="*/ 39272 w 39765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65" h="124703">
                  <a:moveTo>
                    <a:pt x="39272" y="5380"/>
                  </a:moveTo>
                  <a:cubicBezTo>
                    <a:pt x="39450" y="5026"/>
                    <a:pt x="39983" y="2723"/>
                    <a:pt x="39983" y="2546"/>
                  </a:cubicBezTo>
                  <a:cubicBezTo>
                    <a:pt x="39983" y="1660"/>
                    <a:pt x="39272" y="66"/>
                    <a:pt x="37142" y="66"/>
                  </a:cubicBezTo>
                  <a:cubicBezTo>
                    <a:pt x="33592" y="66"/>
                    <a:pt x="18857" y="1483"/>
                    <a:pt x="14419" y="1838"/>
                  </a:cubicBezTo>
                  <a:cubicBezTo>
                    <a:pt x="13177" y="2015"/>
                    <a:pt x="10691" y="2192"/>
                    <a:pt x="10691" y="5912"/>
                  </a:cubicBezTo>
                  <a:cubicBezTo>
                    <a:pt x="10691" y="8392"/>
                    <a:pt x="13177" y="8392"/>
                    <a:pt x="15129" y="8392"/>
                  </a:cubicBezTo>
                  <a:cubicBezTo>
                    <a:pt x="23650" y="8392"/>
                    <a:pt x="23650" y="9632"/>
                    <a:pt x="23650" y="11049"/>
                  </a:cubicBezTo>
                  <a:cubicBezTo>
                    <a:pt x="23650" y="12289"/>
                    <a:pt x="23295" y="13351"/>
                    <a:pt x="22940" y="14946"/>
                  </a:cubicBezTo>
                  <a:lnTo>
                    <a:pt x="928" y="102451"/>
                  </a:lnTo>
                  <a:cubicBezTo>
                    <a:pt x="395" y="104222"/>
                    <a:pt x="218" y="106171"/>
                    <a:pt x="218" y="107942"/>
                  </a:cubicBezTo>
                  <a:cubicBezTo>
                    <a:pt x="218" y="119279"/>
                    <a:pt x="10336" y="124770"/>
                    <a:pt x="18857" y="124770"/>
                  </a:cubicBezTo>
                  <a:cubicBezTo>
                    <a:pt x="23118" y="124770"/>
                    <a:pt x="28444" y="123353"/>
                    <a:pt x="33059" y="115382"/>
                  </a:cubicBezTo>
                  <a:cubicBezTo>
                    <a:pt x="36787" y="108828"/>
                    <a:pt x="39272" y="98377"/>
                    <a:pt x="39272" y="97668"/>
                  </a:cubicBezTo>
                  <a:cubicBezTo>
                    <a:pt x="39272" y="95365"/>
                    <a:pt x="36965" y="95365"/>
                    <a:pt x="36432" y="95365"/>
                  </a:cubicBezTo>
                  <a:cubicBezTo>
                    <a:pt x="33947" y="95365"/>
                    <a:pt x="33592" y="96428"/>
                    <a:pt x="32882" y="99617"/>
                  </a:cubicBezTo>
                  <a:cubicBezTo>
                    <a:pt x="30574" y="108473"/>
                    <a:pt x="27201" y="119810"/>
                    <a:pt x="19567" y="119810"/>
                  </a:cubicBezTo>
                  <a:cubicBezTo>
                    <a:pt x="14774" y="119810"/>
                    <a:pt x="13532" y="115382"/>
                    <a:pt x="13532" y="111130"/>
                  </a:cubicBezTo>
                  <a:cubicBezTo>
                    <a:pt x="13532" y="109182"/>
                    <a:pt x="14064" y="105816"/>
                    <a:pt x="14597" y="103868"/>
                  </a:cubicBezTo>
                  <a:lnTo>
                    <a:pt x="39272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60D50A0E-3086-63EA-80B4-46E30A0800C4}"/>
                </a:ext>
              </a:extLst>
            </p:cNvPr>
            <p:cNvSpPr/>
            <p:nvPr>
              <p:custDataLst>
                <p:tags r:id="rId220"/>
              </p:custDataLst>
            </p:nvPr>
          </p:nvSpPr>
          <p:spPr>
            <a:xfrm>
              <a:off x="6447785" y="5344432"/>
              <a:ext cx="20415" cy="20370"/>
            </a:xfrm>
            <a:custGeom>
              <a:avLst/>
              <a:gdLst>
                <a:gd name="connsiteX0" fmla="*/ 20635 w 20415"/>
                <a:gd name="connsiteY0" fmla="*/ 10340 h 20370"/>
                <a:gd name="connsiteX1" fmla="*/ 10516 w 20415"/>
                <a:gd name="connsiteY1" fmla="*/ 66 h 20370"/>
                <a:gd name="connsiteX2" fmla="*/ 220 w 20415"/>
                <a:gd name="connsiteY2" fmla="*/ 10163 h 20370"/>
                <a:gd name="connsiteX3" fmla="*/ 10339 w 20415"/>
                <a:gd name="connsiteY3" fmla="*/ 20437 h 20370"/>
                <a:gd name="connsiteX4" fmla="*/ 20635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635" y="10340"/>
                  </a:moveTo>
                  <a:cubicBezTo>
                    <a:pt x="20635" y="3963"/>
                    <a:pt x="15309" y="66"/>
                    <a:pt x="10516" y="66"/>
                  </a:cubicBezTo>
                  <a:cubicBezTo>
                    <a:pt x="4658" y="66"/>
                    <a:pt x="220" y="4849"/>
                    <a:pt x="220" y="10163"/>
                  </a:cubicBezTo>
                  <a:cubicBezTo>
                    <a:pt x="220" y="16540"/>
                    <a:pt x="5546" y="20437"/>
                    <a:pt x="10339" y="20437"/>
                  </a:cubicBezTo>
                  <a:cubicBezTo>
                    <a:pt x="16197" y="20437"/>
                    <a:pt x="20635" y="15654"/>
                    <a:pt x="20635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22BCFB7-20B5-1E0D-876C-6C3AF5F920F6}"/>
                </a:ext>
              </a:extLst>
            </p:cNvPr>
            <p:cNvSpPr/>
            <p:nvPr>
              <p:custDataLst>
                <p:tags r:id="rId221"/>
              </p:custDataLst>
            </p:nvPr>
          </p:nvSpPr>
          <p:spPr>
            <a:xfrm>
              <a:off x="6508017" y="5344432"/>
              <a:ext cx="20415" cy="20370"/>
            </a:xfrm>
            <a:custGeom>
              <a:avLst/>
              <a:gdLst>
                <a:gd name="connsiteX0" fmla="*/ 20638 w 20415"/>
                <a:gd name="connsiteY0" fmla="*/ 10340 h 20370"/>
                <a:gd name="connsiteX1" fmla="*/ 10519 w 20415"/>
                <a:gd name="connsiteY1" fmla="*/ 66 h 20370"/>
                <a:gd name="connsiteX2" fmla="*/ 222 w 20415"/>
                <a:gd name="connsiteY2" fmla="*/ 10163 h 20370"/>
                <a:gd name="connsiteX3" fmla="*/ 10341 w 20415"/>
                <a:gd name="connsiteY3" fmla="*/ 20437 h 20370"/>
                <a:gd name="connsiteX4" fmla="*/ 20638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638" y="10340"/>
                  </a:moveTo>
                  <a:cubicBezTo>
                    <a:pt x="20638" y="3963"/>
                    <a:pt x="15312" y="66"/>
                    <a:pt x="10519" y="66"/>
                  </a:cubicBezTo>
                  <a:cubicBezTo>
                    <a:pt x="4661" y="66"/>
                    <a:pt x="222" y="4849"/>
                    <a:pt x="222" y="10163"/>
                  </a:cubicBezTo>
                  <a:cubicBezTo>
                    <a:pt x="222" y="16540"/>
                    <a:pt x="5548" y="20437"/>
                    <a:pt x="10341" y="20437"/>
                  </a:cubicBezTo>
                  <a:cubicBezTo>
                    <a:pt x="16199" y="20437"/>
                    <a:pt x="20638" y="15654"/>
                    <a:pt x="2063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3ABD4FE-316B-A2FE-0D11-2412CD362C14}"/>
                </a:ext>
              </a:extLst>
            </p:cNvPr>
            <p:cNvSpPr/>
            <p:nvPr>
              <p:custDataLst>
                <p:tags r:id="rId222"/>
              </p:custDataLst>
            </p:nvPr>
          </p:nvSpPr>
          <p:spPr>
            <a:xfrm>
              <a:off x="6568248" y="5344432"/>
              <a:ext cx="20415" cy="20370"/>
            </a:xfrm>
            <a:custGeom>
              <a:avLst/>
              <a:gdLst>
                <a:gd name="connsiteX0" fmla="*/ 20640 w 20415"/>
                <a:gd name="connsiteY0" fmla="*/ 10340 h 20370"/>
                <a:gd name="connsiteX1" fmla="*/ 10521 w 20415"/>
                <a:gd name="connsiteY1" fmla="*/ 66 h 20370"/>
                <a:gd name="connsiteX2" fmla="*/ 225 w 20415"/>
                <a:gd name="connsiteY2" fmla="*/ 10163 h 20370"/>
                <a:gd name="connsiteX3" fmla="*/ 10344 w 20415"/>
                <a:gd name="connsiteY3" fmla="*/ 20437 h 20370"/>
                <a:gd name="connsiteX4" fmla="*/ 20640 w 20415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15" h="20370">
                  <a:moveTo>
                    <a:pt x="20640" y="10340"/>
                  </a:moveTo>
                  <a:cubicBezTo>
                    <a:pt x="20640" y="3963"/>
                    <a:pt x="15314" y="66"/>
                    <a:pt x="10521" y="66"/>
                  </a:cubicBezTo>
                  <a:cubicBezTo>
                    <a:pt x="4663" y="66"/>
                    <a:pt x="225" y="4849"/>
                    <a:pt x="225" y="10163"/>
                  </a:cubicBezTo>
                  <a:cubicBezTo>
                    <a:pt x="225" y="16540"/>
                    <a:pt x="5550" y="20437"/>
                    <a:pt x="10344" y="20437"/>
                  </a:cubicBezTo>
                  <a:cubicBezTo>
                    <a:pt x="16202" y="20437"/>
                    <a:pt x="20640" y="15654"/>
                    <a:pt x="2064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81607359-AA65-E439-7927-916E91512012}"/>
                </a:ext>
              </a:extLst>
            </p:cNvPr>
            <p:cNvSpPr/>
            <p:nvPr>
              <p:custDataLst>
                <p:tags r:id="rId223"/>
              </p:custDataLst>
            </p:nvPr>
          </p:nvSpPr>
          <p:spPr>
            <a:xfrm>
              <a:off x="6631673" y="5115634"/>
              <a:ext cx="181072" cy="178400"/>
            </a:xfrm>
            <a:custGeom>
              <a:avLst/>
              <a:gdLst>
                <a:gd name="connsiteX0" fmla="*/ 84931 w 181072"/>
                <a:gd name="connsiteY0" fmla="*/ 17524 h 178400"/>
                <a:gd name="connsiteX1" fmla="*/ 92032 w 181072"/>
                <a:gd name="connsiteY1" fmla="*/ 8161 h 178400"/>
                <a:gd name="connsiteX2" fmla="*/ 107502 w 181072"/>
                <a:gd name="connsiteY2" fmla="*/ 7908 h 178400"/>
                <a:gd name="connsiteX3" fmla="*/ 153658 w 181072"/>
                <a:gd name="connsiteY3" fmla="*/ 32960 h 178400"/>
                <a:gd name="connsiteX4" fmla="*/ 139710 w 181072"/>
                <a:gd name="connsiteY4" fmla="*/ 68893 h 178400"/>
                <a:gd name="connsiteX5" fmla="*/ 96851 w 181072"/>
                <a:gd name="connsiteY5" fmla="*/ 83570 h 178400"/>
                <a:gd name="connsiteX6" fmla="*/ 68447 w 181072"/>
                <a:gd name="connsiteY6" fmla="*/ 83570 h 178400"/>
                <a:gd name="connsiteX7" fmla="*/ 84931 w 181072"/>
                <a:gd name="connsiteY7" fmla="*/ 17524 h 178400"/>
                <a:gd name="connsiteX8" fmla="*/ 121450 w 181072"/>
                <a:gd name="connsiteY8" fmla="*/ 86860 h 178400"/>
                <a:gd name="connsiteX9" fmla="*/ 177243 w 181072"/>
                <a:gd name="connsiteY9" fmla="*/ 38021 h 178400"/>
                <a:gd name="connsiteX10" fmla="*/ 121197 w 181072"/>
                <a:gd name="connsiteY10" fmla="*/ 63 h 178400"/>
                <a:gd name="connsiteX11" fmla="*/ 48920 w 181072"/>
                <a:gd name="connsiteY11" fmla="*/ 63 h 178400"/>
                <a:gd name="connsiteX12" fmla="*/ 41565 w 181072"/>
                <a:gd name="connsiteY12" fmla="*/ 5124 h 178400"/>
                <a:gd name="connsiteX13" fmla="*/ 48666 w 181072"/>
                <a:gd name="connsiteY13" fmla="*/ 7908 h 178400"/>
                <a:gd name="connsiteX14" fmla="*/ 58303 w 181072"/>
                <a:gd name="connsiteY14" fmla="*/ 8414 h 178400"/>
                <a:gd name="connsiteX15" fmla="*/ 65150 w 181072"/>
                <a:gd name="connsiteY15" fmla="*/ 12463 h 178400"/>
                <a:gd name="connsiteX16" fmla="*/ 64136 w 181072"/>
                <a:gd name="connsiteY16" fmla="*/ 17271 h 178400"/>
                <a:gd name="connsiteX17" fmla="*/ 30153 w 181072"/>
                <a:gd name="connsiteY17" fmla="*/ 153159 h 178400"/>
                <a:gd name="connsiteX18" fmla="*/ 7075 w 181072"/>
                <a:gd name="connsiteY18" fmla="*/ 165052 h 178400"/>
                <a:gd name="connsiteX19" fmla="*/ 228 w 181072"/>
                <a:gd name="connsiteY19" fmla="*/ 170114 h 178400"/>
                <a:gd name="connsiteX20" fmla="*/ 3778 w 181072"/>
                <a:gd name="connsiteY20" fmla="*/ 172897 h 178400"/>
                <a:gd name="connsiteX21" fmla="*/ 35732 w 181072"/>
                <a:gd name="connsiteY21" fmla="*/ 172138 h 178400"/>
                <a:gd name="connsiteX22" fmla="*/ 67940 w 181072"/>
                <a:gd name="connsiteY22" fmla="*/ 172897 h 178400"/>
                <a:gd name="connsiteX23" fmla="*/ 73012 w 181072"/>
                <a:gd name="connsiteY23" fmla="*/ 167836 h 178400"/>
                <a:gd name="connsiteX24" fmla="*/ 65911 w 181072"/>
                <a:gd name="connsiteY24" fmla="*/ 165052 h 178400"/>
                <a:gd name="connsiteX25" fmla="*/ 49427 w 181072"/>
                <a:gd name="connsiteY25" fmla="*/ 160498 h 178400"/>
                <a:gd name="connsiteX26" fmla="*/ 50188 w 181072"/>
                <a:gd name="connsiteY26" fmla="*/ 156196 h 178400"/>
                <a:gd name="connsiteX27" fmla="*/ 66925 w 181072"/>
                <a:gd name="connsiteY27" fmla="*/ 89137 h 178400"/>
                <a:gd name="connsiteX28" fmla="*/ 97104 w 181072"/>
                <a:gd name="connsiteY28" fmla="*/ 89137 h 178400"/>
                <a:gd name="connsiteX29" fmla="*/ 124747 w 181072"/>
                <a:gd name="connsiteY29" fmla="*/ 112165 h 178400"/>
                <a:gd name="connsiteX30" fmla="*/ 121197 w 181072"/>
                <a:gd name="connsiteY30" fmla="*/ 129625 h 178400"/>
                <a:gd name="connsiteX31" fmla="*/ 117139 w 181072"/>
                <a:gd name="connsiteY31" fmla="*/ 151135 h 178400"/>
                <a:gd name="connsiteX32" fmla="*/ 150868 w 181072"/>
                <a:gd name="connsiteY32" fmla="*/ 178464 h 178400"/>
                <a:gd name="connsiteX33" fmla="*/ 181301 w 181072"/>
                <a:gd name="connsiteY33" fmla="*/ 149363 h 178400"/>
                <a:gd name="connsiteX34" fmla="*/ 178257 w 181072"/>
                <a:gd name="connsiteY34" fmla="*/ 146327 h 178400"/>
                <a:gd name="connsiteX35" fmla="*/ 174961 w 181072"/>
                <a:gd name="connsiteY35" fmla="*/ 149869 h 178400"/>
                <a:gd name="connsiteX36" fmla="*/ 151883 w 181072"/>
                <a:gd name="connsiteY36" fmla="*/ 172897 h 178400"/>
                <a:gd name="connsiteX37" fmla="*/ 141738 w 181072"/>
                <a:gd name="connsiteY37" fmla="*/ 157461 h 178400"/>
                <a:gd name="connsiteX38" fmla="*/ 144275 w 181072"/>
                <a:gd name="connsiteY38" fmla="*/ 128613 h 178400"/>
                <a:gd name="connsiteX39" fmla="*/ 145289 w 181072"/>
                <a:gd name="connsiteY39" fmla="*/ 116720 h 178400"/>
                <a:gd name="connsiteX40" fmla="*/ 121450 w 18107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072" h="178400">
                  <a:moveTo>
                    <a:pt x="84931" y="17524"/>
                  </a:moveTo>
                  <a:cubicBezTo>
                    <a:pt x="86453" y="11451"/>
                    <a:pt x="87214" y="8920"/>
                    <a:pt x="92032" y="8161"/>
                  </a:cubicBezTo>
                  <a:cubicBezTo>
                    <a:pt x="94315" y="7908"/>
                    <a:pt x="102430" y="7908"/>
                    <a:pt x="107502" y="7908"/>
                  </a:cubicBezTo>
                  <a:cubicBezTo>
                    <a:pt x="125508" y="7908"/>
                    <a:pt x="153658" y="7908"/>
                    <a:pt x="153658" y="32960"/>
                  </a:cubicBezTo>
                  <a:cubicBezTo>
                    <a:pt x="153658" y="41564"/>
                    <a:pt x="149600" y="59024"/>
                    <a:pt x="139710" y="68893"/>
                  </a:cubicBezTo>
                  <a:cubicBezTo>
                    <a:pt x="133116" y="75472"/>
                    <a:pt x="119675" y="83570"/>
                    <a:pt x="96851" y="83570"/>
                  </a:cubicBezTo>
                  <a:lnTo>
                    <a:pt x="68447" y="83570"/>
                  </a:lnTo>
                  <a:lnTo>
                    <a:pt x="84931" y="17524"/>
                  </a:lnTo>
                  <a:close/>
                  <a:moveTo>
                    <a:pt x="121450" y="86860"/>
                  </a:moveTo>
                  <a:cubicBezTo>
                    <a:pt x="147064" y="81293"/>
                    <a:pt x="177243" y="63579"/>
                    <a:pt x="177243" y="38021"/>
                  </a:cubicBezTo>
                  <a:cubicBezTo>
                    <a:pt x="177243" y="16258"/>
                    <a:pt x="154419" y="63"/>
                    <a:pt x="121197" y="63"/>
                  </a:cubicBezTo>
                  <a:lnTo>
                    <a:pt x="48920" y="63"/>
                  </a:lnTo>
                  <a:cubicBezTo>
                    <a:pt x="43847" y="63"/>
                    <a:pt x="41565" y="63"/>
                    <a:pt x="41565" y="5124"/>
                  </a:cubicBezTo>
                  <a:cubicBezTo>
                    <a:pt x="41565" y="7908"/>
                    <a:pt x="43847" y="7908"/>
                    <a:pt x="48666" y="7908"/>
                  </a:cubicBezTo>
                  <a:cubicBezTo>
                    <a:pt x="49173" y="7908"/>
                    <a:pt x="53992" y="7908"/>
                    <a:pt x="58303" y="8414"/>
                  </a:cubicBezTo>
                  <a:cubicBezTo>
                    <a:pt x="62868" y="8920"/>
                    <a:pt x="65150" y="9173"/>
                    <a:pt x="65150" y="12463"/>
                  </a:cubicBezTo>
                  <a:cubicBezTo>
                    <a:pt x="65150" y="13475"/>
                    <a:pt x="64897" y="14234"/>
                    <a:pt x="64136" y="17271"/>
                  </a:cubicBezTo>
                  <a:lnTo>
                    <a:pt x="30153" y="153159"/>
                  </a:lnTo>
                  <a:cubicBezTo>
                    <a:pt x="27617" y="163028"/>
                    <a:pt x="27110" y="165052"/>
                    <a:pt x="7075" y="165052"/>
                  </a:cubicBezTo>
                  <a:cubicBezTo>
                    <a:pt x="2510" y="165052"/>
                    <a:pt x="228" y="165052"/>
                    <a:pt x="228" y="170114"/>
                  </a:cubicBezTo>
                  <a:cubicBezTo>
                    <a:pt x="228" y="172897"/>
                    <a:pt x="3271" y="172897"/>
                    <a:pt x="3778" y="172897"/>
                  </a:cubicBezTo>
                  <a:cubicBezTo>
                    <a:pt x="10879" y="172897"/>
                    <a:pt x="28631" y="172138"/>
                    <a:pt x="35732" y="172138"/>
                  </a:cubicBezTo>
                  <a:cubicBezTo>
                    <a:pt x="42833" y="172138"/>
                    <a:pt x="60839" y="172897"/>
                    <a:pt x="67940" y="172897"/>
                  </a:cubicBezTo>
                  <a:cubicBezTo>
                    <a:pt x="69969" y="172897"/>
                    <a:pt x="73012" y="172897"/>
                    <a:pt x="73012" y="167836"/>
                  </a:cubicBezTo>
                  <a:cubicBezTo>
                    <a:pt x="73012" y="165052"/>
                    <a:pt x="70729" y="165052"/>
                    <a:pt x="65911" y="165052"/>
                  </a:cubicBezTo>
                  <a:cubicBezTo>
                    <a:pt x="56528" y="165052"/>
                    <a:pt x="49427" y="165052"/>
                    <a:pt x="49427" y="160498"/>
                  </a:cubicBezTo>
                  <a:cubicBezTo>
                    <a:pt x="49427" y="158979"/>
                    <a:pt x="49934" y="157714"/>
                    <a:pt x="50188" y="156196"/>
                  </a:cubicBezTo>
                  <a:lnTo>
                    <a:pt x="66925" y="89137"/>
                  </a:lnTo>
                  <a:lnTo>
                    <a:pt x="97104" y="89137"/>
                  </a:lnTo>
                  <a:cubicBezTo>
                    <a:pt x="120182" y="89137"/>
                    <a:pt x="124747" y="103308"/>
                    <a:pt x="124747" y="112165"/>
                  </a:cubicBezTo>
                  <a:cubicBezTo>
                    <a:pt x="124747" y="115961"/>
                    <a:pt x="122718" y="123805"/>
                    <a:pt x="121197" y="129625"/>
                  </a:cubicBezTo>
                  <a:cubicBezTo>
                    <a:pt x="119421" y="136711"/>
                    <a:pt x="117139" y="146074"/>
                    <a:pt x="117139" y="151135"/>
                  </a:cubicBezTo>
                  <a:cubicBezTo>
                    <a:pt x="117139" y="178464"/>
                    <a:pt x="147571" y="178464"/>
                    <a:pt x="150868" y="178464"/>
                  </a:cubicBezTo>
                  <a:cubicBezTo>
                    <a:pt x="172425" y="178464"/>
                    <a:pt x="181301" y="152906"/>
                    <a:pt x="181301" y="149363"/>
                  </a:cubicBezTo>
                  <a:cubicBezTo>
                    <a:pt x="181301" y="146327"/>
                    <a:pt x="178511" y="146327"/>
                    <a:pt x="178257" y="146327"/>
                  </a:cubicBezTo>
                  <a:cubicBezTo>
                    <a:pt x="175975" y="146327"/>
                    <a:pt x="175468" y="148098"/>
                    <a:pt x="174961" y="149869"/>
                  </a:cubicBezTo>
                  <a:cubicBezTo>
                    <a:pt x="168620" y="168595"/>
                    <a:pt x="157716" y="172897"/>
                    <a:pt x="151883" y="172897"/>
                  </a:cubicBezTo>
                  <a:cubicBezTo>
                    <a:pt x="143514" y="172897"/>
                    <a:pt x="141738" y="167330"/>
                    <a:pt x="141738" y="157461"/>
                  </a:cubicBezTo>
                  <a:cubicBezTo>
                    <a:pt x="141738" y="149616"/>
                    <a:pt x="143260" y="136711"/>
                    <a:pt x="144275" y="128613"/>
                  </a:cubicBezTo>
                  <a:cubicBezTo>
                    <a:pt x="144782" y="125070"/>
                    <a:pt x="145289" y="120262"/>
                    <a:pt x="145289" y="116720"/>
                  </a:cubicBezTo>
                  <a:cubicBezTo>
                    <a:pt x="145289" y="97235"/>
                    <a:pt x="128297" y="89390"/>
                    <a:pt x="12145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12CA1C8-0A2B-49DE-0546-33DCB41DA169}"/>
                </a:ext>
              </a:extLst>
            </p:cNvPr>
            <p:cNvSpPr/>
            <p:nvPr>
              <p:custDataLst>
                <p:tags r:id="rId224"/>
              </p:custDataLst>
            </p:nvPr>
          </p:nvSpPr>
          <p:spPr>
            <a:xfrm>
              <a:off x="6834965" y="5131506"/>
              <a:ext cx="120005" cy="8679"/>
            </a:xfrm>
            <a:custGeom>
              <a:avLst/>
              <a:gdLst>
                <a:gd name="connsiteX0" fmla="*/ 113140 w 120005"/>
                <a:gd name="connsiteY0" fmla="*/ 8739 h 8679"/>
                <a:gd name="connsiteX1" fmla="*/ 120241 w 120005"/>
                <a:gd name="connsiteY1" fmla="*/ 4487 h 8679"/>
                <a:gd name="connsiteX2" fmla="*/ 113140 w 120005"/>
                <a:gd name="connsiteY2" fmla="*/ 59 h 8679"/>
                <a:gd name="connsiteX3" fmla="*/ 7336 w 120005"/>
                <a:gd name="connsiteY3" fmla="*/ 59 h 8679"/>
                <a:gd name="connsiteX4" fmla="*/ 235 w 120005"/>
                <a:gd name="connsiteY4" fmla="*/ 4310 h 8679"/>
                <a:gd name="connsiteX5" fmla="*/ 7336 w 120005"/>
                <a:gd name="connsiteY5" fmla="*/ 8739 h 8679"/>
                <a:gd name="connsiteX6" fmla="*/ 113140 w 120005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05" h="8679">
                  <a:moveTo>
                    <a:pt x="113140" y="8739"/>
                  </a:moveTo>
                  <a:cubicBezTo>
                    <a:pt x="115980" y="8739"/>
                    <a:pt x="120241" y="8739"/>
                    <a:pt x="120241" y="4487"/>
                  </a:cubicBezTo>
                  <a:cubicBezTo>
                    <a:pt x="120241" y="59"/>
                    <a:pt x="116157" y="59"/>
                    <a:pt x="113140" y="59"/>
                  </a:cubicBezTo>
                  <a:lnTo>
                    <a:pt x="7336" y="59"/>
                  </a:lnTo>
                  <a:cubicBezTo>
                    <a:pt x="4496" y="59"/>
                    <a:pt x="235" y="59"/>
                    <a:pt x="235" y="4310"/>
                  </a:cubicBezTo>
                  <a:cubicBezTo>
                    <a:pt x="235" y="8739"/>
                    <a:pt x="4318" y="8739"/>
                    <a:pt x="7336" y="8739"/>
                  </a:cubicBezTo>
                  <a:lnTo>
                    <a:pt x="113140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5BD51C9C-8E19-9F88-E179-CDD9C403EA01}"/>
                </a:ext>
              </a:extLst>
            </p:cNvPr>
            <p:cNvSpPr/>
            <p:nvPr>
              <p:custDataLst>
                <p:tags r:id="rId225"/>
              </p:custDataLst>
            </p:nvPr>
          </p:nvSpPr>
          <p:spPr>
            <a:xfrm>
              <a:off x="6993646" y="5062600"/>
              <a:ext cx="64618" cy="117618"/>
            </a:xfrm>
            <a:custGeom>
              <a:avLst/>
              <a:gdLst>
                <a:gd name="connsiteX0" fmla="*/ 40362 w 64618"/>
                <a:gd name="connsiteY0" fmla="*/ 5019 h 117618"/>
                <a:gd name="connsiteX1" fmla="*/ 35036 w 64618"/>
                <a:gd name="connsiteY1" fmla="*/ 59 h 117618"/>
                <a:gd name="connsiteX2" fmla="*/ 242 w 64618"/>
                <a:gd name="connsiteY2" fmla="*/ 11396 h 117618"/>
                <a:gd name="connsiteX3" fmla="*/ 242 w 64618"/>
                <a:gd name="connsiteY3" fmla="*/ 17773 h 117618"/>
                <a:gd name="connsiteX4" fmla="*/ 25982 w 64618"/>
                <a:gd name="connsiteY4" fmla="*/ 12813 h 117618"/>
                <a:gd name="connsiteX5" fmla="*/ 25982 w 64618"/>
                <a:gd name="connsiteY5" fmla="*/ 103152 h 117618"/>
                <a:gd name="connsiteX6" fmla="*/ 8230 w 64618"/>
                <a:gd name="connsiteY6" fmla="*/ 111300 h 117618"/>
                <a:gd name="connsiteX7" fmla="*/ 1484 w 64618"/>
                <a:gd name="connsiteY7" fmla="*/ 111300 h 117618"/>
                <a:gd name="connsiteX8" fmla="*/ 1484 w 64618"/>
                <a:gd name="connsiteY8" fmla="*/ 117677 h 117618"/>
                <a:gd name="connsiteX9" fmla="*/ 33083 w 64618"/>
                <a:gd name="connsiteY9" fmla="*/ 116969 h 117618"/>
                <a:gd name="connsiteX10" fmla="*/ 64860 w 64618"/>
                <a:gd name="connsiteY10" fmla="*/ 117677 h 117618"/>
                <a:gd name="connsiteX11" fmla="*/ 64860 w 64618"/>
                <a:gd name="connsiteY11" fmla="*/ 111300 h 117618"/>
                <a:gd name="connsiteX12" fmla="*/ 58114 w 64618"/>
                <a:gd name="connsiteY12" fmla="*/ 111300 h 117618"/>
                <a:gd name="connsiteX13" fmla="*/ 40362 w 64618"/>
                <a:gd name="connsiteY13" fmla="*/ 103152 h 117618"/>
                <a:gd name="connsiteX14" fmla="*/ 40362 w 64618"/>
                <a:gd name="connsiteY14" fmla="*/ 501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18" h="117618">
                  <a:moveTo>
                    <a:pt x="40362" y="5019"/>
                  </a:moveTo>
                  <a:cubicBezTo>
                    <a:pt x="40362" y="236"/>
                    <a:pt x="40007" y="59"/>
                    <a:pt x="35036" y="59"/>
                  </a:cubicBezTo>
                  <a:cubicBezTo>
                    <a:pt x="23675" y="11218"/>
                    <a:pt x="7520" y="11396"/>
                    <a:pt x="242" y="11396"/>
                  </a:cubicBezTo>
                  <a:lnTo>
                    <a:pt x="242" y="17773"/>
                  </a:lnTo>
                  <a:cubicBezTo>
                    <a:pt x="4502" y="17773"/>
                    <a:pt x="16219" y="17773"/>
                    <a:pt x="25982" y="12813"/>
                  </a:cubicBezTo>
                  <a:lnTo>
                    <a:pt x="25982" y="103152"/>
                  </a:lnTo>
                  <a:cubicBezTo>
                    <a:pt x="25982" y="108997"/>
                    <a:pt x="25982" y="111300"/>
                    <a:pt x="8230" y="111300"/>
                  </a:cubicBezTo>
                  <a:lnTo>
                    <a:pt x="1484" y="111300"/>
                  </a:lnTo>
                  <a:lnTo>
                    <a:pt x="1484" y="117677"/>
                  </a:lnTo>
                  <a:cubicBezTo>
                    <a:pt x="4680" y="117500"/>
                    <a:pt x="26515" y="116969"/>
                    <a:pt x="33083" y="116969"/>
                  </a:cubicBezTo>
                  <a:cubicBezTo>
                    <a:pt x="38586" y="116969"/>
                    <a:pt x="60954" y="117500"/>
                    <a:pt x="64860" y="117677"/>
                  </a:cubicBezTo>
                  <a:lnTo>
                    <a:pt x="64860" y="111300"/>
                  </a:lnTo>
                  <a:lnTo>
                    <a:pt x="58114" y="111300"/>
                  </a:lnTo>
                  <a:cubicBezTo>
                    <a:pt x="40362" y="111300"/>
                    <a:pt x="40362" y="108997"/>
                    <a:pt x="40362" y="103152"/>
                  </a:cubicBezTo>
                  <a:lnTo>
                    <a:pt x="40362" y="501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5E207EC7-E057-6F3F-4F65-04691557B105}"/>
                </a:ext>
              </a:extLst>
            </p:cNvPr>
            <p:cNvSpPr/>
            <p:nvPr>
              <p:custDataLst>
                <p:tags r:id="rId226"/>
              </p:custDataLst>
            </p:nvPr>
          </p:nvSpPr>
          <p:spPr>
            <a:xfrm>
              <a:off x="6827148" y="5241870"/>
              <a:ext cx="87341" cy="124703"/>
            </a:xfrm>
            <a:custGeom>
              <a:avLst/>
              <a:gdLst>
                <a:gd name="connsiteX0" fmla="*/ 42486 w 87341"/>
                <a:gd name="connsiteY0" fmla="*/ 5380 h 124703"/>
                <a:gd name="connsiteX1" fmla="*/ 43196 w 87341"/>
                <a:gd name="connsiteY1" fmla="*/ 2546 h 124703"/>
                <a:gd name="connsiteX2" fmla="*/ 40355 w 87341"/>
                <a:gd name="connsiteY2" fmla="*/ 66 h 124703"/>
                <a:gd name="connsiteX3" fmla="*/ 17632 w 87341"/>
                <a:gd name="connsiteY3" fmla="*/ 1838 h 124703"/>
                <a:gd name="connsiteX4" fmla="*/ 13727 w 87341"/>
                <a:gd name="connsiteY4" fmla="*/ 5912 h 124703"/>
                <a:gd name="connsiteX5" fmla="*/ 18343 w 87341"/>
                <a:gd name="connsiteY5" fmla="*/ 8392 h 124703"/>
                <a:gd name="connsiteX6" fmla="*/ 26864 w 87341"/>
                <a:gd name="connsiteY6" fmla="*/ 11049 h 124703"/>
                <a:gd name="connsiteX7" fmla="*/ 26154 w 87341"/>
                <a:gd name="connsiteY7" fmla="*/ 14946 h 124703"/>
                <a:gd name="connsiteX8" fmla="*/ 1123 w 87341"/>
                <a:gd name="connsiteY8" fmla="*/ 115204 h 124703"/>
                <a:gd name="connsiteX9" fmla="*/ 235 w 87341"/>
                <a:gd name="connsiteY9" fmla="*/ 119101 h 124703"/>
                <a:gd name="connsiteX10" fmla="*/ 6271 w 87341"/>
                <a:gd name="connsiteY10" fmla="*/ 124770 h 124703"/>
                <a:gd name="connsiteX11" fmla="*/ 14437 w 87341"/>
                <a:gd name="connsiteY11" fmla="*/ 117330 h 124703"/>
                <a:gd name="connsiteX12" fmla="*/ 23136 w 87341"/>
                <a:gd name="connsiteY12" fmla="*/ 82966 h 124703"/>
                <a:gd name="connsiteX13" fmla="*/ 45859 w 87341"/>
                <a:gd name="connsiteY13" fmla="*/ 97491 h 124703"/>
                <a:gd name="connsiteX14" fmla="*/ 45503 w 87341"/>
                <a:gd name="connsiteY14" fmla="*/ 101034 h 124703"/>
                <a:gd name="connsiteX15" fmla="*/ 44793 w 87341"/>
                <a:gd name="connsiteY15" fmla="*/ 106525 h 124703"/>
                <a:gd name="connsiteX16" fmla="*/ 63611 w 87341"/>
                <a:gd name="connsiteY16" fmla="*/ 124770 h 124703"/>
                <a:gd name="connsiteX17" fmla="*/ 86156 w 87341"/>
                <a:gd name="connsiteY17" fmla="*/ 97668 h 124703"/>
                <a:gd name="connsiteX18" fmla="*/ 83316 w 87341"/>
                <a:gd name="connsiteY18" fmla="*/ 95365 h 124703"/>
                <a:gd name="connsiteX19" fmla="*/ 79765 w 87341"/>
                <a:gd name="connsiteY19" fmla="*/ 99617 h 124703"/>
                <a:gd name="connsiteX20" fmla="*/ 64143 w 87341"/>
                <a:gd name="connsiteY20" fmla="*/ 119810 h 124703"/>
                <a:gd name="connsiteX21" fmla="*/ 57930 w 87341"/>
                <a:gd name="connsiteY21" fmla="*/ 110599 h 124703"/>
                <a:gd name="connsiteX22" fmla="*/ 58995 w 87341"/>
                <a:gd name="connsiteY22" fmla="*/ 102628 h 124703"/>
                <a:gd name="connsiteX23" fmla="*/ 59883 w 87341"/>
                <a:gd name="connsiteY23" fmla="*/ 97137 h 124703"/>
                <a:gd name="connsiteX24" fmla="*/ 31124 w 87341"/>
                <a:gd name="connsiteY24" fmla="*/ 78360 h 124703"/>
                <a:gd name="connsiteX25" fmla="*/ 45859 w 87341"/>
                <a:gd name="connsiteY25" fmla="*/ 66669 h 124703"/>
                <a:gd name="connsiteX26" fmla="*/ 73730 w 87341"/>
                <a:gd name="connsiteY26" fmla="*/ 49841 h 124703"/>
                <a:gd name="connsiteX27" fmla="*/ 79588 w 87341"/>
                <a:gd name="connsiteY27" fmla="*/ 52144 h 124703"/>
                <a:gd name="connsiteX28" fmla="*/ 70357 w 87341"/>
                <a:gd name="connsiteY28" fmla="*/ 62064 h 124703"/>
                <a:gd name="connsiteX29" fmla="*/ 77458 w 87341"/>
                <a:gd name="connsiteY29" fmla="*/ 68618 h 124703"/>
                <a:gd name="connsiteX30" fmla="*/ 87576 w 87341"/>
                <a:gd name="connsiteY30" fmla="*/ 57281 h 124703"/>
                <a:gd name="connsiteX31" fmla="*/ 73907 w 87341"/>
                <a:gd name="connsiteY31" fmla="*/ 44882 h 124703"/>
                <a:gd name="connsiteX32" fmla="*/ 45503 w 87341"/>
                <a:gd name="connsiteY32" fmla="*/ 60470 h 124703"/>
                <a:gd name="connsiteX33" fmla="*/ 24911 w 87341"/>
                <a:gd name="connsiteY33" fmla="*/ 76057 h 124703"/>
                <a:gd name="connsiteX34" fmla="*/ 42486 w 87341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41" h="124703">
                  <a:moveTo>
                    <a:pt x="42486" y="5380"/>
                  </a:moveTo>
                  <a:cubicBezTo>
                    <a:pt x="42663" y="5026"/>
                    <a:pt x="43196" y="2723"/>
                    <a:pt x="43196" y="2546"/>
                  </a:cubicBezTo>
                  <a:cubicBezTo>
                    <a:pt x="43196" y="1660"/>
                    <a:pt x="42486" y="66"/>
                    <a:pt x="40355" y="66"/>
                  </a:cubicBezTo>
                  <a:cubicBezTo>
                    <a:pt x="36805" y="66"/>
                    <a:pt x="22071" y="1483"/>
                    <a:pt x="17632" y="1838"/>
                  </a:cubicBezTo>
                  <a:cubicBezTo>
                    <a:pt x="16212" y="2015"/>
                    <a:pt x="13727" y="2192"/>
                    <a:pt x="13727" y="5912"/>
                  </a:cubicBezTo>
                  <a:cubicBezTo>
                    <a:pt x="13727" y="8392"/>
                    <a:pt x="16212" y="8392"/>
                    <a:pt x="18343" y="8392"/>
                  </a:cubicBezTo>
                  <a:cubicBezTo>
                    <a:pt x="26864" y="8392"/>
                    <a:pt x="26864" y="9632"/>
                    <a:pt x="26864" y="11049"/>
                  </a:cubicBezTo>
                  <a:cubicBezTo>
                    <a:pt x="26864" y="12289"/>
                    <a:pt x="26509" y="13351"/>
                    <a:pt x="26154" y="14946"/>
                  </a:cubicBezTo>
                  <a:lnTo>
                    <a:pt x="1123" y="115204"/>
                  </a:lnTo>
                  <a:cubicBezTo>
                    <a:pt x="235" y="118393"/>
                    <a:pt x="235" y="118747"/>
                    <a:pt x="235" y="119101"/>
                  </a:cubicBezTo>
                  <a:cubicBezTo>
                    <a:pt x="235" y="121758"/>
                    <a:pt x="2366" y="124770"/>
                    <a:pt x="6271" y="124770"/>
                  </a:cubicBezTo>
                  <a:cubicBezTo>
                    <a:pt x="11064" y="124770"/>
                    <a:pt x="13372" y="121227"/>
                    <a:pt x="14437" y="117330"/>
                  </a:cubicBezTo>
                  <a:cubicBezTo>
                    <a:pt x="14792" y="116622"/>
                    <a:pt x="22426" y="85446"/>
                    <a:pt x="23136" y="82966"/>
                  </a:cubicBezTo>
                  <a:cubicBezTo>
                    <a:pt x="35740" y="84206"/>
                    <a:pt x="45859" y="88280"/>
                    <a:pt x="45859" y="97491"/>
                  </a:cubicBezTo>
                  <a:cubicBezTo>
                    <a:pt x="45859" y="98377"/>
                    <a:pt x="45859" y="99262"/>
                    <a:pt x="45503" y="101034"/>
                  </a:cubicBezTo>
                  <a:cubicBezTo>
                    <a:pt x="44793" y="103691"/>
                    <a:pt x="44793" y="104576"/>
                    <a:pt x="44793" y="106525"/>
                  </a:cubicBezTo>
                  <a:cubicBezTo>
                    <a:pt x="44793" y="119101"/>
                    <a:pt x="55090" y="124770"/>
                    <a:pt x="63611" y="124770"/>
                  </a:cubicBezTo>
                  <a:cubicBezTo>
                    <a:pt x="80830" y="124770"/>
                    <a:pt x="86156" y="97845"/>
                    <a:pt x="86156" y="97668"/>
                  </a:cubicBezTo>
                  <a:cubicBezTo>
                    <a:pt x="86156" y="95365"/>
                    <a:pt x="83848" y="95365"/>
                    <a:pt x="83316" y="95365"/>
                  </a:cubicBezTo>
                  <a:cubicBezTo>
                    <a:pt x="80830" y="95365"/>
                    <a:pt x="80653" y="96251"/>
                    <a:pt x="79765" y="99617"/>
                  </a:cubicBezTo>
                  <a:cubicBezTo>
                    <a:pt x="77635" y="107233"/>
                    <a:pt x="72842" y="119810"/>
                    <a:pt x="64143" y="119810"/>
                  </a:cubicBezTo>
                  <a:cubicBezTo>
                    <a:pt x="59350" y="119810"/>
                    <a:pt x="57930" y="115382"/>
                    <a:pt x="57930" y="110599"/>
                  </a:cubicBezTo>
                  <a:cubicBezTo>
                    <a:pt x="57930" y="107588"/>
                    <a:pt x="57930" y="107233"/>
                    <a:pt x="58995" y="102628"/>
                  </a:cubicBezTo>
                  <a:cubicBezTo>
                    <a:pt x="59173" y="102096"/>
                    <a:pt x="59883" y="99085"/>
                    <a:pt x="59883" y="97137"/>
                  </a:cubicBezTo>
                  <a:cubicBezTo>
                    <a:pt x="59883" y="81372"/>
                    <a:pt x="38580" y="78892"/>
                    <a:pt x="31124" y="78360"/>
                  </a:cubicBezTo>
                  <a:cubicBezTo>
                    <a:pt x="36272" y="75172"/>
                    <a:pt x="42841" y="69326"/>
                    <a:pt x="45859" y="66669"/>
                  </a:cubicBezTo>
                  <a:cubicBezTo>
                    <a:pt x="54912" y="58167"/>
                    <a:pt x="63788" y="49841"/>
                    <a:pt x="73730" y="49841"/>
                  </a:cubicBezTo>
                  <a:cubicBezTo>
                    <a:pt x="75860" y="49841"/>
                    <a:pt x="78168" y="50373"/>
                    <a:pt x="79588" y="52144"/>
                  </a:cubicBezTo>
                  <a:cubicBezTo>
                    <a:pt x="71954" y="53384"/>
                    <a:pt x="70357" y="59407"/>
                    <a:pt x="70357" y="62064"/>
                  </a:cubicBezTo>
                  <a:cubicBezTo>
                    <a:pt x="70357" y="65961"/>
                    <a:pt x="73375" y="68618"/>
                    <a:pt x="77458" y="68618"/>
                  </a:cubicBezTo>
                  <a:cubicBezTo>
                    <a:pt x="82251" y="68618"/>
                    <a:pt x="87576" y="64721"/>
                    <a:pt x="87576" y="57281"/>
                  </a:cubicBezTo>
                  <a:cubicBezTo>
                    <a:pt x="87576" y="51436"/>
                    <a:pt x="83316" y="44882"/>
                    <a:pt x="73907" y="44882"/>
                  </a:cubicBezTo>
                  <a:cubicBezTo>
                    <a:pt x="63788" y="44882"/>
                    <a:pt x="54557" y="52144"/>
                    <a:pt x="45503" y="60470"/>
                  </a:cubicBezTo>
                  <a:cubicBezTo>
                    <a:pt x="38048" y="67555"/>
                    <a:pt x="32189" y="73046"/>
                    <a:pt x="24911" y="76057"/>
                  </a:cubicBezTo>
                  <a:lnTo>
                    <a:pt x="42486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94AD38E9-756B-5F1B-5012-CF0B9E387932}"/>
                </a:ext>
              </a:extLst>
            </p:cNvPr>
            <p:cNvSpPr/>
            <p:nvPr>
              <p:custDataLst>
                <p:tags r:id="rId227"/>
              </p:custDataLst>
            </p:nvPr>
          </p:nvSpPr>
          <p:spPr>
            <a:xfrm>
              <a:off x="6925753" y="5286686"/>
              <a:ext cx="99057" cy="112481"/>
            </a:xfrm>
            <a:custGeom>
              <a:avLst/>
              <a:gdLst>
                <a:gd name="connsiteX0" fmla="*/ 13731 w 99057"/>
                <a:gd name="connsiteY0" fmla="*/ 99794 h 112481"/>
                <a:gd name="connsiteX1" fmla="*/ 5033 w 99057"/>
                <a:gd name="connsiteY1" fmla="*/ 106171 h 112481"/>
                <a:gd name="connsiteX2" fmla="*/ 240 w 99057"/>
                <a:gd name="connsiteY2" fmla="*/ 109890 h 112481"/>
                <a:gd name="connsiteX3" fmla="*/ 2725 w 99057"/>
                <a:gd name="connsiteY3" fmla="*/ 112547 h 112481"/>
                <a:gd name="connsiteX4" fmla="*/ 17992 w 99057"/>
                <a:gd name="connsiteY4" fmla="*/ 111839 h 112481"/>
                <a:gd name="connsiteX5" fmla="*/ 36632 w 99057"/>
                <a:gd name="connsiteY5" fmla="*/ 112547 h 112481"/>
                <a:gd name="connsiteX6" fmla="*/ 40182 w 99057"/>
                <a:gd name="connsiteY6" fmla="*/ 108650 h 112481"/>
                <a:gd name="connsiteX7" fmla="*/ 35567 w 99057"/>
                <a:gd name="connsiteY7" fmla="*/ 106171 h 112481"/>
                <a:gd name="connsiteX8" fmla="*/ 26868 w 99057"/>
                <a:gd name="connsiteY8" fmla="*/ 104045 h 112481"/>
                <a:gd name="connsiteX9" fmla="*/ 28821 w 99057"/>
                <a:gd name="connsiteY9" fmla="*/ 95897 h 112481"/>
                <a:gd name="connsiteX10" fmla="*/ 35389 w 99057"/>
                <a:gd name="connsiteY10" fmla="*/ 69503 h 112481"/>
                <a:gd name="connsiteX11" fmla="*/ 53674 w 99057"/>
                <a:gd name="connsiteY11" fmla="*/ 79954 h 112481"/>
                <a:gd name="connsiteX12" fmla="*/ 99297 w 99057"/>
                <a:gd name="connsiteY12" fmla="*/ 29648 h 112481"/>
                <a:gd name="connsiteX13" fmla="*/ 72669 w 99057"/>
                <a:gd name="connsiteY13" fmla="*/ 66 h 112481"/>
                <a:gd name="connsiteX14" fmla="*/ 47461 w 99057"/>
                <a:gd name="connsiteY14" fmla="*/ 12466 h 112481"/>
                <a:gd name="connsiteX15" fmla="*/ 29176 w 99057"/>
                <a:gd name="connsiteY15" fmla="*/ 66 h 112481"/>
                <a:gd name="connsiteX16" fmla="*/ 15152 w 99057"/>
                <a:gd name="connsiteY16" fmla="*/ 9454 h 112481"/>
                <a:gd name="connsiteX17" fmla="*/ 8761 w 99057"/>
                <a:gd name="connsiteY17" fmla="*/ 27168 h 112481"/>
                <a:gd name="connsiteX18" fmla="*/ 11779 w 99057"/>
                <a:gd name="connsiteY18" fmla="*/ 29471 h 112481"/>
                <a:gd name="connsiteX19" fmla="*/ 15684 w 99057"/>
                <a:gd name="connsiteY19" fmla="*/ 24157 h 112481"/>
                <a:gd name="connsiteX20" fmla="*/ 28643 w 99057"/>
                <a:gd name="connsiteY20" fmla="*/ 5026 h 112481"/>
                <a:gd name="connsiteX21" fmla="*/ 34502 w 99057"/>
                <a:gd name="connsiteY21" fmla="*/ 13706 h 112481"/>
                <a:gd name="connsiteX22" fmla="*/ 33969 w 99057"/>
                <a:gd name="connsiteY22" fmla="*/ 19020 h 112481"/>
                <a:gd name="connsiteX23" fmla="*/ 13731 w 99057"/>
                <a:gd name="connsiteY23" fmla="*/ 99794 h 112481"/>
                <a:gd name="connsiteX24" fmla="*/ 47283 w 99057"/>
                <a:gd name="connsiteY24" fmla="*/ 21323 h 112481"/>
                <a:gd name="connsiteX25" fmla="*/ 72136 w 99057"/>
                <a:gd name="connsiteY25" fmla="*/ 5026 h 112481"/>
                <a:gd name="connsiteX26" fmla="*/ 85095 w 99057"/>
                <a:gd name="connsiteY26" fmla="*/ 22208 h 112481"/>
                <a:gd name="connsiteX27" fmla="*/ 75864 w 99057"/>
                <a:gd name="connsiteY27" fmla="*/ 57812 h 112481"/>
                <a:gd name="connsiteX28" fmla="*/ 53674 w 99057"/>
                <a:gd name="connsiteY28" fmla="*/ 74995 h 112481"/>
                <a:gd name="connsiteX29" fmla="*/ 37874 w 99057"/>
                <a:gd name="connsiteY29" fmla="*/ 59584 h 112481"/>
                <a:gd name="connsiteX30" fmla="*/ 38407 w 99057"/>
                <a:gd name="connsiteY30" fmla="*/ 56927 h 112481"/>
                <a:gd name="connsiteX31" fmla="*/ 47283 w 99057"/>
                <a:gd name="connsiteY31" fmla="*/ 2132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7" h="112481">
                  <a:moveTo>
                    <a:pt x="13731" y="99794"/>
                  </a:moveTo>
                  <a:cubicBezTo>
                    <a:pt x="12489" y="104753"/>
                    <a:pt x="12134" y="106171"/>
                    <a:pt x="5033" y="106171"/>
                  </a:cubicBezTo>
                  <a:cubicBezTo>
                    <a:pt x="2725" y="106171"/>
                    <a:pt x="240" y="106171"/>
                    <a:pt x="240" y="109890"/>
                  </a:cubicBezTo>
                  <a:cubicBezTo>
                    <a:pt x="240" y="111839"/>
                    <a:pt x="1837" y="112547"/>
                    <a:pt x="2725" y="112547"/>
                  </a:cubicBezTo>
                  <a:cubicBezTo>
                    <a:pt x="7341" y="112547"/>
                    <a:pt x="13199" y="111839"/>
                    <a:pt x="17992" y="111839"/>
                  </a:cubicBezTo>
                  <a:cubicBezTo>
                    <a:pt x="24028" y="111839"/>
                    <a:pt x="30774" y="112547"/>
                    <a:pt x="36632" y="112547"/>
                  </a:cubicBezTo>
                  <a:cubicBezTo>
                    <a:pt x="38229" y="112547"/>
                    <a:pt x="40182" y="112016"/>
                    <a:pt x="40182" y="108650"/>
                  </a:cubicBezTo>
                  <a:cubicBezTo>
                    <a:pt x="40182" y="106171"/>
                    <a:pt x="37697" y="106171"/>
                    <a:pt x="35567" y="106171"/>
                  </a:cubicBezTo>
                  <a:cubicBezTo>
                    <a:pt x="31661" y="106171"/>
                    <a:pt x="26868" y="106171"/>
                    <a:pt x="26868" y="104045"/>
                  </a:cubicBezTo>
                  <a:cubicBezTo>
                    <a:pt x="26868" y="103159"/>
                    <a:pt x="28111" y="98554"/>
                    <a:pt x="28821" y="95897"/>
                  </a:cubicBezTo>
                  <a:cubicBezTo>
                    <a:pt x="30951" y="86508"/>
                    <a:pt x="33436" y="76943"/>
                    <a:pt x="35389" y="69503"/>
                  </a:cubicBezTo>
                  <a:cubicBezTo>
                    <a:pt x="37519" y="73046"/>
                    <a:pt x="43023" y="79954"/>
                    <a:pt x="53674" y="79954"/>
                  </a:cubicBezTo>
                  <a:cubicBezTo>
                    <a:pt x="75332" y="79954"/>
                    <a:pt x="99297" y="56041"/>
                    <a:pt x="99297" y="29648"/>
                  </a:cubicBezTo>
                  <a:cubicBezTo>
                    <a:pt x="99297" y="8923"/>
                    <a:pt x="84918" y="66"/>
                    <a:pt x="72669" y="66"/>
                  </a:cubicBezTo>
                  <a:cubicBezTo>
                    <a:pt x="61662" y="66"/>
                    <a:pt x="52254" y="7506"/>
                    <a:pt x="47461" y="12466"/>
                  </a:cubicBezTo>
                  <a:cubicBezTo>
                    <a:pt x="44443" y="2369"/>
                    <a:pt x="34502" y="66"/>
                    <a:pt x="29176" y="66"/>
                  </a:cubicBezTo>
                  <a:cubicBezTo>
                    <a:pt x="22252" y="66"/>
                    <a:pt x="17992" y="4672"/>
                    <a:pt x="15152" y="9454"/>
                  </a:cubicBezTo>
                  <a:cubicBezTo>
                    <a:pt x="11601" y="15477"/>
                    <a:pt x="8761" y="26105"/>
                    <a:pt x="8761" y="27168"/>
                  </a:cubicBezTo>
                  <a:cubicBezTo>
                    <a:pt x="8761" y="29471"/>
                    <a:pt x="11246" y="29471"/>
                    <a:pt x="11779" y="29471"/>
                  </a:cubicBezTo>
                  <a:cubicBezTo>
                    <a:pt x="14264" y="29471"/>
                    <a:pt x="14441" y="28939"/>
                    <a:pt x="15684" y="24157"/>
                  </a:cubicBezTo>
                  <a:cubicBezTo>
                    <a:pt x="18347" y="13883"/>
                    <a:pt x="21720" y="5026"/>
                    <a:pt x="28643" y="5026"/>
                  </a:cubicBezTo>
                  <a:cubicBezTo>
                    <a:pt x="33259" y="5026"/>
                    <a:pt x="34502" y="8923"/>
                    <a:pt x="34502" y="13706"/>
                  </a:cubicBezTo>
                  <a:cubicBezTo>
                    <a:pt x="34502" y="15654"/>
                    <a:pt x="34146" y="17957"/>
                    <a:pt x="33969" y="19020"/>
                  </a:cubicBezTo>
                  <a:lnTo>
                    <a:pt x="13731" y="99794"/>
                  </a:lnTo>
                  <a:close/>
                  <a:moveTo>
                    <a:pt x="47283" y="21323"/>
                  </a:moveTo>
                  <a:cubicBezTo>
                    <a:pt x="57579" y="7683"/>
                    <a:pt x="66456" y="5026"/>
                    <a:pt x="72136" y="5026"/>
                  </a:cubicBezTo>
                  <a:cubicBezTo>
                    <a:pt x="79060" y="5026"/>
                    <a:pt x="85095" y="10163"/>
                    <a:pt x="85095" y="22208"/>
                  </a:cubicBezTo>
                  <a:cubicBezTo>
                    <a:pt x="85095" y="29471"/>
                    <a:pt x="81190" y="47539"/>
                    <a:pt x="75864" y="57812"/>
                  </a:cubicBezTo>
                  <a:cubicBezTo>
                    <a:pt x="71426" y="66492"/>
                    <a:pt x="62728" y="74995"/>
                    <a:pt x="53674" y="74995"/>
                  </a:cubicBezTo>
                  <a:cubicBezTo>
                    <a:pt x="41070" y="74995"/>
                    <a:pt x="37874" y="61355"/>
                    <a:pt x="37874" y="59584"/>
                  </a:cubicBezTo>
                  <a:cubicBezTo>
                    <a:pt x="37874" y="58875"/>
                    <a:pt x="38229" y="57635"/>
                    <a:pt x="38407" y="56927"/>
                  </a:cubicBezTo>
                  <a:lnTo>
                    <a:pt x="47283" y="213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900F4B07-F176-ED56-6292-146CB21B983B}"/>
                </a:ext>
              </a:extLst>
            </p:cNvPr>
            <p:cNvSpPr/>
            <p:nvPr>
              <p:custDataLst>
                <p:tags r:id="rId228"/>
              </p:custDataLst>
            </p:nvPr>
          </p:nvSpPr>
          <p:spPr>
            <a:xfrm>
              <a:off x="7098717" y="5115634"/>
              <a:ext cx="254110" cy="172833"/>
            </a:xfrm>
            <a:custGeom>
              <a:avLst/>
              <a:gdLst>
                <a:gd name="connsiteX0" fmla="*/ 224432 w 254110"/>
                <a:gd name="connsiteY0" fmla="*/ 19548 h 172833"/>
                <a:gd name="connsiteX1" fmla="*/ 246242 w 254110"/>
                <a:gd name="connsiteY1" fmla="*/ 7908 h 172833"/>
                <a:gd name="connsiteX2" fmla="*/ 254357 w 254110"/>
                <a:gd name="connsiteY2" fmla="*/ 2847 h 172833"/>
                <a:gd name="connsiteX3" fmla="*/ 247510 w 254110"/>
                <a:gd name="connsiteY3" fmla="*/ 63 h 172833"/>
                <a:gd name="connsiteX4" fmla="*/ 214034 w 254110"/>
                <a:gd name="connsiteY4" fmla="*/ 63 h 172833"/>
                <a:gd name="connsiteX5" fmla="*/ 204143 w 254110"/>
                <a:gd name="connsiteY5" fmla="*/ 4871 h 172833"/>
                <a:gd name="connsiteX6" fmla="*/ 111578 w 254110"/>
                <a:gd name="connsiteY6" fmla="*/ 149110 h 172833"/>
                <a:gd name="connsiteX7" fmla="*/ 91797 w 254110"/>
                <a:gd name="connsiteY7" fmla="*/ 5883 h 172833"/>
                <a:gd name="connsiteX8" fmla="*/ 83935 w 254110"/>
                <a:gd name="connsiteY8" fmla="*/ 63 h 172833"/>
                <a:gd name="connsiteX9" fmla="*/ 49191 w 254110"/>
                <a:gd name="connsiteY9" fmla="*/ 63 h 172833"/>
                <a:gd name="connsiteX10" fmla="*/ 41583 w 254110"/>
                <a:gd name="connsiteY10" fmla="*/ 4871 h 172833"/>
                <a:gd name="connsiteX11" fmla="*/ 48938 w 254110"/>
                <a:gd name="connsiteY11" fmla="*/ 7908 h 172833"/>
                <a:gd name="connsiteX12" fmla="*/ 59843 w 254110"/>
                <a:gd name="connsiteY12" fmla="*/ 8414 h 172833"/>
                <a:gd name="connsiteX13" fmla="*/ 65422 w 254110"/>
                <a:gd name="connsiteY13" fmla="*/ 12463 h 172833"/>
                <a:gd name="connsiteX14" fmla="*/ 64408 w 254110"/>
                <a:gd name="connsiteY14" fmla="*/ 17271 h 172833"/>
                <a:gd name="connsiteX15" fmla="*/ 32200 w 254110"/>
                <a:gd name="connsiteY15" fmla="*/ 146074 h 172833"/>
                <a:gd name="connsiteX16" fmla="*/ 4811 w 254110"/>
                <a:gd name="connsiteY16" fmla="*/ 165052 h 172833"/>
                <a:gd name="connsiteX17" fmla="*/ 246 w 254110"/>
                <a:gd name="connsiteY17" fmla="*/ 169860 h 172833"/>
                <a:gd name="connsiteX18" fmla="*/ 3796 w 254110"/>
                <a:gd name="connsiteY18" fmla="*/ 172897 h 172833"/>
                <a:gd name="connsiteX19" fmla="*/ 29157 w 254110"/>
                <a:gd name="connsiteY19" fmla="*/ 172138 h 172833"/>
                <a:gd name="connsiteX20" fmla="*/ 55278 w 254110"/>
                <a:gd name="connsiteY20" fmla="*/ 172897 h 172833"/>
                <a:gd name="connsiteX21" fmla="*/ 59843 w 254110"/>
                <a:gd name="connsiteY21" fmla="*/ 167836 h 172833"/>
                <a:gd name="connsiteX22" fmla="*/ 55278 w 254110"/>
                <a:gd name="connsiteY22" fmla="*/ 165052 h 172833"/>
                <a:gd name="connsiteX23" fmla="*/ 38033 w 254110"/>
                <a:gd name="connsiteY23" fmla="*/ 153918 h 172833"/>
                <a:gd name="connsiteX24" fmla="*/ 39047 w 254110"/>
                <a:gd name="connsiteY24" fmla="*/ 148098 h 172833"/>
                <a:gd name="connsiteX25" fmla="*/ 73537 w 254110"/>
                <a:gd name="connsiteY25" fmla="*/ 10185 h 172833"/>
                <a:gd name="connsiteX26" fmla="*/ 73791 w 254110"/>
                <a:gd name="connsiteY26" fmla="*/ 10185 h 172833"/>
                <a:gd name="connsiteX27" fmla="*/ 95601 w 254110"/>
                <a:gd name="connsiteY27" fmla="*/ 167077 h 172833"/>
                <a:gd name="connsiteX28" fmla="*/ 99405 w 254110"/>
                <a:gd name="connsiteY28" fmla="*/ 172897 h 172833"/>
                <a:gd name="connsiteX29" fmla="*/ 104984 w 254110"/>
                <a:gd name="connsiteY29" fmla="*/ 168342 h 172833"/>
                <a:gd name="connsiteX30" fmla="*/ 207440 w 254110"/>
                <a:gd name="connsiteY30" fmla="*/ 8161 h 172833"/>
                <a:gd name="connsiteX31" fmla="*/ 207694 w 254110"/>
                <a:gd name="connsiteY31" fmla="*/ 8161 h 172833"/>
                <a:gd name="connsiteX32" fmla="*/ 171428 w 254110"/>
                <a:gd name="connsiteY32" fmla="*/ 153159 h 172833"/>
                <a:gd name="connsiteX33" fmla="*/ 148351 w 254110"/>
                <a:gd name="connsiteY33" fmla="*/ 165052 h 172833"/>
                <a:gd name="connsiteX34" fmla="*/ 141250 w 254110"/>
                <a:gd name="connsiteY34" fmla="*/ 169860 h 172833"/>
                <a:gd name="connsiteX35" fmla="*/ 145054 w 254110"/>
                <a:gd name="connsiteY35" fmla="*/ 172897 h 172833"/>
                <a:gd name="connsiteX36" fmla="*/ 176501 w 254110"/>
                <a:gd name="connsiteY36" fmla="*/ 172138 h 172833"/>
                <a:gd name="connsiteX37" fmla="*/ 208201 w 254110"/>
                <a:gd name="connsiteY37" fmla="*/ 172897 h 172833"/>
                <a:gd name="connsiteX38" fmla="*/ 213019 w 254110"/>
                <a:gd name="connsiteY38" fmla="*/ 167836 h 172833"/>
                <a:gd name="connsiteX39" fmla="*/ 205919 w 254110"/>
                <a:gd name="connsiteY39" fmla="*/ 165052 h 172833"/>
                <a:gd name="connsiteX40" fmla="*/ 189434 w 254110"/>
                <a:gd name="connsiteY40" fmla="*/ 160498 h 172833"/>
                <a:gd name="connsiteX41" fmla="*/ 190702 w 254110"/>
                <a:gd name="connsiteY41" fmla="*/ 154424 h 172833"/>
                <a:gd name="connsiteX42" fmla="*/ 224432 w 2541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110" h="172833">
                  <a:moveTo>
                    <a:pt x="224432" y="19548"/>
                  </a:moveTo>
                  <a:cubicBezTo>
                    <a:pt x="226714" y="10438"/>
                    <a:pt x="227221" y="7908"/>
                    <a:pt x="246242" y="7908"/>
                  </a:cubicBezTo>
                  <a:cubicBezTo>
                    <a:pt x="252074" y="7908"/>
                    <a:pt x="254357" y="7908"/>
                    <a:pt x="254357" y="2847"/>
                  </a:cubicBezTo>
                  <a:cubicBezTo>
                    <a:pt x="254357" y="63"/>
                    <a:pt x="251821" y="63"/>
                    <a:pt x="247510" y="63"/>
                  </a:cubicBezTo>
                  <a:lnTo>
                    <a:pt x="214034" y="63"/>
                  </a:lnTo>
                  <a:cubicBezTo>
                    <a:pt x="207440" y="63"/>
                    <a:pt x="207187" y="63"/>
                    <a:pt x="204143" y="4871"/>
                  </a:cubicBezTo>
                  <a:lnTo>
                    <a:pt x="111578" y="149110"/>
                  </a:lnTo>
                  <a:lnTo>
                    <a:pt x="91797" y="5883"/>
                  </a:lnTo>
                  <a:cubicBezTo>
                    <a:pt x="91036" y="63"/>
                    <a:pt x="90529" y="63"/>
                    <a:pt x="83935" y="63"/>
                  </a:cubicBezTo>
                  <a:lnTo>
                    <a:pt x="49191" y="63"/>
                  </a:lnTo>
                  <a:cubicBezTo>
                    <a:pt x="44373" y="63"/>
                    <a:pt x="41583" y="63"/>
                    <a:pt x="41583" y="4871"/>
                  </a:cubicBezTo>
                  <a:cubicBezTo>
                    <a:pt x="41583" y="7908"/>
                    <a:pt x="43866" y="7908"/>
                    <a:pt x="48938" y="7908"/>
                  </a:cubicBezTo>
                  <a:cubicBezTo>
                    <a:pt x="52235" y="7908"/>
                    <a:pt x="56800" y="8161"/>
                    <a:pt x="59843" y="8414"/>
                  </a:cubicBezTo>
                  <a:cubicBezTo>
                    <a:pt x="63901" y="8920"/>
                    <a:pt x="65422" y="9679"/>
                    <a:pt x="65422" y="12463"/>
                  </a:cubicBezTo>
                  <a:cubicBezTo>
                    <a:pt x="65422" y="13475"/>
                    <a:pt x="65169" y="14234"/>
                    <a:pt x="64408" y="17271"/>
                  </a:cubicBezTo>
                  <a:lnTo>
                    <a:pt x="32200" y="146074"/>
                  </a:lnTo>
                  <a:cubicBezTo>
                    <a:pt x="29664" y="156196"/>
                    <a:pt x="25353" y="164293"/>
                    <a:pt x="4811" y="165052"/>
                  </a:cubicBezTo>
                  <a:cubicBezTo>
                    <a:pt x="3543" y="165052"/>
                    <a:pt x="246" y="165306"/>
                    <a:pt x="246" y="169860"/>
                  </a:cubicBezTo>
                  <a:cubicBezTo>
                    <a:pt x="246" y="172138"/>
                    <a:pt x="1768" y="172897"/>
                    <a:pt x="3796" y="172897"/>
                  </a:cubicBezTo>
                  <a:cubicBezTo>
                    <a:pt x="11912" y="172897"/>
                    <a:pt x="20788" y="172138"/>
                    <a:pt x="29157" y="172138"/>
                  </a:cubicBezTo>
                  <a:cubicBezTo>
                    <a:pt x="37779" y="172138"/>
                    <a:pt x="46909" y="172897"/>
                    <a:pt x="55278" y="172897"/>
                  </a:cubicBezTo>
                  <a:cubicBezTo>
                    <a:pt x="56546" y="172897"/>
                    <a:pt x="59843" y="172897"/>
                    <a:pt x="59843" y="167836"/>
                  </a:cubicBezTo>
                  <a:cubicBezTo>
                    <a:pt x="59843" y="165052"/>
                    <a:pt x="57053" y="165052"/>
                    <a:pt x="55278" y="165052"/>
                  </a:cubicBezTo>
                  <a:cubicBezTo>
                    <a:pt x="40823" y="164799"/>
                    <a:pt x="38033" y="159738"/>
                    <a:pt x="38033" y="153918"/>
                  </a:cubicBezTo>
                  <a:cubicBezTo>
                    <a:pt x="38033" y="152147"/>
                    <a:pt x="38287" y="150882"/>
                    <a:pt x="39047" y="148098"/>
                  </a:cubicBezTo>
                  <a:lnTo>
                    <a:pt x="73537" y="10185"/>
                  </a:lnTo>
                  <a:lnTo>
                    <a:pt x="73791" y="10185"/>
                  </a:lnTo>
                  <a:lnTo>
                    <a:pt x="95601" y="167077"/>
                  </a:lnTo>
                  <a:cubicBezTo>
                    <a:pt x="96108" y="170114"/>
                    <a:pt x="96362" y="172897"/>
                    <a:pt x="99405" y="172897"/>
                  </a:cubicBezTo>
                  <a:cubicBezTo>
                    <a:pt x="102195" y="172897"/>
                    <a:pt x="103716" y="170114"/>
                    <a:pt x="104984" y="168342"/>
                  </a:cubicBezTo>
                  <a:lnTo>
                    <a:pt x="207440" y="8161"/>
                  </a:lnTo>
                  <a:lnTo>
                    <a:pt x="207694" y="8161"/>
                  </a:lnTo>
                  <a:lnTo>
                    <a:pt x="171428" y="153159"/>
                  </a:lnTo>
                  <a:cubicBezTo>
                    <a:pt x="168892" y="163028"/>
                    <a:pt x="168385" y="165052"/>
                    <a:pt x="148351" y="165052"/>
                  </a:cubicBezTo>
                  <a:cubicBezTo>
                    <a:pt x="144039" y="165052"/>
                    <a:pt x="141250" y="165052"/>
                    <a:pt x="141250" y="169860"/>
                  </a:cubicBezTo>
                  <a:cubicBezTo>
                    <a:pt x="141250" y="172897"/>
                    <a:pt x="144293" y="172897"/>
                    <a:pt x="145054" y="172897"/>
                  </a:cubicBezTo>
                  <a:cubicBezTo>
                    <a:pt x="152155" y="172897"/>
                    <a:pt x="169400" y="172138"/>
                    <a:pt x="176501" y="172138"/>
                  </a:cubicBezTo>
                  <a:cubicBezTo>
                    <a:pt x="186898" y="172138"/>
                    <a:pt x="197803" y="172897"/>
                    <a:pt x="208201" y="172897"/>
                  </a:cubicBezTo>
                  <a:cubicBezTo>
                    <a:pt x="209723" y="172897"/>
                    <a:pt x="213019" y="172897"/>
                    <a:pt x="213019" y="167836"/>
                  </a:cubicBezTo>
                  <a:cubicBezTo>
                    <a:pt x="213019" y="165052"/>
                    <a:pt x="210737" y="165052"/>
                    <a:pt x="205919" y="165052"/>
                  </a:cubicBezTo>
                  <a:cubicBezTo>
                    <a:pt x="196535" y="165052"/>
                    <a:pt x="189434" y="165052"/>
                    <a:pt x="189434" y="160498"/>
                  </a:cubicBezTo>
                  <a:cubicBezTo>
                    <a:pt x="189434" y="159485"/>
                    <a:pt x="189434" y="158979"/>
                    <a:pt x="190702" y="154424"/>
                  </a:cubicBezTo>
                  <a:lnTo>
                    <a:pt x="224432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3FE8D313-D373-5D96-6E16-66C2FB3569AB}"/>
                </a:ext>
              </a:extLst>
            </p:cNvPr>
            <p:cNvSpPr/>
            <p:nvPr>
              <p:custDataLst>
                <p:tags r:id="rId229"/>
              </p:custDataLst>
            </p:nvPr>
          </p:nvSpPr>
          <p:spPr>
            <a:xfrm>
              <a:off x="7333919" y="5248308"/>
              <a:ext cx="99057" cy="112481"/>
            </a:xfrm>
            <a:custGeom>
              <a:avLst/>
              <a:gdLst>
                <a:gd name="connsiteX0" fmla="*/ 13747 w 99057"/>
                <a:gd name="connsiteY0" fmla="*/ 99792 h 112481"/>
                <a:gd name="connsiteX1" fmla="*/ 5049 w 99057"/>
                <a:gd name="connsiteY1" fmla="*/ 106169 h 112481"/>
                <a:gd name="connsiteX2" fmla="*/ 256 w 99057"/>
                <a:gd name="connsiteY2" fmla="*/ 109889 h 112481"/>
                <a:gd name="connsiteX3" fmla="*/ 2741 w 99057"/>
                <a:gd name="connsiteY3" fmla="*/ 112546 h 112481"/>
                <a:gd name="connsiteX4" fmla="*/ 18008 w 99057"/>
                <a:gd name="connsiteY4" fmla="*/ 111837 h 112481"/>
                <a:gd name="connsiteX5" fmla="*/ 36648 w 99057"/>
                <a:gd name="connsiteY5" fmla="*/ 112546 h 112481"/>
                <a:gd name="connsiteX6" fmla="*/ 40198 w 99057"/>
                <a:gd name="connsiteY6" fmla="*/ 108649 h 112481"/>
                <a:gd name="connsiteX7" fmla="*/ 35583 w 99057"/>
                <a:gd name="connsiteY7" fmla="*/ 106169 h 112481"/>
                <a:gd name="connsiteX8" fmla="*/ 26884 w 99057"/>
                <a:gd name="connsiteY8" fmla="*/ 104043 h 112481"/>
                <a:gd name="connsiteX9" fmla="*/ 28837 w 99057"/>
                <a:gd name="connsiteY9" fmla="*/ 95895 h 112481"/>
                <a:gd name="connsiteX10" fmla="*/ 35405 w 99057"/>
                <a:gd name="connsiteY10" fmla="*/ 69502 h 112481"/>
                <a:gd name="connsiteX11" fmla="*/ 53690 w 99057"/>
                <a:gd name="connsiteY11" fmla="*/ 79953 h 112481"/>
                <a:gd name="connsiteX12" fmla="*/ 99313 w 99057"/>
                <a:gd name="connsiteY12" fmla="*/ 29646 h 112481"/>
                <a:gd name="connsiteX13" fmla="*/ 72685 w 99057"/>
                <a:gd name="connsiteY13" fmla="*/ 65 h 112481"/>
                <a:gd name="connsiteX14" fmla="*/ 47477 w 99057"/>
                <a:gd name="connsiteY14" fmla="*/ 12464 h 112481"/>
                <a:gd name="connsiteX15" fmla="*/ 29192 w 99057"/>
                <a:gd name="connsiteY15" fmla="*/ 65 h 112481"/>
                <a:gd name="connsiteX16" fmla="*/ 15168 w 99057"/>
                <a:gd name="connsiteY16" fmla="*/ 9453 h 112481"/>
                <a:gd name="connsiteX17" fmla="*/ 8777 w 99057"/>
                <a:gd name="connsiteY17" fmla="*/ 27166 h 112481"/>
                <a:gd name="connsiteX18" fmla="*/ 11795 w 99057"/>
                <a:gd name="connsiteY18" fmla="*/ 29469 h 112481"/>
                <a:gd name="connsiteX19" fmla="*/ 15700 w 99057"/>
                <a:gd name="connsiteY19" fmla="*/ 24155 h 112481"/>
                <a:gd name="connsiteX20" fmla="*/ 28659 w 99057"/>
                <a:gd name="connsiteY20" fmla="*/ 5025 h 112481"/>
                <a:gd name="connsiteX21" fmla="*/ 34518 w 99057"/>
                <a:gd name="connsiteY21" fmla="*/ 13704 h 112481"/>
                <a:gd name="connsiteX22" fmla="*/ 33985 w 99057"/>
                <a:gd name="connsiteY22" fmla="*/ 19018 h 112481"/>
                <a:gd name="connsiteX23" fmla="*/ 13747 w 99057"/>
                <a:gd name="connsiteY23" fmla="*/ 99792 h 112481"/>
                <a:gd name="connsiteX24" fmla="*/ 47299 w 99057"/>
                <a:gd name="connsiteY24" fmla="*/ 21321 h 112481"/>
                <a:gd name="connsiteX25" fmla="*/ 72152 w 99057"/>
                <a:gd name="connsiteY25" fmla="*/ 5025 h 112481"/>
                <a:gd name="connsiteX26" fmla="*/ 85111 w 99057"/>
                <a:gd name="connsiteY26" fmla="*/ 22207 h 112481"/>
                <a:gd name="connsiteX27" fmla="*/ 75880 w 99057"/>
                <a:gd name="connsiteY27" fmla="*/ 57811 h 112481"/>
                <a:gd name="connsiteX28" fmla="*/ 53690 w 99057"/>
                <a:gd name="connsiteY28" fmla="*/ 74993 h 112481"/>
                <a:gd name="connsiteX29" fmla="*/ 37890 w 99057"/>
                <a:gd name="connsiteY29" fmla="*/ 59582 h 112481"/>
                <a:gd name="connsiteX30" fmla="*/ 38423 w 99057"/>
                <a:gd name="connsiteY30" fmla="*/ 56925 h 112481"/>
                <a:gd name="connsiteX31" fmla="*/ 47299 w 99057"/>
                <a:gd name="connsiteY31" fmla="*/ 21321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7" h="112481">
                  <a:moveTo>
                    <a:pt x="13747" y="99792"/>
                  </a:moveTo>
                  <a:cubicBezTo>
                    <a:pt x="12505" y="104752"/>
                    <a:pt x="12150" y="106169"/>
                    <a:pt x="5049" y="106169"/>
                  </a:cubicBezTo>
                  <a:cubicBezTo>
                    <a:pt x="2741" y="106169"/>
                    <a:pt x="256" y="106169"/>
                    <a:pt x="256" y="109889"/>
                  </a:cubicBezTo>
                  <a:cubicBezTo>
                    <a:pt x="256" y="111837"/>
                    <a:pt x="1853" y="112546"/>
                    <a:pt x="2741" y="112546"/>
                  </a:cubicBezTo>
                  <a:cubicBezTo>
                    <a:pt x="7357" y="112546"/>
                    <a:pt x="13215" y="111837"/>
                    <a:pt x="18008" y="111837"/>
                  </a:cubicBezTo>
                  <a:cubicBezTo>
                    <a:pt x="24044" y="111837"/>
                    <a:pt x="30790" y="112546"/>
                    <a:pt x="36648" y="112546"/>
                  </a:cubicBezTo>
                  <a:cubicBezTo>
                    <a:pt x="38246" y="112546"/>
                    <a:pt x="40198" y="112014"/>
                    <a:pt x="40198" y="108649"/>
                  </a:cubicBezTo>
                  <a:cubicBezTo>
                    <a:pt x="40198" y="106169"/>
                    <a:pt x="37713" y="106169"/>
                    <a:pt x="35583" y="106169"/>
                  </a:cubicBezTo>
                  <a:cubicBezTo>
                    <a:pt x="31677" y="106169"/>
                    <a:pt x="26884" y="106169"/>
                    <a:pt x="26884" y="104043"/>
                  </a:cubicBezTo>
                  <a:cubicBezTo>
                    <a:pt x="26884" y="103158"/>
                    <a:pt x="28127" y="98552"/>
                    <a:pt x="28837" y="95895"/>
                  </a:cubicBezTo>
                  <a:cubicBezTo>
                    <a:pt x="30967" y="86507"/>
                    <a:pt x="33452" y="76942"/>
                    <a:pt x="35405" y="69502"/>
                  </a:cubicBezTo>
                  <a:cubicBezTo>
                    <a:pt x="37535" y="73045"/>
                    <a:pt x="43039" y="79953"/>
                    <a:pt x="53690" y="79953"/>
                  </a:cubicBezTo>
                  <a:cubicBezTo>
                    <a:pt x="75348" y="79953"/>
                    <a:pt x="99313" y="56040"/>
                    <a:pt x="99313" y="29646"/>
                  </a:cubicBezTo>
                  <a:cubicBezTo>
                    <a:pt x="99313" y="8921"/>
                    <a:pt x="84934" y="65"/>
                    <a:pt x="72685" y="65"/>
                  </a:cubicBezTo>
                  <a:cubicBezTo>
                    <a:pt x="61678" y="65"/>
                    <a:pt x="52270" y="7504"/>
                    <a:pt x="47477" y="12464"/>
                  </a:cubicBezTo>
                  <a:cubicBezTo>
                    <a:pt x="44459" y="2367"/>
                    <a:pt x="34518" y="65"/>
                    <a:pt x="29192" y="65"/>
                  </a:cubicBezTo>
                  <a:cubicBezTo>
                    <a:pt x="22268" y="65"/>
                    <a:pt x="18008" y="4670"/>
                    <a:pt x="15168" y="9453"/>
                  </a:cubicBezTo>
                  <a:cubicBezTo>
                    <a:pt x="11617" y="15476"/>
                    <a:pt x="8777" y="26104"/>
                    <a:pt x="8777" y="27166"/>
                  </a:cubicBezTo>
                  <a:cubicBezTo>
                    <a:pt x="8777" y="29469"/>
                    <a:pt x="11262" y="29469"/>
                    <a:pt x="11795" y="29469"/>
                  </a:cubicBezTo>
                  <a:cubicBezTo>
                    <a:pt x="14280" y="29469"/>
                    <a:pt x="14457" y="28938"/>
                    <a:pt x="15700" y="24155"/>
                  </a:cubicBezTo>
                  <a:cubicBezTo>
                    <a:pt x="18363" y="13881"/>
                    <a:pt x="21736" y="5025"/>
                    <a:pt x="28659" y="5025"/>
                  </a:cubicBezTo>
                  <a:cubicBezTo>
                    <a:pt x="33275" y="5025"/>
                    <a:pt x="34518" y="8921"/>
                    <a:pt x="34518" y="13704"/>
                  </a:cubicBezTo>
                  <a:cubicBezTo>
                    <a:pt x="34518" y="15653"/>
                    <a:pt x="34162" y="17955"/>
                    <a:pt x="33985" y="19018"/>
                  </a:cubicBezTo>
                  <a:lnTo>
                    <a:pt x="13747" y="99792"/>
                  </a:lnTo>
                  <a:close/>
                  <a:moveTo>
                    <a:pt x="47299" y="21321"/>
                  </a:moveTo>
                  <a:cubicBezTo>
                    <a:pt x="57595" y="7682"/>
                    <a:pt x="66472" y="5025"/>
                    <a:pt x="72152" y="5025"/>
                  </a:cubicBezTo>
                  <a:cubicBezTo>
                    <a:pt x="79076" y="5025"/>
                    <a:pt x="85111" y="10161"/>
                    <a:pt x="85111" y="22207"/>
                  </a:cubicBezTo>
                  <a:cubicBezTo>
                    <a:pt x="85111" y="29469"/>
                    <a:pt x="81206" y="47537"/>
                    <a:pt x="75880" y="57811"/>
                  </a:cubicBezTo>
                  <a:cubicBezTo>
                    <a:pt x="71442" y="66491"/>
                    <a:pt x="62744" y="74993"/>
                    <a:pt x="53690" y="74993"/>
                  </a:cubicBezTo>
                  <a:cubicBezTo>
                    <a:pt x="41086" y="74993"/>
                    <a:pt x="37890" y="61354"/>
                    <a:pt x="37890" y="59582"/>
                  </a:cubicBezTo>
                  <a:cubicBezTo>
                    <a:pt x="37890" y="58874"/>
                    <a:pt x="38246" y="57634"/>
                    <a:pt x="38423" y="56925"/>
                  </a:cubicBezTo>
                  <a:lnTo>
                    <a:pt x="47299" y="2132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2CF47FEE-6B18-9F91-6E99-2448DB241A7C}"/>
                </a:ext>
              </a:extLst>
            </p:cNvPr>
            <p:cNvSpPr/>
            <p:nvPr>
              <p:custDataLst>
                <p:tags r:id="rId230"/>
              </p:custDataLst>
            </p:nvPr>
          </p:nvSpPr>
          <p:spPr>
            <a:xfrm>
              <a:off x="7461719" y="5115634"/>
              <a:ext cx="181072" cy="178400"/>
            </a:xfrm>
            <a:custGeom>
              <a:avLst/>
              <a:gdLst>
                <a:gd name="connsiteX0" fmla="*/ 84964 w 181072"/>
                <a:gd name="connsiteY0" fmla="*/ 17524 h 178400"/>
                <a:gd name="connsiteX1" fmla="*/ 92065 w 181072"/>
                <a:gd name="connsiteY1" fmla="*/ 8161 h 178400"/>
                <a:gd name="connsiteX2" fmla="*/ 107535 w 181072"/>
                <a:gd name="connsiteY2" fmla="*/ 7908 h 178400"/>
                <a:gd name="connsiteX3" fmla="*/ 153690 w 181072"/>
                <a:gd name="connsiteY3" fmla="*/ 32960 h 178400"/>
                <a:gd name="connsiteX4" fmla="*/ 139742 w 181072"/>
                <a:gd name="connsiteY4" fmla="*/ 68893 h 178400"/>
                <a:gd name="connsiteX5" fmla="*/ 96883 w 181072"/>
                <a:gd name="connsiteY5" fmla="*/ 83570 h 178400"/>
                <a:gd name="connsiteX6" fmla="*/ 68480 w 181072"/>
                <a:gd name="connsiteY6" fmla="*/ 83570 h 178400"/>
                <a:gd name="connsiteX7" fmla="*/ 84964 w 181072"/>
                <a:gd name="connsiteY7" fmla="*/ 17524 h 178400"/>
                <a:gd name="connsiteX8" fmla="*/ 121483 w 181072"/>
                <a:gd name="connsiteY8" fmla="*/ 86860 h 178400"/>
                <a:gd name="connsiteX9" fmla="*/ 177276 w 181072"/>
                <a:gd name="connsiteY9" fmla="*/ 38021 h 178400"/>
                <a:gd name="connsiteX10" fmla="*/ 121229 w 181072"/>
                <a:gd name="connsiteY10" fmla="*/ 63 h 178400"/>
                <a:gd name="connsiteX11" fmla="*/ 48952 w 181072"/>
                <a:gd name="connsiteY11" fmla="*/ 63 h 178400"/>
                <a:gd name="connsiteX12" fmla="*/ 41598 w 181072"/>
                <a:gd name="connsiteY12" fmla="*/ 5124 h 178400"/>
                <a:gd name="connsiteX13" fmla="*/ 48699 w 181072"/>
                <a:gd name="connsiteY13" fmla="*/ 7908 h 178400"/>
                <a:gd name="connsiteX14" fmla="*/ 58336 w 181072"/>
                <a:gd name="connsiteY14" fmla="*/ 8414 h 178400"/>
                <a:gd name="connsiteX15" fmla="*/ 65183 w 181072"/>
                <a:gd name="connsiteY15" fmla="*/ 12463 h 178400"/>
                <a:gd name="connsiteX16" fmla="*/ 64168 w 181072"/>
                <a:gd name="connsiteY16" fmla="*/ 17271 h 178400"/>
                <a:gd name="connsiteX17" fmla="*/ 30186 w 181072"/>
                <a:gd name="connsiteY17" fmla="*/ 153159 h 178400"/>
                <a:gd name="connsiteX18" fmla="*/ 7108 w 181072"/>
                <a:gd name="connsiteY18" fmla="*/ 165052 h 178400"/>
                <a:gd name="connsiteX19" fmla="*/ 260 w 181072"/>
                <a:gd name="connsiteY19" fmla="*/ 170114 h 178400"/>
                <a:gd name="connsiteX20" fmla="*/ 3811 w 181072"/>
                <a:gd name="connsiteY20" fmla="*/ 172897 h 178400"/>
                <a:gd name="connsiteX21" fmla="*/ 35765 w 181072"/>
                <a:gd name="connsiteY21" fmla="*/ 172138 h 178400"/>
                <a:gd name="connsiteX22" fmla="*/ 67972 w 181072"/>
                <a:gd name="connsiteY22" fmla="*/ 172897 h 178400"/>
                <a:gd name="connsiteX23" fmla="*/ 73045 w 181072"/>
                <a:gd name="connsiteY23" fmla="*/ 167836 h 178400"/>
                <a:gd name="connsiteX24" fmla="*/ 65944 w 181072"/>
                <a:gd name="connsiteY24" fmla="*/ 165052 h 178400"/>
                <a:gd name="connsiteX25" fmla="*/ 49459 w 181072"/>
                <a:gd name="connsiteY25" fmla="*/ 160498 h 178400"/>
                <a:gd name="connsiteX26" fmla="*/ 50220 w 181072"/>
                <a:gd name="connsiteY26" fmla="*/ 156196 h 178400"/>
                <a:gd name="connsiteX27" fmla="*/ 66958 w 181072"/>
                <a:gd name="connsiteY27" fmla="*/ 89137 h 178400"/>
                <a:gd name="connsiteX28" fmla="*/ 97137 w 181072"/>
                <a:gd name="connsiteY28" fmla="*/ 89137 h 178400"/>
                <a:gd name="connsiteX29" fmla="*/ 124780 w 181072"/>
                <a:gd name="connsiteY29" fmla="*/ 112165 h 178400"/>
                <a:gd name="connsiteX30" fmla="*/ 121229 w 181072"/>
                <a:gd name="connsiteY30" fmla="*/ 129625 h 178400"/>
                <a:gd name="connsiteX31" fmla="*/ 117172 w 181072"/>
                <a:gd name="connsiteY31" fmla="*/ 151135 h 178400"/>
                <a:gd name="connsiteX32" fmla="*/ 150901 w 181072"/>
                <a:gd name="connsiteY32" fmla="*/ 178464 h 178400"/>
                <a:gd name="connsiteX33" fmla="*/ 181333 w 181072"/>
                <a:gd name="connsiteY33" fmla="*/ 149363 h 178400"/>
                <a:gd name="connsiteX34" fmla="*/ 178290 w 181072"/>
                <a:gd name="connsiteY34" fmla="*/ 146327 h 178400"/>
                <a:gd name="connsiteX35" fmla="*/ 174993 w 181072"/>
                <a:gd name="connsiteY35" fmla="*/ 149869 h 178400"/>
                <a:gd name="connsiteX36" fmla="*/ 151915 w 181072"/>
                <a:gd name="connsiteY36" fmla="*/ 172897 h 178400"/>
                <a:gd name="connsiteX37" fmla="*/ 141771 w 181072"/>
                <a:gd name="connsiteY37" fmla="*/ 157461 h 178400"/>
                <a:gd name="connsiteX38" fmla="*/ 144307 w 181072"/>
                <a:gd name="connsiteY38" fmla="*/ 128613 h 178400"/>
                <a:gd name="connsiteX39" fmla="*/ 145322 w 181072"/>
                <a:gd name="connsiteY39" fmla="*/ 116720 h 178400"/>
                <a:gd name="connsiteX40" fmla="*/ 121483 w 18107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072" h="178400">
                  <a:moveTo>
                    <a:pt x="84964" y="17524"/>
                  </a:moveTo>
                  <a:cubicBezTo>
                    <a:pt x="86486" y="11451"/>
                    <a:pt x="87246" y="8920"/>
                    <a:pt x="92065" y="8161"/>
                  </a:cubicBezTo>
                  <a:cubicBezTo>
                    <a:pt x="94347" y="7908"/>
                    <a:pt x="102463" y="7908"/>
                    <a:pt x="107535" y="7908"/>
                  </a:cubicBezTo>
                  <a:cubicBezTo>
                    <a:pt x="125540" y="7908"/>
                    <a:pt x="153690" y="7908"/>
                    <a:pt x="153690" y="32960"/>
                  </a:cubicBezTo>
                  <a:cubicBezTo>
                    <a:pt x="153690" y="41564"/>
                    <a:pt x="149633" y="59024"/>
                    <a:pt x="139742" y="68893"/>
                  </a:cubicBezTo>
                  <a:cubicBezTo>
                    <a:pt x="133149" y="75472"/>
                    <a:pt x="119708" y="83570"/>
                    <a:pt x="96883" y="83570"/>
                  </a:cubicBezTo>
                  <a:lnTo>
                    <a:pt x="68480" y="83570"/>
                  </a:lnTo>
                  <a:lnTo>
                    <a:pt x="84964" y="17524"/>
                  </a:lnTo>
                  <a:close/>
                  <a:moveTo>
                    <a:pt x="121483" y="86860"/>
                  </a:moveTo>
                  <a:cubicBezTo>
                    <a:pt x="147097" y="81293"/>
                    <a:pt x="177276" y="63579"/>
                    <a:pt x="177276" y="38021"/>
                  </a:cubicBezTo>
                  <a:cubicBezTo>
                    <a:pt x="177276" y="16258"/>
                    <a:pt x="154451" y="63"/>
                    <a:pt x="121229" y="63"/>
                  </a:cubicBezTo>
                  <a:lnTo>
                    <a:pt x="48952" y="63"/>
                  </a:lnTo>
                  <a:cubicBezTo>
                    <a:pt x="43880" y="63"/>
                    <a:pt x="41598" y="63"/>
                    <a:pt x="41598" y="5124"/>
                  </a:cubicBezTo>
                  <a:cubicBezTo>
                    <a:pt x="41598" y="7908"/>
                    <a:pt x="43880" y="7908"/>
                    <a:pt x="48699" y="7908"/>
                  </a:cubicBezTo>
                  <a:cubicBezTo>
                    <a:pt x="49206" y="7908"/>
                    <a:pt x="54024" y="7908"/>
                    <a:pt x="58336" y="8414"/>
                  </a:cubicBezTo>
                  <a:cubicBezTo>
                    <a:pt x="62900" y="8920"/>
                    <a:pt x="65183" y="9173"/>
                    <a:pt x="65183" y="12463"/>
                  </a:cubicBezTo>
                  <a:cubicBezTo>
                    <a:pt x="65183" y="13475"/>
                    <a:pt x="64929" y="14234"/>
                    <a:pt x="64168" y="17271"/>
                  </a:cubicBezTo>
                  <a:lnTo>
                    <a:pt x="30186" y="153159"/>
                  </a:lnTo>
                  <a:cubicBezTo>
                    <a:pt x="27649" y="163028"/>
                    <a:pt x="27142" y="165052"/>
                    <a:pt x="7108" y="165052"/>
                  </a:cubicBezTo>
                  <a:cubicBezTo>
                    <a:pt x="2543" y="165052"/>
                    <a:pt x="260" y="165052"/>
                    <a:pt x="260" y="170114"/>
                  </a:cubicBezTo>
                  <a:cubicBezTo>
                    <a:pt x="260" y="172897"/>
                    <a:pt x="3304" y="172897"/>
                    <a:pt x="3811" y="172897"/>
                  </a:cubicBezTo>
                  <a:cubicBezTo>
                    <a:pt x="10912" y="172897"/>
                    <a:pt x="28664" y="172138"/>
                    <a:pt x="35765" y="172138"/>
                  </a:cubicBezTo>
                  <a:cubicBezTo>
                    <a:pt x="42866" y="172138"/>
                    <a:pt x="60872" y="172897"/>
                    <a:pt x="67972" y="172897"/>
                  </a:cubicBezTo>
                  <a:cubicBezTo>
                    <a:pt x="70001" y="172897"/>
                    <a:pt x="73045" y="172897"/>
                    <a:pt x="73045" y="167836"/>
                  </a:cubicBezTo>
                  <a:cubicBezTo>
                    <a:pt x="73045" y="165052"/>
                    <a:pt x="70762" y="165052"/>
                    <a:pt x="65944" y="165052"/>
                  </a:cubicBezTo>
                  <a:cubicBezTo>
                    <a:pt x="56560" y="165052"/>
                    <a:pt x="49459" y="165052"/>
                    <a:pt x="49459" y="160498"/>
                  </a:cubicBezTo>
                  <a:cubicBezTo>
                    <a:pt x="49459" y="158979"/>
                    <a:pt x="49967" y="157714"/>
                    <a:pt x="50220" y="156196"/>
                  </a:cubicBezTo>
                  <a:lnTo>
                    <a:pt x="66958" y="89137"/>
                  </a:lnTo>
                  <a:lnTo>
                    <a:pt x="97137" y="89137"/>
                  </a:lnTo>
                  <a:cubicBezTo>
                    <a:pt x="120215" y="89137"/>
                    <a:pt x="124780" y="103308"/>
                    <a:pt x="124780" y="112165"/>
                  </a:cubicBezTo>
                  <a:cubicBezTo>
                    <a:pt x="124780" y="115961"/>
                    <a:pt x="122751" y="123805"/>
                    <a:pt x="121229" y="129625"/>
                  </a:cubicBezTo>
                  <a:cubicBezTo>
                    <a:pt x="119454" y="136711"/>
                    <a:pt x="117172" y="146074"/>
                    <a:pt x="117172" y="151135"/>
                  </a:cubicBezTo>
                  <a:cubicBezTo>
                    <a:pt x="117172" y="178464"/>
                    <a:pt x="147604" y="178464"/>
                    <a:pt x="150901" y="178464"/>
                  </a:cubicBezTo>
                  <a:cubicBezTo>
                    <a:pt x="172457" y="178464"/>
                    <a:pt x="181333" y="152906"/>
                    <a:pt x="181333" y="149363"/>
                  </a:cubicBezTo>
                  <a:cubicBezTo>
                    <a:pt x="181333" y="146327"/>
                    <a:pt x="178544" y="146327"/>
                    <a:pt x="178290" y="146327"/>
                  </a:cubicBezTo>
                  <a:cubicBezTo>
                    <a:pt x="176008" y="146327"/>
                    <a:pt x="175500" y="148098"/>
                    <a:pt x="174993" y="149869"/>
                  </a:cubicBezTo>
                  <a:cubicBezTo>
                    <a:pt x="168653" y="168595"/>
                    <a:pt x="157748" y="172897"/>
                    <a:pt x="151915" y="172897"/>
                  </a:cubicBezTo>
                  <a:cubicBezTo>
                    <a:pt x="143546" y="172897"/>
                    <a:pt x="141771" y="167330"/>
                    <a:pt x="141771" y="157461"/>
                  </a:cubicBezTo>
                  <a:cubicBezTo>
                    <a:pt x="141771" y="149616"/>
                    <a:pt x="143293" y="136711"/>
                    <a:pt x="144307" y="128613"/>
                  </a:cubicBezTo>
                  <a:cubicBezTo>
                    <a:pt x="144814" y="125070"/>
                    <a:pt x="145322" y="120262"/>
                    <a:pt x="145322" y="116720"/>
                  </a:cubicBezTo>
                  <a:cubicBezTo>
                    <a:pt x="145322" y="97235"/>
                    <a:pt x="128330" y="89390"/>
                    <a:pt x="121483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F5C94CE8-4D6F-66DD-4916-CBFC6C5585E8}"/>
                </a:ext>
              </a:extLst>
            </p:cNvPr>
            <p:cNvSpPr/>
            <p:nvPr>
              <p:custDataLst>
                <p:tags r:id="rId231"/>
              </p:custDataLst>
            </p:nvPr>
          </p:nvSpPr>
          <p:spPr>
            <a:xfrm>
              <a:off x="7665011" y="5131506"/>
              <a:ext cx="120005" cy="8679"/>
            </a:xfrm>
            <a:custGeom>
              <a:avLst/>
              <a:gdLst>
                <a:gd name="connsiteX0" fmla="*/ 113172 w 120005"/>
                <a:gd name="connsiteY0" fmla="*/ 8739 h 8679"/>
                <a:gd name="connsiteX1" fmla="*/ 120273 w 120005"/>
                <a:gd name="connsiteY1" fmla="*/ 4487 h 8679"/>
                <a:gd name="connsiteX2" fmla="*/ 113172 w 120005"/>
                <a:gd name="connsiteY2" fmla="*/ 59 h 8679"/>
                <a:gd name="connsiteX3" fmla="*/ 7369 w 120005"/>
                <a:gd name="connsiteY3" fmla="*/ 59 h 8679"/>
                <a:gd name="connsiteX4" fmla="*/ 268 w 120005"/>
                <a:gd name="connsiteY4" fmla="*/ 4310 h 8679"/>
                <a:gd name="connsiteX5" fmla="*/ 7369 w 120005"/>
                <a:gd name="connsiteY5" fmla="*/ 8739 h 8679"/>
                <a:gd name="connsiteX6" fmla="*/ 113172 w 120005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05" h="8679">
                  <a:moveTo>
                    <a:pt x="113172" y="8739"/>
                  </a:moveTo>
                  <a:cubicBezTo>
                    <a:pt x="116013" y="8739"/>
                    <a:pt x="120273" y="8739"/>
                    <a:pt x="120273" y="4487"/>
                  </a:cubicBezTo>
                  <a:cubicBezTo>
                    <a:pt x="120273" y="59"/>
                    <a:pt x="116190" y="59"/>
                    <a:pt x="113172" y="59"/>
                  </a:cubicBezTo>
                  <a:lnTo>
                    <a:pt x="7369" y="59"/>
                  </a:lnTo>
                  <a:cubicBezTo>
                    <a:pt x="4528" y="59"/>
                    <a:pt x="268" y="59"/>
                    <a:pt x="268" y="4310"/>
                  </a:cubicBezTo>
                  <a:cubicBezTo>
                    <a:pt x="268" y="8739"/>
                    <a:pt x="4351" y="8739"/>
                    <a:pt x="7369" y="8739"/>
                  </a:cubicBezTo>
                  <a:lnTo>
                    <a:pt x="113172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41F1736-0B6B-9F23-29C5-84F75CCF113B}"/>
                </a:ext>
              </a:extLst>
            </p:cNvPr>
            <p:cNvSpPr/>
            <p:nvPr>
              <p:custDataLst>
                <p:tags r:id="rId232"/>
              </p:custDataLst>
            </p:nvPr>
          </p:nvSpPr>
          <p:spPr>
            <a:xfrm>
              <a:off x="7823692" y="5062600"/>
              <a:ext cx="64618" cy="117618"/>
            </a:xfrm>
            <a:custGeom>
              <a:avLst/>
              <a:gdLst>
                <a:gd name="connsiteX0" fmla="*/ 40394 w 64618"/>
                <a:gd name="connsiteY0" fmla="*/ 5019 h 117618"/>
                <a:gd name="connsiteX1" fmla="*/ 35069 w 64618"/>
                <a:gd name="connsiteY1" fmla="*/ 59 h 117618"/>
                <a:gd name="connsiteX2" fmla="*/ 274 w 64618"/>
                <a:gd name="connsiteY2" fmla="*/ 11396 h 117618"/>
                <a:gd name="connsiteX3" fmla="*/ 274 w 64618"/>
                <a:gd name="connsiteY3" fmla="*/ 17773 h 117618"/>
                <a:gd name="connsiteX4" fmla="*/ 26015 w 64618"/>
                <a:gd name="connsiteY4" fmla="*/ 12813 h 117618"/>
                <a:gd name="connsiteX5" fmla="*/ 26015 w 64618"/>
                <a:gd name="connsiteY5" fmla="*/ 103152 h 117618"/>
                <a:gd name="connsiteX6" fmla="*/ 8263 w 64618"/>
                <a:gd name="connsiteY6" fmla="*/ 111300 h 117618"/>
                <a:gd name="connsiteX7" fmla="*/ 1517 w 64618"/>
                <a:gd name="connsiteY7" fmla="*/ 111300 h 117618"/>
                <a:gd name="connsiteX8" fmla="*/ 1517 w 64618"/>
                <a:gd name="connsiteY8" fmla="*/ 117677 h 117618"/>
                <a:gd name="connsiteX9" fmla="*/ 33116 w 64618"/>
                <a:gd name="connsiteY9" fmla="*/ 116969 h 117618"/>
                <a:gd name="connsiteX10" fmla="*/ 64892 w 64618"/>
                <a:gd name="connsiteY10" fmla="*/ 117677 h 117618"/>
                <a:gd name="connsiteX11" fmla="*/ 64892 w 64618"/>
                <a:gd name="connsiteY11" fmla="*/ 111300 h 117618"/>
                <a:gd name="connsiteX12" fmla="*/ 58147 w 64618"/>
                <a:gd name="connsiteY12" fmla="*/ 111300 h 117618"/>
                <a:gd name="connsiteX13" fmla="*/ 40394 w 64618"/>
                <a:gd name="connsiteY13" fmla="*/ 103152 h 117618"/>
                <a:gd name="connsiteX14" fmla="*/ 40394 w 64618"/>
                <a:gd name="connsiteY14" fmla="*/ 501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18" h="117618">
                  <a:moveTo>
                    <a:pt x="40394" y="5019"/>
                  </a:moveTo>
                  <a:cubicBezTo>
                    <a:pt x="40394" y="236"/>
                    <a:pt x="40039" y="59"/>
                    <a:pt x="35069" y="59"/>
                  </a:cubicBezTo>
                  <a:cubicBezTo>
                    <a:pt x="23707" y="11218"/>
                    <a:pt x="7553" y="11396"/>
                    <a:pt x="274" y="11396"/>
                  </a:cubicBezTo>
                  <a:lnTo>
                    <a:pt x="274" y="17773"/>
                  </a:lnTo>
                  <a:cubicBezTo>
                    <a:pt x="4535" y="17773"/>
                    <a:pt x="16251" y="17773"/>
                    <a:pt x="26015" y="12813"/>
                  </a:cubicBezTo>
                  <a:lnTo>
                    <a:pt x="26015" y="103152"/>
                  </a:lnTo>
                  <a:cubicBezTo>
                    <a:pt x="26015" y="108997"/>
                    <a:pt x="26015" y="111300"/>
                    <a:pt x="8263" y="111300"/>
                  </a:cubicBezTo>
                  <a:lnTo>
                    <a:pt x="1517" y="111300"/>
                  </a:lnTo>
                  <a:lnTo>
                    <a:pt x="1517" y="117677"/>
                  </a:lnTo>
                  <a:cubicBezTo>
                    <a:pt x="4712" y="117500"/>
                    <a:pt x="26548" y="116969"/>
                    <a:pt x="33116" y="116969"/>
                  </a:cubicBezTo>
                  <a:cubicBezTo>
                    <a:pt x="38619" y="116969"/>
                    <a:pt x="60987" y="117500"/>
                    <a:pt x="64892" y="117677"/>
                  </a:cubicBezTo>
                  <a:lnTo>
                    <a:pt x="64892" y="111300"/>
                  </a:lnTo>
                  <a:lnTo>
                    <a:pt x="58147" y="111300"/>
                  </a:lnTo>
                  <a:cubicBezTo>
                    <a:pt x="40394" y="111300"/>
                    <a:pt x="40394" y="108997"/>
                    <a:pt x="40394" y="103152"/>
                  </a:cubicBezTo>
                  <a:lnTo>
                    <a:pt x="40394" y="501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19F6E8F7-71D6-B467-CCC4-01C1472274A8}"/>
                </a:ext>
              </a:extLst>
            </p:cNvPr>
            <p:cNvSpPr/>
            <p:nvPr>
              <p:custDataLst>
                <p:tags r:id="rId233"/>
              </p:custDataLst>
            </p:nvPr>
          </p:nvSpPr>
          <p:spPr>
            <a:xfrm>
              <a:off x="7654886" y="5241870"/>
              <a:ext cx="39765" cy="124703"/>
            </a:xfrm>
            <a:custGeom>
              <a:avLst/>
              <a:gdLst>
                <a:gd name="connsiteX0" fmla="*/ 39323 w 39765"/>
                <a:gd name="connsiteY0" fmla="*/ 5380 h 124703"/>
                <a:gd name="connsiteX1" fmla="*/ 40033 w 39765"/>
                <a:gd name="connsiteY1" fmla="*/ 2546 h 124703"/>
                <a:gd name="connsiteX2" fmla="*/ 37193 w 39765"/>
                <a:gd name="connsiteY2" fmla="*/ 66 h 124703"/>
                <a:gd name="connsiteX3" fmla="*/ 14470 w 39765"/>
                <a:gd name="connsiteY3" fmla="*/ 1838 h 124703"/>
                <a:gd name="connsiteX4" fmla="*/ 10742 w 39765"/>
                <a:gd name="connsiteY4" fmla="*/ 5912 h 124703"/>
                <a:gd name="connsiteX5" fmla="*/ 15180 w 39765"/>
                <a:gd name="connsiteY5" fmla="*/ 8392 h 124703"/>
                <a:gd name="connsiteX6" fmla="*/ 23701 w 39765"/>
                <a:gd name="connsiteY6" fmla="*/ 11049 h 124703"/>
                <a:gd name="connsiteX7" fmla="*/ 22991 w 39765"/>
                <a:gd name="connsiteY7" fmla="*/ 14946 h 124703"/>
                <a:gd name="connsiteX8" fmla="*/ 978 w 39765"/>
                <a:gd name="connsiteY8" fmla="*/ 102451 h 124703"/>
                <a:gd name="connsiteX9" fmla="*/ 268 w 39765"/>
                <a:gd name="connsiteY9" fmla="*/ 107942 h 124703"/>
                <a:gd name="connsiteX10" fmla="*/ 18908 w 39765"/>
                <a:gd name="connsiteY10" fmla="*/ 124770 h 124703"/>
                <a:gd name="connsiteX11" fmla="*/ 33109 w 39765"/>
                <a:gd name="connsiteY11" fmla="*/ 115382 h 124703"/>
                <a:gd name="connsiteX12" fmla="*/ 39323 w 39765"/>
                <a:gd name="connsiteY12" fmla="*/ 97668 h 124703"/>
                <a:gd name="connsiteX13" fmla="*/ 36482 w 39765"/>
                <a:gd name="connsiteY13" fmla="*/ 95365 h 124703"/>
                <a:gd name="connsiteX14" fmla="*/ 32932 w 39765"/>
                <a:gd name="connsiteY14" fmla="*/ 99617 h 124703"/>
                <a:gd name="connsiteX15" fmla="*/ 19618 w 39765"/>
                <a:gd name="connsiteY15" fmla="*/ 119810 h 124703"/>
                <a:gd name="connsiteX16" fmla="*/ 13582 w 39765"/>
                <a:gd name="connsiteY16" fmla="*/ 111130 h 124703"/>
                <a:gd name="connsiteX17" fmla="*/ 14647 w 39765"/>
                <a:gd name="connsiteY17" fmla="*/ 103868 h 124703"/>
                <a:gd name="connsiteX18" fmla="*/ 39323 w 39765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65" h="124703">
                  <a:moveTo>
                    <a:pt x="39323" y="5380"/>
                  </a:moveTo>
                  <a:cubicBezTo>
                    <a:pt x="39500" y="5026"/>
                    <a:pt x="40033" y="2723"/>
                    <a:pt x="40033" y="2546"/>
                  </a:cubicBezTo>
                  <a:cubicBezTo>
                    <a:pt x="40033" y="1660"/>
                    <a:pt x="39323" y="66"/>
                    <a:pt x="37193" y="66"/>
                  </a:cubicBezTo>
                  <a:cubicBezTo>
                    <a:pt x="33642" y="66"/>
                    <a:pt x="18908" y="1483"/>
                    <a:pt x="14470" y="1838"/>
                  </a:cubicBezTo>
                  <a:cubicBezTo>
                    <a:pt x="13227" y="2015"/>
                    <a:pt x="10742" y="2192"/>
                    <a:pt x="10742" y="5912"/>
                  </a:cubicBezTo>
                  <a:cubicBezTo>
                    <a:pt x="10742" y="8392"/>
                    <a:pt x="13227" y="8392"/>
                    <a:pt x="15180" y="8392"/>
                  </a:cubicBezTo>
                  <a:cubicBezTo>
                    <a:pt x="23701" y="8392"/>
                    <a:pt x="23701" y="9632"/>
                    <a:pt x="23701" y="11049"/>
                  </a:cubicBezTo>
                  <a:cubicBezTo>
                    <a:pt x="23701" y="12289"/>
                    <a:pt x="23346" y="13351"/>
                    <a:pt x="22991" y="14946"/>
                  </a:cubicBezTo>
                  <a:lnTo>
                    <a:pt x="978" y="102451"/>
                  </a:lnTo>
                  <a:cubicBezTo>
                    <a:pt x="445" y="104222"/>
                    <a:pt x="268" y="106171"/>
                    <a:pt x="268" y="107942"/>
                  </a:cubicBezTo>
                  <a:cubicBezTo>
                    <a:pt x="268" y="119279"/>
                    <a:pt x="10387" y="124770"/>
                    <a:pt x="18908" y="124770"/>
                  </a:cubicBezTo>
                  <a:cubicBezTo>
                    <a:pt x="23168" y="124770"/>
                    <a:pt x="28494" y="123353"/>
                    <a:pt x="33109" y="115382"/>
                  </a:cubicBezTo>
                  <a:cubicBezTo>
                    <a:pt x="36837" y="108828"/>
                    <a:pt x="39323" y="98377"/>
                    <a:pt x="39323" y="97668"/>
                  </a:cubicBezTo>
                  <a:cubicBezTo>
                    <a:pt x="39323" y="95365"/>
                    <a:pt x="37015" y="95365"/>
                    <a:pt x="36482" y="95365"/>
                  </a:cubicBezTo>
                  <a:cubicBezTo>
                    <a:pt x="33997" y="95365"/>
                    <a:pt x="33642" y="96428"/>
                    <a:pt x="32932" y="99617"/>
                  </a:cubicBezTo>
                  <a:cubicBezTo>
                    <a:pt x="30624" y="108473"/>
                    <a:pt x="27251" y="119810"/>
                    <a:pt x="19618" y="119810"/>
                  </a:cubicBezTo>
                  <a:cubicBezTo>
                    <a:pt x="14825" y="119810"/>
                    <a:pt x="13582" y="115382"/>
                    <a:pt x="13582" y="111130"/>
                  </a:cubicBezTo>
                  <a:cubicBezTo>
                    <a:pt x="13582" y="109182"/>
                    <a:pt x="14115" y="105816"/>
                    <a:pt x="14647" y="103868"/>
                  </a:cubicBezTo>
                  <a:lnTo>
                    <a:pt x="39323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16847606-4BC7-F02E-CD88-79DD1D91C7C4}"/>
                </a:ext>
              </a:extLst>
            </p:cNvPr>
            <p:cNvSpPr/>
            <p:nvPr>
              <p:custDataLst>
                <p:tags r:id="rId234"/>
              </p:custDataLst>
            </p:nvPr>
          </p:nvSpPr>
          <p:spPr>
            <a:xfrm>
              <a:off x="7719871" y="5286686"/>
              <a:ext cx="79885" cy="112481"/>
            </a:xfrm>
            <a:custGeom>
              <a:avLst/>
              <a:gdLst>
                <a:gd name="connsiteX0" fmla="*/ 79801 w 79885"/>
                <a:gd name="connsiteY0" fmla="*/ 5203 h 112481"/>
                <a:gd name="connsiteX1" fmla="*/ 80156 w 79885"/>
                <a:gd name="connsiteY1" fmla="*/ 2546 h 112481"/>
                <a:gd name="connsiteX2" fmla="*/ 77848 w 79885"/>
                <a:gd name="connsiteY2" fmla="*/ 66 h 112481"/>
                <a:gd name="connsiteX3" fmla="*/ 65066 w 79885"/>
                <a:gd name="connsiteY3" fmla="*/ 11757 h 112481"/>
                <a:gd name="connsiteX4" fmla="*/ 46071 w 79885"/>
                <a:gd name="connsiteY4" fmla="*/ 66 h 112481"/>
                <a:gd name="connsiteX5" fmla="*/ 270 w 79885"/>
                <a:gd name="connsiteY5" fmla="*/ 50550 h 112481"/>
                <a:gd name="connsiteX6" fmla="*/ 27076 w 79885"/>
                <a:gd name="connsiteY6" fmla="*/ 79954 h 112481"/>
                <a:gd name="connsiteX7" fmla="*/ 49444 w 79885"/>
                <a:gd name="connsiteY7" fmla="*/ 70212 h 112481"/>
                <a:gd name="connsiteX8" fmla="*/ 43053 w 79885"/>
                <a:gd name="connsiteY8" fmla="*/ 96074 h 112481"/>
                <a:gd name="connsiteX9" fmla="*/ 29384 w 79885"/>
                <a:gd name="connsiteY9" fmla="*/ 106171 h 112481"/>
                <a:gd name="connsiteX10" fmla="*/ 24769 w 79885"/>
                <a:gd name="connsiteY10" fmla="*/ 110068 h 112481"/>
                <a:gd name="connsiteX11" fmla="*/ 27431 w 79885"/>
                <a:gd name="connsiteY11" fmla="*/ 112547 h 112481"/>
                <a:gd name="connsiteX12" fmla="*/ 45894 w 79885"/>
                <a:gd name="connsiteY12" fmla="*/ 111839 h 112481"/>
                <a:gd name="connsiteX13" fmla="*/ 64889 w 79885"/>
                <a:gd name="connsiteY13" fmla="*/ 112547 h 112481"/>
                <a:gd name="connsiteX14" fmla="*/ 68439 w 79885"/>
                <a:gd name="connsiteY14" fmla="*/ 108650 h 112481"/>
                <a:gd name="connsiteX15" fmla="*/ 63823 w 79885"/>
                <a:gd name="connsiteY15" fmla="*/ 106171 h 112481"/>
                <a:gd name="connsiteX16" fmla="*/ 55125 w 79885"/>
                <a:gd name="connsiteY16" fmla="*/ 104045 h 112481"/>
                <a:gd name="connsiteX17" fmla="*/ 56012 w 79885"/>
                <a:gd name="connsiteY17" fmla="*/ 100148 h 112481"/>
                <a:gd name="connsiteX18" fmla="*/ 79801 w 79885"/>
                <a:gd name="connsiteY18" fmla="*/ 5203 h 112481"/>
                <a:gd name="connsiteX19" fmla="*/ 52995 w 79885"/>
                <a:gd name="connsiteY19" fmla="*/ 55864 h 112481"/>
                <a:gd name="connsiteX20" fmla="*/ 49799 w 79885"/>
                <a:gd name="connsiteY20" fmla="*/ 62064 h 112481"/>
                <a:gd name="connsiteX21" fmla="*/ 27609 w 79885"/>
                <a:gd name="connsiteY21" fmla="*/ 74995 h 112481"/>
                <a:gd name="connsiteX22" fmla="*/ 14650 w 79885"/>
                <a:gd name="connsiteY22" fmla="*/ 57812 h 112481"/>
                <a:gd name="connsiteX23" fmla="*/ 23881 w 79885"/>
                <a:gd name="connsiteY23" fmla="*/ 21854 h 112481"/>
                <a:gd name="connsiteX24" fmla="*/ 46071 w 79885"/>
                <a:gd name="connsiteY24" fmla="*/ 5026 h 112481"/>
                <a:gd name="connsiteX25" fmla="*/ 61871 w 79885"/>
                <a:gd name="connsiteY25" fmla="*/ 20437 h 112481"/>
                <a:gd name="connsiteX26" fmla="*/ 61338 w 79885"/>
                <a:gd name="connsiteY26" fmla="*/ 23094 h 112481"/>
                <a:gd name="connsiteX27" fmla="*/ 52995 w 79885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85" h="112481">
                  <a:moveTo>
                    <a:pt x="79801" y="5203"/>
                  </a:moveTo>
                  <a:cubicBezTo>
                    <a:pt x="79978" y="4495"/>
                    <a:pt x="80156" y="3432"/>
                    <a:pt x="80156" y="2546"/>
                  </a:cubicBezTo>
                  <a:cubicBezTo>
                    <a:pt x="80156" y="1483"/>
                    <a:pt x="79445" y="66"/>
                    <a:pt x="77848" y="66"/>
                  </a:cubicBezTo>
                  <a:cubicBezTo>
                    <a:pt x="76073" y="66"/>
                    <a:pt x="68617" y="6089"/>
                    <a:pt x="65066" y="11757"/>
                  </a:cubicBezTo>
                  <a:cubicBezTo>
                    <a:pt x="63291" y="8214"/>
                    <a:pt x="57433" y="66"/>
                    <a:pt x="46071" y="66"/>
                  </a:cubicBezTo>
                  <a:cubicBezTo>
                    <a:pt x="23348" y="66"/>
                    <a:pt x="270" y="25042"/>
                    <a:pt x="270" y="50550"/>
                  </a:cubicBezTo>
                  <a:cubicBezTo>
                    <a:pt x="270" y="67732"/>
                    <a:pt x="11809" y="79954"/>
                    <a:pt x="27076" y="79954"/>
                  </a:cubicBezTo>
                  <a:cubicBezTo>
                    <a:pt x="37195" y="79954"/>
                    <a:pt x="45539" y="73578"/>
                    <a:pt x="49444" y="70212"/>
                  </a:cubicBezTo>
                  <a:cubicBezTo>
                    <a:pt x="49267" y="70743"/>
                    <a:pt x="43763" y="93062"/>
                    <a:pt x="43053" y="96074"/>
                  </a:cubicBezTo>
                  <a:cubicBezTo>
                    <a:pt x="40568" y="105816"/>
                    <a:pt x="40390" y="105993"/>
                    <a:pt x="29384" y="106171"/>
                  </a:cubicBezTo>
                  <a:cubicBezTo>
                    <a:pt x="27254" y="106171"/>
                    <a:pt x="24769" y="106171"/>
                    <a:pt x="24769" y="110068"/>
                  </a:cubicBezTo>
                  <a:cubicBezTo>
                    <a:pt x="24769" y="111130"/>
                    <a:pt x="25656" y="112547"/>
                    <a:pt x="27431" y="112547"/>
                  </a:cubicBezTo>
                  <a:cubicBezTo>
                    <a:pt x="33290" y="112547"/>
                    <a:pt x="39858" y="111839"/>
                    <a:pt x="45894" y="111839"/>
                  </a:cubicBezTo>
                  <a:cubicBezTo>
                    <a:pt x="51929" y="111839"/>
                    <a:pt x="59385" y="112547"/>
                    <a:pt x="64889" y="112547"/>
                  </a:cubicBezTo>
                  <a:cubicBezTo>
                    <a:pt x="66486" y="112547"/>
                    <a:pt x="68439" y="112016"/>
                    <a:pt x="68439" y="108650"/>
                  </a:cubicBezTo>
                  <a:cubicBezTo>
                    <a:pt x="68439" y="106171"/>
                    <a:pt x="65954" y="106171"/>
                    <a:pt x="63823" y="106171"/>
                  </a:cubicBezTo>
                  <a:cubicBezTo>
                    <a:pt x="59918" y="106171"/>
                    <a:pt x="55125" y="106171"/>
                    <a:pt x="55125" y="104045"/>
                  </a:cubicBezTo>
                  <a:cubicBezTo>
                    <a:pt x="55125" y="103513"/>
                    <a:pt x="55125" y="103159"/>
                    <a:pt x="56012" y="100148"/>
                  </a:cubicBezTo>
                  <a:lnTo>
                    <a:pt x="79801" y="5203"/>
                  </a:lnTo>
                  <a:close/>
                  <a:moveTo>
                    <a:pt x="52995" y="55864"/>
                  </a:moveTo>
                  <a:cubicBezTo>
                    <a:pt x="52107" y="58875"/>
                    <a:pt x="52107" y="59230"/>
                    <a:pt x="49799" y="62064"/>
                  </a:cubicBezTo>
                  <a:cubicBezTo>
                    <a:pt x="42876" y="70212"/>
                    <a:pt x="34532" y="74995"/>
                    <a:pt x="27609" y="74995"/>
                  </a:cubicBezTo>
                  <a:cubicBezTo>
                    <a:pt x="21041" y="74995"/>
                    <a:pt x="14650" y="70389"/>
                    <a:pt x="14650" y="57812"/>
                  </a:cubicBezTo>
                  <a:cubicBezTo>
                    <a:pt x="14650" y="48424"/>
                    <a:pt x="19798" y="28939"/>
                    <a:pt x="23881" y="21854"/>
                  </a:cubicBezTo>
                  <a:cubicBezTo>
                    <a:pt x="32047" y="7683"/>
                    <a:pt x="41101" y="5026"/>
                    <a:pt x="46071" y="5026"/>
                  </a:cubicBezTo>
                  <a:cubicBezTo>
                    <a:pt x="58498" y="5026"/>
                    <a:pt x="61871" y="18665"/>
                    <a:pt x="61871" y="20437"/>
                  </a:cubicBezTo>
                  <a:cubicBezTo>
                    <a:pt x="61871" y="21323"/>
                    <a:pt x="61516" y="22385"/>
                    <a:pt x="61338" y="23094"/>
                  </a:cubicBezTo>
                  <a:lnTo>
                    <a:pt x="52995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03EE7414-EDC8-4869-68D4-E59AB7EFD972}"/>
                </a:ext>
              </a:extLst>
            </p:cNvPr>
            <p:cNvSpPr/>
            <p:nvPr>
              <p:custDataLst>
                <p:tags r:id="rId235"/>
              </p:custDataLst>
            </p:nvPr>
          </p:nvSpPr>
          <p:spPr>
            <a:xfrm>
              <a:off x="7928762" y="5115634"/>
              <a:ext cx="254110" cy="172833"/>
            </a:xfrm>
            <a:custGeom>
              <a:avLst/>
              <a:gdLst>
                <a:gd name="connsiteX0" fmla="*/ 224464 w 254110"/>
                <a:gd name="connsiteY0" fmla="*/ 19548 h 172833"/>
                <a:gd name="connsiteX1" fmla="*/ 246274 w 254110"/>
                <a:gd name="connsiteY1" fmla="*/ 7908 h 172833"/>
                <a:gd name="connsiteX2" fmla="*/ 254389 w 254110"/>
                <a:gd name="connsiteY2" fmla="*/ 2847 h 172833"/>
                <a:gd name="connsiteX3" fmla="*/ 247542 w 254110"/>
                <a:gd name="connsiteY3" fmla="*/ 63 h 172833"/>
                <a:gd name="connsiteX4" fmla="*/ 214066 w 254110"/>
                <a:gd name="connsiteY4" fmla="*/ 63 h 172833"/>
                <a:gd name="connsiteX5" fmla="*/ 204176 w 254110"/>
                <a:gd name="connsiteY5" fmla="*/ 4871 h 172833"/>
                <a:gd name="connsiteX6" fmla="*/ 111611 w 254110"/>
                <a:gd name="connsiteY6" fmla="*/ 149110 h 172833"/>
                <a:gd name="connsiteX7" fmla="*/ 91830 w 254110"/>
                <a:gd name="connsiteY7" fmla="*/ 5883 h 172833"/>
                <a:gd name="connsiteX8" fmla="*/ 83968 w 254110"/>
                <a:gd name="connsiteY8" fmla="*/ 63 h 172833"/>
                <a:gd name="connsiteX9" fmla="*/ 49224 w 254110"/>
                <a:gd name="connsiteY9" fmla="*/ 63 h 172833"/>
                <a:gd name="connsiteX10" fmla="*/ 41616 w 254110"/>
                <a:gd name="connsiteY10" fmla="*/ 4871 h 172833"/>
                <a:gd name="connsiteX11" fmla="*/ 48971 w 254110"/>
                <a:gd name="connsiteY11" fmla="*/ 7908 h 172833"/>
                <a:gd name="connsiteX12" fmla="*/ 59875 w 254110"/>
                <a:gd name="connsiteY12" fmla="*/ 8414 h 172833"/>
                <a:gd name="connsiteX13" fmla="*/ 65455 w 254110"/>
                <a:gd name="connsiteY13" fmla="*/ 12463 h 172833"/>
                <a:gd name="connsiteX14" fmla="*/ 64440 w 254110"/>
                <a:gd name="connsiteY14" fmla="*/ 17271 h 172833"/>
                <a:gd name="connsiteX15" fmla="*/ 32233 w 254110"/>
                <a:gd name="connsiteY15" fmla="*/ 146074 h 172833"/>
                <a:gd name="connsiteX16" fmla="*/ 4843 w 254110"/>
                <a:gd name="connsiteY16" fmla="*/ 165052 h 172833"/>
                <a:gd name="connsiteX17" fmla="*/ 279 w 254110"/>
                <a:gd name="connsiteY17" fmla="*/ 169860 h 172833"/>
                <a:gd name="connsiteX18" fmla="*/ 3829 w 254110"/>
                <a:gd name="connsiteY18" fmla="*/ 172897 h 172833"/>
                <a:gd name="connsiteX19" fmla="*/ 29189 w 254110"/>
                <a:gd name="connsiteY19" fmla="*/ 172138 h 172833"/>
                <a:gd name="connsiteX20" fmla="*/ 55311 w 254110"/>
                <a:gd name="connsiteY20" fmla="*/ 172897 h 172833"/>
                <a:gd name="connsiteX21" fmla="*/ 59875 w 254110"/>
                <a:gd name="connsiteY21" fmla="*/ 167836 h 172833"/>
                <a:gd name="connsiteX22" fmla="*/ 55311 w 254110"/>
                <a:gd name="connsiteY22" fmla="*/ 165052 h 172833"/>
                <a:gd name="connsiteX23" fmla="*/ 38066 w 254110"/>
                <a:gd name="connsiteY23" fmla="*/ 153918 h 172833"/>
                <a:gd name="connsiteX24" fmla="*/ 39080 w 254110"/>
                <a:gd name="connsiteY24" fmla="*/ 148098 h 172833"/>
                <a:gd name="connsiteX25" fmla="*/ 73570 w 254110"/>
                <a:gd name="connsiteY25" fmla="*/ 10185 h 172833"/>
                <a:gd name="connsiteX26" fmla="*/ 73824 w 254110"/>
                <a:gd name="connsiteY26" fmla="*/ 10185 h 172833"/>
                <a:gd name="connsiteX27" fmla="*/ 95634 w 254110"/>
                <a:gd name="connsiteY27" fmla="*/ 167077 h 172833"/>
                <a:gd name="connsiteX28" fmla="*/ 99438 w 254110"/>
                <a:gd name="connsiteY28" fmla="*/ 172897 h 172833"/>
                <a:gd name="connsiteX29" fmla="*/ 105017 w 254110"/>
                <a:gd name="connsiteY29" fmla="*/ 168342 h 172833"/>
                <a:gd name="connsiteX30" fmla="*/ 207473 w 254110"/>
                <a:gd name="connsiteY30" fmla="*/ 8161 h 172833"/>
                <a:gd name="connsiteX31" fmla="*/ 207726 w 254110"/>
                <a:gd name="connsiteY31" fmla="*/ 8161 h 172833"/>
                <a:gd name="connsiteX32" fmla="*/ 171461 w 254110"/>
                <a:gd name="connsiteY32" fmla="*/ 153159 h 172833"/>
                <a:gd name="connsiteX33" fmla="*/ 148383 w 254110"/>
                <a:gd name="connsiteY33" fmla="*/ 165052 h 172833"/>
                <a:gd name="connsiteX34" fmla="*/ 141282 w 254110"/>
                <a:gd name="connsiteY34" fmla="*/ 169860 h 172833"/>
                <a:gd name="connsiteX35" fmla="*/ 145086 w 254110"/>
                <a:gd name="connsiteY35" fmla="*/ 172897 h 172833"/>
                <a:gd name="connsiteX36" fmla="*/ 176533 w 254110"/>
                <a:gd name="connsiteY36" fmla="*/ 172138 h 172833"/>
                <a:gd name="connsiteX37" fmla="*/ 208234 w 254110"/>
                <a:gd name="connsiteY37" fmla="*/ 172897 h 172833"/>
                <a:gd name="connsiteX38" fmla="*/ 213052 w 254110"/>
                <a:gd name="connsiteY38" fmla="*/ 167836 h 172833"/>
                <a:gd name="connsiteX39" fmla="*/ 205951 w 254110"/>
                <a:gd name="connsiteY39" fmla="*/ 165052 h 172833"/>
                <a:gd name="connsiteX40" fmla="*/ 189467 w 254110"/>
                <a:gd name="connsiteY40" fmla="*/ 160498 h 172833"/>
                <a:gd name="connsiteX41" fmla="*/ 190735 w 254110"/>
                <a:gd name="connsiteY41" fmla="*/ 154424 h 172833"/>
                <a:gd name="connsiteX42" fmla="*/ 224464 w 2541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110" h="172833">
                  <a:moveTo>
                    <a:pt x="224464" y="19548"/>
                  </a:moveTo>
                  <a:cubicBezTo>
                    <a:pt x="226747" y="10438"/>
                    <a:pt x="227254" y="7908"/>
                    <a:pt x="246274" y="7908"/>
                  </a:cubicBezTo>
                  <a:cubicBezTo>
                    <a:pt x="252107" y="7908"/>
                    <a:pt x="254389" y="7908"/>
                    <a:pt x="254389" y="2847"/>
                  </a:cubicBezTo>
                  <a:cubicBezTo>
                    <a:pt x="254389" y="63"/>
                    <a:pt x="251853" y="63"/>
                    <a:pt x="247542" y="63"/>
                  </a:cubicBezTo>
                  <a:lnTo>
                    <a:pt x="214066" y="63"/>
                  </a:lnTo>
                  <a:cubicBezTo>
                    <a:pt x="207473" y="63"/>
                    <a:pt x="207219" y="63"/>
                    <a:pt x="204176" y="4871"/>
                  </a:cubicBezTo>
                  <a:lnTo>
                    <a:pt x="111611" y="149110"/>
                  </a:lnTo>
                  <a:lnTo>
                    <a:pt x="91830" y="5883"/>
                  </a:lnTo>
                  <a:cubicBezTo>
                    <a:pt x="91069" y="63"/>
                    <a:pt x="90562" y="63"/>
                    <a:pt x="83968" y="63"/>
                  </a:cubicBezTo>
                  <a:lnTo>
                    <a:pt x="49224" y="63"/>
                  </a:lnTo>
                  <a:cubicBezTo>
                    <a:pt x="44406" y="63"/>
                    <a:pt x="41616" y="63"/>
                    <a:pt x="41616" y="4871"/>
                  </a:cubicBezTo>
                  <a:cubicBezTo>
                    <a:pt x="41616" y="7908"/>
                    <a:pt x="43898" y="7908"/>
                    <a:pt x="48971" y="7908"/>
                  </a:cubicBezTo>
                  <a:cubicBezTo>
                    <a:pt x="52267" y="7908"/>
                    <a:pt x="56832" y="8161"/>
                    <a:pt x="59875" y="8414"/>
                  </a:cubicBezTo>
                  <a:cubicBezTo>
                    <a:pt x="63933" y="8920"/>
                    <a:pt x="65455" y="9679"/>
                    <a:pt x="65455" y="12463"/>
                  </a:cubicBezTo>
                  <a:cubicBezTo>
                    <a:pt x="65455" y="13475"/>
                    <a:pt x="65201" y="14234"/>
                    <a:pt x="64440" y="17271"/>
                  </a:cubicBezTo>
                  <a:lnTo>
                    <a:pt x="32233" y="146074"/>
                  </a:lnTo>
                  <a:cubicBezTo>
                    <a:pt x="29697" y="156196"/>
                    <a:pt x="25385" y="164293"/>
                    <a:pt x="4843" y="165052"/>
                  </a:cubicBezTo>
                  <a:cubicBezTo>
                    <a:pt x="3575" y="165052"/>
                    <a:pt x="279" y="165306"/>
                    <a:pt x="279" y="169860"/>
                  </a:cubicBezTo>
                  <a:cubicBezTo>
                    <a:pt x="279" y="172138"/>
                    <a:pt x="1800" y="172897"/>
                    <a:pt x="3829" y="172897"/>
                  </a:cubicBezTo>
                  <a:cubicBezTo>
                    <a:pt x="11944" y="172897"/>
                    <a:pt x="20821" y="172138"/>
                    <a:pt x="29189" y="172138"/>
                  </a:cubicBezTo>
                  <a:cubicBezTo>
                    <a:pt x="37812" y="172138"/>
                    <a:pt x="46942" y="172897"/>
                    <a:pt x="55311" y="172897"/>
                  </a:cubicBezTo>
                  <a:cubicBezTo>
                    <a:pt x="56579" y="172897"/>
                    <a:pt x="59875" y="172897"/>
                    <a:pt x="59875" y="167836"/>
                  </a:cubicBezTo>
                  <a:cubicBezTo>
                    <a:pt x="59875" y="165052"/>
                    <a:pt x="57086" y="165052"/>
                    <a:pt x="55311" y="165052"/>
                  </a:cubicBezTo>
                  <a:cubicBezTo>
                    <a:pt x="40855" y="164799"/>
                    <a:pt x="38066" y="159738"/>
                    <a:pt x="38066" y="153918"/>
                  </a:cubicBezTo>
                  <a:cubicBezTo>
                    <a:pt x="38066" y="152147"/>
                    <a:pt x="38319" y="150882"/>
                    <a:pt x="39080" y="148098"/>
                  </a:cubicBezTo>
                  <a:lnTo>
                    <a:pt x="73570" y="10185"/>
                  </a:lnTo>
                  <a:lnTo>
                    <a:pt x="73824" y="10185"/>
                  </a:lnTo>
                  <a:lnTo>
                    <a:pt x="95634" y="167077"/>
                  </a:lnTo>
                  <a:cubicBezTo>
                    <a:pt x="96141" y="170114"/>
                    <a:pt x="96394" y="172897"/>
                    <a:pt x="99438" y="172897"/>
                  </a:cubicBezTo>
                  <a:cubicBezTo>
                    <a:pt x="102227" y="172897"/>
                    <a:pt x="103749" y="170114"/>
                    <a:pt x="105017" y="168342"/>
                  </a:cubicBezTo>
                  <a:lnTo>
                    <a:pt x="207473" y="8161"/>
                  </a:lnTo>
                  <a:lnTo>
                    <a:pt x="207726" y="8161"/>
                  </a:lnTo>
                  <a:lnTo>
                    <a:pt x="171461" y="153159"/>
                  </a:lnTo>
                  <a:cubicBezTo>
                    <a:pt x="168925" y="163028"/>
                    <a:pt x="168418" y="165052"/>
                    <a:pt x="148383" y="165052"/>
                  </a:cubicBezTo>
                  <a:cubicBezTo>
                    <a:pt x="144072" y="165052"/>
                    <a:pt x="141282" y="165052"/>
                    <a:pt x="141282" y="169860"/>
                  </a:cubicBezTo>
                  <a:cubicBezTo>
                    <a:pt x="141282" y="172897"/>
                    <a:pt x="144325" y="172897"/>
                    <a:pt x="145086" y="172897"/>
                  </a:cubicBezTo>
                  <a:cubicBezTo>
                    <a:pt x="152187" y="172897"/>
                    <a:pt x="169432" y="172138"/>
                    <a:pt x="176533" y="172138"/>
                  </a:cubicBezTo>
                  <a:cubicBezTo>
                    <a:pt x="186931" y="172138"/>
                    <a:pt x="197836" y="172897"/>
                    <a:pt x="208234" y="172897"/>
                  </a:cubicBezTo>
                  <a:cubicBezTo>
                    <a:pt x="209755" y="172897"/>
                    <a:pt x="213052" y="172897"/>
                    <a:pt x="213052" y="167836"/>
                  </a:cubicBezTo>
                  <a:cubicBezTo>
                    <a:pt x="213052" y="165052"/>
                    <a:pt x="210770" y="165052"/>
                    <a:pt x="205951" y="165052"/>
                  </a:cubicBezTo>
                  <a:cubicBezTo>
                    <a:pt x="196568" y="165052"/>
                    <a:pt x="189467" y="165052"/>
                    <a:pt x="189467" y="160498"/>
                  </a:cubicBezTo>
                  <a:cubicBezTo>
                    <a:pt x="189467" y="159485"/>
                    <a:pt x="189467" y="158979"/>
                    <a:pt x="190735" y="154424"/>
                  </a:cubicBezTo>
                  <a:lnTo>
                    <a:pt x="224464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39EE2FF3-7EEA-6410-8F6C-E5007319915B}"/>
                </a:ext>
              </a:extLst>
            </p:cNvPr>
            <p:cNvSpPr/>
            <p:nvPr>
              <p:custDataLst>
                <p:tags r:id="rId236"/>
              </p:custDataLst>
            </p:nvPr>
          </p:nvSpPr>
          <p:spPr>
            <a:xfrm>
              <a:off x="8174971" y="5248308"/>
              <a:ext cx="79885" cy="112481"/>
            </a:xfrm>
            <a:custGeom>
              <a:avLst/>
              <a:gdLst>
                <a:gd name="connsiteX0" fmla="*/ 79818 w 79885"/>
                <a:gd name="connsiteY0" fmla="*/ 5202 h 112481"/>
                <a:gd name="connsiteX1" fmla="*/ 80173 w 79885"/>
                <a:gd name="connsiteY1" fmla="*/ 2545 h 112481"/>
                <a:gd name="connsiteX2" fmla="*/ 77866 w 79885"/>
                <a:gd name="connsiteY2" fmla="*/ 65 h 112481"/>
                <a:gd name="connsiteX3" fmla="*/ 65084 w 79885"/>
                <a:gd name="connsiteY3" fmla="*/ 11756 h 112481"/>
                <a:gd name="connsiteX4" fmla="*/ 46089 w 79885"/>
                <a:gd name="connsiteY4" fmla="*/ 65 h 112481"/>
                <a:gd name="connsiteX5" fmla="*/ 288 w 79885"/>
                <a:gd name="connsiteY5" fmla="*/ 50548 h 112481"/>
                <a:gd name="connsiteX6" fmla="*/ 27094 w 79885"/>
                <a:gd name="connsiteY6" fmla="*/ 79953 h 112481"/>
                <a:gd name="connsiteX7" fmla="*/ 49462 w 79885"/>
                <a:gd name="connsiteY7" fmla="*/ 70210 h 112481"/>
                <a:gd name="connsiteX8" fmla="*/ 43071 w 79885"/>
                <a:gd name="connsiteY8" fmla="*/ 96072 h 112481"/>
                <a:gd name="connsiteX9" fmla="*/ 29402 w 79885"/>
                <a:gd name="connsiteY9" fmla="*/ 106169 h 112481"/>
                <a:gd name="connsiteX10" fmla="*/ 24786 w 79885"/>
                <a:gd name="connsiteY10" fmla="*/ 110066 h 112481"/>
                <a:gd name="connsiteX11" fmla="*/ 27449 w 79885"/>
                <a:gd name="connsiteY11" fmla="*/ 112546 h 112481"/>
                <a:gd name="connsiteX12" fmla="*/ 45912 w 79885"/>
                <a:gd name="connsiteY12" fmla="*/ 111837 h 112481"/>
                <a:gd name="connsiteX13" fmla="*/ 64906 w 79885"/>
                <a:gd name="connsiteY13" fmla="*/ 112546 h 112481"/>
                <a:gd name="connsiteX14" fmla="*/ 68457 w 79885"/>
                <a:gd name="connsiteY14" fmla="*/ 108649 h 112481"/>
                <a:gd name="connsiteX15" fmla="*/ 63841 w 79885"/>
                <a:gd name="connsiteY15" fmla="*/ 106169 h 112481"/>
                <a:gd name="connsiteX16" fmla="*/ 55143 w 79885"/>
                <a:gd name="connsiteY16" fmla="*/ 104043 h 112481"/>
                <a:gd name="connsiteX17" fmla="*/ 56030 w 79885"/>
                <a:gd name="connsiteY17" fmla="*/ 100146 h 112481"/>
                <a:gd name="connsiteX18" fmla="*/ 79818 w 79885"/>
                <a:gd name="connsiteY18" fmla="*/ 5202 h 112481"/>
                <a:gd name="connsiteX19" fmla="*/ 53012 w 79885"/>
                <a:gd name="connsiteY19" fmla="*/ 55862 h 112481"/>
                <a:gd name="connsiteX20" fmla="*/ 49817 w 79885"/>
                <a:gd name="connsiteY20" fmla="*/ 62062 h 112481"/>
                <a:gd name="connsiteX21" fmla="*/ 27627 w 79885"/>
                <a:gd name="connsiteY21" fmla="*/ 74993 h 112481"/>
                <a:gd name="connsiteX22" fmla="*/ 14668 w 79885"/>
                <a:gd name="connsiteY22" fmla="*/ 57811 h 112481"/>
                <a:gd name="connsiteX23" fmla="*/ 23899 w 79885"/>
                <a:gd name="connsiteY23" fmla="*/ 21852 h 112481"/>
                <a:gd name="connsiteX24" fmla="*/ 46089 w 79885"/>
                <a:gd name="connsiteY24" fmla="*/ 5025 h 112481"/>
                <a:gd name="connsiteX25" fmla="*/ 61889 w 79885"/>
                <a:gd name="connsiteY25" fmla="*/ 20435 h 112481"/>
                <a:gd name="connsiteX26" fmla="*/ 61356 w 79885"/>
                <a:gd name="connsiteY26" fmla="*/ 23092 h 112481"/>
                <a:gd name="connsiteX27" fmla="*/ 53012 w 79885"/>
                <a:gd name="connsiteY27" fmla="*/ 55862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85" h="112481">
                  <a:moveTo>
                    <a:pt x="79818" y="5202"/>
                  </a:moveTo>
                  <a:cubicBezTo>
                    <a:pt x="79996" y="4493"/>
                    <a:pt x="80173" y="3430"/>
                    <a:pt x="80173" y="2545"/>
                  </a:cubicBezTo>
                  <a:cubicBezTo>
                    <a:pt x="80173" y="1482"/>
                    <a:pt x="79463" y="65"/>
                    <a:pt x="77866" y="65"/>
                  </a:cubicBezTo>
                  <a:cubicBezTo>
                    <a:pt x="76090" y="65"/>
                    <a:pt x="68634" y="6087"/>
                    <a:pt x="65084" y="11756"/>
                  </a:cubicBezTo>
                  <a:cubicBezTo>
                    <a:pt x="63309" y="8213"/>
                    <a:pt x="57451" y="65"/>
                    <a:pt x="46089" y="65"/>
                  </a:cubicBezTo>
                  <a:cubicBezTo>
                    <a:pt x="23366" y="65"/>
                    <a:pt x="288" y="25041"/>
                    <a:pt x="288" y="50548"/>
                  </a:cubicBezTo>
                  <a:cubicBezTo>
                    <a:pt x="288" y="67731"/>
                    <a:pt x="11827" y="79953"/>
                    <a:pt x="27094" y="79953"/>
                  </a:cubicBezTo>
                  <a:cubicBezTo>
                    <a:pt x="37213" y="79953"/>
                    <a:pt x="45557" y="73576"/>
                    <a:pt x="49462" y="70210"/>
                  </a:cubicBezTo>
                  <a:cubicBezTo>
                    <a:pt x="49285" y="70742"/>
                    <a:pt x="43781" y="93061"/>
                    <a:pt x="43071" y="96072"/>
                  </a:cubicBezTo>
                  <a:cubicBezTo>
                    <a:pt x="40586" y="105815"/>
                    <a:pt x="40408" y="105992"/>
                    <a:pt x="29402" y="106169"/>
                  </a:cubicBezTo>
                  <a:cubicBezTo>
                    <a:pt x="27272" y="106169"/>
                    <a:pt x="24786" y="106169"/>
                    <a:pt x="24786" y="110066"/>
                  </a:cubicBezTo>
                  <a:cubicBezTo>
                    <a:pt x="24786" y="111129"/>
                    <a:pt x="25674" y="112546"/>
                    <a:pt x="27449" y="112546"/>
                  </a:cubicBezTo>
                  <a:cubicBezTo>
                    <a:pt x="33307" y="112546"/>
                    <a:pt x="39876" y="111837"/>
                    <a:pt x="45912" y="111837"/>
                  </a:cubicBezTo>
                  <a:cubicBezTo>
                    <a:pt x="51947" y="111837"/>
                    <a:pt x="59403" y="112546"/>
                    <a:pt x="64906" y="112546"/>
                  </a:cubicBezTo>
                  <a:cubicBezTo>
                    <a:pt x="66504" y="112546"/>
                    <a:pt x="68457" y="112014"/>
                    <a:pt x="68457" y="108649"/>
                  </a:cubicBezTo>
                  <a:cubicBezTo>
                    <a:pt x="68457" y="106169"/>
                    <a:pt x="65972" y="106169"/>
                    <a:pt x="63841" y="106169"/>
                  </a:cubicBezTo>
                  <a:cubicBezTo>
                    <a:pt x="59936" y="106169"/>
                    <a:pt x="55143" y="106169"/>
                    <a:pt x="55143" y="104043"/>
                  </a:cubicBezTo>
                  <a:cubicBezTo>
                    <a:pt x="55143" y="103512"/>
                    <a:pt x="55143" y="103158"/>
                    <a:pt x="56030" y="100146"/>
                  </a:cubicBezTo>
                  <a:lnTo>
                    <a:pt x="79818" y="5202"/>
                  </a:lnTo>
                  <a:close/>
                  <a:moveTo>
                    <a:pt x="53012" y="55862"/>
                  </a:moveTo>
                  <a:cubicBezTo>
                    <a:pt x="52125" y="58874"/>
                    <a:pt x="52125" y="59228"/>
                    <a:pt x="49817" y="62062"/>
                  </a:cubicBezTo>
                  <a:cubicBezTo>
                    <a:pt x="42894" y="70210"/>
                    <a:pt x="34550" y="74993"/>
                    <a:pt x="27627" y="74993"/>
                  </a:cubicBezTo>
                  <a:cubicBezTo>
                    <a:pt x="21058" y="74993"/>
                    <a:pt x="14668" y="70388"/>
                    <a:pt x="14668" y="57811"/>
                  </a:cubicBezTo>
                  <a:cubicBezTo>
                    <a:pt x="14668" y="48423"/>
                    <a:pt x="19816" y="28938"/>
                    <a:pt x="23899" y="21852"/>
                  </a:cubicBezTo>
                  <a:cubicBezTo>
                    <a:pt x="32065" y="7682"/>
                    <a:pt x="41118" y="5025"/>
                    <a:pt x="46089" y="5025"/>
                  </a:cubicBezTo>
                  <a:cubicBezTo>
                    <a:pt x="58516" y="5025"/>
                    <a:pt x="61889" y="18664"/>
                    <a:pt x="61889" y="20435"/>
                  </a:cubicBezTo>
                  <a:cubicBezTo>
                    <a:pt x="61889" y="21321"/>
                    <a:pt x="61534" y="22384"/>
                    <a:pt x="61356" y="23092"/>
                  </a:cubicBezTo>
                  <a:lnTo>
                    <a:pt x="53012" y="5586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3F2D650F-8558-69EF-FE56-99542E6DF61F}"/>
                </a:ext>
              </a:extLst>
            </p:cNvPr>
            <p:cNvSpPr/>
            <p:nvPr>
              <p:custDataLst>
                <p:tags r:id="rId237"/>
              </p:custDataLst>
            </p:nvPr>
          </p:nvSpPr>
          <p:spPr>
            <a:xfrm>
              <a:off x="8340218" y="5261644"/>
              <a:ext cx="26881" cy="26823"/>
            </a:xfrm>
            <a:custGeom>
              <a:avLst/>
              <a:gdLst>
                <a:gd name="connsiteX0" fmla="*/ 27176 w 26881"/>
                <a:gd name="connsiteY0" fmla="*/ 13475 h 26823"/>
                <a:gd name="connsiteX1" fmla="*/ 13735 w 26881"/>
                <a:gd name="connsiteY1" fmla="*/ 63 h 26823"/>
                <a:gd name="connsiteX2" fmla="*/ 294 w 26881"/>
                <a:gd name="connsiteY2" fmla="*/ 13475 h 26823"/>
                <a:gd name="connsiteX3" fmla="*/ 13735 w 26881"/>
                <a:gd name="connsiteY3" fmla="*/ 26887 h 26823"/>
                <a:gd name="connsiteX4" fmla="*/ 27176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176" y="13475"/>
                  </a:moveTo>
                  <a:cubicBezTo>
                    <a:pt x="27176" y="6136"/>
                    <a:pt x="21090" y="63"/>
                    <a:pt x="13735" y="63"/>
                  </a:cubicBezTo>
                  <a:cubicBezTo>
                    <a:pt x="6381" y="63"/>
                    <a:pt x="294" y="6136"/>
                    <a:pt x="294" y="13475"/>
                  </a:cubicBezTo>
                  <a:cubicBezTo>
                    <a:pt x="294" y="20813"/>
                    <a:pt x="6381" y="26887"/>
                    <a:pt x="13735" y="26887"/>
                  </a:cubicBezTo>
                  <a:cubicBezTo>
                    <a:pt x="21090" y="26887"/>
                    <a:pt x="27176" y="20813"/>
                    <a:pt x="2717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0E402F4E-0E95-10C1-E994-224E08591DDE}"/>
                </a:ext>
              </a:extLst>
            </p:cNvPr>
            <p:cNvSpPr/>
            <p:nvPr>
              <p:custDataLst>
                <p:tags r:id="rId238"/>
              </p:custDataLst>
            </p:nvPr>
          </p:nvSpPr>
          <p:spPr>
            <a:xfrm>
              <a:off x="8452930" y="5261644"/>
              <a:ext cx="26881" cy="26823"/>
            </a:xfrm>
            <a:custGeom>
              <a:avLst/>
              <a:gdLst>
                <a:gd name="connsiteX0" fmla="*/ 27181 w 26881"/>
                <a:gd name="connsiteY0" fmla="*/ 13475 h 26823"/>
                <a:gd name="connsiteX1" fmla="*/ 13740 w 26881"/>
                <a:gd name="connsiteY1" fmla="*/ 63 h 26823"/>
                <a:gd name="connsiteX2" fmla="*/ 299 w 26881"/>
                <a:gd name="connsiteY2" fmla="*/ 13475 h 26823"/>
                <a:gd name="connsiteX3" fmla="*/ 13740 w 26881"/>
                <a:gd name="connsiteY3" fmla="*/ 26887 h 26823"/>
                <a:gd name="connsiteX4" fmla="*/ 27181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181" y="13475"/>
                  </a:moveTo>
                  <a:cubicBezTo>
                    <a:pt x="27181" y="6136"/>
                    <a:pt x="21094" y="63"/>
                    <a:pt x="13740" y="63"/>
                  </a:cubicBezTo>
                  <a:cubicBezTo>
                    <a:pt x="6385" y="63"/>
                    <a:pt x="299" y="6136"/>
                    <a:pt x="299" y="13475"/>
                  </a:cubicBezTo>
                  <a:cubicBezTo>
                    <a:pt x="299" y="20813"/>
                    <a:pt x="6385" y="26887"/>
                    <a:pt x="13740" y="26887"/>
                  </a:cubicBezTo>
                  <a:cubicBezTo>
                    <a:pt x="21094" y="26887"/>
                    <a:pt x="27181" y="20813"/>
                    <a:pt x="2718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D99BC12-8DEE-63FF-A7C6-D732A170C0C4}"/>
                </a:ext>
              </a:extLst>
            </p:cNvPr>
            <p:cNvSpPr/>
            <p:nvPr>
              <p:custDataLst>
                <p:tags r:id="rId239"/>
              </p:custDataLst>
            </p:nvPr>
          </p:nvSpPr>
          <p:spPr>
            <a:xfrm>
              <a:off x="8565642" y="5261644"/>
              <a:ext cx="26881" cy="26823"/>
            </a:xfrm>
            <a:custGeom>
              <a:avLst/>
              <a:gdLst>
                <a:gd name="connsiteX0" fmla="*/ 27185 w 26881"/>
                <a:gd name="connsiteY0" fmla="*/ 13475 h 26823"/>
                <a:gd name="connsiteX1" fmla="*/ 13744 w 26881"/>
                <a:gd name="connsiteY1" fmla="*/ 63 h 26823"/>
                <a:gd name="connsiteX2" fmla="*/ 303 w 26881"/>
                <a:gd name="connsiteY2" fmla="*/ 13475 h 26823"/>
                <a:gd name="connsiteX3" fmla="*/ 13744 w 26881"/>
                <a:gd name="connsiteY3" fmla="*/ 26887 h 26823"/>
                <a:gd name="connsiteX4" fmla="*/ 27185 w 26881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81" h="26823">
                  <a:moveTo>
                    <a:pt x="27185" y="13475"/>
                  </a:moveTo>
                  <a:cubicBezTo>
                    <a:pt x="27185" y="6136"/>
                    <a:pt x="21099" y="63"/>
                    <a:pt x="13744" y="63"/>
                  </a:cubicBezTo>
                  <a:cubicBezTo>
                    <a:pt x="6390" y="63"/>
                    <a:pt x="303" y="6136"/>
                    <a:pt x="303" y="13475"/>
                  </a:cubicBezTo>
                  <a:cubicBezTo>
                    <a:pt x="303" y="20813"/>
                    <a:pt x="6390" y="26887"/>
                    <a:pt x="13744" y="26887"/>
                  </a:cubicBezTo>
                  <a:cubicBezTo>
                    <a:pt x="21099" y="26887"/>
                    <a:pt x="27185" y="20813"/>
                    <a:pt x="27185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C310DBC-BF53-C604-EF29-C1EC6135C47C}"/>
                  </a:ext>
                </a:extLst>
              </p:cNvPr>
              <p:cNvSpPr txBox="1"/>
              <p:nvPr/>
            </p:nvSpPr>
            <p:spPr>
              <a:xfrm>
                <a:off x="739249" y="2894379"/>
                <a:ext cx="29337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/>
                  <a:t> rotation:</a:t>
                </a:r>
              </a:p>
            </p:txBody>
          </p:sp>
        </mc:Choice>
        <mc:Fallback xmlns="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C310DBC-BF53-C604-EF29-C1EC6135C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49" y="2894379"/>
                <a:ext cx="2933700" cy="400110"/>
              </a:xfrm>
              <a:prstGeom prst="rect">
                <a:avLst/>
              </a:prstGeom>
              <a:blipFill>
                <a:blip r:embed="rId30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6" name="Group 475" descr="\documentclass{article}&#10;\usepackage{amsmath}&#10;\pagestyle{empty}&#10;\begin{document}&#10;&#10;&#10;$\sigma^R_{ij} = R_{im}R_{jn}^{-T}\sigma_{mn}$&#10;&#10;\end{document}" title="IguanaTex Vector Display">
            <a:extLst>
              <a:ext uri="{FF2B5EF4-FFF2-40B4-BE49-F238E27FC236}">
                <a16:creationId xmlns:a16="http://schemas.microsoft.com/office/drawing/2014/main" id="{DFFDBE12-E2A1-07A5-3382-C155048640FE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068206" y="2915914"/>
            <a:ext cx="2052661" cy="347536"/>
            <a:chOff x="5578077" y="7122438"/>
            <a:chExt cx="2052661" cy="347536"/>
          </a:xfrm>
        </p:grpSpPr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8A9051D5-48CB-A5F5-C7A2-BE6E4F1CACAA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5578077" y="7245941"/>
              <a:ext cx="133455" cy="116150"/>
            </a:xfrm>
            <a:custGeom>
              <a:avLst/>
              <a:gdLst>
                <a:gd name="connsiteX0" fmla="*/ 121171 w 133455"/>
                <a:gd name="connsiteY0" fmla="*/ 15304 h 116150"/>
                <a:gd name="connsiteX1" fmla="*/ 133533 w 133455"/>
                <a:gd name="connsiteY1" fmla="*/ 6370 h 116150"/>
                <a:gd name="connsiteX2" fmla="*/ 123694 w 133455"/>
                <a:gd name="connsiteY2" fmla="*/ 63 h 116150"/>
                <a:gd name="connsiteX3" fmla="*/ 66174 w 133455"/>
                <a:gd name="connsiteY3" fmla="*/ 63 h 116150"/>
                <a:gd name="connsiteX4" fmla="*/ 77 w 133455"/>
                <a:gd name="connsiteY4" fmla="*/ 74693 h 116150"/>
                <a:gd name="connsiteX5" fmla="*/ 37919 w 133455"/>
                <a:gd name="connsiteY5" fmla="*/ 116213 h 116150"/>
                <a:gd name="connsiteX6" fmla="*/ 101241 w 133455"/>
                <a:gd name="connsiteY6" fmla="*/ 43948 h 116150"/>
                <a:gd name="connsiteX7" fmla="*/ 93420 w 133455"/>
                <a:gd name="connsiteY7" fmla="*/ 15304 h 116150"/>
                <a:gd name="connsiteX8" fmla="*/ 121171 w 133455"/>
                <a:gd name="connsiteY8" fmla="*/ 15304 h 116150"/>
                <a:gd name="connsiteX9" fmla="*/ 38171 w 133455"/>
                <a:gd name="connsiteY9" fmla="*/ 110432 h 116150"/>
                <a:gd name="connsiteX10" fmla="*/ 15718 w 133455"/>
                <a:gd name="connsiteY10" fmla="*/ 82051 h 116150"/>
                <a:gd name="connsiteX11" fmla="*/ 27575 w 133455"/>
                <a:gd name="connsiteY11" fmla="*/ 37115 h 116150"/>
                <a:gd name="connsiteX12" fmla="*/ 61885 w 133455"/>
                <a:gd name="connsiteY12" fmla="*/ 15304 h 116150"/>
                <a:gd name="connsiteX13" fmla="*/ 85095 w 133455"/>
                <a:gd name="connsiteY13" fmla="*/ 40794 h 116150"/>
                <a:gd name="connsiteX14" fmla="*/ 71472 w 133455"/>
                <a:gd name="connsiteY14" fmla="*/ 88095 h 116150"/>
                <a:gd name="connsiteX15" fmla="*/ 38171 w 133455"/>
                <a:gd name="connsiteY15" fmla="*/ 110432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55" h="116150">
                  <a:moveTo>
                    <a:pt x="121171" y="15304"/>
                  </a:moveTo>
                  <a:cubicBezTo>
                    <a:pt x="124451" y="15304"/>
                    <a:pt x="133533" y="15304"/>
                    <a:pt x="133533" y="6370"/>
                  </a:cubicBezTo>
                  <a:cubicBezTo>
                    <a:pt x="133533" y="63"/>
                    <a:pt x="128235" y="63"/>
                    <a:pt x="123694" y="63"/>
                  </a:cubicBezTo>
                  <a:lnTo>
                    <a:pt x="66174" y="63"/>
                  </a:lnTo>
                  <a:cubicBezTo>
                    <a:pt x="28080" y="63"/>
                    <a:pt x="77" y="43422"/>
                    <a:pt x="77" y="74693"/>
                  </a:cubicBezTo>
                  <a:cubicBezTo>
                    <a:pt x="77" y="97818"/>
                    <a:pt x="14961" y="116213"/>
                    <a:pt x="37919" y="116213"/>
                  </a:cubicBezTo>
                  <a:cubicBezTo>
                    <a:pt x="67688" y="116213"/>
                    <a:pt x="101241" y="84416"/>
                    <a:pt x="101241" y="43948"/>
                  </a:cubicBezTo>
                  <a:cubicBezTo>
                    <a:pt x="101241" y="39480"/>
                    <a:pt x="101241" y="26867"/>
                    <a:pt x="93420" y="15304"/>
                  </a:cubicBezTo>
                  <a:lnTo>
                    <a:pt x="121171" y="15304"/>
                  </a:lnTo>
                  <a:close/>
                  <a:moveTo>
                    <a:pt x="38171" y="110432"/>
                  </a:moveTo>
                  <a:cubicBezTo>
                    <a:pt x="25809" y="110432"/>
                    <a:pt x="15718" y="100972"/>
                    <a:pt x="15718" y="82051"/>
                  </a:cubicBezTo>
                  <a:cubicBezTo>
                    <a:pt x="15718" y="74168"/>
                    <a:pt x="18745" y="52620"/>
                    <a:pt x="27575" y="37115"/>
                  </a:cubicBezTo>
                  <a:cubicBezTo>
                    <a:pt x="38171" y="18983"/>
                    <a:pt x="53308" y="15304"/>
                    <a:pt x="61885" y="15304"/>
                  </a:cubicBezTo>
                  <a:cubicBezTo>
                    <a:pt x="83077" y="15304"/>
                    <a:pt x="85095" y="32648"/>
                    <a:pt x="85095" y="40794"/>
                  </a:cubicBezTo>
                  <a:cubicBezTo>
                    <a:pt x="85095" y="53145"/>
                    <a:pt x="80049" y="74693"/>
                    <a:pt x="71472" y="88095"/>
                  </a:cubicBezTo>
                  <a:cubicBezTo>
                    <a:pt x="61633" y="103600"/>
                    <a:pt x="48010" y="110432"/>
                    <a:pt x="38171" y="110432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B1533245-5E9E-C6BB-9779-EBF98E45CE2B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5734236" y="7138201"/>
              <a:ext cx="137391" cy="129315"/>
            </a:xfrm>
            <a:custGeom>
              <a:avLst/>
              <a:gdLst>
                <a:gd name="connsiteX0" fmla="*/ 60478 w 137391"/>
                <a:gd name="connsiteY0" fmla="*/ 12936 h 129315"/>
                <a:gd name="connsiteX1" fmla="*/ 65953 w 137391"/>
                <a:gd name="connsiteY1" fmla="*/ 6681 h 129315"/>
                <a:gd name="connsiteX2" fmla="*/ 77255 w 137391"/>
                <a:gd name="connsiteY2" fmla="*/ 6681 h 129315"/>
                <a:gd name="connsiteX3" fmla="*/ 113987 w 137391"/>
                <a:gd name="connsiteY3" fmla="*/ 25628 h 129315"/>
                <a:gd name="connsiteX4" fmla="*/ 102332 w 137391"/>
                <a:gd name="connsiteY4" fmla="*/ 51381 h 129315"/>
                <a:gd name="connsiteX5" fmla="*/ 71957 w 137391"/>
                <a:gd name="connsiteY5" fmla="*/ 60210 h 129315"/>
                <a:gd name="connsiteX6" fmla="*/ 49176 w 137391"/>
                <a:gd name="connsiteY6" fmla="*/ 60210 h 129315"/>
                <a:gd name="connsiteX7" fmla="*/ 60478 w 137391"/>
                <a:gd name="connsiteY7" fmla="*/ 12936 h 129315"/>
                <a:gd name="connsiteX8" fmla="*/ 92442 w 137391"/>
                <a:gd name="connsiteY8" fmla="*/ 63154 h 129315"/>
                <a:gd name="connsiteX9" fmla="*/ 132176 w 137391"/>
                <a:gd name="connsiteY9" fmla="*/ 28387 h 129315"/>
                <a:gd name="connsiteX10" fmla="*/ 88557 w 137391"/>
                <a:gd name="connsiteY10" fmla="*/ 59 h 129315"/>
                <a:gd name="connsiteX11" fmla="*/ 34342 w 137391"/>
                <a:gd name="connsiteY11" fmla="*/ 59 h 129315"/>
                <a:gd name="connsiteX12" fmla="*/ 28691 w 137391"/>
                <a:gd name="connsiteY12" fmla="*/ 4106 h 129315"/>
                <a:gd name="connsiteX13" fmla="*/ 34342 w 137391"/>
                <a:gd name="connsiteY13" fmla="*/ 6681 h 129315"/>
                <a:gd name="connsiteX14" fmla="*/ 41053 w 137391"/>
                <a:gd name="connsiteY14" fmla="*/ 7049 h 129315"/>
                <a:gd name="connsiteX15" fmla="*/ 45115 w 137391"/>
                <a:gd name="connsiteY15" fmla="*/ 9624 h 129315"/>
                <a:gd name="connsiteX16" fmla="*/ 44408 w 137391"/>
                <a:gd name="connsiteY16" fmla="*/ 13671 h 129315"/>
                <a:gd name="connsiteX17" fmla="*/ 20921 w 137391"/>
                <a:gd name="connsiteY17" fmla="*/ 111348 h 129315"/>
                <a:gd name="connsiteX18" fmla="*/ 5381 w 137391"/>
                <a:gd name="connsiteY18" fmla="*/ 119074 h 129315"/>
                <a:gd name="connsiteX19" fmla="*/ 83 w 137391"/>
                <a:gd name="connsiteY19" fmla="*/ 122937 h 129315"/>
                <a:gd name="connsiteX20" fmla="*/ 2908 w 137391"/>
                <a:gd name="connsiteY20" fmla="*/ 125696 h 129315"/>
                <a:gd name="connsiteX21" fmla="*/ 13857 w 137391"/>
                <a:gd name="connsiteY21" fmla="*/ 125144 h 129315"/>
                <a:gd name="connsiteX22" fmla="*/ 25513 w 137391"/>
                <a:gd name="connsiteY22" fmla="*/ 124960 h 129315"/>
                <a:gd name="connsiteX23" fmla="*/ 36815 w 137391"/>
                <a:gd name="connsiteY23" fmla="*/ 125144 h 129315"/>
                <a:gd name="connsiteX24" fmla="*/ 48647 w 137391"/>
                <a:gd name="connsiteY24" fmla="*/ 125696 h 129315"/>
                <a:gd name="connsiteX25" fmla="*/ 52355 w 137391"/>
                <a:gd name="connsiteY25" fmla="*/ 121833 h 129315"/>
                <a:gd name="connsiteX26" fmla="*/ 46527 w 137391"/>
                <a:gd name="connsiteY26" fmla="*/ 119074 h 129315"/>
                <a:gd name="connsiteX27" fmla="*/ 39817 w 137391"/>
                <a:gd name="connsiteY27" fmla="*/ 118706 h 129315"/>
                <a:gd name="connsiteX28" fmla="*/ 35932 w 137391"/>
                <a:gd name="connsiteY28" fmla="*/ 115947 h 129315"/>
                <a:gd name="connsiteX29" fmla="*/ 36638 w 137391"/>
                <a:gd name="connsiteY29" fmla="*/ 111900 h 129315"/>
                <a:gd name="connsiteX30" fmla="*/ 47764 w 137391"/>
                <a:gd name="connsiteY30" fmla="*/ 65361 h 129315"/>
                <a:gd name="connsiteX31" fmla="*/ 71781 w 137391"/>
                <a:gd name="connsiteY31" fmla="*/ 65361 h 129315"/>
                <a:gd name="connsiteX32" fmla="*/ 93502 w 137391"/>
                <a:gd name="connsiteY32" fmla="*/ 81916 h 129315"/>
                <a:gd name="connsiteX33" fmla="*/ 91030 w 137391"/>
                <a:gd name="connsiteY33" fmla="*/ 94793 h 129315"/>
                <a:gd name="connsiteX34" fmla="*/ 88204 w 137391"/>
                <a:gd name="connsiteY34" fmla="*/ 109141 h 129315"/>
                <a:gd name="connsiteX35" fmla="*/ 114164 w 137391"/>
                <a:gd name="connsiteY35" fmla="*/ 129375 h 129315"/>
                <a:gd name="connsiteX36" fmla="*/ 137474 w 137391"/>
                <a:gd name="connsiteY36" fmla="*/ 108037 h 129315"/>
                <a:gd name="connsiteX37" fmla="*/ 134472 w 137391"/>
                <a:gd name="connsiteY37" fmla="*/ 105462 h 129315"/>
                <a:gd name="connsiteX38" fmla="*/ 131293 w 137391"/>
                <a:gd name="connsiteY38" fmla="*/ 108589 h 129315"/>
                <a:gd name="connsiteX39" fmla="*/ 114870 w 137391"/>
                <a:gd name="connsiteY39" fmla="*/ 124224 h 129315"/>
                <a:gd name="connsiteX40" fmla="*/ 106923 w 137391"/>
                <a:gd name="connsiteY40" fmla="*/ 112268 h 129315"/>
                <a:gd name="connsiteX41" fmla="*/ 108689 w 137391"/>
                <a:gd name="connsiteY41" fmla="*/ 93137 h 129315"/>
                <a:gd name="connsiteX42" fmla="*/ 109396 w 137391"/>
                <a:gd name="connsiteY42" fmla="*/ 84492 h 129315"/>
                <a:gd name="connsiteX43" fmla="*/ 104451 w 137391"/>
                <a:gd name="connsiteY43" fmla="*/ 70879 h 129315"/>
                <a:gd name="connsiteX44" fmla="*/ 92442 w 137391"/>
                <a:gd name="connsiteY44" fmla="*/ 63154 h 12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7391" h="129315">
                  <a:moveTo>
                    <a:pt x="60478" y="12936"/>
                  </a:moveTo>
                  <a:cubicBezTo>
                    <a:pt x="61715" y="7785"/>
                    <a:pt x="62068" y="7233"/>
                    <a:pt x="65953" y="6681"/>
                  </a:cubicBezTo>
                  <a:lnTo>
                    <a:pt x="77255" y="6681"/>
                  </a:lnTo>
                  <a:cubicBezTo>
                    <a:pt x="93679" y="6681"/>
                    <a:pt x="113987" y="6681"/>
                    <a:pt x="113987" y="25628"/>
                  </a:cubicBezTo>
                  <a:cubicBezTo>
                    <a:pt x="113987" y="33170"/>
                    <a:pt x="110632" y="44759"/>
                    <a:pt x="102332" y="51381"/>
                  </a:cubicBezTo>
                  <a:cubicBezTo>
                    <a:pt x="95091" y="57267"/>
                    <a:pt x="84142" y="60210"/>
                    <a:pt x="71957" y="60210"/>
                  </a:cubicBezTo>
                  <a:lnTo>
                    <a:pt x="49176" y="60210"/>
                  </a:lnTo>
                  <a:lnTo>
                    <a:pt x="60478" y="12936"/>
                  </a:lnTo>
                  <a:close/>
                  <a:moveTo>
                    <a:pt x="92442" y="63154"/>
                  </a:moveTo>
                  <a:cubicBezTo>
                    <a:pt x="113457" y="58003"/>
                    <a:pt x="132176" y="44759"/>
                    <a:pt x="132176" y="28387"/>
                  </a:cubicBezTo>
                  <a:cubicBezTo>
                    <a:pt x="132176" y="12568"/>
                    <a:pt x="114164" y="59"/>
                    <a:pt x="88557" y="59"/>
                  </a:cubicBezTo>
                  <a:lnTo>
                    <a:pt x="34342" y="59"/>
                  </a:lnTo>
                  <a:cubicBezTo>
                    <a:pt x="30987" y="59"/>
                    <a:pt x="28691" y="59"/>
                    <a:pt x="28691" y="4106"/>
                  </a:cubicBezTo>
                  <a:cubicBezTo>
                    <a:pt x="28691" y="6681"/>
                    <a:pt x="30810" y="6681"/>
                    <a:pt x="34342" y="6681"/>
                  </a:cubicBezTo>
                  <a:cubicBezTo>
                    <a:pt x="34519" y="6681"/>
                    <a:pt x="37874" y="6681"/>
                    <a:pt x="41053" y="7049"/>
                  </a:cubicBezTo>
                  <a:cubicBezTo>
                    <a:pt x="44761" y="7417"/>
                    <a:pt x="45115" y="7785"/>
                    <a:pt x="45115" y="9624"/>
                  </a:cubicBezTo>
                  <a:cubicBezTo>
                    <a:pt x="45115" y="9992"/>
                    <a:pt x="45115" y="10912"/>
                    <a:pt x="44408" y="13671"/>
                  </a:cubicBezTo>
                  <a:lnTo>
                    <a:pt x="20921" y="111348"/>
                  </a:lnTo>
                  <a:cubicBezTo>
                    <a:pt x="19508" y="117602"/>
                    <a:pt x="19155" y="119074"/>
                    <a:pt x="5381" y="119074"/>
                  </a:cubicBezTo>
                  <a:cubicBezTo>
                    <a:pt x="2379" y="119074"/>
                    <a:pt x="83" y="119074"/>
                    <a:pt x="83" y="122937"/>
                  </a:cubicBezTo>
                  <a:cubicBezTo>
                    <a:pt x="83" y="124776"/>
                    <a:pt x="1319" y="125696"/>
                    <a:pt x="2908" y="125696"/>
                  </a:cubicBezTo>
                  <a:cubicBezTo>
                    <a:pt x="6264" y="125696"/>
                    <a:pt x="10325" y="125144"/>
                    <a:pt x="13857" y="125144"/>
                  </a:cubicBezTo>
                  <a:cubicBezTo>
                    <a:pt x="17213" y="125144"/>
                    <a:pt x="22334" y="124960"/>
                    <a:pt x="25513" y="124960"/>
                  </a:cubicBezTo>
                  <a:cubicBezTo>
                    <a:pt x="29044" y="124960"/>
                    <a:pt x="33106" y="125144"/>
                    <a:pt x="36815" y="125144"/>
                  </a:cubicBezTo>
                  <a:cubicBezTo>
                    <a:pt x="40523" y="125144"/>
                    <a:pt x="44938" y="125696"/>
                    <a:pt x="48647" y="125696"/>
                  </a:cubicBezTo>
                  <a:cubicBezTo>
                    <a:pt x="49530" y="125696"/>
                    <a:pt x="52355" y="125696"/>
                    <a:pt x="52355" y="121833"/>
                  </a:cubicBezTo>
                  <a:cubicBezTo>
                    <a:pt x="52355" y="119074"/>
                    <a:pt x="50589" y="119074"/>
                    <a:pt x="46527" y="119074"/>
                  </a:cubicBezTo>
                  <a:cubicBezTo>
                    <a:pt x="43702" y="119074"/>
                    <a:pt x="42996" y="119074"/>
                    <a:pt x="39817" y="118706"/>
                  </a:cubicBezTo>
                  <a:cubicBezTo>
                    <a:pt x="35932" y="118154"/>
                    <a:pt x="35932" y="117786"/>
                    <a:pt x="35932" y="115947"/>
                  </a:cubicBezTo>
                  <a:cubicBezTo>
                    <a:pt x="35932" y="115763"/>
                    <a:pt x="35932" y="114659"/>
                    <a:pt x="36638" y="111900"/>
                  </a:cubicBezTo>
                  <a:lnTo>
                    <a:pt x="47764" y="65361"/>
                  </a:lnTo>
                  <a:lnTo>
                    <a:pt x="71781" y="65361"/>
                  </a:lnTo>
                  <a:cubicBezTo>
                    <a:pt x="86968" y="65361"/>
                    <a:pt x="93502" y="73271"/>
                    <a:pt x="93502" y="81916"/>
                  </a:cubicBezTo>
                  <a:cubicBezTo>
                    <a:pt x="93502" y="84308"/>
                    <a:pt x="91913" y="90562"/>
                    <a:pt x="91030" y="94793"/>
                  </a:cubicBezTo>
                  <a:cubicBezTo>
                    <a:pt x="88910" y="103254"/>
                    <a:pt x="88204" y="106014"/>
                    <a:pt x="88204" y="109141"/>
                  </a:cubicBezTo>
                  <a:cubicBezTo>
                    <a:pt x="88204" y="123673"/>
                    <a:pt x="101095" y="129375"/>
                    <a:pt x="114164" y="129375"/>
                  </a:cubicBezTo>
                  <a:cubicBezTo>
                    <a:pt x="130410" y="129375"/>
                    <a:pt x="137474" y="111348"/>
                    <a:pt x="137474" y="108037"/>
                  </a:cubicBezTo>
                  <a:cubicBezTo>
                    <a:pt x="137474" y="107485"/>
                    <a:pt x="137121" y="105462"/>
                    <a:pt x="134472" y="105462"/>
                  </a:cubicBezTo>
                  <a:cubicBezTo>
                    <a:pt x="132176" y="105462"/>
                    <a:pt x="131823" y="106749"/>
                    <a:pt x="131293" y="108589"/>
                  </a:cubicBezTo>
                  <a:cubicBezTo>
                    <a:pt x="128821" y="116683"/>
                    <a:pt x="122287" y="124224"/>
                    <a:pt x="114870" y="124224"/>
                  </a:cubicBezTo>
                  <a:cubicBezTo>
                    <a:pt x="110278" y="124224"/>
                    <a:pt x="106923" y="122201"/>
                    <a:pt x="106923" y="112268"/>
                  </a:cubicBezTo>
                  <a:cubicBezTo>
                    <a:pt x="106923" y="107669"/>
                    <a:pt x="107983" y="98104"/>
                    <a:pt x="108689" y="93137"/>
                  </a:cubicBezTo>
                  <a:cubicBezTo>
                    <a:pt x="109396" y="88171"/>
                    <a:pt x="109396" y="86331"/>
                    <a:pt x="109396" y="84492"/>
                  </a:cubicBezTo>
                  <a:cubicBezTo>
                    <a:pt x="109396" y="82284"/>
                    <a:pt x="109396" y="76398"/>
                    <a:pt x="104451" y="70879"/>
                  </a:cubicBezTo>
                  <a:cubicBezTo>
                    <a:pt x="101095" y="67016"/>
                    <a:pt x="96327" y="64625"/>
                    <a:pt x="92442" y="63154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3FF908FF-B78E-ABD7-D10F-05A03075B9AE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5720946" y="7305643"/>
              <a:ext cx="53508" cy="123797"/>
            </a:xfrm>
            <a:custGeom>
              <a:avLst/>
              <a:gdLst>
                <a:gd name="connsiteX0" fmla="*/ 48999 w 53508"/>
                <a:gd name="connsiteY0" fmla="*/ 7055 h 123797"/>
                <a:gd name="connsiteX1" fmla="*/ 41936 w 53508"/>
                <a:gd name="connsiteY1" fmla="*/ 65 h 123797"/>
                <a:gd name="connsiteX2" fmla="*/ 32046 w 53508"/>
                <a:gd name="connsiteY2" fmla="*/ 10183 h 123797"/>
                <a:gd name="connsiteX3" fmla="*/ 39110 w 53508"/>
                <a:gd name="connsiteY3" fmla="*/ 17173 h 123797"/>
                <a:gd name="connsiteX4" fmla="*/ 48999 w 53508"/>
                <a:gd name="connsiteY4" fmla="*/ 7055 h 123797"/>
                <a:gd name="connsiteX5" fmla="*/ 12974 w 53508"/>
                <a:gd name="connsiteY5" fmla="*/ 100501 h 123797"/>
                <a:gd name="connsiteX6" fmla="*/ 11385 w 53508"/>
                <a:gd name="connsiteY6" fmla="*/ 108227 h 123797"/>
                <a:gd name="connsiteX7" fmla="*/ 28161 w 53508"/>
                <a:gd name="connsiteY7" fmla="*/ 123863 h 123797"/>
                <a:gd name="connsiteX8" fmla="*/ 53591 w 53508"/>
                <a:gd name="connsiteY8" fmla="*/ 95719 h 123797"/>
                <a:gd name="connsiteX9" fmla="*/ 50765 w 53508"/>
                <a:gd name="connsiteY9" fmla="*/ 93327 h 123797"/>
                <a:gd name="connsiteX10" fmla="*/ 47410 w 53508"/>
                <a:gd name="connsiteY10" fmla="*/ 96454 h 123797"/>
                <a:gd name="connsiteX11" fmla="*/ 28691 w 53508"/>
                <a:gd name="connsiteY11" fmla="*/ 118712 h 123797"/>
                <a:gd name="connsiteX12" fmla="*/ 24276 w 53508"/>
                <a:gd name="connsiteY12" fmla="*/ 112274 h 123797"/>
                <a:gd name="connsiteX13" fmla="*/ 27102 w 53508"/>
                <a:gd name="connsiteY13" fmla="*/ 100501 h 123797"/>
                <a:gd name="connsiteX14" fmla="*/ 32753 w 53508"/>
                <a:gd name="connsiteY14" fmla="*/ 85785 h 123797"/>
                <a:gd name="connsiteX15" fmla="*/ 41406 w 53508"/>
                <a:gd name="connsiteY15" fmla="*/ 62424 h 123797"/>
                <a:gd name="connsiteX16" fmla="*/ 42465 w 53508"/>
                <a:gd name="connsiteY16" fmla="*/ 56538 h 123797"/>
                <a:gd name="connsiteX17" fmla="*/ 25689 w 53508"/>
                <a:gd name="connsiteY17" fmla="*/ 40902 h 123797"/>
                <a:gd name="connsiteX18" fmla="*/ 82 w 53508"/>
                <a:gd name="connsiteY18" fmla="*/ 69046 h 123797"/>
                <a:gd name="connsiteX19" fmla="*/ 3085 w 53508"/>
                <a:gd name="connsiteY19" fmla="*/ 71437 h 123797"/>
                <a:gd name="connsiteX20" fmla="*/ 6263 w 53508"/>
                <a:gd name="connsiteY20" fmla="*/ 68494 h 123797"/>
                <a:gd name="connsiteX21" fmla="*/ 25159 w 53508"/>
                <a:gd name="connsiteY21" fmla="*/ 46053 h 123797"/>
                <a:gd name="connsiteX22" fmla="*/ 29574 w 53508"/>
                <a:gd name="connsiteY22" fmla="*/ 52491 h 123797"/>
                <a:gd name="connsiteX23" fmla="*/ 24099 w 53508"/>
                <a:gd name="connsiteY23" fmla="*/ 70886 h 123797"/>
                <a:gd name="connsiteX24" fmla="*/ 12974 w 53508"/>
                <a:gd name="connsiteY24" fmla="*/ 100501 h 12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08" h="123797">
                  <a:moveTo>
                    <a:pt x="48999" y="7055"/>
                  </a:moveTo>
                  <a:cubicBezTo>
                    <a:pt x="48999" y="4112"/>
                    <a:pt x="46880" y="65"/>
                    <a:pt x="41936" y="65"/>
                  </a:cubicBezTo>
                  <a:cubicBezTo>
                    <a:pt x="37168" y="65"/>
                    <a:pt x="32046" y="4848"/>
                    <a:pt x="32046" y="10183"/>
                  </a:cubicBezTo>
                  <a:cubicBezTo>
                    <a:pt x="32046" y="13310"/>
                    <a:pt x="34342" y="17173"/>
                    <a:pt x="39110" y="17173"/>
                  </a:cubicBezTo>
                  <a:cubicBezTo>
                    <a:pt x="44231" y="17173"/>
                    <a:pt x="48999" y="12022"/>
                    <a:pt x="48999" y="7055"/>
                  </a:cubicBezTo>
                  <a:close/>
                  <a:moveTo>
                    <a:pt x="12974" y="100501"/>
                  </a:moveTo>
                  <a:cubicBezTo>
                    <a:pt x="12267" y="102893"/>
                    <a:pt x="11385" y="105100"/>
                    <a:pt x="11385" y="108227"/>
                  </a:cubicBezTo>
                  <a:cubicBezTo>
                    <a:pt x="11385" y="116873"/>
                    <a:pt x="18448" y="123863"/>
                    <a:pt x="28161" y="123863"/>
                  </a:cubicBezTo>
                  <a:cubicBezTo>
                    <a:pt x="45821" y="123863"/>
                    <a:pt x="53591" y="98478"/>
                    <a:pt x="53591" y="95719"/>
                  </a:cubicBezTo>
                  <a:cubicBezTo>
                    <a:pt x="53591" y="93327"/>
                    <a:pt x="51295" y="93327"/>
                    <a:pt x="50765" y="93327"/>
                  </a:cubicBezTo>
                  <a:cubicBezTo>
                    <a:pt x="48293" y="93327"/>
                    <a:pt x="48116" y="94431"/>
                    <a:pt x="47410" y="96454"/>
                  </a:cubicBezTo>
                  <a:cubicBezTo>
                    <a:pt x="43348" y="111170"/>
                    <a:pt x="35578" y="118712"/>
                    <a:pt x="28691" y="118712"/>
                  </a:cubicBezTo>
                  <a:cubicBezTo>
                    <a:pt x="25159" y="118712"/>
                    <a:pt x="24276" y="116321"/>
                    <a:pt x="24276" y="112274"/>
                  </a:cubicBezTo>
                  <a:cubicBezTo>
                    <a:pt x="24276" y="108043"/>
                    <a:pt x="25512" y="104548"/>
                    <a:pt x="27102" y="100501"/>
                  </a:cubicBezTo>
                  <a:cubicBezTo>
                    <a:pt x="28867" y="95535"/>
                    <a:pt x="30810" y="90568"/>
                    <a:pt x="32753" y="85785"/>
                  </a:cubicBezTo>
                  <a:cubicBezTo>
                    <a:pt x="34342" y="81371"/>
                    <a:pt x="40699" y="64631"/>
                    <a:pt x="41406" y="62424"/>
                  </a:cubicBezTo>
                  <a:cubicBezTo>
                    <a:pt x="41936" y="60584"/>
                    <a:pt x="42465" y="58377"/>
                    <a:pt x="42465" y="56538"/>
                  </a:cubicBezTo>
                  <a:cubicBezTo>
                    <a:pt x="42465" y="47892"/>
                    <a:pt x="35402" y="40902"/>
                    <a:pt x="25689" y="40902"/>
                  </a:cubicBezTo>
                  <a:cubicBezTo>
                    <a:pt x="8206" y="40902"/>
                    <a:pt x="82" y="65919"/>
                    <a:pt x="82" y="69046"/>
                  </a:cubicBezTo>
                  <a:cubicBezTo>
                    <a:pt x="82" y="71437"/>
                    <a:pt x="2555" y="71437"/>
                    <a:pt x="3085" y="71437"/>
                  </a:cubicBezTo>
                  <a:cubicBezTo>
                    <a:pt x="5557" y="71437"/>
                    <a:pt x="5733" y="70518"/>
                    <a:pt x="6263" y="68494"/>
                  </a:cubicBezTo>
                  <a:cubicBezTo>
                    <a:pt x="10855" y="52675"/>
                    <a:pt x="18625" y="46053"/>
                    <a:pt x="25159" y="46053"/>
                  </a:cubicBezTo>
                  <a:cubicBezTo>
                    <a:pt x="27985" y="46053"/>
                    <a:pt x="29574" y="47524"/>
                    <a:pt x="29574" y="52491"/>
                  </a:cubicBezTo>
                  <a:cubicBezTo>
                    <a:pt x="29574" y="56722"/>
                    <a:pt x="28514" y="59481"/>
                    <a:pt x="24099" y="70886"/>
                  </a:cubicBezTo>
                  <a:lnTo>
                    <a:pt x="12974" y="100501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048E0E55-1E1C-35D3-506C-110DF1D2C322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5784024" y="7305643"/>
              <a:ext cx="77525" cy="159483"/>
            </a:xfrm>
            <a:custGeom>
              <a:avLst/>
              <a:gdLst>
                <a:gd name="connsiteX0" fmla="*/ 77611 w 77525"/>
                <a:gd name="connsiteY0" fmla="*/ 7055 h 159483"/>
                <a:gd name="connsiteX1" fmla="*/ 70547 w 77525"/>
                <a:gd name="connsiteY1" fmla="*/ 65 h 159483"/>
                <a:gd name="connsiteX2" fmla="*/ 60658 w 77525"/>
                <a:gd name="connsiteY2" fmla="*/ 10183 h 159483"/>
                <a:gd name="connsiteX3" fmla="*/ 67721 w 77525"/>
                <a:gd name="connsiteY3" fmla="*/ 17173 h 159483"/>
                <a:gd name="connsiteX4" fmla="*/ 77611 w 77525"/>
                <a:gd name="connsiteY4" fmla="*/ 7055 h 159483"/>
                <a:gd name="connsiteX5" fmla="*/ 40172 w 77525"/>
                <a:gd name="connsiteY5" fmla="*/ 131037 h 159483"/>
                <a:gd name="connsiteX6" fmla="*/ 17392 w 77525"/>
                <a:gd name="connsiteY6" fmla="*/ 154398 h 159483"/>
                <a:gd name="connsiteX7" fmla="*/ 11034 w 77525"/>
                <a:gd name="connsiteY7" fmla="*/ 153295 h 159483"/>
                <a:gd name="connsiteX8" fmla="*/ 17038 w 77525"/>
                <a:gd name="connsiteY8" fmla="*/ 143913 h 159483"/>
                <a:gd name="connsiteX9" fmla="*/ 10151 w 77525"/>
                <a:gd name="connsiteY9" fmla="*/ 137107 h 159483"/>
                <a:gd name="connsiteX10" fmla="*/ 85 w 77525"/>
                <a:gd name="connsiteY10" fmla="*/ 147960 h 159483"/>
                <a:gd name="connsiteX11" fmla="*/ 17568 w 77525"/>
                <a:gd name="connsiteY11" fmla="*/ 159549 h 159483"/>
                <a:gd name="connsiteX12" fmla="*/ 54300 w 77525"/>
                <a:gd name="connsiteY12" fmla="*/ 130485 h 159483"/>
                <a:gd name="connsiteX13" fmla="*/ 70194 w 77525"/>
                <a:gd name="connsiteY13" fmla="*/ 64631 h 159483"/>
                <a:gd name="connsiteX14" fmla="*/ 71077 w 77525"/>
                <a:gd name="connsiteY14" fmla="*/ 58193 h 159483"/>
                <a:gd name="connsiteX15" fmla="*/ 52181 w 77525"/>
                <a:gd name="connsiteY15" fmla="*/ 40902 h 159483"/>
                <a:gd name="connsiteX16" fmla="*/ 21277 w 77525"/>
                <a:gd name="connsiteY16" fmla="*/ 69046 h 159483"/>
                <a:gd name="connsiteX17" fmla="*/ 24279 w 77525"/>
                <a:gd name="connsiteY17" fmla="*/ 71437 h 159483"/>
                <a:gd name="connsiteX18" fmla="*/ 27811 w 77525"/>
                <a:gd name="connsiteY18" fmla="*/ 68126 h 159483"/>
                <a:gd name="connsiteX19" fmla="*/ 51651 w 77525"/>
                <a:gd name="connsiteY19" fmla="*/ 46053 h 159483"/>
                <a:gd name="connsiteX20" fmla="*/ 57655 w 77525"/>
                <a:gd name="connsiteY20" fmla="*/ 55066 h 159483"/>
                <a:gd name="connsiteX21" fmla="*/ 57126 w 77525"/>
                <a:gd name="connsiteY21" fmla="*/ 60584 h 159483"/>
                <a:gd name="connsiteX22" fmla="*/ 40172 w 77525"/>
                <a:gd name="connsiteY22" fmla="*/ 131037 h 15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525" h="159483">
                  <a:moveTo>
                    <a:pt x="77611" y="7055"/>
                  </a:moveTo>
                  <a:cubicBezTo>
                    <a:pt x="77611" y="3928"/>
                    <a:pt x="75315" y="65"/>
                    <a:pt x="70547" y="65"/>
                  </a:cubicBezTo>
                  <a:cubicBezTo>
                    <a:pt x="65426" y="65"/>
                    <a:pt x="60658" y="5216"/>
                    <a:pt x="60658" y="10183"/>
                  </a:cubicBezTo>
                  <a:cubicBezTo>
                    <a:pt x="60658" y="13126"/>
                    <a:pt x="62777" y="17173"/>
                    <a:pt x="67721" y="17173"/>
                  </a:cubicBezTo>
                  <a:cubicBezTo>
                    <a:pt x="72489" y="17173"/>
                    <a:pt x="77611" y="12390"/>
                    <a:pt x="77611" y="7055"/>
                  </a:cubicBezTo>
                  <a:close/>
                  <a:moveTo>
                    <a:pt x="40172" y="131037"/>
                  </a:moveTo>
                  <a:cubicBezTo>
                    <a:pt x="37170" y="143729"/>
                    <a:pt x="27811" y="154398"/>
                    <a:pt x="17392" y="154398"/>
                  </a:cubicBezTo>
                  <a:cubicBezTo>
                    <a:pt x="15096" y="154398"/>
                    <a:pt x="12977" y="154030"/>
                    <a:pt x="11034" y="153295"/>
                  </a:cubicBezTo>
                  <a:cubicBezTo>
                    <a:pt x="15626" y="151087"/>
                    <a:pt x="17038" y="146672"/>
                    <a:pt x="17038" y="143913"/>
                  </a:cubicBezTo>
                  <a:cubicBezTo>
                    <a:pt x="17038" y="139498"/>
                    <a:pt x="13683" y="137107"/>
                    <a:pt x="10151" y="137107"/>
                  </a:cubicBezTo>
                  <a:cubicBezTo>
                    <a:pt x="4677" y="137107"/>
                    <a:pt x="85" y="142074"/>
                    <a:pt x="85" y="147960"/>
                  </a:cubicBezTo>
                  <a:cubicBezTo>
                    <a:pt x="85" y="154950"/>
                    <a:pt x="6972" y="159549"/>
                    <a:pt x="17568" y="159549"/>
                  </a:cubicBezTo>
                  <a:cubicBezTo>
                    <a:pt x="28164" y="159549"/>
                    <a:pt x="48826" y="152927"/>
                    <a:pt x="54300" y="130485"/>
                  </a:cubicBezTo>
                  <a:lnTo>
                    <a:pt x="70194" y="64631"/>
                  </a:lnTo>
                  <a:cubicBezTo>
                    <a:pt x="70724" y="62608"/>
                    <a:pt x="71077" y="60952"/>
                    <a:pt x="71077" y="58193"/>
                  </a:cubicBezTo>
                  <a:cubicBezTo>
                    <a:pt x="71077" y="48076"/>
                    <a:pt x="62777" y="40902"/>
                    <a:pt x="52181" y="40902"/>
                  </a:cubicBezTo>
                  <a:cubicBezTo>
                    <a:pt x="32579" y="40902"/>
                    <a:pt x="21277" y="66471"/>
                    <a:pt x="21277" y="69046"/>
                  </a:cubicBezTo>
                  <a:cubicBezTo>
                    <a:pt x="21277" y="71437"/>
                    <a:pt x="23749" y="71437"/>
                    <a:pt x="24279" y="71437"/>
                  </a:cubicBezTo>
                  <a:cubicBezTo>
                    <a:pt x="26398" y="71437"/>
                    <a:pt x="26575" y="70886"/>
                    <a:pt x="27811" y="68126"/>
                  </a:cubicBezTo>
                  <a:cubicBezTo>
                    <a:pt x="32226" y="57457"/>
                    <a:pt x="41409" y="46053"/>
                    <a:pt x="51651" y="46053"/>
                  </a:cubicBezTo>
                  <a:cubicBezTo>
                    <a:pt x="56066" y="46053"/>
                    <a:pt x="57655" y="49180"/>
                    <a:pt x="57655" y="55066"/>
                  </a:cubicBezTo>
                  <a:cubicBezTo>
                    <a:pt x="57655" y="57089"/>
                    <a:pt x="57302" y="59665"/>
                    <a:pt x="57126" y="60584"/>
                  </a:cubicBezTo>
                  <a:lnTo>
                    <a:pt x="40172" y="131037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133EBF8F-8070-D720-3F8D-84A928CB9AF5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5974526" y="7262759"/>
              <a:ext cx="167765" cy="61491"/>
            </a:xfrm>
            <a:custGeom>
              <a:avLst/>
              <a:gdLst>
                <a:gd name="connsiteX0" fmla="*/ 159281 w 167765"/>
                <a:gd name="connsiteY0" fmla="*/ 10574 h 61491"/>
                <a:gd name="connsiteX1" fmla="*/ 167858 w 167765"/>
                <a:gd name="connsiteY1" fmla="*/ 5318 h 61491"/>
                <a:gd name="connsiteX2" fmla="*/ 159533 w 167765"/>
                <a:gd name="connsiteY2" fmla="*/ 63 h 61491"/>
                <a:gd name="connsiteX3" fmla="*/ 8417 w 167765"/>
                <a:gd name="connsiteY3" fmla="*/ 63 h 61491"/>
                <a:gd name="connsiteX4" fmla="*/ 92 w 167765"/>
                <a:gd name="connsiteY4" fmla="*/ 5318 h 61491"/>
                <a:gd name="connsiteX5" fmla="*/ 8670 w 167765"/>
                <a:gd name="connsiteY5" fmla="*/ 10574 h 61491"/>
                <a:gd name="connsiteX6" fmla="*/ 159281 w 167765"/>
                <a:gd name="connsiteY6" fmla="*/ 10574 h 61491"/>
                <a:gd name="connsiteX7" fmla="*/ 159533 w 167765"/>
                <a:gd name="connsiteY7" fmla="*/ 61554 h 61491"/>
                <a:gd name="connsiteX8" fmla="*/ 167858 w 167765"/>
                <a:gd name="connsiteY8" fmla="*/ 56299 h 61491"/>
                <a:gd name="connsiteX9" fmla="*/ 159281 w 167765"/>
                <a:gd name="connsiteY9" fmla="*/ 51043 h 61491"/>
                <a:gd name="connsiteX10" fmla="*/ 8670 w 167765"/>
                <a:gd name="connsiteY10" fmla="*/ 51043 h 61491"/>
                <a:gd name="connsiteX11" fmla="*/ 92 w 167765"/>
                <a:gd name="connsiteY11" fmla="*/ 56299 h 61491"/>
                <a:gd name="connsiteX12" fmla="*/ 8417 w 167765"/>
                <a:gd name="connsiteY12" fmla="*/ 61554 h 61491"/>
                <a:gd name="connsiteX13" fmla="*/ 159533 w 167765"/>
                <a:gd name="connsiteY13" fmla="*/ 61554 h 6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65" h="61491">
                  <a:moveTo>
                    <a:pt x="159281" y="10574"/>
                  </a:moveTo>
                  <a:cubicBezTo>
                    <a:pt x="163065" y="10574"/>
                    <a:pt x="167858" y="10574"/>
                    <a:pt x="167858" y="5318"/>
                  </a:cubicBezTo>
                  <a:cubicBezTo>
                    <a:pt x="167858" y="63"/>
                    <a:pt x="163065" y="63"/>
                    <a:pt x="159533" y="63"/>
                  </a:cubicBezTo>
                  <a:lnTo>
                    <a:pt x="8417" y="63"/>
                  </a:lnTo>
                  <a:cubicBezTo>
                    <a:pt x="4885" y="63"/>
                    <a:pt x="92" y="63"/>
                    <a:pt x="92" y="5318"/>
                  </a:cubicBezTo>
                  <a:cubicBezTo>
                    <a:pt x="92" y="10574"/>
                    <a:pt x="4885" y="10574"/>
                    <a:pt x="8670" y="10574"/>
                  </a:cubicBezTo>
                  <a:lnTo>
                    <a:pt x="159281" y="10574"/>
                  </a:lnTo>
                  <a:close/>
                  <a:moveTo>
                    <a:pt x="159533" y="61554"/>
                  </a:moveTo>
                  <a:cubicBezTo>
                    <a:pt x="163065" y="61554"/>
                    <a:pt x="167858" y="61554"/>
                    <a:pt x="167858" y="56299"/>
                  </a:cubicBezTo>
                  <a:cubicBezTo>
                    <a:pt x="167858" y="51043"/>
                    <a:pt x="163065" y="51043"/>
                    <a:pt x="159281" y="51043"/>
                  </a:cubicBezTo>
                  <a:lnTo>
                    <a:pt x="8670" y="51043"/>
                  </a:lnTo>
                  <a:cubicBezTo>
                    <a:pt x="4885" y="51043"/>
                    <a:pt x="92" y="51043"/>
                    <a:pt x="92" y="56299"/>
                  </a:cubicBezTo>
                  <a:cubicBezTo>
                    <a:pt x="92" y="61554"/>
                    <a:pt x="4885" y="61554"/>
                    <a:pt x="8417" y="61554"/>
                  </a:cubicBezTo>
                  <a:lnTo>
                    <a:pt x="159533" y="61554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CE03C036-4869-8F16-FC9E-26A9E960845F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6237036" y="7179719"/>
              <a:ext cx="180127" cy="185262"/>
            </a:xfrm>
            <a:custGeom>
              <a:avLst/>
              <a:gdLst>
                <a:gd name="connsiteX0" fmla="*/ 84364 w 180127"/>
                <a:gd name="connsiteY0" fmla="*/ 18195 h 185262"/>
                <a:gd name="connsiteX1" fmla="*/ 91428 w 180127"/>
                <a:gd name="connsiteY1" fmla="*/ 8472 h 185262"/>
                <a:gd name="connsiteX2" fmla="*/ 106817 w 180127"/>
                <a:gd name="connsiteY2" fmla="*/ 8209 h 185262"/>
                <a:gd name="connsiteX3" fmla="*/ 152732 w 180127"/>
                <a:gd name="connsiteY3" fmla="*/ 34225 h 185262"/>
                <a:gd name="connsiteX4" fmla="*/ 138856 w 180127"/>
                <a:gd name="connsiteY4" fmla="*/ 71540 h 185262"/>
                <a:gd name="connsiteX5" fmla="*/ 96221 w 180127"/>
                <a:gd name="connsiteY5" fmla="*/ 86781 h 185262"/>
                <a:gd name="connsiteX6" fmla="*/ 67966 w 180127"/>
                <a:gd name="connsiteY6" fmla="*/ 86781 h 185262"/>
                <a:gd name="connsiteX7" fmla="*/ 84364 w 180127"/>
                <a:gd name="connsiteY7" fmla="*/ 18195 h 185262"/>
                <a:gd name="connsiteX8" fmla="*/ 120692 w 180127"/>
                <a:gd name="connsiteY8" fmla="*/ 90198 h 185262"/>
                <a:gd name="connsiteX9" fmla="*/ 176194 w 180127"/>
                <a:gd name="connsiteY9" fmla="*/ 39480 h 185262"/>
                <a:gd name="connsiteX10" fmla="*/ 120440 w 180127"/>
                <a:gd name="connsiteY10" fmla="*/ 63 h 185262"/>
                <a:gd name="connsiteX11" fmla="*/ 48540 w 180127"/>
                <a:gd name="connsiteY11" fmla="*/ 63 h 185262"/>
                <a:gd name="connsiteX12" fmla="*/ 41224 w 180127"/>
                <a:gd name="connsiteY12" fmla="*/ 5318 h 185262"/>
                <a:gd name="connsiteX13" fmla="*/ 48288 w 180127"/>
                <a:gd name="connsiteY13" fmla="*/ 8209 h 185262"/>
                <a:gd name="connsiteX14" fmla="*/ 57875 w 180127"/>
                <a:gd name="connsiteY14" fmla="*/ 8735 h 185262"/>
                <a:gd name="connsiteX15" fmla="*/ 64686 w 180127"/>
                <a:gd name="connsiteY15" fmla="*/ 12939 h 185262"/>
                <a:gd name="connsiteX16" fmla="*/ 63677 w 180127"/>
                <a:gd name="connsiteY16" fmla="*/ 17932 h 185262"/>
                <a:gd name="connsiteX17" fmla="*/ 29872 w 180127"/>
                <a:gd name="connsiteY17" fmla="*/ 159047 h 185262"/>
                <a:gd name="connsiteX18" fmla="*/ 6914 w 180127"/>
                <a:gd name="connsiteY18" fmla="*/ 171398 h 185262"/>
                <a:gd name="connsiteX19" fmla="*/ 103 w 180127"/>
                <a:gd name="connsiteY19" fmla="*/ 176653 h 185262"/>
                <a:gd name="connsiteX20" fmla="*/ 3635 w 180127"/>
                <a:gd name="connsiteY20" fmla="*/ 179544 h 185262"/>
                <a:gd name="connsiteX21" fmla="*/ 35422 w 180127"/>
                <a:gd name="connsiteY21" fmla="*/ 178756 h 185262"/>
                <a:gd name="connsiteX22" fmla="*/ 67461 w 180127"/>
                <a:gd name="connsiteY22" fmla="*/ 179544 h 185262"/>
                <a:gd name="connsiteX23" fmla="*/ 72507 w 180127"/>
                <a:gd name="connsiteY23" fmla="*/ 174288 h 185262"/>
                <a:gd name="connsiteX24" fmla="*/ 65443 w 180127"/>
                <a:gd name="connsiteY24" fmla="*/ 171398 h 185262"/>
                <a:gd name="connsiteX25" fmla="*/ 49045 w 180127"/>
                <a:gd name="connsiteY25" fmla="*/ 166668 h 185262"/>
                <a:gd name="connsiteX26" fmla="*/ 49802 w 180127"/>
                <a:gd name="connsiteY26" fmla="*/ 162200 h 185262"/>
                <a:gd name="connsiteX27" fmla="*/ 66452 w 180127"/>
                <a:gd name="connsiteY27" fmla="*/ 92563 h 185262"/>
                <a:gd name="connsiteX28" fmla="*/ 96474 w 180127"/>
                <a:gd name="connsiteY28" fmla="*/ 92563 h 185262"/>
                <a:gd name="connsiteX29" fmla="*/ 123972 w 180127"/>
                <a:gd name="connsiteY29" fmla="*/ 116476 h 185262"/>
                <a:gd name="connsiteX30" fmla="*/ 120440 w 180127"/>
                <a:gd name="connsiteY30" fmla="*/ 134608 h 185262"/>
                <a:gd name="connsiteX31" fmla="*/ 116404 w 180127"/>
                <a:gd name="connsiteY31" fmla="*/ 156945 h 185262"/>
                <a:gd name="connsiteX32" fmla="*/ 149957 w 180127"/>
                <a:gd name="connsiteY32" fmla="*/ 185325 h 185262"/>
                <a:gd name="connsiteX33" fmla="*/ 180230 w 180127"/>
                <a:gd name="connsiteY33" fmla="*/ 155105 h 185262"/>
                <a:gd name="connsiteX34" fmla="*/ 177203 w 180127"/>
                <a:gd name="connsiteY34" fmla="*/ 151952 h 185262"/>
                <a:gd name="connsiteX35" fmla="*/ 173923 w 180127"/>
                <a:gd name="connsiteY35" fmla="*/ 155631 h 185262"/>
                <a:gd name="connsiteX36" fmla="*/ 150966 w 180127"/>
                <a:gd name="connsiteY36" fmla="*/ 179544 h 185262"/>
                <a:gd name="connsiteX37" fmla="*/ 140875 w 180127"/>
                <a:gd name="connsiteY37" fmla="*/ 163514 h 185262"/>
                <a:gd name="connsiteX38" fmla="*/ 143398 w 180127"/>
                <a:gd name="connsiteY38" fmla="*/ 133557 h 185262"/>
                <a:gd name="connsiteX39" fmla="*/ 144407 w 180127"/>
                <a:gd name="connsiteY39" fmla="*/ 121206 h 185262"/>
                <a:gd name="connsiteX40" fmla="*/ 120692 w 180127"/>
                <a:gd name="connsiteY40" fmla="*/ 90198 h 1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27" h="185262">
                  <a:moveTo>
                    <a:pt x="84364" y="18195"/>
                  </a:moveTo>
                  <a:cubicBezTo>
                    <a:pt x="85878" y="11888"/>
                    <a:pt x="86635" y="9260"/>
                    <a:pt x="91428" y="8472"/>
                  </a:cubicBezTo>
                  <a:cubicBezTo>
                    <a:pt x="93698" y="8209"/>
                    <a:pt x="101771" y="8209"/>
                    <a:pt x="106817" y="8209"/>
                  </a:cubicBezTo>
                  <a:cubicBezTo>
                    <a:pt x="124729" y="8209"/>
                    <a:pt x="152732" y="8209"/>
                    <a:pt x="152732" y="34225"/>
                  </a:cubicBezTo>
                  <a:cubicBezTo>
                    <a:pt x="152732" y="43159"/>
                    <a:pt x="148695" y="61291"/>
                    <a:pt x="138856" y="71540"/>
                  </a:cubicBezTo>
                  <a:cubicBezTo>
                    <a:pt x="132297" y="78372"/>
                    <a:pt x="118926" y="86781"/>
                    <a:pt x="96221" y="86781"/>
                  </a:cubicBezTo>
                  <a:lnTo>
                    <a:pt x="67966" y="86781"/>
                  </a:lnTo>
                  <a:lnTo>
                    <a:pt x="84364" y="18195"/>
                  </a:lnTo>
                  <a:close/>
                  <a:moveTo>
                    <a:pt x="120692" y="90198"/>
                  </a:moveTo>
                  <a:cubicBezTo>
                    <a:pt x="146173" y="84416"/>
                    <a:pt x="176194" y="66021"/>
                    <a:pt x="176194" y="39480"/>
                  </a:cubicBezTo>
                  <a:cubicBezTo>
                    <a:pt x="176194" y="16881"/>
                    <a:pt x="153489" y="63"/>
                    <a:pt x="120440" y="63"/>
                  </a:cubicBezTo>
                  <a:lnTo>
                    <a:pt x="48540" y="63"/>
                  </a:lnTo>
                  <a:cubicBezTo>
                    <a:pt x="43495" y="63"/>
                    <a:pt x="41224" y="63"/>
                    <a:pt x="41224" y="5318"/>
                  </a:cubicBezTo>
                  <a:cubicBezTo>
                    <a:pt x="41224" y="8209"/>
                    <a:pt x="43495" y="8209"/>
                    <a:pt x="48288" y="8209"/>
                  </a:cubicBezTo>
                  <a:cubicBezTo>
                    <a:pt x="48793" y="8209"/>
                    <a:pt x="53586" y="8209"/>
                    <a:pt x="57875" y="8735"/>
                  </a:cubicBezTo>
                  <a:cubicBezTo>
                    <a:pt x="62416" y="9260"/>
                    <a:pt x="64686" y="9523"/>
                    <a:pt x="64686" y="12939"/>
                  </a:cubicBezTo>
                  <a:cubicBezTo>
                    <a:pt x="64686" y="13990"/>
                    <a:pt x="64434" y="14779"/>
                    <a:pt x="63677" y="17932"/>
                  </a:cubicBezTo>
                  <a:lnTo>
                    <a:pt x="29872" y="159047"/>
                  </a:lnTo>
                  <a:cubicBezTo>
                    <a:pt x="27349" y="169296"/>
                    <a:pt x="26844" y="171398"/>
                    <a:pt x="6914" y="171398"/>
                  </a:cubicBezTo>
                  <a:cubicBezTo>
                    <a:pt x="2373" y="171398"/>
                    <a:pt x="103" y="171398"/>
                    <a:pt x="103" y="176653"/>
                  </a:cubicBezTo>
                  <a:cubicBezTo>
                    <a:pt x="103" y="179544"/>
                    <a:pt x="3130" y="179544"/>
                    <a:pt x="3635" y="179544"/>
                  </a:cubicBezTo>
                  <a:cubicBezTo>
                    <a:pt x="10698" y="179544"/>
                    <a:pt x="28358" y="178756"/>
                    <a:pt x="35422" y="178756"/>
                  </a:cubicBezTo>
                  <a:cubicBezTo>
                    <a:pt x="42486" y="178756"/>
                    <a:pt x="60398" y="179544"/>
                    <a:pt x="67461" y="179544"/>
                  </a:cubicBezTo>
                  <a:cubicBezTo>
                    <a:pt x="69480" y="179544"/>
                    <a:pt x="72507" y="179544"/>
                    <a:pt x="72507" y="174288"/>
                  </a:cubicBezTo>
                  <a:cubicBezTo>
                    <a:pt x="72507" y="171398"/>
                    <a:pt x="70236" y="171398"/>
                    <a:pt x="65443" y="171398"/>
                  </a:cubicBezTo>
                  <a:cubicBezTo>
                    <a:pt x="56109" y="171398"/>
                    <a:pt x="49045" y="171398"/>
                    <a:pt x="49045" y="166668"/>
                  </a:cubicBezTo>
                  <a:cubicBezTo>
                    <a:pt x="49045" y="165091"/>
                    <a:pt x="49550" y="163777"/>
                    <a:pt x="49802" y="162200"/>
                  </a:cubicBezTo>
                  <a:lnTo>
                    <a:pt x="66452" y="92563"/>
                  </a:lnTo>
                  <a:lnTo>
                    <a:pt x="96474" y="92563"/>
                  </a:lnTo>
                  <a:cubicBezTo>
                    <a:pt x="119431" y="92563"/>
                    <a:pt x="123972" y="107279"/>
                    <a:pt x="123972" y="116476"/>
                  </a:cubicBezTo>
                  <a:cubicBezTo>
                    <a:pt x="123972" y="120418"/>
                    <a:pt x="121954" y="128564"/>
                    <a:pt x="120440" y="134608"/>
                  </a:cubicBezTo>
                  <a:cubicBezTo>
                    <a:pt x="118674" y="141966"/>
                    <a:pt x="116404" y="151689"/>
                    <a:pt x="116404" y="156945"/>
                  </a:cubicBezTo>
                  <a:cubicBezTo>
                    <a:pt x="116404" y="185325"/>
                    <a:pt x="146677" y="185325"/>
                    <a:pt x="149957" y="185325"/>
                  </a:cubicBezTo>
                  <a:cubicBezTo>
                    <a:pt x="171401" y="185325"/>
                    <a:pt x="180230" y="158784"/>
                    <a:pt x="180230" y="155105"/>
                  </a:cubicBezTo>
                  <a:cubicBezTo>
                    <a:pt x="180230" y="151952"/>
                    <a:pt x="177455" y="151952"/>
                    <a:pt x="177203" y="151952"/>
                  </a:cubicBezTo>
                  <a:cubicBezTo>
                    <a:pt x="174932" y="151952"/>
                    <a:pt x="174428" y="153791"/>
                    <a:pt x="173923" y="155631"/>
                  </a:cubicBezTo>
                  <a:cubicBezTo>
                    <a:pt x="167616" y="175077"/>
                    <a:pt x="156768" y="179544"/>
                    <a:pt x="150966" y="179544"/>
                  </a:cubicBezTo>
                  <a:cubicBezTo>
                    <a:pt x="142641" y="179544"/>
                    <a:pt x="140875" y="173763"/>
                    <a:pt x="140875" y="163514"/>
                  </a:cubicBezTo>
                  <a:cubicBezTo>
                    <a:pt x="140875" y="155368"/>
                    <a:pt x="142388" y="141966"/>
                    <a:pt x="143398" y="133557"/>
                  </a:cubicBezTo>
                  <a:cubicBezTo>
                    <a:pt x="143902" y="129878"/>
                    <a:pt x="144407" y="124885"/>
                    <a:pt x="144407" y="121206"/>
                  </a:cubicBezTo>
                  <a:cubicBezTo>
                    <a:pt x="144407" y="100972"/>
                    <a:pt x="127504" y="92825"/>
                    <a:pt x="120692" y="90198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24A8A01-DB13-E999-0709-C30792E72309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6426546" y="7276660"/>
              <a:ext cx="53508" cy="123797"/>
            </a:xfrm>
            <a:custGeom>
              <a:avLst/>
              <a:gdLst>
                <a:gd name="connsiteX0" fmla="*/ 49027 w 53508"/>
                <a:gd name="connsiteY0" fmla="*/ 7054 h 123797"/>
                <a:gd name="connsiteX1" fmla="*/ 41963 w 53508"/>
                <a:gd name="connsiteY1" fmla="*/ 64 h 123797"/>
                <a:gd name="connsiteX2" fmla="*/ 32074 w 53508"/>
                <a:gd name="connsiteY2" fmla="*/ 10181 h 123797"/>
                <a:gd name="connsiteX3" fmla="*/ 39138 w 53508"/>
                <a:gd name="connsiteY3" fmla="*/ 17171 h 123797"/>
                <a:gd name="connsiteX4" fmla="*/ 49027 w 53508"/>
                <a:gd name="connsiteY4" fmla="*/ 7054 h 123797"/>
                <a:gd name="connsiteX5" fmla="*/ 13002 w 53508"/>
                <a:gd name="connsiteY5" fmla="*/ 100500 h 123797"/>
                <a:gd name="connsiteX6" fmla="*/ 11412 w 53508"/>
                <a:gd name="connsiteY6" fmla="*/ 108226 h 123797"/>
                <a:gd name="connsiteX7" fmla="*/ 28189 w 53508"/>
                <a:gd name="connsiteY7" fmla="*/ 123862 h 123797"/>
                <a:gd name="connsiteX8" fmla="*/ 53619 w 53508"/>
                <a:gd name="connsiteY8" fmla="*/ 95718 h 123797"/>
                <a:gd name="connsiteX9" fmla="*/ 50793 w 53508"/>
                <a:gd name="connsiteY9" fmla="*/ 93326 h 123797"/>
                <a:gd name="connsiteX10" fmla="*/ 47438 w 53508"/>
                <a:gd name="connsiteY10" fmla="*/ 96453 h 123797"/>
                <a:gd name="connsiteX11" fmla="*/ 28719 w 53508"/>
                <a:gd name="connsiteY11" fmla="*/ 118711 h 123797"/>
                <a:gd name="connsiteX12" fmla="*/ 24304 w 53508"/>
                <a:gd name="connsiteY12" fmla="*/ 112273 h 123797"/>
                <a:gd name="connsiteX13" fmla="*/ 27129 w 53508"/>
                <a:gd name="connsiteY13" fmla="*/ 100500 h 123797"/>
                <a:gd name="connsiteX14" fmla="*/ 32780 w 53508"/>
                <a:gd name="connsiteY14" fmla="*/ 85784 h 123797"/>
                <a:gd name="connsiteX15" fmla="*/ 41434 w 53508"/>
                <a:gd name="connsiteY15" fmla="*/ 62423 h 123797"/>
                <a:gd name="connsiteX16" fmla="*/ 42493 w 53508"/>
                <a:gd name="connsiteY16" fmla="*/ 56536 h 123797"/>
                <a:gd name="connsiteX17" fmla="*/ 25717 w 53508"/>
                <a:gd name="connsiteY17" fmla="*/ 40901 h 123797"/>
                <a:gd name="connsiteX18" fmla="*/ 110 w 53508"/>
                <a:gd name="connsiteY18" fmla="*/ 69045 h 123797"/>
                <a:gd name="connsiteX19" fmla="*/ 3112 w 53508"/>
                <a:gd name="connsiteY19" fmla="*/ 71436 h 123797"/>
                <a:gd name="connsiteX20" fmla="*/ 6291 w 53508"/>
                <a:gd name="connsiteY20" fmla="*/ 68493 h 123797"/>
                <a:gd name="connsiteX21" fmla="*/ 25187 w 53508"/>
                <a:gd name="connsiteY21" fmla="*/ 46051 h 123797"/>
                <a:gd name="connsiteX22" fmla="*/ 29602 w 53508"/>
                <a:gd name="connsiteY22" fmla="*/ 52490 h 123797"/>
                <a:gd name="connsiteX23" fmla="*/ 24127 w 53508"/>
                <a:gd name="connsiteY23" fmla="*/ 70884 h 123797"/>
                <a:gd name="connsiteX24" fmla="*/ 13002 w 53508"/>
                <a:gd name="connsiteY24" fmla="*/ 100500 h 12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08" h="123797">
                  <a:moveTo>
                    <a:pt x="49027" y="7054"/>
                  </a:moveTo>
                  <a:cubicBezTo>
                    <a:pt x="49027" y="4111"/>
                    <a:pt x="46908" y="64"/>
                    <a:pt x="41963" y="64"/>
                  </a:cubicBezTo>
                  <a:cubicBezTo>
                    <a:pt x="37195" y="64"/>
                    <a:pt x="32074" y="4847"/>
                    <a:pt x="32074" y="10181"/>
                  </a:cubicBezTo>
                  <a:cubicBezTo>
                    <a:pt x="32074" y="13309"/>
                    <a:pt x="34370" y="17171"/>
                    <a:pt x="39138" y="17171"/>
                  </a:cubicBezTo>
                  <a:cubicBezTo>
                    <a:pt x="44259" y="17171"/>
                    <a:pt x="49027" y="12021"/>
                    <a:pt x="49027" y="7054"/>
                  </a:cubicBezTo>
                  <a:close/>
                  <a:moveTo>
                    <a:pt x="13002" y="100500"/>
                  </a:moveTo>
                  <a:cubicBezTo>
                    <a:pt x="12295" y="102892"/>
                    <a:pt x="11412" y="105099"/>
                    <a:pt x="11412" y="108226"/>
                  </a:cubicBezTo>
                  <a:cubicBezTo>
                    <a:pt x="11412" y="116872"/>
                    <a:pt x="18476" y="123862"/>
                    <a:pt x="28189" y="123862"/>
                  </a:cubicBezTo>
                  <a:cubicBezTo>
                    <a:pt x="45849" y="123862"/>
                    <a:pt x="53619" y="98477"/>
                    <a:pt x="53619" y="95718"/>
                  </a:cubicBezTo>
                  <a:cubicBezTo>
                    <a:pt x="53619" y="93326"/>
                    <a:pt x="51323" y="93326"/>
                    <a:pt x="50793" y="93326"/>
                  </a:cubicBezTo>
                  <a:cubicBezTo>
                    <a:pt x="48321" y="93326"/>
                    <a:pt x="48144" y="94430"/>
                    <a:pt x="47438" y="96453"/>
                  </a:cubicBezTo>
                  <a:cubicBezTo>
                    <a:pt x="43376" y="111169"/>
                    <a:pt x="35606" y="118711"/>
                    <a:pt x="28719" y="118711"/>
                  </a:cubicBezTo>
                  <a:cubicBezTo>
                    <a:pt x="25187" y="118711"/>
                    <a:pt x="24304" y="116320"/>
                    <a:pt x="24304" y="112273"/>
                  </a:cubicBezTo>
                  <a:cubicBezTo>
                    <a:pt x="24304" y="108042"/>
                    <a:pt x="25540" y="104547"/>
                    <a:pt x="27129" y="100500"/>
                  </a:cubicBezTo>
                  <a:cubicBezTo>
                    <a:pt x="28895" y="95534"/>
                    <a:pt x="30838" y="90567"/>
                    <a:pt x="32780" y="85784"/>
                  </a:cubicBezTo>
                  <a:cubicBezTo>
                    <a:pt x="34370" y="81370"/>
                    <a:pt x="40727" y="64630"/>
                    <a:pt x="41434" y="62423"/>
                  </a:cubicBezTo>
                  <a:cubicBezTo>
                    <a:pt x="41963" y="60583"/>
                    <a:pt x="42493" y="58376"/>
                    <a:pt x="42493" y="56536"/>
                  </a:cubicBezTo>
                  <a:cubicBezTo>
                    <a:pt x="42493" y="47891"/>
                    <a:pt x="35429" y="40901"/>
                    <a:pt x="25717" y="40901"/>
                  </a:cubicBezTo>
                  <a:cubicBezTo>
                    <a:pt x="8234" y="40901"/>
                    <a:pt x="110" y="65918"/>
                    <a:pt x="110" y="69045"/>
                  </a:cubicBezTo>
                  <a:cubicBezTo>
                    <a:pt x="110" y="71436"/>
                    <a:pt x="2583" y="71436"/>
                    <a:pt x="3112" y="71436"/>
                  </a:cubicBezTo>
                  <a:cubicBezTo>
                    <a:pt x="5585" y="71436"/>
                    <a:pt x="5761" y="70517"/>
                    <a:pt x="6291" y="68493"/>
                  </a:cubicBezTo>
                  <a:cubicBezTo>
                    <a:pt x="10883" y="52674"/>
                    <a:pt x="18653" y="46051"/>
                    <a:pt x="25187" y="46051"/>
                  </a:cubicBezTo>
                  <a:cubicBezTo>
                    <a:pt x="28012" y="46051"/>
                    <a:pt x="29602" y="47523"/>
                    <a:pt x="29602" y="52490"/>
                  </a:cubicBezTo>
                  <a:cubicBezTo>
                    <a:pt x="29602" y="56720"/>
                    <a:pt x="28542" y="59480"/>
                    <a:pt x="24127" y="70884"/>
                  </a:cubicBezTo>
                  <a:lnTo>
                    <a:pt x="13002" y="100500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B139376A-7BF2-ACAF-B490-47E3BF69F00D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6497924" y="7317496"/>
              <a:ext cx="162114" cy="82960"/>
            </a:xfrm>
            <a:custGeom>
              <a:avLst/>
              <a:gdLst>
                <a:gd name="connsiteX0" fmla="*/ 68456 w 162114"/>
                <a:gd name="connsiteY0" fmla="*/ 66286 h 82960"/>
                <a:gd name="connsiteX1" fmla="*/ 65983 w 162114"/>
                <a:gd name="connsiteY1" fmla="*/ 77139 h 82960"/>
                <a:gd name="connsiteX2" fmla="*/ 71988 w 162114"/>
                <a:gd name="connsiteY2" fmla="*/ 83025 h 82960"/>
                <a:gd name="connsiteX3" fmla="*/ 78875 w 162114"/>
                <a:gd name="connsiteY3" fmla="*/ 78978 h 82960"/>
                <a:gd name="connsiteX4" fmla="*/ 82053 w 162114"/>
                <a:gd name="connsiteY4" fmla="*/ 67573 h 82960"/>
                <a:gd name="connsiteX5" fmla="*/ 85939 w 162114"/>
                <a:gd name="connsiteY5" fmla="*/ 51018 h 82960"/>
                <a:gd name="connsiteX6" fmla="*/ 88941 w 162114"/>
                <a:gd name="connsiteY6" fmla="*/ 38693 h 82960"/>
                <a:gd name="connsiteX7" fmla="*/ 94415 w 162114"/>
                <a:gd name="connsiteY7" fmla="*/ 24713 h 82960"/>
                <a:gd name="connsiteX8" fmla="*/ 122670 w 162114"/>
                <a:gd name="connsiteY8" fmla="*/ 5215 h 82960"/>
                <a:gd name="connsiteX9" fmla="*/ 133090 w 162114"/>
                <a:gd name="connsiteY9" fmla="*/ 18091 h 82960"/>
                <a:gd name="connsiteX10" fmla="*/ 122670 w 162114"/>
                <a:gd name="connsiteY10" fmla="*/ 57272 h 82960"/>
                <a:gd name="connsiteX11" fmla="*/ 120022 w 162114"/>
                <a:gd name="connsiteY11" fmla="*/ 67206 h 82960"/>
                <a:gd name="connsiteX12" fmla="*/ 136798 w 162114"/>
                <a:gd name="connsiteY12" fmla="*/ 83025 h 82960"/>
                <a:gd name="connsiteX13" fmla="*/ 162228 w 162114"/>
                <a:gd name="connsiteY13" fmla="*/ 54881 h 82960"/>
                <a:gd name="connsiteX14" fmla="*/ 159402 w 162114"/>
                <a:gd name="connsiteY14" fmla="*/ 52490 h 82960"/>
                <a:gd name="connsiteX15" fmla="*/ 156047 w 162114"/>
                <a:gd name="connsiteY15" fmla="*/ 55617 h 82960"/>
                <a:gd name="connsiteX16" fmla="*/ 137328 w 162114"/>
                <a:gd name="connsiteY16" fmla="*/ 77875 h 82960"/>
                <a:gd name="connsiteX17" fmla="*/ 132913 w 162114"/>
                <a:gd name="connsiteY17" fmla="*/ 71436 h 82960"/>
                <a:gd name="connsiteX18" fmla="*/ 136975 w 162114"/>
                <a:gd name="connsiteY18" fmla="*/ 56536 h 82960"/>
                <a:gd name="connsiteX19" fmla="*/ 146334 w 162114"/>
                <a:gd name="connsiteY19" fmla="*/ 21034 h 82960"/>
                <a:gd name="connsiteX20" fmla="*/ 139800 w 162114"/>
                <a:gd name="connsiteY20" fmla="*/ 5031 h 82960"/>
                <a:gd name="connsiteX21" fmla="*/ 123377 w 162114"/>
                <a:gd name="connsiteY21" fmla="*/ 64 h 82960"/>
                <a:gd name="connsiteX22" fmla="*/ 92119 w 162114"/>
                <a:gd name="connsiteY22" fmla="*/ 18643 h 82960"/>
                <a:gd name="connsiteX23" fmla="*/ 69162 w 162114"/>
                <a:gd name="connsiteY23" fmla="*/ 64 h 82960"/>
                <a:gd name="connsiteX24" fmla="*/ 39317 w 162114"/>
                <a:gd name="connsiteY24" fmla="*/ 16804 h 82960"/>
                <a:gd name="connsiteX25" fmla="*/ 20422 w 162114"/>
                <a:gd name="connsiteY25" fmla="*/ 64 h 82960"/>
                <a:gd name="connsiteX26" fmla="*/ 6471 w 162114"/>
                <a:gd name="connsiteY26" fmla="*/ 9997 h 82960"/>
                <a:gd name="connsiteX27" fmla="*/ 113 w 162114"/>
                <a:gd name="connsiteY27" fmla="*/ 28208 h 82960"/>
                <a:gd name="connsiteX28" fmla="*/ 3115 w 162114"/>
                <a:gd name="connsiteY28" fmla="*/ 30600 h 82960"/>
                <a:gd name="connsiteX29" fmla="*/ 7000 w 162114"/>
                <a:gd name="connsiteY29" fmla="*/ 25081 h 82960"/>
                <a:gd name="connsiteX30" fmla="*/ 19892 w 162114"/>
                <a:gd name="connsiteY30" fmla="*/ 5215 h 82960"/>
                <a:gd name="connsiteX31" fmla="*/ 25719 w 162114"/>
                <a:gd name="connsiteY31" fmla="*/ 14228 h 82960"/>
                <a:gd name="connsiteX32" fmla="*/ 22894 w 162114"/>
                <a:gd name="connsiteY32" fmla="*/ 29496 h 82960"/>
                <a:gd name="connsiteX33" fmla="*/ 19009 w 162114"/>
                <a:gd name="connsiteY33" fmla="*/ 46051 h 82960"/>
                <a:gd name="connsiteX34" fmla="*/ 13358 w 162114"/>
                <a:gd name="connsiteY34" fmla="*/ 69597 h 82960"/>
                <a:gd name="connsiteX35" fmla="*/ 11592 w 162114"/>
                <a:gd name="connsiteY35" fmla="*/ 77139 h 82960"/>
                <a:gd name="connsiteX36" fmla="*/ 17596 w 162114"/>
                <a:gd name="connsiteY36" fmla="*/ 83025 h 82960"/>
                <a:gd name="connsiteX37" fmla="*/ 24483 w 162114"/>
                <a:gd name="connsiteY37" fmla="*/ 78978 h 82960"/>
                <a:gd name="connsiteX38" fmla="*/ 27662 w 162114"/>
                <a:gd name="connsiteY38" fmla="*/ 67573 h 82960"/>
                <a:gd name="connsiteX39" fmla="*/ 31547 w 162114"/>
                <a:gd name="connsiteY39" fmla="*/ 51018 h 82960"/>
                <a:gd name="connsiteX40" fmla="*/ 34549 w 162114"/>
                <a:gd name="connsiteY40" fmla="*/ 38693 h 82960"/>
                <a:gd name="connsiteX41" fmla="*/ 41966 w 162114"/>
                <a:gd name="connsiteY41" fmla="*/ 22138 h 82960"/>
                <a:gd name="connsiteX42" fmla="*/ 68456 w 162114"/>
                <a:gd name="connsiteY42" fmla="*/ 5215 h 82960"/>
                <a:gd name="connsiteX43" fmla="*/ 78875 w 162114"/>
                <a:gd name="connsiteY43" fmla="*/ 18091 h 82960"/>
                <a:gd name="connsiteX44" fmla="*/ 75873 w 162114"/>
                <a:gd name="connsiteY44" fmla="*/ 35382 h 82960"/>
                <a:gd name="connsiteX45" fmla="*/ 68456 w 162114"/>
                <a:gd name="connsiteY45" fmla="*/ 66286 h 8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114" h="82960">
                  <a:moveTo>
                    <a:pt x="68456" y="66286"/>
                  </a:moveTo>
                  <a:cubicBezTo>
                    <a:pt x="67573" y="69965"/>
                    <a:pt x="65983" y="76219"/>
                    <a:pt x="65983" y="77139"/>
                  </a:cubicBezTo>
                  <a:cubicBezTo>
                    <a:pt x="65983" y="81186"/>
                    <a:pt x="69162" y="83025"/>
                    <a:pt x="71988" y="83025"/>
                  </a:cubicBezTo>
                  <a:cubicBezTo>
                    <a:pt x="75166" y="83025"/>
                    <a:pt x="77992" y="80634"/>
                    <a:pt x="78875" y="78978"/>
                  </a:cubicBezTo>
                  <a:cubicBezTo>
                    <a:pt x="79758" y="77323"/>
                    <a:pt x="81171" y="71436"/>
                    <a:pt x="82053" y="67573"/>
                  </a:cubicBezTo>
                  <a:cubicBezTo>
                    <a:pt x="82936" y="64078"/>
                    <a:pt x="84879" y="55617"/>
                    <a:pt x="85939" y="51018"/>
                  </a:cubicBezTo>
                  <a:cubicBezTo>
                    <a:pt x="86998" y="46971"/>
                    <a:pt x="88058" y="42924"/>
                    <a:pt x="88941" y="38693"/>
                  </a:cubicBezTo>
                  <a:cubicBezTo>
                    <a:pt x="90883" y="30784"/>
                    <a:pt x="90883" y="30416"/>
                    <a:pt x="94415" y="24713"/>
                  </a:cubicBezTo>
                  <a:cubicBezTo>
                    <a:pt x="100066" y="15700"/>
                    <a:pt x="108896" y="5215"/>
                    <a:pt x="122670" y="5215"/>
                  </a:cubicBezTo>
                  <a:cubicBezTo>
                    <a:pt x="132560" y="5215"/>
                    <a:pt x="133090" y="13676"/>
                    <a:pt x="133090" y="18091"/>
                  </a:cubicBezTo>
                  <a:cubicBezTo>
                    <a:pt x="133090" y="29128"/>
                    <a:pt x="125496" y="49546"/>
                    <a:pt x="122670" y="57272"/>
                  </a:cubicBezTo>
                  <a:cubicBezTo>
                    <a:pt x="120728" y="62423"/>
                    <a:pt x="120022" y="64078"/>
                    <a:pt x="120022" y="67206"/>
                  </a:cubicBezTo>
                  <a:cubicBezTo>
                    <a:pt x="120022" y="76955"/>
                    <a:pt x="127792" y="83025"/>
                    <a:pt x="136798" y="83025"/>
                  </a:cubicBezTo>
                  <a:cubicBezTo>
                    <a:pt x="154458" y="83025"/>
                    <a:pt x="162228" y="57640"/>
                    <a:pt x="162228" y="54881"/>
                  </a:cubicBezTo>
                  <a:cubicBezTo>
                    <a:pt x="162228" y="52490"/>
                    <a:pt x="159932" y="52490"/>
                    <a:pt x="159402" y="52490"/>
                  </a:cubicBezTo>
                  <a:cubicBezTo>
                    <a:pt x="156930" y="52490"/>
                    <a:pt x="156753" y="53593"/>
                    <a:pt x="156047" y="55617"/>
                  </a:cubicBezTo>
                  <a:cubicBezTo>
                    <a:pt x="151985" y="70333"/>
                    <a:pt x="144392" y="77875"/>
                    <a:pt x="137328" y="77875"/>
                  </a:cubicBezTo>
                  <a:cubicBezTo>
                    <a:pt x="133619" y="77875"/>
                    <a:pt x="132913" y="75299"/>
                    <a:pt x="132913" y="71436"/>
                  </a:cubicBezTo>
                  <a:cubicBezTo>
                    <a:pt x="132913" y="67206"/>
                    <a:pt x="133796" y="64814"/>
                    <a:pt x="136975" y="56536"/>
                  </a:cubicBezTo>
                  <a:cubicBezTo>
                    <a:pt x="139094" y="50834"/>
                    <a:pt x="146334" y="31336"/>
                    <a:pt x="146334" y="21034"/>
                  </a:cubicBezTo>
                  <a:cubicBezTo>
                    <a:pt x="146334" y="18091"/>
                    <a:pt x="146334" y="10365"/>
                    <a:pt x="139800" y="5031"/>
                  </a:cubicBezTo>
                  <a:cubicBezTo>
                    <a:pt x="136798" y="2640"/>
                    <a:pt x="131677" y="64"/>
                    <a:pt x="123377" y="64"/>
                  </a:cubicBezTo>
                  <a:cubicBezTo>
                    <a:pt x="107483" y="64"/>
                    <a:pt x="97771" y="10917"/>
                    <a:pt x="92119" y="18643"/>
                  </a:cubicBezTo>
                  <a:cubicBezTo>
                    <a:pt x="90707" y="3007"/>
                    <a:pt x="78168" y="64"/>
                    <a:pt x="69162" y="64"/>
                  </a:cubicBezTo>
                  <a:cubicBezTo>
                    <a:pt x="54505" y="64"/>
                    <a:pt x="44615" y="9446"/>
                    <a:pt x="39317" y="16804"/>
                  </a:cubicBezTo>
                  <a:cubicBezTo>
                    <a:pt x="38081" y="4111"/>
                    <a:pt x="27662" y="64"/>
                    <a:pt x="20422" y="64"/>
                  </a:cubicBezTo>
                  <a:cubicBezTo>
                    <a:pt x="12828" y="64"/>
                    <a:pt x="8766" y="5767"/>
                    <a:pt x="6471" y="9997"/>
                  </a:cubicBezTo>
                  <a:cubicBezTo>
                    <a:pt x="2585" y="16804"/>
                    <a:pt x="113" y="27289"/>
                    <a:pt x="113" y="28208"/>
                  </a:cubicBezTo>
                  <a:cubicBezTo>
                    <a:pt x="113" y="30600"/>
                    <a:pt x="2585" y="30600"/>
                    <a:pt x="3115" y="30600"/>
                  </a:cubicBezTo>
                  <a:cubicBezTo>
                    <a:pt x="5588" y="30600"/>
                    <a:pt x="5764" y="30048"/>
                    <a:pt x="7000" y="25081"/>
                  </a:cubicBezTo>
                  <a:cubicBezTo>
                    <a:pt x="9649" y="14228"/>
                    <a:pt x="13005" y="5215"/>
                    <a:pt x="19892" y="5215"/>
                  </a:cubicBezTo>
                  <a:cubicBezTo>
                    <a:pt x="24483" y="5215"/>
                    <a:pt x="25719" y="9262"/>
                    <a:pt x="25719" y="14228"/>
                  </a:cubicBezTo>
                  <a:cubicBezTo>
                    <a:pt x="25719" y="17723"/>
                    <a:pt x="24130" y="24529"/>
                    <a:pt x="22894" y="29496"/>
                  </a:cubicBezTo>
                  <a:cubicBezTo>
                    <a:pt x="21658" y="34463"/>
                    <a:pt x="19892" y="42005"/>
                    <a:pt x="19009" y="46051"/>
                  </a:cubicBezTo>
                  <a:lnTo>
                    <a:pt x="13358" y="69597"/>
                  </a:lnTo>
                  <a:cubicBezTo>
                    <a:pt x="12651" y="71988"/>
                    <a:pt x="11592" y="76587"/>
                    <a:pt x="11592" y="77139"/>
                  </a:cubicBezTo>
                  <a:cubicBezTo>
                    <a:pt x="11592" y="81186"/>
                    <a:pt x="14771" y="83025"/>
                    <a:pt x="17596" y="83025"/>
                  </a:cubicBezTo>
                  <a:cubicBezTo>
                    <a:pt x="20775" y="83025"/>
                    <a:pt x="23600" y="80634"/>
                    <a:pt x="24483" y="78978"/>
                  </a:cubicBezTo>
                  <a:cubicBezTo>
                    <a:pt x="25366" y="77323"/>
                    <a:pt x="26779" y="71436"/>
                    <a:pt x="27662" y="67573"/>
                  </a:cubicBezTo>
                  <a:cubicBezTo>
                    <a:pt x="28545" y="64078"/>
                    <a:pt x="30488" y="55617"/>
                    <a:pt x="31547" y="51018"/>
                  </a:cubicBezTo>
                  <a:cubicBezTo>
                    <a:pt x="32607" y="46971"/>
                    <a:pt x="33666" y="42924"/>
                    <a:pt x="34549" y="38693"/>
                  </a:cubicBezTo>
                  <a:cubicBezTo>
                    <a:pt x="36492" y="31152"/>
                    <a:pt x="36845" y="29680"/>
                    <a:pt x="41966" y="22138"/>
                  </a:cubicBezTo>
                  <a:cubicBezTo>
                    <a:pt x="46911" y="14780"/>
                    <a:pt x="55211" y="5215"/>
                    <a:pt x="68456" y="5215"/>
                  </a:cubicBezTo>
                  <a:cubicBezTo>
                    <a:pt x="78698" y="5215"/>
                    <a:pt x="78875" y="14596"/>
                    <a:pt x="78875" y="18091"/>
                  </a:cubicBezTo>
                  <a:cubicBezTo>
                    <a:pt x="78875" y="22690"/>
                    <a:pt x="78345" y="25081"/>
                    <a:pt x="75873" y="35382"/>
                  </a:cubicBezTo>
                  <a:lnTo>
                    <a:pt x="68456" y="66286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1E1B8D2-429C-0EB4-7EE1-CBAE5E08451F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6691601" y="7179719"/>
              <a:ext cx="180127" cy="185262"/>
            </a:xfrm>
            <a:custGeom>
              <a:avLst/>
              <a:gdLst>
                <a:gd name="connsiteX0" fmla="*/ 84382 w 180127"/>
                <a:gd name="connsiteY0" fmla="*/ 18195 h 185262"/>
                <a:gd name="connsiteX1" fmla="*/ 91446 w 180127"/>
                <a:gd name="connsiteY1" fmla="*/ 8472 h 185262"/>
                <a:gd name="connsiteX2" fmla="*/ 106835 w 180127"/>
                <a:gd name="connsiteY2" fmla="*/ 8209 h 185262"/>
                <a:gd name="connsiteX3" fmla="*/ 152750 w 180127"/>
                <a:gd name="connsiteY3" fmla="*/ 34225 h 185262"/>
                <a:gd name="connsiteX4" fmla="*/ 138874 w 180127"/>
                <a:gd name="connsiteY4" fmla="*/ 71540 h 185262"/>
                <a:gd name="connsiteX5" fmla="*/ 96239 w 180127"/>
                <a:gd name="connsiteY5" fmla="*/ 86781 h 185262"/>
                <a:gd name="connsiteX6" fmla="*/ 67984 w 180127"/>
                <a:gd name="connsiteY6" fmla="*/ 86781 h 185262"/>
                <a:gd name="connsiteX7" fmla="*/ 84382 w 180127"/>
                <a:gd name="connsiteY7" fmla="*/ 18195 h 185262"/>
                <a:gd name="connsiteX8" fmla="*/ 120710 w 180127"/>
                <a:gd name="connsiteY8" fmla="*/ 90198 h 185262"/>
                <a:gd name="connsiteX9" fmla="*/ 176212 w 180127"/>
                <a:gd name="connsiteY9" fmla="*/ 39480 h 185262"/>
                <a:gd name="connsiteX10" fmla="*/ 120458 w 180127"/>
                <a:gd name="connsiteY10" fmla="*/ 63 h 185262"/>
                <a:gd name="connsiteX11" fmla="*/ 48558 w 180127"/>
                <a:gd name="connsiteY11" fmla="*/ 63 h 185262"/>
                <a:gd name="connsiteX12" fmla="*/ 41242 w 180127"/>
                <a:gd name="connsiteY12" fmla="*/ 5318 h 185262"/>
                <a:gd name="connsiteX13" fmla="*/ 48306 w 180127"/>
                <a:gd name="connsiteY13" fmla="*/ 8209 h 185262"/>
                <a:gd name="connsiteX14" fmla="*/ 57893 w 180127"/>
                <a:gd name="connsiteY14" fmla="*/ 8735 h 185262"/>
                <a:gd name="connsiteX15" fmla="*/ 64704 w 180127"/>
                <a:gd name="connsiteY15" fmla="*/ 12939 h 185262"/>
                <a:gd name="connsiteX16" fmla="*/ 63695 w 180127"/>
                <a:gd name="connsiteY16" fmla="*/ 17932 h 185262"/>
                <a:gd name="connsiteX17" fmla="*/ 29890 w 180127"/>
                <a:gd name="connsiteY17" fmla="*/ 159047 h 185262"/>
                <a:gd name="connsiteX18" fmla="*/ 6932 w 180127"/>
                <a:gd name="connsiteY18" fmla="*/ 171398 h 185262"/>
                <a:gd name="connsiteX19" fmla="*/ 121 w 180127"/>
                <a:gd name="connsiteY19" fmla="*/ 176653 h 185262"/>
                <a:gd name="connsiteX20" fmla="*/ 3653 w 180127"/>
                <a:gd name="connsiteY20" fmla="*/ 179544 h 185262"/>
                <a:gd name="connsiteX21" fmla="*/ 35440 w 180127"/>
                <a:gd name="connsiteY21" fmla="*/ 178756 h 185262"/>
                <a:gd name="connsiteX22" fmla="*/ 67479 w 180127"/>
                <a:gd name="connsiteY22" fmla="*/ 179544 h 185262"/>
                <a:gd name="connsiteX23" fmla="*/ 72525 w 180127"/>
                <a:gd name="connsiteY23" fmla="*/ 174288 h 185262"/>
                <a:gd name="connsiteX24" fmla="*/ 65461 w 180127"/>
                <a:gd name="connsiteY24" fmla="*/ 171398 h 185262"/>
                <a:gd name="connsiteX25" fmla="*/ 49063 w 180127"/>
                <a:gd name="connsiteY25" fmla="*/ 166668 h 185262"/>
                <a:gd name="connsiteX26" fmla="*/ 49820 w 180127"/>
                <a:gd name="connsiteY26" fmla="*/ 162200 h 185262"/>
                <a:gd name="connsiteX27" fmla="*/ 66470 w 180127"/>
                <a:gd name="connsiteY27" fmla="*/ 92563 h 185262"/>
                <a:gd name="connsiteX28" fmla="*/ 96491 w 180127"/>
                <a:gd name="connsiteY28" fmla="*/ 92563 h 185262"/>
                <a:gd name="connsiteX29" fmla="*/ 123990 w 180127"/>
                <a:gd name="connsiteY29" fmla="*/ 116476 h 185262"/>
                <a:gd name="connsiteX30" fmla="*/ 120458 w 180127"/>
                <a:gd name="connsiteY30" fmla="*/ 134608 h 185262"/>
                <a:gd name="connsiteX31" fmla="*/ 116422 w 180127"/>
                <a:gd name="connsiteY31" fmla="*/ 156945 h 185262"/>
                <a:gd name="connsiteX32" fmla="*/ 149975 w 180127"/>
                <a:gd name="connsiteY32" fmla="*/ 185325 h 185262"/>
                <a:gd name="connsiteX33" fmla="*/ 180248 w 180127"/>
                <a:gd name="connsiteY33" fmla="*/ 155105 h 185262"/>
                <a:gd name="connsiteX34" fmla="*/ 177221 w 180127"/>
                <a:gd name="connsiteY34" fmla="*/ 151952 h 185262"/>
                <a:gd name="connsiteX35" fmla="*/ 173941 w 180127"/>
                <a:gd name="connsiteY35" fmla="*/ 155631 h 185262"/>
                <a:gd name="connsiteX36" fmla="*/ 150984 w 180127"/>
                <a:gd name="connsiteY36" fmla="*/ 179544 h 185262"/>
                <a:gd name="connsiteX37" fmla="*/ 140893 w 180127"/>
                <a:gd name="connsiteY37" fmla="*/ 163514 h 185262"/>
                <a:gd name="connsiteX38" fmla="*/ 143415 w 180127"/>
                <a:gd name="connsiteY38" fmla="*/ 133557 h 185262"/>
                <a:gd name="connsiteX39" fmla="*/ 144425 w 180127"/>
                <a:gd name="connsiteY39" fmla="*/ 121206 h 185262"/>
                <a:gd name="connsiteX40" fmla="*/ 120710 w 180127"/>
                <a:gd name="connsiteY40" fmla="*/ 90198 h 1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27" h="185262">
                  <a:moveTo>
                    <a:pt x="84382" y="18195"/>
                  </a:moveTo>
                  <a:cubicBezTo>
                    <a:pt x="85896" y="11888"/>
                    <a:pt x="86653" y="9260"/>
                    <a:pt x="91446" y="8472"/>
                  </a:cubicBezTo>
                  <a:cubicBezTo>
                    <a:pt x="93716" y="8209"/>
                    <a:pt x="101789" y="8209"/>
                    <a:pt x="106835" y="8209"/>
                  </a:cubicBezTo>
                  <a:cubicBezTo>
                    <a:pt x="124747" y="8209"/>
                    <a:pt x="152750" y="8209"/>
                    <a:pt x="152750" y="34225"/>
                  </a:cubicBezTo>
                  <a:cubicBezTo>
                    <a:pt x="152750" y="43159"/>
                    <a:pt x="148713" y="61291"/>
                    <a:pt x="138874" y="71540"/>
                  </a:cubicBezTo>
                  <a:cubicBezTo>
                    <a:pt x="132315" y="78372"/>
                    <a:pt x="118944" y="86781"/>
                    <a:pt x="96239" y="86781"/>
                  </a:cubicBezTo>
                  <a:lnTo>
                    <a:pt x="67984" y="86781"/>
                  </a:lnTo>
                  <a:lnTo>
                    <a:pt x="84382" y="18195"/>
                  </a:lnTo>
                  <a:close/>
                  <a:moveTo>
                    <a:pt x="120710" y="90198"/>
                  </a:moveTo>
                  <a:cubicBezTo>
                    <a:pt x="146191" y="84416"/>
                    <a:pt x="176212" y="66021"/>
                    <a:pt x="176212" y="39480"/>
                  </a:cubicBezTo>
                  <a:cubicBezTo>
                    <a:pt x="176212" y="16881"/>
                    <a:pt x="153507" y="63"/>
                    <a:pt x="120458" y="63"/>
                  </a:cubicBezTo>
                  <a:lnTo>
                    <a:pt x="48558" y="63"/>
                  </a:lnTo>
                  <a:cubicBezTo>
                    <a:pt x="43513" y="63"/>
                    <a:pt x="41242" y="63"/>
                    <a:pt x="41242" y="5318"/>
                  </a:cubicBezTo>
                  <a:cubicBezTo>
                    <a:pt x="41242" y="8209"/>
                    <a:pt x="43513" y="8209"/>
                    <a:pt x="48306" y="8209"/>
                  </a:cubicBezTo>
                  <a:cubicBezTo>
                    <a:pt x="48811" y="8209"/>
                    <a:pt x="53604" y="8209"/>
                    <a:pt x="57893" y="8735"/>
                  </a:cubicBezTo>
                  <a:cubicBezTo>
                    <a:pt x="62434" y="9260"/>
                    <a:pt x="64704" y="9523"/>
                    <a:pt x="64704" y="12939"/>
                  </a:cubicBezTo>
                  <a:cubicBezTo>
                    <a:pt x="64704" y="13990"/>
                    <a:pt x="64452" y="14779"/>
                    <a:pt x="63695" y="17932"/>
                  </a:cubicBezTo>
                  <a:lnTo>
                    <a:pt x="29890" y="159047"/>
                  </a:lnTo>
                  <a:cubicBezTo>
                    <a:pt x="27367" y="169296"/>
                    <a:pt x="26862" y="171398"/>
                    <a:pt x="6932" y="171398"/>
                  </a:cubicBezTo>
                  <a:cubicBezTo>
                    <a:pt x="2391" y="171398"/>
                    <a:pt x="121" y="171398"/>
                    <a:pt x="121" y="176653"/>
                  </a:cubicBezTo>
                  <a:cubicBezTo>
                    <a:pt x="121" y="179544"/>
                    <a:pt x="3148" y="179544"/>
                    <a:pt x="3653" y="179544"/>
                  </a:cubicBezTo>
                  <a:cubicBezTo>
                    <a:pt x="10716" y="179544"/>
                    <a:pt x="28376" y="178756"/>
                    <a:pt x="35440" y="178756"/>
                  </a:cubicBezTo>
                  <a:cubicBezTo>
                    <a:pt x="42504" y="178756"/>
                    <a:pt x="60415" y="179544"/>
                    <a:pt x="67479" y="179544"/>
                  </a:cubicBezTo>
                  <a:cubicBezTo>
                    <a:pt x="69498" y="179544"/>
                    <a:pt x="72525" y="179544"/>
                    <a:pt x="72525" y="174288"/>
                  </a:cubicBezTo>
                  <a:cubicBezTo>
                    <a:pt x="72525" y="171398"/>
                    <a:pt x="70254" y="171398"/>
                    <a:pt x="65461" y="171398"/>
                  </a:cubicBezTo>
                  <a:cubicBezTo>
                    <a:pt x="56127" y="171398"/>
                    <a:pt x="49063" y="171398"/>
                    <a:pt x="49063" y="166668"/>
                  </a:cubicBezTo>
                  <a:cubicBezTo>
                    <a:pt x="49063" y="165091"/>
                    <a:pt x="49567" y="163777"/>
                    <a:pt x="49820" y="162200"/>
                  </a:cubicBezTo>
                  <a:lnTo>
                    <a:pt x="66470" y="92563"/>
                  </a:lnTo>
                  <a:lnTo>
                    <a:pt x="96491" y="92563"/>
                  </a:lnTo>
                  <a:cubicBezTo>
                    <a:pt x="119449" y="92563"/>
                    <a:pt x="123990" y="107279"/>
                    <a:pt x="123990" y="116476"/>
                  </a:cubicBezTo>
                  <a:cubicBezTo>
                    <a:pt x="123990" y="120418"/>
                    <a:pt x="121972" y="128564"/>
                    <a:pt x="120458" y="134608"/>
                  </a:cubicBezTo>
                  <a:cubicBezTo>
                    <a:pt x="118692" y="141966"/>
                    <a:pt x="116422" y="151689"/>
                    <a:pt x="116422" y="156945"/>
                  </a:cubicBezTo>
                  <a:cubicBezTo>
                    <a:pt x="116422" y="185325"/>
                    <a:pt x="146695" y="185325"/>
                    <a:pt x="149975" y="185325"/>
                  </a:cubicBezTo>
                  <a:cubicBezTo>
                    <a:pt x="171418" y="185325"/>
                    <a:pt x="180248" y="158784"/>
                    <a:pt x="180248" y="155105"/>
                  </a:cubicBezTo>
                  <a:cubicBezTo>
                    <a:pt x="180248" y="151952"/>
                    <a:pt x="177473" y="151952"/>
                    <a:pt x="177221" y="151952"/>
                  </a:cubicBezTo>
                  <a:cubicBezTo>
                    <a:pt x="174950" y="151952"/>
                    <a:pt x="174446" y="153791"/>
                    <a:pt x="173941" y="155631"/>
                  </a:cubicBezTo>
                  <a:cubicBezTo>
                    <a:pt x="167634" y="175077"/>
                    <a:pt x="156786" y="179544"/>
                    <a:pt x="150984" y="179544"/>
                  </a:cubicBezTo>
                  <a:cubicBezTo>
                    <a:pt x="142659" y="179544"/>
                    <a:pt x="140893" y="173763"/>
                    <a:pt x="140893" y="163514"/>
                  </a:cubicBezTo>
                  <a:cubicBezTo>
                    <a:pt x="140893" y="155368"/>
                    <a:pt x="142406" y="141966"/>
                    <a:pt x="143415" y="133557"/>
                  </a:cubicBezTo>
                  <a:cubicBezTo>
                    <a:pt x="143920" y="129878"/>
                    <a:pt x="144425" y="124885"/>
                    <a:pt x="144425" y="121206"/>
                  </a:cubicBezTo>
                  <a:cubicBezTo>
                    <a:pt x="144425" y="100972"/>
                    <a:pt x="127522" y="92825"/>
                    <a:pt x="120710" y="90198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8013433C-8C96-606D-F04C-6CAB7AAA61EB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6893832" y="7196202"/>
              <a:ext cx="119378" cy="9013"/>
            </a:xfrm>
            <a:custGeom>
              <a:avLst/>
              <a:gdLst>
                <a:gd name="connsiteX0" fmla="*/ 112443 w 119378"/>
                <a:gd name="connsiteY0" fmla="*/ 9072 h 9013"/>
                <a:gd name="connsiteX1" fmla="*/ 119507 w 119378"/>
                <a:gd name="connsiteY1" fmla="*/ 4657 h 9013"/>
                <a:gd name="connsiteX2" fmla="*/ 112443 w 119378"/>
                <a:gd name="connsiteY2" fmla="*/ 59 h 9013"/>
                <a:gd name="connsiteX3" fmla="*/ 7192 w 119378"/>
                <a:gd name="connsiteY3" fmla="*/ 59 h 9013"/>
                <a:gd name="connsiteX4" fmla="*/ 128 w 119378"/>
                <a:gd name="connsiteY4" fmla="*/ 4473 h 9013"/>
                <a:gd name="connsiteX5" fmla="*/ 7192 w 119378"/>
                <a:gd name="connsiteY5" fmla="*/ 9072 h 9013"/>
                <a:gd name="connsiteX6" fmla="*/ 112443 w 119378"/>
                <a:gd name="connsiteY6" fmla="*/ 9072 h 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8" h="9013">
                  <a:moveTo>
                    <a:pt x="112443" y="9072"/>
                  </a:moveTo>
                  <a:cubicBezTo>
                    <a:pt x="115269" y="9072"/>
                    <a:pt x="119507" y="9072"/>
                    <a:pt x="119507" y="4657"/>
                  </a:cubicBezTo>
                  <a:cubicBezTo>
                    <a:pt x="119507" y="59"/>
                    <a:pt x="115445" y="59"/>
                    <a:pt x="112443" y="59"/>
                  </a:cubicBezTo>
                  <a:lnTo>
                    <a:pt x="7192" y="59"/>
                  </a:lnTo>
                  <a:cubicBezTo>
                    <a:pt x="4367" y="59"/>
                    <a:pt x="128" y="59"/>
                    <a:pt x="128" y="4473"/>
                  </a:cubicBezTo>
                  <a:cubicBezTo>
                    <a:pt x="128" y="9072"/>
                    <a:pt x="4190" y="9072"/>
                    <a:pt x="7192" y="9072"/>
                  </a:cubicBezTo>
                  <a:lnTo>
                    <a:pt x="112443" y="9072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BD88E8D-554E-299D-D7CE-7A98B32ED685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7040029" y="7122438"/>
              <a:ext cx="131916" cy="124349"/>
            </a:xfrm>
            <a:custGeom>
              <a:avLst/>
              <a:gdLst>
                <a:gd name="connsiteX0" fmla="*/ 78366 w 131916"/>
                <a:gd name="connsiteY0" fmla="*/ 13119 h 124349"/>
                <a:gd name="connsiteX1" fmla="*/ 83841 w 131916"/>
                <a:gd name="connsiteY1" fmla="*/ 6865 h 124349"/>
                <a:gd name="connsiteX2" fmla="*/ 94437 w 131916"/>
                <a:gd name="connsiteY2" fmla="*/ 6681 h 124349"/>
                <a:gd name="connsiteX3" fmla="*/ 114215 w 131916"/>
                <a:gd name="connsiteY3" fmla="*/ 8152 h 124349"/>
                <a:gd name="connsiteX4" fmla="*/ 122515 w 131916"/>
                <a:gd name="connsiteY4" fmla="*/ 22684 h 124349"/>
                <a:gd name="connsiteX5" fmla="*/ 121279 w 131916"/>
                <a:gd name="connsiteY5" fmla="*/ 37584 h 124349"/>
                <a:gd name="connsiteX6" fmla="*/ 120926 w 131916"/>
                <a:gd name="connsiteY6" fmla="*/ 39607 h 124349"/>
                <a:gd name="connsiteX7" fmla="*/ 123928 w 131916"/>
                <a:gd name="connsiteY7" fmla="*/ 42367 h 124349"/>
                <a:gd name="connsiteX8" fmla="*/ 127283 w 131916"/>
                <a:gd name="connsiteY8" fmla="*/ 37768 h 124349"/>
                <a:gd name="connsiteX9" fmla="*/ 132052 w 131916"/>
                <a:gd name="connsiteY9" fmla="*/ 2634 h 124349"/>
                <a:gd name="connsiteX10" fmla="*/ 126754 w 131916"/>
                <a:gd name="connsiteY10" fmla="*/ 59 h 124349"/>
                <a:gd name="connsiteX11" fmla="*/ 18147 w 131916"/>
                <a:gd name="connsiteY11" fmla="*/ 59 h 124349"/>
                <a:gd name="connsiteX12" fmla="*/ 12143 w 131916"/>
                <a:gd name="connsiteY12" fmla="*/ 3921 h 124349"/>
                <a:gd name="connsiteX13" fmla="*/ 1018 w 131916"/>
                <a:gd name="connsiteY13" fmla="*/ 36480 h 124349"/>
                <a:gd name="connsiteX14" fmla="*/ 135 w 131916"/>
                <a:gd name="connsiteY14" fmla="*/ 39791 h 124349"/>
                <a:gd name="connsiteX15" fmla="*/ 3137 w 131916"/>
                <a:gd name="connsiteY15" fmla="*/ 42367 h 124349"/>
                <a:gd name="connsiteX16" fmla="*/ 6845 w 131916"/>
                <a:gd name="connsiteY16" fmla="*/ 37952 h 124349"/>
                <a:gd name="connsiteX17" fmla="*/ 49758 w 131916"/>
                <a:gd name="connsiteY17" fmla="*/ 6681 h 124349"/>
                <a:gd name="connsiteX18" fmla="*/ 57175 w 131916"/>
                <a:gd name="connsiteY18" fmla="*/ 6681 h 124349"/>
                <a:gd name="connsiteX19" fmla="*/ 62649 w 131916"/>
                <a:gd name="connsiteY19" fmla="*/ 8520 h 124349"/>
                <a:gd name="connsiteX20" fmla="*/ 61943 w 131916"/>
                <a:gd name="connsiteY20" fmla="*/ 12383 h 124349"/>
                <a:gd name="connsiteX21" fmla="*/ 38632 w 131916"/>
                <a:gd name="connsiteY21" fmla="*/ 109140 h 124349"/>
                <a:gd name="connsiteX22" fmla="*/ 17971 w 131916"/>
                <a:gd name="connsiteY22" fmla="*/ 117786 h 124349"/>
                <a:gd name="connsiteX23" fmla="*/ 10024 w 131916"/>
                <a:gd name="connsiteY23" fmla="*/ 121833 h 124349"/>
                <a:gd name="connsiteX24" fmla="*/ 13026 w 131916"/>
                <a:gd name="connsiteY24" fmla="*/ 124408 h 124349"/>
                <a:gd name="connsiteX25" fmla="*/ 28213 w 131916"/>
                <a:gd name="connsiteY25" fmla="*/ 123856 h 124349"/>
                <a:gd name="connsiteX26" fmla="*/ 43400 w 131916"/>
                <a:gd name="connsiteY26" fmla="*/ 123672 h 124349"/>
                <a:gd name="connsiteX27" fmla="*/ 59294 w 131916"/>
                <a:gd name="connsiteY27" fmla="*/ 123856 h 124349"/>
                <a:gd name="connsiteX28" fmla="*/ 74128 w 131916"/>
                <a:gd name="connsiteY28" fmla="*/ 124408 h 124349"/>
                <a:gd name="connsiteX29" fmla="*/ 78190 w 131916"/>
                <a:gd name="connsiteY29" fmla="*/ 120361 h 124349"/>
                <a:gd name="connsiteX30" fmla="*/ 70949 w 131916"/>
                <a:gd name="connsiteY30" fmla="*/ 117786 h 124349"/>
                <a:gd name="connsiteX31" fmla="*/ 60707 w 131916"/>
                <a:gd name="connsiteY31" fmla="*/ 117418 h 124349"/>
                <a:gd name="connsiteX32" fmla="*/ 54349 w 131916"/>
                <a:gd name="connsiteY32" fmla="*/ 113923 h 124349"/>
                <a:gd name="connsiteX33" fmla="*/ 55056 w 131916"/>
                <a:gd name="connsiteY33" fmla="*/ 109692 h 124349"/>
                <a:gd name="connsiteX34" fmla="*/ 78366 w 131916"/>
                <a:gd name="connsiteY34" fmla="*/ 13119 h 12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916" h="124349">
                  <a:moveTo>
                    <a:pt x="78366" y="13119"/>
                  </a:moveTo>
                  <a:cubicBezTo>
                    <a:pt x="79603" y="7784"/>
                    <a:pt x="79956" y="7233"/>
                    <a:pt x="83841" y="6865"/>
                  </a:cubicBezTo>
                  <a:cubicBezTo>
                    <a:pt x="84724" y="6681"/>
                    <a:pt x="90905" y="6681"/>
                    <a:pt x="94437" y="6681"/>
                  </a:cubicBezTo>
                  <a:cubicBezTo>
                    <a:pt x="105209" y="6681"/>
                    <a:pt x="109800" y="6681"/>
                    <a:pt x="114215" y="8152"/>
                  </a:cubicBezTo>
                  <a:cubicBezTo>
                    <a:pt x="122162" y="10728"/>
                    <a:pt x="122515" y="16062"/>
                    <a:pt x="122515" y="22684"/>
                  </a:cubicBezTo>
                  <a:cubicBezTo>
                    <a:pt x="122515" y="25627"/>
                    <a:pt x="122515" y="28019"/>
                    <a:pt x="121279" y="37584"/>
                  </a:cubicBezTo>
                  <a:lnTo>
                    <a:pt x="120926" y="39607"/>
                  </a:lnTo>
                  <a:cubicBezTo>
                    <a:pt x="120926" y="41447"/>
                    <a:pt x="122162" y="42367"/>
                    <a:pt x="123928" y="42367"/>
                  </a:cubicBezTo>
                  <a:cubicBezTo>
                    <a:pt x="126577" y="42367"/>
                    <a:pt x="126930" y="40711"/>
                    <a:pt x="127283" y="37768"/>
                  </a:cubicBezTo>
                  <a:lnTo>
                    <a:pt x="132052" y="2634"/>
                  </a:lnTo>
                  <a:cubicBezTo>
                    <a:pt x="132052" y="59"/>
                    <a:pt x="129932" y="59"/>
                    <a:pt x="126754" y="59"/>
                  </a:cubicBezTo>
                  <a:lnTo>
                    <a:pt x="18147" y="59"/>
                  </a:lnTo>
                  <a:cubicBezTo>
                    <a:pt x="13732" y="59"/>
                    <a:pt x="13379" y="59"/>
                    <a:pt x="12143" y="3921"/>
                  </a:cubicBezTo>
                  <a:lnTo>
                    <a:pt x="1018" y="36480"/>
                  </a:lnTo>
                  <a:cubicBezTo>
                    <a:pt x="841" y="37216"/>
                    <a:pt x="135" y="38872"/>
                    <a:pt x="135" y="39791"/>
                  </a:cubicBezTo>
                  <a:cubicBezTo>
                    <a:pt x="135" y="40527"/>
                    <a:pt x="488" y="42367"/>
                    <a:pt x="3137" y="42367"/>
                  </a:cubicBezTo>
                  <a:cubicBezTo>
                    <a:pt x="5432" y="42367"/>
                    <a:pt x="5786" y="41447"/>
                    <a:pt x="6845" y="37952"/>
                  </a:cubicBezTo>
                  <a:cubicBezTo>
                    <a:pt x="17088" y="8520"/>
                    <a:pt x="22915" y="6681"/>
                    <a:pt x="49758" y="6681"/>
                  </a:cubicBezTo>
                  <a:lnTo>
                    <a:pt x="57175" y="6681"/>
                  </a:lnTo>
                  <a:cubicBezTo>
                    <a:pt x="62473" y="6681"/>
                    <a:pt x="62649" y="6865"/>
                    <a:pt x="62649" y="8520"/>
                  </a:cubicBezTo>
                  <a:cubicBezTo>
                    <a:pt x="62649" y="8704"/>
                    <a:pt x="62649" y="9624"/>
                    <a:pt x="61943" y="12383"/>
                  </a:cubicBezTo>
                  <a:lnTo>
                    <a:pt x="38632" y="109140"/>
                  </a:lnTo>
                  <a:cubicBezTo>
                    <a:pt x="37043" y="115946"/>
                    <a:pt x="36513" y="117786"/>
                    <a:pt x="17971" y="117786"/>
                  </a:cubicBezTo>
                  <a:cubicBezTo>
                    <a:pt x="11613" y="117786"/>
                    <a:pt x="10024" y="117786"/>
                    <a:pt x="10024" y="121833"/>
                  </a:cubicBezTo>
                  <a:cubicBezTo>
                    <a:pt x="10024" y="122384"/>
                    <a:pt x="10377" y="124408"/>
                    <a:pt x="13026" y="124408"/>
                  </a:cubicBezTo>
                  <a:cubicBezTo>
                    <a:pt x="17971" y="124408"/>
                    <a:pt x="23269" y="123856"/>
                    <a:pt x="28213" y="123856"/>
                  </a:cubicBezTo>
                  <a:cubicBezTo>
                    <a:pt x="33158" y="123856"/>
                    <a:pt x="38456" y="123672"/>
                    <a:pt x="43400" y="123672"/>
                  </a:cubicBezTo>
                  <a:cubicBezTo>
                    <a:pt x="48345" y="123672"/>
                    <a:pt x="54349" y="123672"/>
                    <a:pt x="59294" y="123856"/>
                  </a:cubicBezTo>
                  <a:cubicBezTo>
                    <a:pt x="64062" y="124040"/>
                    <a:pt x="69360" y="124408"/>
                    <a:pt x="74128" y="124408"/>
                  </a:cubicBezTo>
                  <a:cubicBezTo>
                    <a:pt x="75541" y="124408"/>
                    <a:pt x="78190" y="124408"/>
                    <a:pt x="78190" y="120361"/>
                  </a:cubicBezTo>
                  <a:cubicBezTo>
                    <a:pt x="78190" y="117786"/>
                    <a:pt x="76424" y="117786"/>
                    <a:pt x="70949" y="117786"/>
                  </a:cubicBezTo>
                  <a:cubicBezTo>
                    <a:pt x="67594" y="117786"/>
                    <a:pt x="64062" y="117602"/>
                    <a:pt x="60707" y="117418"/>
                  </a:cubicBezTo>
                  <a:cubicBezTo>
                    <a:pt x="54703" y="116866"/>
                    <a:pt x="54349" y="116130"/>
                    <a:pt x="54349" y="113923"/>
                  </a:cubicBezTo>
                  <a:cubicBezTo>
                    <a:pt x="54349" y="112635"/>
                    <a:pt x="54349" y="112267"/>
                    <a:pt x="55056" y="109692"/>
                  </a:cubicBezTo>
                  <a:lnTo>
                    <a:pt x="78366" y="13119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6ABDEC8A-EA2B-A789-9B7E-052D3865CDD0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6872811" y="7310491"/>
              <a:ext cx="77525" cy="159483"/>
            </a:xfrm>
            <a:custGeom>
              <a:avLst/>
              <a:gdLst>
                <a:gd name="connsiteX0" fmla="*/ 77654 w 77525"/>
                <a:gd name="connsiteY0" fmla="*/ 7056 h 159483"/>
                <a:gd name="connsiteX1" fmla="*/ 70590 w 77525"/>
                <a:gd name="connsiteY1" fmla="*/ 66 h 159483"/>
                <a:gd name="connsiteX2" fmla="*/ 60701 w 77525"/>
                <a:gd name="connsiteY2" fmla="*/ 10183 h 159483"/>
                <a:gd name="connsiteX3" fmla="*/ 67764 w 77525"/>
                <a:gd name="connsiteY3" fmla="*/ 17173 h 159483"/>
                <a:gd name="connsiteX4" fmla="*/ 77654 w 77525"/>
                <a:gd name="connsiteY4" fmla="*/ 7056 h 159483"/>
                <a:gd name="connsiteX5" fmla="*/ 40215 w 77525"/>
                <a:gd name="connsiteY5" fmla="*/ 131037 h 159483"/>
                <a:gd name="connsiteX6" fmla="*/ 17435 w 77525"/>
                <a:gd name="connsiteY6" fmla="*/ 154398 h 159483"/>
                <a:gd name="connsiteX7" fmla="*/ 11077 w 77525"/>
                <a:gd name="connsiteY7" fmla="*/ 153295 h 159483"/>
                <a:gd name="connsiteX8" fmla="*/ 17081 w 77525"/>
                <a:gd name="connsiteY8" fmla="*/ 143913 h 159483"/>
                <a:gd name="connsiteX9" fmla="*/ 10194 w 77525"/>
                <a:gd name="connsiteY9" fmla="*/ 137107 h 159483"/>
                <a:gd name="connsiteX10" fmla="*/ 128 w 77525"/>
                <a:gd name="connsiteY10" fmla="*/ 147960 h 159483"/>
                <a:gd name="connsiteX11" fmla="*/ 17611 w 77525"/>
                <a:gd name="connsiteY11" fmla="*/ 159549 h 159483"/>
                <a:gd name="connsiteX12" fmla="*/ 54343 w 77525"/>
                <a:gd name="connsiteY12" fmla="*/ 130485 h 159483"/>
                <a:gd name="connsiteX13" fmla="*/ 70237 w 77525"/>
                <a:gd name="connsiteY13" fmla="*/ 64632 h 159483"/>
                <a:gd name="connsiteX14" fmla="*/ 71120 w 77525"/>
                <a:gd name="connsiteY14" fmla="*/ 58193 h 159483"/>
                <a:gd name="connsiteX15" fmla="*/ 52224 w 77525"/>
                <a:gd name="connsiteY15" fmla="*/ 40902 h 159483"/>
                <a:gd name="connsiteX16" fmla="*/ 21320 w 77525"/>
                <a:gd name="connsiteY16" fmla="*/ 69046 h 159483"/>
                <a:gd name="connsiteX17" fmla="*/ 24322 w 77525"/>
                <a:gd name="connsiteY17" fmla="*/ 71438 h 159483"/>
                <a:gd name="connsiteX18" fmla="*/ 27854 w 77525"/>
                <a:gd name="connsiteY18" fmla="*/ 68127 h 159483"/>
                <a:gd name="connsiteX19" fmla="*/ 51694 w 77525"/>
                <a:gd name="connsiteY19" fmla="*/ 46053 h 159483"/>
                <a:gd name="connsiteX20" fmla="*/ 57698 w 77525"/>
                <a:gd name="connsiteY20" fmla="*/ 55066 h 159483"/>
                <a:gd name="connsiteX21" fmla="*/ 57169 w 77525"/>
                <a:gd name="connsiteY21" fmla="*/ 60585 h 159483"/>
                <a:gd name="connsiteX22" fmla="*/ 40215 w 77525"/>
                <a:gd name="connsiteY22" fmla="*/ 131037 h 15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525" h="159483">
                  <a:moveTo>
                    <a:pt x="77654" y="7056"/>
                  </a:moveTo>
                  <a:cubicBezTo>
                    <a:pt x="77654" y="3928"/>
                    <a:pt x="75358" y="66"/>
                    <a:pt x="70590" y="66"/>
                  </a:cubicBezTo>
                  <a:cubicBezTo>
                    <a:pt x="65469" y="66"/>
                    <a:pt x="60701" y="5216"/>
                    <a:pt x="60701" y="10183"/>
                  </a:cubicBezTo>
                  <a:cubicBezTo>
                    <a:pt x="60701" y="13126"/>
                    <a:pt x="62820" y="17173"/>
                    <a:pt x="67764" y="17173"/>
                  </a:cubicBezTo>
                  <a:cubicBezTo>
                    <a:pt x="72532" y="17173"/>
                    <a:pt x="77654" y="12390"/>
                    <a:pt x="77654" y="7056"/>
                  </a:cubicBezTo>
                  <a:close/>
                  <a:moveTo>
                    <a:pt x="40215" y="131037"/>
                  </a:moveTo>
                  <a:cubicBezTo>
                    <a:pt x="37213" y="143729"/>
                    <a:pt x="27854" y="154398"/>
                    <a:pt x="17435" y="154398"/>
                  </a:cubicBezTo>
                  <a:cubicBezTo>
                    <a:pt x="15139" y="154398"/>
                    <a:pt x="13020" y="154031"/>
                    <a:pt x="11077" y="153295"/>
                  </a:cubicBezTo>
                  <a:cubicBezTo>
                    <a:pt x="15669" y="151087"/>
                    <a:pt x="17081" y="146673"/>
                    <a:pt x="17081" y="143913"/>
                  </a:cubicBezTo>
                  <a:cubicBezTo>
                    <a:pt x="17081" y="139499"/>
                    <a:pt x="13726" y="137107"/>
                    <a:pt x="10194" y="137107"/>
                  </a:cubicBezTo>
                  <a:cubicBezTo>
                    <a:pt x="4720" y="137107"/>
                    <a:pt x="128" y="142074"/>
                    <a:pt x="128" y="147960"/>
                  </a:cubicBezTo>
                  <a:cubicBezTo>
                    <a:pt x="128" y="154950"/>
                    <a:pt x="7015" y="159549"/>
                    <a:pt x="17611" y="159549"/>
                  </a:cubicBezTo>
                  <a:cubicBezTo>
                    <a:pt x="28207" y="159549"/>
                    <a:pt x="48869" y="152927"/>
                    <a:pt x="54343" y="130485"/>
                  </a:cubicBezTo>
                  <a:lnTo>
                    <a:pt x="70237" y="64632"/>
                  </a:lnTo>
                  <a:cubicBezTo>
                    <a:pt x="70766" y="62608"/>
                    <a:pt x="71120" y="60953"/>
                    <a:pt x="71120" y="58193"/>
                  </a:cubicBezTo>
                  <a:cubicBezTo>
                    <a:pt x="71120" y="48076"/>
                    <a:pt x="62820" y="40902"/>
                    <a:pt x="52224" y="40902"/>
                  </a:cubicBezTo>
                  <a:cubicBezTo>
                    <a:pt x="32622" y="40902"/>
                    <a:pt x="21320" y="66471"/>
                    <a:pt x="21320" y="69046"/>
                  </a:cubicBezTo>
                  <a:cubicBezTo>
                    <a:pt x="21320" y="71438"/>
                    <a:pt x="23792" y="71438"/>
                    <a:pt x="24322" y="71438"/>
                  </a:cubicBezTo>
                  <a:cubicBezTo>
                    <a:pt x="26441" y="71438"/>
                    <a:pt x="26618" y="70886"/>
                    <a:pt x="27854" y="68127"/>
                  </a:cubicBezTo>
                  <a:cubicBezTo>
                    <a:pt x="32269" y="57458"/>
                    <a:pt x="41452" y="46053"/>
                    <a:pt x="51694" y="46053"/>
                  </a:cubicBezTo>
                  <a:cubicBezTo>
                    <a:pt x="56109" y="46053"/>
                    <a:pt x="57698" y="49180"/>
                    <a:pt x="57698" y="55066"/>
                  </a:cubicBezTo>
                  <a:cubicBezTo>
                    <a:pt x="57698" y="57090"/>
                    <a:pt x="57345" y="59665"/>
                    <a:pt x="57169" y="60585"/>
                  </a:cubicBezTo>
                  <a:lnTo>
                    <a:pt x="40215" y="131037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AC248CA3-9E76-232B-FFD9-560F37293A19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6974797" y="7351328"/>
              <a:ext cx="107899" cy="82960"/>
            </a:xfrm>
            <a:custGeom>
              <a:avLst/>
              <a:gdLst>
                <a:gd name="connsiteX0" fmla="*/ 13377 w 107899"/>
                <a:gd name="connsiteY0" fmla="*/ 69598 h 82960"/>
                <a:gd name="connsiteX1" fmla="*/ 11611 w 107899"/>
                <a:gd name="connsiteY1" fmla="*/ 77140 h 82960"/>
                <a:gd name="connsiteX2" fmla="*/ 17615 w 107899"/>
                <a:gd name="connsiteY2" fmla="*/ 83026 h 82960"/>
                <a:gd name="connsiteX3" fmla="*/ 24502 w 107899"/>
                <a:gd name="connsiteY3" fmla="*/ 78980 h 82960"/>
                <a:gd name="connsiteX4" fmla="*/ 27681 w 107899"/>
                <a:gd name="connsiteY4" fmla="*/ 67575 h 82960"/>
                <a:gd name="connsiteX5" fmla="*/ 31566 w 107899"/>
                <a:gd name="connsiteY5" fmla="*/ 51019 h 82960"/>
                <a:gd name="connsiteX6" fmla="*/ 34568 w 107899"/>
                <a:gd name="connsiteY6" fmla="*/ 38695 h 82960"/>
                <a:gd name="connsiteX7" fmla="*/ 41985 w 107899"/>
                <a:gd name="connsiteY7" fmla="*/ 22139 h 82960"/>
                <a:gd name="connsiteX8" fmla="*/ 68474 w 107899"/>
                <a:gd name="connsiteY8" fmla="*/ 5216 h 82960"/>
                <a:gd name="connsiteX9" fmla="*/ 78894 w 107899"/>
                <a:gd name="connsiteY9" fmla="*/ 18093 h 82960"/>
                <a:gd name="connsiteX10" fmla="*/ 68474 w 107899"/>
                <a:gd name="connsiteY10" fmla="*/ 57274 h 82960"/>
                <a:gd name="connsiteX11" fmla="*/ 65826 w 107899"/>
                <a:gd name="connsiteY11" fmla="*/ 67207 h 82960"/>
                <a:gd name="connsiteX12" fmla="*/ 82602 w 107899"/>
                <a:gd name="connsiteY12" fmla="*/ 83026 h 82960"/>
                <a:gd name="connsiteX13" fmla="*/ 108032 w 107899"/>
                <a:gd name="connsiteY13" fmla="*/ 54882 h 82960"/>
                <a:gd name="connsiteX14" fmla="*/ 105206 w 107899"/>
                <a:gd name="connsiteY14" fmla="*/ 52491 h 82960"/>
                <a:gd name="connsiteX15" fmla="*/ 101851 w 107899"/>
                <a:gd name="connsiteY15" fmla="*/ 55618 h 82960"/>
                <a:gd name="connsiteX16" fmla="*/ 83132 w 107899"/>
                <a:gd name="connsiteY16" fmla="*/ 77876 h 82960"/>
                <a:gd name="connsiteX17" fmla="*/ 78717 w 107899"/>
                <a:gd name="connsiteY17" fmla="*/ 71438 h 82960"/>
                <a:gd name="connsiteX18" fmla="*/ 82779 w 107899"/>
                <a:gd name="connsiteY18" fmla="*/ 56538 h 82960"/>
                <a:gd name="connsiteX19" fmla="*/ 92138 w 107899"/>
                <a:gd name="connsiteY19" fmla="*/ 21036 h 82960"/>
                <a:gd name="connsiteX20" fmla="*/ 69181 w 107899"/>
                <a:gd name="connsiteY20" fmla="*/ 66 h 82960"/>
                <a:gd name="connsiteX21" fmla="*/ 39336 w 107899"/>
                <a:gd name="connsiteY21" fmla="*/ 16805 h 82960"/>
                <a:gd name="connsiteX22" fmla="*/ 20440 w 107899"/>
                <a:gd name="connsiteY22" fmla="*/ 66 h 82960"/>
                <a:gd name="connsiteX23" fmla="*/ 6489 w 107899"/>
                <a:gd name="connsiteY23" fmla="*/ 9999 h 82960"/>
                <a:gd name="connsiteX24" fmla="*/ 132 w 107899"/>
                <a:gd name="connsiteY24" fmla="*/ 28210 h 82960"/>
                <a:gd name="connsiteX25" fmla="*/ 3134 w 107899"/>
                <a:gd name="connsiteY25" fmla="*/ 30601 h 82960"/>
                <a:gd name="connsiteX26" fmla="*/ 7019 w 107899"/>
                <a:gd name="connsiteY26" fmla="*/ 25083 h 82960"/>
                <a:gd name="connsiteX27" fmla="*/ 19911 w 107899"/>
                <a:gd name="connsiteY27" fmla="*/ 5216 h 82960"/>
                <a:gd name="connsiteX28" fmla="*/ 25738 w 107899"/>
                <a:gd name="connsiteY28" fmla="*/ 14230 h 82960"/>
                <a:gd name="connsiteX29" fmla="*/ 22913 w 107899"/>
                <a:gd name="connsiteY29" fmla="*/ 29497 h 82960"/>
                <a:gd name="connsiteX30" fmla="*/ 19028 w 107899"/>
                <a:gd name="connsiteY30" fmla="*/ 46053 h 82960"/>
                <a:gd name="connsiteX31" fmla="*/ 13377 w 107899"/>
                <a:gd name="connsiteY31" fmla="*/ 69598 h 8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899" h="82960">
                  <a:moveTo>
                    <a:pt x="13377" y="69598"/>
                  </a:moveTo>
                  <a:cubicBezTo>
                    <a:pt x="12670" y="71989"/>
                    <a:pt x="11611" y="76588"/>
                    <a:pt x="11611" y="77140"/>
                  </a:cubicBezTo>
                  <a:cubicBezTo>
                    <a:pt x="11611" y="81187"/>
                    <a:pt x="14789" y="83026"/>
                    <a:pt x="17615" y="83026"/>
                  </a:cubicBezTo>
                  <a:cubicBezTo>
                    <a:pt x="20794" y="83026"/>
                    <a:pt x="23619" y="80635"/>
                    <a:pt x="24502" y="78980"/>
                  </a:cubicBezTo>
                  <a:cubicBezTo>
                    <a:pt x="25385" y="77324"/>
                    <a:pt x="26798" y="71438"/>
                    <a:pt x="27681" y="67575"/>
                  </a:cubicBezTo>
                  <a:cubicBezTo>
                    <a:pt x="28564" y="64080"/>
                    <a:pt x="30506" y="55618"/>
                    <a:pt x="31566" y="51019"/>
                  </a:cubicBezTo>
                  <a:cubicBezTo>
                    <a:pt x="32626" y="46972"/>
                    <a:pt x="33685" y="42926"/>
                    <a:pt x="34568" y="38695"/>
                  </a:cubicBezTo>
                  <a:cubicBezTo>
                    <a:pt x="36511" y="31153"/>
                    <a:pt x="36864" y="29681"/>
                    <a:pt x="41985" y="22139"/>
                  </a:cubicBezTo>
                  <a:cubicBezTo>
                    <a:pt x="46930" y="14781"/>
                    <a:pt x="55230" y="5216"/>
                    <a:pt x="68474" y="5216"/>
                  </a:cubicBezTo>
                  <a:cubicBezTo>
                    <a:pt x="78717" y="5216"/>
                    <a:pt x="78894" y="14597"/>
                    <a:pt x="78894" y="18093"/>
                  </a:cubicBezTo>
                  <a:cubicBezTo>
                    <a:pt x="78894" y="29129"/>
                    <a:pt x="71300" y="49548"/>
                    <a:pt x="68474" y="57274"/>
                  </a:cubicBezTo>
                  <a:cubicBezTo>
                    <a:pt x="66532" y="62424"/>
                    <a:pt x="65826" y="64080"/>
                    <a:pt x="65826" y="67207"/>
                  </a:cubicBezTo>
                  <a:cubicBezTo>
                    <a:pt x="65826" y="76956"/>
                    <a:pt x="73596" y="83026"/>
                    <a:pt x="82602" y="83026"/>
                  </a:cubicBezTo>
                  <a:cubicBezTo>
                    <a:pt x="100262" y="83026"/>
                    <a:pt x="108032" y="57641"/>
                    <a:pt x="108032" y="54882"/>
                  </a:cubicBezTo>
                  <a:cubicBezTo>
                    <a:pt x="108032" y="52491"/>
                    <a:pt x="105736" y="52491"/>
                    <a:pt x="105206" y="52491"/>
                  </a:cubicBezTo>
                  <a:cubicBezTo>
                    <a:pt x="102734" y="52491"/>
                    <a:pt x="102557" y="53595"/>
                    <a:pt x="101851" y="55618"/>
                  </a:cubicBezTo>
                  <a:cubicBezTo>
                    <a:pt x="97789" y="70334"/>
                    <a:pt x="90196" y="77876"/>
                    <a:pt x="83132" y="77876"/>
                  </a:cubicBezTo>
                  <a:cubicBezTo>
                    <a:pt x="79423" y="77876"/>
                    <a:pt x="78717" y="75301"/>
                    <a:pt x="78717" y="71438"/>
                  </a:cubicBezTo>
                  <a:cubicBezTo>
                    <a:pt x="78717" y="67207"/>
                    <a:pt x="79600" y="64815"/>
                    <a:pt x="82779" y="56538"/>
                  </a:cubicBezTo>
                  <a:cubicBezTo>
                    <a:pt x="84898" y="50835"/>
                    <a:pt x="92138" y="31337"/>
                    <a:pt x="92138" y="21036"/>
                  </a:cubicBezTo>
                  <a:cubicBezTo>
                    <a:pt x="92138" y="3193"/>
                    <a:pt x="78540" y="66"/>
                    <a:pt x="69181" y="66"/>
                  </a:cubicBezTo>
                  <a:cubicBezTo>
                    <a:pt x="54523" y="66"/>
                    <a:pt x="44634" y="9447"/>
                    <a:pt x="39336" y="16805"/>
                  </a:cubicBezTo>
                  <a:cubicBezTo>
                    <a:pt x="38100" y="4112"/>
                    <a:pt x="27681" y="66"/>
                    <a:pt x="20440" y="66"/>
                  </a:cubicBezTo>
                  <a:cubicBezTo>
                    <a:pt x="12847" y="66"/>
                    <a:pt x="8785" y="5768"/>
                    <a:pt x="6489" y="9999"/>
                  </a:cubicBezTo>
                  <a:cubicBezTo>
                    <a:pt x="2604" y="16805"/>
                    <a:pt x="132" y="27290"/>
                    <a:pt x="132" y="28210"/>
                  </a:cubicBezTo>
                  <a:cubicBezTo>
                    <a:pt x="132" y="30601"/>
                    <a:pt x="2604" y="30601"/>
                    <a:pt x="3134" y="30601"/>
                  </a:cubicBezTo>
                  <a:cubicBezTo>
                    <a:pt x="5606" y="30601"/>
                    <a:pt x="5783" y="30049"/>
                    <a:pt x="7019" y="25083"/>
                  </a:cubicBezTo>
                  <a:cubicBezTo>
                    <a:pt x="9668" y="14230"/>
                    <a:pt x="13023" y="5216"/>
                    <a:pt x="19911" y="5216"/>
                  </a:cubicBezTo>
                  <a:cubicBezTo>
                    <a:pt x="24502" y="5216"/>
                    <a:pt x="25738" y="9263"/>
                    <a:pt x="25738" y="14230"/>
                  </a:cubicBezTo>
                  <a:cubicBezTo>
                    <a:pt x="25738" y="17725"/>
                    <a:pt x="24149" y="24531"/>
                    <a:pt x="22913" y="29497"/>
                  </a:cubicBezTo>
                  <a:cubicBezTo>
                    <a:pt x="21677" y="34464"/>
                    <a:pt x="19911" y="42006"/>
                    <a:pt x="19028" y="46053"/>
                  </a:cubicBezTo>
                  <a:lnTo>
                    <a:pt x="13377" y="69598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120C6C37-118C-0484-C662-9D3309EF5B21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7200949" y="7245941"/>
              <a:ext cx="133455" cy="116150"/>
            </a:xfrm>
            <a:custGeom>
              <a:avLst/>
              <a:gdLst>
                <a:gd name="connsiteX0" fmla="*/ 121235 w 133455"/>
                <a:gd name="connsiteY0" fmla="*/ 15304 h 116150"/>
                <a:gd name="connsiteX1" fmla="*/ 133597 w 133455"/>
                <a:gd name="connsiteY1" fmla="*/ 6370 h 116150"/>
                <a:gd name="connsiteX2" fmla="*/ 123758 w 133455"/>
                <a:gd name="connsiteY2" fmla="*/ 63 h 116150"/>
                <a:gd name="connsiteX3" fmla="*/ 66238 w 133455"/>
                <a:gd name="connsiteY3" fmla="*/ 63 h 116150"/>
                <a:gd name="connsiteX4" fmla="*/ 141 w 133455"/>
                <a:gd name="connsiteY4" fmla="*/ 74693 h 116150"/>
                <a:gd name="connsiteX5" fmla="*/ 37983 w 133455"/>
                <a:gd name="connsiteY5" fmla="*/ 116213 h 116150"/>
                <a:gd name="connsiteX6" fmla="*/ 101305 w 133455"/>
                <a:gd name="connsiteY6" fmla="*/ 43948 h 116150"/>
                <a:gd name="connsiteX7" fmla="*/ 93484 w 133455"/>
                <a:gd name="connsiteY7" fmla="*/ 15304 h 116150"/>
                <a:gd name="connsiteX8" fmla="*/ 121235 w 133455"/>
                <a:gd name="connsiteY8" fmla="*/ 15304 h 116150"/>
                <a:gd name="connsiteX9" fmla="*/ 38235 w 133455"/>
                <a:gd name="connsiteY9" fmla="*/ 110432 h 116150"/>
                <a:gd name="connsiteX10" fmla="*/ 15782 w 133455"/>
                <a:gd name="connsiteY10" fmla="*/ 82051 h 116150"/>
                <a:gd name="connsiteX11" fmla="*/ 27639 w 133455"/>
                <a:gd name="connsiteY11" fmla="*/ 37115 h 116150"/>
                <a:gd name="connsiteX12" fmla="*/ 61949 w 133455"/>
                <a:gd name="connsiteY12" fmla="*/ 15304 h 116150"/>
                <a:gd name="connsiteX13" fmla="*/ 85159 w 133455"/>
                <a:gd name="connsiteY13" fmla="*/ 40794 h 116150"/>
                <a:gd name="connsiteX14" fmla="*/ 71536 w 133455"/>
                <a:gd name="connsiteY14" fmla="*/ 88095 h 116150"/>
                <a:gd name="connsiteX15" fmla="*/ 38235 w 133455"/>
                <a:gd name="connsiteY15" fmla="*/ 110432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55" h="116150">
                  <a:moveTo>
                    <a:pt x="121235" y="15304"/>
                  </a:moveTo>
                  <a:cubicBezTo>
                    <a:pt x="124515" y="15304"/>
                    <a:pt x="133597" y="15304"/>
                    <a:pt x="133597" y="6370"/>
                  </a:cubicBezTo>
                  <a:cubicBezTo>
                    <a:pt x="133597" y="63"/>
                    <a:pt x="128299" y="63"/>
                    <a:pt x="123758" y="63"/>
                  </a:cubicBezTo>
                  <a:lnTo>
                    <a:pt x="66238" y="63"/>
                  </a:lnTo>
                  <a:cubicBezTo>
                    <a:pt x="28144" y="63"/>
                    <a:pt x="141" y="43422"/>
                    <a:pt x="141" y="74693"/>
                  </a:cubicBezTo>
                  <a:cubicBezTo>
                    <a:pt x="141" y="97818"/>
                    <a:pt x="15025" y="116213"/>
                    <a:pt x="37983" y="116213"/>
                  </a:cubicBezTo>
                  <a:cubicBezTo>
                    <a:pt x="67752" y="116213"/>
                    <a:pt x="101305" y="84416"/>
                    <a:pt x="101305" y="43948"/>
                  </a:cubicBezTo>
                  <a:cubicBezTo>
                    <a:pt x="101305" y="39480"/>
                    <a:pt x="101305" y="26867"/>
                    <a:pt x="93484" y="15304"/>
                  </a:cubicBezTo>
                  <a:lnTo>
                    <a:pt x="121235" y="15304"/>
                  </a:lnTo>
                  <a:close/>
                  <a:moveTo>
                    <a:pt x="38235" y="110432"/>
                  </a:moveTo>
                  <a:cubicBezTo>
                    <a:pt x="25873" y="110432"/>
                    <a:pt x="15782" y="100972"/>
                    <a:pt x="15782" y="82051"/>
                  </a:cubicBezTo>
                  <a:cubicBezTo>
                    <a:pt x="15782" y="74168"/>
                    <a:pt x="18810" y="52620"/>
                    <a:pt x="27639" y="37115"/>
                  </a:cubicBezTo>
                  <a:cubicBezTo>
                    <a:pt x="38235" y="18983"/>
                    <a:pt x="53372" y="15304"/>
                    <a:pt x="61949" y="15304"/>
                  </a:cubicBezTo>
                  <a:cubicBezTo>
                    <a:pt x="83141" y="15304"/>
                    <a:pt x="85159" y="32648"/>
                    <a:pt x="85159" y="40794"/>
                  </a:cubicBezTo>
                  <a:cubicBezTo>
                    <a:pt x="85159" y="53145"/>
                    <a:pt x="80113" y="74693"/>
                    <a:pt x="71536" y="88095"/>
                  </a:cubicBezTo>
                  <a:cubicBezTo>
                    <a:pt x="61697" y="103600"/>
                    <a:pt x="48074" y="110432"/>
                    <a:pt x="38235" y="110432"/>
                  </a:cubicBez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7ECF6C32-D71E-00F4-7946-D8855A7333F1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7343818" y="7317496"/>
              <a:ext cx="162114" cy="82960"/>
            </a:xfrm>
            <a:custGeom>
              <a:avLst/>
              <a:gdLst>
                <a:gd name="connsiteX0" fmla="*/ 68489 w 162114"/>
                <a:gd name="connsiteY0" fmla="*/ 66286 h 82960"/>
                <a:gd name="connsiteX1" fmla="*/ 66017 w 162114"/>
                <a:gd name="connsiteY1" fmla="*/ 77139 h 82960"/>
                <a:gd name="connsiteX2" fmla="*/ 72021 w 162114"/>
                <a:gd name="connsiteY2" fmla="*/ 83025 h 82960"/>
                <a:gd name="connsiteX3" fmla="*/ 78908 w 162114"/>
                <a:gd name="connsiteY3" fmla="*/ 78978 h 82960"/>
                <a:gd name="connsiteX4" fmla="*/ 82087 w 162114"/>
                <a:gd name="connsiteY4" fmla="*/ 67573 h 82960"/>
                <a:gd name="connsiteX5" fmla="*/ 85972 w 162114"/>
                <a:gd name="connsiteY5" fmla="*/ 51018 h 82960"/>
                <a:gd name="connsiteX6" fmla="*/ 88974 w 162114"/>
                <a:gd name="connsiteY6" fmla="*/ 38693 h 82960"/>
                <a:gd name="connsiteX7" fmla="*/ 94449 w 162114"/>
                <a:gd name="connsiteY7" fmla="*/ 24713 h 82960"/>
                <a:gd name="connsiteX8" fmla="*/ 122704 w 162114"/>
                <a:gd name="connsiteY8" fmla="*/ 5215 h 82960"/>
                <a:gd name="connsiteX9" fmla="*/ 133123 w 162114"/>
                <a:gd name="connsiteY9" fmla="*/ 18091 h 82960"/>
                <a:gd name="connsiteX10" fmla="*/ 122704 w 162114"/>
                <a:gd name="connsiteY10" fmla="*/ 57272 h 82960"/>
                <a:gd name="connsiteX11" fmla="*/ 120055 w 162114"/>
                <a:gd name="connsiteY11" fmla="*/ 67206 h 82960"/>
                <a:gd name="connsiteX12" fmla="*/ 136832 w 162114"/>
                <a:gd name="connsiteY12" fmla="*/ 83025 h 82960"/>
                <a:gd name="connsiteX13" fmla="*/ 162261 w 162114"/>
                <a:gd name="connsiteY13" fmla="*/ 54881 h 82960"/>
                <a:gd name="connsiteX14" fmla="*/ 159436 w 162114"/>
                <a:gd name="connsiteY14" fmla="*/ 52490 h 82960"/>
                <a:gd name="connsiteX15" fmla="*/ 156081 w 162114"/>
                <a:gd name="connsiteY15" fmla="*/ 55617 h 82960"/>
                <a:gd name="connsiteX16" fmla="*/ 137361 w 162114"/>
                <a:gd name="connsiteY16" fmla="*/ 77875 h 82960"/>
                <a:gd name="connsiteX17" fmla="*/ 132946 w 162114"/>
                <a:gd name="connsiteY17" fmla="*/ 71436 h 82960"/>
                <a:gd name="connsiteX18" fmla="*/ 137008 w 162114"/>
                <a:gd name="connsiteY18" fmla="*/ 56536 h 82960"/>
                <a:gd name="connsiteX19" fmla="*/ 146368 w 162114"/>
                <a:gd name="connsiteY19" fmla="*/ 21034 h 82960"/>
                <a:gd name="connsiteX20" fmla="*/ 139834 w 162114"/>
                <a:gd name="connsiteY20" fmla="*/ 5031 h 82960"/>
                <a:gd name="connsiteX21" fmla="*/ 123410 w 162114"/>
                <a:gd name="connsiteY21" fmla="*/ 64 h 82960"/>
                <a:gd name="connsiteX22" fmla="*/ 92153 w 162114"/>
                <a:gd name="connsiteY22" fmla="*/ 18643 h 82960"/>
                <a:gd name="connsiteX23" fmla="*/ 69195 w 162114"/>
                <a:gd name="connsiteY23" fmla="*/ 64 h 82960"/>
                <a:gd name="connsiteX24" fmla="*/ 39351 w 162114"/>
                <a:gd name="connsiteY24" fmla="*/ 16804 h 82960"/>
                <a:gd name="connsiteX25" fmla="*/ 20455 w 162114"/>
                <a:gd name="connsiteY25" fmla="*/ 64 h 82960"/>
                <a:gd name="connsiteX26" fmla="*/ 6504 w 162114"/>
                <a:gd name="connsiteY26" fmla="*/ 9997 h 82960"/>
                <a:gd name="connsiteX27" fmla="*/ 146 w 162114"/>
                <a:gd name="connsiteY27" fmla="*/ 28208 h 82960"/>
                <a:gd name="connsiteX28" fmla="*/ 3149 w 162114"/>
                <a:gd name="connsiteY28" fmla="*/ 30600 h 82960"/>
                <a:gd name="connsiteX29" fmla="*/ 7034 w 162114"/>
                <a:gd name="connsiteY29" fmla="*/ 25081 h 82960"/>
                <a:gd name="connsiteX30" fmla="*/ 19925 w 162114"/>
                <a:gd name="connsiteY30" fmla="*/ 5215 h 82960"/>
                <a:gd name="connsiteX31" fmla="*/ 25753 w 162114"/>
                <a:gd name="connsiteY31" fmla="*/ 14228 h 82960"/>
                <a:gd name="connsiteX32" fmla="*/ 22927 w 162114"/>
                <a:gd name="connsiteY32" fmla="*/ 29496 h 82960"/>
                <a:gd name="connsiteX33" fmla="*/ 19042 w 162114"/>
                <a:gd name="connsiteY33" fmla="*/ 46051 h 82960"/>
                <a:gd name="connsiteX34" fmla="*/ 13391 w 162114"/>
                <a:gd name="connsiteY34" fmla="*/ 69597 h 82960"/>
                <a:gd name="connsiteX35" fmla="*/ 11625 w 162114"/>
                <a:gd name="connsiteY35" fmla="*/ 77139 h 82960"/>
                <a:gd name="connsiteX36" fmla="*/ 17629 w 162114"/>
                <a:gd name="connsiteY36" fmla="*/ 83025 h 82960"/>
                <a:gd name="connsiteX37" fmla="*/ 24517 w 162114"/>
                <a:gd name="connsiteY37" fmla="*/ 78978 h 82960"/>
                <a:gd name="connsiteX38" fmla="*/ 27695 w 162114"/>
                <a:gd name="connsiteY38" fmla="*/ 67573 h 82960"/>
                <a:gd name="connsiteX39" fmla="*/ 31581 w 162114"/>
                <a:gd name="connsiteY39" fmla="*/ 51018 h 82960"/>
                <a:gd name="connsiteX40" fmla="*/ 34583 w 162114"/>
                <a:gd name="connsiteY40" fmla="*/ 38693 h 82960"/>
                <a:gd name="connsiteX41" fmla="*/ 42000 w 162114"/>
                <a:gd name="connsiteY41" fmla="*/ 22138 h 82960"/>
                <a:gd name="connsiteX42" fmla="*/ 68489 w 162114"/>
                <a:gd name="connsiteY42" fmla="*/ 5215 h 82960"/>
                <a:gd name="connsiteX43" fmla="*/ 78908 w 162114"/>
                <a:gd name="connsiteY43" fmla="*/ 18091 h 82960"/>
                <a:gd name="connsiteX44" fmla="*/ 75906 w 162114"/>
                <a:gd name="connsiteY44" fmla="*/ 35382 h 82960"/>
                <a:gd name="connsiteX45" fmla="*/ 68489 w 162114"/>
                <a:gd name="connsiteY45" fmla="*/ 66286 h 8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114" h="82960">
                  <a:moveTo>
                    <a:pt x="68489" y="66286"/>
                  </a:moveTo>
                  <a:cubicBezTo>
                    <a:pt x="67606" y="69965"/>
                    <a:pt x="66017" y="76219"/>
                    <a:pt x="66017" y="77139"/>
                  </a:cubicBezTo>
                  <a:cubicBezTo>
                    <a:pt x="66017" y="81186"/>
                    <a:pt x="69195" y="83025"/>
                    <a:pt x="72021" y="83025"/>
                  </a:cubicBezTo>
                  <a:cubicBezTo>
                    <a:pt x="75200" y="83025"/>
                    <a:pt x="78025" y="80634"/>
                    <a:pt x="78908" y="78978"/>
                  </a:cubicBezTo>
                  <a:cubicBezTo>
                    <a:pt x="79791" y="77323"/>
                    <a:pt x="81204" y="71436"/>
                    <a:pt x="82087" y="67573"/>
                  </a:cubicBezTo>
                  <a:cubicBezTo>
                    <a:pt x="82970" y="64078"/>
                    <a:pt x="84912" y="55617"/>
                    <a:pt x="85972" y="51018"/>
                  </a:cubicBezTo>
                  <a:cubicBezTo>
                    <a:pt x="87032" y="46971"/>
                    <a:pt x="88091" y="42924"/>
                    <a:pt x="88974" y="38693"/>
                  </a:cubicBezTo>
                  <a:cubicBezTo>
                    <a:pt x="90917" y="30784"/>
                    <a:pt x="90917" y="30416"/>
                    <a:pt x="94449" y="24713"/>
                  </a:cubicBezTo>
                  <a:cubicBezTo>
                    <a:pt x="100100" y="15700"/>
                    <a:pt x="108929" y="5215"/>
                    <a:pt x="122704" y="5215"/>
                  </a:cubicBezTo>
                  <a:cubicBezTo>
                    <a:pt x="132593" y="5215"/>
                    <a:pt x="133123" y="13676"/>
                    <a:pt x="133123" y="18091"/>
                  </a:cubicBezTo>
                  <a:cubicBezTo>
                    <a:pt x="133123" y="29128"/>
                    <a:pt x="125529" y="49546"/>
                    <a:pt x="122704" y="57272"/>
                  </a:cubicBezTo>
                  <a:cubicBezTo>
                    <a:pt x="120761" y="62423"/>
                    <a:pt x="120055" y="64078"/>
                    <a:pt x="120055" y="67206"/>
                  </a:cubicBezTo>
                  <a:cubicBezTo>
                    <a:pt x="120055" y="76955"/>
                    <a:pt x="127825" y="83025"/>
                    <a:pt x="136832" y="83025"/>
                  </a:cubicBezTo>
                  <a:cubicBezTo>
                    <a:pt x="154491" y="83025"/>
                    <a:pt x="162261" y="57640"/>
                    <a:pt x="162261" y="54881"/>
                  </a:cubicBezTo>
                  <a:cubicBezTo>
                    <a:pt x="162261" y="52490"/>
                    <a:pt x="159966" y="52490"/>
                    <a:pt x="159436" y="52490"/>
                  </a:cubicBezTo>
                  <a:cubicBezTo>
                    <a:pt x="156963" y="52490"/>
                    <a:pt x="156787" y="53593"/>
                    <a:pt x="156081" y="55617"/>
                  </a:cubicBezTo>
                  <a:cubicBezTo>
                    <a:pt x="152019" y="70333"/>
                    <a:pt x="144425" y="77875"/>
                    <a:pt x="137361" y="77875"/>
                  </a:cubicBezTo>
                  <a:cubicBezTo>
                    <a:pt x="133653" y="77875"/>
                    <a:pt x="132946" y="75299"/>
                    <a:pt x="132946" y="71436"/>
                  </a:cubicBezTo>
                  <a:cubicBezTo>
                    <a:pt x="132946" y="67206"/>
                    <a:pt x="133829" y="64814"/>
                    <a:pt x="137008" y="56536"/>
                  </a:cubicBezTo>
                  <a:cubicBezTo>
                    <a:pt x="139127" y="50834"/>
                    <a:pt x="146368" y="31336"/>
                    <a:pt x="146368" y="21034"/>
                  </a:cubicBezTo>
                  <a:cubicBezTo>
                    <a:pt x="146368" y="18091"/>
                    <a:pt x="146368" y="10365"/>
                    <a:pt x="139834" y="5031"/>
                  </a:cubicBezTo>
                  <a:cubicBezTo>
                    <a:pt x="136832" y="2640"/>
                    <a:pt x="131710" y="64"/>
                    <a:pt x="123410" y="64"/>
                  </a:cubicBezTo>
                  <a:cubicBezTo>
                    <a:pt x="107517" y="64"/>
                    <a:pt x="97804" y="10917"/>
                    <a:pt x="92153" y="18643"/>
                  </a:cubicBezTo>
                  <a:cubicBezTo>
                    <a:pt x="90740" y="3007"/>
                    <a:pt x="78202" y="64"/>
                    <a:pt x="69195" y="64"/>
                  </a:cubicBezTo>
                  <a:cubicBezTo>
                    <a:pt x="54538" y="64"/>
                    <a:pt x="44649" y="9446"/>
                    <a:pt x="39351" y="16804"/>
                  </a:cubicBezTo>
                  <a:cubicBezTo>
                    <a:pt x="38115" y="4111"/>
                    <a:pt x="27695" y="64"/>
                    <a:pt x="20455" y="64"/>
                  </a:cubicBezTo>
                  <a:cubicBezTo>
                    <a:pt x="12861" y="64"/>
                    <a:pt x="8800" y="5767"/>
                    <a:pt x="6504" y="9997"/>
                  </a:cubicBezTo>
                  <a:cubicBezTo>
                    <a:pt x="2619" y="16804"/>
                    <a:pt x="146" y="27289"/>
                    <a:pt x="146" y="28208"/>
                  </a:cubicBezTo>
                  <a:cubicBezTo>
                    <a:pt x="146" y="30600"/>
                    <a:pt x="2619" y="30600"/>
                    <a:pt x="3149" y="30600"/>
                  </a:cubicBezTo>
                  <a:cubicBezTo>
                    <a:pt x="5621" y="30600"/>
                    <a:pt x="5798" y="30048"/>
                    <a:pt x="7034" y="25081"/>
                  </a:cubicBezTo>
                  <a:cubicBezTo>
                    <a:pt x="9683" y="14228"/>
                    <a:pt x="13038" y="5215"/>
                    <a:pt x="19925" y="5215"/>
                  </a:cubicBezTo>
                  <a:cubicBezTo>
                    <a:pt x="24517" y="5215"/>
                    <a:pt x="25753" y="9262"/>
                    <a:pt x="25753" y="14228"/>
                  </a:cubicBezTo>
                  <a:cubicBezTo>
                    <a:pt x="25753" y="17723"/>
                    <a:pt x="24163" y="24529"/>
                    <a:pt x="22927" y="29496"/>
                  </a:cubicBezTo>
                  <a:cubicBezTo>
                    <a:pt x="21691" y="34463"/>
                    <a:pt x="19925" y="42005"/>
                    <a:pt x="19042" y="46051"/>
                  </a:cubicBezTo>
                  <a:lnTo>
                    <a:pt x="13391" y="69597"/>
                  </a:lnTo>
                  <a:cubicBezTo>
                    <a:pt x="12685" y="71988"/>
                    <a:pt x="11625" y="76587"/>
                    <a:pt x="11625" y="77139"/>
                  </a:cubicBezTo>
                  <a:cubicBezTo>
                    <a:pt x="11625" y="81186"/>
                    <a:pt x="14804" y="83025"/>
                    <a:pt x="17629" y="83025"/>
                  </a:cubicBezTo>
                  <a:cubicBezTo>
                    <a:pt x="20808" y="83025"/>
                    <a:pt x="23634" y="80634"/>
                    <a:pt x="24517" y="78978"/>
                  </a:cubicBezTo>
                  <a:cubicBezTo>
                    <a:pt x="25400" y="77323"/>
                    <a:pt x="26812" y="71436"/>
                    <a:pt x="27695" y="67573"/>
                  </a:cubicBezTo>
                  <a:cubicBezTo>
                    <a:pt x="28578" y="64078"/>
                    <a:pt x="30521" y="55617"/>
                    <a:pt x="31581" y="51018"/>
                  </a:cubicBezTo>
                  <a:cubicBezTo>
                    <a:pt x="32640" y="46971"/>
                    <a:pt x="33700" y="42924"/>
                    <a:pt x="34583" y="38693"/>
                  </a:cubicBezTo>
                  <a:cubicBezTo>
                    <a:pt x="36525" y="31152"/>
                    <a:pt x="36878" y="29680"/>
                    <a:pt x="42000" y="22138"/>
                  </a:cubicBezTo>
                  <a:cubicBezTo>
                    <a:pt x="46944" y="14780"/>
                    <a:pt x="55244" y="5215"/>
                    <a:pt x="68489" y="5215"/>
                  </a:cubicBezTo>
                  <a:cubicBezTo>
                    <a:pt x="78732" y="5215"/>
                    <a:pt x="78908" y="14596"/>
                    <a:pt x="78908" y="18091"/>
                  </a:cubicBezTo>
                  <a:cubicBezTo>
                    <a:pt x="78908" y="22690"/>
                    <a:pt x="78378" y="25081"/>
                    <a:pt x="75906" y="35382"/>
                  </a:cubicBezTo>
                  <a:lnTo>
                    <a:pt x="68489" y="66286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47FEE97-B8E5-DC75-CD15-808110D91842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7522839" y="7317496"/>
              <a:ext cx="107899" cy="82960"/>
            </a:xfrm>
            <a:custGeom>
              <a:avLst/>
              <a:gdLst>
                <a:gd name="connsiteX0" fmla="*/ 13398 w 107899"/>
                <a:gd name="connsiteY0" fmla="*/ 69597 h 82960"/>
                <a:gd name="connsiteX1" fmla="*/ 11632 w 107899"/>
                <a:gd name="connsiteY1" fmla="*/ 77139 h 82960"/>
                <a:gd name="connsiteX2" fmla="*/ 17637 w 107899"/>
                <a:gd name="connsiteY2" fmla="*/ 83025 h 82960"/>
                <a:gd name="connsiteX3" fmla="*/ 24524 w 107899"/>
                <a:gd name="connsiteY3" fmla="*/ 78978 h 82960"/>
                <a:gd name="connsiteX4" fmla="*/ 27702 w 107899"/>
                <a:gd name="connsiteY4" fmla="*/ 67573 h 82960"/>
                <a:gd name="connsiteX5" fmla="*/ 31588 w 107899"/>
                <a:gd name="connsiteY5" fmla="*/ 51018 h 82960"/>
                <a:gd name="connsiteX6" fmla="*/ 34590 w 107899"/>
                <a:gd name="connsiteY6" fmla="*/ 38693 h 82960"/>
                <a:gd name="connsiteX7" fmla="*/ 42007 w 107899"/>
                <a:gd name="connsiteY7" fmla="*/ 22138 h 82960"/>
                <a:gd name="connsiteX8" fmla="*/ 68496 w 107899"/>
                <a:gd name="connsiteY8" fmla="*/ 5215 h 82960"/>
                <a:gd name="connsiteX9" fmla="*/ 78915 w 107899"/>
                <a:gd name="connsiteY9" fmla="*/ 18091 h 82960"/>
                <a:gd name="connsiteX10" fmla="*/ 68496 w 107899"/>
                <a:gd name="connsiteY10" fmla="*/ 57272 h 82960"/>
                <a:gd name="connsiteX11" fmla="*/ 65847 w 107899"/>
                <a:gd name="connsiteY11" fmla="*/ 67206 h 82960"/>
                <a:gd name="connsiteX12" fmla="*/ 82624 w 107899"/>
                <a:gd name="connsiteY12" fmla="*/ 83025 h 82960"/>
                <a:gd name="connsiteX13" fmla="*/ 108054 w 107899"/>
                <a:gd name="connsiteY13" fmla="*/ 54881 h 82960"/>
                <a:gd name="connsiteX14" fmla="*/ 105228 w 107899"/>
                <a:gd name="connsiteY14" fmla="*/ 52490 h 82960"/>
                <a:gd name="connsiteX15" fmla="*/ 101873 w 107899"/>
                <a:gd name="connsiteY15" fmla="*/ 55617 h 82960"/>
                <a:gd name="connsiteX16" fmla="*/ 83154 w 107899"/>
                <a:gd name="connsiteY16" fmla="*/ 77875 h 82960"/>
                <a:gd name="connsiteX17" fmla="*/ 78739 w 107899"/>
                <a:gd name="connsiteY17" fmla="*/ 71436 h 82960"/>
                <a:gd name="connsiteX18" fmla="*/ 82800 w 107899"/>
                <a:gd name="connsiteY18" fmla="*/ 56536 h 82960"/>
                <a:gd name="connsiteX19" fmla="*/ 92160 w 107899"/>
                <a:gd name="connsiteY19" fmla="*/ 21034 h 82960"/>
                <a:gd name="connsiteX20" fmla="*/ 69202 w 107899"/>
                <a:gd name="connsiteY20" fmla="*/ 64 h 82960"/>
                <a:gd name="connsiteX21" fmla="*/ 39358 w 107899"/>
                <a:gd name="connsiteY21" fmla="*/ 16804 h 82960"/>
                <a:gd name="connsiteX22" fmla="*/ 20462 w 107899"/>
                <a:gd name="connsiteY22" fmla="*/ 64 h 82960"/>
                <a:gd name="connsiteX23" fmla="*/ 6511 w 107899"/>
                <a:gd name="connsiteY23" fmla="*/ 9997 h 82960"/>
                <a:gd name="connsiteX24" fmla="*/ 154 w 107899"/>
                <a:gd name="connsiteY24" fmla="*/ 28208 h 82960"/>
                <a:gd name="connsiteX25" fmla="*/ 3156 w 107899"/>
                <a:gd name="connsiteY25" fmla="*/ 30600 h 82960"/>
                <a:gd name="connsiteX26" fmla="*/ 7041 w 107899"/>
                <a:gd name="connsiteY26" fmla="*/ 25081 h 82960"/>
                <a:gd name="connsiteX27" fmla="*/ 19932 w 107899"/>
                <a:gd name="connsiteY27" fmla="*/ 5215 h 82960"/>
                <a:gd name="connsiteX28" fmla="*/ 25760 w 107899"/>
                <a:gd name="connsiteY28" fmla="*/ 14228 h 82960"/>
                <a:gd name="connsiteX29" fmla="*/ 22934 w 107899"/>
                <a:gd name="connsiteY29" fmla="*/ 29496 h 82960"/>
                <a:gd name="connsiteX30" fmla="*/ 19049 w 107899"/>
                <a:gd name="connsiteY30" fmla="*/ 46051 h 82960"/>
                <a:gd name="connsiteX31" fmla="*/ 13398 w 107899"/>
                <a:gd name="connsiteY31" fmla="*/ 69597 h 8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899" h="82960">
                  <a:moveTo>
                    <a:pt x="13398" y="69597"/>
                  </a:moveTo>
                  <a:cubicBezTo>
                    <a:pt x="12692" y="71988"/>
                    <a:pt x="11632" y="76587"/>
                    <a:pt x="11632" y="77139"/>
                  </a:cubicBezTo>
                  <a:cubicBezTo>
                    <a:pt x="11632" y="81186"/>
                    <a:pt x="14811" y="83025"/>
                    <a:pt x="17637" y="83025"/>
                  </a:cubicBezTo>
                  <a:cubicBezTo>
                    <a:pt x="20815" y="83025"/>
                    <a:pt x="23641" y="80634"/>
                    <a:pt x="24524" y="78978"/>
                  </a:cubicBezTo>
                  <a:cubicBezTo>
                    <a:pt x="25407" y="77323"/>
                    <a:pt x="26820" y="71436"/>
                    <a:pt x="27702" y="67573"/>
                  </a:cubicBezTo>
                  <a:cubicBezTo>
                    <a:pt x="28585" y="64078"/>
                    <a:pt x="30528" y="55617"/>
                    <a:pt x="31588" y="51018"/>
                  </a:cubicBezTo>
                  <a:cubicBezTo>
                    <a:pt x="32647" y="46971"/>
                    <a:pt x="33707" y="42924"/>
                    <a:pt x="34590" y="38693"/>
                  </a:cubicBezTo>
                  <a:cubicBezTo>
                    <a:pt x="36532" y="31152"/>
                    <a:pt x="36885" y="29680"/>
                    <a:pt x="42007" y="22138"/>
                  </a:cubicBezTo>
                  <a:cubicBezTo>
                    <a:pt x="46951" y="14780"/>
                    <a:pt x="55251" y="5215"/>
                    <a:pt x="68496" y="5215"/>
                  </a:cubicBezTo>
                  <a:cubicBezTo>
                    <a:pt x="78739" y="5215"/>
                    <a:pt x="78915" y="14596"/>
                    <a:pt x="78915" y="18091"/>
                  </a:cubicBezTo>
                  <a:cubicBezTo>
                    <a:pt x="78915" y="29128"/>
                    <a:pt x="71322" y="49546"/>
                    <a:pt x="68496" y="57272"/>
                  </a:cubicBezTo>
                  <a:cubicBezTo>
                    <a:pt x="66554" y="62423"/>
                    <a:pt x="65847" y="64078"/>
                    <a:pt x="65847" y="67206"/>
                  </a:cubicBezTo>
                  <a:cubicBezTo>
                    <a:pt x="65847" y="76955"/>
                    <a:pt x="73617" y="83025"/>
                    <a:pt x="82624" y="83025"/>
                  </a:cubicBezTo>
                  <a:cubicBezTo>
                    <a:pt x="100283" y="83025"/>
                    <a:pt x="108054" y="57640"/>
                    <a:pt x="108054" y="54881"/>
                  </a:cubicBezTo>
                  <a:cubicBezTo>
                    <a:pt x="108054" y="52490"/>
                    <a:pt x="105758" y="52490"/>
                    <a:pt x="105228" y="52490"/>
                  </a:cubicBezTo>
                  <a:cubicBezTo>
                    <a:pt x="102756" y="52490"/>
                    <a:pt x="102579" y="53593"/>
                    <a:pt x="101873" y="55617"/>
                  </a:cubicBezTo>
                  <a:cubicBezTo>
                    <a:pt x="97811" y="70333"/>
                    <a:pt x="90217" y="77875"/>
                    <a:pt x="83154" y="77875"/>
                  </a:cubicBezTo>
                  <a:cubicBezTo>
                    <a:pt x="79445" y="77875"/>
                    <a:pt x="78739" y="75299"/>
                    <a:pt x="78739" y="71436"/>
                  </a:cubicBezTo>
                  <a:cubicBezTo>
                    <a:pt x="78739" y="67206"/>
                    <a:pt x="79622" y="64814"/>
                    <a:pt x="82800" y="56536"/>
                  </a:cubicBezTo>
                  <a:cubicBezTo>
                    <a:pt x="84919" y="50834"/>
                    <a:pt x="92160" y="31336"/>
                    <a:pt x="92160" y="21034"/>
                  </a:cubicBezTo>
                  <a:cubicBezTo>
                    <a:pt x="92160" y="3191"/>
                    <a:pt x="78562" y="64"/>
                    <a:pt x="69202" y="64"/>
                  </a:cubicBezTo>
                  <a:cubicBezTo>
                    <a:pt x="54545" y="64"/>
                    <a:pt x="44656" y="9446"/>
                    <a:pt x="39358" y="16804"/>
                  </a:cubicBezTo>
                  <a:cubicBezTo>
                    <a:pt x="38122" y="4111"/>
                    <a:pt x="27702" y="64"/>
                    <a:pt x="20462" y="64"/>
                  </a:cubicBezTo>
                  <a:cubicBezTo>
                    <a:pt x="12868" y="64"/>
                    <a:pt x="8807" y="5767"/>
                    <a:pt x="6511" y="9997"/>
                  </a:cubicBezTo>
                  <a:cubicBezTo>
                    <a:pt x="2626" y="16804"/>
                    <a:pt x="154" y="27289"/>
                    <a:pt x="154" y="28208"/>
                  </a:cubicBezTo>
                  <a:cubicBezTo>
                    <a:pt x="154" y="30600"/>
                    <a:pt x="2626" y="30600"/>
                    <a:pt x="3156" y="30600"/>
                  </a:cubicBezTo>
                  <a:cubicBezTo>
                    <a:pt x="5628" y="30600"/>
                    <a:pt x="5805" y="30048"/>
                    <a:pt x="7041" y="25081"/>
                  </a:cubicBezTo>
                  <a:cubicBezTo>
                    <a:pt x="9690" y="14228"/>
                    <a:pt x="13045" y="5215"/>
                    <a:pt x="19932" y="5215"/>
                  </a:cubicBezTo>
                  <a:cubicBezTo>
                    <a:pt x="24524" y="5215"/>
                    <a:pt x="25760" y="9262"/>
                    <a:pt x="25760" y="14228"/>
                  </a:cubicBezTo>
                  <a:cubicBezTo>
                    <a:pt x="25760" y="17723"/>
                    <a:pt x="24171" y="24529"/>
                    <a:pt x="22934" y="29496"/>
                  </a:cubicBezTo>
                  <a:cubicBezTo>
                    <a:pt x="21698" y="34463"/>
                    <a:pt x="19932" y="42005"/>
                    <a:pt x="19049" y="46051"/>
                  </a:cubicBezTo>
                  <a:lnTo>
                    <a:pt x="13398" y="69597"/>
                  </a:lnTo>
                  <a:close/>
                </a:path>
              </a:pathLst>
            </a:custGeom>
            <a:solidFill>
              <a:srgbClr val="000000"/>
            </a:solidFill>
            <a:ln w="25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9" name="Group 1078" descr="\documentclass{article}&#10;\usepackage{amsmath}&#10;\pagestyle{empty}&#10;\begin{document}&#10;&#10;$\sigma^{(o)}_{ijkl\dots} M_k M_l \ldots = R_{im}R^{-T}_{jn} R^{-T}_{pk} R^{-T}_{ql} \ldots\sigma_{mnkl\ldots}^{(o)} M_p M_q\ldots$&#10;&#10;\end{document}" title="IguanaTex Vector Display">
            <a:extLst>
              <a:ext uri="{FF2B5EF4-FFF2-40B4-BE49-F238E27FC236}">
                <a16:creationId xmlns:a16="http://schemas.microsoft.com/office/drawing/2014/main" id="{59650A05-F437-7074-196C-6EB460E17DED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12800" y="4432300"/>
            <a:ext cx="6250718" cy="376767"/>
            <a:chOff x="2766960" y="5773470"/>
            <a:chExt cx="6250718" cy="376767"/>
          </a:xfrm>
        </p:grpSpPr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6D0AEB88-64BC-6513-815D-7CEDFAEA2A6D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2766960" y="5928702"/>
              <a:ext cx="133594" cy="111848"/>
            </a:xfrm>
            <a:custGeom>
              <a:avLst/>
              <a:gdLst>
                <a:gd name="connsiteX0" fmla="*/ 121296 w 133594"/>
                <a:gd name="connsiteY0" fmla="*/ 14740 h 111848"/>
                <a:gd name="connsiteX1" fmla="*/ 133671 w 133594"/>
                <a:gd name="connsiteY1" fmla="*/ 6136 h 111848"/>
                <a:gd name="connsiteX2" fmla="*/ 123822 w 133594"/>
                <a:gd name="connsiteY2" fmla="*/ 63 h 111848"/>
                <a:gd name="connsiteX3" fmla="*/ 66242 w 133594"/>
                <a:gd name="connsiteY3" fmla="*/ 63 h 111848"/>
                <a:gd name="connsiteX4" fmla="*/ 77 w 133594"/>
                <a:gd name="connsiteY4" fmla="*/ 71930 h 111848"/>
                <a:gd name="connsiteX5" fmla="*/ 37958 w 133594"/>
                <a:gd name="connsiteY5" fmla="*/ 111912 h 111848"/>
                <a:gd name="connsiteX6" fmla="*/ 101346 w 133594"/>
                <a:gd name="connsiteY6" fmla="*/ 42323 h 111848"/>
                <a:gd name="connsiteX7" fmla="*/ 93517 w 133594"/>
                <a:gd name="connsiteY7" fmla="*/ 14740 h 111848"/>
                <a:gd name="connsiteX8" fmla="*/ 121296 w 133594"/>
                <a:gd name="connsiteY8" fmla="*/ 14740 h 111848"/>
                <a:gd name="connsiteX9" fmla="*/ 38210 w 133594"/>
                <a:gd name="connsiteY9" fmla="*/ 106345 h 111848"/>
                <a:gd name="connsiteX10" fmla="*/ 15734 w 133594"/>
                <a:gd name="connsiteY10" fmla="*/ 79015 h 111848"/>
                <a:gd name="connsiteX11" fmla="*/ 27604 w 133594"/>
                <a:gd name="connsiteY11" fmla="*/ 35743 h 111848"/>
                <a:gd name="connsiteX12" fmla="*/ 61949 w 133594"/>
                <a:gd name="connsiteY12" fmla="*/ 14740 h 111848"/>
                <a:gd name="connsiteX13" fmla="*/ 85183 w 133594"/>
                <a:gd name="connsiteY13" fmla="*/ 39286 h 111848"/>
                <a:gd name="connsiteX14" fmla="*/ 71546 w 133594"/>
                <a:gd name="connsiteY14" fmla="*/ 84835 h 111848"/>
                <a:gd name="connsiteX15" fmla="*/ 38210 w 133594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94" h="111848">
                  <a:moveTo>
                    <a:pt x="121296" y="14740"/>
                  </a:moveTo>
                  <a:cubicBezTo>
                    <a:pt x="124579" y="14740"/>
                    <a:pt x="133671" y="14740"/>
                    <a:pt x="133671" y="6136"/>
                  </a:cubicBezTo>
                  <a:cubicBezTo>
                    <a:pt x="133671" y="63"/>
                    <a:pt x="128367" y="63"/>
                    <a:pt x="123822" y="63"/>
                  </a:cubicBezTo>
                  <a:lnTo>
                    <a:pt x="66242" y="63"/>
                  </a:lnTo>
                  <a:cubicBezTo>
                    <a:pt x="28109" y="63"/>
                    <a:pt x="77" y="41817"/>
                    <a:pt x="77" y="71930"/>
                  </a:cubicBezTo>
                  <a:cubicBezTo>
                    <a:pt x="77" y="94198"/>
                    <a:pt x="14977" y="111912"/>
                    <a:pt x="37958" y="111912"/>
                  </a:cubicBezTo>
                  <a:cubicBezTo>
                    <a:pt x="67758" y="111912"/>
                    <a:pt x="101346" y="81293"/>
                    <a:pt x="101346" y="42323"/>
                  </a:cubicBezTo>
                  <a:cubicBezTo>
                    <a:pt x="101346" y="38021"/>
                    <a:pt x="101346" y="25874"/>
                    <a:pt x="93517" y="14740"/>
                  </a:cubicBezTo>
                  <a:lnTo>
                    <a:pt x="121296" y="14740"/>
                  </a:lnTo>
                  <a:close/>
                  <a:moveTo>
                    <a:pt x="38210" y="106345"/>
                  </a:moveTo>
                  <a:cubicBezTo>
                    <a:pt x="25836" y="106345"/>
                    <a:pt x="15734" y="97235"/>
                    <a:pt x="15734" y="79015"/>
                  </a:cubicBezTo>
                  <a:cubicBezTo>
                    <a:pt x="15734" y="71424"/>
                    <a:pt x="18765" y="50673"/>
                    <a:pt x="27604" y="35743"/>
                  </a:cubicBezTo>
                  <a:cubicBezTo>
                    <a:pt x="38210" y="18283"/>
                    <a:pt x="53363" y="14740"/>
                    <a:pt x="61949" y="14740"/>
                  </a:cubicBezTo>
                  <a:cubicBezTo>
                    <a:pt x="83163" y="14740"/>
                    <a:pt x="85183" y="31442"/>
                    <a:pt x="85183" y="39286"/>
                  </a:cubicBezTo>
                  <a:cubicBezTo>
                    <a:pt x="85183" y="51180"/>
                    <a:pt x="80132" y="71930"/>
                    <a:pt x="71546" y="84835"/>
                  </a:cubicBezTo>
                  <a:cubicBezTo>
                    <a:pt x="61697" y="99765"/>
                    <a:pt x="48059" y="106345"/>
                    <a:pt x="38210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4F631428-E496-A6B7-21AE-9BBC349A1636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2931059" y="5773470"/>
              <a:ext cx="45962" cy="176958"/>
            </a:xfrm>
            <a:custGeom>
              <a:avLst/>
              <a:gdLst>
                <a:gd name="connsiteX0" fmla="*/ 42510 w 45962"/>
                <a:gd name="connsiteY0" fmla="*/ 58 h 176958"/>
                <a:gd name="connsiteX1" fmla="*/ 83 w 45962"/>
                <a:gd name="connsiteY1" fmla="*/ 88449 h 176958"/>
                <a:gd name="connsiteX2" fmla="*/ 42510 w 45962"/>
                <a:gd name="connsiteY2" fmla="*/ 177017 h 176958"/>
                <a:gd name="connsiteX3" fmla="*/ 46045 w 45962"/>
                <a:gd name="connsiteY3" fmla="*/ 174891 h 176958"/>
                <a:gd name="connsiteX4" fmla="*/ 44277 w 45962"/>
                <a:gd name="connsiteY4" fmla="*/ 172234 h 176958"/>
                <a:gd name="connsiteX5" fmla="*/ 12104 w 45962"/>
                <a:gd name="connsiteY5" fmla="*/ 88626 h 176958"/>
                <a:gd name="connsiteX6" fmla="*/ 44808 w 45962"/>
                <a:gd name="connsiteY6" fmla="*/ 4309 h 176958"/>
                <a:gd name="connsiteX7" fmla="*/ 46045 w 45962"/>
                <a:gd name="connsiteY7" fmla="*/ 2184 h 176958"/>
                <a:gd name="connsiteX8" fmla="*/ 42510 w 4596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2" h="176958">
                  <a:moveTo>
                    <a:pt x="42510" y="58"/>
                  </a:moveTo>
                  <a:cubicBezTo>
                    <a:pt x="8922" y="23794"/>
                    <a:pt x="83" y="61347"/>
                    <a:pt x="83" y="88449"/>
                  </a:cubicBezTo>
                  <a:cubicBezTo>
                    <a:pt x="83" y="113425"/>
                    <a:pt x="7507" y="152218"/>
                    <a:pt x="42510" y="177017"/>
                  </a:cubicBezTo>
                  <a:cubicBezTo>
                    <a:pt x="43924" y="177017"/>
                    <a:pt x="46045" y="177017"/>
                    <a:pt x="46045" y="174891"/>
                  </a:cubicBezTo>
                  <a:cubicBezTo>
                    <a:pt x="46045" y="173828"/>
                    <a:pt x="45515" y="173474"/>
                    <a:pt x="44277" y="172234"/>
                  </a:cubicBezTo>
                  <a:cubicBezTo>
                    <a:pt x="20766" y="150978"/>
                    <a:pt x="12104" y="120865"/>
                    <a:pt x="12104" y="88626"/>
                  </a:cubicBezTo>
                  <a:cubicBezTo>
                    <a:pt x="12104" y="40799"/>
                    <a:pt x="30312" y="17417"/>
                    <a:pt x="44808" y="4309"/>
                  </a:cubicBezTo>
                  <a:cubicBezTo>
                    <a:pt x="45515" y="3601"/>
                    <a:pt x="46045" y="3069"/>
                    <a:pt x="46045" y="2184"/>
                  </a:cubicBezTo>
                  <a:cubicBezTo>
                    <a:pt x="46045" y="58"/>
                    <a:pt x="43924" y="58"/>
                    <a:pt x="42510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7D43763D-6F23-D201-6674-7D8EDB73CE32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3000609" y="5828205"/>
              <a:ext cx="82909" cy="79888"/>
            </a:xfrm>
            <a:custGeom>
              <a:avLst/>
              <a:gdLst>
                <a:gd name="connsiteX0" fmla="*/ 82995 w 82909"/>
                <a:gd name="connsiteY0" fmla="*/ 31057 h 79888"/>
                <a:gd name="connsiteX1" fmla="*/ 50998 w 82909"/>
                <a:gd name="connsiteY1" fmla="*/ 58 h 79888"/>
                <a:gd name="connsiteX2" fmla="*/ 86 w 82909"/>
                <a:gd name="connsiteY2" fmla="*/ 48948 h 79888"/>
                <a:gd name="connsiteX3" fmla="*/ 32260 w 82909"/>
                <a:gd name="connsiteY3" fmla="*/ 79946 h 79888"/>
                <a:gd name="connsiteX4" fmla="*/ 82995 w 82909"/>
                <a:gd name="connsiteY4" fmla="*/ 31057 h 79888"/>
                <a:gd name="connsiteX5" fmla="*/ 32436 w 82909"/>
                <a:gd name="connsiteY5" fmla="*/ 74986 h 79888"/>
                <a:gd name="connsiteX6" fmla="*/ 14758 w 82909"/>
                <a:gd name="connsiteY6" fmla="*/ 55324 h 79888"/>
                <a:gd name="connsiteX7" fmla="*/ 25012 w 82909"/>
                <a:gd name="connsiteY7" fmla="*/ 20606 h 79888"/>
                <a:gd name="connsiteX8" fmla="*/ 50821 w 82909"/>
                <a:gd name="connsiteY8" fmla="*/ 5018 h 79888"/>
                <a:gd name="connsiteX9" fmla="*/ 68499 w 82909"/>
                <a:gd name="connsiteY9" fmla="*/ 24680 h 79888"/>
                <a:gd name="connsiteX10" fmla="*/ 58600 w 82909"/>
                <a:gd name="connsiteY10" fmla="*/ 58867 h 79888"/>
                <a:gd name="connsiteX11" fmla="*/ 32436 w 82909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09" h="79888">
                  <a:moveTo>
                    <a:pt x="82995" y="31057"/>
                  </a:moveTo>
                  <a:cubicBezTo>
                    <a:pt x="82995" y="11395"/>
                    <a:pt x="68322" y="58"/>
                    <a:pt x="50998" y="58"/>
                  </a:cubicBezTo>
                  <a:cubicBezTo>
                    <a:pt x="24835" y="58"/>
                    <a:pt x="86" y="24680"/>
                    <a:pt x="86" y="48948"/>
                  </a:cubicBezTo>
                  <a:cubicBezTo>
                    <a:pt x="86" y="66661"/>
                    <a:pt x="12991" y="79946"/>
                    <a:pt x="32260" y="79946"/>
                  </a:cubicBezTo>
                  <a:cubicBezTo>
                    <a:pt x="57539" y="79946"/>
                    <a:pt x="82995" y="56564"/>
                    <a:pt x="82995" y="31057"/>
                  </a:cubicBezTo>
                  <a:close/>
                  <a:moveTo>
                    <a:pt x="32436" y="74986"/>
                  </a:moveTo>
                  <a:cubicBezTo>
                    <a:pt x="23597" y="74986"/>
                    <a:pt x="14758" y="69318"/>
                    <a:pt x="14758" y="55324"/>
                  </a:cubicBezTo>
                  <a:cubicBezTo>
                    <a:pt x="14758" y="48062"/>
                    <a:pt x="18117" y="30703"/>
                    <a:pt x="25012" y="20606"/>
                  </a:cubicBezTo>
                  <a:cubicBezTo>
                    <a:pt x="32613" y="9623"/>
                    <a:pt x="42866" y="5018"/>
                    <a:pt x="50821" y="5018"/>
                  </a:cubicBezTo>
                  <a:cubicBezTo>
                    <a:pt x="60367" y="5018"/>
                    <a:pt x="68499" y="11572"/>
                    <a:pt x="68499" y="24680"/>
                  </a:cubicBezTo>
                  <a:cubicBezTo>
                    <a:pt x="68499" y="28931"/>
                    <a:pt x="66378" y="46468"/>
                    <a:pt x="58600" y="58867"/>
                  </a:cubicBezTo>
                  <a:cubicBezTo>
                    <a:pt x="51882" y="69318"/>
                    <a:pt x="41275" y="74986"/>
                    <a:pt x="32436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44E8FB56-C965-C005-CB59-E9B708C35290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3101884" y="5773470"/>
              <a:ext cx="45785" cy="176958"/>
            </a:xfrm>
            <a:custGeom>
              <a:avLst/>
              <a:gdLst>
                <a:gd name="connsiteX0" fmla="*/ 3449 w 45785"/>
                <a:gd name="connsiteY0" fmla="*/ 58 h 176958"/>
                <a:gd name="connsiteX1" fmla="*/ 90 w 45785"/>
                <a:gd name="connsiteY1" fmla="*/ 2184 h 176958"/>
                <a:gd name="connsiteX2" fmla="*/ 1681 w 45785"/>
                <a:gd name="connsiteY2" fmla="*/ 4841 h 176958"/>
                <a:gd name="connsiteX3" fmla="*/ 33855 w 45785"/>
                <a:gd name="connsiteY3" fmla="*/ 88449 h 176958"/>
                <a:gd name="connsiteX4" fmla="*/ 3272 w 45785"/>
                <a:gd name="connsiteY4" fmla="*/ 170817 h 176958"/>
                <a:gd name="connsiteX5" fmla="*/ 90 w 45785"/>
                <a:gd name="connsiteY5" fmla="*/ 174891 h 176958"/>
                <a:gd name="connsiteX6" fmla="*/ 2388 w 45785"/>
                <a:gd name="connsiteY6" fmla="*/ 177017 h 176958"/>
                <a:gd name="connsiteX7" fmla="*/ 32971 w 45785"/>
                <a:gd name="connsiteY7" fmla="*/ 143184 h 176958"/>
                <a:gd name="connsiteX8" fmla="*/ 45875 w 45785"/>
                <a:gd name="connsiteY8" fmla="*/ 88626 h 176958"/>
                <a:gd name="connsiteX9" fmla="*/ 3449 w 4578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85" h="176958">
                  <a:moveTo>
                    <a:pt x="3449" y="58"/>
                  </a:moveTo>
                  <a:cubicBezTo>
                    <a:pt x="2211" y="58"/>
                    <a:pt x="90" y="58"/>
                    <a:pt x="90" y="2184"/>
                  </a:cubicBezTo>
                  <a:cubicBezTo>
                    <a:pt x="90" y="3069"/>
                    <a:pt x="620" y="3601"/>
                    <a:pt x="1681" y="4841"/>
                  </a:cubicBezTo>
                  <a:cubicBezTo>
                    <a:pt x="16884" y="18834"/>
                    <a:pt x="33855" y="42748"/>
                    <a:pt x="33855" y="88449"/>
                  </a:cubicBezTo>
                  <a:cubicBezTo>
                    <a:pt x="33855" y="125470"/>
                    <a:pt x="22364" y="153458"/>
                    <a:pt x="3272" y="170817"/>
                  </a:cubicBezTo>
                  <a:cubicBezTo>
                    <a:pt x="267" y="173828"/>
                    <a:pt x="90" y="174005"/>
                    <a:pt x="90" y="174891"/>
                  </a:cubicBezTo>
                  <a:cubicBezTo>
                    <a:pt x="90" y="175777"/>
                    <a:pt x="620" y="177017"/>
                    <a:pt x="2388" y="177017"/>
                  </a:cubicBezTo>
                  <a:cubicBezTo>
                    <a:pt x="4509" y="177017"/>
                    <a:pt x="21303" y="165326"/>
                    <a:pt x="32971" y="143184"/>
                  </a:cubicBezTo>
                  <a:cubicBezTo>
                    <a:pt x="40749" y="128481"/>
                    <a:pt x="45875" y="109351"/>
                    <a:pt x="45875" y="88626"/>
                  </a:cubicBezTo>
                  <a:cubicBezTo>
                    <a:pt x="45875" y="63650"/>
                    <a:pt x="38451" y="24857"/>
                    <a:pt x="3449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DDC9CEC9-3D19-9BC5-C306-09C219E8D18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2909977" y="5996661"/>
              <a:ext cx="53563" cy="119212"/>
            </a:xfrm>
            <a:custGeom>
              <a:avLst/>
              <a:gdLst>
                <a:gd name="connsiteX0" fmla="*/ 49050 w 53563"/>
                <a:gd name="connsiteY0" fmla="*/ 6797 h 119212"/>
                <a:gd name="connsiteX1" fmla="*/ 41979 w 53563"/>
                <a:gd name="connsiteY1" fmla="*/ 66 h 119212"/>
                <a:gd name="connsiteX2" fmla="*/ 32079 w 53563"/>
                <a:gd name="connsiteY2" fmla="*/ 9809 h 119212"/>
                <a:gd name="connsiteX3" fmla="*/ 39150 w 53563"/>
                <a:gd name="connsiteY3" fmla="*/ 16540 h 119212"/>
                <a:gd name="connsiteX4" fmla="*/ 49050 w 53563"/>
                <a:gd name="connsiteY4" fmla="*/ 6797 h 119212"/>
                <a:gd name="connsiteX5" fmla="*/ 12987 w 53563"/>
                <a:gd name="connsiteY5" fmla="*/ 96782 h 119212"/>
                <a:gd name="connsiteX6" fmla="*/ 11396 w 53563"/>
                <a:gd name="connsiteY6" fmla="*/ 104222 h 119212"/>
                <a:gd name="connsiteX7" fmla="*/ 28190 w 53563"/>
                <a:gd name="connsiteY7" fmla="*/ 119279 h 119212"/>
                <a:gd name="connsiteX8" fmla="*/ 53646 w 53563"/>
                <a:gd name="connsiteY8" fmla="*/ 92177 h 119212"/>
                <a:gd name="connsiteX9" fmla="*/ 50818 w 53563"/>
                <a:gd name="connsiteY9" fmla="*/ 89874 h 119212"/>
                <a:gd name="connsiteX10" fmla="*/ 47459 w 53563"/>
                <a:gd name="connsiteY10" fmla="*/ 92885 h 119212"/>
                <a:gd name="connsiteX11" fmla="*/ 28721 w 53563"/>
                <a:gd name="connsiteY11" fmla="*/ 114319 h 119212"/>
                <a:gd name="connsiteX12" fmla="*/ 24301 w 53563"/>
                <a:gd name="connsiteY12" fmla="*/ 108119 h 119212"/>
                <a:gd name="connsiteX13" fmla="*/ 27130 w 53563"/>
                <a:gd name="connsiteY13" fmla="*/ 96782 h 119212"/>
                <a:gd name="connsiteX14" fmla="*/ 32786 w 53563"/>
                <a:gd name="connsiteY14" fmla="*/ 82611 h 119212"/>
                <a:gd name="connsiteX15" fmla="*/ 41449 w 53563"/>
                <a:gd name="connsiteY15" fmla="*/ 60115 h 119212"/>
                <a:gd name="connsiteX16" fmla="*/ 42509 w 53563"/>
                <a:gd name="connsiteY16" fmla="*/ 54447 h 119212"/>
                <a:gd name="connsiteX17" fmla="*/ 25715 w 53563"/>
                <a:gd name="connsiteY17" fmla="*/ 39390 h 119212"/>
                <a:gd name="connsiteX18" fmla="*/ 82 w 53563"/>
                <a:gd name="connsiteY18" fmla="*/ 66492 h 119212"/>
                <a:gd name="connsiteX19" fmla="*/ 3088 w 53563"/>
                <a:gd name="connsiteY19" fmla="*/ 68795 h 119212"/>
                <a:gd name="connsiteX20" fmla="*/ 6270 w 53563"/>
                <a:gd name="connsiteY20" fmla="*/ 65961 h 119212"/>
                <a:gd name="connsiteX21" fmla="*/ 25185 w 53563"/>
                <a:gd name="connsiteY21" fmla="*/ 44350 h 119212"/>
                <a:gd name="connsiteX22" fmla="*/ 29604 w 53563"/>
                <a:gd name="connsiteY22" fmla="*/ 50550 h 119212"/>
                <a:gd name="connsiteX23" fmla="*/ 24124 w 53563"/>
                <a:gd name="connsiteY23" fmla="*/ 68263 h 119212"/>
                <a:gd name="connsiteX24" fmla="*/ 12987 w 5356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63" h="119212">
                  <a:moveTo>
                    <a:pt x="49050" y="6797"/>
                  </a:moveTo>
                  <a:cubicBezTo>
                    <a:pt x="49050" y="3963"/>
                    <a:pt x="46929" y="66"/>
                    <a:pt x="41979" y="66"/>
                  </a:cubicBezTo>
                  <a:cubicBezTo>
                    <a:pt x="37206" y="66"/>
                    <a:pt x="32079" y="4672"/>
                    <a:pt x="32079" y="9809"/>
                  </a:cubicBezTo>
                  <a:cubicBezTo>
                    <a:pt x="32079" y="12820"/>
                    <a:pt x="34377" y="16540"/>
                    <a:pt x="39150" y="16540"/>
                  </a:cubicBezTo>
                  <a:cubicBezTo>
                    <a:pt x="44277" y="16540"/>
                    <a:pt x="49050" y="11580"/>
                    <a:pt x="49050" y="6797"/>
                  </a:cubicBezTo>
                  <a:close/>
                  <a:moveTo>
                    <a:pt x="12987" y="96782"/>
                  </a:moveTo>
                  <a:cubicBezTo>
                    <a:pt x="12280" y="99085"/>
                    <a:pt x="11396" y="101211"/>
                    <a:pt x="11396" y="104222"/>
                  </a:cubicBezTo>
                  <a:cubicBezTo>
                    <a:pt x="11396" y="112547"/>
                    <a:pt x="18467" y="119279"/>
                    <a:pt x="28190" y="119279"/>
                  </a:cubicBezTo>
                  <a:cubicBezTo>
                    <a:pt x="45868" y="119279"/>
                    <a:pt x="53646" y="94834"/>
                    <a:pt x="53646" y="92177"/>
                  </a:cubicBezTo>
                  <a:cubicBezTo>
                    <a:pt x="53646" y="89874"/>
                    <a:pt x="51348" y="89874"/>
                    <a:pt x="50818" y="89874"/>
                  </a:cubicBezTo>
                  <a:cubicBezTo>
                    <a:pt x="48343" y="89874"/>
                    <a:pt x="48166" y="90937"/>
                    <a:pt x="47459" y="92885"/>
                  </a:cubicBezTo>
                  <a:cubicBezTo>
                    <a:pt x="43393" y="107056"/>
                    <a:pt x="35615" y="114319"/>
                    <a:pt x="28721" y="114319"/>
                  </a:cubicBezTo>
                  <a:cubicBezTo>
                    <a:pt x="25185" y="114319"/>
                    <a:pt x="24301" y="112016"/>
                    <a:pt x="24301" y="108119"/>
                  </a:cubicBezTo>
                  <a:cubicBezTo>
                    <a:pt x="24301" y="104045"/>
                    <a:pt x="25539" y="100679"/>
                    <a:pt x="27130" y="96782"/>
                  </a:cubicBezTo>
                  <a:cubicBezTo>
                    <a:pt x="28897" y="92000"/>
                    <a:pt x="30842" y="87217"/>
                    <a:pt x="32786" y="82611"/>
                  </a:cubicBezTo>
                  <a:cubicBezTo>
                    <a:pt x="34377" y="78360"/>
                    <a:pt x="40741" y="62241"/>
                    <a:pt x="41449" y="60115"/>
                  </a:cubicBezTo>
                  <a:cubicBezTo>
                    <a:pt x="41979" y="58344"/>
                    <a:pt x="42509" y="56218"/>
                    <a:pt x="42509" y="54447"/>
                  </a:cubicBezTo>
                  <a:cubicBezTo>
                    <a:pt x="42509" y="46121"/>
                    <a:pt x="35438" y="39390"/>
                    <a:pt x="25715" y="39390"/>
                  </a:cubicBezTo>
                  <a:cubicBezTo>
                    <a:pt x="8214" y="39390"/>
                    <a:pt x="82" y="63481"/>
                    <a:pt x="82" y="66492"/>
                  </a:cubicBezTo>
                  <a:cubicBezTo>
                    <a:pt x="82" y="68795"/>
                    <a:pt x="2557" y="68795"/>
                    <a:pt x="3088" y="68795"/>
                  </a:cubicBezTo>
                  <a:cubicBezTo>
                    <a:pt x="5563" y="68795"/>
                    <a:pt x="5739" y="67909"/>
                    <a:pt x="6270" y="65961"/>
                  </a:cubicBezTo>
                  <a:cubicBezTo>
                    <a:pt x="10866" y="50727"/>
                    <a:pt x="18644" y="44350"/>
                    <a:pt x="25185" y="44350"/>
                  </a:cubicBezTo>
                  <a:cubicBezTo>
                    <a:pt x="28013" y="44350"/>
                    <a:pt x="29604" y="45767"/>
                    <a:pt x="29604" y="50550"/>
                  </a:cubicBezTo>
                  <a:cubicBezTo>
                    <a:pt x="29604" y="54624"/>
                    <a:pt x="28544" y="57281"/>
                    <a:pt x="24124" y="68263"/>
                  </a:cubicBezTo>
                  <a:lnTo>
                    <a:pt x="12987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BBDEF7BC-D787-E2CE-3E7E-B18EDADEAB15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2973120" y="5996661"/>
              <a:ext cx="77605" cy="153576"/>
            </a:xfrm>
            <a:custGeom>
              <a:avLst/>
              <a:gdLst>
                <a:gd name="connsiteX0" fmla="*/ 77691 w 77605"/>
                <a:gd name="connsiteY0" fmla="*/ 6797 h 153576"/>
                <a:gd name="connsiteX1" fmla="*/ 70620 w 77605"/>
                <a:gd name="connsiteY1" fmla="*/ 66 h 153576"/>
                <a:gd name="connsiteX2" fmla="*/ 60720 w 77605"/>
                <a:gd name="connsiteY2" fmla="*/ 9809 h 153576"/>
                <a:gd name="connsiteX3" fmla="*/ 67791 w 77605"/>
                <a:gd name="connsiteY3" fmla="*/ 16540 h 153576"/>
                <a:gd name="connsiteX4" fmla="*/ 77691 w 77605"/>
                <a:gd name="connsiteY4" fmla="*/ 6797 h 153576"/>
                <a:gd name="connsiteX5" fmla="*/ 40214 w 77605"/>
                <a:gd name="connsiteY5" fmla="*/ 126187 h 153576"/>
                <a:gd name="connsiteX6" fmla="*/ 17410 w 77605"/>
                <a:gd name="connsiteY6" fmla="*/ 148683 h 153576"/>
                <a:gd name="connsiteX7" fmla="*/ 11046 w 77605"/>
                <a:gd name="connsiteY7" fmla="*/ 147620 h 153576"/>
                <a:gd name="connsiteX8" fmla="*/ 17056 w 77605"/>
                <a:gd name="connsiteY8" fmla="*/ 138586 h 153576"/>
                <a:gd name="connsiteX9" fmla="*/ 10162 w 77605"/>
                <a:gd name="connsiteY9" fmla="*/ 132032 h 153576"/>
                <a:gd name="connsiteX10" fmla="*/ 85 w 77605"/>
                <a:gd name="connsiteY10" fmla="*/ 142483 h 153576"/>
                <a:gd name="connsiteX11" fmla="*/ 17586 w 77605"/>
                <a:gd name="connsiteY11" fmla="*/ 153643 h 153576"/>
                <a:gd name="connsiteX12" fmla="*/ 54356 w 77605"/>
                <a:gd name="connsiteY12" fmla="*/ 125655 h 153576"/>
                <a:gd name="connsiteX13" fmla="*/ 70266 w 77605"/>
                <a:gd name="connsiteY13" fmla="*/ 62241 h 153576"/>
                <a:gd name="connsiteX14" fmla="*/ 71150 w 77605"/>
                <a:gd name="connsiteY14" fmla="*/ 56041 h 153576"/>
                <a:gd name="connsiteX15" fmla="*/ 52235 w 77605"/>
                <a:gd name="connsiteY15" fmla="*/ 39390 h 153576"/>
                <a:gd name="connsiteX16" fmla="*/ 21299 w 77605"/>
                <a:gd name="connsiteY16" fmla="*/ 66492 h 153576"/>
                <a:gd name="connsiteX17" fmla="*/ 24304 w 77605"/>
                <a:gd name="connsiteY17" fmla="*/ 68795 h 153576"/>
                <a:gd name="connsiteX18" fmla="*/ 27839 w 77605"/>
                <a:gd name="connsiteY18" fmla="*/ 65606 h 153576"/>
                <a:gd name="connsiteX19" fmla="*/ 51705 w 77605"/>
                <a:gd name="connsiteY19" fmla="*/ 44350 h 153576"/>
                <a:gd name="connsiteX20" fmla="*/ 57715 w 77605"/>
                <a:gd name="connsiteY20" fmla="*/ 53030 h 153576"/>
                <a:gd name="connsiteX21" fmla="*/ 57185 w 77605"/>
                <a:gd name="connsiteY21" fmla="*/ 58344 h 153576"/>
                <a:gd name="connsiteX22" fmla="*/ 40214 w 77605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605" h="153576">
                  <a:moveTo>
                    <a:pt x="77691" y="6797"/>
                  </a:moveTo>
                  <a:cubicBezTo>
                    <a:pt x="77691" y="3786"/>
                    <a:pt x="75393" y="66"/>
                    <a:pt x="70620" y="66"/>
                  </a:cubicBezTo>
                  <a:cubicBezTo>
                    <a:pt x="65493" y="66"/>
                    <a:pt x="60720" y="5026"/>
                    <a:pt x="60720" y="9809"/>
                  </a:cubicBezTo>
                  <a:cubicBezTo>
                    <a:pt x="60720" y="12643"/>
                    <a:pt x="62842" y="16540"/>
                    <a:pt x="67791" y="16540"/>
                  </a:cubicBezTo>
                  <a:cubicBezTo>
                    <a:pt x="72564" y="16540"/>
                    <a:pt x="77691" y="11934"/>
                    <a:pt x="77691" y="6797"/>
                  </a:cubicBezTo>
                  <a:close/>
                  <a:moveTo>
                    <a:pt x="40214" y="126187"/>
                  </a:moveTo>
                  <a:cubicBezTo>
                    <a:pt x="37209" y="138409"/>
                    <a:pt x="27839" y="148683"/>
                    <a:pt x="17410" y="148683"/>
                  </a:cubicBezTo>
                  <a:cubicBezTo>
                    <a:pt x="15111" y="148683"/>
                    <a:pt x="12990" y="148329"/>
                    <a:pt x="11046" y="147620"/>
                  </a:cubicBezTo>
                  <a:cubicBezTo>
                    <a:pt x="15642" y="145495"/>
                    <a:pt x="17056" y="141243"/>
                    <a:pt x="17056" y="138586"/>
                  </a:cubicBezTo>
                  <a:cubicBezTo>
                    <a:pt x="17056" y="134335"/>
                    <a:pt x="13697" y="132032"/>
                    <a:pt x="10162" y="132032"/>
                  </a:cubicBezTo>
                  <a:cubicBezTo>
                    <a:pt x="4681" y="132032"/>
                    <a:pt x="85" y="136815"/>
                    <a:pt x="85" y="142483"/>
                  </a:cubicBezTo>
                  <a:cubicBezTo>
                    <a:pt x="85" y="149215"/>
                    <a:pt x="6980" y="153643"/>
                    <a:pt x="17586" y="153643"/>
                  </a:cubicBezTo>
                  <a:cubicBezTo>
                    <a:pt x="28193" y="153643"/>
                    <a:pt x="48876" y="147266"/>
                    <a:pt x="54356" y="125655"/>
                  </a:cubicBezTo>
                  <a:lnTo>
                    <a:pt x="70266" y="62241"/>
                  </a:lnTo>
                  <a:cubicBezTo>
                    <a:pt x="70797" y="60292"/>
                    <a:pt x="71150" y="58698"/>
                    <a:pt x="71150" y="56041"/>
                  </a:cubicBezTo>
                  <a:cubicBezTo>
                    <a:pt x="71150" y="46299"/>
                    <a:pt x="62842" y="39390"/>
                    <a:pt x="52235" y="39390"/>
                  </a:cubicBezTo>
                  <a:cubicBezTo>
                    <a:pt x="32612" y="39390"/>
                    <a:pt x="21299" y="64012"/>
                    <a:pt x="21299" y="66492"/>
                  </a:cubicBezTo>
                  <a:cubicBezTo>
                    <a:pt x="21299" y="68795"/>
                    <a:pt x="23774" y="68795"/>
                    <a:pt x="24304" y="68795"/>
                  </a:cubicBezTo>
                  <a:cubicBezTo>
                    <a:pt x="26425" y="68795"/>
                    <a:pt x="26602" y="68263"/>
                    <a:pt x="27839" y="65606"/>
                  </a:cubicBezTo>
                  <a:cubicBezTo>
                    <a:pt x="32259" y="55333"/>
                    <a:pt x="41451" y="44350"/>
                    <a:pt x="51705" y="44350"/>
                  </a:cubicBezTo>
                  <a:cubicBezTo>
                    <a:pt x="56124" y="44350"/>
                    <a:pt x="57715" y="47361"/>
                    <a:pt x="57715" y="53030"/>
                  </a:cubicBezTo>
                  <a:cubicBezTo>
                    <a:pt x="57715" y="54978"/>
                    <a:pt x="57361" y="57458"/>
                    <a:pt x="57185" y="58344"/>
                  </a:cubicBezTo>
                  <a:lnTo>
                    <a:pt x="40214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C69C3DDC-21CE-36A7-AAC6-0610261BDBE9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3080161" y="5991170"/>
              <a:ext cx="86975" cy="124703"/>
            </a:xfrm>
            <a:custGeom>
              <a:avLst/>
              <a:gdLst>
                <a:gd name="connsiteX0" fmla="*/ 42162 w 86975"/>
                <a:gd name="connsiteY0" fmla="*/ 5380 h 124703"/>
                <a:gd name="connsiteX1" fmla="*/ 42869 w 86975"/>
                <a:gd name="connsiteY1" fmla="*/ 2546 h 124703"/>
                <a:gd name="connsiteX2" fmla="*/ 40041 w 86975"/>
                <a:gd name="connsiteY2" fmla="*/ 66 h 124703"/>
                <a:gd name="connsiteX3" fmla="*/ 17413 w 86975"/>
                <a:gd name="connsiteY3" fmla="*/ 1838 h 124703"/>
                <a:gd name="connsiteX4" fmla="*/ 13524 w 86975"/>
                <a:gd name="connsiteY4" fmla="*/ 5912 h 124703"/>
                <a:gd name="connsiteX5" fmla="*/ 18120 w 86975"/>
                <a:gd name="connsiteY5" fmla="*/ 8392 h 124703"/>
                <a:gd name="connsiteX6" fmla="*/ 26606 w 86975"/>
                <a:gd name="connsiteY6" fmla="*/ 11049 h 124703"/>
                <a:gd name="connsiteX7" fmla="*/ 25899 w 86975"/>
                <a:gd name="connsiteY7" fmla="*/ 14946 h 124703"/>
                <a:gd name="connsiteX8" fmla="*/ 973 w 86975"/>
                <a:gd name="connsiteY8" fmla="*/ 115204 h 124703"/>
                <a:gd name="connsiteX9" fmla="*/ 89 w 86975"/>
                <a:gd name="connsiteY9" fmla="*/ 119101 h 124703"/>
                <a:gd name="connsiteX10" fmla="*/ 6099 w 86975"/>
                <a:gd name="connsiteY10" fmla="*/ 124770 h 124703"/>
                <a:gd name="connsiteX11" fmla="*/ 14231 w 86975"/>
                <a:gd name="connsiteY11" fmla="*/ 117330 h 124703"/>
                <a:gd name="connsiteX12" fmla="*/ 22893 w 86975"/>
                <a:gd name="connsiteY12" fmla="*/ 82966 h 124703"/>
                <a:gd name="connsiteX13" fmla="*/ 45521 w 86975"/>
                <a:gd name="connsiteY13" fmla="*/ 97491 h 124703"/>
                <a:gd name="connsiteX14" fmla="*/ 45167 w 86975"/>
                <a:gd name="connsiteY14" fmla="*/ 101034 h 124703"/>
                <a:gd name="connsiteX15" fmla="*/ 44460 w 86975"/>
                <a:gd name="connsiteY15" fmla="*/ 106525 h 124703"/>
                <a:gd name="connsiteX16" fmla="*/ 63199 w 86975"/>
                <a:gd name="connsiteY16" fmla="*/ 124770 h 124703"/>
                <a:gd name="connsiteX17" fmla="*/ 85650 w 86975"/>
                <a:gd name="connsiteY17" fmla="*/ 97668 h 124703"/>
                <a:gd name="connsiteX18" fmla="*/ 82821 w 86975"/>
                <a:gd name="connsiteY18" fmla="*/ 95365 h 124703"/>
                <a:gd name="connsiteX19" fmla="*/ 79286 w 86975"/>
                <a:gd name="connsiteY19" fmla="*/ 99617 h 124703"/>
                <a:gd name="connsiteX20" fmla="*/ 63729 w 86975"/>
                <a:gd name="connsiteY20" fmla="*/ 119810 h 124703"/>
                <a:gd name="connsiteX21" fmla="*/ 57542 w 86975"/>
                <a:gd name="connsiteY21" fmla="*/ 110599 h 124703"/>
                <a:gd name="connsiteX22" fmla="*/ 58603 w 86975"/>
                <a:gd name="connsiteY22" fmla="*/ 102628 h 124703"/>
                <a:gd name="connsiteX23" fmla="*/ 59487 w 86975"/>
                <a:gd name="connsiteY23" fmla="*/ 97137 h 124703"/>
                <a:gd name="connsiteX24" fmla="*/ 30848 w 86975"/>
                <a:gd name="connsiteY24" fmla="*/ 78360 h 124703"/>
                <a:gd name="connsiteX25" fmla="*/ 45521 w 86975"/>
                <a:gd name="connsiteY25" fmla="*/ 66669 h 124703"/>
                <a:gd name="connsiteX26" fmla="*/ 73275 w 86975"/>
                <a:gd name="connsiteY26" fmla="*/ 49841 h 124703"/>
                <a:gd name="connsiteX27" fmla="*/ 79109 w 86975"/>
                <a:gd name="connsiteY27" fmla="*/ 52144 h 124703"/>
                <a:gd name="connsiteX28" fmla="*/ 69916 w 86975"/>
                <a:gd name="connsiteY28" fmla="*/ 62064 h 124703"/>
                <a:gd name="connsiteX29" fmla="*/ 76988 w 86975"/>
                <a:gd name="connsiteY29" fmla="*/ 68618 h 124703"/>
                <a:gd name="connsiteX30" fmla="*/ 87064 w 86975"/>
                <a:gd name="connsiteY30" fmla="*/ 57281 h 124703"/>
                <a:gd name="connsiteX31" fmla="*/ 73452 w 86975"/>
                <a:gd name="connsiteY31" fmla="*/ 44882 h 124703"/>
                <a:gd name="connsiteX32" fmla="*/ 45167 w 86975"/>
                <a:gd name="connsiteY32" fmla="*/ 60470 h 124703"/>
                <a:gd name="connsiteX33" fmla="*/ 24661 w 86975"/>
                <a:gd name="connsiteY33" fmla="*/ 76057 h 124703"/>
                <a:gd name="connsiteX34" fmla="*/ 42162 w 8697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162" y="5380"/>
                  </a:moveTo>
                  <a:cubicBezTo>
                    <a:pt x="42339" y="5026"/>
                    <a:pt x="42869" y="2723"/>
                    <a:pt x="42869" y="2546"/>
                  </a:cubicBezTo>
                  <a:cubicBezTo>
                    <a:pt x="42869" y="1660"/>
                    <a:pt x="42162" y="66"/>
                    <a:pt x="40041" y="66"/>
                  </a:cubicBezTo>
                  <a:cubicBezTo>
                    <a:pt x="36505" y="66"/>
                    <a:pt x="21833" y="1483"/>
                    <a:pt x="17413" y="1838"/>
                  </a:cubicBezTo>
                  <a:cubicBezTo>
                    <a:pt x="15999" y="2015"/>
                    <a:pt x="13524" y="2192"/>
                    <a:pt x="13524" y="5912"/>
                  </a:cubicBezTo>
                  <a:cubicBezTo>
                    <a:pt x="13524" y="8392"/>
                    <a:pt x="15999" y="8392"/>
                    <a:pt x="18120" y="8392"/>
                  </a:cubicBezTo>
                  <a:cubicBezTo>
                    <a:pt x="26606" y="8392"/>
                    <a:pt x="26606" y="9632"/>
                    <a:pt x="26606" y="11049"/>
                  </a:cubicBezTo>
                  <a:cubicBezTo>
                    <a:pt x="26606" y="12289"/>
                    <a:pt x="26252" y="13351"/>
                    <a:pt x="25899" y="14946"/>
                  </a:cubicBezTo>
                  <a:lnTo>
                    <a:pt x="973" y="115204"/>
                  </a:lnTo>
                  <a:cubicBezTo>
                    <a:pt x="89" y="118393"/>
                    <a:pt x="89" y="118747"/>
                    <a:pt x="89" y="119101"/>
                  </a:cubicBezTo>
                  <a:cubicBezTo>
                    <a:pt x="89" y="121758"/>
                    <a:pt x="2210" y="124770"/>
                    <a:pt x="6099" y="124770"/>
                  </a:cubicBezTo>
                  <a:cubicBezTo>
                    <a:pt x="10872" y="124770"/>
                    <a:pt x="13171" y="121227"/>
                    <a:pt x="14231" y="117330"/>
                  </a:cubicBezTo>
                  <a:cubicBezTo>
                    <a:pt x="14585" y="116622"/>
                    <a:pt x="22186" y="85446"/>
                    <a:pt x="22893" y="82966"/>
                  </a:cubicBezTo>
                  <a:cubicBezTo>
                    <a:pt x="35445" y="84206"/>
                    <a:pt x="45521" y="88280"/>
                    <a:pt x="45521" y="97491"/>
                  </a:cubicBezTo>
                  <a:cubicBezTo>
                    <a:pt x="45521" y="98377"/>
                    <a:pt x="45521" y="99262"/>
                    <a:pt x="45167" y="101034"/>
                  </a:cubicBezTo>
                  <a:cubicBezTo>
                    <a:pt x="44460" y="103691"/>
                    <a:pt x="44460" y="104576"/>
                    <a:pt x="44460" y="106525"/>
                  </a:cubicBezTo>
                  <a:cubicBezTo>
                    <a:pt x="44460" y="119101"/>
                    <a:pt x="54713" y="124770"/>
                    <a:pt x="63199" y="124770"/>
                  </a:cubicBezTo>
                  <a:cubicBezTo>
                    <a:pt x="80346" y="124770"/>
                    <a:pt x="85650" y="97845"/>
                    <a:pt x="85650" y="97668"/>
                  </a:cubicBezTo>
                  <a:cubicBezTo>
                    <a:pt x="85650" y="95365"/>
                    <a:pt x="83352" y="95365"/>
                    <a:pt x="82821" y="95365"/>
                  </a:cubicBezTo>
                  <a:cubicBezTo>
                    <a:pt x="80346" y="95365"/>
                    <a:pt x="80170" y="96251"/>
                    <a:pt x="79286" y="99617"/>
                  </a:cubicBezTo>
                  <a:cubicBezTo>
                    <a:pt x="77164" y="107233"/>
                    <a:pt x="72391" y="119810"/>
                    <a:pt x="63729" y="119810"/>
                  </a:cubicBezTo>
                  <a:cubicBezTo>
                    <a:pt x="58956" y="119810"/>
                    <a:pt x="57542" y="115382"/>
                    <a:pt x="57542" y="110599"/>
                  </a:cubicBezTo>
                  <a:cubicBezTo>
                    <a:pt x="57542" y="107588"/>
                    <a:pt x="57542" y="107233"/>
                    <a:pt x="58603" y="102628"/>
                  </a:cubicBezTo>
                  <a:cubicBezTo>
                    <a:pt x="58779" y="102096"/>
                    <a:pt x="59487" y="99085"/>
                    <a:pt x="59487" y="97137"/>
                  </a:cubicBezTo>
                  <a:cubicBezTo>
                    <a:pt x="59487" y="81372"/>
                    <a:pt x="38273" y="78892"/>
                    <a:pt x="30848" y="78360"/>
                  </a:cubicBezTo>
                  <a:cubicBezTo>
                    <a:pt x="35975" y="75172"/>
                    <a:pt x="42516" y="69326"/>
                    <a:pt x="45521" y="66669"/>
                  </a:cubicBezTo>
                  <a:cubicBezTo>
                    <a:pt x="54537" y="58167"/>
                    <a:pt x="63376" y="49841"/>
                    <a:pt x="73275" y="49841"/>
                  </a:cubicBezTo>
                  <a:cubicBezTo>
                    <a:pt x="75397" y="49841"/>
                    <a:pt x="77695" y="50373"/>
                    <a:pt x="79109" y="52144"/>
                  </a:cubicBezTo>
                  <a:cubicBezTo>
                    <a:pt x="71507" y="53384"/>
                    <a:pt x="69916" y="59407"/>
                    <a:pt x="69916" y="62064"/>
                  </a:cubicBezTo>
                  <a:cubicBezTo>
                    <a:pt x="69916" y="65961"/>
                    <a:pt x="72922" y="68618"/>
                    <a:pt x="76988" y="68618"/>
                  </a:cubicBezTo>
                  <a:cubicBezTo>
                    <a:pt x="81761" y="68618"/>
                    <a:pt x="87064" y="64721"/>
                    <a:pt x="87064" y="57281"/>
                  </a:cubicBezTo>
                  <a:cubicBezTo>
                    <a:pt x="87064" y="51436"/>
                    <a:pt x="82821" y="44882"/>
                    <a:pt x="73452" y="44882"/>
                  </a:cubicBezTo>
                  <a:cubicBezTo>
                    <a:pt x="63376" y="44882"/>
                    <a:pt x="54183" y="52144"/>
                    <a:pt x="45167" y="60470"/>
                  </a:cubicBezTo>
                  <a:cubicBezTo>
                    <a:pt x="37743" y="67555"/>
                    <a:pt x="31909" y="73046"/>
                    <a:pt x="24661" y="76057"/>
                  </a:cubicBezTo>
                  <a:lnTo>
                    <a:pt x="42162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8A7C6EAE-C0EF-D982-A443-8040A62A3F76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3189490" y="5991170"/>
              <a:ext cx="39598" cy="124703"/>
            </a:xfrm>
            <a:custGeom>
              <a:avLst/>
              <a:gdLst>
                <a:gd name="connsiteX0" fmla="*/ 38985 w 39598"/>
                <a:gd name="connsiteY0" fmla="*/ 5380 h 124703"/>
                <a:gd name="connsiteX1" fmla="*/ 39692 w 39598"/>
                <a:gd name="connsiteY1" fmla="*/ 2546 h 124703"/>
                <a:gd name="connsiteX2" fmla="*/ 36863 w 39598"/>
                <a:gd name="connsiteY2" fmla="*/ 66 h 124703"/>
                <a:gd name="connsiteX3" fmla="*/ 14236 w 39598"/>
                <a:gd name="connsiteY3" fmla="*/ 1838 h 124703"/>
                <a:gd name="connsiteX4" fmla="*/ 10523 w 39598"/>
                <a:gd name="connsiteY4" fmla="*/ 5912 h 124703"/>
                <a:gd name="connsiteX5" fmla="*/ 14943 w 39598"/>
                <a:gd name="connsiteY5" fmla="*/ 8392 h 124703"/>
                <a:gd name="connsiteX6" fmla="*/ 23428 w 39598"/>
                <a:gd name="connsiteY6" fmla="*/ 11049 h 124703"/>
                <a:gd name="connsiteX7" fmla="*/ 22721 w 39598"/>
                <a:gd name="connsiteY7" fmla="*/ 14946 h 124703"/>
                <a:gd name="connsiteX8" fmla="*/ 800 w 39598"/>
                <a:gd name="connsiteY8" fmla="*/ 102451 h 124703"/>
                <a:gd name="connsiteX9" fmla="*/ 93 w 39598"/>
                <a:gd name="connsiteY9" fmla="*/ 107942 h 124703"/>
                <a:gd name="connsiteX10" fmla="*/ 18655 w 39598"/>
                <a:gd name="connsiteY10" fmla="*/ 124770 h 124703"/>
                <a:gd name="connsiteX11" fmla="*/ 32797 w 39598"/>
                <a:gd name="connsiteY11" fmla="*/ 115382 h 124703"/>
                <a:gd name="connsiteX12" fmla="*/ 38985 w 39598"/>
                <a:gd name="connsiteY12" fmla="*/ 97668 h 124703"/>
                <a:gd name="connsiteX13" fmla="*/ 36156 w 39598"/>
                <a:gd name="connsiteY13" fmla="*/ 95365 h 124703"/>
                <a:gd name="connsiteX14" fmla="*/ 32621 w 39598"/>
                <a:gd name="connsiteY14" fmla="*/ 99617 h 124703"/>
                <a:gd name="connsiteX15" fmla="*/ 19362 w 39598"/>
                <a:gd name="connsiteY15" fmla="*/ 119810 h 124703"/>
                <a:gd name="connsiteX16" fmla="*/ 13352 w 39598"/>
                <a:gd name="connsiteY16" fmla="*/ 111130 h 124703"/>
                <a:gd name="connsiteX17" fmla="*/ 14412 w 39598"/>
                <a:gd name="connsiteY17" fmla="*/ 103868 h 124703"/>
                <a:gd name="connsiteX18" fmla="*/ 38985 w 3959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8985" y="5380"/>
                  </a:moveTo>
                  <a:cubicBezTo>
                    <a:pt x="39161" y="5026"/>
                    <a:pt x="39692" y="2723"/>
                    <a:pt x="39692" y="2546"/>
                  </a:cubicBezTo>
                  <a:cubicBezTo>
                    <a:pt x="39692" y="1660"/>
                    <a:pt x="38985" y="66"/>
                    <a:pt x="36863" y="66"/>
                  </a:cubicBezTo>
                  <a:cubicBezTo>
                    <a:pt x="33328" y="66"/>
                    <a:pt x="18655" y="1483"/>
                    <a:pt x="14236" y="1838"/>
                  </a:cubicBezTo>
                  <a:cubicBezTo>
                    <a:pt x="12998" y="2015"/>
                    <a:pt x="10523" y="2192"/>
                    <a:pt x="10523" y="5912"/>
                  </a:cubicBezTo>
                  <a:cubicBezTo>
                    <a:pt x="10523" y="8392"/>
                    <a:pt x="12998" y="8392"/>
                    <a:pt x="14943" y="8392"/>
                  </a:cubicBezTo>
                  <a:cubicBezTo>
                    <a:pt x="23428" y="8392"/>
                    <a:pt x="23428" y="9632"/>
                    <a:pt x="23428" y="11049"/>
                  </a:cubicBezTo>
                  <a:cubicBezTo>
                    <a:pt x="23428" y="12289"/>
                    <a:pt x="23075" y="13351"/>
                    <a:pt x="22721" y="14946"/>
                  </a:cubicBezTo>
                  <a:lnTo>
                    <a:pt x="800" y="102451"/>
                  </a:lnTo>
                  <a:cubicBezTo>
                    <a:pt x="270" y="104222"/>
                    <a:pt x="93" y="106171"/>
                    <a:pt x="93" y="107942"/>
                  </a:cubicBezTo>
                  <a:cubicBezTo>
                    <a:pt x="93" y="119279"/>
                    <a:pt x="10170" y="124770"/>
                    <a:pt x="18655" y="124770"/>
                  </a:cubicBezTo>
                  <a:cubicBezTo>
                    <a:pt x="22898" y="124770"/>
                    <a:pt x="28201" y="123353"/>
                    <a:pt x="32797" y="115382"/>
                  </a:cubicBezTo>
                  <a:cubicBezTo>
                    <a:pt x="36510" y="108828"/>
                    <a:pt x="38985" y="98377"/>
                    <a:pt x="38985" y="97668"/>
                  </a:cubicBezTo>
                  <a:cubicBezTo>
                    <a:pt x="38985" y="95365"/>
                    <a:pt x="36686" y="95365"/>
                    <a:pt x="36156" y="95365"/>
                  </a:cubicBezTo>
                  <a:cubicBezTo>
                    <a:pt x="33681" y="95365"/>
                    <a:pt x="33328" y="96428"/>
                    <a:pt x="32621" y="99617"/>
                  </a:cubicBezTo>
                  <a:cubicBezTo>
                    <a:pt x="30322" y="108473"/>
                    <a:pt x="26964" y="119810"/>
                    <a:pt x="19362" y="119810"/>
                  </a:cubicBezTo>
                  <a:cubicBezTo>
                    <a:pt x="14589" y="119810"/>
                    <a:pt x="13352" y="115382"/>
                    <a:pt x="13352" y="111130"/>
                  </a:cubicBezTo>
                  <a:cubicBezTo>
                    <a:pt x="13352" y="109182"/>
                    <a:pt x="13882" y="105816"/>
                    <a:pt x="14412" y="103868"/>
                  </a:cubicBezTo>
                  <a:lnTo>
                    <a:pt x="38985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53964465-BDE9-D735-B433-DC7B422F93DB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3263219" y="6093732"/>
              <a:ext cx="20329" cy="20370"/>
            </a:xfrm>
            <a:custGeom>
              <a:avLst/>
              <a:gdLst>
                <a:gd name="connsiteX0" fmla="*/ 20425 w 20329"/>
                <a:gd name="connsiteY0" fmla="*/ 10340 h 20370"/>
                <a:gd name="connsiteX1" fmla="*/ 10349 w 20329"/>
                <a:gd name="connsiteY1" fmla="*/ 66 h 20370"/>
                <a:gd name="connsiteX2" fmla="*/ 96 w 20329"/>
                <a:gd name="connsiteY2" fmla="*/ 10163 h 20370"/>
                <a:gd name="connsiteX3" fmla="*/ 10172 w 20329"/>
                <a:gd name="connsiteY3" fmla="*/ 20437 h 20370"/>
                <a:gd name="connsiteX4" fmla="*/ 20425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25" y="10340"/>
                  </a:moveTo>
                  <a:cubicBezTo>
                    <a:pt x="20425" y="3963"/>
                    <a:pt x="15122" y="66"/>
                    <a:pt x="10349" y="66"/>
                  </a:cubicBezTo>
                  <a:cubicBezTo>
                    <a:pt x="4515" y="66"/>
                    <a:pt x="96" y="4849"/>
                    <a:pt x="96" y="10163"/>
                  </a:cubicBezTo>
                  <a:cubicBezTo>
                    <a:pt x="96" y="16540"/>
                    <a:pt x="5399" y="20437"/>
                    <a:pt x="10172" y="20437"/>
                  </a:cubicBezTo>
                  <a:cubicBezTo>
                    <a:pt x="16006" y="20437"/>
                    <a:pt x="20425" y="15654"/>
                    <a:pt x="20425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6C634A19-4453-E48E-5B34-7FC73119AB80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3323197" y="6093732"/>
              <a:ext cx="20329" cy="20370"/>
            </a:xfrm>
            <a:custGeom>
              <a:avLst/>
              <a:gdLst>
                <a:gd name="connsiteX0" fmla="*/ 20428 w 20329"/>
                <a:gd name="connsiteY0" fmla="*/ 10340 h 20370"/>
                <a:gd name="connsiteX1" fmla="*/ 10351 w 20329"/>
                <a:gd name="connsiteY1" fmla="*/ 66 h 20370"/>
                <a:gd name="connsiteX2" fmla="*/ 98 w 20329"/>
                <a:gd name="connsiteY2" fmla="*/ 10163 h 20370"/>
                <a:gd name="connsiteX3" fmla="*/ 10175 w 20329"/>
                <a:gd name="connsiteY3" fmla="*/ 20437 h 20370"/>
                <a:gd name="connsiteX4" fmla="*/ 20428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28" y="10340"/>
                  </a:moveTo>
                  <a:cubicBezTo>
                    <a:pt x="20428" y="3963"/>
                    <a:pt x="15124" y="66"/>
                    <a:pt x="10351" y="66"/>
                  </a:cubicBezTo>
                  <a:cubicBezTo>
                    <a:pt x="4518" y="66"/>
                    <a:pt x="98" y="4849"/>
                    <a:pt x="98" y="10163"/>
                  </a:cubicBezTo>
                  <a:cubicBezTo>
                    <a:pt x="98" y="16540"/>
                    <a:pt x="5402" y="20437"/>
                    <a:pt x="10175" y="20437"/>
                  </a:cubicBezTo>
                  <a:cubicBezTo>
                    <a:pt x="16008" y="20437"/>
                    <a:pt x="20428" y="15654"/>
                    <a:pt x="2042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167E907C-291D-4C3A-16B4-9F07A4223EA3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3383176" y="6093732"/>
              <a:ext cx="20329" cy="20370"/>
            </a:xfrm>
            <a:custGeom>
              <a:avLst/>
              <a:gdLst>
                <a:gd name="connsiteX0" fmla="*/ 20430 w 20329"/>
                <a:gd name="connsiteY0" fmla="*/ 10340 h 20370"/>
                <a:gd name="connsiteX1" fmla="*/ 10354 w 20329"/>
                <a:gd name="connsiteY1" fmla="*/ 66 h 20370"/>
                <a:gd name="connsiteX2" fmla="*/ 101 w 20329"/>
                <a:gd name="connsiteY2" fmla="*/ 10163 h 20370"/>
                <a:gd name="connsiteX3" fmla="*/ 10177 w 20329"/>
                <a:gd name="connsiteY3" fmla="*/ 20437 h 20370"/>
                <a:gd name="connsiteX4" fmla="*/ 20430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30" y="10340"/>
                  </a:moveTo>
                  <a:cubicBezTo>
                    <a:pt x="20430" y="3963"/>
                    <a:pt x="15127" y="66"/>
                    <a:pt x="10354" y="66"/>
                  </a:cubicBezTo>
                  <a:cubicBezTo>
                    <a:pt x="4520" y="66"/>
                    <a:pt x="101" y="4849"/>
                    <a:pt x="101" y="10163"/>
                  </a:cubicBezTo>
                  <a:cubicBezTo>
                    <a:pt x="101" y="16540"/>
                    <a:pt x="5404" y="20437"/>
                    <a:pt x="10177" y="20437"/>
                  </a:cubicBezTo>
                  <a:cubicBezTo>
                    <a:pt x="16011" y="20437"/>
                    <a:pt x="20430" y="15654"/>
                    <a:pt x="2043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137EA076-CC1B-5C7D-22DC-9BA0B314EB17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3446588" y="5864934"/>
              <a:ext cx="253045" cy="172833"/>
            </a:xfrm>
            <a:custGeom>
              <a:avLst/>
              <a:gdLst>
                <a:gd name="connsiteX0" fmla="*/ 223350 w 253045"/>
                <a:gd name="connsiteY0" fmla="*/ 19548 h 172833"/>
                <a:gd name="connsiteX1" fmla="*/ 245068 w 253045"/>
                <a:gd name="connsiteY1" fmla="*/ 7908 h 172833"/>
                <a:gd name="connsiteX2" fmla="*/ 253149 w 253045"/>
                <a:gd name="connsiteY2" fmla="*/ 2847 h 172833"/>
                <a:gd name="connsiteX3" fmla="*/ 246331 w 253045"/>
                <a:gd name="connsiteY3" fmla="*/ 63 h 172833"/>
                <a:gd name="connsiteX4" fmla="*/ 212995 w 253045"/>
                <a:gd name="connsiteY4" fmla="*/ 63 h 172833"/>
                <a:gd name="connsiteX5" fmla="*/ 203146 w 253045"/>
                <a:gd name="connsiteY5" fmla="*/ 4871 h 172833"/>
                <a:gd name="connsiteX6" fmla="*/ 110969 w 253045"/>
                <a:gd name="connsiteY6" fmla="*/ 149110 h 172833"/>
                <a:gd name="connsiteX7" fmla="*/ 91271 w 253045"/>
                <a:gd name="connsiteY7" fmla="*/ 5883 h 172833"/>
                <a:gd name="connsiteX8" fmla="*/ 83442 w 253045"/>
                <a:gd name="connsiteY8" fmla="*/ 63 h 172833"/>
                <a:gd name="connsiteX9" fmla="*/ 48844 w 253045"/>
                <a:gd name="connsiteY9" fmla="*/ 63 h 172833"/>
                <a:gd name="connsiteX10" fmla="*/ 41268 w 253045"/>
                <a:gd name="connsiteY10" fmla="*/ 4871 h 172833"/>
                <a:gd name="connsiteX11" fmla="*/ 48591 w 253045"/>
                <a:gd name="connsiteY11" fmla="*/ 7908 h 172833"/>
                <a:gd name="connsiteX12" fmla="*/ 59451 w 253045"/>
                <a:gd name="connsiteY12" fmla="*/ 8414 h 172833"/>
                <a:gd name="connsiteX13" fmla="*/ 65006 w 253045"/>
                <a:gd name="connsiteY13" fmla="*/ 12463 h 172833"/>
                <a:gd name="connsiteX14" fmla="*/ 63996 w 253045"/>
                <a:gd name="connsiteY14" fmla="*/ 17271 h 172833"/>
                <a:gd name="connsiteX15" fmla="*/ 31924 w 253045"/>
                <a:gd name="connsiteY15" fmla="*/ 146074 h 172833"/>
                <a:gd name="connsiteX16" fmla="*/ 4649 w 253045"/>
                <a:gd name="connsiteY16" fmla="*/ 165052 h 172833"/>
                <a:gd name="connsiteX17" fmla="*/ 103 w 253045"/>
                <a:gd name="connsiteY17" fmla="*/ 169860 h 172833"/>
                <a:gd name="connsiteX18" fmla="*/ 3639 w 253045"/>
                <a:gd name="connsiteY18" fmla="*/ 172897 h 172833"/>
                <a:gd name="connsiteX19" fmla="*/ 28893 w 253045"/>
                <a:gd name="connsiteY19" fmla="*/ 172138 h 172833"/>
                <a:gd name="connsiteX20" fmla="*/ 54905 w 253045"/>
                <a:gd name="connsiteY20" fmla="*/ 172897 h 172833"/>
                <a:gd name="connsiteX21" fmla="*/ 59451 w 253045"/>
                <a:gd name="connsiteY21" fmla="*/ 167836 h 172833"/>
                <a:gd name="connsiteX22" fmla="*/ 54905 w 253045"/>
                <a:gd name="connsiteY22" fmla="*/ 165052 h 172833"/>
                <a:gd name="connsiteX23" fmla="*/ 37732 w 253045"/>
                <a:gd name="connsiteY23" fmla="*/ 153918 h 172833"/>
                <a:gd name="connsiteX24" fmla="*/ 38742 w 253045"/>
                <a:gd name="connsiteY24" fmla="*/ 148098 h 172833"/>
                <a:gd name="connsiteX25" fmla="*/ 73088 w 253045"/>
                <a:gd name="connsiteY25" fmla="*/ 10185 h 172833"/>
                <a:gd name="connsiteX26" fmla="*/ 73340 w 253045"/>
                <a:gd name="connsiteY26" fmla="*/ 10185 h 172833"/>
                <a:gd name="connsiteX27" fmla="*/ 95059 w 253045"/>
                <a:gd name="connsiteY27" fmla="*/ 167077 h 172833"/>
                <a:gd name="connsiteX28" fmla="*/ 98847 w 253045"/>
                <a:gd name="connsiteY28" fmla="*/ 172897 h 172833"/>
                <a:gd name="connsiteX29" fmla="*/ 104403 w 253045"/>
                <a:gd name="connsiteY29" fmla="*/ 168342 h 172833"/>
                <a:gd name="connsiteX30" fmla="*/ 206429 w 253045"/>
                <a:gd name="connsiteY30" fmla="*/ 8161 h 172833"/>
                <a:gd name="connsiteX31" fmla="*/ 206682 w 253045"/>
                <a:gd name="connsiteY31" fmla="*/ 8161 h 172833"/>
                <a:gd name="connsiteX32" fmla="*/ 170568 w 253045"/>
                <a:gd name="connsiteY32" fmla="*/ 153159 h 172833"/>
                <a:gd name="connsiteX33" fmla="*/ 147587 w 253045"/>
                <a:gd name="connsiteY33" fmla="*/ 165052 h 172833"/>
                <a:gd name="connsiteX34" fmla="*/ 140516 w 253045"/>
                <a:gd name="connsiteY34" fmla="*/ 169860 h 172833"/>
                <a:gd name="connsiteX35" fmla="*/ 144304 w 253045"/>
                <a:gd name="connsiteY35" fmla="*/ 172897 h 172833"/>
                <a:gd name="connsiteX36" fmla="*/ 175619 w 253045"/>
                <a:gd name="connsiteY36" fmla="*/ 172138 h 172833"/>
                <a:gd name="connsiteX37" fmla="*/ 207187 w 253045"/>
                <a:gd name="connsiteY37" fmla="*/ 172897 h 172833"/>
                <a:gd name="connsiteX38" fmla="*/ 211985 w 253045"/>
                <a:gd name="connsiteY38" fmla="*/ 167836 h 172833"/>
                <a:gd name="connsiteX39" fmla="*/ 204914 w 253045"/>
                <a:gd name="connsiteY39" fmla="*/ 165052 h 172833"/>
                <a:gd name="connsiteX40" fmla="*/ 188499 w 253045"/>
                <a:gd name="connsiteY40" fmla="*/ 160498 h 172833"/>
                <a:gd name="connsiteX41" fmla="*/ 189762 w 253045"/>
                <a:gd name="connsiteY41" fmla="*/ 154424 h 172833"/>
                <a:gd name="connsiteX42" fmla="*/ 223350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350" y="19548"/>
                  </a:moveTo>
                  <a:cubicBezTo>
                    <a:pt x="225622" y="10438"/>
                    <a:pt x="226127" y="7908"/>
                    <a:pt x="245068" y="7908"/>
                  </a:cubicBezTo>
                  <a:cubicBezTo>
                    <a:pt x="250876" y="7908"/>
                    <a:pt x="253149" y="7908"/>
                    <a:pt x="253149" y="2847"/>
                  </a:cubicBezTo>
                  <a:cubicBezTo>
                    <a:pt x="253149" y="63"/>
                    <a:pt x="250624" y="63"/>
                    <a:pt x="246331" y="63"/>
                  </a:cubicBezTo>
                  <a:lnTo>
                    <a:pt x="212995" y="63"/>
                  </a:lnTo>
                  <a:cubicBezTo>
                    <a:pt x="206429" y="63"/>
                    <a:pt x="206177" y="63"/>
                    <a:pt x="203146" y="4871"/>
                  </a:cubicBezTo>
                  <a:lnTo>
                    <a:pt x="110969" y="149110"/>
                  </a:lnTo>
                  <a:lnTo>
                    <a:pt x="91271" y="5883"/>
                  </a:lnTo>
                  <a:cubicBezTo>
                    <a:pt x="90513" y="63"/>
                    <a:pt x="90008" y="63"/>
                    <a:pt x="83442" y="63"/>
                  </a:cubicBezTo>
                  <a:lnTo>
                    <a:pt x="48844" y="63"/>
                  </a:lnTo>
                  <a:cubicBezTo>
                    <a:pt x="44046" y="63"/>
                    <a:pt x="41268" y="63"/>
                    <a:pt x="41268" y="4871"/>
                  </a:cubicBezTo>
                  <a:cubicBezTo>
                    <a:pt x="41268" y="7908"/>
                    <a:pt x="43540" y="7908"/>
                    <a:pt x="48591" y="7908"/>
                  </a:cubicBezTo>
                  <a:cubicBezTo>
                    <a:pt x="51874" y="7908"/>
                    <a:pt x="56420" y="8161"/>
                    <a:pt x="59451" y="8414"/>
                  </a:cubicBezTo>
                  <a:cubicBezTo>
                    <a:pt x="63491" y="8920"/>
                    <a:pt x="65006" y="9679"/>
                    <a:pt x="65006" y="12463"/>
                  </a:cubicBezTo>
                  <a:cubicBezTo>
                    <a:pt x="65006" y="13475"/>
                    <a:pt x="64754" y="14234"/>
                    <a:pt x="63996" y="17271"/>
                  </a:cubicBezTo>
                  <a:lnTo>
                    <a:pt x="31924" y="146074"/>
                  </a:lnTo>
                  <a:cubicBezTo>
                    <a:pt x="29398" y="156196"/>
                    <a:pt x="25105" y="164293"/>
                    <a:pt x="4649" y="165052"/>
                  </a:cubicBezTo>
                  <a:cubicBezTo>
                    <a:pt x="3387" y="165052"/>
                    <a:pt x="103" y="165306"/>
                    <a:pt x="103" y="169860"/>
                  </a:cubicBezTo>
                  <a:cubicBezTo>
                    <a:pt x="103" y="172138"/>
                    <a:pt x="1619" y="172897"/>
                    <a:pt x="3639" y="172897"/>
                  </a:cubicBezTo>
                  <a:cubicBezTo>
                    <a:pt x="11720" y="172897"/>
                    <a:pt x="20559" y="172138"/>
                    <a:pt x="28893" y="172138"/>
                  </a:cubicBezTo>
                  <a:cubicBezTo>
                    <a:pt x="37480" y="172138"/>
                    <a:pt x="46571" y="172897"/>
                    <a:pt x="54905" y="172897"/>
                  </a:cubicBezTo>
                  <a:cubicBezTo>
                    <a:pt x="56168" y="172897"/>
                    <a:pt x="59451" y="172897"/>
                    <a:pt x="59451" y="167836"/>
                  </a:cubicBezTo>
                  <a:cubicBezTo>
                    <a:pt x="59451" y="165052"/>
                    <a:pt x="56673" y="165052"/>
                    <a:pt x="54905" y="165052"/>
                  </a:cubicBezTo>
                  <a:cubicBezTo>
                    <a:pt x="40510" y="164799"/>
                    <a:pt x="37732" y="159738"/>
                    <a:pt x="37732" y="153918"/>
                  </a:cubicBezTo>
                  <a:cubicBezTo>
                    <a:pt x="37732" y="152147"/>
                    <a:pt x="37985" y="150882"/>
                    <a:pt x="38742" y="148098"/>
                  </a:cubicBezTo>
                  <a:lnTo>
                    <a:pt x="73088" y="10185"/>
                  </a:lnTo>
                  <a:lnTo>
                    <a:pt x="73340" y="10185"/>
                  </a:lnTo>
                  <a:lnTo>
                    <a:pt x="95059" y="167077"/>
                  </a:lnTo>
                  <a:cubicBezTo>
                    <a:pt x="95564" y="170114"/>
                    <a:pt x="95816" y="172897"/>
                    <a:pt x="98847" y="172897"/>
                  </a:cubicBezTo>
                  <a:cubicBezTo>
                    <a:pt x="101625" y="172897"/>
                    <a:pt x="103140" y="170114"/>
                    <a:pt x="104403" y="168342"/>
                  </a:cubicBezTo>
                  <a:lnTo>
                    <a:pt x="206429" y="8161"/>
                  </a:lnTo>
                  <a:lnTo>
                    <a:pt x="206682" y="8161"/>
                  </a:lnTo>
                  <a:lnTo>
                    <a:pt x="170568" y="153159"/>
                  </a:lnTo>
                  <a:cubicBezTo>
                    <a:pt x="168043" y="163028"/>
                    <a:pt x="167538" y="165052"/>
                    <a:pt x="147587" y="165052"/>
                  </a:cubicBezTo>
                  <a:cubicBezTo>
                    <a:pt x="143294" y="165052"/>
                    <a:pt x="140516" y="165052"/>
                    <a:pt x="140516" y="169860"/>
                  </a:cubicBezTo>
                  <a:cubicBezTo>
                    <a:pt x="140516" y="172897"/>
                    <a:pt x="143547" y="172897"/>
                    <a:pt x="144304" y="172897"/>
                  </a:cubicBezTo>
                  <a:cubicBezTo>
                    <a:pt x="151375" y="172897"/>
                    <a:pt x="168548" y="172138"/>
                    <a:pt x="175619" y="172138"/>
                  </a:cubicBezTo>
                  <a:cubicBezTo>
                    <a:pt x="185973" y="172138"/>
                    <a:pt x="196833" y="172897"/>
                    <a:pt x="207187" y="172897"/>
                  </a:cubicBezTo>
                  <a:cubicBezTo>
                    <a:pt x="208702" y="172897"/>
                    <a:pt x="211985" y="172897"/>
                    <a:pt x="211985" y="167836"/>
                  </a:cubicBezTo>
                  <a:cubicBezTo>
                    <a:pt x="211985" y="165052"/>
                    <a:pt x="209712" y="165052"/>
                    <a:pt x="204914" y="165052"/>
                  </a:cubicBezTo>
                  <a:cubicBezTo>
                    <a:pt x="195570" y="165052"/>
                    <a:pt x="188499" y="165052"/>
                    <a:pt x="188499" y="160498"/>
                  </a:cubicBezTo>
                  <a:cubicBezTo>
                    <a:pt x="188499" y="159485"/>
                    <a:pt x="188499" y="158979"/>
                    <a:pt x="189762" y="154424"/>
                  </a:cubicBezTo>
                  <a:lnTo>
                    <a:pt x="223350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704FAD27-1FA0-9E6E-3A20-CA975A360ABF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3694239" y="5952793"/>
              <a:ext cx="86975" cy="124703"/>
            </a:xfrm>
            <a:custGeom>
              <a:avLst/>
              <a:gdLst>
                <a:gd name="connsiteX0" fmla="*/ 42186 w 86975"/>
                <a:gd name="connsiteY0" fmla="*/ 5379 h 124703"/>
                <a:gd name="connsiteX1" fmla="*/ 42894 w 86975"/>
                <a:gd name="connsiteY1" fmla="*/ 2545 h 124703"/>
                <a:gd name="connsiteX2" fmla="*/ 40065 w 86975"/>
                <a:gd name="connsiteY2" fmla="*/ 65 h 124703"/>
                <a:gd name="connsiteX3" fmla="*/ 17437 w 86975"/>
                <a:gd name="connsiteY3" fmla="*/ 1836 h 124703"/>
                <a:gd name="connsiteX4" fmla="*/ 13548 w 86975"/>
                <a:gd name="connsiteY4" fmla="*/ 5910 h 124703"/>
                <a:gd name="connsiteX5" fmla="*/ 18145 w 86975"/>
                <a:gd name="connsiteY5" fmla="*/ 8390 h 124703"/>
                <a:gd name="connsiteX6" fmla="*/ 26630 w 86975"/>
                <a:gd name="connsiteY6" fmla="*/ 11047 h 124703"/>
                <a:gd name="connsiteX7" fmla="*/ 25923 w 86975"/>
                <a:gd name="connsiteY7" fmla="*/ 14944 h 124703"/>
                <a:gd name="connsiteX8" fmla="*/ 997 w 86975"/>
                <a:gd name="connsiteY8" fmla="*/ 115203 h 124703"/>
                <a:gd name="connsiteX9" fmla="*/ 113 w 86975"/>
                <a:gd name="connsiteY9" fmla="*/ 119100 h 124703"/>
                <a:gd name="connsiteX10" fmla="*/ 6124 w 86975"/>
                <a:gd name="connsiteY10" fmla="*/ 124768 h 124703"/>
                <a:gd name="connsiteX11" fmla="*/ 14255 w 86975"/>
                <a:gd name="connsiteY11" fmla="*/ 117329 h 124703"/>
                <a:gd name="connsiteX12" fmla="*/ 22918 w 86975"/>
                <a:gd name="connsiteY12" fmla="*/ 82964 h 124703"/>
                <a:gd name="connsiteX13" fmla="*/ 45545 w 86975"/>
                <a:gd name="connsiteY13" fmla="*/ 97489 h 124703"/>
                <a:gd name="connsiteX14" fmla="*/ 45192 w 86975"/>
                <a:gd name="connsiteY14" fmla="*/ 101032 h 124703"/>
                <a:gd name="connsiteX15" fmla="*/ 44485 w 86975"/>
                <a:gd name="connsiteY15" fmla="*/ 106523 h 124703"/>
                <a:gd name="connsiteX16" fmla="*/ 63223 w 86975"/>
                <a:gd name="connsiteY16" fmla="*/ 124768 h 124703"/>
                <a:gd name="connsiteX17" fmla="*/ 85674 w 86975"/>
                <a:gd name="connsiteY17" fmla="*/ 97667 h 124703"/>
                <a:gd name="connsiteX18" fmla="*/ 82846 w 86975"/>
                <a:gd name="connsiteY18" fmla="*/ 95364 h 124703"/>
                <a:gd name="connsiteX19" fmla="*/ 79310 w 86975"/>
                <a:gd name="connsiteY19" fmla="*/ 99615 h 124703"/>
                <a:gd name="connsiteX20" fmla="*/ 63753 w 86975"/>
                <a:gd name="connsiteY20" fmla="*/ 119808 h 124703"/>
                <a:gd name="connsiteX21" fmla="*/ 57566 w 86975"/>
                <a:gd name="connsiteY21" fmla="*/ 110597 h 124703"/>
                <a:gd name="connsiteX22" fmla="*/ 58627 w 86975"/>
                <a:gd name="connsiteY22" fmla="*/ 102626 h 124703"/>
                <a:gd name="connsiteX23" fmla="*/ 59511 w 86975"/>
                <a:gd name="connsiteY23" fmla="*/ 97135 h 124703"/>
                <a:gd name="connsiteX24" fmla="*/ 30873 w 86975"/>
                <a:gd name="connsiteY24" fmla="*/ 78359 h 124703"/>
                <a:gd name="connsiteX25" fmla="*/ 45545 w 86975"/>
                <a:gd name="connsiteY25" fmla="*/ 66668 h 124703"/>
                <a:gd name="connsiteX26" fmla="*/ 73299 w 86975"/>
                <a:gd name="connsiteY26" fmla="*/ 49840 h 124703"/>
                <a:gd name="connsiteX27" fmla="*/ 79133 w 86975"/>
                <a:gd name="connsiteY27" fmla="*/ 52143 h 124703"/>
                <a:gd name="connsiteX28" fmla="*/ 69941 w 86975"/>
                <a:gd name="connsiteY28" fmla="*/ 62062 h 124703"/>
                <a:gd name="connsiteX29" fmla="*/ 77012 w 86975"/>
                <a:gd name="connsiteY29" fmla="*/ 68616 h 124703"/>
                <a:gd name="connsiteX30" fmla="*/ 87088 w 86975"/>
                <a:gd name="connsiteY30" fmla="*/ 57280 h 124703"/>
                <a:gd name="connsiteX31" fmla="*/ 73476 w 86975"/>
                <a:gd name="connsiteY31" fmla="*/ 44880 h 124703"/>
                <a:gd name="connsiteX32" fmla="*/ 45192 w 86975"/>
                <a:gd name="connsiteY32" fmla="*/ 60468 h 124703"/>
                <a:gd name="connsiteX33" fmla="*/ 24685 w 86975"/>
                <a:gd name="connsiteY33" fmla="*/ 76056 h 124703"/>
                <a:gd name="connsiteX34" fmla="*/ 42186 w 86975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186" y="5379"/>
                  </a:moveTo>
                  <a:cubicBezTo>
                    <a:pt x="42363" y="5025"/>
                    <a:pt x="42894" y="2722"/>
                    <a:pt x="42894" y="2545"/>
                  </a:cubicBezTo>
                  <a:cubicBezTo>
                    <a:pt x="42894" y="1659"/>
                    <a:pt x="42186" y="65"/>
                    <a:pt x="40065" y="65"/>
                  </a:cubicBezTo>
                  <a:cubicBezTo>
                    <a:pt x="36530" y="65"/>
                    <a:pt x="21857" y="1482"/>
                    <a:pt x="17437" y="1836"/>
                  </a:cubicBezTo>
                  <a:cubicBezTo>
                    <a:pt x="16023" y="2013"/>
                    <a:pt x="13548" y="2190"/>
                    <a:pt x="13548" y="5910"/>
                  </a:cubicBezTo>
                  <a:cubicBezTo>
                    <a:pt x="13548" y="8390"/>
                    <a:pt x="16023" y="8390"/>
                    <a:pt x="18145" y="8390"/>
                  </a:cubicBezTo>
                  <a:cubicBezTo>
                    <a:pt x="26630" y="8390"/>
                    <a:pt x="26630" y="9630"/>
                    <a:pt x="26630" y="11047"/>
                  </a:cubicBezTo>
                  <a:cubicBezTo>
                    <a:pt x="26630" y="12287"/>
                    <a:pt x="26276" y="13350"/>
                    <a:pt x="25923" y="14944"/>
                  </a:cubicBezTo>
                  <a:lnTo>
                    <a:pt x="997" y="115203"/>
                  </a:lnTo>
                  <a:cubicBezTo>
                    <a:pt x="113" y="118391"/>
                    <a:pt x="113" y="118746"/>
                    <a:pt x="113" y="119100"/>
                  </a:cubicBezTo>
                  <a:cubicBezTo>
                    <a:pt x="113" y="121757"/>
                    <a:pt x="2234" y="124768"/>
                    <a:pt x="6124" y="124768"/>
                  </a:cubicBezTo>
                  <a:cubicBezTo>
                    <a:pt x="10897" y="124768"/>
                    <a:pt x="13195" y="121226"/>
                    <a:pt x="14255" y="117329"/>
                  </a:cubicBezTo>
                  <a:cubicBezTo>
                    <a:pt x="14609" y="116620"/>
                    <a:pt x="22210" y="85444"/>
                    <a:pt x="22918" y="82964"/>
                  </a:cubicBezTo>
                  <a:cubicBezTo>
                    <a:pt x="35469" y="84204"/>
                    <a:pt x="45545" y="88278"/>
                    <a:pt x="45545" y="97489"/>
                  </a:cubicBezTo>
                  <a:cubicBezTo>
                    <a:pt x="45545" y="98375"/>
                    <a:pt x="45545" y="99261"/>
                    <a:pt x="45192" y="101032"/>
                  </a:cubicBezTo>
                  <a:cubicBezTo>
                    <a:pt x="44485" y="103689"/>
                    <a:pt x="44485" y="104575"/>
                    <a:pt x="44485" y="106523"/>
                  </a:cubicBezTo>
                  <a:cubicBezTo>
                    <a:pt x="44485" y="119100"/>
                    <a:pt x="54738" y="124768"/>
                    <a:pt x="63223" y="124768"/>
                  </a:cubicBezTo>
                  <a:cubicBezTo>
                    <a:pt x="80371" y="124768"/>
                    <a:pt x="85674" y="97844"/>
                    <a:pt x="85674" y="97667"/>
                  </a:cubicBezTo>
                  <a:cubicBezTo>
                    <a:pt x="85674" y="95364"/>
                    <a:pt x="83376" y="95364"/>
                    <a:pt x="82846" y="95364"/>
                  </a:cubicBezTo>
                  <a:cubicBezTo>
                    <a:pt x="80371" y="95364"/>
                    <a:pt x="80194" y="96249"/>
                    <a:pt x="79310" y="99615"/>
                  </a:cubicBezTo>
                  <a:cubicBezTo>
                    <a:pt x="77189" y="107232"/>
                    <a:pt x="72416" y="119808"/>
                    <a:pt x="63753" y="119808"/>
                  </a:cubicBezTo>
                  <a:cubicBezTo>
                    <a:pt x="58980" y="119808"/>
                    <a:pt x="57566" y="115380"/>
                    <a:pt x="57566" y="110597"/>
                  </a:cubicBezTo>
                  <a:cubicBezTo>
                    <a:pt x="57566" y="107586"/>
                    <a:pt x="57566" y="107232"/>
                    <a:pt x="58627" y="102626"/>
                  </a:cubicBezTo>
                  <a:cubicBezTo>
                    <a:pt x="58804" y="102095"/>
                    <a:pt x="59511" y="99084"/>
                    <a:pt x="59511" y="97135"/>
                  </a:cubicBezTo>
                  <a:cubicBezTo>
                    <a:pt x="59511" y="81370"/>
                    <a:pt x="38297" y="78890"/>
                    <a:pt x="30873" y="78359"/>
                  </a:cubicBezTo>
                  <a:cubicBezTo>
                    <a:pt x="35999" y="75170"/>
                    <a:pt x="42540" y="69325"/>
                    <a:pt x="45545" y="66668"/>
                  </a:cubicBezTo>
                  <a:cubicBezTo>
                    <a:pt x="54561" y="58165"/>
                    <a:pt x="63400" y="49840"/>
                    <a:pt x="73299" y="49840"/>
                  </a:cubicBezTo>
                  <a:cubicBezTo>
                    <a:pt x="75421" y="49840"/>
                    <a:pt x="77719" y="50371"/>
                    <a:pt x="79133" y="52143"/>
                  </a:cubicBezTo>
                  <a:cubicBezTo>
                    <a:pt x="71532" y="53383"/>
                    <a:pt x="69941" y="59405"/>
                    <a:pt x="69941" y="62062"/>
                  </a:cubicBezTo>
                  <a:cubicBezTo>
                    <a:pt x="69941" y="65959"/>
                    <a:pt x="72946" y="68616"/>
                    <a:pt x="77012" y="68616"/>
                  </a:cubicBezTo>
                  <a:cubicBezTo>
                    <a:pt x="81785" y="68616"/>
                    <a:pt x="87088" y="64719"/>
                    <a:pt x="87088" y="57280"/>
                  </a:cubicBezTo>
                  <a:cubicBezTo>
                    <a:pt x="87088" y="51434"/>
                    <a:pt x="82846" y="44880"/>
                    <a:pt x="73476" y="44880"/>
                  </a:cubicBezTo>
                  <a:cubicBezTo>
                    <a:pt x="63400" y="44880"/>
                    <a:pt x="54207" y="52143"/>
                    <a:pt x="45192" y="60468"/>
                  </a:cubicBezTo>
                  <a:cubicBezTo>
                    <a:pt x="37767" y="67553"/>
                    <a:pt x="31933" y="73045"/>
                    <a:pt x="24685" y="76056"/>
                  </a:cubicBezTo>
                  <a:lnTo>
                    <a:pt x="42186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3AD771A0-D562-B563-BFF6-40C52600A330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3815842" y="5864934"/>
              <a:ext cx="253045" cy="172833"/>
            </a:xfrm>
            <a:custGeom>
              <a:avLst/>
              <a:gdLst>
                <a:gd name="connsiteX0" fmla="*/ 223364 w 253045"/>
                <a:gd name="connsiteY0" fmla="*/ 19548 h 172833"/>
                <a:gd name="connsiteX1" fmla="*/ 245083 w 253045"/>
                <a:gd name="connsiteY1" fmla="*/ 7908 h 172833"/>
                <a:gd name="connsiteX2" fmla="*/ 253164 w 253045"/>
                <a:gd name="connsiteY2" fmla="*/ 2847 h 172833"/>
                <a:gd name="connsiteX3" fmla="*/ 246345 w 253045"/>
                <a:gd name="connsiteY3" fmla="*/ 63 h 172833"/>
                <a:gd name="connsiteX4" fmla="*/ 213010 w 253045"/>
                <a:gd name="connsiteY4" fmla="*/ 63 h 172833"/>
                <a:gd name="connsiteX5" fmla="*/ 203161 w 253045"/>
                <a:gd name="connsiteY5" fmla="*/ 4871 h 172833"/>
                <a:gd name="connsiteX6" fmla="*/ 110983 w 253045"/>
                <a:gd name="connsiteY6" fmla="*/ 149110 h 172833"/>
                <a:gd name="connsiteX7" fmla="*/ 91285 w 253045"/>
                <a:gd name="connsiteY7" fmla="*/ 5883 h 172833"/>
                <a:gd name="connsiteX8" fmla="*/ 83456 w 253045"/>
                <a:gd name="connsiteY8" fmla="*/ 63 h 172833"/>
                <a:gd name="connsiteX9" fmla="*/ 48858 w 253045"/>
                <a:gd name="connsiteY9" fmla="*/ 63 h 172833"/>
                <a:gd name="connsiteX10" fmla="*/ 41282 w 253045"/>
                <a:gd name="connsiteY10" fmla="*/ 4871 h 172833"/>
                <a:gd name="connsiteX11" fmla="*/ 48606 w 253045"/>
                <a:gd name="connsiteY11" fmla="*/ 7908 h 172833"/>
                <a:gd name="connsiteX12" fmla="*/ 59465 w 253045"/>
                <a:gd name="connsiteY12" fmla="*/ 8414 h 172833"/>
                <a:gd name="connsiteX13" fmla="*/ 65021 w 253045"/>
                <a:gd name="connsiteY13" fmla="*/ 12463 h 172833"/>
                <a:gd name="connsiteX14" fmla="*/ 64011 w 253045"/>
                <a:gd name="connsiteY14" fmla="*/ 17271 h 172833"/>
                <a:gd name="connsiteX15" fmla="*/ 31938 w 253045"/>
                <a:gd name="connsiteY15" fmla="*/ 146074 h 172833"/>
                <a:gd name="connsiteX16" fmla="*/ 4664 w 253045"/>
                <a:gd name="connsiteY16" fmla="*/ 165052 h 172833"/>
                <a:gd name="connsiteX17" fmla="*/ 118 w 253045"/>
                <a:gd name="connsiteY17" fmla="*/ 169860 h 172833"/>
                <a:gd name="connsiteX18" fmla="*/ 3654 w 253045"/>
                <a:gd name="connsiteY18" fmla="*/ 172897 h 172833"/>
                <a:gd name="connsiteX19" fmla="*/ 28908 w 253045"/>
                <a:gd name="connsiteY19" fmla="*/ 172138 h 172833"/>
                <a:gd name="connsiteX20" fmla="*/ 54919 w 253045"/>
                <a:gd name="connsiteY20" fmla="*/ 172897 h 172833"/>
                <a:gd name="connsiteX21" fmla="*/ 59465 w 253045"/>
                <a:gd name="connsiteY21" fmla="*/ 167836 h 172833"/>
                <a:gd name="connsiteX22" fmla="*/ 54919 w 253045"/>
                <a:gd name="connsiteY22" fmla="*/ 165052 h 172833"/>
                <a:gd name="connsiteX23" fmla="*/ 37747 w 253045"/>
                <a:gd name="connsiteY23" fmla="*/ 153918 h 172833"/>
                <a:gd name="connsiteX24" fmla="*/ 38757 w 253045"/>
                <a:gd name="connsiteY24" fmla="*/ 148098 h 172833"/>
                <a:gd name="connsiteX25" fmla="*/ 73102 w 253045"/>
                <a:gd name="connsiteY25" fmla="*/ 10185 h 172833"/>
                <a:gd name="connsiteX26" fmla="*/ 73355 w 253045"/>
                <a:gd name="connsiteY26" fmla="*/ 10185 h 172833"/>
                <a:gd name="connsiteX27" fmla="*/ 95073 w 253045"/>
                <a:gd name="connsiteY27" fmla="*/ 167077 h 172833"/>
                <a:gd name="connsiteX28" fmla="*/ 98861 w 253045"/>
                <a:gd name="connsiteY28" fmla="*/ 172897 h 172833"/>
                <a:gd name="connsiteX29" fmla="*/ 104417 w 253045"/>
                <a:gd name="connsiteY29" fmla="*/ 168342 h 172833"/>
                <a:gd name="connsiteX30" fmla="*/ 206444 w 253045"/>
                <a:gd name="connsiteY30" fmla="*/ 8161 h 172833"/>
                <a:gd name="connsiteX31" fmla="*/ 206696 w 253045"/>
                <a:gd name="connsiteY31" fmla="*/ 8161 h 172833"/>
                <a:gd name="connsiteX32" fmla="*/ 170583 w 253045"/>
                <a:gd name="connsiteY32" fmla="*/ 153159 h 172833"/>
                <a:gd name="connsiteX33" fmla="*/ 147602 w 253045"/>
                <a:gd name="connsiteY33" fmla="*/ 165052 h 172833"/>
                <a:gd name="connsiteX34" fmla="*/ 140531 w 253045"/>
                <a:gd name="connsiteY34" fmla="*/ 169860 h 172833"/>
                <a:gd name="connsiteX35" fmla="*/ 144319 w 253045"/>
                <a:gd name="connsiteY35" fmla="*/ 172897 h 172833"/>
                <a:gd name="connsiteX36" fmla="*/ 175634 w 253045"/>
                <a:gd name="connsiteY36" fmla="*/ 172138 h 172833"/>
                <a:gd name="connsiteX37" fmla="*/ 207201 w 253045"/>
                <a:gd name="connsiteY37" fmla="*/ 172897 h 172833"/>
                <a:gd name="connsiteX38" fmla="*/ 212000 w 253045"/>
                <a:gd name="connsiteY38" fmla="*/ 167836 h 172833"/>
                <a:gd name="connsiteX39" fmla="*/ 204929 w 253045"/>
                <a:gd name="connsiteY39" fmla="*/ 165052 h 172833"/>
                <a:gd name="connsiteX40" fmla="*/ 188513 w 253045"/>
                <a:gd name="connsiteY40" fmla="*/ 160498 h 172833"/>
                <a:gd name="connsiteX41" fmla="*/ 189776 w 253045"/>
                <a:gd name="connsiteY41" fmla="*/ 154424 h 172833"/>
                <a:gd name="connsiteX42" fmla="*/ 223364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364" y="19548"/>
                  </a:moveTo>
                  <a:cubicBezTo>
                    <a:pt x="225637" y="10438"/>
                    <a:pt x="226142" y="7908"/>
                    <a:pt x="245083" y="7908"/>
                  </a:cubicBezTo>
                  <a:cubicBezTo>
                    <a:pt x="250891" y="7908"/>
                    <a:pt x="253164" y="7908"/>
                    <a:pt x="253164" y="2847"/>
                  </a:cubicBezTo>
                  <a:cubicBezTo>
                    <a:pt x="253164" y="63"/>
                    <a:pt x="250638" y="63"/>
                    <a:pt x="246345" y="63"/>
                  </a:cubicBezTo>
                  <a:lnTo>
                    <a:pt x="213010" y="63"/>
                  </a:lnTo>
                  <a:cubicBezTo>
                    <a:pt x="206444" y="63"/>
                    <a:pt x="206191" y="63"/>
                    <a:pt x="203161" y="4871"/>
                  </a:cubicBezTo>
                  <a:lnTo>
                    <a:pt x="110983" y="149110"/>
                  </a:lnTo>
                  <a:lnTo>
                    <a:pt x="91285" y="5883"/>
                  </a:lnTo>
                  <a:cubicBezTo>
                    <a:pt x="90528" y="63"/>
                    <a:pt x="90023" y="63"/>
                    <a:pt x="83456" y="63"/>
                  </a:cubicBezTo>
                  <a:lnTo>
                    <a:pt x="48858" y="63"/>
                  </a:lnTo>
                  <a:cubicBezTo>
                    <a:pt x="44060" y="63"/>
                    <a:pt x="41282" y="63"/>
                    <a:pt x="41282" y="4871"/>
                  </a:cubicBezTo>
                  <a:cubicBezTo>
                    <a:pt x="41282" y="7908"/>
                    <a:pt x="43555" y="7908"/>
                    <a:pt x="48606" y="7908"/>
                  </a:cubicBezTo>
                  <a:cubicBezTo>
                    <a:pt x="51889" y="7908"/>
                    <a:pt x="56435" y="8161"/>
                    <a:pt x="59465" y="8414"/>
                  </a:cubicBezTo>
                  <a:cubicBezTo>
                    <a:pt x="63506" y="8920"/>
                    <a:pt x="65021" y="9679"/>
                    <a:pt x="65021" y="12463"/>
                  </a:cubicBezTo>
                  <a:cubicBezTo>
                    <a:pt x="65021" y="13475"/>
                    <a:pt x="64768" y="14234"/>
                    <a:pt x="64011" y="17271"/>
                  </a:cubicBezTo>
                  <a:lnTo>
                    <a:pt x="31938" y="146074"/>
                  </a:lnTo>
                  <a:cubicBezTo>
                    <a:pt x="29413" y="156196"/>
                    <a:pt x="25120" y="164293"/>
                    <a:pt x="4664" y="165052"/>
                  </a:cubicBezTo>
                  <a:cubicBezTo>
                    <a:pt x="3401" y="165052"/>
                    <a:pt x="118" y="165306"/>
                    <a:pt x="118" y="169860"/>
                  </a:cubicBezTo>
                  <a:cubicBezTo>
                    <a:pt x="118" y="172138"/>
                    <a:pt x="1633" y="172897"/>
                    <a:pt x="3654" y="172897"/>
                  </a:cubicBezTo>
                  <a:cubicBezTo>
                    <a:pt x="11735" y="172897"/>
                    <a:pt x="20574" y="172138"/>
                    <a:pt x="28908" y="172138"/>
                  </a:cubicBezTo>
                  <a:cubicBezTo>
                    <a:pt x="37494" y="172138"/>
                    <a:pt x="46586" y="172897"/>
                    <a:pt x="54919" y="172897"/>
                  </a:cubicBezTo>
                  <a:cubicBezTo>
                    <a:pt x="56182" y="172897"/>
                    <a:pt x="59465" y="172897"/>
                    <a:pt x="59465" y="167836"/>
                  </a:cubicBezTo>
                  <a:cubicBezTo>
                    <a:pt x="59465" y="165052"/>
                    <a:pt x="56687" y="165052"/>
                    <a:pt x="54919" y="165052"/>
                  </a:cubicBezTo>
                  <a:cubicBezTo>
                    <a:pt x="40525" y="164799"/>
                    <a:pt x="37747" y="159738"/>
                    <a:pt x="37747" y="153918"/>
                  </a:cubicBezTo>
                  <a:cubicBezTo>
                    <a:pt x="37747" y="152147"/>
                    <a:pt x="37999" y="150882"/>
                    <a:pt x="38757" y="148098"/>
                  </a:cubicBezTo>
                  <a:lnTo>
                    <a:pt x="73102" y="10185"/>
                  </a:lnTo>
                  <a:lnTo>
                    <a:pt x="73355" y="10185"/>
                  </a:lnTo>
                  <a:lnTo>
                    <a:pt x="95073" y="167077"/>
                  </a:lnTo>
                  <a:cubicBezTo>
                    <a:pt x="95578" y="170114"/>
                    <a:pt x="95831" y="172897"/>
                    <a:pt x="98861" y="172897"/>
                  </a:cubicBezTo>
                  <a:cubicBezTo>
                    <a:pt x="101639" y="172897"/>
                    <a:pt x="103155" y="170114"/>
                    <a:pt x="104417" y="168342"/>
                  </a:cubicBezTo>
                  <a:lnTo>
                    <a:pt x="206444" y="8161"/>
                  </a:lnTo>
                  <a:lnTo>
                    <a:pt x="206696" y="8161"/>
                  </a:lnTo>
                  <a:lnTo>
                    <a:pt x="170583" y="153159"/>
                  </a:lnTo>
                  <a:cubicBezTo>
                    <a:pt x="168058" y="163028"/>
                    <a:pt x="167553" y="165052"/>
                    <a:pt x="147602" y="165052"/>
                  </a:cubicBezTo>
                  <a:cubicBezTo>
                    <a:pt x="143309" y="165052"/>
                    <a:pt x="140531" y="165052"/>
                    <a:pt x="140531" y="169860"/>
                  </a:cubicBezTo>
                  <a:cubicBezTo>
                    <a:pt x="140531" y="172897"/>
                    <a:pt x="143561" y="172897"/>
                    <a:pt x="144319" y="172897"/>
                  </a:cubicBezTo>
                  <a:cubicBezTo>
                    <a:pt x="151390" y="172897"/>
                    <a:pt x="168563" y="172138"/>
                    <a:pt x="175634" y="172138"/>
                  </a:cubicBezTo>
                  <a:cubicBezTo>
                    <a:pt x="185988" y="172138"/>
                    <a:pt x="196847" y="172897"/>
                    <a:pt x="207201" y="172897"/>
                  </a:cubicBezTo>
                  <a:cubicBezTo>
                    <a:pt x="208717" y="172897"/>
                    <a:pt x="212000" y="172897"/>
                    <a:pt x="212000" y="167836"/>
                  </a:cubicBezTo>
                  <a:cubicBezTo>
                    <a:pt x="212000" y="165052"/>
                    <a:pt x="209727" y="165052"/>
                    <a:pt x="204929" y="165052"/>
                  </a:cubicBezTo>
                  <a:cubicBezTo>
                    <a:pt x="195585" y="165052"/>
                    <a:pt x="188513" y="165052"/>
                    <a:pt x="188513" y="160498"/>
                  </a:cubicBezTo>
                  <a:cubicBezTo>
                    <a:pt x="188513" y="159485"/>
                    <a:pt x="188513" y="158979"/>
                    <a:pt x="189776" y="154424"/>
                  </a:cubicBezTo>
                  <a:lnTo>
                    <a:pt x="223364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39B1C475-8065-4CCF-99BE-E2E3FE8C88F1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4061196" y="5952793"/>
              <a:ext cx="39598" cy="124703"/>
            </a:xfrm>
            <a:custGeom>
              <a:avLst/>
              <a:gdLst>
                <a:gd name="connsiteX0" fmla="*/ 39019 w 39598"/>
                <a:gd name="connsiteY0" fmla="*/ 5379 h 124703"/>
                <a:gd name="connsiteX1" fmla="*/ 39726 w 39598"/>
                <a:gd name="connsiteY1" fmla="*/ 2545 h 124703"/>
                <a:gd name="connsiteX2" fmla="*/ 36898 w 39598"/>
                <a:gd name="connsiteY2" fmla="*/ 65 h 124703"/>
                <a:gd name="connsiteX3" fmla="*/ 14270 w 39598"/>
                <a:gd name="connsiteY3" fmla="*/ 1836 h 124703"/>
                <a:gd name="connsiteX4" fmla="*/ 10558 w 39598"/>
                <a:gd name="connsiteY4" fmla="*/ 5910 h 124703"/>
                <a:gd name="connsiteX5" fmla="*/ 14977 w 39598"/>
                <a:gd name="connsiteY5" fmla="*/ 8390 h 124703"/>
                <a:gd name="connsiteX6" fmla="*/ 23462 w 39598"/>
                <a:gd name="connsiteY6" fmla="*/ 11047 h 124703"/>
                <a:gd name="connsiteX7" fmla="*/ 22755 w 39598"/>
                <a:gd name="connsiteY7" fmla="*/ 14944 h 124703"/>
                <a:gd name="connsiteX8" fmla="*/ 835 w 39598"/>
                <a:gd name="connsiteY8" fmla="*/ 102449 h 124703"/>
                <a:gd name="connsiteX9" fmla="*/ 128 w 39598"/>
                <a:gd name="connsiteY9" fmla="*/ 107940 h 124703"/>
                <a:gd name="connsiteX10" fmla="*/ 18689 w 39598"/>
                <a:gd name="connsiteY10" fmla="*/ 124768 h 124703"/>
                <a:gd name="connsiteX11" fmla="*/ 32832 w 39598"/>
                <a:gd name="connsiteY11" fmla="*/ 115380 h 124703"/>
                <a:gd name="connsiteX12" fmla="*/ 39019 w 39598"/>
                <a:gd name="connsiteY12" fmla="*/ 97667 h 124703"/>
                <a:gd name="connsiteX13" fmla="*/ 36191 w 39598"/>
                <a:gd name="connsiteY13" fmla="*/ 95364 h 124703"/>
                <a:gd name="connsiteX14" fmla="*/ 32655 w 39598"/>
                <a:gd name="connsiteY14" fmla="*/ 99615 h 124703"/>
                <a:gd name="connsiteX15" fmla="*/ 19397 w 39598"/>
                <a:gd name="connsiteY15" fmla="*/ 119808 h 124703"/>
                <a:gd name="connsiteX16" fmla="*/ 13386 w 39598"/>
                <a:gd name="connsiteY16" fmla="*/ 111129 h 124703"/>
                <a:gd name="connsiteX17" fmla="*/ 14447 w 39598"/>
                <a:gd name="connsiteY17" fmla="*/ 103866 h 124703"/>
                <a:gd name="connsiteX18" fmla="*/ 39019 w 39598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019" y="5379"/>
                  </a:moveTo>
                  <a:cubicBezTo>
                    <a:pt x="39196" y="5025"/>
                    <a:pt x="39726" y="2722"/>
                    <a:pt x="39726" y="2545"/>
                  </a:cubicBezTo>
                  <a:cubicBezTo>
                    <a:pt x="39726" y="1659"/>
                    <a:pt x="39019" y="65"/>
                    <a:pt x="36898" y="65"/>
                  </a:cubicBezTo>
                  <a:cubicBezTo>
                    <a:pt x="33362" y="65"/>
                    <a:pt x="18689" y="1482"/>
                    <a:pt x="14270" y="1836"/>
                  </a:cubicBezTo>
                  <a:cubicBezTo>
                    <a:pt x="13033" y="2013"/>
                    <a:pt x="10558" y="2190"/>
                    <a:pt x="10558" y="5910"/>
                  </a:cubicBezTo>
                  <a:cubicBezTo>
                    <a:pt x="10558" y="8390"/>
                    <a:pt x="13033" y="8390"/>
                    <a:pt x="14977" y="8390"/>
                  </a:cubicBezTo>
                  <a:cubicBezTo>
                    <a:pt x="23462" y="8390"/>
                    <a:pt x="23462" y="9630"/>
                    <a:pt x="23462" y="11047"/>
                  </a:cubicBezTo>
                  <a:cubicBezTo>
                    <a:pt x="23462" y="12287"/>
                    <a:pt x="23109" y="13350"/>
                    <a:pt x="22755" y="14944"/>
                  </a:cubicBezTo>
                  <a:lnTo>
                    <a:pt x="835" y="102449"/>
                  </a:lnTo>
                  <a:cubicBezTo>
                    <a:pt x="304" y="104221"/>
                    <a:pt x="128" y="106169"/>
                    <a:pt x="128" y="107940"/>
                  </a:cubicBezTo>
                  <a:cubicBezTo>
                    <a:pt x="128" y="119277"/>
                    <a:pt x="10204" y="124768"/>
                    <a:pt x="18689" y="124768"/>
                  </a:cubicBezTo>
                  <a:cubicBezTo>
                    <a:pt x="22932" y="124768"/>
                    <a:pt x="28235" y="123351"/>
                    <a:pt x="32832" y="115380"/>
                  </a:cubicBezTo>
                  <a:cubicBezTo>
                    <a:pt x="36544" y="108826"/>
                    <a:pt x="39019" y="98375"/>
                    <a:pt x="39019" y="97667"/>
                  </a:cubicBezTo>
                  <a:cubicBezTo>
                    <a:pt x="39019" y="95364"/>
                    <a:pt x="36721" y="95364"/>
                    <a:pt x="36191" y="95364"/>
                  </a:cubicBezTo>
                  <a:cubicBezTo>
                    <a:pt x="33716" y="95364"/>
                    <a:pt x="33362" y="96427"/>
                    <a:pt x="32655" y="99615"/>
                  </a:cubicBezTo>
                  <a:cubicBezTo>
                    <a:pt x="30357" y="108472"/>
                    <a:pt x="26998" y="119808"/>
                    <a:pt x="19397" y="119808"/>
                  </a:cubicBezTo>
                  <a:cubicBezTo>
                    <a:pt x="14624" y="119808"/>
                    <a:pt x="13386" y="115380"/>
                    <a:pt x="13386" y="111129"/>
                  </a:cubicBezTo>
                  <a:cubicBezTo>
                    <a:pt x="13386" y="109180"/>
                    <a:pt x="13916" y="105815"/>
                    <a:pt x="14447" y="103866"/>
                  </a:cubicBezTo>
                  <a:lnTo>
                    <a:pt x="39019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8CA86E7D-8F43-9E89-099E-30DE35B4C0C7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4191559" y="6010944"/>
              <a:ext cx="26769" cy="26823"/>
            </a:xfrm>
            <a:custGeom>
              <a:avLst/>
              <a:gdLst>
                <a:gd name="connsiteX0" fmla="*/ 26902 w 26769"/>
                <a:gd name="connsiteY0" fmla="*/ 13475 h 26823"/>
                <a:gd name="connsiteX1" fmla="*/ 13517 w 26769"/>
                <a:gd name="connsiteY1" fmla="*/ 63 h 26823"/>
                <a:gd name="connsiteX2" fmla="*/ 132 w 26769"/>
                <a:gd name="connsiteY2" fmla="*/ 13475 h 26823"/>
                <a:gd name="connsiteX3" fmla="*/ 13517 w 26769"/>
                <a:gd name="connsiteY3" fmla="*/ 26887 h 26823"/>
                <a:gd name="connsiteX4" fmla="*/ 26902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02" y="13475"/>
                  </a:moveTo>
                  <a:cubicBezTo>
                    <a:pt x="26902" y="6136"/>
                    <a:pt x="20841" y="63"/>
                    <a:pt x="13517" y="63"/>
                  </a:cubicBezTo>
                  <a:cubicBezTo>
                    <a:pt x="6193" y="63"/>
                    <a:pt x="132" y="6136"/>
                    <a:pt x="132" y="13475"/>
                  </a:cubicBezTo>
                  <a:cubicBezTo>
                    <a:pt x="132" y="20813"/>
                    <a:pt x="6193" y="26887"/>
                    <a:pt x="13517" y="26887"/>
                  </a:cubicBezTo>
                  <a:cubicBezTo>
                    <a:pt x="20841" y="26887"/>
                    <a:pt x="26902" y="20813"/>
                    <a:pt x="26902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EE169C4B-EF74-BAB6-CC30-439AD0409B65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4303799" y="6010944"/>
              <a:ext cx="26769" cy="26823"/>
            </a:xfrm>
            <a:custGeom>
              <a:avLst/>
              <a:gdLst>
                <a:gd name="connsiteX0" fmla="*/ 26906 w 26769"/>
                <a:gd name="connsiteY0" fmla="*/ 13475 h 26823"/>
                <a:gd name="connsiteX1" fmla="*/ 13522 w 26769"/>
                <a:gd name="connsiteY1" fmla="*/ 63 h 26823"/>
                <a:gd name="connsiteX2" fmla="*/ 137 w 26769"/>
                <a:gd name="connsiteY2" fmla="*/ 13475 h 26823"/>
                <a:gd name="connsiteX3" fmla="*/ 13522 w 26769"/>
                <a:gd name="connsiteY3" fmla="*/ 26887 h 26823"/>
                <a:gd name="connsiteX4" fmla="*/ 26906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06" y="13475"/>
                  </a:moveTo>
                  <a:cubicBezTo>
                    <a:pt x="26906" y="6136"/>
                    <a:pt x="20845" y="63"/>
                    <a:pt x="13522" y="63"/>
                  </a:cubicBezTo>
                  <a:cubicBezTo>
                    <a:pt x="6198" y="63"/>
                    <a:pt x="137" y="6136"/>
                    <a:pt x="137" y="13475"/>
                  </a:cubicBezTo>
                  <a:cubicBezTo>
                    <a:pt x="137" y="20813"/>
                    <a:pt x="6198" y="26887"/>
                    <a:pt x="13522" y="26887"/>
                  </a:cubicBezTo>
                  <a:cubicBezTo>
                    <a:pt x="20845" y="26887"/>
                    <a:pt x="26906" y="20813"/>
                    <a:pt x="2690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E7371637-B279-95A3-2694-D260366886CB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4416038" y="6010944"/>
              <a:ext cx="26769" cy="26823"/>
            </a:xfrm>
            <a:custGeom>
              <a:avLst/>
              <a:gdLst>
                <a:gd name="connsiteX0" fmla="*/ 26911 w 26769"/>
                <a:gd name="connsiteY0" fmla="*/ 13475 h 26823"/>
                <a:gd name="connsiteX1" fmla="*/ 13526 w 26769"/>
                <a:gd name="connsiteY1" fmla="*/ 63 h 26823"/>
                <a:gd name="connsiteX2" fmla="*/ 141 w 26769"/>
                <a:gd name="connsiteY2" fmla="*/ 13475 h 26823"/>
                <a:gd name="connsiteX3" fmla="*/ 13526 w 26769"/>
                <a:gd name="connsiteY3" fmla="*/ 26887 h 26823"/>
                <a:gd name="connsiteX4" fmla="*/ 2691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11" y="13475"/>
                  </a:moveTo>
                  <a:cubicBezTo>
                    <a:pt x="26911" y="6136"/>
                    <a:pt x="20850" y="63"/>
                    <a:pt x="13526" y="63"/>
                  </a:cubicBezTo>
                  <a:cubicBezTo>
                    <a:pt x="6202" y="63"/>
                    <a:pt x="141" y="6136"/>
                    <a:pt x="141" y="13475"/>
                  </a:cubicBezTo>
                  <a:cubicBezTo>
                    <a:pt x="141" y="20813"/>
                    <a:pt x="6202" y="26887"/>
                    <a:pt x="13526" y="26887"/>
                  </a:cubicBezTo>
                  <a:cubicBezTo>
                    <a:pt x="20850" y="26887"/>
                    <a:pt x="26911" y="20813"/>
                    <a:pt x="2691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D889698A-5E78-DBFE-FDE4-F0D5EB993FF7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4548761" y="5944898"/>
              <a:ext cx="167939" cy="59213"/>
            </a:xfrm>
            <a:custGeom>
              <a:avLst/>
              <a:gdLst>
                <a:gd name="connsiteX0" fmla="*/ 159500 w 167939"/>
                <a:gd name="connsiteY0" fmla="*/ 10185 h 59213"/>
                <a:gd name="connsiteX1" fmla="*/ 168086 w 167939"/>
                <a:gd name="connsiteY1" fmla="*/ 5124 h 59213"/>
                <a:gd name="connsiteX2" fmla="*/ 159753 w 167939"/>
                <a:gd name="connsiteY2" fmla="*/ 63 h 59213"/>
                <a:gd name="connsiteX3" fmla="*/ 8481 w 167939"/>
                <a:gd name="connsiteY3" fmla="*/ 63 h 59213"/>
                <a:gd name="connsiteX4" fmla="*/ 147 w 167939"/>
                <a:gd name="connsiteY4" fmla="*/ 5124 h 59213"/>
                <a:gd name="connsiteX5" fmla="*/ 8733 w 167939"/>
                <a:gd name="connsiteY5" fmla="*/ 10185 h 59213"/>
                <a:gd name="connsiteX6" fmla="*/ 159500 w 167939"/>
                <a:gd name="connsiteY6" fmla="*/ 10185 h 59213"/>
                <a:gd name="connsiteX7" fmla="*/ 159753 w 167939"/>
                <a:gd name="connsiteY7" fmla="*/ 59277 h 59213"/>
                <a:gd name="connsiteX8" fmla="*/ 168086 w 167939"/>
                <a:gd name="connsiteY8" fmla="*/ 54216 h 59213"/>
                <a:gd name="connsiteX9" fmla="*/ 159500 w 167939"/>
                <a:gd name="connsiteY9" fmla="*/ 49155 h 59213"/>
                <a:gd name="connsiteX10" fmla="*/ 8733 w 167939"/>
                <a:gd name="connsiteY10" fmla="*/ 49155 h 59213"/>
                <a:gd name="connsiteX11" fmla="*/ 147 w 167939"/>
                <a:gd name="connsiteY11" fmla="*/ 54216 h 59213"/>
                <a:gd name="connsiteX12" fmla="*/ 8481 w 167939"/>
                <a:gd name="connsiteY12" fmla="*/ 59277 h 59213"/>
                <a:gd name="connsiteX13" fmla="*/ 159753 w 167939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39" h="59213">
                  <a:moveTo>
                    <a:pt x="159500" y="10185"/>
                  </a:moveTo>
                  <a:cubicBezTo>
                    <a:pt x="163288" y="10185"/>
                    <a:pt x="168086" y="10185"/>
                    <a:pt x="168086" y="5124"/>
                  </a:cubicBezTo>
                  <a:cubicBezTo>
                    <a:pt x="168086" y="63"/>
                    <a:pt x="163288" y="63"/>
                    <a:pt x="159753" y="63"/>
                  </a:cubicBezTo>
                  <a:lnTo>
                    <a:pt x="8481" y="63"/>
                  </a:lnTo>
                  <a:cubicBezTo>
                    <a:pt x="4945" y="63"/>
                    <a:pt x="147" y="63"/>
                    <a:pt x="147" y="5124"/>
                  </a:cubicBezTo>
                  <a:cubicBezTo>
                    <a:pt x="147" y="10185"/>
                    <a:pt x="4945" y="10185"/>
                    <a:pt x="8733" y="10185"/>
                  </a:cubicBezTo>
                  <a:lnTo>
                    <a:pt x="159500" y="10185"/>
                  </a:lnTo>
                  <a:close/>
                  <a:moveTo>
                    <a:pt x="159753" y="59277"/>
                  </a:moveTo>
                  <a:cubicBezTo>
                    <a:pt x="163288" y="59277"/>
                    <a:pt x="168086" y="59277"/>
                    <a:pt x="168086" y="54216"/>
                  </a:cubicBezTo>
                  <a:cubicBezTo>
                    <a:pt x="168086" y="49155"/>
                    <a:pt x="163288" y="49155"/>
                    <a:pt x="159500" y="49155"/>
                  </a:cubicBezTo>
                  <a:lnTo>
                    <a:pt x="8733" y="49155"/>
                  </a:lnTo>
                  <a:cubicBezTo>
                    <a:pt x="4945" y="49155"/>
                    <a:pt x="147" y="49155"/>
                    <a:pt x="147" y="54216"/>
                  </a:cubicBezTo>
                  <a:cubicBezTo>
                    <a:pt x="147" y="59277"/>
                    <a:pt x="4945" y="59277"/>
                    <a:pt x="8481" y="59277"/>
                  </a:cubicBezTo>
                  <a:lnTo>
                    <a:pt x="159753" y="5927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C13B017B-F599-C61F-F7C6-84018062B035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4811543" y="5864934"/>
              <a:ext cx="180314" cy="178400"/>
            </a:xfrm>
            <a:custGeom>
              <a:avLst/>
              <a:gdLst>
                <a:gd name="connsiteX0" fmla="*/ 84506 w 180314"/>
                <a:gd name="connsiteY0" fmla="*/ 17524 h 178400"/>
                <a:gd name="connsiteX1" fmla="*/ 91577 w 180314"/>
                <a:gd name="connsiteY1" fmla="*/ 8161 h 178400"/>
                <a:gd name="connsiteX2" fmla="*/ 106982 w 180314"/>
                <a:gd name="connsiteY2" fmla="*/ 7908 h 178400"/>
                <a:gd name="connsiteX3" fmla="*/ 152945 w 180314"/>
                <a:gd name="connsiteY3" fmla="*/ 32960 h 178400"/>
                <a:gd name="connsiteX4" fmla="*/ 139055 w 180314"/>
                <a:gd name="connsiteY4" fmla="*/ 68893 h 178400"/>
                <a:gd name="connsiteX5" fmla="*/ 96375 w 180314"/>
                <a:gd name="connsiteY5" fmla="*/ 83570 h 178400"/>
                <a:gd name="connsiteX6" fmla="*/ 68091 w 180314"/>
                <a:gd name="connsiteY6" fmla="*/ 83570 h 178400"/>
                <a:gd name="connsiteX7" fmla="*/ 84506 w 180314"/>
                <a:gd name="connsiteY7" fmla="*/ 17524 h 178400"/>
                <a:gd name="connsiteX8" fmla="*/ 120872 w 180314"/>
                <a:gd name="connsiteY8" fmla="*/ 86860 h 178400"/>
                <a:gd name="connsiteX9" fmla="*/ 176431 w 180314"/>
                <a:gd name="connsiteY9" fmla="*/ 38021 h 178400"/>
                <a:gd name="connsiteX10" fmla="*/ 120619 w 180314"/>
                <a:gd name="connsiteY10" fmla="*/ 63 h 178400"/>
                <a:gd name="connsiteX11" fmla="*/ 48645 w 180314"/>
                <a:gd name="connsiteY11" fmla="*/ 63 h 178400"/>
                <a:gd name="connsiteX12" fmla="*/ 41321 w 180314"/>
                <a:gd name="connsiteY12" fmla="*/ 5124 h 178400"/>
                <a:gd name="connsiteX13" fmla="*/ 48393 w 180314"/>
                <a:gd name="connsiteY13" fmla="*/ 7908 h 178400"/>
                <a:gd name="connsiteX14" fmla="*/ 57989 w 180314"/>
                <a:gd name="connsiteY14" fmla="*/ 8414 h 178400"/>
                <a:gd name="connsiteX15" fmla="*/ 64808 w 180314"/>
                <a:gd name="connsiteY15" fmla="*/ 12463 h 178400"/>
                <a:gd name="connsiteX16" fmla="*/ 63798 w 180314"/>
                <a:gd name="connsiteY16" fmla="*/ 17271 h 178400"/>
                <a:gd name="connsiteX17" fmla="*/ 29957 w 180314"/>
                <a:gd name="connsiteY17" fmla="*/ 153159 h 178400"/>
                <a:gd name="connsiteX18" fmla="*/ 6976 w 180314"/>
                <a:gd name="connsiteY18" fmla="*/ 165052 h 178400"/>
                <a:gd name="connsiteX19" fmla="*/ 157 w 180314"/>
                <a:gd name="connsiteY19" fmla="*/ 170114 h 178400"/>
                <a:gd name="connsiteX20" fmla="*/ 3693 w 180314"/>
                <a:gd name="connsiteY20" fmla="*/ 172897 h 178400"/>
                <a:gd name="connsiteX21" fmla="*/ 35513 w 180314"/>
                <a:gd name="connsiteY21" fmla="*/ 172138 h 178400"/>
                <a:gd name="connsiteX22" fmla="*/ 67586 w 180314"/>
                <a:gd name="connsiteY22" fmla="*/ 172897 h 178400"/>
                <a:gd name="connsiteX23" fmla="*/ 72637 w 180314"/>
                <a:gd name="connsiteY23" fmla="*/ 167836 h 178400"/>
                <a:gd name="connsiteX24" fmla="*/ 65565 w 180314"/>
                <a:gd name="connsiteY24" fmla="*/ 165052 h 178400"/>
                <a:gd name="connsiteX25" fmla="*/ 49150 w 180314"/>
                <a:gd name="connsiteY25" fmla="*/ 160498 h 178400"/>
                <a:gd name="connsiteX26" fmla="*/ 49908 w 180314"/>
                <a:gd name="connsiteY26" fmla="*/ 156196 h 178400"/>
                <a:gd name="connsiteX27" fmla="*/ 66576 w 180314"/>
                <a:gd name="connsiteY27" fmla="*/ 89137 h 178400"/>
                <a:gd name="connsiteX28" fmla="*/ 96628 w 180314"/>
                <a:gd name="connsiteY28" fmla="*/ 89137 h 178400"/>
                <a:gd name="connsiteX29" fmla="*/ 124155 w 180314"/>
                <a:gd name="connsiteY29" fmla="*/ 112165 h 178400"/>
                <a:gd name="connsiteX30" fmla="*/ 120619 w 180314"/>
                <a:gd name="connsiteY30" fmla="*/ 129625 h 178400"/>
                <a:gd name="connsiteX31" fmla="*/ 116579 w 180314"/>
                <a:gd name="connsiteY31" fmla="*/ 151135 h 178400"/>
                <a:gd name="connsiteX32" fmla="*/ 150167 w 180314"/>
                <a:gd name="connsiteY32" fmla="*/ 178464 h 178400"/>
                <a:gd name="connsiteX33" fmla="*/ 180471 w 180314"/>
                <a:gd name="connsiteY33" fmla="*/ 149363 h 178400"/>
                <a:gd name="connsiteX34" fmla="*/ 177441 w 180314"/>
                <a:gd name="connsiteY34" fmla="*/ 146327 h 178400"/>
                <a:gd name="connsiteX35" fmla="*/ 174158 w 180314"/>
                <a:gd name="connsiteY35" fmla="*/ 149869 h 178400"/>
                <a:gd name="connsiteX36" fmla="*/ 151177 w 180314"/>
                <a:gd name="connsiteY36" fmla="*/ 172897 h 178400"/>
                <a:gd name="connsiteX37" fmla="*/ 141075 w 180314"/>
                <a:gd name="connsiteY37" fmla="*/ 157461 h 178400"/>
                <a:gd name="connsiteX38" fmla="*/ 143601 w 180314"/>
                <a:gd name="connsiteY38" fmla="*/ 128613 h 178400"/>
                <a:gd name="connsiteX39" fmla="*/ 144611 w 180314"/>
                <a:gd name="connsiteY39" fmla="*/ 116720 h 178400"/>
                <a:gd name="connsiteX40" fmla="*/ 120872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06" y="17524"/>
                  </a:moveTo>
                  <a:cubicBezTo>
                    <a:pt x="86021" y="11451"/>
                    <a:pt x="86779" y="8920"/>
                    <a:pt x="91577" y="8161"/>
                  </a:cubicBezTo>
                  <a:cubicBezTo>
                    <a:pt x="93850" y="7908"/>
                    <a:pt x="101931" y="7908"/>
                    <a:pt x="106982" y="7908"/>
                  </a:cubicBezTo>
                  <a:cubicBezTo>
                    <a:pt x="124912" y="7908"/>
                    <a:pt x="152945" y="7908"/>
                    <a:pt x="152945" y="32960"/>
                  </a:cubicBezTo>
                  <a:cubicBezTo>
                    <a:pt x="152945" y="41564"/>
                    <a:pt x="148904" y="59024"/>
                    <a:pt x="139055" y="68893"/>
                  </a:cubicBezTo>
                  <a:cubicBezTo>
                    <a:pt x="132489" y="75472"/>
                    <a:pt x="119104" y="83570"/>
                    <a:pt x="96375" y="83570"/>
                  </a:cubicBezTo>
                  <a:lnTo>
                    <a:pt x="68091" y="83570"/>
                  </a:lnTo>
                  <a:lnTo>
                    <a:pt x="84506" y="17524"/>
                  </a:lnTo>
                  <a:close/>
                  <a:moveTo>
                    <a:pt x="120872" y="86860"/>
                  </a:moveTo>
                  <a:cubicBezTo>
                    <a:pt x="146378" y="81293"/>
                    <a:pt x="176431" y="63579"/>
                    <a:pt x="176431" y="38021"/>
                  </a:cubicBezTo>
                  <a:cubicBezTo>
                    <a:pt x="176431" y="16258"/>
                    <a:pt x="153702" y="63"/>
                    <a:pt x="120619" y="63"/>
                  </a:cubicBezTo>
                  <a:lnTo>
                    <a:pt x="48645" y="63"/>
                  </a:lnTo>
                  <a:cubicBezTo>
                    <a:pt x="43594" y="63"/>
                    <a:pt x="41321" y="63"/>
                    <a:pt x="41321" y="5124"/>
                  </a:cubicBezTo>
                  <a:cubicBezTo>
                    <a:pt x="41321" y="7908"/>
                    <a:pt x="43594" y="7908"/>
                    <a:pt x="48393" y="7908"/>
                  </a:cubicBezTo>
                  <a:cubicBezTo>
                    <a:pt x="48898" y="7908"/>
                    <a:pt x="53696" y="7908"/>
                    <a:pt x="57989" y="8414"/>
                  </a:cubicBezTo>
                  <a:cubicBezTo>
                    <a:pt x="62535" y="8920"/>
                    <a:pt x="64808" y="9173"/>
                    <a:pt x="64808" y="12463"/>
                  </a:cubicBezTo>
                  <a:cubicBezTo>
                    <a:pt x="64808" y="13475"/>
                    <a:pt x="64555" y="14234"/>
                    <a:pt x="63798" y="17271"/>
                  </a:cubicBezTo>
                  <a:lnTo>
                    <a:pt x="29957" y="153159"/>
                  </a:lnTo>
                  <a:cubicBezTo>
                    <a:pt x="27432" y="163028"/>
                    <a:pt x="26927" y="165052"/>
                    <a:pt x="6976" y="165052"/>
                  </a:cubicBezTo>
                  <a:cubicBezTo>
                    <a:pt x="2430" y="165052"/>
                    <a:pt x="157" y="165052"/>
                    <a:pt x="157" y="170114"/>
                  </a:cubicBezTo>
                  <a:cubicBezTo>
                    <a:pt x="157" y="172897"/>
                    <a:pt x="3188" y="172897"/>
                    <a:pt x="3693" y="172897"/>
                  </a:cubicBezTo>
                  <a:cubicBezTo>
                    <a:pt x="10764" y="172897"/>
                    <a:pt x="28442" y="172138"/>
                    <a:pt x="35513" y="172138"/>
                  </a:cubicBezTo>
                  <a:cubicBezTo>
                    <a:pt x="42584" y="172138"/>
                    <a:pt x="60515" y="172897"/>
                    <a:pt x="67586" y="172897"/>
                  </a:cubicBezTo>
                  <a:cubicBezTo>
                    <a:pt x="69606" y="172897"/>
                    <a:pt x="72637" y="172897"/>
                    <a:pt x="72637" y="167836"/>
                  </a:cubicBezTo>
                  <a:cubicBezTo>
                    <a:pt x="72637" y="165052"/>
                    <a:pt x="70364" y="165052"/>
                    <a:pt x="65565" y="165052"/>
                  </a:cubicBezTo>
                  <a:cubicBezTo>
                    <a:pt x="56221" y="165052"/>
                    <a:pt x="49150" y="165052"/>
                    <a:pt x="49150" y="160498"/>
                  </a:cubicBezTo>
                  <a:cubicBezTo>
                    <a:pt x="49150" y="158979"/>
                    <a:pt x="49655" y="157714"/>
                    <a:pt x="49908" y="156196"/>
                  </a:cubicBezTo>
                  <a:lnTo>
                    <a:pt x="66576" y="89137"/>
                  </a:lnTo>
                  <a:lnTo>
                    <a:pt x="96628" y="89137"/>
                  </a:lnTo>
                  <a:cubicBezTo>
                    <a:pt x="119609" y="89137"/>
                    <a:pt x="124155" y="103308"/>
                    <a:pt x="124155" y="112165"/>
                  </a:cubicBezTo>
                  <a:cubicBezTo>
                    <a:pt x="124155" y="115961"/>
                    <a:pt x="122135" y="123805"/>
                    <a:pt x="120619" y="129625"/>
                  </a:cubicBezTo>
                  <a:cubicBezTo>
                    <a:pt x="118852" y="136711"/>
                    <a:pt x="116579" y="146074"/>
                    <a:pt x="116579" y="151135"/>
                  </a:cubicBezTo>
                  <a:cubicBezTo>
                    <a:pt x="116579" y="178464"/>
                    <a:pt x="146884" y="178464"/>
                    <a:pt x="150167" y="178464"/>
                  </a:cubicBezTo>
                  <a:cubicBezTo>
                    <a:pt x="171633" y="178464"/>
                    <a:pt x="180471" y="152906"/>
                    <a:pt x="180471" y="149363"/>
                  </a:cubicBezTo>
                  <a:cubicBezTo>
                    <a:pt x="180471" y="146327"/>
                    <a:pt x="177693" y="146327"/>
                    <a:pt x="177441" y="146327"/>
                  </a:cubicBezTo>
                  <a:cubicBezTo>
                    <a:pt x="175168" y="146327"/>
                    <a:pt x="174663" y="148098"/>
                    <a:pt x="174158" y="149869"/>
                  </a:cubicBezTo>
                  <a:cubicBezTo>
                    <a:pt x="167844" y="168595"/>
                    <a:pt x="156985" y="172897"/>
                    <a:pt x="151177" y="172897"/>
                  </a:cubicBezTo>
                  <a:cubicBezTo>
                    <a:pt x="142843" y="172897"/>
                    <a:pt x="141075" y="167330"/>
                    <a:pt x="141075" y="157461"/>
                  </a:cubicBezTo>
                  <a:cubicBezTo>
                    <a:pt x="141075" y="149616"/>
                    <a:pt x="142590" y="136711"/>
                    <a:pt x="143601" y="128613"/>
                  </a:cubicBezTo>
                  <a:cubicBezTo>
                    <a:pt x="144106" y="125070"/>
                    <a:pt x="144611" y="120262"/>
                    <a:pt x="144611" y="116720"/>
                  </a:cubicBezTo>
                  <a:cubicBezTo>
                    <a:pt x="144611" y="97235"/>
                    <a:pt x="127690" y="89390"/>
                    <a:pt x="120872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34CE41E8-EE4F-0402-FB85-62A775460423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5001249" y="5958284"/>
              <a:ext cx="53563" cy="119212"/>
            </a:xfrm>
            <a:custGeom>
              <a:avLst/>
              <a:gdLst>
                <a:gd name="connsiteX0" fmla="*/ 49133 w 53563"/>
                <a:gd name="connsiteY0" fmla="*/ 6796 h 119212"/>
                <a:gd name="connsiteX1" fmla="*/ 42061 w 53563"/>
                <a:gd name="connsiteY1" fmla="*/ 65 h 119212"/>
                <a:gd name="connsiteX2" fmla="*/ 32162 w 53563"/>
                <a:gd name="connsiteY2" fmla="*/ 9807 h 119212"/>
                <a:gd name="connsiteX3" fmla="*/ 39233 w 53563"/>
                <a:gd name="connsiteY3" fmla="*/ 16538 h 119212"/>
                <a:gd name="connsiteX4" fmla="*/ 49133 w 53563"/>
                <a:gd name="connsiteY4" fmla="*/ 6796 h 119212"/>
                <a:gd name="connsiteX5" fmla="*/ 13070 w 53563"/>
                <a:gd name="connsiteY5" fmla="*/ 96781 h 119212"/>
                <a:gd name="connsiteX6" fmla="*/ 11479 w 53563"/>
                <a:gd name="connsiteY6" fmla="*/ 104221 h 119212"/>
                <a:gd name="connsiteX7" fmla="*/ 28273 w 53563"/>
                <a:gd name="connsiteY7" fmla="*/ 119277 h 119212"/>
                <a:gd name="connsiteX8" fmla="*/ 53729 w 53563"/>
                <a:gd name="connsiteY8" fmla="*/ 92175 h 119212"/>
                <a:gd name="connsiteX9" fmla="*/ 50900 w 53563"/>
                <a:gd name="connsiteY9" fmla="*/ 89873 h 119212"/>
                <a:gd name="connsiteX10" fmla="*/ 47542 w 53563"/>
                <a:gd name="connsiteY10" fmla="*/ 92884 h 119212"/>
                <a:gd name="connsiteX11" fmla="*/ 28803 w 53563"/>
                <a:gd name="connsiteY11" fmla="*/ 114317 h 119212"/>
                <a:gd name="connsiteX12" fmla="*/ 24384 w 53563"/>
                <a:gd name="connsiteY12" fmla="*/ 108118 h 119212"/>
                <a:gd name="connsiteX13" fmla="*/ 27212 w 53563"/>
                <a:gd name="connsiteY13" fmla="*/ 96781 h 119212"/>
                <a:gd name="connsiteX14" fmla="*/ 32869 w 53563"/>
                <a:gd name="connsiteY14" fmla="*/ 82610 h 119212"/>
                <a:gd name="connsiteX15" fmla="*/ 41531 w 53563"/>
                <a:gd name="connsiteY15" fmla="*/ 60114 h 119212"/>
                <a:gd name="connsiteX16" fmla="*/ 42592 w 53563"/>
                <a:gd name="connsiteY16" fmla="*/ 54445 h 119212"/>
                <a:gd name="connsiteX17" fmla="*/ 25798 w 53563"/>
                <a:gd name="connsiteY17" fmla="*/ 39389 h 119212"/>
                <a:gd name="connsiteX18" fmla="*/ 165 w 53563"/>
                <a:gd name="connsiteY18" fmla="*/ 66491 h 119212"/>
                <a:gd name="connsiteX19" fmla="*/ 3170 w 53563"/>
                <a:gd name="connsiteY19" fmla="*/ 68793 h 119212"/>
                <a:gd name="connsiteX20" fmla="*/ 6352 w 53563"/>
                <a:gd name="connsiteY20" fmla="*/ 65959 h 119212"/>
                <a:gd name="connsiteX21" fmla="*/ 25267 w 53563"/>
                <a:gd name="connsiteY21" fmla="*/ 44349 h 119212"/>
                <a:gd name="connsiteX22" fmla="*/ 29687 w 53563"/>
                <a:gd name="connsiteY22" fmla="*/ 50548 h 119212"/>
                <a:gd name="connsiteX23" fmla="*/ 24207 w 53563"/>
                <a:gd name="connsiteY23" fmla="*/ 68262 h 119212"/>
                <a:gd name="connsiteX24" fmla="*/ 13070 w 53563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63" h="119212">
                  <a:moveTo>
                    <a:pt x="49133" y="6796"/>
                  </a:moveTo>
                  <a:cubicBezTo>
                    <a:pt x="49133" y="3962"/>
                    <a:pt x="47011" y="65"/>
                    <a:pt x="42061" y="65"/>
                  </a:cubicBezTo>
                  <a:cubicBezTo>
                    <a:pt x="37288" y="65"/>
                    <a:pt x="32162" y="4670"/>
                    <a:pt x="32162" y="9807"/>
                  </a:cubicBezTo>
                  <a:cubicBezTo>
                    <a:pt x="32162" y="12818"/>
                    <a:pt x="34460" y="16538"/>
                    <a:pt x="39233" y="16538"/>
                  </a:cubicBezTo>
                  <a:cubicBezTo>
                    <a:pt x="44360" y="16538"/>
                    <a:pt x="49133" y="11579"/>
                    <a:pt x="49133" y="6796"/>
                  </a:cubicBezTo>
                  <a:close/>
                  <a:moveTo>
                    <a:pt x="13070" y="96781"/>
                  </a:moveTo>
                  <a:cubicBezTo>
                    <a:pt x="12363" y="99084"/>
                    <a:pt x="11479" y="101209"/>
                    <a:pt x="11479" y="104221"/>
                  </a:cubicBezTo>
                  <a:cubicBezTo>
                    <a:pt x="11479" y="112546"/>
                    <a:pt x="18550" y="119277"/>
                    <a:pt x="28273" y="119277"/>
                  </a:cubicBezTo>
                  <a:cubicBezTo>
                    <a:pt x="45951" y="119277"/>
                    <a:pt x="53729" y="94832"/>
                    <a:pt x="53729" y="92175"/>
                  </a:cubicBezTo>
                  <a:cubicBezTo>
                    <a:pt x="53729" y="89873"/>
                    <a:pt x="51431" y="89873"/>
                    <a:pt x="50900" y="89873"/>
                  </a:cubicBezTo>
                  <a:cubicBezTo>
                    <a:pt x="48425" y="89873"/>
                    <a:pt x="48249" y="90935"/>
                    <a:pt x="47542" y="92884"/>
                  </a:cubicBezTo>
                  <a:cubicBezTo>
                    <a:pt x="43476" y="107055"/>
                    <a:pt x="35697" y="114317"/>
                    <a:pt x="28803" y="114317"/>
                  </a:cubicBezTo>
                  <a:cubicBezTo>
                    <a:pt x="25267" y="114317"/>
                    <a:pt x="24384" y="112014"/>
                    <a:pt x="24384" y="108118"/>
                  </a:cubicBezTo>
                  <a:cubicBezTo>
                    <a:pt x="24384" y="104043"/>
                    <a:pt x="25621" y="100678"/>
                    <a:pt x="27212" y="96781"/>
                  </a:cubicBezTo>
                  <a:cubicBezTo>
                    <a:pt x="28980" y="91998"/>
                    <a:pt x="30924" y="87215"/>
                    <a:pt x="32869" y="82610"/>
                  </a:cubicBezTo>
                  <a:cubicBezTo>
                    <a:pt x="34460" y="78359"/>
                    <a:pt x="40824" y="62239"/>
                    <a:pt x="41531" y="60114"/>
                  </a:cubicBezTo>
                  <a:cubicBezTo>
                    <a:pt x="42061" y="58342"/>
                    <a:pt x="42592" y="56217"/>
                    <a:pt x="42592" y="54445"/>
                  </a:cubicBezTo>
                  <a:cubicBezTo>
                    <a:pt x="42592" y="46120"/>
                    <a:pt x="35521" y="39389"/>
                    <a:pt x="25798" y="39389"/>
                  </a:cubicBezTo>
                  <a:cubicBezTo>
                    <a:pt x="8297" y="39389"/>
                    <a:pt x="165" y="63479"/>
                    <a:pt x="165" y="66491"/>
                  </a:cubicBezTo>
                  <a:cubicBezTo>
                    <a:pt x="165" y="68793"/>
                    <a:pt x="2640" y="68793"/>
                    <a:pt x="3170" y="68793"/>
                  </a:cubicBezTo>
                  <a:cubicBezTo>
                    <a:pt x="5645" y="68793"/>
                    <a:pt x="5822" y="67908"/>
                    <a:pt x="6352" y="65959"/>
                  </a:cubicBezTo>
                  <a:cubicBezTo>
                    <a:pt x="10948" y="50726"/>
                    <a:pt x="18727" y="44349"/>
                    <a:pt x="25267" y="44349"/>
                  </a:cubicBezTo>
                  <a:cubicBezTo>
                    <a:pt x="28096" y="44349"/>
                    <a:pt x="29687" y="45766"/>
                    <a:pt x="29687" y="50548"/>
                  </a:cubicBezTo>
                  <a:cubicBezTo>
                    <a:pt x="29687" y="54623"/>
                    <a:pt x="28626" y="57280"/>
                    <a:pt x="24207" y="68262"/>
                  </a:cubicBezTo>
                  <a:lnTo>
                    <a:pt x="13070" y="9678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C2930365-6F8F-6878-46B2-D39865B773B7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5072700" y="5997608"/>
              <a:ext cx="162282" cy="79888"/>
            </a:xfrm>
            <a:custGeom>
              <a:avLst/>
              <a:gdLst>
                <a:gd name="connsiteX0" fmla="*/ 68581 w 162282"/>
                <a:gd name="connsiteY0" fmla="*/ 63834 h 79888"/>
                <a:gd name="connsiteX1" fmla="*/ 66106 w 162282"/>
                <a:gd name="connsiteY1" fmla="*/ 74285 h 79888"/>
                <a:gd name="connsiteX2" fmla="*/ 72117 w 162282"/>
                <a:gd name="connsiteY2" fmla="*/ 79953 h 79888"/>
                <a:gd name="connsiteX3" fmla="*/ 79011 w 162282"/>
                <a:gd name="connsiteY3" fmla="*/ 76056 h 79888"/>
                <a:gd name="connsiteX4" fmla="*/ 82193 w 162282"/>
                <a:gd name="connsiteY4" fmla="*/ 65074 h 79888"/>
                <a:gd name="connsiteX5" fmla="*/ 86082 w 162282"/>
                <a:gd name="connsiteY5" fmla="*/ 49131 h 79888"/>
                <a:gd name="connsiteX6" fmla="*/ 89087 w 162282"/>
                <a:gd name="connsiteY6" fmla="*/ 37263 h 79888"/>
                <a:gd name="connsiteX7" fmla="*/ 94567 w 162282"/>
                <a:gd name="connsiteY7" fmla="*/ 23801 h 79888"/>
                <a:gd name="connsiteX8" fmla="*/ 122852 w 162282"/>
                <a:gd name="connsiteY8" fmla="*/ 5025 h 79888"/>
                <a:gd name="connsiteX9" fmla="*/ 133282 w 162282"/>
                <a:gd name="connsiteY9" fmla="*/ 17424 h 79888"/>
                <a:gd name="connsiteX10" fmla="*/ 122852 w 162282"/>
                <a:gd name="connsiteY10" fmla="*/ 55154 h 79888"/>
                <a:gd name="connsiteX11" fmla="*/ 120200 w 162282"/>
                <a:gd name="connsiteY11" fmla="*/ 64719 h 79888"/>
                <a:gd name="connsiteX12" fmla="*/ 136994 w 162282"/>
                <a:gd name="connsiteY12" fmla="*/ 79953 h 79888"/>
                <a:gd name="connsiteX13" fmla="*/ 162450 w 162282"/>
                <a:gd name="connsiteY13" fmla="*/ 52851 h 79888"/>
                <a:gd name="connsiteX14" fmla="*/ 159622 w 162282"/>
                <a:gd name="connsiteY14" fmla="*/ 50548 h 79888"/>
                <a:gd name="connsiteX15" fmla="*/ 156263 w 162282"/>
                <a:gd name="connsiteY15" fmla="*/ 53560 h 79888"/>
                <a:gd name="connsiteX16" fmla="*/ 137525 w 162282"/>
                <a:gd name="connsiteY16" fmla="*/ 74993 h 79888"/>
                <a:gd name="connsiteX17" fmla="*/ 133105 w 162282"/>
                <a:gd name="connsiteY17" fmla="*/ 68793 h 79888"/>
                <a:gd name="connsiteX18" fmla="*/ 137171 w 162282"/>
                <a:gd name="connsiteY18" fmla="*/ 54445 h 79888"/>
                <a:gd name="connsiteX19" fmla="*/ 146540 w 162282"/>
                <a:gd name="connsiteY19" fmla="*/ 20258 h 79888"/>
                <a:gd name="connsiteX20" fmla="*/ 140000 w 162282"/>
                <a:gd name="connsiteY20" fmla="*/ 4847 h 79888"/>
                <a:gd name="connsiteX21" fmla="*/ 123559 w 162282"/>
                <a:gd name="connsiteY21" fmla="*/ 65 h 79888"/>
                <a:gd name="connsiteX22" fmla="*/ 92269 w 162282"/>
                <a:gd name="connsiteY22" fmla="*/ 17955 h 79888"/>
                <a:gd name="connsiteX23" fmla="*/ 69288 w 162282"/>
                <a:gd name="connsiteY23" fmla="*/ 65 h 79888"/>
                <a:gd name="connsiteX24" fmla="*/ 39413 w 162282"/>
                <a:gd name="connsiteY24" fmla="*/ 16184 h 79888"/>
                <a:gd name="connsiteX25" fmla="*/ 20497 w 162282"/>
                <a:gd name="connsiteY25" fmla="*/ 65 h 79888"/>
                <a:gd name="connsiteX26" fmla="*/ 6532 w 162282"/>
                <a:gd name="connsiteY26" fmla="*/ 9630 h 79888"/>
                <a:gd name="connsiteX27" fmla="*/ 168 w 162282"/>
                <a:gd name="connsiteY27" fmla="*/ 27166 h 79888"/>
                <a:gd name="connsiteX28" fmla="*/ 3173 w 162282"/>
                <a:gd name="connsiteY28" fmla="*/ 29469 h 79888"/>
                <a:gd name="connsiteX29" fmla="*/ 7062 w 162282"/>
                <a:gd name="connsiteY29" fmla="*/ 24155 h 79888"/>
                <a:gd name="connsiteX30" fmla="*/ 19967 w 162282"/>
                <a:gd name="connsiteY30" fmla="*/ 5025 h 79888"/>
                <a:gd name="connsiteX31" fmla="*/ 25801 w 162282"/>
                <a:gd name="connsiteY31" fmla="*/ 13704 h 79888"/>
                <a:gd name="connsiteX32" fmla="*/ 22972 w 162282"/>
                <a:gd name="connsiteY32" fmla="*/ 28406 h 79888"/>
                <a:gd name="connsiteX33" fmla="*/ 19083 w 162282"/>
                <a:gd name="connsiteY33" fmla="*/ 44349 h 79888"/>
                <a:gd name="connsiteX34" fmla="*/ 13426 w 162282"/>
                <a:gd name="connsiteY34" fmla="*/ 67022 h 79888"/>
                <a:gd name="connsiteX35" fmla="*/ 11658 w 162282"/>
                <a:gd name="connsiteY35" fmla="*/ 74285 h 79888"/>
                <a:gd name="connsiteX36" fmla="*/ 17669 w 162282"/>
                <a:gd name="connsiteY36" fmla="*/ 79953 h 79888"/>
                <a:gd name="connsiteX37" fmla="*/ 24563 w 162282"/>
                <a:gd name="connsiteY37" fmla="*/ 76056 h 79888"/>
                <a:gd name="connsiteX38" fmla="*/ 27745 w 162282"/>
                <a:gd name="connsiteY38" fmla="*/ 65074 h 79888"/>
                <a:gd name="connsiteX39" fmla="*/ 31634 w 162282"/>
                <a:gd name="connsiteY39" fmla="*/ 49131 h 79888"/>
                <a:gd name="connsiteX40" fmla="*/ 34640 w 162282"/>
                <a:gd name="connsiteY40" fmla="*/ 37263 h 79888"/>
                <a:gd name="connsiteX41" fmla="*/ 42064 w 162282"/>
                <a:gd name="connsiteY41" fmla="*/ 21321 h 79888"/>
                <a:gd name="connsiteX42" fmla="*/ 68581 w 162282"/>
                <a:gd name="connsiteY42" fmla="*/ 5025 h 79888"/>
                <a:gd name="connsiteX43" fmla="*/ 79011 w 162282"/>
                <a:gd name="connsiteY43" fmla="*/ 17424 h 79888"/>
                <a:gd name="connsiteX44" fmla="*/ 76006 w 162282"/>
                <a:gd name="connsiteY44" fmla="*/ 34075 h 79888"/>
                <a:gd name="connsiteX45" fmla="*/ 68581 w 162282"/>
                <a:gd name="connsiteY45" fmla="*/ 638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282" h="79888">
                  <a:moveTo>
                    <a:pt x="68581" y="63834"/>
                  </a:moveTo>
                  <a:cubicBezTo>
                    <a:pt x="67697" y="67376"/>
                    <a:pt x="66106" y="73399"/>
                    <a:pt x="66106" y="74285"/>
                  </a:cubicBezTo>
                  <a:cubicBezTo>
                    <a:pt x="66106" y="78182"/>
                    <a:pt x="69288" y="79953"/>
                    <a:pt x="72117" y="79953"/>
                  </a:cubicBezTo>
                  <a:cubicBezTo>
                    <a:pt x="75299" y="79953"/>
                    <a:pt x="78127" y="77650"/>
                    <a:pt x="79011" y="76056"/>
                  </a:cubicBezTo>
                  <a:cubicBezTo>
                    <a:pt x="79895" y="74462"/>
                    <a:pt x="81309" y="68793"/>
                    <a:pt x="82193" y="65074"/>
                  </a:cubicBezTo>
                  <a:cubicBezTo>
                    <a:pt x="83077" y="61708"/>
                    <a:pt x="85021" y="53560"/>
                    <a:pt x="86082" y="49131"/>
                  </a:cubicBezTo>
                  <a:cubicBezTo>
                    <a:pt x="87143" y="45234"/>
                    <a:pt x="88203" y="41337"/>
                    <a:pt x="89087" y="37263"/>
                  </a:cubicBezTo>
                  <a:cubicBezTo>
                    <a:pt x="91032" y="29646"/>
                    <a:pt x="91032" y="29292"/>
                    <a:pt x="94567" y="23801"/>
                  </a:cubicBezTo>
                  <a:cubicBezTo>
                    <a:pt x="100224" y="15121"/>
                    <a:pt x="109063" y="5025"/>
                    <a:pt x="122852" y="5025"/>
                  </a:cubicBezTo>
                  <a:cubicBezTo>
                    <a:pt x="132752" y="5025"/>
                    <a:pt x="133282" y="13173"/>
                    <a:pt x="133282" y="17424"/>
                  </a:cubicBezTo>
                  <a:cubicBezTo>
                    <a:pt x="133282" y="28052"/>
                    <a:pt x="125680" y="47714"/>
                    <a:pt x="122852" y="55154"/>
                  </a:cubicBezTo>
                  <a:cubicBezTo>
                    <a:pt x="120907" y="60114"/>
                    <a:pt x="120200" y="61708"/>
                    <a:pt x="120200" y="64719"/>
                  </a:cubicBezTo>
                  <a:cubicBezTo>
                    <a:pt x="120200" y="74107"/>
                    <a:pt x="127979" y="79953"/>
                    <a:pt x="136994" y="79953"/>
                  </a:cubicBezTo>
                  <a:cubicBezTo>
                    <a:pt x="154672" y="79953"/>
                    <a:pt x="162450" y="55508"/>
                    <a:pt x="162450" y="52851"/>
                  </a:cubicBezTo>
                  <a:cubicBezTo>
                    <a:pt x="162450" y="50548"/>
                    <a:pt x="160152" y="50548"/>
                    <a:pt x="159622" y="50548"/>
                  </a:cubicBezTo>
                  <a:cubicBezTo>
                    <a:pt x="157147" y="50548"/>
                    <a:pt x="156970" y="51611"/>
                    <a:pt x="156263" y="53560"/>
                  </a:cubicBezTo>
                  <a:cubicBezTo>
                    <a:pt x="152197" y="67731"/>
                    <a:pt x="144596" y="74993"/>
                    <a:pt x="137525" y="74993"/>
                  </a:cubicBezTo>
                  <a:cubicBezTo>
                    <a:pt x="133812" y="74993"/>
                    <a:pt x="133105" y="72513"/>
                    <a:pt x="133105" y="68793"/>
                  </a:cubicBezTo>
                  <a:cubicBezTo>
                    <a:pt x="133105" y="64719"/>
                    <a:pt x="133989" y="62416"/>
                    <a:pt x="137171" y="54445"/>
                  </a:cubicBezTo>
                  <a:cubicBezTo>
                    <a:pt x="139292" y="48954"/>
                    <a:pt x="146540" y="30178"/>
                    <a:pt x="146540" y="20258"/>
                  </a:cubicBezTo>
                  <a:cubicBezTo>
                    <a:pt x="146540" y="17424"/>
                    <a:pt x="146540" y="9984"/>
                    <a:pt x="140000" y="4847"/>
                  </a:cubicBezTo>
                  <a:cubicBezTo>
                    <a:pt x="136994" y="2545"/>
                    <a:pt x="131868" y="65"/>
                    <a:pt x="123559" y="65"/>
                  </a:cubicBezTo>
                  <a:cubicBezTo>
                    <a:pt x="107649" y="65"/>
                    <a:pt x="97926" y="10516"/>
                    <a:pt x="92269" y="17955"/>
                  </a:cubicBezTo>
                  <a:cubicBezTo>
                    <a:pt x="90855" y="2899"/>
                    <a:pt x="78304" y="65"/>
                    <a:pt x="69288" y="65"/>
                  </a:cubicBezTo>
                  <a:cubicBezTo>
                    <a:pt x="54616" y="65"/>
                    <a:pt x="44716" y="9099"/>
                    <a:pt x="39413" y="16184"/>
                  </a:cubicBezTo>
                  <a:cubicBezTo>
                    <a:pt x="38175" y="3962"/>
                    <a:pt x="27745" y="65"/>
                    <a:pt x="20497" y="65"/>
                  </a:cubicBezTo>
                  <a:cubicBezTo>
                    <a:pt x="12896" y="65"/>
                    <a:pt x="8830" y="5556"/>
                    <a:pt x="6532" y="9630"/>
                  </a:cubicBezTo>
                  <a:cubicBezTo>
                    <a:pt x="2643" y="16184"/>
                    <a:pt x="168" y="26281"/>
                    <a:pt x="168" y="27166"/>
                  </a:cubicBezTo>
                  <a:cubicBezTo>
                    <a:pt x="168" y="29469"/>
                    <a:pt x="2643" y="29469"/>
                    <a:pt x="3173" y="29469"/>
                  </a:cubicBezTo>
                  <a:cubicBezTo>
                    <a:pt x="5648" y="29469"/>
                    <a:pt x="5825" y="28938"/>
                    <a:pt x="7062" y="24155"/>
                  </a:cubicBezTo>
                  <a:cubicBezTo>
                    <a:pt x="9714" y="13704"/>
                    <a:pt x="13073" y="5025"/>
                    <a:pt x="19967" y="5025"/>
                  </a:cubicBezTo>
                  <a:cubicBezTo>
                    <a:pt x="24563" y="5025"/>
                    <a:pt x="25801" y="8921"/>
                    <a:pt x="25801" y="13704"/>
                  </a:cubicBezTo>
                  <a:cubicBezTo>
                    <a:pt x="25801" y="17070"/>
                    <a:pt x="24210" y="23624"/>
                    <a:pt x="22972" y="28406"/>
                  </a:cubicBezTo>
                  <a:cubicBezTo>
                    <a:pt x="21735" y="33189"/>
                    <a:pt x="19967" y="40452"/>
                    <a:pt x="19083" y="44349"/>
                  </a:cubicBezTo>
                  <a:lnTo>
                    <a:pt x="13426" y="67022"/>
                  </a:lnTo>
                  <a:cubicBezTo>
                    <a:pt x="12719" y="69325"/>
                    <a:pt x="11658" y="73753"/>
                    <a:pt x="11658" y="74285"/>
                  </a:cubicBezTo>
                  <a:cubicBezTo>
                    <a:pt x="11658" y="78182"/>
                    <a:pt x="14840" y="79953"/>
                    <a:pt x="17669" y="79953"/>
                  </a:cubicBezTo>
                  <a:cubicBezTo>
                    <a:pt x="20851" y="79953"/>
                    <a:pt x="23679" y="77650"/>
                    <a:pt x="24563" y="76056"/>
                  </a:cubicBezTo>
                  <a:cubicBezTo>
                    <a:pt x="25447" y="74462"/>
                    <a:pt x="26861" y="68793"/>
                    <a:pt x="27745" y="65074"/>
                  </a:cubicBezTo>
                  <a:cubicBezTo>
                    <a:pt x="28629" y="61708"/>
                    <a:pt x="30574" y="53560"/>
                    <a:pt x="31634" y="49131"/>
                  </a:cubicBezTo>
                  <a:cubicBezTo>
                    <a:pt x="32695" y="45234"/>
                    <a:pt x="33756" y="41337"/>
                    <a:pt x="34640" y="37263"/>
                  </a:cubicBezTo>
                  <a:cubicBezTo>
                    <a:pt x="36584" y="30001"/>
                    <a:pt x="36938" y="28584"/>
                    <a:pt x="42064" y="21321"/>
                  </a:cubicBezTo>
                  <a:cubicBezTo>
                    <a:pt x="47014" y="14236"/>
                    <a:pt x="55323" y="5025"/>
                    <a:pt x="68581" y="5025"/>
                  </a:cubicBezTo>
                  <a:cubicBezTo>
                    <a:pt x="78834" y="5025"/>
                    <a:pt x="79011" y="14058"/>
                    <a:pt x="79011" y="17424"/>
                  </a:cubicBezTo>
                  <a:cubicBezTo>
                    <a:pt x="79011" y="21852"/>
                    <a:pt x="78481" y="24155"/>
                    <a:pt x="76006" y="34075"/>
                  </a:cubicBezTo>
                  <a:lnTo>
                    <a:pt x="68581" y="6383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48F87FF1-4E20-D4EF-C579-99F07DF2E3E5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5266578" y="5864934"/>
              <a:ext cx="180314" cy="178400"/>
            </a:xfrm>
            <a:custGeom>
              <a:avLst/>
              <a:gdLst>
                <a:gd name="connsiteX0" fmla="*/ 84524 w 180314"/>
                <a:gd name="connsiteY0" fmla="*/ 17524 h 178400"/>
                <a:gd name="connsiteX1" fmla="*/ 91595 w 180314"/>
                <a:gd name="connsiteY1" fmla="*/ 8161 h 178400"/>
                <a:gd name="connsiteX2" fmla="*/ 107000 w 180314"/>
                <a:gd name="connsiteY2" fmla="*/ 7908 h 178400"/>
                <a:gd name="connsiteX3" fmla="*/ 152962 w 180314"/>
                <a:gd name="connsiteY3" fmla="*/ 32960 h 178400"/>
                <a:gd name="connsiteX4" fmla="*/ 139073 w 180314"/>
                <a:gd name="connsiteY4" fmla="*/ 68893 h 178400"/>
                <a:gd name="connsiteX5" fmla="*/ 96393 w 180314"/>
                <a:gd name="connsiteY5" fmla="*/ 83570 h 178400"/>
                <a:gd name="connsiteX6" fmla="*/ 68109 w 180314"/>
                <a:gd name="connsiteY6" fmla="*/ 83570 h 178400"/>
                <a:gd name="connsiteX7" fmla="*/ 84524 w 180314"/>
                <a:gd name="connsiteY7" fmla="*/ 17524 h 178400"/>
                <a:gd name="connsiteX8" fmla="*/ 120890 w 180314"/>
                <a:gd name="connsiteY8" fmla="*/ 86860 h 178400"/>
                <a:gd name="connsiteX9" fmla="*/ 176449 w 180314"/>
                <a:gd name="connsiteY9" fmla="*/ 38021 h 178400"/>
                <a:gd name="connsiteX10" fmla="*/ 120637 w 180314"/>
                <a:gd name="connsiteY10" fmla="*/ 63 h 178400"/>
                <a:gd name="connsiteX11" fmla="*/ 48663 w 180314"/>
                <a:gd name="connsiteY11" fmla="*/ 63 h 178400"/>
                <a:gd name="connsiteX12" fmla="*/ 41339 w 180314"/>
                <a:gd name="connsiteY12" fmla="*/ 5124 h 178400"/>
                <a:gd name="connsiteX13" fmla="*/ 48411 w 180314"/>
                <a:gd name="connsiteY13" fmla="*/ 7908 h 178400"/>
                <a:gd name="connsiteX14" fmla="*/ 58007 w 180314"/>
                <a:gd name="connsiteY14" fmla="*/ 8414 h 178400"/>
                <a:gd name="connsiteX15" fmla="*/ 64826 w 180314"/>
                <a:gd name="connsiteY15" fmla="*/ 12463 h 178400"/>
                <a:gd name="connsiteX16" fmla="*/ 63816 w 180314"/>
                <a:gd name="connsiteY16" fmla="*/ 17271 h 178400"/>
                <a:gd name="connsiteX17" fmla="*/ 29975 w 180314"/>
                <a:gd name="connsiteY17" fmla="*/ 153159 h 178400"/>
                <a:gd name="connsiteX18" fmla="*/ 6994 w 180314"/>
                <a:gd name="connsiteY18" fmla="*/ 165052 h 178400"/>
                <a:gd name="connsiteX19" fmla="*/ 175 w 180314"/>
                <a:gd name="connsiteY19" fmla="*/ 170114 h 178400"/>
                <a:gd name="connsiteX20" fmla="*/ 3711 w 180314"/>
                <a:gd name="connsiteY20" fmla="*/ 172897 h 178400"/>
                <a:gd name="connsiteX21" fmla="*/ 35531 w 180314"/>
                <a:gd name="connsiteY21" fmla="*/ 172138 h 178400"/>
                <a:gd name="connsiteX22" fmla="*/ 67604 w 180314"/>
                <a:gd name="connsiteY22" fmla="*/ 172897 h 178400"/>
                <a:gd name="connsiteX23" fmla="*/ 72654 w 180314"/>
                <a:gd name="connsiteY23" fmla="*/ 167836 h 178400"/>
                <a:gd name="connsiteX24" fmla="*/ 65583 w 180314"/>
                <a:gd name="connsiteY24" fmla="*/ 165052 h 178400"/>
                <a:gd name="connsiteX25" fmla="*/ 49168 w 180314"/>
                <a:gd name="connsiteY25" fmla="*/ 160498 h 178400"/>
                <a:gd name="connsiteX26" fmla="*/ 49926 w 180314"/>
                <a:gd name="connsiteY26" fmla="*/ 156196 h 178400"/>
                <a:gd name="connsiteX27" fmla="*/ 66594 w 180314"/>
                <a:gd name="connsiteY27" fmla="*/ 89137 h 178400"/>
                <a:gd name="connsiteX28" fmla="*/ 96646 w 180314"/>
                <a:gd name="connsiteY28" fmla="*/ 89137 h 178400"/>
                <a:gd name="connsiteX29" fmla="*/ 124173 w 180314"/>
                <a:gd name="connsiteY29" fmla="*/ 112165 h 178400"/>
                <a:gd name="connsiteX30" fmla="*/ 120637 w 180314"/>
                <a:gd name="connsiteY30" fmla="*/ 129625 h 178400"/>
                <a:gd name="connsiteX31" fmla="*/ 116597 w 180314"/>
                <a:gd name="connsiteY31" fmla="*/ 151135 h 178400"/>
                <a:gd name="connsiteX32" fmla="*/ 150184 w 180314"/>
                <a:gd name="connsiteY32" fmla="*/ 178464 h 178400"/>
                <a:gd name="connsiteX33" fmla="*/ 180489 w 180314"/>
                <a:gd name="connsiteY33" fmla="*/ 149363 h 178400"/>
                <a:gd name="connsiteX34" fmla="*/ 177459 w 180314"/>
                <a:gd name="connsiteY34" fmla="*/ 146327 h 178400"/>
                <a:gd name="connsiteX35" fmla="*/ 174176 w 180314"/>
                <a:gd name="connsiteY35" fmla="*/ 149869 h 178400"/>
                <a:gd name="connsiteX36" fmla="*/ 151195 w 180314"/>
                <a:gd name="connsiteY36" fmla="*/ 172897 h 178400"/>
                <a:gd name="connsiteX37" fmla="*/ 141093 w 180314"/>
                <a:gd name="connsiteY37" fmla="*/ 157461 h 178400"/>
                <a:gd name="connsiteX38" fmla="*/ 143618 w 180314"/>
                <a:gd name="connsiteY38" fmla="*/ 128613 h 178400"/>
                <a:gd name="connsiteX39" fmla="*/ 144629 w 180314"/>
                <a:gd name="connsiteY39" fmla="*/ 116720 h 178400"/>
                <a:gd name="connsiteX40" fmla="*/ 12089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24" y="17524"/>
                  </a:moveTo>
                  <a:cubicBezTo>
                    <a:pt x="86039" y="11451"/>
                    <a:pt x="86797" y="8920"/>
                    <a:pt x="91595" y="8161"/>
                  </a:cubicBezTo>
                  <a:cubicBezTo>
                    <a:pt x="93868" y="7908"/>
                    <a:pt x="101949" y="7908"/>
                    <a:pt x="107000" y="7908"/>
                  </a:cubicBezTo>
                  <a:cubicBezTo>
                    <a:pt x="124930" y="7908"/>
                    <a:pt x="152962" y="7908"/>
                    <a:pt x="152962" y="32960"/>
                  </a:cubicBezTo>
                  <a:cubicBezTo>
                    <a:pt x="152962" y="41564"/>
                    <a:pt x="148922" y="59024"/>
                    <a:pt x="139073" y="68893"/>
                  </a:cubicBezTo>
                  <a:cubicBezTo>
                    <a:pt x="132507" y="75472"/>
                    <a:pt x="119122" y="83570"/>
                    <a:pt x="96393" y="83570"/>
                  </a:cubicBezTo>
                  <a:lnTo>
                    <a:pt x="68109" y="83570"/>
                  </a:lnTo>
                  <a:lnTo>
                    <a:pt x="84524" y="17524"/>
                  </a:lnTo>
                  <a:close/>
                  <a:moveTo>
                    <a:pt x="120890" y="86860"/>
                  </a:moveTo>
                  <a:cubicBezTo>
                    <a:pt x="146396" y="81293"/>
                    <a:pt x="176449" y="63579"/>
                    <a:pt x="176449" y="38021"/>
                  </a:cubicBezTo>
                  <a:cubicBezTo>
                    <a:pt x="176449" y="16258"/>
                    <a:pt x="153720" y="63"/>
                    <a:pt x="120637" y="63"/>
                  </a:cubicBezTo>
                  <a:lnTo>
                    <a:pt x="48663" y="63"/>
                  </a:lnTo>
                  <a:cubicBezTo>
                    <a:pt x="43612" y="63"/>
                    <a:pt x="41339" y="63"/>
                    <a:pt x="41339" y="5124"/>
                  </a:cubicBezTo>
                  <a:cubicBezTo>
                    <a:pt x="41339" y="7908"/>
                    <a:pt x="43612" y="7908"/>
                    <a:pt x="48411" y="7908"/>
                  </a:cubicBezTo>
                  <a:cubicBezTo>
                    <a:pt x="48916" y="7908"/>
                    <a:pt x="53714" y="7908"/>
                    <a:pt x="58007" y="8414"/>
                  </a:cubicBezTo>
                  <a:cubicBezTo>
                    <a:pt x="62553" y="8920"/>
                    <a:pt x="64826" y="9173"/>
                    <a:pt x="64826" y="12463"/>
                  </a:cubicBezTo>
                  <a:cubicBezTo>
                    <a:pt x="64826" y="13475"/>
                    <a:pt x="64573" y="14234"/>
                    <a:pt x="63816" y="17271"/>
                  </a:cubicBezTo>
                  <a:lnTo>
                    <a:pt x="29975" y="153159"/>
                  </a:lnTo>
                  <a:cubicBezTo>
                    <a:pt x="27450" y="163028"/>
                    <a:pt x="26945" y="165052"/>
                    <a:pt x="6994" y="165052"/>
                  </a:cubicBezTo>
                  <a:cubicBezTo>
                    <a:pt x="2448" y="165052"/>
                    <a:pt x="175" y="165052"/>
                    <a:pt x="175" y="170114"/>
                  </a:cubicBezTo>
                  <a:cubicBezTo>
                    <a:pt x="175" y="172897"/>
                    <a:pt x="3206" y="172897"/>
                    <a:pt x="3711" y="172897"/>
                  </a:cubicBezTo>
                  <a:cubicBezTo>
                    <a:pt x="10782" y="172897"/>
                    <a:pt x="28460" y="172138"/>
                    <a:pt x="35531" y="172138"/>
                  </a:cubicBezTo>
                  <a:cubicBezTo>
                    <a:pt x="42602" y="172138"/>
                    <a:pt x="60533" y="172897"/>
                    <a:pt x="67604" y="172897"/>
                  </a:cubicBezTo>
                  <a:cubicBezTo>
                    <a:pt x="69624" y="172897"/>
                    <a:pt x="72654" y="172897"/>
                    <a:pt x="72654" y="167836"/>
                  </a:cubicBezTo>
                  <a:cubicBezTo>
                    <a:pt x="72654" y="165052"/>
                    <a:pt x="70382" y="165052"/>
                    <a:pt x="65583" y="165052"/>
                  </a:cubicBezTo>
                  <a:cubicBezTo>
                    <a:pt x="56239" y="165052"/>
                    <a:pt x="49168" y="165052"/>
                    <a:pt x="49168" y="160498"/>
                  </a:cubicBezTo>
                  <a:cubicBezTo>
                    <a:pt x="49168" y="158979"/>
                    <a:pt x="49673" y="157714"/>
                    <a:pt x="49926" y="156196"/>
                  </a:cubicBezTo>
                  <a:lnTo>
                    <a:pt x="66594" y="89137"/>
                  </a:lnTo>
                  <a:lnTo>
                    <a:pt x="96646" y="89137"/>
                  </a:lnTo>
                  <a:cubicBezTo>
                    <a:pt x="119627" y="89137"/>
                    <a:pt x="124173" y="103308"/>
                    <a:pt x="124173" y="112165"/>
                  </a:cubicBezTo>
                  <a:cubicBezTo>
                    <a:pt x="124173" y="115961"/>
                    <a:pt x="122152" y="123805"/>
                    <a:pt x="120637" y="129625"/>
                  </a:cubicBezTo>
                  <a:cubicBezTo>
                    <a:pt x="118869" y="136711"/>
                    <a:pt x="116597" y="146074"/>
                    <a:pt x="116597" y="151135"/>
                  </a:cubicBezTo>
                  <a:cubicBezTo>
                    <a:pt x="116597" y="178464"/>
                    <a:pt x="146901" y="178464"/>
                    <a:pt x="150184" y="178464"/>
                  </a:cubicBezTo>
                  <a:cubicBezTo>
                    <a:pt x="171650" y="178464"/>
                    <a:pt x="180489" y="152906"/>
                    <a:pt x="180489" y="149363"/>
                  </a:cubicBezTo>
                  <a:cubicBezTo>
                    <a:pt x="180489" y="146327"/>
                    <a:pt x="177711" y="146327"/>
                    <a:pt x="177459" y="146327"/>
                  </a:cubicBezTo>
                  <a:cubicBezTo>
                    <a:pt x="175186" y="146327"/>
                    <a:pt x="174681" y="148098"/>
                    <a:pt x="174176" y="149869"/>
                  </a:cubicBezTo>
                  <a:cubicBezTo>
                    <a:pt x="167862" y="168595"/>
                    <a:pt x="157003" y="172897"/>
                    <a:pt x="151195" y="172897"/>
                  </a:cubicBezTo>
                  <a:cubicBezTo>
                    <a:pt x="142861" y="172897"/>
                    <a:pt x="141093" y="167330"/>
                    <a:pt x="141093" y="157461"/>
                  </a:cubicBezTo>
                  <a:cubicBezTo>
                    <a:pt x="141093" y="149616"/>
                    <a:pt x="142608" y="136711"/>
                    <a:pt x="143618" y="128613"/>
                  </a:cubicBezTo>
                  <a:cubicBezTo>
                    <a:pt x="144124" y="125070"/>
                    <a:pt x="144629" y="120262"/>
                    <a:pt x="144629" y="116720"/>
                  </a:cubicBezTo>
                  <a:cubicBezTo>
                    <a:pt x="144629" y="97235"/>
                    <a:pt x="127708" y="89390"/>
                    <a:pt x="12089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F9D83DC8-A43A-EFA3-CE09-D67B91C297EA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469019" y="5880806"/>
              <a:ext cx="119502" cy="8679"/>
            </a:xfrm>
            <a:custGeom>
              <a:avLst/>
              <a:gdLst>
                <a:gd name="connsiteX0" fmla="*/ 112614 w 119502"/>
                <a:gd name="connsiteY0" fmla="*/ 8739 h 8679"/>
                <a:gd name="connsiteX1" fmla="*/ 119685 w 119502"/>
                <a:gd name="connsiteY1" fmla="*/ 4487 h 8679"/>
                <a:gd name="connsiteX2" fmla="*/ 112614 w 119502"/>
                <a:gd name="connsiteY2" fmla="*/ 59 h 8679"/>
                <a:gd name="connsiteX3" fmla="*/ 7254 w 119502"/>
                <a:gd name="connsiteY3" fmla="*/ 59 h 8679"/>
                <a:gd name="connsiteX4" fmla="*/ 183 w 119502"/>
                <a:gd name="connsiteY4" fmla="*/ 4310 h 8679"/>
                <a:gd name="connsiteX5" fmla="*/ 7254 w 119502"/>
                <a:gd name="connsiteY5" fmla="*/ 8739 h 8679"/>
                <a:gd name="connsiteX6" fmla="*/ 11261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14" y="8739"/>
                  </a:moveTo>
                  <a:cubicBezTo>
                    <a:pt x="115443" y="8739"/>
                    <a:pt x="119685" y="8739"/>
                    <a:pt x="119685" y="4487"/>
                  </a:cubicBezTo>
                  <a:cubicBezTo>
                    <a:pt x="119685" y="59"/>
                    <a:pt x="115619" y="59"/>
                    <a:pt x="112614" y="59"/>
                  </a:cubicBezTo>
                  <a:lnTo>
                    <a:pt x="7254" y="59"/>
                  </a:lnTo>
                  <a:cubicBezTo>
                    <a:pt x="4426" y="59"/>
                    <a:pt x="183" y="59"/>
                    <a:pt x="183" y="4310"/>
                  </a:cubicBezTo>
                  <a:cubicBezTo>
                    <a:pt x="183" y="8739"/>
                    <a:pt x="4249" y="8739"/>
                    <a:pt x="7254" y="8739"/>
                  </a:cubicBezTo>
                  <a:lnTo>
                    <a:pt x="11261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FF1FBC13-0F03-6BCC-C6AD-70A27F949131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5615367" y="5809774"/>
              <a:ext cx="132053" cy="119743"/>
            </a:xfrm>
            <a:custGeom>
              <a:avLst/>
              <a:gdLst>
                <a:gd name="connsiteX0" fmla="*/ 78502 w 132053"/>
                <a:gd name="connsiteY0" fmla="*/ 12636 h 119743"/>
                <a:gd name="connsiteX1" fmla="*/ 83982 w 132053"/>
                <a:gd name="connsiteY1" fmla="*/ 6613 h 119743"/>
                <a:gd name="connsiteX2" fmla="*/ 94589 w 132053"/>
                <a:gd name="connsiteY2" fmla="*/ 6436 h 119743"/>
                <a:gd name="connsiteX3" fmla="*/ 114388 w 132053"/>
                <a:gd name="connsiteY3" fmla="*/ 7853 h 119743"/>
                <a:gd name="connsiteX4" fmla="*/ 122697 w 132053"/>
                <a:gd name="connsiteY4" fmla="*/ 21847 h 119743"/>
                <a:gd name="connsiteX5" fmla="*/ 121459 w 132053"/>
                <a:gd name="connsiteY5" fmla="*/ 36195 h 119743"/>
                <a:gd name="connsiteX6" fmla="*/ 121106 w 132053"/>
                <a:gd name="connsiteY6" fmla="*/ 38143 h 119743"/>
                <a:gd name="connsiteX7" fmla="*/ 124111 w 132053"/>
                <a:gd name="connsiteY7" fmla="*/ 40800 h 119743"/>
                <a:gd name="connsiteX8" fmla="*/ 127470 w 132053"/>
                <a:gd name="connsiteY8" fmla="*/ 36372 h 119743"/>
                <a:gd name="connsiteX9" fmla="*/ 132243 w 132053"/>
                <a:gd name="connsiteY9" fmla="*/ 2539 h 119743"/>
                <a:gd name="connsiteX10" fmla="*/ 126939 w 132053"/>
                <a:gd name="connsiteY10" fmla="*/ 59 h 119743"/>
                <a:gd name="connsiteX11" fmla="*/ 18221 w 132053"/>
                <a:gd name="connsiteY11" fmla="*/ 59 h 119743"/>
                <a:gd name="connsiteX12" fmla="*/ 12210 w 132053"/>
                <a:gd name="connsiteY12" fmla="*/ 3779 h 119743"/>
                <a:gd name="connsiteX13" fmla="*/ 1073 w 132053"/>
                <a:gd name="connsiteY13" fmla="*/ 35132 h 119743"/>
                <a:gd name="connsiteX14" fmla="*/ 189 w 132053"/>
                <a:gd name="connsiteY14" fmla="*/ 38320 h 119743"/>
                <a:gd name="connsiteX15" fmla="*/ 3194 w 132053"/>
                <a:gd name="connsiteY15" fmla="*/ 40800 h 119743"/>
                <a:gd name="connsiteX16" fmla="*/ 6907 w 132053"/>
                <a:gd name="connsiteY16" fmla="*/ 36549 h 119743"/>
                <a:gd name="connsiteX17" fmla="*/ 49864 w 132053"/>
                <a:gd name="connsiteY17" fmla="*/ 6436 h 119743"/>
                <a:gd name="connsiteX18" fmla="*/ 57289 w 132053"/>
                <a:gd name="connsiteY18" fmla="*/ 6436 h 119743"/>
                <a:gd name="connsiteX19" fmla="*/ 62769 w 132053"/>
                <a:gd name="connsiteY19" fmla="*/ 8207 h 119743"/>
                <a:gd name="connsiteX20" fmla="*/ 62062 w 132053"/>
                <a:gd name="connsiteY20" fmla="*/ 11927 h 119743"/>
                <a:gd name="connsiteX21" fmla="*/ 38727 w 132053"/>
                <a:gd name="connsiteY21" fmla="*/ 105100 h 119743"/>
                <a:gd name="connsiteX22" fmla="*/ 18044 w 132053"/>
                <a:gd name="connsiteY22" fmla="*/ 113426 h 119743"/>
                <a:gd name="connsiteX23" fmla="*/ 10089 w 132053"/>
                <a:gd name="connsiteY23" fmla="*/ 117323 h 119743"/>
                <a:gd name="connsiteX24" fmla="*/ 13094 w 132053"/>
                <a:gd name="connsiteY24" fmla="*/ 119803 h 119743"/>
                <a:gd name="connsiteX25" fmla="*/ 28297 w 132053"/>
                <a:gd name="connsiteY25" fmla="*/ 119271 h 119743"/>
                <a:gd name="connsiteX26" fmla="*/ 43500 w 132053"/>
                <a:gd name="connsiteY26" fmla="*/ 119094 h 119743"/>
                <a:gd name="connsiteX27" fmla="*/ 59410 w 132053"/>
                <a:gd name="connsiteY27" fmla="*/ 119271 h 119743"/>
                <a:gd name="connsiteX28" fmla="*/ 74259 w 132053"/>
                <a:gd name="connsiteY28" fmla="*/ 119803 h 119743"/>
                <a:gd name="connsiteX29" fmla="*/ 78325 w 132053"/>
                <a:gd name="connsiteY29" fmla="*/ 115906 h 119743"/>
                <a:gd name="connsiteX30" fmla="*/ 71077 w 132053"/>
                <a:gd name="connsiteY30" fmla="*/ 113426 h 119743"/>
                <a:gd name="connsiteX31" fmla="*/ 60824 w 132053"/>
                <a:gd name="connsiteY31" fmla="*/ 113072 h 119743"/>
                <a:gd name="connsiteX32" fmla="*/ 54460 w 132053"/>
                <a:gd name="connsiteY32" fmla="*/ 109706 h 119743"/>
                <a:gd name="connsiteX33" fmla="*/ 55167 w 132053"/>
                <a:gd name="connsiteY33" fmla="*/ 105632 h 119743"/>
                <a:gd name="connsiteX34" fmla="*/ 7850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02" y="12636"/>
                  </a:moveTo>
                  <a:cubicBezTo>
                    <a:pt x="79740" y="7499"/>
                    <a:pt x="80093" y="6967"/>
                    <a:pt x="83982" y="6613"/>
                  </a:cubicBezTo>
                  <a:cubicBezTo>
                    <a:pt x="84866" y="6436"/>
                    <a:pt x="91053" y="6436"/>
                    <a:pt x="94589" y="6436"/>
                  </a:cubicBezTo>
                  <a:cubicBezTo>
                    <a:pt x="105372" y="6436"/>
                    <a:pt x="109969" y="6436"/>
                    <a:pt x="114388" y="7853"/>
                  </a:cubicBezTo>
                  <a:cubicBezTo>
                    <a:pt x="122343" y="10333"/>
                    <a:pt x="122697" y="15470"/>
                    <a:pt x="122697" y="21847"/>
                  </a:cubicBezTo>
                  <a:cubicBezTo>
                    <a:pt x="122697" y="24681"/>
                    <a:pt x="122697" y="26984"/>
                    <a:pt x="121459" y="36195"/>
                  </a:cubicBezTo>
                  <a:lnTo>
                    <a:pt x="121106" y="38143"/>
                  </a:lnTo>
                  <a:cubicBezTo>
                    <a:pt x="121106" y="39914"/>
                    <a:pt x="122343" y="40800"/>
                    <a:pt x="124111" y="40800"/>
                  </a:cubicBezTo>
                  <a:cubicBezTo>
                    <a:pt x="126763" y="40800"/>
                    <a:pt x="127116" y="39206"/>
                    <a:pt x="127470" y="36372"/>
                  </a:cubicBezTo>
                  <a:lnTo>
                    <a:pt x="132243" y="2539"/>
                  </a:lnTo>
                  <a:cubicBezTo>
                    <a:pt x="132243" y="59"/>
                    <a:pt x="130121" y="59"/>
                    <a:pt x="126939" y="59"/>
                  </a:cubicBezTo>
                  <a:lnTo>
                    <a:pt x="18221" y="59"/>
                  </a:lnTo>
                  <a:cubicBezTo>
                    <a:pt x="13801" y="59"/>
                    <a:pt x="13448" y="59"/>
                    <a:pt x="12210" y="3779"/>
                  </a:cubicBezTo>
                  <a:lnTo>
                    <a:pt x="1073" y="35132"/>
                  </a:lnTo>
                  <a:cubicBezTo>
                    <a:pt x="896" y="35840"/>
                    <a:pt x="189" y="37435"/>
                    <a:pt x="189" y="38320"/>
                  </a:cubicBezTo>
                  <a:cubicBezTo>
                    <a:pt x="189" y="39029"/>
                    <a:pt x="543" y="40800"/>
                    <a:pt x="3194" y="40800"/>
                  </a:cubicBezTo>
                  <a:cubicBezTo>
                    <a:pt x="5493" y="40800"/>
                    <a:pt x="5846" y="39914"/>
                    <a:pt x="6907" y="36549"/>
                  </a:cubicBezTo>
                  <a:cubicBezTo>
                    <a:pt x="17160" y="8207"/>
                    <a:pt x="22994" y="6436"/>
                    <a:pt x="49864" y="6436"/>
                  </a:cubicBezTo>
                  <a:lnTo>
                    <a:pt x="57289" y="6436"/>
                  </a:lnTo>
                  <a:cubicBezTo>
                    <a:pt x="62592" y="6436"/>
                    <a:pt x="62769" y="6613"/>
                    <a:pt x="62769" y="8207"/>
                  </a:cubicBezTo>
                  <a:cubicBezTo>
                    <a:pt x="62769" y="8384"/>
                    <a:pt x="62769" y="9270"/>
                    <a:pt x="62062" y="11927"/>
                  </a:cubicBezTo>
                  <a:lnTo>
                    <a:pt x="38727" y="105100"/>
                  </a:lnTo>
                  <a:cubicBezTo>
                    <a:pt x="37136" y="111654"/>
                    <a:pt x="36606" y="113426"/>
                    <a:pt x="18044" y="113426"/>
                  </a:cubicBezTo>
                  <a:cubicBezTo>
                    <a:pt x="11680" y="113426"/>
                    <a:pt x="10089" y="113426"/>
                    <a:pt x="10089" y="117323"/>
                  </a:cubicBezTo>
                  <a:cubicBezTo>
                    <a:pt x="10089" y="117854"/>
                    <a:pt x="10442" y="119803"/>
                    <a:pt x="13094" y="119803"/>
                  </a:cubicBezTo>
                  <a:cubicBezTo>
                    <a:pt x="18044" y="119803"/>
                    <a:pt x="23347" y="119271"/>
                    <a:pt x="28297" y="119271"/>
                  </a:cubicBezTo>
                  <a:cubicBezTo>
                    <a:pt x="33247" y="119271"/>
                    <a:pt x="38550" y="119094"/>
                    <a:pt x="43500" y="119094"/>
                  </a:cubicBezTo>
                  <a:cubicBezTo>
                    <a:pt x="48450" y="119094"/>
                    <a:pt x="54460" y="119094"/>
                    <a:pt x="59410" y="119271"/>
                  </a:cubicBezTo>
                  <a:cubicBezTo>
                    <a:pt x="64183" y="119448"/>
                    <a:pt x="69486" y="119803"/>
                    <a:pt x="74259" y="119803"/>
                  </a:cubicBezTo>
                  <a:cubicBezTo>
                    <a:pt x="75674" y="119803"/>
                    <a:pt x="78325" y="119803"/>
                    <a:pt x="78325" y="115906"/>
                  </a:cubicBezTo>
                  <a:cubicBezTo>
                    <a:pt x="78325" y="113426"/>
                    <a:pt x="76558" y="113426"/>
                    <a:pt x="71077" y="113426"/>
                  </a:cubicBezTo>
                  <a:cubicBezTo>
                    <a:pt x="67719" y="113426"/>
                    <a:pt x="64183" y="113249"/>
                    <a:pt x="60824" y="113072"/>
                  </a:cubicBezTo>
                  <a:cubicBezTo>
                    <a:pt x="54814" y="112540"/>
                    <a:pt x="54460" y="111832"/>
                    <a:pt x="54460" y="109706"/>
                  </a:cubicBezTo>
                  <a:cubicBezTo>
                    <a:pt x="54460" y="108466"/>
                    <a:pt x="54460" y="108112"/>
                    <a:pt x="55167" y="105632"/>
                  </a:cubicBezTo>
                  <a:lnTo>
                    <a:pt x="7850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566BB339-6BAE-62B6-A2BF-D74EB380CBD4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5447975" y="5990862"/>
              <a:ext cx="77605" cy="153576"/>
            </a:xfrm>
            <a:custGeom>
              <a:avLst/>
              <a:gdLst>
                <a:gd name="connsiteX0" fmla="*/ 77789 w 77605"/>
                <a:gd name="connsiteY0" fmla="*/ 6797 h 153576"/>
                <a:gd name="connsiteX1" fmla="*/ 70717 w 77605"/>
                <a:gd name="connsiteY1" fmla="*/ 66 h 153576"/>
                <a:gd name="connsiteX2" fmla="*/ 60818 w 77605"/>
                <a:gd name="connsiteY2" fmla="*/ 9808 h 153576"/>
                <a:gd name="connsiteX3" fmla="*/ 67889 w 77605"/>
                <a:gd name="connsiteY3" fmla="*/ 16540 h 153576"/>
                <a:gd name="connsiteX4" fmla="*/ 77789 w 77605"/>
                <a:gd name="connsiteY4" fmla="*/ 6797 h 153576"/>
                <a:gd name="connsiteX5" fmla="*/ 40312 w 77605"/>
                <a:gd name="connsiteY5" fmla="*/ 126187 h 153576"/>
                <a:gd name="connsiteX6" fmla="*/ 17507 w 77605"/>
                <a:gd name="connsiteY6" fmla="*/ 148683 h 153576"/>
                <a:gd name="connsiteX7" fmla="*/ 11143 w 77605"/>
                <a:gd name="connsiteY7" fmla="*/ 147620 h 153576"/>
                <a:gd name="connsiteX8" fmla="*/ 17154 w 77605"/>
                <a:gd name="connsiteY8" fmla="*/ 138586 h 153576"/>
                <a:gd name="connsiteX9" fmla="*/ 10259 w 77605"/>
                <a:gd name="connsiteY9" fmla="*/ 132032 h 153576"/>
                <a:gd name="connsiteX10" fmla="*/ 183 w 77605"/>
                <a:gd name="connsiteY10" fmla="*/ 142483 h 153576"/>
                <a:gd name="connsiteX11" fmla="*/ 17684 w 77605"/>
                <a:gd name="connsiteY11" fmla="*/ 153643 h 153576"/>
                <a:gd name="connsiteX12" fmla="*/ 54454 w 77605"/>
                <a:gd name="connsiteY12" fmla="*/ 125655 h 153576"/>
                <a:gd name="connsiteX13" fmla="*/ 70364 w 77605"/>
                <a:gd name="connsiteY13" fmla="*/ 62241 h 153576"/>
                <a:gd name="connsiteX14" fmla="*/ 71248 w 77605"/>
                <a:gd name="connsiteY14" fmla="*/ 56041 h 153576"/>
                <a:gd name="connsiteX15" fmla="*/ 52333 w 77605"/>
                <a:gd name="connsiteY15" fmla="*/ 39390 h 153576"/>
                <a:gd name="connsiteX16" fmla="*/ 21396 w 77605"/>
                <a:gd name="connsiteY16" fmla="*/ 66492 h 153576"/>
                <a:gd name="connsiteX17" fmla="*/ 24402 w 77605"/>
                <a:gd name="connsiteY17" fmla="*/ 68795 h 153576"/>
                <a:gd name="connsiteX18" fmla="*/ 27937 w 77605"/>
                <a:gd name="connsiteY18" fmla="*/ 65606 h 153576"/>
                <a:gd name="connsiteX19" fmla="*/ 51802 w 77605"/>
                <a:gd name="connsiteY19" fmla="*/ 44350 h 153576"/>
                <a:gd name="connsiteX20" fmla="*/ 57813 w 77605"/>
                <a:gd name="connsiteY20" fmla="*/ 53030 h 153576"/>
                <a:gd name="connsiteX21" fmla="*/ 57282 w 77605"/>
                <a:gd name="connsiteY21" fmla="*/ 58344 h 153576"/>
                <a:gd name="connsiteX22" fmla="*/ 40312 w 77605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605" h="153576">
                  <a:moveTo>
                    <a:pt x="77789" y="6797"/>
                  </a:moveTo>
                  <a:cubicBezTo>
                    <a:pt x="77789" y="3786"/>
                    <a:pt x="75491" y="66"/>
                    <a:pt x="70717" y="66"/>
                  </a:cubicBezTo>
                  <a:cubicBezTo>
                    <a:pt x="65591" y="66"/>
                    <a:pt x="60818" y="5026"/>
                    <a:pt x="60818" y="9808"/>
                  </a:cubicBezTo>
                  <a:cubicBezTo>
                    <a:pt x="60818" y="12643"/>
                    <a:pt x="62939" y="16540"/>
                    <a:pt x="67889" y="16540"/>
                  </a:cubicBezTo>
                  <a:cubicBezTo>
                    <a:pt x="72662" y="16540"/>
                    <a:pt x="77789" y="11934"/>
                    <a:pt x="77789" y="6797"/>
                  </a:cubicBezTo>
                  <a:close/>
                  <a:moveTo>
                    <a:pt x="40312" y="126187"/>
                  </a:moveTo>
                  <a:cubicBezTo>
                    <a:pt x="37306" y="138409"/>
                    <a:pt x="27937" y="148683"/>
                    <a:pt x="17507" y="148683"/>
                  </a:cubicBezTo>
                  <a:cubicBezTo>
                    <a:pt x="15209" y="148683"/>
                    <a:pt x="13088" y="148329"/>
                    <a:pt x="11143" y="147620"/>
                  </a:cubicBezTo>
                  <a:cubicBezTo>
                    <a:pt x="15739" y="145494"/>
                    <a:pt x="17154" y="141243"/>
                    <a:pt x="17154" y="138586"/>
                  </a:cubicBezTo>
                  <a:cubicBezTo>
                    <a:pt x="17154" y="134335"/>
                    <a:pt x="13795" y="132032"/>
                    <a:pt x="10259" y="132032"/>
                  </a:cubicBezTo>
                  <a:cubicBezTo>
                    <a:pt x="4779" y="132032"/>
                    <a:pt x="183" y="136815"/>
                    <a:pt x="183" y="142483"/>
                  </a:cubicBezTo>
                  <a:cubicBezTo>
                    <a:pt x="183" y="149214"/>
                    <a:pt x="7077" y="153643"/>
                    <a:pt x="17684" y="153643"/>
                  </a:cubicBezTo>
                  <a:cubicBezTo>
                    <a:pt x="28291" y="153643"/>
                    <a:pt x="48974" y="147266"/>
                    <a:pt x="54454" y="125655"/>
                  </a:cubicBezTo>
                  <a:lnTo>
                    <a:pt x="70364" y="62241"/>
                  </a:lnTo>
                  <a:cubicBezTo>
                    <a:pt x="70894" y="60292"/>
                    <a:pt x="71248" y="58698"/>
                    <a:pt x="71248" y="56041"/>
                  </a:cubicBezTo>
                  <a:cubicBezTo>
                    <a:pt x="71248" y="46298"/>
                    <a:pt x="62939" y="39390"/>
                    <a:pt x="52333" y="39390"/>
                  </a:cubicBezTo>
                  <a:cubicBezTo>
                    <a:pt x="32710" y="39390"/>
                    <a:pt x="21396" y="64012"/>
                    <a:pt x="21396" y="66492"/>
                  </a:cubicBezTo>
                  <a:cubicBezTo>
                    <a:pt x="21396" y="68795"/>
                    <a:pt x="23871" y="68795"/>
                    <a:pt x="24402" y="68795"/>
                  </a:cubicBezTo>
                  <a:cubicBezTo>
                    <a:pt x="26523" y="68795"/>
                    <a:pt x="26700" y="68263"/>
                    <a:pt x="27937" y="65606"/>
                  </a:cubicBezTo>
                  <a:cubicBezTo>
                    <a:pt x="32357" y="55332"/>
                    <a:pt x="41549" y="44350"/>
                    <a:pt x="51802" y="44350"/>
                  </a:cubicBezTo>
                  <a:cubicBezTo>
                    <a:pt x="56222" y="44350"/>
                    <a:pt x="57813" y="47361"/>
                    <a:pt x="57813" y="53030"/>
                  </a:cubicBezTo>
                  <a:cubicBezTo>
                    <a:pt x="57813" y="54978"/>
                    <a:pt x="57459" y="57458"/>
                    <a:pt x="57282" y="58344"/>
                  </a:cubicBezTo>
                  <a:lnTo>
                    <a:pt x="40312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2B23D0F3-55E3-E6E3-C3C9-B4524EF78320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5550067" y="6030186"/>
              <a:ext cx="108011" cy="79888"/>
            </a:xfrm>
            <a:custGeom>
              <a:avLst/>
              <a:gdLst>
                <a:gd name="connsiteX0" fmla="*/ 13445 w 108011"/>
                <a:gd name="connsiteY0" fmla="*/ 67023 h 79888"/>
                <a:gd name="connsiteX1" fmla="*/ 11677 w 108011"/>
                <a:gd name="connsiteY1" fmla="*/ 74286 h 79888"/>
                <a:gd name="connsiteX2" fmla="*/ 17688 w 108011"/>
                <a:gd name="connsiteY2" fmla="*/ 79954 h 79888"/>
                <a:gd name="connsiteX3" fmla="*/ 24582 w 108011"/>
                <a:gd name="connsiteY3" fmla="*/ 76057 h 79888"/>
                <a:gd name="connsiteX4" fmla="*/ 27764 w 108011"/>
                <a:gd name="connsiteY4" fmla="*/ 65075 h 79888"/>
                <a:gd name="connsiteX5" fmla="*/ 31653 w 108011"/>
                <a:gd name="connsiteY5" fmla="*/ 49133 h 79888"/>
                <a:gd name="connsiteX6" fmla="*/ 34658 w 108011"/>
                <a:gd name="connsiteY6" fmla="*/ 37264 h 79888"/>
                <a:gd name="connsiteX7" fmla="*/ 42083 w 108011"/>
                <a:gd name="connsiteY7" fmla="*/ 21322 h 79888"/>
                <a:gd name="connsiteX8" fmla="*/ 68600 w 108011"/>
                <a:gd name="connsiteY8" fmla="*/ 5026 h 79888"/>
                <a:gd name="connsiteX9" fmla="*/ 79030 w 108011"/>
                <a:gd name="connsiteY9" fmla="*/ 17425 h 79888"/>
                <a:gd name="connsiteX10" fmla="*/ 68600 w 108011"/>
                <a:gd name="connsiteY10" fmla="*/ 55155 h 79888"/>
                <a:gd name="connsiteX11" fmla="*/ 65948 w 108011"/>
                <a:gd name="connsiteY11" fmla="*/ 64721 h 79888"/>
                <a:gd name="connsiteX12" fmla="*/ 82742 w 108011"/>
                <a:gd name="connsiteY12" fmla="*/ 79954 h 79888"/>
                <a:gd name="connsiteX13" fmla="*/ 108198 w 108011"/>
                <a:gd name="connsiteY13" fmla="*/ 52852 h 79888"/>
                <a:gd name="connsiteX14" fmla="*/ 105370 w 108011"/>
                <a:gd name="connsiteY14" fmla="*/ 50550 h 79888"/>
                <a:gd name="connsiteX15" fmla="*/ 102011 w 108011"/>
                <a:gd name="connsiteY15" fmla="*/ 53561 h 79888"/>
                <a:gd name="connsiteX16" fmla="*/ 83272 w 108011"/>
                <a:gd name="connsiteY16" fmla="*/ 74994 h 79888"/>
                <a:gd name="connsiteX17" fmla="*/ 78853 w 108011"/>
                <a:gd name="connsiteY17" fmla="*/ 68795 h 79888"/>
                <a:gd name="connsiteX18" fmla="*/ 82919 w 108011"/>
                <a:gd name="connsiteY18" fmla="*/ 54447 h 79888"/>
                <a:gd name="connsiteX19" fmla="*/ 92288 w 108011"/>
                <a:gd name="connsiteY19" fmla="*/ 20259 h 79888"/>
                <a:gd name="connsiteX20" fmla="*/ 69307 w 108011"/>
                <a:gd name="connsiteY20" fmla="*/ 66 h 79888"/>
                <a:gd name="connsiteX21" fmla="*/ 39431 w 108011"/>
                <a:gd name="connsiteY21" fmla="*/ 16185 h 79888"/>
                <a:gd name="connsiteX22" fmla="*/ 20516 w 108011"/>
                <a:gd name="connsiteY22" fmla="*/ 66 h 79888"/>
                <a:gd name="connsiteX23" fmla="*/ 6551 w 108011"/>
                <a:gd name="connsiteY23" fmla="*/ 9631 h 79888"/>
                <a:gd name="connsiteX24" fmla="*/ 187 w 108011"/>
                <a:gd name="connsiteY24" fmla="*/ 27168 h 79888"/>
                <a:gd name="connsiteX25" fmla="*/ 3192 w 108011"/>
                <a:gd name="connsiteY25" fmla="*/ 29471 h 79888"/>
                <a:gd name="connsiteX26" fmla="*/ 7081 w 108011"/>
                <a:gd name="connsiteY26" fmla="*/ 24156 h 79888"/>
                <a:gd name="connsiteX27" fmla="*/ 19986 w 108011"/>
                <a:gd name="connsiteY27" fmla="*/ 5026 h 79888"/>
                <a:gd name="connsiteX28" fmla="*/ 25819 w 108011"/>
                <a:gd name="connsiteY28" fmla="*/ 13705 h 79888"/>
                <a:gd name="connsiteX29" fmla="*/ 22991 w 108011"/>
                <a:gd name="connsiteY29" fmla="*/ 28408 h 79888"/>
                <a:gd name="connsiteX30" fmla="*/ 19102 w 108011"/>
                <a:gd name="connsiteY30" fmla="*/ 44350 h 79888"/>
                <a:gd name="connsiteX31" fmla="*/ 13445 w 108011"/>
                <a:gd name="connsiteY31" fmla="*/ 6702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11" h="79888">
                  <a:moveTo>
                    <a:pt x="13445" y="67023"/>
                  </a:moveTo>
                  <a:cubicBezTo>
                    <a:pt x="12738" y="69326"/>
                    <a:pt x="11677" y="73754"/>
                    <a:pt x="11677" y="74286"/>
                  </a:cubicBezTo>
                  <a:cubicBezTo>
                    <a:pt x="11677" y="78183"/>
                    <a:pt x="14859" y="79954"/>
                    <a:pt x="17688" y="79954"/>
                  </a:cubicBezTo>
                  <a:cubicBezTo>
                    <a:pt x="20870" y="79954"/>
                    <a:pt x="23698" y="77651"/>
                    <a:pt x="24582" y="76057"/>
                  </a:cubicBezTo>
                  <a:cubicBezTo>
                    <a:pt x="25466" y="74463"/>
                    <a:pt x="26880" y="68795"/>
                    <a:pt x="27764" y="65075"/>
                  </a:cubicBezTo>
                  <a:cubicBezTo>
                    <a:pt x="28648" y="61709"/>
                    <a:pt x="30592" y="53561"/>
                    <a:pt x="31653" y="49133"/>
                  </a:cubicBezTo>
                  <a:cubicBezTo>
                    <a:pt x="32714" y="45236"/>
                    <a:pt x="33774" y="41339"/>
                    <a:pt x="34658" y="37264"/>
                  </a:cubicBezTo>
                  <a:cubicBezTo>
                    <a:pt x="36603" y="30002"/>
                    <a:pt x="36956" y="28585"/>
                    <a:pt x="42083" y="21322"/>
                  </a:cubicBezTo>
                  <a:cubicBezTo>
                    <a:pt x="47033" y="14237"/>
                    <a:pt x="55341" y="5026"/>
                    <a:pt x="68600" y="5026"/>
                  </a:cubicBezTo>
                  <a:cubicBezTo>
                    <a:pt x="78853" y="5026"/>
                    <a:pt x="79030" y="14060"/>
                    <a:pt x="79030" y="17425"/>
                  </a:cubicBezTo>
                  <a:cubicBezTo>
                    <a:pt x="79030" y="28053"/>
                    <a:pt x="71428" y="47716"/>
                    <a:pt x="68600" y="55155"/>
                  </a:cubicBezTo>
                  <a:cubicBezTo>
                    <a:pt x="66655" y="60115"/>
                    <a:pt x="65948" y="61709"/>
                    <a:pt x="65948" y="64721"/>
                  </a:cubicBezTo>
                  <a:cubicBezTo>
                    <a:pt x="65948" y="74109"/>
                    <a:pt x="73726" y="79954"/>
                    <a:pt x="82742" y="79954"/>
                  </a:cubicBezTo>
                  <a:cubicBezTo>
                    <a:pt x="100420" y="79954"/>
                    <a:pt x="108198" y="55509"/>
                    <a:pt x="108198" y="52852"/>
                  </a:cubicBezTo>
                  <a:cubicBezTo>
                    <a:pt x="108198" y="50550"/>
                    <a:pt x="105900" y="50550"/>
                    <a:pt x="105370" y="50550"/>
                  </a:cubicBezTo>
                  <a:cubicBezTo>
                    <a:pt x="102895" y="50550"/>
                    <a:pt x="102718" y="51612"/>
                    <a:pt x="102011" y="53561"/>
                  </a:cubicBezTo>
                  <a:cubicBezTo>
                    <a:pt x="97945" y="67732"/>
                    <a:pt x="90344" y="74994"/>
                    <a:pt x="83272" y="74994"/>
                  </a:cubicBezTo>
                  <a:cubicBezTo>
                    <a:pt x="79560" y="74994"/>
                    <a:pt x="78853" y="72515"/>
                    <a:pt x="78853" y="68795"/>
                  </a:cubicBezTo>
                  <a:cubicBezTo>
                    <a:pt x="78853" y="64721"/>
                    <a:pt x="79737" y="62418"/>
                    <a:pt x="82919" y="54447"/>
                  </a:cubicBezTo>
                  <a:cubicBezTo>
                    <a:pt x="85040" y="48955"/>
                    <a:pt x="92288" y="30179"/>
                    <a:pt x="92288" y="20259"/>
                  </a:cubicBezTo>
                  <a:cubicBezTo>
                    <a:pt x="92288" y="3077"/>
                    <a:pt x="78676" y="66"/>
                    <a:pt x="69307" y="66"/>
                  </a:cubicBezTo>
                  <a:cubicBezTo>
                    <a:pt x="54634" y="66"/>
                    <a:pt x="44735" y="9100"/>
                    <a:pt x="39431" y="16185"/>
                  </a:cubicBezTo>
                  <a:cubicBezTo>
                    <a:pt x="38194" y="3963"/>
                    <a:pt x="27764" y="66"/>
                    <a:pt x="20516" y="66"/>
                  </a:cubicBezTo>
                  <a:cubicBezTo>
                    <a:pt x="12915" y="66"/>
                    <a:pt x="8849" y="5557"/>
                    <a:pt x="6551" y="9631"/>
                  </a:cubicBezTo>
                  <a:cubicBezTo>
                    <a:pt x="2661" y="16185"/>
                    <a:pt x="187" y="26282"/>
                    <a:pt x="187" y="27168"/>
                  </a:cubicBezTo>
                  <a:cubicBezTo>
                    <a:pt x="187" y="29471"/>
                    <a:pt x="2661" y="29471"/>
                    <a:pt x="3192" y="29471"/>
                  </a:cubicBezTo>
                  <a:cubicBezTo>
                    <a:pt x="5667" y="29471"/>
                    <a:pt x="5843" y="28939"/>
                    <a:pt x="7081" y="24156"/>
                  </a:cubicBezTo>
                  <a:cubicBezTo>
                    <a:pt x="9733" y="13705"/>
                    <a:pt x="13091" y="5026"/>
                    <a:pt x="19986" y="5026"/>
                  </a:cubicBezTo>
                  <a:cubicBezTo>
                    <a:pt x="24582" y="5026"/>
                    <a:pt x="25819" y="8923"/>
                    <a:pt x="25819" y="13705"/>
                  </a:cubicBezTo>
                  <a:cubicBezTo>
                    <a:pt x="25819" y="17071"/>
                    <a:pt x="24228" y="23625"/>
                    <a:pt x="22991" y="28408"/>
                  </a:cubicBezTo>
                  <a:cubicBezTo>
                    <a:pt x="21754" y="33190"/>
                    <a:pt x="19986" y="40453"/>
                    <a:pt x="19102" y="44350"/>
                  </a:cubicBezTo>
                  <a:lnTo>
                    <a:pt x="13445" y="670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58C8A8C4-0840-EC8B-5B90-305D7FB3032D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5777211" y="5864934"/>
              <a:ext cx="180314" cy="178400"/>
            </a:xfrm>
            <a:custGeom>
              <a:avLst/>
              <a:gdLst>
                <a:gd name="connsiteX0" fmla="*/ 84544 w 180314"/>
                <a:gd name="connsiteY0" fmla="*/ 17524 h 178400"/>
                <a:gd name="connsiteX1" fmla="*/ 91615 w 180314"/>
                <a:gd name="connsiteY1" fmla="*/ 8161 h 178400"/>
                <a:gd name="connsiteX2" fmla="*/ 107020 w 180314"/>
                <a:gd name="connsiteY2" fmla="*/ 7908 h 178400"/>
                <a:gd name="connsiteX3" fmla="*/ 152983 w 180314"/>
                <a:gd name="connsiteY3" fmla="*/ 32960 h 178400"/>
                <a:gd name="connsiteX4" fmla="*/ 139093 w 180314"/>
                <a:gd name="connsiteY4" fmla="*/ 68893 h 178400"/>
                <a:gd name="connsiteX5" fmla="*/ 96413 w 180314"/>
                <a:gd name="connsiteY5" fmla="*/ 83570 h 178400"/>
                <a:gd name="connsiteX6" fmla="*/ 68129 w 180314"/>
                <a:gd name="connsiteY6" fmla="*/ 83570 h 178400"/>
                <a:gd name="connsiteX7" fmla="*/ 84544 w 180314"/>
                <a:gd name="connsiteY7" fmla="*/ 17524 h 178400"/>
                <a:gd name="connsiteX8" fmla="*/ 120910 w 180314"/>
                <a:gd name="connsiteY8" fmla="*/ 86860 h 178400"/>
                <a:gd name="connsiteX9" fmla="*/ 176469 w 180314"/>
                <a:gd name="connsiteY9" fmla="*/ 38021 h 178400"/>
                <a:gd name="connsiteX10" fmla="*/ 120657 w 180314"/>
                <a:gd name="connsiteY10" fmla="*/ 63 h 178400"/>
                <a:gd name="connsiteX11" fmla="*/ 48683 w 180314"/>
                <a:gd name="connsiteY11" fmla="*/ 63 h 178400"/>
                <a:gd name="connsiteX12" fmla="*/ 41360 w 180314"/>
                <a:gd name="connsiteY12" fmla="*/ 5124 h 178400"/>
                <a:gd name="connsiteX13" fmla="*/ 48431 w 180314"/>
                <a:gd name="connsiteY13" fmla="*/ 7908 h 178400"/>
                <a:gd name="connsiteX14" fmla="*/ 58027 w 180314"/>
                <a:gd name="connsiteY14" fmla="*/ 8414 h 178400"/>
                <a:gd name="connsiteX15" fmla="*/ 64846 w 180314"/>
                <a:gd name="connsiteY15" fmla="*/ 12463 h 178400"/>
                <a:gd name="connsiteX16" fmla="*/ 63836 w 180314"/>
                <a:gd name="connsiteY16" fmla="*/ 17271 h 178400"/>
                <a:gd name="connsiteX17" fmla="*/ 29995 w 180314"/>
                <a:gd name="connsiteY17" fmla="*/ 153159 h 178400"/>
                <a:gd name="connsiteX18" fmla="*/ 7014 w 180314"/>
                <a:gd name="connsiteY18" fmla="*/ 165052 h 178400"/>
                <a:gd name="connsiteX19" fmla="*/ 195 w 180314"/>
                <a:gd name="connsiteY19" fmla="*/ 170114 h 178400"/>
                <a:gd name="connsiteX20" fmla="*/ 3731 w 180314"/>
                <a:gd name="connsiteY20" fmla="*/ 172897 h 178400"/>
                <a:gd name="connsiteX21" fmla="*/ 35551 w 180314"/>
                <a:gd name="connsiteY21" fmla="*/ 172138 h 178400"/>
                <a:gd name="connsiteX22" fmla="*/ 67624 w 180314"/>
                <a:gd name="connsiteY22" fmla="*/ 172897 h 178400"/>
                <a:gd name="connsiteX23" fmla="*/ 72675 w 180314"/>
                <a:gd name="connsiteY23" fmla="*/ 167836 h 178400"/>
                <a:gd name="connsiteX24" fmla="*/ 65603 w 180314"/>
                <a:gd name="connsiteY24" fmla="*/ 165052 h 178400"/>
                <a:gd name="connsiteX25" fmla="*/ 49188 w 180314"/>
                <a:gd name="connsiteY25" fmla="*/ 160498 h 178400"/>
                <a:gd name="connsiteX26" fmla="*/ 49946 w 180314"/>
                <a:gd name="connsiteY26" fmla="*/ 156196 h 178400"/>
                <a:gd name="connsiteX27" fmla="*/ 66614 w 180314"/>
                <a:gd name="connsiteY27" fmla="*/ 89137 h 178400"/>
                <a:gd name="connsiteX28" fmla="*/ 96666 w 180314"/>
                <a:gd name="connsiteY28" fmla="*/ 89137 h 178400"/>
                <a:gd name="connsiteX29" fmla="*/ 124193 w 180314"/>
                <a:gd name="connsiteY29" fmla="*/ 112165 h 178400"/>
                <a:gd name="connsiteX30" fmla="*/ 120657 w 180314"/>
                <a:gd name="connsiteY30" fmla="*/ 129625 h 178400"/>
                <a:gd name="connsiteX31" fmla="*/ 116617 w 180314"/>
                <a:gd name="connsiteY31" fmla="*/ 151135 h 178400"/>
                <a:gd name="connsiteX32" fmla="*/ 150205 w 180314"/>
                <a:gd name="connsiteY32" fmla="*/ 178464 h 178400"/>
                <a:gd name="connsiteX33" fmla="*/ 180510 w 180314"/>
                <a:gd name="connsiteY33" fmla="*/ 149363 h 178400"/>
                <a:gd name="connsiteX34" fmla="*/ 177479 w 180314"/>
                <a:gd name="connsiteY34" fmla="*/ 146327 h 178400"/>
                <a:gd name="connsiteX35" fmla="*/ 174196 w 180314"/>
                <a:gd name="connsiteY35" fmla="*/ 149869 h 178400"/>
                <a:gd name="connsiteX36" fmla="*/ 151215 w 180314"/>
                <a:gd name="connsiteY36" fmla="*/ 172897 h 178400"/>
                <a:gd name="connsiteX37" fmla="*/ 141113 w 180314"/>
                <a:gd name="connsiteY37" fmla="*/ 157461 h 178400"/>
                <a:gd name="connsiteX38" fmla="*/ 143639 w 180314"/>
                <a:gd name="connsiteY38" fmla="*/ 128613 h 178400"/>
                <a:gd name="connsiteX39" fmla="*/ 144649 w 180314"/>
                <a:gd name="connsiteY39" fmla="*/ 116720 h 178400"/>
                <a:gd name="connsiteX40" fmla="*/ 12091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44" y="17524"/>
                  </a:moveTo>
                  <a:cubicBezTo>
                    <a:pt x="86059" y="11451"/>
                    <a:pt x="86817" y="8920"/>
                    <a:pt x="91615" y="8161"/>
                  </a:cubicBezTo>
                  <a:cubicBezTo>
                    <a:pt x="93888" y="7908"/>
                    <a:pt x="101969" y="7908"/>
                    <a:pt x="107020" y="7908"/>
                  </a:cubicBezTo>
                  <a:cubicBezTo>
                    <a:pt x="124951" y="7908"/>
                    <a:pt x="152983" y="7908"/>
                    <a:pt x="152983" y="32960"/>
                  </a:cubicBezTo>
                  <a:cubicBezTo>
                    <a:pt x="152983" y="41564"/>
                    <a:pt x="148942" y="59024"/>
                    <a:pt x="139093" y="68893"/>
                  </a:cubicBezTo>
                  <a:cubicBezTo>
                    <a:pt x="132527" y="75472"/>
                    <a:pt x="119142" y="83570"/>
                    <a:pt x="96413" y="83570"/>
                  </a:cubicBezTo>
                  <a:lnTo>
                    <a:pt x="68129" y="83570"/>
                  </a:lnTo>
                  <a:lnTo>
                    <a:pt x="84544" y="17524"/>
                  </a:lnTo>
                  <a:close/>
                  <a:moveTo>
                    <a:pt x="120910" y="86860"/>
                  </a:moveTo>
                  <a:cubicBezTo>
                    <a:pt x="146417" y="81293"/>
                    <a:pt x="176469" y="63579"/>
                    <a:pt x="176469" y="38021"/>
                  </a:cubicBezTo>
                  <a:cubicBezTo>
                    <a:pt x="176469" y="16258"/>
                    <a:pt x="153740" y="63"/>
                    <a:pt x="120657" y="63"/>
                  </a:cubicBezTo>
                  <a:lnTo>
                    <a:pt x="48683" y="63"/>
                  </a:lnTo>
                  <a:cubicBezTo>
                    <a:pt x="43632" y="63"/>
                    <a:pt x="41360" y="63"/>
                    <a:pt x="41360" y="5124"/>
                  </a:cubicBezTo>
                  <a:cubicBezTo>
                    <a:pt x="41360" y="7908"/>
                    <a:pt x="43632" y="7908"/>
                    <a:pt x="48431" y="7908"/>
                  </a:cubicBezTo>
                  <a:cubicBezTo>
                    <a:pt x="48936" y="7908"/>
                    <a:pt x="53734" y="7908"/>
                    <a:pt x="58027" y="8414"/>
                  </a:cubicBezTo>
                  <a:cubicBezTo>
                    <a:pt x="62573" y="8920"/>
                    <a:pt x="64846" y="9173"/>
                    <a:pt x="64846" y="12463"/>
                  </a:cubicBezTo>
                  <a:cubicBezTo>
                    <a:pt x="64846" y="13475"/>
                    <a:pt x="64593" y="14234"/>
                    <a:pt x="63836" y="17271"/>
                  </a:cubicBezTo>
                  <a:lnTo>
                    <a:pt x="29995" y="153159"/>
                  </a:lnTo>
                  <a:cubicBezTo>
                    <a:pt x="27470" y="163028"/>
                    <a:pt x="26965" y="165052"/>
                    <a:pt x="7014" y="165052"/>
                  </a:cubicBezTo>
                  <a:cubicBezTo>
                    <a:pt x="2468" y="165052"/>
                    <a:pt x="195" y="165052"/>
                    <a:pt x="195" y="170114"/>
                  </a:cubicBezTo>
                  <a:cubicBezTo>
                    <a:pt x="195" y="172897"/>
                    <a:pt x="3226" y="172897"/>
                    <a:pt x="3731" y="172897"/>
                  </a:cubicBezTo>
                  <a:cubicBezTo>
                    <a:pt x="10802" y="172897"/>
                    <a:pt x="28480" y="172138"/>
                    <a:pt x="35551" y="172138"/>
                  </a:cubicBezTo>
                  <a:cubicBezTo>
                    <a:pt x="42622" y="172138"/>
                    <a:pt x="60553" y="172897"/>
                    <a:pt x="67624" y="172897"/>
                  </a:cubicBezTo>
                  <a:cubicBezTo>
                    <a:pt x="69644" y="172897"/>
                    <a:pt x="72675" y="172897"/>
                    <a:pt x="72675" y="167836"/>
                  </a:cubicBezTo>
                  <a:cubicBezTo>
                    <a:pt x="72675" y="165052"/>
                    <a:pt x="70402" y="165052"/>
                    <a:pt x="65603" y="165052"/>
                  </a:cubicBezTo>
                  <a:cubicBezTo>
                    <a:pt x="56259" y="165052"/>
                    <a:pt x="49188" y="165052"/>
                    <a:pt x="49188" y="160498"/>
                  </a:cubicBezTo>
                  <a:cubicBezTo>
                    <a:pt x="49188" y="158979"/>
                    <a:pt x="49693" y="157714"/>
                    <a:pt x="49946" y="156196"/>
                  </a:cubicBezTo>
                  <a:lnTo>
                    <a:pt x="66614" y="89137"/>
                  </a:lnTo>
                  <a:lnTo>
                    <a:pt x="96666" y="89137"/>
                  </a:lnTo>
                  <a:cubicBezTo>
                    <a:pt x="119647" y="89137"/>
                    <a:pt x="124193" y="103308"/>
                    <a:pt x="124193" y="112165"/>
                  </a:cubicBezTo>
                  <a:cubicBezTo>
                    <a:pt x="124193" y="115961"/>
                    <a:pt x="122173" y="123805"/>
                    <a:pt x="120657" y="129625"/>
                  </a:cubicBezTo>
                  <a:cubicBezTo>
                    <a:pt x="118890" y="136711"/>
                    <a:pt x="116617" y="146074"/>
                    <a:pt x="116617" y="151135"/>
                  </a:cubicBezTo>
                  <a:cubicBezTo>
                    <a:pt x="116617" y="178464"/>
                    <a:pt x="146922" y="178464"/>
                    <a:pt x="150205" y="178464"/>
                  </a:cubicBezTo>
                  <a:cubicBezTo>
                    <a:pt x="171671" y="178464"/>
                    <a:pt x="180510" y="152906"/>
                    <a:pt x="180510" y="149363"/>
                  </a:cubicBezTo>
                  <a:cubicBezTo>
                    <a:pt x="180510" y="146327"/>
                    <a:pt x="177732" y="146327"/>
                    <a:pt x="177479" y="146327"/>
                  </a:cubicBezTo>
                  <a:cubicBezTo>
                    <a:pt x="175206" y="146327"/>
                    <a:pt x="174701" y="148098"/>
                    <a:pt x="174196" y="149869"/>
                  </a:cubicBezTo>
                  <a:cubicBezTo>
                    <a:pt x="167883" y="168595"/>
                    <a:pt x="157023" y="172897"/>
                    <a:pt x="151215" y="172897"/>
                  </a:cubicBezTo>
                  <a:cubicBezTo>
                    <a:pt x="142881" y="172897"/>
                    <a:pt x="141113" y="167330"/>
                    <a:pt x="141113" y="157461"/>
                  </a:cubicBezTo>
                  <a:cubicBezTo>
                    <a:pt x="141113" y="149616"/>
                    <a:pt x="142628" y="136711"/>
                    <a:pt x="143639" y="128613"/>
                  </a:cubicBezTo>
                  <a:cubicBezTo>
                    <a:pt x="144144" y="125070"/>
                    <a:pt x="144649" y="120262"/>
                    <a:pt x="144649" y="116720"/>
                  </a:cubicBezTo>
                  <a:cubicBezTo>
                    <a:pt x="144649" y="97235"/>
                    <a:pt x="127729" y="89390"/>
                    <a:pt x="12091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425407CD-8D15-9182-55DA-9EDF8C482741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5979651" y="5880806"/>
              <a:ext cx="119502" cy="8679"/>
            </a:xfrm>
            <a:custGeom>
              <a:avLst/>
              <a:gdLst>
                <a:gd name="connsiteX0" fmla="*/ 112634 w 119502"/>
                <a:gd name="connsiteY0" fmla="*/ 8739 h 8679"/>
                <a:gd name="connsiteX1" fmla="*/ 119705 w 119502"/>
                <a:gd name="connsiteY1" fmla="*/ 4487 h 8679"/>
                <a:gd name="connsiteX2" fmla="*/ 112634 w 119502"/>
                <a:gd name="connsiteY2" fmla="*/ 59 h 8679"/>
                <a:gd name="connsiteX3" fmla="*/ 7274 w 119502"/>
                <a:gd name="connsiteY3" fmla="*/ 59 h 8679"/>
                <a:gd name="connsiteX4" fmla="*/ 203 w 119502"/>
                <a:gd name="connsiteY4" fmla="*/ 4310 h 8679"/>
                <a:gd name="connsiteX5" fmla="*/ 7274 w 119502"/>
                <a:gd name="connsiteY5" fmla="*/ 8739 h 8679"/>
                <a:gd name="connsiteX6" fmla="*/ 11263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34" y="8739"/>
                  </a:moveTo>
                  <a:cubicBezTo>
                    <a:pt x="115463" y="8739"/>
                    <a:pt x="119705" y="8739"/>
                    <a:pt x="119705" y="4487"/>
                  </a:cubicBezTo>
                  <a:cubicBezTo>
                    <a:pt x="119705" y="59"/>
                    <a:pt x="115639" y="59"/>
                    <a:pt x="112634" y="59"/>
                  </a:cubicBezTo>
                  <a:lnTo>
                    <a:pt x="7274" y="59"/>
                  </a:lnTo>
                  <a:cubicBezTo>
                    <a:pt x="4446" y="59"/>
                    <a:pt x="203" y="59"/>
                    <a:pt x="203" y="4310"/>
                  </a:cubicBezTo>
                  <a:cubicBezTo>
                    <a:pt x="203" y="8739"/>
                    <a:pt x="4269" y="8739"/>
                    <a:pt x="7274" y="8739"/>
                  </a:cubicBezTo>
                  <a:lnTo>
                    <a:pt x="11263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C4548F1F-4FF2-2FEC-42DD-A32AFB122BD1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126000" y="5809774"/>
              <a:ext cx="132053" cy="119743"/>
            </a:xfrm>
            <a:custGeom>
              <a:avLst/>
              <a:gdLst>
                <a:gd name="connsiteX0" fmla="*/ 78522 w 132053"/>
                <a:gd name="connsiteY0" fmla="*/ 12636 h 119743"/>
                <a:gd name="connsiteX1" fmla="*/ 84002 w 132053"/>
                <a:gd name="connsiteY1" fmla="*/ 6613 h 119743"/>
                <a:gd name="connsiteX2" fmla="*/ 94609 w 132053"/>
                <a:gd name="connsiteY2" fmla="*/ 6436 h 119743"/>
                <a:gd name="connsiteX3" fmla="*/ 114408 w 132053"/>
                <a:gd name="connsiteY3" fmla="*/ 7853 h 119743"/>
                <a:gd name="connsiteX4" fmla="*/ 122717 w 132053"/>
                <a:gd name="connsiteY4" fmla="*/ 21847 h 119743"/>
                <a:gd name="connsiteX5" fmla="*/ 121479 w 132053"/>
                <a:gd name="connsiteY5" fmla="*/ 36195 h 119743"/>
                <a:gd name="connsiteX6" fmla="*/ 121126 w 132053"/>
                <a:gd name="connsiteY6" fmla="*/ 38143 h 119743"/>
                <a:gd name="connsiteX7" fmla="*/ 124131 w 132053"/>
                <a:gd name="connsiteY7" fmla="*/ 40800 h 119743"/>
                <a:gd name="connsiteX8" fmla="*/ 127490 w 132053"/>
                <a:gd name="connsiteY8" fmla="*/ 36372 h 119743"/>
                <a:gd name="connsiteX9" fmla="*/ 132263 w 132053"/>
                <a:gd name="connsiteY9" fmla="*/ 2539 h 119743"/>
                <a:gd name="connsiteX10" fmla="*/ 126960 w 132053"/>
                <a:gd name="connsiteY10" fmla="*/ 59 h 119743"/>
                <a:gd name="connsiteX11" fmla="*/ 18241 w 132053"/>
                <a:gd name="connsiteY11" fmla="*/ 59 h 119743"/>
                <a:gd name="connsiteX12" fmla="*/ 12230 w 132053"/>
                <a:gd name="connsiteY12" fmla="*/ 3779 h 119743"/>
                <a:gd name="connsiteX13" fmla="*/ 1093 w 132053"/>
                <a:gd name="connsiteY13" fmla="*/ 35132 h 119743"/>
                <a:gd name="connsiteX14" fmla="*/ 209 w 132053"/>
                <a:gd name="connsiteY14" fmla="*/ 38320 h 119743"/>
                <a:gd name="connsiteX15" fmla="*/ 3215 w 132053"/>
                <a:gd name="connsiteY15" fmla="*/ 40800 h 119743"/>
                <a:gd name="connsiteX16" fmla="*/ 6927 w 132053"/>
                <a:gd name="connsiteY16" fmla="*/ 36549 h 119743"/>
                <a:gd name="connsiteX17" fmla="*/ 49884 w 132053"/>
                <a:gd name="connsiteY17" fmla="*/ 6436 h 119743"/>
                <a:gd name="connsiteX18" fmla="*/ 57309 w 132053"/>
                <a:gd name="connsiteY18" fmla="*/ 6436 h 119743"/>
                <a:gd name="connsiteX19" fmla="*/ 62789 w 132053"/>
                <a:gd name="connsiteY19" fmla="*/ 8207 h 119743"/>
                <a:gd name="connsiteX20" fmla="*/ 62082 w 132053"/>
                <a:gd name="connsiteY20" fmla="*/ 11927 h 119743"/>
                <a:gd name="connsiteX21" fmla="*/ 38747 w 132053"/>
                <a:gd name="connsiteY21" fmla="*/ 105100 h 119743"/>
                <a:gd name="connsiteX22" fmla="*/ 18064 w 132053"/>
                <a:gd name="connsiteY22" fmla="*/ 113426 h 119743"/>
                <a:gd name="connsiteX23" fmla="*/ 10109 w 132053"/>
                <a:gd name="connsiteY23" fmla="*/ 117323 h 119743"/>
                <a:gd name="connsiteX24" fmla="*/ 13114 w 132053"/>
                <a:gd name="connsiteY24" fmla="*/ 119803 h 119743"/>
                <a:gd name="connsiteX25" fmla="*/ 28317 w 132053"/>
                <a:gd name="connsiteY25" fmla="*/ 119271 h 119743"/>
                <a:gd name="connsiteX26" fmla="*/ 43520 w 132053"/>
                <a:gd name="connsiteY26" fmla="*/ 119094 h 119743"/>
                <a:gd name="connsiteX27" fmla="*/ 59430 w 132053"/>
                <a:gd name="connsiteY27" fmla="*/ 119271 h 119743"/>
                <a:gd name="connsiteX28" fmla="*/ 74280 w 132053"/>
                <a:gd name="connsiteY28" fmla="*/ 119803 h 119743"/>
                <a:gd name="connsiteX29" fmla="*/ 78345 w 132053"/>
                <a:gd name="connsiteY29" fmla="*/ 115906 h 119743"/>
                <a:gd name="connsiteX30" fmla="*/ 71098 w 132053"/>
                <a:gd name="connsiteY30" fmla="*/ 113426 h 119743"/>
                <a:gd name="connsiteX31" fmla="*/ 60844 w 132053"/>
                <a:gd name="connsiteY31" fmla="*/ 113072 h 119743"/>
                <a:gd name="connsiteX32" fmla="*/ 54480 w 132053"/>
                <a:gd name="connsiteY32" fmla="*/ 109706 h 119743"/>
                <a:gd name="connsiteX33" fmla="*/ 55187 w 132053"/>
                <a:gd name="connsiteY33" fmla="*/ 105632 h 119743"/>
                <a:gd name="connsiteX34" fmla="*/ 7852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22" y="12636"/>
                  </a:moveTo>
                  <a:cubicBezTo>
                    <a:pt x="79760" y="7499"/>
                    <a:pt x="80113" y="6967"/>
                    <a:pt x="84002" y="6613"/>
                  </a:cubicBezTo>
                  <a:cubicBezTo>
                    <a:pt x="84886" y="6436"/>
                    <a:pt x="91073" y="6436"/>
                    <a:pt x="94609" y="6436"/>
                  </a:cubicBezTo>
                  <a:cubicBezTo>
                    <a:pt x="105393" y="6436"/>
                    <a:pt x="109989" y="6436"/>
                    <a:pt x="114408" y="7853"/>
                  </a:cubicBezTo>
                  <a:cubicBezTo>
                    <a:pt x="122363" y="10333"/>
                    <a:pt x="122717" y="15470"/>
                    <a:pt x="122717" y="21847"/>
                  </a:cubicBezTo>
                  <a:cubicBezTo>
                    <a:pt x="122717" y="24681"/>
                    <a:pt x="122717" y="26984"/>
                    <a:pt x="121479" y="36195"/>
                  </a:cubicBezTo>
                  <a:lnTo>
                    <a:pt x="121126" y="38143"/>
                  </a:lnTo>
                  <a:cubicBezTo>
                    <a:pt x="121126" y="39914"/>
                    <a:pt x="122363" y="40800"/>
                    <a:pt x="124131" y="40800"/>
                  </a:cubicBezTo>
                  <a:cubicBezTo>
                    <a:pt x="126783" y="40800"/>
                    <a:pt x="127136" y="39206"/>
                    <a:pt x="127490" y="36372"/>
                  </a:cubicBezTo>
                  <a:lnTo>
                    <a:pt x="132263" y="2539"/>
                  </a:lnTo>
                  <a:cubicBezTo>
                    <a:pt x="132263" y="59"/>
                    <a:pt x="130142" y="59"/>
                    <a:pt x="126960" y="59"/>
                  </a:cubicBezTo>
                  <a:lnTo>
                    <a:pt x="18241" y="59"/>
                  </a:lnTo>
                  <a:cubicBezTo>
                    <a:pt x="13821" y="59"/>
                    <a:pt x="13468" y="59"/>
                    <a:pt x="12230" y="3779"/>
                  </a:cubicBezTo>
                  <a:lnTo>
                    <a:pt x="1093" y="35132"/>
                  </a:lnTo>
                  <a:cubicBezTo>
                    <a:pt x="916" y="35840"/>
                    <a:pt x="209" y="37435"/>
                    <a:pt x="209" y="38320"/>
                  </a:cubicBezTo>
                  <a:cubicBezTo>
                    <a:pt x="209" y="39029"/>
                    <a:pt x="563" y="40800"/>
                    <a:pt x="3215" y="40800"/>
                  </a:cubicBezTo>
                  <a:cubicBezTo>
                    <a:pt x="5513" y="40800"/>
                    <a:pt x="5866" y="39914"/>
                    <a:pt x="6927" y="36549"/>
                  </a:cubicBezTo>
                  <a:cubicBezTo>
                    <a:pt x="17180" y="8207"/>
                    <a:pt x="23014" y="6436"/>
                    <a:pt x="49884" y="6436"/>
                  </a:cubicBezTo>
                  <a:lnTo>
                    <a:pt x="57309" y="6436"/>
                  </a:lnTo>
                  <a:cubicBezTo>
                    <a:pt x="62612" y="6436"/>
                    <a:pt x="62789" y="6613"/>
                    <a:pt x="62789" y="8207"/>
                  </a:cubicBezTo>
                  <a:cubicBezTo>
                    <a:pt x="62789" y="8384"/>
                    <a:pt x="62789" y="9270"/>
                    <a:pt x="62082" y="11927"/>
                  </a:cubicBezTo>
                  <a:lnTo>
                    <a:pt x="38747" y="105100"/>
                  </a:lnTo>
                  <a:cubicBezTo>
                    <a:pt x="37156" y="111654"/>
                    <a:pt x="36626" y="113426"/>
                    <a:pt x="18064" y="113426"/>
                  </a:cubicBezTo>
                  <a:cubicBezTo>
                    <a:pt x="11700" y="113426"/>
                    <a:pt x="10109" y="113426"/>
                    <a:pt x="10109" y="117323"/>
                  </a:cubicBezTo>
                  <a:cubicBezTo>
                    <a:pt x="10109" y="117854"/>
                    <a:pt x="10462" y="119803"/>
                    <a:pt x="13114" y="119803"/>
                  </a:cubicBezTo>
                  <a:cubicBezTo>
                    <a:pt x="18064" y="119803"/>
                    <a:pt x="23367" y="119271"/>
                    <a:pt x="28317" y="119271"/>
                  </a:cubicBezTo>
                  <a:cubicBezTo>
                    <a:pt x="33267" y="119271"/>
                    <a:pt x="38570" y="119094"/>
                    <a:pt x="43520" y="119094"/>
                  </a:cubicBezTo>
                  <a:cubicBezTo>
                    <a:pt x="48470" y="119094"/>
                    <a:pt x="54480" y="119094"/>
                    <a:pt x="59430" y="119271"/>
                  </a:cubicBezTo>
                  <a:cubicBezTo>
                    <a:pt x="64203" y="119448"/>
                    <a:pt x="69507" y="119803"/>
                    <a:pt x="74280" y="119803"/>
                  </a:cubicBezTo>
                  <a:cubicBezTo>
                    <a:pt x="75694" y="119803"/>
                    <a:pt x="78345" y="119803"/>
                    <a:pt x="78345" y="115906"/>
                  </a:cubicBezTo>
                  <a:cubicBezTo>
                    <a:pt x="78345" y="113426"/>
                    <a:pt x="76578" y="113426"/>
                    <a:pt x="71098" y="113426"/>
                  </a:cubicBezTo>
                  <a:cubicBezTo>
                    <a:pt x="67739" y="113426"/>
                    <a:pt x="64203" y="113249"/>
                    <a:pt x="60844" y="113072"/>
                  </a:cubicBezTo>
                  <a:cubicBezTo>
                    <a:pt x="54834" y="112540"/>
                    <a:pt x="54480" y="111832"/>
                    <a:pt x="54480" y="109706"/>
                  </a:cubicBezTo>
                  <a:cubicBezTo>
                    <a:pt x="54480" y="108466"/>
                    <a:pt x="54480" y="108112"/>
                    <a:pt x="55187" y="105632"/>
                  </a:cubicBezTo>
                  <a:lnTo>
                    <a:pt x="7852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FD7910B6-85DD-A6FC-A21A-5EAA184D7125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5958432" y="6035986"/>
              <a:ext cx="98642" cy="112481"/>
            </a:xfrm>
            <a:custGeom>
              <a:avLst/>
              <a:gdLst>
                <a:gd name="connsiteX0" fmla="*/ 13638 w 98642"/>
                <a:gd name="connsiteY0" fmla="*/ 99794 h 112481"/>
                <a:gd name="connsiteX1" fmla="*/ 4976 w 98642"/>
                <a:gd name="connsiteY1" fmla="*/ 106171 h 112481"/>
                <a:gd name="connsiteX2" fmla="*/ 203 w 98642"/>
                <a:gd name="connsiteY2" fmla="*/ 109890 h 112481"/>
                <a:gd name="connsiteX3" fmla="*/ 2678 w 98642"/>
                <a:gd name="connsiteY3" fmla="*/ 112547 h 112481"/>
                <a:gd name="connsiteX4" fmla="*/ 17881 w 98642"/>
                <a:gd name="connsiteY4" fmla="*/ 111839 h 112481"/>
                <a:gd name="connsiteX5" fmla="*/ 36443 w 98642"/>
                <a:gd name="connsiteY5" fmla="*/ 112547 h 112481"/>
                <a:gd name="connsiteX6" fmla="*/ 39978 w 98642"/>
                <a:gd name="connsiteY6" fmla="*/ 108650 h 112481"/>
                <a:gd name="connsiteX7" fmla="*/ 35382 w 98642"/>
                <a:gd name="connsiteY7" fmla="*/ 106171 h 112481"/>
                <a:gd name="connsiteX8" fmla="*/ 26720 w 98642"/>
                <a:gd name="connsiteY8" fmla="*/ 104045 h 112481"/>
                <a:gd name="connsiteX9" fmla="*/ 28664 w 98642"/>
                <a:gd name="connsiteY9" fmla="*/ 95897 h 112481"/>
                <a:gd name="connsiteX10" fmla="*/ 35205 w 98642"/>
                <a:gd name="connsiteY10" fmla="*/ 69503 h 112481"/>
                <a:gd name="connsiteX11" fmla="*/ 53413 w 98642"/>
                <a:gd name="connsiteY11" fmla="*/ 79954 h 112481"/>
                <a:gd name="connsiteX12" fmla="*/ 98845 w 98642"/>
                <a:gd name="connsiteY12" fmla="*/ 29648 h 112481"/>
                <a:gd name="connsiteX13" fmla="*/ 72329 w 98642"/>
                <a:gd name="connsiteY13" fmla="*/ 66 h 112481"/>
                <a:gd name="connsiteX14" fmla="*/ 47226 w 98642"/>
                <a:gd name="connsiteY14" fmla="*/ 12466 h 112481"/>
                <a:gd name="connsiteX15" fmla="*/ 29018 w 98642"/>
                <a:gd name="connsiteY15" fmla="*/ 66 h 112481"/>
                <a:gd name="connsiteX16" fmla="*/ 15052 w 98642"/>
                <a:gd name="connsiteY16" fmla="*/ 9454 h 112481"/>
                <a:gd name="connsiteX17" fmla="*/ 8688 w 98642"/>
                <a:gd name="connsiteY17" fmla="*/ 27168 h 112481"/>
                <a:gd name="connsiteX18" fmla="*/ 11694 w 98642"/>
                <a:gd name="connsiteY18" fmla="*/ 29471 h 112481"/>
                <a:gd name="connsiteX19" fmla="*/ 15583 w 98642"/>
                <a:gd name="connsiteY19" fmla="*/ 24157 h 112481"/>
                <a:gd name="connsiteX20" fmla="*/ 28488 w 98642"/>
                <a:gd name="connsiteY20" fmla="*/ 5026 h 112481"/>
                <a:gd name="connsiteX21" fmla="*/ 34321 w 98642"/>
                <a:gd name="connsiteY21" fmla="*/ 13706 h 112481"/>
                <a:gd name="connsiteX22" fmla="*/ 33791 w 98642"/>
                <a:gd name="connsiteY22" fmla="*/ 19020 h 112481"/>
                <a:gd name="connsiteX23" fmla="*/ 13638 w 98642"/>
                <a:gd name="connsiteY23" fmla="*/ 99794 h 112481"/>
                <a:gd name="connsiteX24" fmla="*/ 47049 w 98642"/>
                <a:gd name="connsiteY24" fmla="*/ 21323 h 112481"/>
                <a:gd name="connsiteX25" fmla="*/ 71798 w 98642"/>
                <a:gd name="connsiteY25" fmla="*/ 5026 h 112481"/>
                <a:gd name="connsiteX26" fmla="*/ 84703 w 98642"/>
                <a:gd name="connsiteY26" fmla="*/ 22208 h 112481"/>
                <a:gd name="connsiteX27" fmla="*/ 75511 w 98642"/>
                <a:gd name="connsiteY27" fmla="*/ 57812 h 112481"/>
                <a:gd name="connsiteX28" fmla="*/ 53413 w 98642"/>
                <a:gd name="connsiteY28" fmla="*/ 74995 h 112481"/>
                <a:gd name="connsiteX29" fmla="*/ 37680 w 98642"/>
                <a:gd name="connsiteY29" fmla="*/ 59584 h 112481"/>
                <a:gd name="connsiteX30" fmla="*/ 38210 w 98642"/>
                <a:gd name="connsiteY30" fmla="*/ 56927 h 112481"/>
                <a:gd name="connsiteX31" fmla="*/ 47049 w 98642"/>
                <a:gd name="connsiteY31" fmla="*/ 2132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642" h="112481">
                  <a:moveTo>
                    <a:pt x="13638" y="99794"/>
                  </a:moveTo>
                  <a:cubicBezTo>
                    <a:pt x="12401" y="104753"/>
                    <a:pt x="12047" y="106171"/>
                    <a:pt x="4976" y="106171"/>
                  </a:cubicBezTo>
                  <a:cubicBezTo>
                    <a:pt x="2678" y="106171"/>
                    <a:pt x="203" y="106171"/>
                    <a:pt x="203" y="109890"/>
                  </a:cubicBezTo>
                  <a:cubicBezTo>
                    <a:pt x="203" y="111839"/>
                    <a:pt x="1794" y="112547"/>
                    <a:pt x="2678" y="112547"/>
                  </a:cubicBezTo>
                  <a:cubicBezTo>
                    <a:pt x="7274" y="112547"/>
                    <a:pt x="13108" y="111839"/>
                    <a:pt x="17881" y="111839"/>
                  </a:cubicBezTo>
                  <a:cubicBezTo>
                    <a:pt x="23891" y="111839"/>
                    <a:pt x="30609" y="112547"/>
                    <a:pt x="36443" y="112547"/>
                  </a:cubicBezTo>
                  <a:cubicBezTo>
                    <a:pt x="38034" y="112547"/>
                    <a:pt x="39978" y="112016"/>
                    <a:pt x="39978" y="108650"/>
                  </a:cubicBezTo>
                  <a:cubicBezTo>
                    <a:pt x="39978" y="106171"/>
                    <a:pt x="37503" y="106171"/>
                    <a:pt x="35382" y="106171"/>
                  </a:cubicBezTo>
                  <a:cubicBezTo>
                    <a:pt x="31493" y="106171"/>
                    <a:pt x="26720" y="106171"/>
                    <a:pt x="26720" y="104045"/>
                  </a:cubicBezTo>
                  <a:cubicBezTo>
                    <a:pt x="26720" y="103159"/>
                    <a:pt x="27957" y="98554"/>
                    <a:pt x="28664" y="95897"/>
                  </a:cubicBezTo>
                  <a:cubicBezTo>
                    <a:pt x="30786" y="86508"/>
                    <a:pt x="33261" y="76943"/>
                    <a:pt x="35205" y="69503"/>
                  </a:cubicBezTo>
                  <a:cubicBezTo>
                    <a:pt x="37326" y="73046"/>
                    <a:pt x="42807" y="79954"/>
                    <a:pt x="53413" y="79954"/>
                  </a:cubicBezTo>
                  <a:cubicBezTo>
                    <a:pt x="74980" y="79954"/>
                    <a:pt x="98845" y="56041"/>
                    <a:pt x="98845" y="29648"/>
                  </a:cubicBezTo>
                  <a:cubicBezTo>
                    <a:pt x="98845" y="8923"/>
                    <a:pt x="84526" y="66"/>
                    <a:pt x="72329" y="66"/>
                  </a:cubicBezTo>
                  <a:cubicBezTo>
                    <a:pt x="61368" y="66"/>
                    <a:pt x="51999" y="7506"/>
                    <a:pt x="47226" y="12466"/>
                  </a:cubicBezTo>
                  <a:cubicBezTo>
                    <a:pt x="44221" y="2369"/>
                    <a:pt x="34321" y="66"/>
                    <a:pt x="29018" y="66"/>
                  </a:cubicBezTo>
                  <a:cubicBezTo>
                    <a:pt x="22124" y="66"/>
                    <a:pt x="17881" y="4672"/>
                    <a:pt x="15052" y="9454"/>
                  </a:cubicBezTo>
                  <a:cubicBezTo>
                    <a:pt x="11517" y="15477"/>
                    <a:pt x="8688" y="26105"/>
                    <a:pt x="8688" y="27168"/>
                  </a:cubicBezTo>
                  <a:cubicBezTo>
                    <a:pt x="8688" y="29471"/>
                    <a:pt x="11163" y="29471"/>
                    <a:pt x="11694" y="29471"/>
                  </a:cubicBezTo>
                  <a:cubicBezTo>
                    <a:pt x="14169" y="29471"/>
                    <a:pt x="14345" y="28939"/>
                    <a:pt x="15583" y="24157"/>
                  </a:cubicBezTo>
                  <a:cubicBezTo>
                    <a:pt x="18234" y="13883"/>
                    <a:pt x="21593" y="5026"/>
                    <a:pt x="28488" y="5026"/>
                  </a:cubicBezTo>
                  <a:cubicBezTo>
                    <a:pt x="33084" y="5026"/>
                    <a:pt x="34321" y="8923"/>
                    <a:pt x="34321" y="13706"/>
                  </a:cubicBezTo>
                  <a:cubicBezTo>
                    <a:pt x="34321" y="15654"/>
                    <a:pt x="33968" y="17957"/>
                    <a:pt x="33791" y="19020"/>
                  </a:cubicBezTo>
                  <a:lnTo>
                    <a:pt x="13638" y="99794"/>
                  </a:lnTo>
                  <a:close/>
                  <a:moveTo>
                    <a:pt x="47049" y="21323"/>
                  </a:moveTo>
                  <a:cubicBezTo>
                    <a:pt x="57302" y="7683"/>
                    <a:pt x="66141" y="5026"/>
                    <a:pt x="71798" y="5026"/>
                  </a:cubicBezTo>
                  <a:cubicBezTo>
                    <a:pt x="78693" y="5026"/>
                    <a:pt x="84703" y="10163"/>
                    <a:pt x="84703" y="22208"/>
                  </a:cubicBezTo>
                  <a:cubicBezTo>
                    <a:pt x="84703" y="29471"/>
                    <a:pt x="80814" y="47539"/>
                    <a:pt x="75511" y="57812"/>
                  </a:cubicBezTo>
                  <a:cubicBezTo>
                    <a:pt x="71091" y="66492"/>
                    <a:pt x="62429" y="74995"/>
                    <a:pt x="53413" y="74995"/>
                  </a:cubicBezTo>
                  <a:cubicBezTo>
                    <a:pt x="40862" y="74995"/>
                    <a:pt x="37680" y="61355"/>
                    <a:pt x="37680" y="59584"/>
                  </a:cubicBezTo>
                  <a:cubicBezTo>
                    <a:pt x="37680" y="58875"/>
                    <a:pt x="38034" y="57635"/>
                    <a:pt x="38210" y="56927"/>
                  </a:cubicBezTo>
                  <a:lnTo>
                    <a:pt x="47049" y="213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D603E794-3BA6-33D7-BAE4-93B7901C7DB5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6075973" y="5991170"/>
              <a:ext cx="86975" cy="124703"/>
            </a:xfrm>
            <a:custGeom>
              <a:avLst/>
              <a:gdLst>
                <a:gd name="connsiteX0" fmla="*/ 42280 w 86975"/>
                <a:gd name="connsiteY0" fmla="*/ 5380 h 124703"/>
                <a:gd name="connsiteX1" fmla="*/ 42988 w 86975"/>
                <a:gd name="connsiteY1" fmla="*/ 2546 h 124703"/>
                <a:gd name="connsiteX2" fmla="*/ 40159 w 86975"/>
                <a:gd name="connsiteY2" fmla="*/ 66 h 124703"/>
                <a:gd name="connsiteX3" fmla="*/ 17531 w 86975"/>
                <a:gd name="connsiteY3" fmla="*/ 1838 h 124703"/>
                <a:gd name="connsiteX4" fmla="*/ 13642 w 86975"/>
                <a:gd name="connsiteY4" fmla="*/ 5912 h 124703"/>
                <a:gd name="connsiteX5" fmla="*/ 18239 w 86975"/>
                <a:gd name="connsiteY5" fmla="*/ 8392 h 124703"/>
                <a:gd name="connsiteX6" fmla="*/ 26724 w 86975"/>
                <a:gd name="connsiteY6" fmla="*/ 11049 h 124703"/>
                <a:gd name="connsiteX7" fmla="*/ 26017 w 86975"/>
                <a:gd name="connsiteY7" fmla="*/ 14946 h 124703"/>
                <a:gd name="connsiteX8" fmla="*/ 1091 w 86975"/>
                <a:gd name="connsiteY8" fmla="*/ 115204 h 124703"/>
                <a:gd name="connsiteX9" fmla="*/ 207 w 86975"/>
                <a:gd name="connsiteY9" fmla="*/ 119101 h 124703"/>
                <a:gd name="connsiteX10" fmla="*/ 6218 w 86975"/>
                <a:gd name="connsiteY10" fmla="*/ 124770 h 124703"/>
                <a:gd name="connsiteX11" fmla="*/ 14349 w 86975"/>
                <a:gd name="connsiteY11" fmla="*/ 117330 h 124703"/>
                <a:gd name="connsiteX12" fmla="*/ 23012 w 86975"/>
                <a:gd name="connsiteY12" fmla="*/ 82966 h 124703"/>
                <a:gd name="connsiteX13" fmla="*/ 45639 w 86975"/>
                <a:gd name="connsiteY13" fmla="*/ 97491 h 124703"/>
                <a:gd name="connsiteX14" fmla="*/ 45286 w 86975"/>
                <a:gd name="connsiteY14" fmla="*/ 101034 h 124703"/>
                <a:gd name="connsiteX15" fmla="*/ 44578 w 86975"/>
                <a:gd name="connsiteY15" fmla="*/ 106525 h 124703"/>
                <a:gd name="connsiteX16" fmla="*/ 63317 w 86975"/>
                <a:gd name="connsiteY16" fmla="*/ 124770 h 124703"/>
                <a:gd name="connsiteX17" fmla="*/ 85768 w 86975"/>
                <a:gd name="connsiteY17" fmla="*/ 97668 h 124703"/>
                <a:gd name="connsiteX18" fmla="*/ 82939 w 86975"/>
                <a:gd name="connsiteY18" fmla="*/ 95365 h 124703"/>
                <a:gd name="connsiteX19" fmla="*/ 79404 w 86975"/>
                <a:gd name="connsiteY19" fmla="*/ 99617 h 124703"/>
                <a:gd name="connsiteX20" fmla="*/ 63847 w 86975"/>
                <a:gd name="connsiteY20" fmla="*/ 119810 h 124703"/>
                <a:gd name="connsiteX21" fmla="*/ 57660 w 86975"/>
                <a:gd name="connsiteY21" fmla="*/ 110599 h 124703"/>
                <a:gd name="connsiteX22" fmla="*/ 58721 w 86975"/>
                <a:gd name="connsiteY22" fmla="*/ 102628 h 124703"/>
                <a:gd name="connsiteX23" fmla="*/ 59605 w 86975"/>
                <a:gd name="connsiteY23" fmla="*/ 97137 h 124703"/>
                <a:gd name="connsiteX24" fmla="*/ 30967 w 86975"/>
                <a:gd name="connsiteY24" fmla="*/ 78360 h 124703"/>
                <a:gd name="connsiteX25" fmla="*/ 45639 w 86975"/>
                <a:gd name="connsiteY25" fmla="*/ 66669 h 124703"/>
                <a:gd name="connsiteX26" fmla="*/ 73393 w 86975"/>
                <a:gd name="connsiteY26" fmla="*/ 49841 h 124703"/>
                <a:gd name="connsiteX27" fmla="*/ 79227 w 86975"/>
                <a:gd name="connsiteY27" fmla="*/ 52144 h 124703"/>
                <a:gd name="connsiteX28" fmla="*/ 70035 w 86975"/>
                <a:gd name="connsiteY28" fmla="*/ 62064 h 124703"/>
                <a:gd name="connsiteX29" fmla="*/ 77106 w 86975"/>
                <a:gd name="connsiteY29" fmla="*/ 68618 h 124703"/>
                <a:gd name="connsiteX30" fmla="*/ 87182 w 86975"/>
                <a:gd name="connsiteY30" fmla="*/ 57281 h 124703"/>
                <a:gd name="connsiteX31" fmla="*/ 73570 w 86975"/>
                <a:gd name="connsiteY31" fmla="*/ 44882 h 124703"/>
                <a:gd name="connsiteX32" fmla="*/ 45286 w 86975"/>
                <a:gd name="connsiteY32" fmla="*/ 60470 h 124703"/>
                <a:gd name="connsiteX33" fmla="*/ 24779 w 86975"/>
                <a:gd name="connsiteY33" fmla="*/ 76057 h 124703"/>
                <a:gd name="connsiteX34" fmla="*/ 42280 w 8697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280" y="5380"/>
                  </a:moveTo>
                  <a:cubicBezTo>
                    <a:pt x="42457" y="5026"/>
                    <a:pt x="42988" y="2723"/>
                    <a:pt x="42988" y="2546"/>
                  </a:cubicBezTo>
                  <a:cubicBezTo>
                    <a:pt x="42988" y="1660"/>
                    <a:pt x="42280" y="66"/>
                    <a:pt x="40159" y="66"/>
                  </a:cubicBezTo>
                  <a:cubicBezTo>
                    <a:pt x="36623" y="66"/>
                    <a:pt x="21951" y="1483"/>
                    <a:pt x="17531" y="1838"/>
                  </a:cubicBezTo>
                  <a:cubicBezTo>
                    <a:pt x="16117" y="2015"/>
                    <a:pt x="13642" y="2192"/>
                    <a:pt x="13642" y="5912"/>
                  </a:cubicBezTo>
                  <a:cubicBezTo>
                    <a:pt x="13642" y="8392"/>
                    <a:pt x="16117" y="8392"/>
                    <a:pt x="18239" y="8392"/>
                  </a:cubicBezTo>
                  <a:cubicBezTo>
                    <a:pt x="26724" y="8392"/>
                    <a:pt x="26724" y="9632"/>
                    <a:pt x="26724" y="11049"/>
                  </a:cubicBezTo>
                  <a:cubicBezTo>
                    <a:pt x="26724" y="12289"/>
                    <a:pt x="26370" y="13351"/>
                    <a:pt x="26017" y="14946"/>
                  </a:cubicBezTo>
                  <a:lnTo>
                    <a:pt x="1091" y="115204"/>
                  </a:lnTo>
                  <a:cubicBezTo>
                    <a:pt x="207" y="118393"/>
                    <a:pt x="207" y="118747"/>
                    <a:pt x="207" y="119101"/>
                  </a:cubicBezTo>
                  <a:cubicBezTo>
                    <a:pt x="207" y="121758"/>
                    <a:pt x="2328" y="124770"/>
                    <a:pt x="6218" y="124770"/>
                  </a:cubicBezTo>
                  <a:cubicBezTo>
                    <a:pt x="10991" y="124770"/>
                    <a:pt x="13289" y="121227"/>
                    <a:pt x="14349" y="117330"/>
                  </a:cubicBezTo>
                  <a:cubicBezTo>
                    <a:pt x="14703" y="116622"/>
                    <a:pt x="22304" y="85446"/>
                    <a:pt x="23012" y="82966"/>
                  </a:cubicBezTo>
                  <a:cubicBezTo>
                    <a:pt x="35563" y="84206"/>
                    <a:pt x="45639" y="88280"/>
                    <a:pt x="45639" y="97491"/>
                  </a:cubicBezTo>
                  <a:cubicBezTo>
                    <a:pt x="45639" y="98377"/>
                    <a:pt x="45639" y="99262"/>
                    <a:pt x="45286" y="101034"/>
                  </a:cubicBezTo>
                  <a:cubicBezTo>
                    <a:pt x="44578" y="103691"/>
                    <a:pt x="44578" y="104576"/>
                    <a:pt x="44578" y="106525"/>
                  </a:cubicBezTo>
                  <a:cubicBezTo>
                    <a:pt x="44578" y="119101"/>
                    <a:pt x="54832" y="124770"/>
                    <a:pt x="63317" y="124770"/>
                  </a:cubicBezTo>
                  <a:cubicBezTo>
                    <a:pt x="80465" y="124770"/>
                    <a:pt x="85768" y="97845"/>
                    <a:pt x="85768" y="97668"/>
                  </a:cubicBezTo>
                  <a:cubicBezTo>
                    <a:pt x="85768" y="95365"/>
                    <a:pt x="83470" y="95365"/>
                    <a:pt x="82939" y="95365"/>
                  </a:cubicBezTo>
                  <a:cubicBezTo>
                    <a:pt x="80465" y="95365"/>
                    <a:pt x="80288" y="96251"/>
                    <a:pt x="79404" y="99617"/>
                  </a:cubicBezTo>
                  <a:cubicBezTo>
                    <a:pt x="77283" y="107233"/>
                    <a:pt x="72510" y="119810"/>
                    <a:pt x="63847" y="119810"/>
                  </a:cubicBezTo>
                  <a:cubicBezTo>
                    <a:pt x="59074" y="119810"/>
                    <a:pt x="57660" y="115382"/>
                    <a:pt x="57660" y="110599"/>
                  </a:cubicBezTo>
                  <a:cubicBezTo>
                    <a:pt x="57660" y="107588"/>
                    <a:pt x="57660" y="107233"/>
                    <a:pt x="58721" y="102628"/>
                  </a:cubicBezTo>
                  <a:cubicBezTo>
                    <a:pt x="58898" y="102096"/>
                    <a:pt x="59605" y="99085"/>
                    <a:pt x="59605" y="97137"/>
                  </a:cubicBezTo>
                  <a:cubicBezTo>
                    <a:pt x="59605" y="81372"/>
                    <a:pt x="38391" y="78892"/>
                    <a:pt x="30967" y="78360"/>
                  </a:cubicBezTo>
                  <a:cubicBezTo>
                    <a:pt x="36093" y="75172"/>
                    <a:pt x="42634" y="69326"/>
                    <a:pt x="45639" y="66669"/>
                  </a:cubicBezTo>
                  <a:cubicBezTo>
                    <a:pt x="54655" y="58167"/>
                    <a:pt x="63494" y="49841"/>
                    <a:pt x="73393" y="49841"/>
                  </a:cubicBezTo>
                  <a:cubicBezTo>
                    <a:pt x="75515" y="49841"/>
                    <a:pt x="77813" y="50373"/>
                    <a:pt x="79227" y="52144"/>
                  </a:cubicBezTo>
                  <a:cubicBezTo>
                    <a:pt x="71626" y="53384"/>
                    <a:pt x="70035" y="59407"/>
                    <a:pt x="70035" y="62064"/>
                  </a:cubicBezTo>
                  <a:cubicBezTo>
                    <a:pt x="70035" y="65961"/>
                    <a:pt x="73040" y="68618"/>
                    <a:pt x="77106" y="68618"/>
                  </a:cubicBezTo>
                  <a:cubicBezTo>
                    <a:pt x="81879" y="68618"/>
                    <a:pt x="87182" y="64721"/>
                    <a:pt x="87182" y="57281"/>
                  </a:cubicBezTo>
                  <a:cubicBezTo>
                    <a:pt x="87182" y="51436"/>
                    <a:pt x="82939" y="44882"/>
                    <a:pt x="73570" y="44882"/>
                  </a:cubicBezTo>
                  <a:cubicBezTo>
                    <a:pt x="63494" y="44882"/>
                    <a:pt x="54301" y="52144"/>
                    <a:pt x="45286" y="60470"/>
                  </a:cubicBezTo>
                  <a:cubicBezTo>
                    <a:pt x="37861" y="67555"/>
                    <a:pt x="32027" y="73046"/>
                    <a:pt x="24779" y="76057"/>
                  </a:cubicBezTo>
                  <a:lnTo>
                    <a:pt x="42280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86155589-B1FD-EED3-8F75-F906114E93CB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6287844" y="5864934"/>
              <a:ext cx="180314" cy="178400"/>
            </a:xfrm>
            <a:custGeom>
              <a:avLst/>
              <a:gdLst>
                <a:gd name="connsiteX0" fmla="*/ 84564 w 180314"/>
                <a:gd name="connsiteY0" fmla="*/ 17524 h 178400"/>
                <a:gd name="connsiteX1" fmla="*/ 91635 w 180314"/>
                <a:gd name="connsiteY1" fmla="*/ 8161 h 178400"/>
                <a:gd name="connsiteX2" fmla="*/ 107040 w 180314"/>
                <a:gd name="connsiteY2" fmla="*/ 7908 h 178400"/>
                <a:gd name="connsiteX3" fmla="*/ 153003 w 180314"/>
                <a:gd name="connsiteY3" fmla="*/ 32960 h 178400"/>
                <a:gd name="connsiteX4" fmla="*/ 139113 w 180314"/>
                <a:gd name="connsiteY4" fmla="*/ 68893 h 178400"/>
                <a:gd name="connsiteX5" fmla="*/ 96434 w 180314"/>
                <a:gd name="connsiteY5" fmla="*/ 83570 h 178400"/>
                <a:gd name="connsiteX6" fmla="*/ 68149 w 180314"/>
                <a:gd name="connsiteY6" fmla="*/ 83570 h 178400"/>
                <a:gd name="connsiteX7" fmla="*/ 84564 w 180314"/>
                <a:gd name="connsiteY7" fmla="*/ 17524 h 178400"/>
                <a:gd name="connsiteX8" fmla="*/ 120930 w 180314"/>
                <a:gd name="connsiteY8" fmla="*/ 86860 h 178400"/>
                <a:gd name="connsiteX9" fmla="*/ 176489 w 180314"/>
                <a:gd name="connsiteY9" fmla="*/ 38021 h 178400"/>
                <a:gd name="connsiteX10" fmla="*/ 120678 w 180314"/>
                <a:gd name="connsiteY10" fmla="*/ 63 h 178400"/>
                <a:gd name="connsiteX11" fmla="*/ 48703 w 180314"/>
                <a:gd name="connsiteY11" fmla="*/ 63 h 178400"/>
                <a:gd name="connsiteX12" fmla="*/ 41380 w 180314"/>
                <a:gd name="connsiteY12" fmla="*/ 5124 h 178400"/>
                <a:gd name="connsiteX13" fmla="*/ 48451 w 180314"/>
                <a:gd name="connsiteY13" fmla="*/ 7908 h 178400"/>
                <a:gd name="connsiteX14" fmla="*/ 58047 w 180314"/>
                <a:gd name="connsiteY14" fmla="*/ 8414 h 178400"/>
                <a:gd name="connsiteX15" fmla="*/ 64866 w 180314"/>
                <a:gd name="connsiteY15" fmla="*/ 12463 h 178400"/>
                <a:gd name="connsiteX16" fmla="*/ 63856 w 180314"/>
                <a:gd name="connsiteY16" fmla="*/ 17271 h 178400"/>
                <a:gd name="connsiteX17" fmla="*/ 30015 w 180314"/>
                <a:gd name="connsiteY17" fmla="*/ 153159 h 178400"/>
                <a:gd name="connsiteX18" fmla="*/ 7034 w 180314"/>
                <a:gd name="connsiteY18" fmla="*/ 165052 h 178400"/>
                <a:gd name="connsiteX19" fmla="*/ 216 w 180314"/>
                <a:gd name="connsiteY19" fmla="*/ 170114 h 178400"/>
                <a:gd name="connsiteX20" fmla="*/ 3751 w 180314"/>
                <a:gd name="connsiteY20" fmla="*/ 172897 h 178400"/>
                <a:gd name="connsiteX21" fmla="*/ 35571 w 180314"/>
                <a:gd name="connsiteY21" fmla="*/ 172138 h 178400"/>
                <a:gd name="connsiteX22" fmla="*/ 67644 w 180314"/>
                <a:gd name="connsiteY22" fmla="*/ 172897 h 178400"/>
                <a:gd name="connsiteX23" fmla="*/ 72695 w 180314"/>
                <a:gd name="connsiteY23" fmla="*/ 167836 h 178400"/>
                <a:gd name="connsiteX24" fmla="*/ 65624 w 180314"/>
                <a:gd name="connsiteY24" fmla="*/ 165052 h 178400"/>
                <a:gd name="connsiteX25" fmla="*/ 49208 w 180314"/>
                <a:gd name="connsiteY25" fmla="*/ 160498 h 178400"/>
                <a:gd name="connsiteX26" fmla="*/ 49966 w 180314"/>
                <a:gd name="connsiteY26" fmla="*/ 156196 h 178400"/>
                <a:gd name="connsiteX27" fmla="*/ 66634 w 180314"/>
                <a:gd name="connsiteY27" fmla="*/ 89137 h 178400"/>
                <a:gd name="connsiteX28" fmla="*/ 96686 w 180314"/>
                <a:gd name="connsiteY28" fmla="*/ 89137 h 178400"/>
                <a:gd name="connsiteX29" fmla="*/ 124213 w 180314"/>
                <a:gd name="connsiteY29" fmla="*/ 112165 h 178400"/>
                <a:gd name="connsiteX30" fmla="*/ 120678 w 180314"/>
                <a:gd name="connsiteY30" fmla="*/ 129625 h 178400"/>
                <a:gd name="connsiteX31" fmla="*/ 116637 w 180314"/>
                <a:gd name="connsiteY31" fmla="*/ 151135 h 178400"/>
                <a:gd name="connsiteX32" fmla="*/ 150225 w 180314"/>
                <a:gd name="connsiteY32" fmla="*/ 178464 h 178400"/>
                <a:gd name="connsiteX33" fmla="*/ 180530 w 180314"/>
                <a:gd name="connsiteY33" fmla="*/ 149363 h 178400"/>
                <a:gd name="connsiteX34" fmla="*/ 177499 w 180314"/>
                <a:gd name="connsiteY34" fmla="*/ 146327 h 178400"/>
                <a:gd name="connsiteX35" fmla="*/ 174216 w 180314"/>
                <a:gd name="connsiteY35" fmla="*/ 149869 h 178400"/>
                <a:gd name="connsiteX36" fmla="*/ 151235 w 180314"/>
                <a:gd name="connsiteY36" fmla="*/ 172897 h 178400"/>
                <a:gd name="connsiteX37" fmla="*/ 141133 w 180314"/>
                <a:gd name="connsiteY37" fmla="*/ 157461 h 178400"/>
                <a:gd name="connsiteX38" fmla="*/ 143659 w 180314"/>
                <a:gd name="connsiteY38" fmla="*/ 128613 h 178400"/>
                <a:gd name="connsiteX39" fmla="*/ 144669 w 180314"/>
                <a:gd name="connsiteY39" fmla="*/ 116720 h 178400"/>
                <a:gd name="connsiteX40" fmla="*/ 12093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64" y="17524"/>
                  </a:moveTo>
                  <a:cubicBezTo>
                    <a:pt x="86079" y="11451"/>
                    <a:pt x="86837" y="8920"/>
                    <a:pt x="91635" y="8161"/>
                  </a:cubicBezTo>
                  <a:cubicBezTo>
                    <a:pt x="93908" y="7908"/>
                    <a:pt x="101990" y="7908"/>
                    <a:pt x="107040" y="7908"/>
                  </a:cubicBezTo>
                  <a:cubicBezTo>
                    <a:pt x="124971" y="7908"/>
                    <a:pt x="153003" y="7908"/>
                    <a:pt x="153003" y="32960"/>
                  </a:cubicBezTo>
                  <a:cubicBezTo>
                    <a:pt x="153003" y="41564"/>
                    <a:pt x="148962" y="59024"/>
                    <a:pt x="139113" y="68893"/>
                  </a:cubicBezTo>
                  <a:cubicBezTo>
                    <a:pt x="132547" y="75472"/>
                    <a:pt x="119162" y="83570"/>
                    <a:pt x="96434" y="83570"/>
                  </a:cubicBezTo>
                  <a:lnTo>
                    <a:pt x="68149" y="83570"/>
                  </a:lnTo>
                  <a:lnTo>
                    <a:pt x="84564" y="17524"/>
                  </a:lnTo>
                  <a:close/>
                  <a:moveTo>
                    <a:pt x="120930" y="86860"/>
                  </a:moveTo>
                  <a:cubicBezTo>
                    <a:pt x="146437" y="81293"/>
                    <a:pt x="176489" y="63579"/>
                    <a:pt x="176489" y="38021"/>
                  </a:cubicBezTo>
                  <a:cubicBezTo>
                    <a:pt x="176489" y="16258"/>
                    <a:pt x="153760" y="63"/>
                    <a:pt x="120678" y="63"/>
                  </a:cubicBezTo>
                  <a:lnTo>
                    <a:pt x="48703" y="63"/>
                  </a:lnTo>
                  <a:cubicBezTo>
                    <a:pt x="43653" y="63"/>
                    <a:pt x="41380" y="63"/>
                    <a:pt x="41380" y="5124"/>
                  </a:cubicBezTo>
                  <a:cubicBezTo>
                    <a:pt x="41380" y="7908"/>
                    <a:pt x="43653" y="7908"/>
                    <a:pt x="48451" y="7908"/>
                  </a:cubicBezTo>
                  <a:cubicBezTo>
                    <a:pt x="48956" y="7908"/>
                    <a:pt x="53754" y="7908"/>
                    <a:pt x="58047" y="8414"/>
                  </a:cubicBezTo>
                  <a:cubicBezTo>
                    <a:pt x="62593" y="8920"/>
                    <a:pt x="64866" y="9173"/>
                    <a:pt x="64866" y="12463"/>
                  </a:cubicBezTo>
                  <a:cubicBezTo>
                    <a:pt x="64866" y="13475"/>
                    <a:pt x="64613" y="14234"/>
                    <a:pt x="63856" y="17271"/>
                  </a:cubicBezTo>
                  <a:lnTo>
                    <a:pt x="30015" y="153159"/>
                  </a:lnTo>
                  <a:cubicBezTo>
                    <a:pt x="27490" y="163028"/>
                    <a:pt x="26985" y="165052"/>
                    <a:pt x="7034" y="165052"/>
                  </a:cubicBezTo>
                  <a:cubicBezTo>
                    <a:pt x="2488" y="165052"/>
                    <a:pt x="216" y="165052"/>
                    <a:pt x="216" y="170114"/>
                  </a:cubicBezTo>
                  <a:cubicBezTo>
                    <a:pt x="216" y="172897"/>
                    <a:pt x="3246" y="172897"/>
                    <a:pt x="3751" y="172897"/>
                  </a:cubicBezTo>
                  <a:cubicBezTo>
                    <a:pt x="10822" y="172897"/>
                    <a:pt x="28500" y="172138"/>
                    <a:pt x="35571" y="172138"/>
                  </a:cubicBezTo>
                  <a:cubicBezTo>
                    <a:pt x="42642" y="172138"/>
                    <a:pt x="60573" y="172897"/>
                    <a:pt x="67644" y="172897"/>
                  </a:cubicBezTo>
                  <a:cubicBezTo>
                    <a:pt x="69664" y="172897"/>
                    <a:pt x="72695" y="172897"/>
                    <a:pt x="72695" y="167836"/>
                  </a:cubicBezTo>
                  <a:cubicBezTo>
                    <a:pt x="72695" y="165052"/>
                    <a:pt x="70422" y="165052"/>
                    <a:pt x="65624" y="165052"/>
                  </a:cubicBezTo>
                  <a:cubicBezTo>
                    <a:pt x="56280" y="165052"/>
                    <a:pt x="49208" y="165052"/>
                    <a:pt x="49208" y="160498"/>
                  </a:cubicBezTo>
                  <a:cubicBezTo>
                    <a:pt x="49208" y="158979"/>
                    <a:pt x="49714" y="157714"/>
                    <a:pt x="49966" y="156196"/>
                  </a:cubicBezTo>
                  <a:lnTo>
                    <a:pt x="66634" y="89137"/>
                  </a:lnTo>
                  <a:lnTo>
                    <a:pt x="96686" y="89137"/>
                  </a:lnTo>
                  <a:cubicBezTo>
                    <a:pt x="119667" y="89137"/>
                    <a:pt x="124213" y="103308"/>
                    <a:pt x="124213" y="112165"/>
                  </a:cubicBezTo>
                  <a:cubicBezTo>
                    <a:pt x="124213" y="115961"/>
                    <a:pt x="122193" y="123805"/>
                    <a:pt x="120678" y="129625"/>
                  </a:cubicBezTo>
                  <a:cubicBezTo>
                    <a:pt x="118910" y="136711"/>
                    <a:pt x="116637" y="146074"/>
                    <a:pt x="116637" y="151135"/>
                  </a:cubicBezTo>
                  <a:cubicBezTo>
                    <a:pt x="116637" y="178464"/>
                    <a:pt x="146942" y="178464"/>
                    <a:pt x="150225" y="178464"/>
                  </a:cubicBezTo>
                  <a:cubicBezTo>
                    <a:pt x="171691" y="178464"/>
                    <a:pt x="180530" y="152906"/>
                    <a:pt x="180530" y="149363"/>
                  </a:cubicBezTo>
                  <a:cubicBezTo>
                    <a:pt x="180530" y="146327"/>
                    <a:pt x="177752" y="146327"/>
                    <a:pt x="177499" y="146327"/>
                  </a:cubicBezTo>
                  <a:cubicBezTo>
                    <a:pt x="175226" y="146327"/>
                    <a:pt x="174721" y="148098"/>
                    <a:pt x="174216" y="149869"/>
                  </a:cubicBezTo>
                  <a:cubicBezTo>
                    <a:pt x="167903" y="168595"/>
                    <a:pt x="157043" y="172897"/>
                    <a:pt x="151235" y="172897"/>
                  </a:cubicBezTo>
                  <a:cubicBezTo>
                    <a:pt x="142901" y="172897"/>
                    <a:pt x="141133" y="167330"/>
                    <a:pt x="141133" y="157461"/>
                  </a:cubicBezTo>
                  <a:cubicBezTo>
                    <a:pt x="141133" y="149616"/>
                    <a:pt x="142649" y="136711"/>
                    <a:pt x="143659" y="128613"/>
                  </a:cubicBezTo>
                  <a:cubicBezTo>
                    <a:pt x="144164" y="125070"/>
                    <a:pt x="144669" y="120262"/>
                    <a:pt x="144669" y="116720"/>
                  </a:cubicBezTo>
                  <a:cubicBezTo>
                    <a:pt x="144669" y="97235"/>
                    <a:pt x="127749" y="89390"/>
                    <a:pt x="12093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DEF1900B-ED3C-9B99-5635-1A51D7F7FAE5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6490284" y="5880806"/>
              <a:ext cx="119502" cy="8679"/>
            </a:xfrm>
            <a:custGeom>
              <a:avLst/>
              <a:gdLst>
                <a:gd name="connsiteX0" fmla="*/ 112654 w 119502"/>
                <a:gd name="connsiteY0" fmla="*/ 8739 h 8679"/>
                <a:gd name="connsiteX1" fmla="*/ 119726 w 119502"/>
                <a:gd name="connsiteY1" fmla="*/ 4487 h 8679"/>
                <a:gd name="connsiteX2" fmla="*/ 112654 w 119502"/>
                <a:gd name="connsiteY2" fmla="*/ 59 h 8679"/>
                <a:gd name="connsiteX3" fmla="*/ 7294 w 119502"/>
                <a:gd name="connsiteY3" fmla="*/ 59 h 8679"/>
                <a:gd name="connsiteX4" fmla="*/ 223 w 119502"/>
                <a:gd name="connsiteY4" fmla="*/ 4310 h 8679"/>
                <a:gd name="connsiteX5" fmla="*/ 7294 w 119502"/>
                <a:gd name="connsiteY5" fmla="*/ 8739 h 8679"/>
                <a:gd name="connsiteX6" fmla="*/ 11265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54" y="8739"/>
                  </a:moveTo>
                  <a:cubicBezTo>
                    <a:pt x="115483" y="8739"/>
                    <a:pt x="119726" y="8739"/>
                    <a:pt x="119726" y="4487"/>
                  </a:cubicBezTo>
                  <a:cubicBezTo>
                    <a:pt x="119726" y="59"/>
                    <a:pt x="115660" y="59"/>
                    <a:pt x="112654" y="59"/>
                  </a:cubicBezTo>
                  <a:lnTo>
                    <a:pt x="7294" y="59"/>
                  </a:lnTo>
                  <a:cubicBezTo>
                    <a:pt x="4466" y="59"/>
                    <a:pt x="223" y="59"/>
                    <a:pt x="223" y="4310"/>
                  </a:cubicBezTo>
                  <a:cubicBezTo>
                    <a:pt x="223" y="8739"/>
                    <a:pt x="4289" y="8739"/>
                    <a:pt x="7294" y="8739"/>
                  </a:cubicBezTo>
                  <a:lnTo>
                    <a:pt x="11265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F1800F38-BEA9-F163-912B-9227B8BE0F6A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6636632" y="5809774"/>
              <a:ext cx="132053" cy="119743"/>
            </a:xfrm>
            <a:custGeom>
              <a:avLst/>
              <a:gdLst>
                <a:gd name="connsiteX0" fmla="*/ 78542 w 132053"/>
                <a:gd name="connsiteY0" fmla="*/ 12636 h 119743"/>
                <a:gd name="connsiteX1" fmla="*/ 84022 w 132053"/>
                <a:gd name="connsiteY1" fmla="*/ 6613 h 119743"/>
                <a:gd name="connsiteX2" fmla="*/ 94629 w 132053"/>
                <a:gd name="connsiteY2" fmla="*/ 6436 h 119743"/>
                <a:gd name="connsiteX3" fmla="*/ 114428 w 132053"/>
                <a:gd name="connsiteY3" fmla="*/ 7853 h 119743"/>
                <a:gd name="connsiteX4" fmla="*/ 122737 w 132053"/>
                <a:gd name="connsiteY4" fmla="*/ 21847 h 119743"/>
                <a:gd name="connsiteX5" fmla="*/ 121500 w 132053"/>
                <a:gd name="connsiteY5" fmla="*/ 36195 h 119743"/>
                <a:gd name="connsiteX6" fmla="*/ 121146 w 132053"/>
                <a:gd name="connsiteY6" fmla="*/ 38143 h 119743"/>
                <a:gd name="connsiteX7" fmla="*/ 124151 w 132053"/>
                <a:gd name="connsiteY7" fmla="*/ 40800 h 119743"/>
                <a:gd name="connsiteX8" fmla="*/ 127510 w 132053"/>
                <a:gd name="connsiteY8" fmla="*/ 36372 h 119743"/>
                <a:gd name="connsiteX9" fmla="*/ 132283 w 132053"/>
                <a:gd name="connsiteY9" fmla="*/ 2539 h 119743"/>
                <a:gd name="connsiteX10" fmla="*/ 126980 w 132053"/>
                <a:gd name="connsiteY10" fmla="*/ 59 h 119743"/>
                <a:gd name="connsiteX11" fmla="*/ 18261 w 132053"/>
                <a:gd name="connsiteY11" fmla="*/ 59 h 119743"/>
                <a:gd name="connsiteX12" fmla="*/ 12250 w 132053"/>
                <a:gd name="connsiteY12" fmla="*/ 3779 h 119743"/>
                <a:gd name="connsiteX13" fmla="*/ 1113 w 132053"/>
                <a:gd name="connsiteY13" fmla="*/ 35132 h 119743"/>
                <a:gd name="connsiteX14" fmla="*/ 229 w 132053"/>
                <a:gd name="connsiteY14" fmla="*/ 38320 h 119743"/>
                <a:gd name="connsiteX15" fmla="*/ 3235 w 132053"/>
                <a:gd name="connsiteY15" fmla="*/ 40800 h 119743"/>
                <a:gd name="connsiteX16" fmla="*/ 6947 w 132053"/>
                <a:gd name="connsiteY16" fmla="*/ 36549 h 119743"/>
                <a:gd name="connsiteX17" fmla="*/ 49904 w 132053"/>
                <a:gd name="connsiteY17" fmla="*/ 6436 h 119743"/>
                <a:gd name="connsiteX18" fmla="*/ 57329 w 132053"/>
                <a:gd name="connsiteY18" fmla="*/ 6436 h 119743"/>
                <a:gd name="connsiteX19" fmla="*/ 62809 w 132053"/>
                <a:gd name="connsiteY19" fmla="*/ 8207 h 119743"/>
                <a:gd name="connsiteX20" fmla="*/ 62102 w 132053"/>
                <a:gd name="connsiteY20" fmla="*/ 11927 h 119743"/>
                <a:gd name="connsiteX21" fmla="*/ 38767 w 132053"/>
                <a:gd name="connsiteY21" fmla="*/ 105100 h 119743"/>
                <a:gd name="connsiteX22" fmla="*/ 18084 w 132053"/>
                <a:gd name="connsiteY22" fmla="*/ 113426 h 119743"/>
                <a:gd name="connsiteX23" fmla="*/ 10129 w 132053"/>
                <a:gd name="connsiteY23" fmla="*/ 117323 h 119743"/>
                <a:gd name="connsiteX24" fmla="*/ 13134 w 132053"/>
                <a:gd name="connsiteY24" fmla="*/ 119803 h 119743"/>
                <a:gd name="connsiteX25" fmla="*/ 28337 w 132053"/>
                <a:gd name="connsiteY25" fmla="*/ 119271 h 119743"/>
                <a:gd name="connsiteX26" fmla="*/ 43540 w 132053"/>
                <a:gd name="connsiteY26" fmla="*/ 119094 h 119743"/>
                <a:gd name="connsiteX27" fmla="*/ 59450 w 132053"/>
                <a:gd name="connsiteY27" fmla="*/ 119271 h 119743"/>
                <a:gd name="connsiteX28" fmla="*/ 74300 w 132053"/>
                <a:gd name="connsiteY28" fmla="*/ 119803 h 119743"/>
                <a:gd name="connsiteX29" fmla="*/ 78366 w 132053"/>
                <a:gd name="connsiteY29" fmla="*/ 115906 h 119743"/>
                <a:gd name="connsiteX30" fmla="*/ 71118 w 132053"/>
                <a:gd name="connsiteY30" fmla="*/ 113426 h 119743"/>
                <a:gd name="connsiteX31" fmla="*/ 60864 w 132053"/>
                <a:gd name="connsiteY31" fmla="*/ 113072 h 119743"/>
                <a:gd name="connsiteX32" fmla="*/ 54500 w 132053"/>
                <a:gd name="connsiteY32" fmla="*/ 109706 h 119743"/>
                <a:gd name="connsiteX33" fmla="*/ 55208 w 132053"/>
                <a:gd name="connsiteY33" fmla="*/ 105632 h 119743"/>
                <a:gd name="connsiteX34" fmla="*/ 7854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42" y="12636"/>
                  </a:moveTo>
                  <a:cubicBezTo>
                    <a:pt x="79780" y="7499"/>
                    <a:pt x="80133" y="6967"/>
                    <a:pt x="84022" y="6613"/>
                  </a:cubicBezTo>
                  <a:cubicBezTo>
                    <a:pt x="84906" y="6436"/>
                    <a:pt x="91094" y="6436"/>
                    <a:pt x="94629" y="6436"/>
                  </a:cubicBezTo>
                  <a:cubicBezTo>
                    <a:pt x="105413" y="6436"/>
                    <a:pt x="110009" y="6436"/>
                    <a:pt x="114428" y="7853"/>
                  </a:cubicBezTo>
                  <a:cubicBezTo>
                    <a:pt x="122383" y="10333"/>
                    <a:pt x="122737" y="15470"/>
                    <a:pt x="122737" y="21847"/>
                  </a:cubicBezTo>
                  <a:cubicBezTo>
                    <a:pt x="122737" y="24681"/>
                    <a:pt x="122737" y="26984"/>
                    <a:pt x="121500" y="36195"/>
                  </a:cubicBezTo>
                  <a:lnTo>
                    <a:pt x="121146" y="38143"/>
                  </a:lnTo>
                  <a:cubicBezTo>
                    <a:pt x="121146" y="39914"/>
                    <a:pt x="122383" y="40800"/>
                    <a:pt x="124151" y="40800"/>
                  </a:cubicBezTo>
                  <a:cubicBezTo>
                    <a:pt x="126803" y="40800"/>
                    <a:pt x="127156" y="39206"/>
                    <a:pt x="127510" y="36372"/>
                  </a:cubicBezTo>
                  <a:lnTo>
                    <a:pt x="132283" y="2539"/>
                  </a:lnTo>
                  <a:cubicBezTo>
                    <a:pt x="132283" y="59"/>
                    <a:pt x="130162" y="59"/>
                    <a:pt x="126980" y="59"/>
                  </a:cubicBezTo>
                  <a:lnTo>
                    <a:pt x="18261" y="59"/>
                  </a:lnTo>
                  <a:cubicBezTo>
                    <a:pt x="13841" y="59"/>
                    <a:pt x="13488" y="59"/>
                    <a:pt x="12250" y="3779"/>
                  </a:cubicBezTo>
                  <a:lnTo>
                    <a:pt x="1113" y="35132"/>
                  </a:lnTo>
                  <a:cubicBezTo>
                    <a:pt x="937" y="35840"/>
                    <a:pt x="229" y="37435"/>
                    <a:pt x="229" y="38320"/>
                  </a:cubicBezTo>
                  <a:cubicBezTo>
                    <a:pt x="229" y="39029"/>
                    <a:pt x="583" y="40800"/>
                    <a:pt x="3235" y="40800"/>
                  </a:cubicBezTo>
                  <a:cubicBezTo>
                    <a:pt x="5533" y="40800"/>
                    <a:pt x="5886" y="39914"/>
                    <a:pt x="6947" y="36549"/>
                  </a:cubicBezTo>
                  <a:cubicBezTo>
                    <a:pt x="17200" y="8207"/>
                    <a:pt x="23034" y="6436"/>
                    <a:pt x="49904" y="6436"/>
                  </a:cubicBezTo>
                  <a:lnTo>
                    <a:pt x="57329" y="6436"/>
                  </a:lnTo>
                  <a:cubicBezTo>
                    <a:pt x="62632" y="6436"/>
                    <a:pt x="62809" y="6613"/>
                    <a:pt x="62809" y="8207"/>
                  </a:cubicBezTo>
                  <a:cubicBezTo>
                    <a:pt x="62809" y="8384"/>
                    <a:pt x="62809" y="9270"/>
                    <a:pt x="62102" y="11927"/>
                  </a:cubicBezTo>
                  <a:lnTo>
                    <a:pt x="38767" y="105100"/>
                  </a:lnTo>
                  <a:cubicBezTo>
                    <a:pt x="37176" y="111654"/>
                    <a:pt x="36646" y="113426"/>
                    <a:pt x="18084" y="113426"/>
                  </a:cubicBezTo>
                  <a:cubicBezTo>
                    <a:pt x="11720" y="113426"/>
                    <a:pt x="10129" y="113426"/>
                    <a:pt x="10129" y="117323"/>
                  </a:cubicBezTo>
                  <a:cubicBezTo>
                    <a:pt x="10129" y="117854"/>
                    <a:pt x="10483" y="119803"/>
                    <a:pt x="13134" y="119803"/>
                  </a:cubicBezTo>
                  <a:cubicBezTo>
                    <a:pt x="18084" y="119803"/>
                    <a:pt x="23387" y="119271"/>
                    <a:pt x="28337" y="119271"/>
                  </a:cubicBezTo>
                  <a:cubicBezTo>
                    <a:pt x="33287" y="119271"/>
                    <a:pt x="38590" y="119094"/>
                    <a:pt x="43540" y="119094"/>
                  </a:cubicBezTo>
                  <a:cubicBezTo>
                    <a:pt x="48490" y="119094"/>
                    <a:pt x="54500" y="119094"/>
                    <a:pt x="59450" y="119271"/>
                  </a:cubicBezTo>
                  <a:cubicBezTo>
                    <a:pt x="64223" y="119448"/>
                    <a:pt x="69527" y="119803"/>
                    <a:pt x="74300" y="119803"/>
                  </a:cubicBezTo>
                  <a:cubicBezTo>
                    <a:pt x="75714" y="119803"/>
                    <a:pt x="78366" y="119803"/>
                    <a:pt x="78366" y="115906"/>
                  </a:cubicBezTo>
                  <a:cubicBezTo>
                    <a:pt x="78366" y="113426"/>
                    <a:pt x="76598" y="113426"/>
                    <a:pt x="71118" y="113426"/>
                  </a:cubicBezTo>
                  <a:cubicBezTo>
                    <a:pt x="67759" y="113426"/>
                    <a:pt x="64223" y="113249"/>
                    <a:pt x="60864" y="113072"/>
                  </a:cubicBezTo>
                  <a:cubicBezTo>
                    <a:pt x="54854" y="112540"/>
                    <a:pt x="54500" y="111832"/>
                    <a:pt x="54500" y="109706"/>
                  </a:cubicBezTo>
                  <a:cubicBezTo>
                    <a:pt x="54500" y="108466"/>
                    <a:pt x="54500" y="108112"/>
                    <a:pt x="55208" y="105632"/>
                  </a:cubicBezTo>
                  <a:lnTo>
                    <a:pt x="7854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645AD79A-0821-EA7C-A0C4-8E67CBD20C6F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6480025" y="6035986"/>
              <a:ext cx="79550" cy="112481"/>
            </a:xfrm>
            <a:custGeom>
              <a:avLst/>
              <a:gdLst>
                <a:gd name="connsiteX0" fmla="*/ 79420 w 79550"/>
                <a:gd name="connsiteY0" fmla="*/ 5203 h 112481"/>
                <a:gd name="connsiteX1" fmla="*/ 79773 w 79550"/>
                <a:gd name="connsiteY1" fmla="*/ 2546 h 112481"/>
                <a:gd name="connsiteX2" fmla="*/ 77475 w 79550"/>
                <a:gd name="connsiteY2" fmla="*/ 66 h 112481"/>
                <a:gd name="connsiteX3" fmla="*/ 64747 w 79550"/>
                <a:gd name="connsiteY3" fmla="*/ 11757 h 112481"/>
                <a:gd name="connsiteX4" fmla="*/ 45832 w 79550"/>
                <a:gd name="connsiteY4" fmla="*/ 66 h 112481"/>
                <a:gd name="connsiteX5" fmla="*/ 223 w 79550"/>
                <a:gd name="connsiteY5" fmla="*/ 50550 h 112481"/>
                <a:gd name="connsiteX6" fmla="*/ 26917 w 79550"/>
                <a:gd name="connsiteY6" fmla="*/ 79954 h 112481"/>
                <a:gd name="connsiteX7" fmla="*/ 49191 w 79550"/>
                <a:gd name="connsiteY7" fmla="*/ 70212 h 112481"/>
                <a:gd name="connsiteX8" fmla="*/ 42827 w 79550"/>
                <a:gd name="connsiteY8" fmla="*/ 96074 h 112481"/>
                <a:gd name="connsiteX9" fmla="*/ 29215 w 79550"/>
                <a:gd name="connsiteY9" fmla="*/ 106171 h 112481"/>
                <a:gd name="connsiteX10" fmla="*/ 24619 w 79550"/>
                <a:gd name="connsiteY10" fmla="*/ 110068 h 112481"/>
                <a:gd name="connsiteX11" fmla="*/ 27270 w 79550"/>
                <a:gd name="connsiteY11" fmla="*/ 112547 h 112481"/>
                <a:gd name="connsiteX12" fmla="*/ 45655 w 79550"/>
                <a:gd name="connsiteY12" fmla="*/ 111839 h 112481"/>
                <a:gd name="connsiteX13" fmla="*/ 64571 w 79550"/>
                <a:gd name="connsiteY13" fmla="*/ 112547 h 112481"/>
                <a:gd name="connsiteX14" fmla="*/ 68106 w 79550"/>
                <a:gd name="connsiteY14" fmla="*/ 108650 h 112481"/>
                <a:gd name="connsiteX15" fmla="*/ 63510 w 79550"/>
                <a:gd name="connsiteY15" fmla="*/ 106171 h 112481"/>
                <a:gd name="connsiteX16" fmla="*/ 54848 w 79550"/>
                <a:gd name="connsiteY16" fmla="*/ 104045 h 112481"/>
                <a:gd name="connsiteX17" fmla="*/ 55732 w 79550"/>
                <a:gd name="connsiteY17" fmla="*/ 100148 h 112481"/>
                <a:gd name="connsiteX18" fmla="*/ 79420 w 79550"/>
                <a:gd name="connsiteY18" fmla="*/ 5203 h 112481"/>
                <a:gd name="connsiteX19" fmla="*/ 52726 w 79550"/>
                <a:gd name="connsiteY19" fmla="*/ 55864 h 112481"/>
                <a:gd name="connsiteX20" fmla="*/ 49544 w 79550"/>
                <a:gd name="connsiteY20" fmla="*/ 62064 h 112481"/>
                <a:gd name="connsiteX21" fmla="*/ 27447 w 79550"/>
                <a:gd name="connsiteY21" fmla="*/ 74995 h 112481"/>
                <a:gd name="connsiteX22" fmla="*/ 14542 w 79550"/>
                <a:gd name="connsiteY22" fmla="*/ 57812 h 112481"/>
                <a:gd name="connsiteX23" fmla="*/ 23735 w 79550"/>
                <a:gd name="connsiteY23" fmla="*/ 21854 h 112481"/>
                <a:gd name="connsiteX24" fmla="*/ 45832 w 79550"/>
                <a:gd name="connsiteY24" fmla="*/ 5026 h 112481"/>
                <a:gd name="connsiteX25" fmla="*/ 61565 w 79550"/>
                <a:gd name="connsiteY25" fmla="*/ 20437 h 112481"/>
                <a:gd name="connsiteX26" fmla="*/ 61035 w 79550"/>
                <a:gd name="connsiteY26" fmla="*/ 23094 h 112481"/>
                <a:gd name="connsiteX27" fmla="*/ 52726 w 79550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550" h="112481">
                  <a:moveTo>
                    <a:pt x="79420" y="5203"/>
                  </a:moveTo>
                  <a:cubicBezTo>
                    <a:pt x="79597" y="4495"/>
                    <a:pt x="79773" y="3432"/>
                    <a:pt x="79773" y="2546"/>
                  </a:cubicBezTo>
                  <a:cubicBezTo>
                    <a:pt x="79773" y="1483"/>
                    <a:pt x="79066" y="66"/>
                    <a:pt x="77475" y="66"/>
                  </a:cubicBezTo>
                  <a:cubicBezTo>
                    <a:pt x="75708" y="66"/>
                    <a:pt x="68283" y="6089"/>
                    <a:pt x="64747" y="11757"/>
                  </a:cubicBezTo>
                  <a:cubicBezTo>
                    <a:pt x="62980" y="8214"/>
                    <a:pt x="57146" y="66"/>
                    <a:pt x="45832" y="66"/>
                  </a:cubicBezTo>
                  <a:cubicBezTo>
                    <a:pt x="23204" y="66"/>
                    <a:pt x="223" y="25042"/>
                    <a:pt x="223" y="50550"/>
                  </a:cubicBezTo>
                  <a:cubicBezTo>
                    <a:pt x="223" y="67732"/>
                    <a:pt x="11714" y="79954"/>
                    <a:pt x="26917" y="79954"/>
                  </a:cubicBezTo>
                  <a:cubicBezTo>
                    <a:pt x="36993" y="79954"/>
                    <a:pt x="45302" y="73578"/>
                    <a:pt x="49191" y="70212"/>
                  </a:cubicBezTo>
                  <a:cubicBezTo>
                    <a:pt x="49014" y="70743"/>
                    <a:pt x="43534" y="93062"/>
                    <a:pt x="42827" y="96074"/>
                  </a:cubicBezTo>
                  <a:cubicBezTo>
                    <a:pt x="40352" y="105816"/>
                    <a:pt x="40175" y="105993"/>
                    <a:pt x="29215" y="106171"/>
                  </a:cubicBezTo>
                  <a:cubicBezTo>
                    <a:pt x="27093" y="106171"/>
                    <a:pt x="24619" y="106171"/>
                    <a:pt x="24619" y="110068"/>
                  </a:cubicBezTo>
                  <a:cubicBezTo>
                    <a:pt x="24619" y="111130"/>
                    <a:pt x="25502" y="112547"/>
                    <a:pt x="27270" y="112547"/>
                  </a:cubicBezTo>
                  <a:cubicBezTo>
                    <a:pt x="33104" y="112547"/>
                    <a:pt x="39645" y="111839"/>
                    <a:pt x="45655" y="111839"/>
                  </a:cubicBezTo>
                  <a:cubicBezTo>
                    <a:pt x="51666" y="111839"/>
                    <a:pt x="59090" y="112547"/>
                    <a:pt x="64571" y="112547"/>
                  </a:cubicBezTo>
                  <a:cubicBezTo>
                    <a:pt x="66162" y="112547"/>
                    <a:pt x="68106" y="112016"/>
                    <a:pt x="68106" y="108650"/>
                  </a:cubicBezTo>
                  <a:cubicBezTo>
                    <a:pt x="68106" y="106171"/>
                    <a:pt x="65631" y="106171"/>
                    <a:pt x="63510" y="106171"/>
                  </a:cubicBezTo>
                  <a:cubicBezTo>
                    <a:pt x="59621" y="106171"/>
                    <a:pt x="54848" y="106171"/>
                    <a:pt x="54848" y="104045"/>
                  </a:cubicBezTo>
                  <a:cubicBezTo>
                    <a:pt x="54848" y="103513"/>
                    <a:pt x="54848" y="103159"/>
                    <a:pt x="55732" y="100148"/>
                  </a:cubicBezTo>
                  <a:lnTo>
                    <a:pt x="79420" y="5203"/>
                  </a:lnTo>
                  <a:close/>
                  <a:moveTo>
                    <a:pt x="52726" y="55864"/>
                  </a:moveTo>
                  <a:cubicBezTo>
                    <a:pt x="51842" y="58875"/>
                    <a:pt x="51842" y="59230"/>
                    <a:pt x="49544" y="62064"/>
                  </a:cubicBezTo>
                  <a:cubicBezTo>
                    <a:pt x="42650" y="70212"/>
                    <a:pt x="34341" y="74995"/>
                    <a:pt x="27447" y="74995"/>
                  </a:cubicBezTo>
                  <a:cubicBezTo>
                    <a:pt x="20906" y="74995"/>
                    <a:pt x="14542" y="70389"/>
                    <a:pt x="14542" y="57812"/>
                  </a:cubicBezTo>
                  <a:cubicBezTo>
                    <a:pt x="14542" y="48424"/>
                    <a:pt x="19669" y="28939"/>
                    <a:pt x="23735" y="21854"/>
                  </a:cubicBezTo>
                  <a:cubicBezTo>
                    <a:pt x="31867" y="7683"/>
                    <a:pt x="40882" y="5026"/>
                    <a:pt x="45832" y="5026"/>
                  </a:cubicBezTo>
                  <a:cubicBezTo>
                    <a:pt x="58206" y="5026"/>
                    <a:pt x="61565" y="18665"/>
                    <a:pt x="61565" y="20437"/>
                  </a:cubicBezTo>
                  <a:cubicBezTo>
                    <a:pt x="61565" y="21323"/>
                    <a:pt x="61212" y="22385"/>
                    <a:pt x="61035" y="23094"/>
                  </a:cubicBezTo>
                  <a:lnTo>
                    <a:pt x="52726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502F2721-A3BD-B03C-6F68-471F014F0D2C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6579105" y="5991170"/>
              <a:ext cx="39598" cy="124703"/>
            </a:xfrm>
            <a:custGeom>
              <a:avLst/>
              <a:gdLst>
                <a:gd name="connsiteX0" fmla="*/ 39118 w 39598"/>
                <a:gd name="connsiteY0" fmla="*/ 5380 h 124703"/>
                <a:gd name="connsiteX1" fmla="*/ 39825 w 39598"/>
                <a:gd name="connsiteY1" fmla="*/ 2546 h 124703"/>
                <a:gd name="connsiteX2" fmla="*/ 36997 w 39598"/>
                <a:gd name="connsiteY2" fmla="*/ 66 h 124703"/>
                <a:gd name="connsiteX3" fmla="*/ 14369 w 39598"/>
                <a:gd name="connsiteY3" fmla="*/ 1838 h 124703"/>
                <a:gd name="connsiteX4" fmla="*/ 10657 w 39598"/>
                <a:gd name="connsiteY4" fmla="*/ 5912 h 124703"/>
                <a:gd name="connsiteX5" fmla="*/ 15076 w 39598"/>
                <a:gd name="connsiteY5" fmla="*/ 8392 h 124703"/>
                <a:gd name="connsiteX6" fmla="*/ 23562 w 39598"/>
                <a:gd name="connsiteY6" fmla="*/ 11049 h 124703"/>
                <a:gd name="connsiteX7" fmla="*/ 22855 w 39598"/>
                <a:gd name="connsiteY7" fmla="*/ 14946 h 124703"/>
                <a:gd name="connsiteX8" fmla="*/ 934 w 39598"/>
                <a:gd name="connsiteY8" fmla="*/ 102451 h 124703"/>
                <a:gd name="connsiteX9" fmla="*/ 227 w 39598"/>
                <a:gd name="connsiteY9" fmla="*/ 107942 h 124703"/>
                <a:gd name="connsiteX10" fmla="*/ 18789 w 39598"/>
                <a:gd name="connsiteY10" fmla="*/ 124770 h 124703"/>
                <a:gd name="connsiteX11" fmla="*/ 32931 w 39598"/>
                <a:gd name="connsiteY11" fmla="*/ 115382 h 124703"/>
                <a:gd name="connsiteX12" fmla="*/ 39118 w 39598"/>
                <a:gd name="connsiteY12" fmla="*/ 97668 h 124703"/>
                <a:gd name="connsiteX13" fmla="*/ 36290 w 39598"/>
                <a:gd name="connsiteY13" fmla="*/ 95365 h 124703"/>
                <a:gd name="connsiteX14" fmla="*/ 32754 w 39598"/>
                <a:gd name="connsiteY14" fmla="*/ 99617 h 124703"/>
                <a:gd name="connsiteX15" fmla="*/ 19496 w 39598"/>
                <a:gd name="connsiteY15" fmla="*/ 119810 h 124703"/>
                <a:gd name="connsiteX16" fmla="*/ 13485 w 39598"/>
                <a:gd name="connsiteY16" fmla="*/ 111130 h 124703"/>
                <a:gd name="connsiteX17" fmla="*/ 14546 w 39598"/>
                <a:gd name="connsiteY17" fmla="*/ 103868 h 124703"/>
                <a:gd name="connsiteX18" fmla="*/ 39118 w 3959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118" y="5380"/>
                  </a:moveTo>
                  <a:cubicBezTo>
                    <a:pt x="39295" y="5026"/>
                    <a:pt x="39825" y="2723"/>
                    <a:pt x="39825" y="2546"/>
                  </a:cubicBezTo>
                  <a:cubicBezTo>
                    <a:pt x="39825" y="1660"/>
                    <a:pt x="39118" y="66"/>
                    <a:pt x="36997" y="66"/>
                  </a:cubicBezTo>
                  <a:cubicBezTo>
                    <a:pt x="33461" y="66"/>
                    <a:pt x="18789" y="1483"/>
                    <a:pt x="14369" y="1838"/>
                  </a:cubicBezTo>
                  <a:cubicBezTo>
                    <a:pt x="13132" y="2015"/>
                    <a:pt x="10657" y="2192"/>
                    <a:pt x="10657" y="5912"/>
                  </a:cubicBezTo>
                  <a:cubicBezTo>
                    <a:pt x="10657" y="8392"/>
                    <a:pt x="13132" y="8392"/>
                    <a:pt x="15076" y="8392"/>
                  </a:cubicBezTo>
                  <a:cubicBezTo>
                    <a:pt x="23562" y="8392"/>
                    <a:pt x="23562" y="9632"/>
                    <a:pt x="23562" y="11049"/>
                  </a:cubicBezTo>
                  <a:cubicBezTo>
                    <a:pt x="23562" y="12289"/>
                    <a:pt x="23208" y="13351"/>
                    <a:pt x="22855" y="14946"/>
                  </a:cubicBezTo>
                  <a:lnTo>
                    <a:pt x="934" y="102451"/>
                  </a:lnTo>
                  <a:cubicBezTo>
                    <a:pt x="404" y="104222"/>
                    <a:pt x="227" y="106171"/>
                    <a:pt x="227" y="107942"/>
                  </a:cubicBezTo>
                  <a:cubicBezTo>
                    <a:pt x="227" y="119279"/>
                    <a:pt x="10303" y="124770"/>
                    <a:pt x="18789" y="124770"/>
                  </a:cubicBezTo>
                  <a:cubicBezTo>
                    <a:pt x="23031" y="124770"/>
                    <a:pt x="28335" y="123353"/>
                    <a:pt x="32931" y="115382"/>
                  </a:cubicBezTo>
                  <a:cubicBezTo>
                    <a:pt x="36643" y="108828"/>
                    <a:pt x="39118" y="98377"/>
                    <a:pt x="39118" y="97668"/>
                  </a:cubicBezTo>
                  <a:cubicBezTo>
                    <a:pt x="39118" y="95365"/>
                    <a:pt x="36820" y="95365"/>
                    <a:pt x="36290" y="95365"/>
                  </a:cubicBezTo>
                  <a:cubicBezTo>
                    <a:pt x="33815" y="95365"/>
                    <a:pt x="33461" y="96428"/>
                    <a:pt x="32754" y="99617"/>
                  </a:cubicBezTo>
                  <a:cubicBezTo>
                    <a:pt x="30456" y="108473"/>
                    <a:pt x="27097" y="119810"/>
                    <a:pt x="19496" y="119810"/>
                  </a:cubicBezTo>
                  <a:cubicBezTo>
                    <a:pt x="14723" y="119810"/>
                    <a:pt x="13485" y="115382"/>
                    <a:pt x="13485" y="111130"/>
                  </a:cubicBezTo>
                  <a:cubicBezTo>
                    <a:pt x="13485" y="109182"/>
                    <a:pt x="14016" y="105816"/>
                    <a:pt x="14546" y="103868"/>
                  </a:cubicBezTo>
                  <a:lnTo>
                    <a:pt x="39118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4121BF88-89CF-9BA0-18AA-D3CCF930FBBE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6851930" y="6010944"/>
              <a:ext cx="26769" cy="26823"/>
            </a:xfrm>
            <a:custGeom>
              <a:avLst/>
              <a:gdLst>
                <a:gd name="connsiteX0" fmla="*/ 27007 w 26769"/>
                <a:gd name="connsiteY0" fmla="*/ 13475 h 26823"/>
                <a:gd name="connsiteX1" fmla="*/ 13622 w 26769"/>
                <a:gd name="connsiteY1" fmla="*/ 63 h 26823"/>
                <a:gd name="connsiteX2" fmla="*/ 237 w 26769"/>
                <a:gd name="connsiteY2" fmla="*/ 13475 h 26823"/>
                <a:gd name="connsiteX3" fmla="*/ 13622 w 26769"/>
                <a:gd name="connsiteY3" fmla="*/ 26887 h 26823"/>
                <a:gd name="connsiteX4" fmla="*/ 27007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07" y="13475"/>
                  </a:moveTo>
                  <a:cubicBezTo>
                    <a:pt x="27007" y="6136"/>
                    <a:pt x="20946" y="63"/>
                    <a:pt x="13622" y="63"/>
                  </a:cubicBezTo>
                  <a:cubicBezTo>
                    <a:pt x="6298" y="63"/>
                    <a:pt x="237" y="6136"/>
                    <a:pt x="237" y="13475"/>
                  </a:cubicBezTo>
                  <a:cubicBezTo>
                    <a:pt x="237" y="20813"/>
                    <a:pt x="6298" y="26887"/>
                    <a:pt x="13622" y="26887"/>
                  </a:cubicBezTo>
                  <a:cubicBezTo>
                    <a:pt x="20946" y="26887"/>
                    <a:pt x="27007" y="20813"/>
                    <a:pt x="27007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D0319F24-AFC5-B691-3BFF-69D20E18F34F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6964170" y="6010944"/>
              <a:ext cx="26769" cy="26823"/>
            </a:xfrm>
            <a:custGeom>
              <a:avLst/>
              <a:gdLst>
                <a:gd name="connsiteX0" fmla="*/ 27011 w 26769"/>
                <a:gd name="connsiteY0" fmla="*/ 13475 h 26823"/>
                <a:gd name="connsiteX1" fmla="*/ 13626 w 26769"/>
                <a:gd name="connsiteY1" fmla="*/ 63 h 26823"/>
                <a:gd name="connsiteX2" fmla="*/ 242 w 26769"/>
                <a:gd name="connsiteY2" fmla="*/ 13475 h 26823"/>
                <a:gd name="connsiteX3" fmla="*/ 13626 w 26769"/>
                <a:gd name="connsiteY3" fmla="*/ 26887 h 26823"/>
                <a:gd name="connsiteX4" fmla="*/ 2701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11" y="13475"/>
                  </a:moveTo>
                  <a:cubicBezTo>
                    <a:pt x="27011" y="6136"/>
                    <a:pt x="20950" y="63"/>
                    <a:pt x="13626" y="63"/>
                  </a:cubicBezTo>
                  <a:cubicBezTo>
                    <a:pt x="6303" y="63"/>
                    <a:pt x="242" y="6136"/>
                    <a:pt x="242" y="13475"/>
                  </a:cubicBezTo>
                  <a:cubicBezTo>
                    <a:pt x="242" y="20813"/>
                    <a:pt x="6303" y="26887"/>
                    <a:pt x="13626" y="26887"/>
                  </a:cubicBezTo>
                  <a:cubicBezTo>
                    <a:pt x="20950" y="26887"/>
                    <a:pt x="27011" y="20813"/>
                    <a:pt x="2701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F4491E8C-B0BD-5126-E2DF-89F1E73D681D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7076409" y="6010944"/>
              <a:ext cx="26769" cy="26823"/>
            </a:xfrm>
            <a:custGeom>
              <a:avLst/>
              <a:gdLst>
                <a:gd name="connsiteX0" fmla="*/ 27016 w 26769"/>
                <a:gd name="connsiteY0" fmla="*/ 13475 h 26823"/>
                <a:gd name="connsiteX1" fmla="*/ 13631 w 26769"/>
                <a:gd name="connsiteY1" fmla="*/ 63 h 26823"/>
                <a:gd name="connsiteX2" fmla="*/ 246 w 26769"/>
                <a:gd name="connsiteY2" fmla="*/ 13475 h 26823"/>
                <a:gd name="connsiteX3" fmla="*/ 13631 w 26769"/>
                <a:gd name="connsiteY3" fmla="*/ 26887 h 26823"/>
                <a:gd name="connsiteX4" fmla="*/ 27016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16" y="13475"/>
                  </a:moveTo>
                  <a:cubicBezTo>
                    <a:pt x="27016" y="6136"/>
                    <a:pt x="20955" y="63"/>
                    <a:pt x="13631" y="63"/>
                  </a:cubicBezTo>
                  <a:cubicBezTo>
                    <a:pt x="6307" y="63"/>
                    <a:pt x="246" y="6136"/>
                    <a:pt x="246" y="13475"/>
                  </a:cubicBezTo>
                  <a:cubicBezTo>
                    <a:pt x="246" y="20813"/>
                    <a:pt x="6307" y="26887"/>
                    <a:pt x="13631" y="26887"/>
                  </a:cubicBezTo>
                  <a:cubicBezTo>
                    <a:pt x="20955" y="26887"/>
                    <a:pt x="27016" y="20813"/>
                    <a:pt x="2701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C1FC3FE3-A328-C33A-426B-D280E4289EB3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7176527" y="5928702"/>
              <a:ext cx="133594" cy="111848"/>
            </a:xfrm>
            <a:custGeom>
              <a:avLst/>
              <a:gdLst>
                <a:gd name="connsiteX0" fmla="*/ 121470 w 133594"/>
                <a:gd name="connsiteY0" fmla="*/ 14740 h 111848"/>
                <a:gd name="connsiteX1" fmla="*/ 133845 w 133594"/>
                <a:gd name="connsiteY1" fmla="*/ 6136 h 111848"/>
                <a:gd name="connsiteX2" fmla="*/ 123996 w 133594"/>
                <a:gd name="connsiteY2" fmla="*/ 63 h 111848"/>
                <a:gd name="connsiteX3" fmla="*/ 66416 w 133594"/>
                <a:gd name="connsiteY3" fmla="*/ 63 h 111848"/>
                <a:gd name="connsiteX4" fmla="*/ 251 w 133594"/>
                <a:gd name="connsiteY4" fmla="*/ 71930 h 111848"/>
                <a:gd name="connsiteX5" fmla="*/ 38132 w 133594"/>
                <a:gd name="connsiteY5" fmla="*/ 111912 h 111848"/>
                <a:gd name="connsiteX6" fmla="*/ 101520 w 133594"/>
                <a:gd name="connsiteY6" fmla="*/ 42323 h 111848"/>
                <a:gd name="connsiteX7" fmla="*/ 93691 w 133594"/>
                <a:gd name="connsiteY7" fmla="*/ 14740 h 111848"/>
                <a:gd name="connsiteX8" fmla="*/ 121470 w 133594"/>
                <a:gd name="connsiteY8" fmla="*/ 14740 h 111848"/>
                <a:gd name="connsiteX9" fmla="*/ 38384 w 133594"/>
                <a:gd name="connsiteY9" fmla="*/ 106345 h 111848"/>
                <a:gd name="connsiteX10" fmla="*/ 15908 w 133594"/>
                <a:gd name="connsiteY10" fmla="*/ 79015 h 111848"/>
                <a:gd name="connsiteX11" fmla="*/ 27778 w 133594"/>
                <a:gd name="connsiteY11" fmla="*/ 35743 h 111848"/>
                <a:gd name="connsiteX12" fmla="*/ 62123 w 133594"/>
                <a:gd name="connsiteY12" fmla="*/ 14740 h 111848"/>
                <a:gd name="connsiteX13" fmla="*/ 85357 w 133594"/>
                <a:gd name="connsiteY13" fmla="*/ 39286 h 111848"/>
                <a:gd name="connsiteX14" fmla="*/ 71720 w 133594"/>
                <a:gd name="connsiteY14" fmla="*/ 84835 h 111848"/>
                <a:gd name="connsiteX15" fmla="*/ 38384 w 133594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94" h="111848">
                  <a:moveTo>
                    <a:pt x="121470" y="14740"/>
                  </a:moveTo>
                  <a:cubicBezTo>
                    <a:pt x="124753" y="14740"/>
                    <a:pt x="133845" y="14740"/>
                    <a:pt x="133845" y="6136"/>
                  </a:cubicBezTo>
                  <a:cubicBezTo>
                    <a:pt x="133845" y="63"/>
                    <a:pt x="128541" y="63"/>
                    <a:pt x="123996" y="63"/>
                  </a:cubicBezTo>
                  <a:lnTo>
                    <a:pt x="66416" y="63"/>
                  </a:lnTo>
                  <a:cubicBezTo>
                    <a:pt x="28283" y="63"/>
                    <a:pt x="251" y="41817"/>
                    <a:pt x="251" y="71930"/>
                  </a:cubicBezTo>
                  <a:cubicBezTo>
                    <a:pt x="251" y="94198"/>
                    <a:pt x="15151" y="111912"/>
                    <a:pt x="38132" y="111912"/>
                  </a:cubicBezTo>
                  <a:cubicBezTo>
                    <a:pt x="67932" y="111912"/>
                    <a:pt x="101520" y="81293"/>
                    <a:pt x="101520" y="42323"/>
                  </a:cubicBezTo>
                  <a:cubicBezTo>
                    <a:pt x="101520" y="38021"/>
                    <a:pt x="101520" y="25874"/>
                    <a:pt x="93691" y="14740"/>
                  </a:cubicBezTo>
                  <a:lnTo>
                    <a:pt x="121470" y="14740"/>
                  </a:lnTo>
                  <a:close/>
                  <a:moveTo>
                    <a:pt x="38384" y="106345"/>
                  </a:moveTo>
                  <a:cubicBezTo>
                    <a:pt x="26010" y="106345"/>
                    <a:pt x="15908" y="97235"/>
                    <a:pt x="15908" y="79015"/>
                  </a:cubicBezTo>
                  <a:cubicBezTo>
                    <a:pt x="15908" y="71424"/>
                    <a:pt x="18939" y="50673"/>
                    <a:pt x="27778" y="35743"/>
                  </a:cubicBezTo>
                  <a:cubicBezTo>
                    <a:pt x="38384" y="18283"/>
                    <a:pt x="53537" y="14740"/>
                    <a:pt x="62123" y="14740"/>
                  </a:cubicBezTo>
                  <a:cubicBezTo>
                    <a:pt x="83337" y="14740"/>
                    <a:pt x="85357" y="31442"/>
                    <a:pt x="85357" y="39286"/>
                  </a:cubicBezTo>
                  <a:cubicBezTo>
                    <a:pt x="85357" y="51180"/>
                    <a:pt x="80306" y="71930"/>
                    <a:pt x="71720" y="84835"/>
                  </a:cubicBezTo>
                  <a:cubicBezTo>
                    <a:pt x="61871" y="99765"/>
                    <a:pt x="48233" y="106345"/>
                    <a:pt x="38384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968F6D50-64DE-D926-FF09-FF66D0818A15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7340626" y="5773470"/>
              <a:ext cx="45962" cy="176958"/>
            </a:xfrm>
            <a:custGeom>
              <a:avLst/>
              <a:gdLst>
                <a:gd name="connsiteX0" fmla="*/ 42684 w 45962"/>
                <a:gd name="connsiteY0" fmla="*/ 58 h 176958"/>
                <a:gd name="connsiteX1" fmla="*/ 257 w 45962"/>
                <a:gd name="connsiteY1" fmla="*/ 88449 h 176958"/>
                <a:gd name="connsiteX2" fmla="*/ 42684 w 45962"/>
                <a:gd name="connsiteY2" fmla="*/ 177017 h 176958"/>
                <a:gd name="connsiteX3" fmla="*/ 46219 w 45962"/>
                <a:gd name="connsiteY3" fmla="*/ 174891 h 176958"/>
                <a:gd name="connsiteX4" fmla="*/ 44451 w 45962"/>
                <a:gd name="connsiteY4" fmla="*/ 172234 h 176958"/>
                <a:gd name="connsiteX5" fmla="*/ 12278 w 45962"/>
                <a:gd name="connsiteY5" fmla="*/ 88626 h 176958"/>
                <a:gd name="connsiteX6" fmla="*/ 44982 w 45962"/>
                <a:gd name="connsiteY6" fmla="*/ 4309 h 176958"/>
                <a:gd name="connsiteX7" fmla="*/ 46219 w 45962"/>
                <a:gd name="connsiteY7" fmla="*/ 2184 h 176958"/>
                <a:gd name="connsiteX8" fmla="*/ 42684 w 4596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2" h="176958">
                  <a:moveTo>
                    <a:pt x="42684" y="58"/>
                  </a:moveTo>
                  <a:cubicBezTo>
                    <a:pt x="9096" y="23794"/>
                    <a:pt x="257" y="61347"/>
                    <a:pt x="257" y="88449"/>
                  </a:cubicBezTo>
                  <a:cubicBezTo>
                    <a:pt x="257" y="113425"/>
                    <a:pt x="7681" y="152218"/>
                    <a:pt x="42684" y="177017"/>
                  </a:cubicBezTo>
                  <a:cubicBezTo>
                    <a:pt x="44098" y="177017"/>
                    <a:pt x="46219" y="177017"/>
                    <a:pt x="46219" y="174891"/>
                  </a:cubicBezTo>
                  <a:cubicBezTo>
                    <a:pt x="46219" y="173828"/>
                    <a:pt x="45689" y="173474"/>
                    <a:pt x="44451" y="172234"/>
                  </a:cubicBezTo>
                  <a:cubicBezTo>
                    <a:pt x="20940" y="150978"/>
                    <a:pt x="12278" y="120865"/>
                    <a:pt x="12278" y="88626"/>
                  </a:cubicBezTo>
                  <a:cubicBezTo>
                    <a:pt x="12278" y="40799"/>
                    <a:pt x="30486" y="17417"/>
                    <a:pt x="44982" y="4309"/>
                  </a:cubicBezTo>
                  <a:cubicBezTo>
                    <a:pt x="45689" y="3601"/>
                    <a:pt x="46219" y="3069"/>
                    <a:pt x="46219" y="2184"/>
                  </a:cubicBezTo>
                  <a:cubicBezTo>
                    <a:pt x="46219" y="58"/>
                    <a:pt x="44098" y="58"/>
                    <a:pt x="42684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52CE7C91-8418-6DBD-FED9-633011DE9A3B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7410176" y="5828205"/>
              <a:ext cx="82909" cy="79888"/>
            </a:xfrm>
            <a:custGeom>
              <a:avLst/>
              <a:gdLst>
                <a:gd name="connsiteX0" fmla="*/ 83169 w 82909"/>
                <a:gd name="connsiteY0" fmla="*/ 31057 h 79888"/>
                <a:gd name="connsiteX1" fmla="*/ 51172 w 82909"/>
                <a:gd name="connsiteY1" fmla="*/ 58 h 79888"/>
                <a:gd name="connsiteX2" fmla="*/ 260 w 82909"/>
                <a:gd name="connsiteY2" fmla="*/ 48948 h 79888"/>
                <a:gd name="connsiteX3" fmla="*/ 32434 w 82909"/>
                <a:gd name="connsiteY3" fmla="*/ 79946 h 79888"/>
                <a:gd name="connsiteX4" fmla="*/ 83169 w 82909"/>
                <a:gd name="connsiteY4" fmla="*/ 31057 h 79888"/>
                <a:gd name="connsiteX5" fmla="*/ 32610 w 82909"/>
                <a:gd name="connsiteY5" fmla="*/ 74986 h 79888"/>
                <a:gd name="connsiteX6" fmla="*/ 14932 w 82909"/>
                <a:gd name="connsiteY6" fmla="*/ 55324 h 79888"/>
                <a:gd name="connsiteX7" fmla="*/ 25186 w 82909"/>
                <a:gd name="connsiteY7" fmla="*/ 20606 h 79888"/>
                <a:gd name="connsiteX8" fmla="*/ 50995 w 82909"/>
                <a:gd name="connsiteY8" fmla="*/ 5018 h 79888"/>
                <a:gd name="connsiteX9" fmla="*/ 68673 w 82909"/>
                <a:gd name="connsiteY9" fmla="*/ 24680 h 79888"/>
                <a:gd name="connsiteX10" fmla="*/ 58774 w 82909"/>
                <a:gd name="connsiteY10" fmla="*/ 58867 h 79888"/>
                <a:gd name="connsiteX11" fmla="*/ 32610 w 82909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09" h="79888">
                  <a:moveTo>
                    <a:pt x="83169" y="31057"/>
                  </a:moveTo>
                  <a:cubicBezTo>
                    <a:pt x="83169" y="11395"/>
                    <a:pt x="68496" y="58"/>
                    <a:pt x="51172" y="58"/>
                  </a:cubicBezTo>
                  <a:cubicBezTo>
                    <a:pt x="25009" y="58"/>
                    <a:pt x="260" y="24680"/>
                    <a:pt x="260" y="48948"/>
                  </a:cubicBezTo>
                  <a:cubicBezTo>
                    <a:pt x="260" y="66661"/>
                    <a:pt x="13165" y="79946"/>
                    <a:pt x="32434" y="79946"/>
                  </a:cubicBezTo>
                  <a:cubicBezTo>
                    <a:pt x="57713" y="79946"/>
                    <a:pt x="83169" y="56564"/>
                    <a:pt x="83169" y="31057"/>
                  </a:cubicBezTo>
                  <a:close/>
                  <a:moveTo>
                    <a:pt x="32610" y="74986"/>
                  </a:moveTo>
                  <a:cubicBezTo>
                    <a:pt x="23771" y="74986"/>
                    <a:pt x="14932" y="69318"/>
                    <a:pt x="14932" y="55324"/>
                  </a:cubicBezTo>
                  <a:cubicBezTo>
                    <a:pt x="14932" y="48062"/>
                    <a:pt x="18291" y="30703"/>
                    <a:pt x="25186" y="20606"/>
                  </a:cubicBezTo>
                  <a:cubicBezTo>
                    <a:pt x="32787" y="9623"/>
                    <a:pt x="43040" y="5018"/>
                    <a:pt x="50995" y="5018"/>
                  </a:cubicBezTo>
                  <a:cubicBezTo>
                    <a:pt x="60541" y="5018"/>
                    <a:pt x="68673" y="11572"/>
                    <a:pt x="68673" y="24680"/>
                  </a:cubicBezTo>
                  <a:cubicBezTo>
                    <a:pt x="68673" y="28931"/>
                    <a:pt x="66552" y="46468"/>
                    <a:pt x="58774" y="58867"/>
                  </a:cubicBezTo>
                  <a:cubicBezTo>
                    <a:pt x="52056" y="69318"/>
                    <a:pt x="41449" y="74986"/>
                    <a:pt x="32610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2814715D-7211-3AC9-B649-63FDDF5BE433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7511450" y="5773470"/>
              <a:ext cx="45785" cy="176958"/>
            </a:xfrm>
            <a:custGeom>
              <a:avLst/>
              <a:gdLst>
                <a:gd name="connsiteX0" fmla="*/ 3623 w 45785"/>
                <a:gd name="connsiteY0" fmla="*/ 58 h 176958"/>
                <a:gd name="connsiteX1" fmla="*/ 264 w 45785"/>
                <a:gd name="connsiteY1" fmla="*/ 2184 h 176958"/>
                <a:gd name="connsiteX2" fmla="*/ 1855 w 45785"/>
                <a:gd name="connsiteY2" fmla="*/ 4841 h 176958"/>
                <a:gd name="connsiteX3" fmla="*/ 34028 w 45785"/>
                <a:gd name="connsiteY3" fmla="*/ 88449 h 176958"/>
                <a:gd name="connsiteX4" fmla="*/ 3446 w 45785"/>
                <a:gd name="connsiteY4" fmla="*/ 170817 h 176958"/>
                <a:gd name="connsiteX5" fmla="*/ 264 w 45785"/>
                <a:gd name="connsiteY5" fmla="*/ 174891 h 176958"/>
                <a:gd name="connsiteX6" fmla="*/ 2562 w 45785"/>
                <a:gd name="connsiteY6" fmla="*/ 177017 h 176958"/>
                <a:gd name="connsiteX7" fmla="*/ 33145 w 45785"/>
                <a:gd name="connsiteY7" fmla="*/ 143184 h 176958"/>
                <a:gd name="connsiteX8" fmla="*/ 46049 w 45785"/>
                <a:gd name="connsiteY8" fmla="*/ 88626 h 176958"/>
                <a:gd name="connsiteX9" fmla="*/ 3623 w 4578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85" h="176958">
                  <a:moveTo>
                    <a:pt x="3623" y="58"/>
                  </a:moveTo>
                  <a:cubicBezTo>
                    <a:pt x="2385" y="58"/>
                    <a:pt x="264" y="58"/>
                    <a:pt x="264" y="2184"/>
                  </a:cubicBezTo>
                  <a:cubicBezTo>
                    <a:pt x="264" y="3069"/>
                    <a:pt x="794" y="3601"/>
                    <a:pt x="1855" y="4841"/>
                  </a:cubicBezTo>
                  <a:cubicBezTo>
                    <a:pt x="17058" y="18834"/>
                    <a:pt x="34028" y="42748"/>
                    <a:pt x="34028" y="88449"/>
                  </a:cubicBezTo>
                  <a:cubicBezTo>
                    <a:pt x="34028" y="125470"/>
                    <a:pt x="22538" y="153458"/>
                    <a:pt x="3446" y="170817"/>
                  </a:cubicBezTo>
                  <a:cubicBezTo>
                    <a:pt x="441" y="173828"/>
                    <a:pt x="264" y="174005"/>
                    <a:pt x="264" y="174891"/>
                  </a:cubicBezTo>
                  <a:cubicBezTo>
                    <a:pt x="264" y="175777"/>
                    <a:pt x="794" y="177017"/>
                    <a:pt x="2562" y="177017"/>
                  </a:cubicBezTo>
                  <a:cubicBezTo>
                    <a:pt x="4683" y="177017"/>
                    <a:pt x="21477" y="165326"/>
                    <a:pt x="33145" y="143184"/>
                  </a:cubicBezTo>
                  <a:cubicBezTo>
                    <a:pt x="40923" y="128481"/>
                    <a:pt x="46049" y="109351"/>
                    <a:pt x="46049" y="88626"/>
                  </a:cubicBezTo>
                  <a:cubicBezTo>
                    <a:pt x="46049" y="63650"/>
                    <a:pt x="38625" y="24857"/>
                    <a:pt x="3623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B496EB96-BD1E-1A20-AC3E-0381FABA9B64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7319544" y="6035986"/>
              <a:ext cx="162282" cy="79888"/>
            </a:xfrm>
            <a:custGeom>
              <a:avLst/>
              <a:gdLst>
                <a:gd name="connsiteX0" fmla="*/ 68670 w 162282"/>
                <a:gd name="connsiteY0" fmla="*/ 63835 h 79888"/>
                <a:gd name="connsiteX1" fmla="*/ 66195 w 162282"/>
                <a:gd name="connsiteY1" fmla="*/ 74286 h 79888"/>
                <a:gd name="connsiteX2" fmla="*/ 72205 w 162282"/>
                <a:gd name="connsiteY2" fmla="*/ 79954 h 79888"/>
                <a:gd name="connsiteX3" fmla="*/ 79100 w 162282"/>
                <a:gd name="connsiteY3" fmla="*/ 76057 h 79888"/>
                <a:gd name="connsiteX4" fmla="*/ 82282 w 162282"/>
                <a:gd name="connsiteY4" fmla="*/ 65075 h 79888"/>
                <a:gd name="connsiteX5" fmla="*/ 86171 w 162282"/>
                <a:gd name="connsiteY5" fmla="*/ 49133 h 79888"/>
                <a:gd name="connsiteX6" fmla="*/ 89176 w 162282"/>
                <a:gd name="connsiteY6" fmla="*/ 37265 h 79888"/>
                <a:gd name="connsiteX7" fmla="*/ 94656 w 162282"/>
                <a:gd name="connsiteY7" fmla="*/ 23802 h 79888"/>
                <a:gd name="connsiteX8" fmla="*/ 122941 w 162282"/>
                <a:gd name="connsiteY8" fmla="*/ 5026 h 79888"/>
                <a:gd name="connsiteX9" fmla="*/ 133371 w 162282"/>
                <a:gd name="connsiteY9" fmla="*/ 17426 h 79888"/>
                <a:gd name="connsiteX10" fmla="*/ 122941 w 162282"/>
                <a:gd name="connsiteY10" fmla="*/ 55155 h 79888"/>
                <a:gd name="connsiteX11" fmla="*/ 120289 w 162282"/>
                <a:gd name="connsiteY11" fmla="*/ 64721 h 79888"/>
                <a:gd name="connsiteX12" fmla="*/ 137083 w 162282"/>
                <a:gd name="connsiteY12" fmla="*/ 79954 h 79888"/>
                <a:gd name="connsiteX13" fmla="*/ 162539 w 162282"/>
                <a:gd name="connsiteY13" fmla="*/ 52853 h 79888"/>
                <a:gd name="connsiteX14" fmla="*/ 159711 w 162282"/>
                <a:gd name="connsiteY14" fmla="*/ 50550 h 79888"/>
                <a:gd name="connsiteX15" fmla="*/ 156352 w 162282"/>
                <a:gd name="connsiteY15" fmla="*/ 53561 h 79888"/>
                <a:gd name="connsiteX16" fmla="*/ 137613 w 162282"/>
                <a:gd name="connsiteY16" fmla="*/ 74995 h 79888"/>
                <a:gd name="connsiteX17" fmla="*/ 133194 w 162282"/>
                <a:gd name="connsiteY17" fmla="*/ 68795 h 79888"/>
                <a:gd name="connsiteX18" fmla="*/ 137260 w 162282"/>
                <a:gd name="connsiteY18" fmla="*/ 54447 h 79888"/>
                <a:gd name="connsiteX19" fmla="*/ 146629 w 162282"/>
                <a:gd name="connsiteY19" fmla="*/ 20260 h 79888"/>
                <a:gd name="connsiteX20" fmla="*/ 140088 w 162282"/>
                <a:gd name="connsiteY20" fmla="*/ 4849 h 79888"/>
                <a:gd name="connsiteX21" fmla="*/ 123648 w 162282"/>
                <a:gd name="connsiteY21" fmla="*/ 66 h 79888"/>
                <a:gd name="connsiteX22" fmla="*/ 92358 w 162282"/>
                <a:gd name="connsiteY22" fmla="*/ 17957 h 79888"/>
                <a:gd name="connsiteX23" fmla="*/ 69377 w 162282"/>
                <a:gd name="connsiteY23" fmla="*/ 66 h 79888"/>
                <a:gd name="connsiteX24" fmla="*/ 39501 w 162282"/>
                <a:gd name="connsiteY24" fmla="*/ 16186 h 79888"/>
                <a:gd name="connsiteX25" fmla="*/ 20586 w 162282"/>
                <a:gd name="connsiteY25" fmla="*/ 66 h 79888"/>
                <a:gd name="connsiteX26" fmla="*/ 6620 w 162282"/>
                <a:gd name="connsiteY26" fmla="*/ 9632 h 79888"/>
                <a:gd name="connsiteX27" fmla="*/ 256 w 162282"/>
                <a:gd name="connsiteY27" fmla="*/ 27168 h 79888"/>
                <a:gd name="connsiteX28" fmla="*/ 3262 w 162282"/>
                <a:gd name="connsiteY28" fmla="*/ 29471 h 79888"/>
                <a:gd name="connsiteX29" fmla="*/ 7151 w 162282"/>
                <a:gd name="connsiteY29" fmla="*/ 24157 h 79888"/>
                <a:gd name="connsiteX30" fmla="*/ 20056 w 162282"/>
                <a:gd name="connsiteY30" fmla="*/ 5026 h 79888"/>
                <a:gd name="connsiteX31" fmla="*/ 25889 w 162282"/>
                <a:gd name="connsiteY31" fmla="*/ 13706 h 79888"/>
                <a:gd name="connsiteX32" fmla="*/ 23061 w 162282"/>
                <a:gd name="connsiteY32" fmla="*/ 28408 h 79888"/>
                <a:gd name="connsiteX33" fmla="*/ 19172 w 162282"/>
                <a:gd name="connsiteY33" fmla="*/ 44350 h 79888"/>
                <a:gd name="connsiteX34" fmla="*/ 13515 w 162282"/>
                <a:gd name="connsiteY34" fmla="*/ 67024 h 79888"/>
                <a:gd name="connsiteX35" fmla="*/ 11747 w 162282"/>
                <a:gd name="connsiteY35" fmla="*/ 74286 h 79888"/>
                <a:gd name="connsiteX36" fmla="*/ 17757 w 162282"/>
                <a:gd name="connsiteY36" fmla="*/ 79954 h 79888"/>
                <a:gd name="connsiteX37" fmla="*/ 24652 w 162282"/>
                <a:gd name="connsiteY37" fmla="*/ 76057 h 79888"/>
                <a:gd name="connsiteX38" fmla="*/ 27834 w 162282"/>
                <a:gd name="connsiteY38" fmla="*/ 65075 h 79888"/>
                <a:gd name="connsiteX39" fmla="*/ 31723 w 162282"/>
                <a:gd name="connsiteY39" fmla="*/ 49133 h 79888"/>
                <a:gd name="connsiteX40" fmla="*/ 34728 w 162282"/>
                <a:gd name="connsiteY40" fmla="*/ 37265 h 79888"/>
                <a:gd name="connsiteX41" fmla="*/ 42153 w 162282"/>
                <a:gd name="connsiteY41" fmla="*/ 21323 h 79888"/>
                <a:gd name="connsiteX42" fmla="*/ 68670 w 162282"/>
                <a:gd name="connsiteY42" fmla="*/ 5026 h 79888"/>
                <a:gd name="connsiteX43" fmla="*/ 79100 w 162282"/>
                <a:gd name="connsiteY43" fmla="*/ 17426 h 79888"/>
                <a:gd name="connsiteX44" fmla="*/ 76094 w 162282"/>
                <a:gd name="connsiteY44" fmla="*/ 34076 h 79888"/>
                <a:gd name="connsiteX45" fmla="*/ 68670 w 162282"/>
                <a:gd name="connsiteY45" fmla="*/ 6383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282" h="79888">
                  <a:moveTo>
                    <a:pt x="68670" y="63835"/>
                  </a:moveTo>
                  <a:cubicBezTo>
                    <a:pt x="67786" y="67378"/>
                    <a:pt x="66195" y="73400"/>
                    <a:pt x="66195" y="74286"/>
                  </a:cubicBezTo>
                  <a:cubicBezTo>
                    <a:pt x="66195" y="78183"/>
                    <a:pt x="69377" y="79954"/>
                    <a:pt x="72205" y="79954"/>
                  </a:cubicBezTo>
                  <a:cubicBezTo>
                    <a:pt x="75387" y="79954"/>
                    <a:pt x="78216" y="77652"/>
                    <a:pt x="79100" y="76057"/>
                  </a:cubicBezTo>
                  <a:cubicBezTo>
                    <a:pt x="79983" y="74463"/>
                    <a:pt x="81398" y="68795"/>
                    <a:pt x="82282" y="65075"/>
                  </a:cubicBezTo>
                  <a:cubicBezTo>
                    <a:pt x="83166" y="61709"/>
                    <a:pt x="85110" y="53561"/>
                    <a:pt x="86171" y="49133"/>
                  </a:cubicBezTo>
                  <a:cubicBezTo>
                    <a:pt x="87231" y="45236"/>
                    <a:pt x="88292" y="41339"/>
                    <a:pt x="89176" y="37265"/>
                  </a:cubicBezTo>
                  <a:cubicBezTo>
                    <a:pt x="91121" y="29648"/>
                    <a:pt x="91121" y="29294"/>
                    <a:pt x="94656" y="23802"/>
                  </a:cubicBezTo>
                  <a:cubicBezTo>
                    <a:pt x="100313" y="15123"/>
                    <a:pt x="109152" y="5026"/>
                    <a:pt x="122941" y="5026"/>
                  </a:cubicBezTo>
                  <a:cubicBezTo>
                    <a:pt x="132840" y="5026"/>
                    <a:pt x="133371" y="13174"/>
                    <a:pt x="133371" y="17426"/>
                  </a:cubicBezTo>
                  <a:cubicBezTo>
                    <a:pt x="133371" y="28054"/>
                    <a:pt x="125769" y="47716"/>
                    <a:pt x="122941" y="55155"/>
                  </a:cubicBezTo>
                  <a:cubicBezTo>
                    <a:pt x="120996" y="60115"/>
                    <a:pt x="120289" y="61709"/>
                    <a:pt x="120289" y="64721"/>
                  </a:cubicBezTo>
                  <a:cubicBezTo>
                    <a:pt x="120289" y="74109"/>
                    <a:pt x="128067" y="79954"/>
                    <a:pt x="137083" y="79954"/>
                  </a:cubicBezTo>
                  <a:cubicBezTo>
                    <a:pt x="154761" y="79954"/>
                    <a:pt x="162539" y="55510"/>
                    <a:pt x="162539" y="52853"/>
                  </a:cubicBezTo>
                  <a:cubicBezTo>
                    <a:pt x="162539" y="50550"/>
                    <a:pt x="160241" y="50550"/>
                    <a:pt x="159711" y="50550"/>
                  </a:cubicBezTo>
                  <a:cubicBezTo>
                    <a:pt x="157236" y="50550"/>
                    <a:pt x="157059" y="51613"/>
                    <a:pt x="156352" y="53561"/>
                  </a:cubicBezTo>
                  <a:cubicBezTo>
                    <a:pt x="152286" y="67732"/>
                    <a:pt x="144684" y="74995"/>
                    <a:pt x="137613" y="74995"/>
                  </a:cubicBezTo>
                  <a:cubicBezTo>
                    <a:pt x="133901" y="74995"/>
                    <a:pt x="133194" y="72515"/>
                    <a:pt x="133194" y="68795"/>
                  </a:cubicBezTo>
                  <a:cubicBezTo>
                    <a:pt x="133194" y="64721"/>
                    <a:pt x="134078" y="62418"/>
                    <a:pt x="137260" y="54447"/>
                  </a:cubicBezTo>
                  <a:cubicBezTo>
                    <a:pt x="139381" y="48956"/>
                    <a:pt x="146629" y="30179"/>
                    <a:pt x="146629" y="20260"/>
                  </a:cubicBezTo>
                  <a:cubicBezTo>
                    <a:pt x="146629" y="17426"/>
                    <a:pt x="146629" y="9986"/>
                    <a:pt x="140088" y="4849"/>
                  </a:cubicBezTo>
                  <a:cubicBezTo>
                    <a:pt x="137083" y="2546"/>
                    <a:pt x="131956" y="66"/>
                    <a:pt x="123648" y="66"/>
                  </a:cubicBezTo>
                  <a:cubicBezTo>
                    <a:pt x="107738" y="66"/>
                    <a:pt x="98015" y="10517"/>
                    <a:pt x="92358" y="17957"/>
                  </a:cubicBezTo>
                  <a:cubicBezTo>
                    <a:pt x="90944" y="2900"/>
                    <a:pt x="78392" y="66"/>
                    <a:pt x="69377" y="66"/>
                  </a:cubicBezTo>
                  <a:cubicBezTo>
                    <a:pt x="54704" y="66"/>
                    <a:pt x="44805" y="9100"/>
                    <a:pt x="39501" y="16186"/>
                  </a:cubicBezTo>
                  <a:cubicBezTo>
                    <a:pt x="38264" y="3963"/>
                    <a:pt x="27834" y="66"/>
                    <a:pt x="20586" y="66"/>
                  </a:cubicBezTo>
                  <a:cubicBezTo>
                    <a:pt x="12984" y="66"/>
                    <a:pt x="8918" y="5557"/>
                    <a:pt x="6620" y="9632"/>
                  </a:cubicBezTo>
                  <a:cubicBezTo>
                    <a:pt x="2731" y="16186"/>
                    <a:pt x="256" y="26282"/>
                    <a:pt x="256" y="27168"/>
                  </a:cubicBezTo>
                  <a:cubicBezTo>
                    <a:pt x="256" y="29471"/>
                    <a:pt x="2731" y="29471"/>
                    <a:pt x="3262" y="29471"/>
                  </a:cubicBezTo>
                  <a:cubicBezTo>
                    <a:pt x="5736" y="29471"/>
                    <a:pt x="5913" y="28939"/>
                    <a:pt x="7151" y="24157"/>
                  </a:cubicBezTo>
                  <a:cubicBezTo>
                    <a:pt x="9802" y="13706"/>
                    <a:pt x="13161" y="5026"/>
                    <a:pt x="20056" y="5026"/>
                  </a:cubicBezTo>
                  <a:cubicBezTo>
                    <a:pt x="24652" y="5026"/>
                    <a:pt x="25889" y="8923"/>
                    <a:pt x="25889" y="13706"/>
                  </a:cubicBezTo>
                  <a:cubicBezTo>
                    <a:pt x="25889" y="17071"/>
                    <a:pt x="24298" y="23625"/>
                    <a:pt x="23061" y="28408"/>
                  </a:cubicBezTo>
                  <a:cubicBezTo>
                    <a:pt x="21823" y="33191"/>
                    <a:pt x="20056" y="40453"/>
                    <a:pt x="19172" y="44350"/>
                  </a:cubicBezTo>
                  <a:lnTo>
                    <a:pt x="13515" y="67024"/>
                  </a:lnTo>
                  <a:cubicBezTo>
                    <a:pt x="12808" y="69326"/>
                    <a:pt x="11747" y="73755"/>
                    <a:pt x="11747" y="74286"/>
                  </a:cubicBezTo>
                  <a:cubicBezTo>
                    <a:pt x="11747" y="78183"/>
                    <a:pt x="14929" y="79954"/>
                    <a:pt x="17757" y="79954"/>
                  </a:cubicBezTo>
                  <a:cubicBezTo>
                    <a:pt x="20939" y="79954"/>
                    <a:pt x="23768" y="77652"/>
                    <a:pt x="24652" y="76057"/>
                  </a:cubicBezTo>
                  <a:cubicBezTo>
                    <a:pt x="25536" y="74463"/>
                    <a:pt x="26950" y="68795"/>
                    <a:pt x="27834" y="65075"/>
                  </a:cubicBezTo>
                  <a:cubicBezTo>
                    <a:pt x="28718" y="61709"/>
                    <a:pt x="30662" y="53561"/>
                    <a:pt x="31723" y="49133"/>
                  </a:cubicBezTo>
                  <a:cubicBezTo>
                    <a:pt x="32784" y="45236"/>
                    <a:pt x="33844" y="41339"/>
                    <a:pt x="34728" y="37265"/>
                  </a:cubicBezTo>
                  <a:cubicBezTo>
                    <a:pt x="36673" y="30002"/>
                    <a:pt x="37026" y="28585"/>
                    <a:pt x="42153" y="21323"/>
                  </a:cubicBezTo>
                  <a:cubicBezTo>
                    <a:pt x="47103" y="14237"/>
                    <a:pt x="55411" y="5026"/>
                    <a:pt x="68670" y="5026"/>
                  </a:cubicBezTo>
                  <a:cubicBezTo>
                    <a:pt x="78923" y="5026"/>
                    <a:pt x="79100" y="14060"/>
                    <a:pt x="79100" y="17426"/>
                  </a:cubicBezTo>
                  <a:cubicBezTo>
                    <a:pt x="79100" y="21854"/>
                    <a:pt x="78569" y="24157"/>
                    <a:pt x="76094" y="34076"/>
                  </a:cubicBezTo>
                  <a:lnTo>
                    <a:pt x="68670" y="63835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BE6F5FE7-FE58-D87C-E2BD-3AFDEA0BC252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7498750" y="6035986"/>
              <a:ext cx="108011" cy="79888"/>
            </a:xfrm>
            <a:custGeom>
              <a:avLst/>
              <a:gdLst>
                <a:gd name="connsiteX0" fmla="*/ 13522 w 108011"/>
                <a:gd name="connsiteY0" fmla="*/ 67024 h 79888"/>
                <a:gd name="connsiteX1" fmla="*/ 11754 w 108011"/>
                <a:gd name="connsiteY1" fmla="*/ 74286 h 79888"/>
                <a:gd name="connsiteX2" fmla="*/ 17765 w 108011"/>
                <a:gd name="connsiteY2" fmla="*/ 79954 h 79888"/>
                <a:gd name="connsiteX3" fmla="*/ 24659 w 108011"/>
                <a:gd name="connsiteY3" fmla="*/ 76057 h 79888"/>
                <a:gd name="connsiteX4" fmla="*/ 27841 w 108011"/>
                <a:gd name="connsiteY4" fmla="*/ 65075 h 79888"/>
                <a:gd name="connsiteX5" fmla="*/ 31730 w 108011"/>
                <a:gd name="connsiteY5" fmla="*/ 49133 h 79888"/>
                <a:gd name="connsiteX6" fmla="*/ 34735 w 108011"/>
                <a:gd name="connsiteY6" fmla="*/ 37265 h 79888"/>
                <a:gd name="connsiteX7" fmla="*/ 42160 w 108011"/>
                <a:gd name="connsiteY7" fmla="*/ 21323 h 79888"/>
                <a:gd name="connsiteX8" fmla="*/ 68677 w 108011"/>
                <a:gd name="connsiteY8" fmla="*/ 5026 h 79888"/>
                <a:gd name="connsiteX9" fmla="*/ 79107 w 108011"/>
                <a:gd name="connsiteY9" fmla="*/ 17426 h 79888"/>
                <a:gd name="connsiteX10" fmla="*/ 68677 w 108011"/>
                <a:gd name="connsiteY10" fmla="*/ 55155 h 79888"/>
                <a:gd name="connsiteX11" fmla="*/ 66025 w 108011"/>
                <a:gd name="connsiteY11" fmla="*/ 64721 h 79888"/>
                <a:gd name="connsiteX12" fmla="*/ 82819 w 108011"/>
                <a:gd name="connsiteY12" fmla="*/ 79954 h 79888"/>
                <a:gd name="connsiteX13" fmla="*/ 108275 w 108011"/>
                <a:gd name="connsiteY13" fmla="*/ 52853 h 79888"/>
                <a:gd name="connsiteX14" fmla="*/ 105447 w 108011"/>
                <a:gd name="connsiteY14" fmla="*/ 50550 h 79888"/>
                <a:gd name="connsiteX15" fmla="*/ 102088 w 108011"/>
                <a:gd name="connsiteY15" fmla="*/ 53561 h 79888"/>
                <a:gd name="connsiteX16" fmla="*/ 83349 w 108011"/>
                <a:gd name="connsiteY16" fmla="*/ 74995 h 79888"/>
                <a:gd name="connsiteX17" fmla="*/ 78930 w 108011"/>
                <a:gd name="connsiteY17" fmla="*/ 68795 h 79888"/>
                <a:gd name="connsiteX18" fmla="*/ 82996 w 108011"/>
                <a:gd name="connsiteY18" fmla="*/ 54447 h 79888"/>
                <a:gd name="connsiteX19" fmla="*/ 92365 w 108011"/>
                <a:gd name="connsiteY19" fmla="*/ 20260 h 79888"/>
                <a:gd name="connsiteX20" fmla="*/ 69384 w 108011"/>
                <a:gd name="connsiteY20" fmla="*/ 66 h 79888"/>
                <a:gd name="connsiteX21" fmla="*/ 39508 w 108011"/>
                <a:gd name="connsiteY21" fmla="*/ 16186 h 79888"/>
                <a:gd name="connsiteX22" fmla="*/ 20593 w 108011"/>
                <a:gd name="connsiteY22" fmla="*/ 66 h 79888"/>
                <a:gd name="connsiteX23" fmla="*/ 6627 w 108011"/>
                <a:gd name="connsiteY23" fmla="*/ 9632 h 79888"/>
                <a:gd name="connsiteX24" fmla="*/ 263 w 108011"/>
                <a:gd name="connsiteY24" fmla="*/ 27168 h 79888"/>
                <a:gd name="connsiteX25" fmla="*/ 3269 w 108011"/>
                <a:gd name="connsiteY25" fmla="*/ 29471 h 79888"/>
                <a:gd name="connsiteX26" fmla="*/ 7158 w 108011"/>
                <a:gd name="connsiteY26" fmla="*/ 24157 h 79888"/>
                <a:gd name="connsiteX27" fmla="*/ 20063 w 108011"/>
                <a:gd name="connsiteY27" fmla="*/ 5026 h 79888"/>
                <a:gd name="connsiteX28" fmla="*/ 25896 w 108011"/>
                <a:gd name="connsiteY28" fmla="*/ 13706 h 79888"/>
                <a:gd name="connsiteX29" fmla="*/ 23068 w 108011"/>
                <a:gd name="connsiteY29" fmla="*/ 28408 h 79888"/>
                <a:gd name="connsiteX30" fmla="*/ 19179 w 108011"/>
                <a:gd name="connsiteY30" fmla="*/ 44350 h 79888"/>
                <a:gd name="connsiteX31" fmla="*/ 13522 w 108011"/>
                <a:gd name="connsiteY31" fmla="*/ 6702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11" h="79888">
                  <a:moveTo>
                    <a:pt x="13522" y="67024"/>
                  </a:moveTo>
                  <a:cubicBezTo>
                    <a:pt x="12815" y="69326"/>
                    <a:pt x="11754" y="73755"/>
                    <a:pt x="11754" y="74286"/>
                  </a:cubicBezTo>
                  <a:cubicBezTo>
                    <a:pt x="11754" y="78183"/>
                    <a:pt x="14936" y="79954"/>
                    <a:pt x="17765" y="79954"/>
                  </a:cubicBezTo>
                  <a:cubicBezTo>
                    <a:pt x="20947" y="79954"/>
                    <a:pt x="23775" y="77652"/>
                    <a:pt x="24659" y="76057"/>
                  </a:cubicBezTo>
                  <a:cubicBezTo>
                    <a:pt x="25543" y="74463"/>
                    <a:pt x="26957" y="68795"/>
                    <a:pt x="27841" y="65075"/>
                  </a:cubicBezTo>
                  <a:cubicBezTo>
                    <a:pt x="28725" y="61709"/>
                    <a:pt x="30669" y="53561"/>
                    <a:pt x="31730" y="49133"/>
                  </a:cubicBezTo>
                  <a:cubicBezTo>
                    <a:pt x="32791" y="45236"/>
                    <a:pt x="33851" y="41339"/>
                    <a:pt x="34735" y="37265"/>
                  </a:cubicBezTo>
                  <a:cubicBezTo>
                    <a:pt x="36680" y="30002"/>
                    <a:pt x="37033" y="28585"/>
                    <a:pt x="42160" y="21323"/>
                  </a:cubicBezTo>
                  <a:cubicBezTo>
                    <a:pt x="47110" y="14237"/>
                    <a:pt x="55418" y="5026"/>
                    <a:pt x="68677" y="5026"/>
                  </a:cubicBezTo>
                  <a:cubicBezTo>
                    <a:pt x="78930" y="5026"/>
                    <a:pt x="79107" y="14060"/>
                    <a:pt x="79107" y="17426"/>
                  </a:cubicBezTo>
                  <a:cubicBezTo>
                    <a:pt x="79107" y="28054"/>
                    <a:pt x="71505" y="47716"/>
                    <a:pt x="68677" y="55155"/>
                  </a:cubicBezTo>
                  <a:cubicBezTo>
                    <a:pt x="66732" y="60115"/>
                    <a:pt x="66025" y="61709"/>
                    <a:pt x="66025" y="64721"/>
                  </a:cubicBezTo>
                  <a:cubicBezTo>
                    <a:pt x="66025" y="74109"/>
                    <a:pt x="73803" y="79954"/>
                    <a:pt x="82819" y="79954"/>
                  </a:cubicBezTo>
                  <a:cubicBezTo>
                    <a:pt x="100497" y="79954"/>
                    <a:pt x="108275" y="55510"/>
                    <a:pt x="108275" y="52853"/>
                  </a:cubicBezTo>
                  <a:cubicBezTo>
                    <a:pt x="108275" y="50550"/>
                    <a:pt x="105977" y="50550"/>
                    <a:pt x="105447" y="50550"/>
                  </a:cubicBezTo>
                  <a:cubicBezTo>
                    <a:pt x="102972" y="50550"/>
                    <a:pt x="102795" y="51613"/>
                    <a:pt x="102088" y="53561"/>
                  </a:cubicBezTo>
                  <a:cubicBezTo>
                    <a:pt x="98022" y="67732"/>
                    <a:pt x="90420" y="74995"/>
                    <a:pt x="83349" y="74995"/>
                  </a:cubicBezTo>
                  <a:cubicBezTo>
                    <a:pt x="79637" y="74995"/>
                    <a:pt x="78930" y="72515"/>
                    <a:pt x="78930" y="68795"/>
                  </a:cubicBezTo>
                  <a:cubicBezTo>
                    <a:pt x="78930" y="64721"/>
                    <a:pt x="79814" y="62418"/>
                    <a:pt x="82996" y="54447"/>
                  </a:cubicBezTo>
                  <a:cubicBezTo>
                    <a:pt x="85117" y="48956"/>
                    <a:pt x="92365" y="30179"/>
                    <a:pt x="92365" y="20260"/>
                  </a:cubicBezTo>
                  <a:cubicBezTo>
                    <a:pt x="92365" y="3078"/>
                    <a:pt x="78753" y="66"/>
                    <a:pt x="69384" y="66"/>
                  </a:cubicBezTo>
                  <a:cubicBezTo>
                    <a:pt x="54711" y="66"/>
                    <a:pt x="44812" y="9100"/>
                    <a:pt x="39508" y="16186"/>
                  </a:cubicBezTo>
                  <a:cubicBezTo>
                    <a:pt x="38271" y="3963"/>
                    <a:pt x="27841" y="66"/>
                    <a:pt x="20593" y="66"/>
                  </a:cubicBezTo>
                  <a:cubicBezTo>
                    <a:pt x="12991" y="66"/>
                    <a:pt x="8926" y="5557"/>
                    <a:pt x="6627" y="9632"/>
                  </a:cubicBezTo>
                  <a:cubicBezTo>
                    <a:pt x="2738" y="16186"/>
                    <a:pt x="263" y="26282"/>
                    <a:pt x="263" y="27168"/>
                  </a:cubicBezTo>
                  <a:cubicBezTo>
                    <a:pt x="263" y="29471"/>
                    <a:pt x="2738" y="29471"/>
                    <a:pt x="3269" y="29471"/>
                  </a:cubicBezTo>
                  <a:cubicBezTo>
                    <a:pt x="5744" y="29471"/>
                    <a:pt x="5920" y="28939"/>
                    <a:pt x="7158" y="24157"/>
                  </a:cubicBezTo>
                  <a:cubicBezTo>
                    <a:pt x="9809" y="13706"/>
                    <a:pt x="13168" y="5026"/>
                    <a:pt x="20063" y="5026"/>
                  </a:cubicBezTo>
                  <a:cubicBezTo>
                    <a:pt x="24659" y="5026"/>
                    <a:pt x="25896" y="8923"/>
                    <a:pt x="25896" y="13706"/>
                  </a:cubicBezTo>
                  <a:cubicBezTo>
                    <a:pt x="25896" y="17071"/>
                    <a:pt x="24305" y="23625"/>
                    <a:pt x="23068" y="28408"/>
                  </a:cubicBezTo>
                  <a:cubicBezTo>
                    <a:pt x="21830" y="33191"/>
                    <a:pt x="20063" y="40453"/>
                    <a:pt x="19179" y="44350"/>
                  </a:cubicBezTo>
                  <a:lnTo>
                    <a:pt x="13522" y="6702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4CAEBB53-3A65-BE04-9DD4-00D7029D9CD8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7628539" y="5991170"/>
              <a:ext cx="86975" cy="124703"/>
            </a:xfrm>
            <a:custGeom>
              <a:avLst/>
              <a:gdLst>
                <a:gd name="connsiteX0" fmla="*/ 42342 w 86975"/>
                <a:gd name="connsiteY0" fmla="*/ 5380 h 124703"/>
                <a:gd name="connsiteX1" fmla="*/ 43049 w 86975"/>
                <a:gd name="connsiteY1" fmla="*/ 2546 h 124703"/>
                <a:gd name="connsiteX2" fmla="*/ 40220 w 86975"/>
                <a:gd name="connsiteY2" fmla="*/ 66 h 124703"/>
                <a:gd name="connsiteX3" fmla="*/ 17593 w 86975"/>
                <a:gd name="connsiteY3" fmla="*/ 1838 h 124703"/>
                <a:gd name="connsiteX4" fmla="*/ 13704 w 86975"/>
                <a:gd name="connsiteY4" fmla="*/ 5912 h 124703"/>
                <a:gd name="connsiteX5" fmla="*/ 18300 w 86975"/>
                <a:gd name="connsiteY5" fmla="*/ 8392 h 124703"/>
                <a:gd name="connsiteX6" fmla="*/ 26785 w 86975"/>
                <a:gd name="connsiteY6" fmla="*/ 11049 h 124703"/>
                <a:gd name="connsiteX7" fmla="*/ 26078 w 86975"/>
                <a:gd name="connsiteY7" fmla="*/ 14946 h 124703"/>
                <a:gd name="connsiteX8" fmla="*/ 1152 w 86975"/>
                <a:gd name="connsiteY8" fmla="*/ 115204 h 124703"/>
                <a:gd name="connsiteX9" fmla="*/ 268 w 86975"/>
                <a:gd name="connsiteY9" fmla="*/ 119101 h 124703"/>
                <a:gd name="connsiteX10" fmla="*/ 6279 w 86975"/>
                <a:gd name="connsiteY10" fmla="*/ 124770 h 124703"/>
                <a:gd name="connsiteX11" fmla="*/ 14411 w 86975"/>
                <a:gd name="connsiteY11" fmla="*/ 117330 h 124703"/>
                <a:gd name="connsiteX12" fmla="*/ 23073 w 86975"/>
                <a:gd name="connsiteY12" fmla="*/ 82966 h 124703"/>
                <a:gd name="connsiteX13" fmla="*/ 45700 w 86975"/>
                <a:gd name="connsiteY13" fmla="*/ 97491 h 124703"/>
                <a:gd name="connsiteX14" fmla="*/ 45347 w 86975"/>
                <a:gd name="connsiteY14" fmla="*/ 101034 h 124703"/>
                <a:gd name="connsiteX15" fmla="*/ 44640 w 86975"/>
                <a:gd name="connsiteY15" fmla="*/ 106525 h 124703"/>
                <a:gd name="connsiteX16" fmla="*/ 63378 w 86975"/>
                <a:gd name="connsiteY16" fmla="*/ 124770 h 124703"/>
                <a:gd name="connsiteX17" fmla="*/ 85829 w 86975"/>
                <a:gd name="connsiteY17" fmla="*/ 97668 h 124703"/>
                <a:gd name="connsiteX18" fmla="*/ 83001 w 86975"/>
                <a:gd name="connsiteY18" fmla="*/ 95365 h 124703"/>
                <a:gd name="connsiteX19" fmla="*/ 79465 w 86975"/>
                <a:gd name="connsiteY19" fmla="*/ 99617 h 124703"/>
                <a:gd name="connsiteX20" fmla="*/ 63909 w 86975"/>
                <a:gd name="connsiteY20" fmla="*/ 119810 h 124703"/>
                <a:gd name="connsiteX21" fmla="*/ 57721 w 86975"/>
                <a:gd name="connsiteY21" fmla="*/ 110599 h 124703"/>
                <a:gd name="connsiteX22" fmla="*/ 58782 w 86975"/>
                <a:gd name="connsiteY22" fmla="*/ 102628 h 124703"/>
                <a:gd name="connsiteX23" fmla="*/ 59666 w 86975"/>
                <a:gd name="connsiteY23" fmla="*/ 97137 h 124703"/>
                <a:gd name="connsiteX24" fmla="*/ 31028 w 86975"/>
                <a:gd name="connsiteY24" fmla="*/ 78360 h 124703"/>
                <a:gd name="connsiteX25" fmla="*/ 45700 w 86975"/>
                <a:gd name="connsiteY25" fmla="*/ 66669 h 124703"/>
                <a:gd name="connsiteX26" fmla="*/ 73455 w 86975"/>
                <a:gd name="connsiteY26" fmla="*/ 49841 h 124703"/>
                <a:gd name="connsiteX27" fmla="*/ 79288 w 86975"/>
                <a:gd name="connsiteY27" fmla="*/ 52144 h 124703"/>
                <a:gd name="connsiteX28" fmla="*/ 70096 w 86975"/>
                <a:gd name="connsiteY28" fmla="*/ 62064 h 124703"/>
                <a:gd name="connsiteX29" fmla="*/ 77167 w 86975"/>
                <a:gd name="connsiteY29" fmla="*/ 68618 h 124703"/>
                <a:gd name="connsiteX30" fmla="*/ 87243 w 86975"/>
                <a:gd name="connsiteY30" fmla="*/ 57281 h 124703"/>
                <a:gd name="connsiteX31" fmla="*/ 73631 w 86975"/>
                <a:gd name="connsiteY31" fmla="*/ 44882 h 124703"/>
                <a:gd name="connsiteX32" fmla="*/ 45347 w 86975"/>
                <a:gd name="connsiteY32" fmla="*/ 60470 h 124703"/>
                <a:gd name="connsiteX33" fmla="*/ 24841 w 86975"/>
                <a:gd name="connsiteY33" fmla="*/ 76057 h 124703"/>
                <a:gd name="connsiteX34" fmla="*/ 42342 w 8697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342" y="5380"/>
                  </a:moveTo>
                  <a:cubicBezTo>
                    <a:pt x="42518" y="5026"/>
                    <a:pt x="43049" y="2723"/>
                    <a:pt x="43049" y="2546"/>
                  </a:cubicBezTo>
                  <a:cubicBezTo>
                    <a:pt x="43049" y="1660"/>
                    <a:pt x="42342" y="66"/>
                    <a:pt x="40220" y="66"/>
                  </a:cubicBezTo>
                  <a:cubicBezTo>
                    <a:pt x="36685" y="66"/>
                    <a:pt x="22012" y="1483"/>
                    <a:pt x="17593" y="1838"/>
                  </a:cubicBezTo>
                  <a:cubicBezTo>
                    <a:pt x="16178" y="2015"/>
                    <a:pt x="13704" y="2192"/>
                    <a:pt x="13704" y="5912"/>
                  </a:cubicBezTo>
                  <a:cubicBezTo>
                    <a:pt x="13704" y="8392"/>
                    <a:pt x="16178" y="8392"/>
                    <a:pt x="18300" y="8392"/>
                  </a:cubicBezTo>
                  <a:cubicBezTo>
                    <a:pt x="26785" y="8392"/>
                    <a:pt x="26785" y="9632"/>
                    <a:pt x="26785" y="11049"/>
                  </a:cubicBezTo>
                  <a:cubicBezTo>
                    <a:pt x="26785" y="12289"/>
                    <a:pt x="26432" y="13351"/>
                    <a:pt x="26078" y="14946"/>
                  </a:cubicBezTo>
                  <a:lnTo>
                    <a:pt x="1152" y="115204"/>
                  </a:lnTo>
                  <a:cubicBezTo>
                    <a:pt x="268" y="118393"/>
                    <a:pt x="268" y="118747"/>
                    <a:pt x="268" y="119101"/>
                  </a:cubicBezTo>
                  <a:cubicBezTo>
                    <a:pt x="268" y="121758"/>
                    <a:pt x="2390" y="124770"/>
                    <a:pt x="6279" y="124770"/>
                  </a:cubicBezTo>
                  <a:cubicBezTo>
                    <a:pt x="11052" y="124770"/>
                    <a:pt x="13350" y="121227"/>
                    <a:pt x="14411" y="117330"/>
                  </a:cubicBezTo>
                  <a:cubicBezTo>
                    <a:pt x="14764" y="116622"/>
                    <a:pt x="22366" y="85446"/>
                    <a:pt x="23073" y="82966"/>
                  </a:cubicBezTo>
                  <a:cubicBezTo>
                    <a:pt x="35624" y="84206"/>
                    <a:pt x="45700" y="88280"/>
                    <a:pt x="45700" y="97491"/>
                  </a:cubicBezTo>
                  <a:cubicBezTo>
                    <a:pt x="45700" y="98377"/>
                    <a:pt x="45700" y="99262"/>
                    <a:pt x="45347" y="101034"/>
                  </a:cubicBezTo>
                  <a:cubicBezTo>
                    <a:pt x="44640" y="103691"/>
                    <a:pt x="44640" y="104576"/>
                    <a:pt x="44640" y="106525"/>
                  </a:cubicBezTo>
                  <a:cubicBezTo>
                    <a:pt x="44640" y="119101"/>
                    <a:pt x="54893" y="124770"/>
                    <a:pt x="63378" y="124770"/>
                  </a:cubicBezTo>
                  <a:cubicBezTo>
                    <a:pt x="80526" y="124770"/>
                    <a:pt x="85829" y="97845"/>
                    <a:pt x="85829" y="97668"/>
                  </a:cubicBezTo>
                  <a:cubicBezTo>
                    <a:pt x="85829" y="95365"/>
                    <a:pt x="83531" y="95365"/>
                    <a:pt x="83001" y="95365"/>
                  </a:cubicBezTo>
                  <a:cubicBezTo>
                    <a:pt x="80526" y="95365"/>
                    <a:pt x="80349" y="96251"/>
                    <a:pt x="79465" y="99617"/>
                  </a:cubicBezTo>
                  <a:cubicBezTo>
                    <a:pt x="77344" y="107233"/>
                    <a:pt x="72571" y="119810"/>
                    <a:pt x="63909" y="119810"/>
                  </a:cubicBezTo>
                  <a:cubicBezTo>
                    <a:pt x="59136" y="119810"/>
                    <a:pt x="57721" y="115382"/>
                    <a:pt x="57721" y="110599"/>
                  </a:cubicBezTo>
                  <a:cubicBezTo>
                    <a:pt x="57721" y="107588"/>
                    <a:pt x="57721" y="107233"/>
                    <a:pt x="58782" y="102628"/>
                  </a:cubicBezTo>
                  <a:cubicBezTo>
                    <a:pt x="58959" y="102096"/>
                    <a:pt x="59666" y="99085"/>
                    <a:pt x="59666" y="97137"/>
                  </a:cubicBezTo>
                  <a:cubicBezTo>
                    <a:pt x="59666" y="81372"/>
                    <a:pt x="38453" y="78892"/>
                    <a:pt x="31028" y="78360"/>
                  </a:cubicBezTo>
                  <a:cubicBezTo>
                    <a:pt x="36154" y="75172"/>
                    <a:pt x="42695" y="69326"/>
                    <a:pt x="45700" y="66669"/>
                  </a:cubicBezTo>
                  <a:cubicBezTo>
                    <a:pt x="54716" y="58167"/>
                    <a:pt x="63555" y="49841"/>
                    <a:pt x="73455" y="49841"/>
                  </a:cubicBezTo>
                  <a:cubicBezTo>
                    <a:pt x="75576" y="49841"/>
                    <a:pt x="77874" y="50373"/>
                    <a:pt x="79288" y="52144"/>
                  </a:cubicBezTo>
                  <a:cubicBezTo>
                    <a:pt x="71687" y="53384"/>
                    <a:pt x="70096" y="59407"/>
                    <a:pt x="70096" y="62064"/>
                  </a:cubicBezTo>
                  <a:cubicBezTo>
                    <a:pt x="70096" y="65961"/>
                    <a:pt x="73101" y="68618"/>
                    <a:pt x="77167" y="68618"/>
                  </a:cubicBezTo>
                  <a:cubicBezTo>
                    <a:pt x="81940" y="68618"/>
                    <a:pt x="87243" y="64721"/>
                    <a:pt x="87243" y="57281"/>
                  </a:cubicBezTo>
                  <a:cubicBezTo>
                    <a:pt x="87243" y="51436"/>
                    <a:pt x="83001" y="44882"/>
                    <a:pt x="73631" y="44882"/>
                  </a:cubicBezTo>
                  <a:cubicBezTo>
                    <a:pt x="63555" y="44882"/>
                    <a:pt x="54363" y="52144"/>
                    <a:pt x="45347" y="60470"/>
                  </a:cubicBezTo>
                  <a:cubicBezTo>
                    <a:pt x="37922" y="67555"/>
                    <a:pt x="32088" y="73046"/>
                    <a:pt x="24841" y="76057"/>
                  </a:cubicBezTo>
                  <a:lnTo>
                    <a:pt x="42342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C1778697-8944-8B72-CF2C-276573C64519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7737868" y="5991170"/>
              <a:ext cx="39598" cy="124703"/>
            </a:xfrm>
            <a:custGeom>
              <a:avLst/>
              <a:gdLst>
                <a:gd name="connsiteX0" fmla="*/ 39164 w 39598"/>
                <a:gd name="connsiteY0" fmla="*/ 5380 h 124703"/>
                <a:gd name="connsiteX1" fmla="*/ 39871 w 39598"/>
                <a:gd name="connsiteY1" fmla="*/ 2546 h 124703"/>
                <a:gd name="connsiteX2" fmla="*/ 37043 w 39598"/>
                <a:gd name="connsiteY2" fmla="*/ 66 h 124703"/>
                <a:gd name="connsiteX3" fmla="*/ 14415 w 39598"/>
                <a:gd name="connsiteY3" fmla="*/ 1838 h 124703"/>
                <a:gd name="connsiteX4" fmla="*/ 10703 w 39598"/>
                <a:gd name="connsiteY4" fmla="*/ 5912 h 124703"/>
                <a:gd name="connsiteX5" fmla="*/ 15122 w 39598"/>
                <a:gd name="connsiteY5" fmla="*/ 8392 h 124703"/>
                <a:gd name="connsiteX6" fmla="*/ 23608 w 39598"/>
                <a:gd name="connsiteY6" fmla="*/ 11049 h 124703"/>
                <a:gd name="connsiteX7" fmla="*/ 22900 w 39598"/>
                <a:gd name="connsiteY7" fmla="*/ 14946 h 124703"/>
                <a:gd name="connsiteX8" fmla="*/ 980 w 39598"/>
                <a:gd name="connsiteY8" fmla="*/ 102451 h 124703"/>
                <a:gd name="connsiteX9" fmla="*/ 273 w 39598"/>
                <a:gd name="connsiteY9" fmla="*/ 107942 h 124703"/>
                <a:gd name="connsiteX10" fmla="*/ 18835 w 39598"/>
                <a:gd name="connsiteY10" fmla="*/ 124770 h 124703"/>
                <a:gd name="connsiteX11" fmla="*/ 32977 w 39598"/>
                <a:gd name="connsiteY11" fmla="*/ 115382 h 124703"/>
                <a:gd name="connsiteX12" fmla="*/ 39164 w 39598"/>
                <a:gd name="connsiteY12" fmla="*/ 97668 h 124703"/>
                <a:gd name="connsiteX13" fmla="*/ 36336 w 39598"/>
                <a:gd name="connsiteY13" fmla="*/ 95365 h 124703"/>
                <a:gd name="connsiteX14" fmla="*/ 32800 w 39598"/>
                <a:gd name="connsiteY14" fmla="*/ 99617 h 124703"/>
                <a:gd name="connsiteX15" fmla="*/ 19542 w 39598"/>
                <a:gd name="connsiteY15" fmla="*/ 119810 h 124703"/>
                <a:gd name="connsiteX16" fmla="*/ 13531 w 39598"/>
                <a:gd name="connsiteY16" fmla="*/ 111130 h 124703"/>
                <a:gd name="connsiteX17" fmla="*/ 14592 w 39598"/>
                <a:gd name="connsiteY17" fmla="*/ 103868 h 124703"/>
                <a:gd name="connsiteX18" fmla="*/ 39164 w 3959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164" y="5380"/>
                  </a:moveTo>
                  <a:cubicBezTo>
                    <a:pt x="39341" y="5026"/>
                    <a:pt x="39871" y="2723"/>
                    <a:pt x="39871" y="2546"/>
                  </a:cubicBezTo>
                  <a:cubicBezTo>
                    <a:pt x="39871" y="1660"/>
                    <a:pt x="39164" y="66"/>
                    <a:pt x="37043" y="66"/>
                  </a:cubicBezTo>
                  <a:cubicBezTo>
                    <a:pt x="33507" y="66"/>
                    <a:pt x="18835" y="1483"/>
                    <a:pt x="14415" y="1838"/>
                  </a:cubicBezTo>
                  <a:cubicBezTo>
                    <a:pt x="13178" y="2015"/>
                    <a:pt x="10703" y="2192"/>
                    <a:pt x="10703" y="5912"/>
                  </a:cubicBezTo>
                  <a:cubicBezTo>
                    <a:pt x="10703" y="8392"/>
                    <a:pt x="13178" y="8392"/>
                    <a:pt x="15122" y="8392"/>
                  </a:cubicBezTo>
                  <a:cubicBezTo>
                    <a:pt x="23608" y="8392"/>
                    <a:pt x="23608" y="9632"/>
                    <a:pt x="23608" y="11049"/>
                  </a:cubicBezTo>
                  <a:cubicBezTo>
                    <a:pt x="23608" y="12289"/>
                    <a:pt x="23254" y="13351"/>
                    <a:pt x="22900" y="14946"/>
                  </a:cubicBezTo>
                  <a:lnTo>
                    <a:pt x="980" y="102451"/>
                  </a:lnTo>
                  <a:cubicBezTo>
                    <a:pt x="450" y="104222"/>
                    <a:pt x="273" y="106171"/>
                    <a:pt x="273" y="107942"/>
                  </a:cubicBezTo>
                  <a:cubicBezTo>
                    <a:pt x="273" y="119279"/>
                    <a:pt x="10349" y="124770"/>
                    <a:pt x="18835" y="124770"/>
                  </a:cubicBezTo>
                  <a:cubicBezTo>
                    <a:pt x="23077" y="124770"/>
                    <a:pt x="28381" y="123353"/>
                    <a:pt x="32977" y="115382"/>
                  </a:cubicBezTo>
                  <a:cubicBezTo>
                    <a:pt x="36689" y="108828"/>
                    <a:pt x="39164" y="98377"/>
                    <a:pt x="39164" y="97668"/>
                  </a:cubicBezTo>
                  <a:cubicBezTo>
                    <a:pt x="39164" y="95365"/>
                    <a:pt x="36866" y="95365"/>
                    <a:pt x="36336" y="95365"/>
                  </a:cubicBezTo>
                  <a:cubicBezTo>
                    <a:pt x="33861" y="95365"/>
                    <a:pt x="33507" y="96428"/>
                    <a:pt x="32800" y="99617"/>
                  </a:cubicBezTo>
                  <a:cubicBezTo>
                    <a:pt x="30502" y="108473"/>
                    <a:pt x="27143" y="119810"/>
                    <a:pt x="19542" y="119810"/>
                  </a:cubicBezTo>
                  <a:cubicBezTo>
                    <a:pt x="14769" y="119810"/>
                    <a:pt x="13531" y="115382"/>
                    <a:pt x="13531" y="111130"/>
                  </a:cubicBezTo>
                  <a:cubicBezTo>
                    <a:pt x="13531" y="109182"/>
                    <a:pt x="14061" y="105816"/>
                    <a:pt x="14592" y="103868"/>
                  </a:cubicBezTo>
                  <a:lnTo>
                    <a:pt x="39164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A84B6324-3A80-0467-D3AF-EB12B84706A8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7811597" y="6093732"/>
              <a:ext cx="20329" cy="20370"/>
            </a:xfrm>
            <a:custGeom>
              <a:avLst/>
              <a:gdLst>
                <a:gd name="connsiteX0" fmla="*/ 20605 w 20329"/>
                <a:gd name="connsiteY0" fmla="*/ 10340 h 20370"/>
                <a:gd name="connsiteX1" fmla="*/ 10528 w 20329"/>
                <a:gd name="connsiteY1" fmla="*/ 66 h 20370"/>
                <a:gd name="connsiteX2" fmla="*/ 275 w 20329"/>
                <a:gd name="connsiteY2" fmla="*/ 10163 h 20370"/>
                <a:gd name="connsiteX3" fmla="*/ 10352 w 20329"/>
                <a:gd name="connsiteY3" fmla="*/ 20437 h 20370"/>
                <a:gd name="connsiteX4" fmla="*/ 20605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05" y="10340"/>
                  </a:moveTo>
                  <a:cubicBezTo>
                    <a:pt x="20605" y="3963"/>
                    <a:pt x="15301" y="66"/>
                    <a:pt x="10528" y="66"/>
                  </a:cubicBezTo>
                  <a:cubicBezTo>
                    <a:pt x="4695" y="66"/>
                    <a:pt x="275" y="4849"/>
                    <a:pt x="275" y="10163"/>
                  </a:cubicBezTo>
                  <a:cubicBezTo>
                    <a:pt x="275" y="16540"/>
                    <a:pt x="5579" y="20437"/>
                    <a:pt x="10352" y="20437"/>
                  </a:cubicBezTo>
                  <a:cubicBezTo>
                    <a:pt x="16185" y="20437"/>
                    <a:pt x="20605" y="15654"/>
                    <a:pt x="20605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C9735CD1-2651-00D7-ECAF-BA95912D0D5B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7871575" y="6093732"/>
              <a:ext cx="20329" cy="20370"/>
            </a:xfrm>
            <a:custGeom>
              <a:avLst/>
              <a:gdLst>
                <a:gd name="connsiteX0" fmla="*/ 20607 w 20329"/>
                <a:gd name="connsiteY0" fmla="*/ 10340 h 20370"/>
                <a:gd name="connsiteX1" fmla="*/ 10531 w 20329"/>
                <a:gd name="connsiteY1" fmla="*/ 66 h 20370"/>
                <a:gd name="connsiteX2" fmla="*/ 278 w 20329"/>
                <a:gd name="connsiteY2" fmla="*/ 10163 h 20370"/>
                <a:gd name="connsiteX3" fmla="*/ 10354 w 20329"/>
                <a:gd name="connsiteY3" fmla="*/ 20437 h 20370"/>
                <a:gd name="connsiteX4" fmla="*/ 20607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07" y="10340"/>
                  </a:moveTo>
                  <a:cubicBezTo>
                    <a:pt x="20607" y="3963"/>
                    <a:pt x="15304" y="66"/>
                    <a:pt x="10531" y="66"/>
                  </a:cubicBezTo>
                  <a:cubicBezTo>
                    <a:pt x="4697" y="66"/>
                    <a:pt x="278" y="4849"/>
                    <a:pt x="278" y="10163"/>
                  </a:cubicBezTo>
                  <a:cubicBezTo>
                    <a:pt x="278" y="16540"/>
                    <a:pt x="5581" y="20437"/>
                    <a:pt x="10354" y="20437"/>
                  </a:cubicBezTo>
                  <a:cubicBezTo>
                    <a:pt x="16188" y="20437"/>
                    <a:pt x="20607" y="15654"/>
                    <a:pt x="20607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B5EF93F5-2F10-3884-0E08-71A0368EC33D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7931554" y="6093732"/>
              <a:ext cx="20329" cy="20370"/>
            </a:xfrm>
            <a:custGeom>
              <a:avLst/>
              <a:gdLst>
                <a:gd name="connsiteX0" fmla="*/ 20610 w 20329"/>
                <a:gd name="connsiteY0" fmla="*/ 10340 h 20370"/>
                <a:gd name="connsiteX1" fmla="*/ 10533 w 20329"/>
                <a:gd name="connsiteY1" fmla="*/ 66 h 20370"/>
                <a:gd name="connsiteX2" fmla="*/ 280 w 20329"/>
                <a:gd name="connsiteY2" fmla="*/ 10163 h 20370"/>
                <a:gd name="connsiteX3" fmla="*/ 10356 w 20329"/>
                <a:gd name="connsiteY3" fmla="*/ 20437 h 20370"/>
                <a:gd name="connsiteX4" fmla="*/ 20610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10" y="10340"/>
                  </a:moveTo>
                  <a:cubicBezTo>
                    <a:pt x="20610" y="3963"/>
                    <a:pt x="15306" y="66"/>
                    <a:pt x="10533" y="66"/>
                  </a:cubicBezTo>
                  <a:cubicBezTo>
                    <a:pt x="4700" y="66"/>
                    <a:pt x="280" y="4849"/>
                    <a:pt x="280" y="10163"/>
                  </a:cubicBezTo>
                  <a:cubicBezTo>
                    <a:pt x="280" y="16540"/>
                    <a:pt x="5583" y="20437"/>
                    <a:pt x="10356" y="20437"/>
                  </a:cubicBezTo>
                  <a:cubicBezTo>
                    <a:pt x="16190" y="20437"/>
                    <a:pt x="20610" y="15654"/>
                    <a:pt x="2061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A5AC3CCD-EF5B-F3E6-9CE4-03FD026FC675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7994966" y="5864934"/>
              <a:ext cx="253045" cy="172833"/>
            </a:xfrm>
            <a:custGeom>
              <a:avLst/>
              <a:gdLst>
                <a:gd name="connsiteX0" fmla="*/ 223529 w 253045"/>
                <a:gd name="connsiteY0" fmla="*/ 19548 h 172833"/>
                <a:gd name="connsiteX1" fmla="*/ 245247 w 253045"/>
                <a:gd name="connsiteY1" fmla="*/ 7908 h 172833"/>
                <a:gd name="connsiteX2" fmla="*/ 253329 w 253045"/>
                <a:gd name="connsiteY2" fmla="*/ 2847 h 172833"/>
                <a:gd name="connsiteX3" fmla="*/ 246510 w 253045"/>
                <a:gd name="connsiteY3" fmla="*/ 63 h 172833"/>
                <a:gd name="connsiteX4" fmla="*/ 213175 w 253045"/>
                <a:gd name="connsiteY4" fmla="*/ 63 h 172833"/>
                <a:gd name="connsiteX5" fmla="*/ 203326 w 253045"/>
                <a:gd name="connsiteY5" fmla="*/ 4871 h 172833"/>
                <a:gd name="connsiteX6" fmla="*/ 111148 w 253045"/>
                <a:gd name="connsiteY6" fmla="*/ 149110 h 172833"/>
                <a:gd name="connsiteX7" fmla="*/ 91450 w 253045"/>
                <a:gd name="connsiteY7" fmla="*/ 5883 h 172833"/>
                <a:gd name="connsiteX8" fmla="*/ 83621 w 253045"/>
                <a:gd name="connsiteY8" fmla="*/ 63 h 172833"/>
                <a:gd name="connsiteX9" fmla="*/ 49023 w 253045"/>
                <a:gd name="connsiteY9" fmla="*/ 63 h 172833"/>
                <a:gd name="connsiteX10" fmla="*/ 41447 w 253045"/>
                <a:gd name="connsiteY10" fmla="*/ 4871 h 172833"/>
                <a:gd name="connsiteX11" fmla="*/ 48771 w 253045"/>
                <a:gd name="connsiteY11" fmla="*/ 7908 h 172833"/>
                <a:gd name="connsiteX12" fmla="*/ 59630 w 253045"/>
                <a:gd name="connsiteY12" fmla="*/ 8414 h 172833"/>
                <a:gd name="connsiteX13" fmla="*/ 65186 w 253045"/>
                <a:gd name="connsiteY13" fmla="*/ 12463 h 172833"/>
                <a:gd name="connsiteX14" fmla="*/ 64176 w 253045"/>
                <a:gd name="connsiteY14" fmla="*/ 17271 h 172833"/>
                <a:gd name="connsiteX15" fmla="*/ 32103 w 253045"/>
                <a:gd name="connsiteY15" fmla="*/ 146074 h 172833"/>
                <a:gd name="connsiteX16" fmla="*/ 4829 w 253045"/>
                <a:gd name="connsiteY16" fmla="*/ 165052 h 172833"/>
                <a:gd name="connsiteX17" fmla="*/ 283 w 253045"/>
                <a:gd name="connsiteY17" fmla="*/ 169860 h 172833"/>
                <a:gd name="connsiteX18" fmla="*/ 3818 w 253045"/>
                <a:gd name="connsiteY18" fmla="*/ 172897 h 172833"/>
                <a:gd name="connsiteX19" fmla="*/ 29073 w 253045"/>
                <a:gd name="connsiteY19" fmla="*/ 172138 h 172833"/>
                <a:gd name="connsiteX20" fmla="*/ 55084 w 253045"/>
                <a:gd name="connsiteY20" fmla="*/ 172897 h 172833"/>
                <a:gd name="connsiteX21" fmla="*/ 59630 w 253045"/>
                <a:gd name="connsiteY21" fmla="*/ 167836 h 172833"/>
                <a:gd name="connsiteX22" fmla="*/ 55084 w 253045"/>
                <a:gd name="connsiteY22" fmla="*/ 165052 h 172833"/>
                <a:gd name="connsiteX23" fmla="*/ 37911 w 253045"/>
                <a:gd name="connsiteY23" fmla="*/ 153918 h 172833"/>
                <a:gd name="connsiteX24" fmla="*/ 38922 w 253045"/>
                <a:gd name="connsiteY24" fmla="*/ 148098 h 172833"/>
                <a:gd name="connsiteX25" fmla="*/ 73267 w 253045"/>
                <a:gd name="connsiteY25" fmla="*/ 10185 h 172833"/>
                <a:gd name="connsiteX26" fmla="*/ 73520 w 253045"/>
                <a:gd name="connsiteY26" fmla="*/ 10185 h 172833"/>
                <a:gd name="connsiteX27" fmla="*/ 95238 w 253045"/>
                <a:gd name="connsiteY27" fmla="*/ 167077 h 172833"/>
                <a:gd name="connsiteX28" fmla="*/ 99026 w 253045"/>
                <a:gd name="connsiteY28" fmla="*/ 172897 h 172833"/>
                <a:gd name="connsiteX29" fmla="*/ 104582 w 253045"/>
                <a:gd name="connsiteY29" fmla="*/ 168342 h 172833"/>
                <a:gd name="connsiteX30" fmla="*/ 206609 w 253045"/>
                <a:gd name="connsiteY30" fmla="*/ 8161 h 172833"/>
                <a:gd name="connsiteX31" fmla="*/ 206861 w 253045"/>
                <a:gd name="connsiteY31" fmla="*/ 8161 h 172833"/>
                <a:gd name="connsiteX32" fmla="*/ 170748 w 253045"/>
                <a:gd name="connsiteY32" fmla="*/ 153159 h 172833"/>
                <a:gd name="connsiteX33" fmla="*/ 147767 w 253045"/>
                <a:gd name="connsiteY33" fmla="*/ 165052 h 172833"/>
                <a:gd name="connsiteX34" fmla="*/ 140696 w 253045"/>
                <a:gd name="connsiteY34" fmla="*/ 169860 h 172833"/>
                <a:gd name="connsiteX35" fmla="*/ 144484 w 253045"/>
                <a:gd name="connsiteY35" fmla="*/ 172897 h 172833"/>
                <a:gd name="connsiteX36" fmla="*/ 175799 w 253045"/>
                <a:gd name="connsiteY36" fmla="*/ 172138 h 172833"/>
                <a:gd name="connsiteX37" fmla="*/ 207366 w 253045"/>
                <a:gd name="connsiteY37" fmla="*/ 172897 h 172833"/>
                <a:gd name="connsiteX38" fmla="*/ 212165 w 253045"/>
                <a:gd name="connsiteY38" fmla="*/ 167836 h 172833"/>
                <a:gd name="connsiteX39" fmla="*/ 205093 w 253045"/>
                <a:gd name="connsiteY39" fmla="*/ 165052 h 172833"/>
                <a:gd name="connsiteX40" fmla="*/ 188678 w 253045"/>
                <a:gd name="connsiteY40" fmla="*/ 160498 h 172833"/>
                <a:gd name="connsiteX41" fmla="*/ 189941 w 253045"/>
                <a:gd name="connsiteY41" fmla="*/ 154424 h 172833"/>
                <a:gd name="connsiteX42" fmla="*/ 223529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529" y="19548"/>
                  </a:moveTo>
                  <a:cubicBezTo>
                    <a:pt x="225802" y="10438"/>
                    <a:pt x="226307" y="7908"/>
                    <a:pt x="245247" y="7908"/>
                  </a:cubicBezTo>
                  <a:cubicBezTo>
                    <a:pt x="251056" y="7908"/>
                    <a:pt x="253329" y="7908"/>
                    <a:pt x="253329" y="2847"/>
                  </a:cubicBezTo>
                  <a:cubicBezTo>
                    <a:pt x="253329" y="63"/>
                    <a:pt x="250803" y="63"/>
                    <a:pt x="246510" y="63"/>
                  </a:cubicBezTo>
                  <a:lnTo>
                    <a:pt x="213175" y="63"/>
                  </a:lnTo>
                  <a:cubicBezTo>
                    <a:pt x="206609" y="63"/>
                    <a:pt x="206356" y="63"/>
                    <a:pt x="203326" y="4871"/>
                  </a:cubicBezTo>
                  <a:lnTo>
                    <a:pt x="111148" y="149110"/>
                  </a:lnTo>
                  <a:lnTo>
                    <a:pt x="91450" y="5883"/>
                  </a:lnTo>
                  <a:cubicBezTo>
                    <a:pt x="90693" y="63"/>
                    <a:pt x="90187" y="63"/>
                    <a:pt x="83621" y="63"/>
                  </a:cubicBezTo>
                  <a:lnTo>
                    <a:pt x="49023" y="63"/>
                  </a:lnTo>
                  <a:cubicBezTo>
                    <a:pt x="44225" y="63"/>
                    <a:pt x="41447" y="63"/>
                    <a:pt x="41447" y="4871"/>
                  </a:cubicBezTo>
                  <a:cubicBezTo>
                    <a:pt x="41447" y="7908"/>
                    <a:pt x="43720" y="7908"/>
                    <a:pt x="48771" y="7908"/>
                  </a:cubicBezTo>
                  <a:cubicBezTo>
                    <a:pt x="52054" y="7908"/>
                    <a:pt x="56600" y="8161"/>
                    <a:pt x="59630" y="8414"/>
                  </a:cubicBezTo>
                  <a:cubicBezTo>
                    <a:pt x="63671" y="8920"/>
                    <a:pt x="65186" y="9679"/>
                    <a:pt x="65186" y="12463"/>
                  </a:cubicBezTo>
                  <a:cubicBezTo>
                    <a:pt x="65186" y="13475"/>
                    <a:pt x="64933" y="14234"/>
                    <a:pt x="64176" y="17271"/>
                  </a:cubicBezTo>
                  <a:lnTo>
                    <a:pt x="32103" y="146074"/>
                  </a:lnTo>
                  <a:cubicBezTo>
                    <a:pt x="29578" y="156196"/>
                    <a:pt x="25284" y="164293"/>
                    <a:pt x="4829" y="165052"/>
                  </a:cubicBezTo>
                  <a:cubicBezTo>
                    <a:pt x="3566" y="165052"/>
                    <a:pt x="283" y="165306"/>
                    <a:pt x="283" y="169860"/>
                  </a:cubicBezTo>
                  <a:cubicBezTo>
                    <a:pt x="283" y="172138"/>
                    <a:pt x="1798" y="172897"/>
                    <a:pt x="3818" y="172897"/>
                  </a:cubicBezTo>
                  <a:cubicBezTo>
                    <a:pt x="11900" y="172897"/>
                    <a:pt x="20739" y="172138"/>
                    <a:pt x="29073" y="172138"/>
                  </a:cubicBezTo>
                  <a:cubicBezTo>
                    <a:pt x="37659" y="172138"/>
                    <a:pt x="46750" y="172897"/>
                    <a:pt x="55084" y="172897"/>
                  </a:cubicBezTo>
                  <a:cubicBezTo>
                    <a:pt x="56347" y="172897"/>
                    <a:pt x="59630" y="172897"/>
                    <a:pt x="59630" y="167836"/>
                  </a:cubicBezTo>
                  <a:cubicBezTo>
                    <a:pt x="59630" y="165052"/>
                    <a:pt x="56852" y="165052"/>
                    <a:pt x="55084" y="165052"/>
                  </a:cubicBezTo>
                  <a:cubicBezTo>
                    <a:pt x="40689" y="164799"/>
                    <a:pt x="37911" y="159738"/>
                    <a:pt x="37911" y="153918"/>
                  </a:cubicBezTo>
                  <a:cubicBezTo>
                    <a:pt x="37911" y="152147"/>
                    <a:pt x="38164" y="150882"/>
                    <a:pt x="38922" y="148098"/>
                  </a:cubicBezTo>
                  <a:lnTo>
                    <a:pt x="73267" y="10185"/>
                  </a:lnTo>
                  <a:lnTo>
                    <a:pt x="73520" y="10185"/>
                  </a:lnTo>
                  <a:lnTo>
                    <a:pt x="95238" y="167077"/>
                  </a:lnTo>
                  <a:cubicBezTo>
                    <a:pt x="95743" y="170114"/>
                    <a:pt x="95996" y="172897"/>
                    <a:pt x="99026" y="172897"/>
                  </a:cubicBezTo>
                  <a:cubicBezTo>
                    <a:pt x="101804" y="172897"/>
                    <a:pt x="103320" y="170114"/>
                    <a:pt x="104582" y="168342"/>
                  </a:cubicBezTo>
                  <a:lnTo>
                    <a:pt x="206609" y="8161"/>
                  </a:lnTo>
                  <a:lnTo>
                    <a:pt x="206861" y="8161"/>
                  </a:lnTo>
                  <a:lnTo>
                    <a:pt x="170748" y="153159"/>
                  </a:lnTo>
                  <a:cubicBezTo>
                    <a:pt x="168223" y="163028"/>
                    <a:pt x="167717" y="165052"/>
                    <a:pt x="147767" y="165052"/>
                  </a:cubicBezTo>
                  <a:cubicBezTo>
                    <a:pt x="143474" y="165052"/>
                    <a:pt x="140696" y="165052"/>
                    <a:pt x="140696" y="169860"/>
                  </a:cubicBezTo>
                  <a:cubicBezTo>
                    <a:pt x="140696" y="172897"/>
                    <a:pt x="143726" y="172897"/>
                    <a:pt x="144484" y="172897"/>
                  </a:cubicBezTo>
                  <a:cubicBezTo>
                    <a:pt x="151555" y="172897"/>
                    <a:pt x="168728" y="172138"/>
                    <a:pt x="175799" y="172138"/>
                  </a:cubicBezTo>
                  <a:cubicBezTo>
                    <a:pt x="186153" y="172138"/>
                    <a:pt x="197012" y="172897"/>
                    <a:pt x="207366" y="172897"/>
                  </a:cubicBezTo>
                  <a:cubicBezTo>
                    <a:pt x="208882" y="172897"/>
                    <a:pt x="212165" y="172897"/>
                    <a:pt x="212165" y="167836"/>
                  </a:cubicBezTo>
                  <a:cubicBezTo>
                    <a:pt x="212165" y="165052"/>
                    <a:pt x="209892" y="165052"/>
                    <a:pt x="205093" y="165052"/>
                  </a:cubicBezTo>
                  <a:cubicBezTo>
                    <a:pt x="195749" y="165052"/>
                    <a:pt x="188678" y="165052"/>
                    <a:pt x="188678" y="160498"/>
                  </a:cubicBezTo>
                  <a:cubicBezTo>
                    <a:pt x="188678" y="159485"/>
                    <a:pt x="188678" y="158979"/>
                    <a:pt x="189941" y="154424"/>
                  </a:cubicBezTo>
                  <a:lnTo>
                    <a:pt x="223529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5E5B31ED-CF66-8A84-6B17-9C02A8FE9641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8229182" y="5997608"/>
              <a:ext cx="98642" cy="112481"/>
            </a:xfrm>
            <a:custGeom>
              <a:avLst/>
              <a:gdLst>
                <a:gd name="connsiteX0" fmla="*/ 13728 w 98642"/>
                <a:gd name="connsiteY0" fmla="*/ 99792 h 112481"/>
                <a:gd name="connsiteX1" fmla="*/ 5066 w 98642"/>
                <a:gd name="connsiteY1" fmla="*/ 106169 h 112481"/>
                <a:gd name="connsiteX2" fmla="*/ 293 w 98642"/>
                <a:gd name="connsiteY2" fmla="*/ 109889 h 112481"/>
                <a:gd name="connsiteX3" fmla="*/ 2767 w 98642"/>
                <a:gd name="connsiteY3" fmla="*/ 112546 h 112481"/>
                <a:gd name="connsiteX4" fmla="*/ 17970 w 98642"/>
                <a:gd name="connsiteY4" fmla="*/ 111837 h 112481"/>
                <a:gd name="connsiteX5" fmla="*/ 36532 w 98642"/>
                <a:gd name="connsiteY5" fmla="*/ 112546 h 112481"/>
                <a:gd name="connsiteX6" fmla="*/ 40068 w 98642"/>
                <a:gd name="connsiteY6" fmla="*/ 108649 h 112481"/>
                <a:gd name="connsiteX7" fmla="*/ 35472 w 98642"/>
                <a:gd name="connsiteY7" fmla="*/ 106169 h 112481"/>
                <a:gd name="connsiteX8" fmla="*/ 26809 w 98642"/>
                <a:gd name="connsiteY8" fmla="*/ 104043 h 112481"/>
                <a:gd name="connsiteX9" fmla="*/ 28754 w 98642"/>
                <a:gd name="connsiteY9" fmla="*/ 95895 h 112481"/>
                <a:gd name="connsiteX10" fmla="*/ 35295 w 98642"/>
                <a:gd name="connsiteY10" fmla="*/ 69502 h 112481"/>
                <a:gd name="connsiteX11" fmla="*/ 53503 w 98642"/>
                <a:gd name="connsiteY11" fmla="*/ 79953 h 112481"/>
                <a:gd name="connsiteX12" fmla="*/ 98935 w 98642"/>
                <a:gd name="connsiteY12" fmla="*/ 29646 h 112481"/>
                <a:gd name="connsiteX13" fmla="*/ 72418 w 98642"/>
                <a:gd name="connsiteY13" fmla="*/ 65 h 112481"/>
                <a:gd name="connsiteX14" fmla="*/ 47316 w 98642"/>
                <a:gd name="connsiteY14" fmla="*/ 12464 h 112481"/>
                <a:gd name="connsiteX15" fmla="*/ 29107 w 98642"/>
                <a:gd name="connsiteY15" fmla="*/ 65 h 112481"/>
                <a:gd name="connsiteX16" fmla="*/ 15142 w 98642"/>
                <a:gd name="connsiteY16" fmla="*/ 9453 h 112481"/>
                <a:gd name="connsiteX17" fmla="*/ 8778 w 98642"/>
                <a:gd name="connsiteY17" fmla="*/ 27166 h 112481"/>
                <a:gd name="connsiteX18" fmla="*/ 11783 w 98642"/>
                <a:gd name="connsiteY18" fmla="*/ 29469 h 112481"/>
                <a:gd name="connsiteX19" fmla="*/ 15672 w 98642"/>
                <a:gd name="connsiteY19" fmla="*/ 24155 h 112481"/>
                <a:gd name="connsiteX20" fmla="*/ 28577 w 98642"/>
                <a:gd name="connsiteY20" fmla="*/ 5025 h 112481"/>
                <a:gd name="connsiteX21" fmla="*/ 34411 w 98642"/>
                <a:gd name="connsiteY21" fmla="*/ 13704 h 112481"/>
                <a:gd name="connsiteX22" fmla="*/ 33880 w 98642"/>
                <a:gd name="connsiteY22" fmla="*/ 19018 h 112481"/>
                <a:gd name="connsiteX23" fmla="*/ 13728 w 98642"/>
                <a:gd name="connsiteY23" fmla="*/ 99792 h 112481"/>
                <a:gd name="connsiteX24" fmla="*/ 47139 w 98642"/>
                <a:gd name="connsiteY24" fmla="*/ 21321 h 112481"/>
                <a:gd name="connsiteX25" fmla="*/ 71888 w 98642"/>
                <a:gd name="connsiteY25" fmla="*/ 5025 h 112481"/>
                <a:gd name="connsiteX26" fmla="*/ 84793 w 98642"/>
                <a:gd name="connsiteY26" fmla="*/ 22207 h 112481"/>
                <a:gd name="connsiteX27" fmla="*/ 75600 w 98642"/>
                <a:gd name="connsiteY27" fmla="*/ 57811 h 112481"/>
                <a:gd name="connsiteX28" fmla="*/ 53503 w 98642"/>
                <a:gd name="connsiteY28" fmla="*/ 74993 h 112481"/>
                <a:gd name="connsiteX29" fmla="*/ 37770 w 98642"/>
                <a:gd name="connsiteY29" fmla="*/ 59582 h 112481"/>
                <a:gd name="connsiteX30" fmla="*/ 38300 w 98642"/>
                <a:gd name="connsiteY30" fmla="*/ 56925 h 112481"/>
                <a:gd name="connsiteX31" fmla="*/ 47139 w 98642"/>
                <a:gd name="connsiteY31" fmla="*/ 21321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642" h="112481">
                  <a:moveTo>
                    <a:pt x="13728" y="99792"/>
                  </a:moveTo>
                  <a:cubicBezTo>
                    <a:pt x="12490" y="104752"/>
                    <a:pt x="12137" y="106169"/>
                    <a:pt x="5066" y="106169"/>
                  </a:cubicBezTo>
                  <a:cubicBezTo>
                    <a:pt x="2767" y="106169"/>
                    <a:pt x="293" y="106169"/>
                    <a:pt x="293" y="109889"/>
                  </a:cubicBezTo>
                  <a:cubicBezTo>
                    <a:pt x="293" y="111837"/>
                    <a:pt x="1884" y="112546"/>
                    <a:pt x="2767" y="112546"/>
                  </a:cubicBezTo>
                  <a:cubicBezTo>
                    <a:pt x="7364" y="112546"/>
                    <a:pt x="13197" y="111837"/>
                    <a:pt x="17970" y="111837"/>
                  </a:cubicBezTo>
                  <a:cubicBezTo>
                    <a:pt x="23981" y="111837"/>
                    <a:pt x="30698" y="112546"/>
                    <a:pt x="36532" y="112546"/>
                  </a:cubicBezTo>
                  <a:cubicBezTo>
                    <a:pt x="38123" y="112546"/>
                    <a:pt x="40068" y="112014"/>
                    <a:pt x="40068" y="108649"/>
                  </a:cubicBezTo>
                  <a:cubicBezTo>
                    <a:pt x="40068" y="106169"/>
                    <a:pt x="37593" y="106169"/>
                    <a:pt x="35472" y="106169"/>
                  </a:cubicBezTo>
                  <a:cubicBezTo>
                    <a:pt x="31582" y="106169"/>
                    <a:pt x="26809" y="106169"/>
                    <a:pt x="26809" y="104043"/>
                  </a:cubicBezTo>
                  <a:cubicBezTo>
                    <a:pt x="26809" y="103158"/>
                    <a:pt x="28047" y="98552"/>
                    <a:pt x="28754" y="95895"/>
                  </a:cubicBezTo>
                  <a:cubicBezTo>
                    <a:pt x="30875" y="86507"/>
                    <a:pt x="33350" y="76942"/>
                    <a:pt x="35295" y="69502"/>
                  </a:cubicBezTo>
                  <a:cubicBezTo>
                    <a:pt x="37416" y="73045"/>
                    <a:pt x="42896" y="79953"/>
                    <a:pt x="53503" y="79953"/>
                  </a:cubicBezTo>
                  <a:cubicBezTo>
                    <a:pt x="75070" y="79953"/>
                    <a:pt x="98935" y="56040"/>
                    <a:pt x="98935" y="29646"/>
                  </a:cubicBezTo>
                  <a:cubicBezTo>
                    <a:pt x="98935" y="8921"/>
                    <a:pt x="84616" y="65"/>
                    <a:pt x="72418" y="65"/>
                  </a:cubicBezTo>
                  <a:cubicBezTo>
                    <a:pt x="61458" y="65"/>
                    <a:pt x="52089" y="7504"/>
                    <a:pt x="47316" y="12464"/>
                  </a:cubicBezTo>
                  <a:cubicBezTo>
                    <a:pt x="44310" y="2367"/>
                    <a:pt x="34411" y="65"/>
                    <a:pt x="29107" y="65"/>
                  </a:cubicBezTo>
                  <a:cubicBezTo>
                    <a:pt x="22213" y="65"/>
                    <a:pt x="17970" y="4670"/>
                    <a:pt x="15142" y="9453"/>
                  </a:cubicBezTo>
                  <a:cubicBezTo>
                    <a:pt x="11606" y="15476"/>
                    <a:pt x="8778" y="26104"/>
                    <a:pt x="8778" y="27166"/>
                  </a:cubicBezTo>
                  <a:cubicBezTo>
                    <a:pt x="8778" y="29469"/>
                    <a:pt x="11253" y="29469"/>
                    <a:pt x="11783" y="29469"/>
                  </a:cubicBezTo>
                  <a:cubicBezTo>
                    <a:pt x="14258" y="29469"/>
                    <a:pt x="14435" y="28938"/>
                    <a:pt x="15672" y="24155"/>
                  </a:cubicBezTo>
                  <a:cubicBezTo>
                    <a:pt x="18324" y="13881"/>
                    <a:pt x="21683" y="5025"/>
                    <a:pt x="28577" y="5025"/>
                  </a:cubicBezTo>
                  <a:cubicBezTo>
                    <a:pt x="33173" y="5025"/>
                    <a:pt x="34411" y="8921"/>
                    <a:pt x="34411" y="13704"/>
                  </a:cubicBezTo>
                  <a:cubicBezTo>
                    <a:pt x="34411" y="15653"/>
                    <a:pt x="34057" y="17955"/>
                    <a:pt x="33880" y="19018"/>
                  </a:cubicBezTo>
                  <a:lnTo>
                    <a:pt x="13728" y="99792"/>
                  </a:lnTo>
                  <a:close/>
                  <a:moveTo>
                    <a:pt x="47139" y="21321"/>
                  </a:moveTo>
                  <a:cubicBezTo>
                    <a:pt x="57392" y="7682"/>
                    <a:pt x="66231" y="5025"/>
                    <a:pt x="71888" y="5025"/>
                  </a:cubicBezTo>
                  <a:cubicBezTo>
                    <a:pt x="78782" y="5025"/>
                    <a:pt x="84793" y="10161"/>
                    <a:pt x="84793" y="22207"/>
                  </a:cubicBezTo>
                  <a:cubicBezTo>
                    <a:pt x="84793" y="29469"/>
                    <a:pt x="80904" y="47537"/>
                    <a:pt x="75600" y="57811"/>
                  </a:cubicBezTo>
                  <a:cubicBezTo>
                    <a:pt x="71181" y="66491"/>
                    <a:pt x="62519" y="74993"/>
                    <a:pt x="53503" y="74993"/>
                  </a:cubicBezTo>
                  <a:cubicBezTo>
                    <a:pt x="40952" y="74993"/>
                    <a:pt x="37770" y="61354"/>
                    <a:pt x="37770" y="59582"/>
                  </a:cubicBezTo>
                  <a:cubicBezTo>
                    <a:pt x="37770" y="58874"/>
                    <a:pt x="38123" y="57634"/>
                    <a:pt x="38300" y="56925"/>
                  </a:cubicBezTo>
                  <a:lnTo>
                    <a:pt x="47139" y="2132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9161BCDC-2D81-A62A-FD35-8631E356DF53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8356699" y="5864934"/>
              <a:ext cx="253045" cy="172833"/>
            </a:xfrm>
            <a:custGeom>
              <a:avLst/>
              <a:gdLst>
                <a:gd name="connsiteX0" fmla="*/ 223543 w 253045"/>
                <a:gd name="connsiteY0" fmla="*/ 19548 h 172833"/>
                <a:gd name="connsiteX1" fmla="*/ 245262 w 253045"/>
                <a:gd name="connsiteY1" fmla="*/ 7908 h 172833"/>
                <a:gd name="connsiteX2" fmla="*/ 253343 w 253045"/>
                <a:gd name="connsiteY2" fmla="*/ 2847 h 172833"/>
                <a:gd name="connsiteX3" fmla="*/ 246524 w 253045"/>
                <a:gd name="connsiteY3" fmla="*/ 63 h 172833"/>
                <a:gd name="connsiteX4" fmla="*/ 213189 w 253045"/>
                <a:gd name="connsiteY4" fmla="*/ 63 h 172833"/>
                <a:gd name="connsiteX5" fmla="*/ 203340 w 253045"/>
                <a:gd name="connsiteY5" fmla="*/ 4871 h 172833"/>
                <a:gd name="connsiteX6" fmla="*/ 111163 w 253045"/>
                <a:gd name="connsiteY6" fmla="*/ 149110 h 172833"/>
                <a:gd name="connsiteX7" fmla="*/ 91464 w 253045"/>
                <a:gd name="connsiteY7" fmla="*/ 5883 h 172833"/>
                <a:gd name="connsiteX8" fmla="*/ 83636 w 253045"/>
                <a:gd name="connsiteY8" fmla="*/ 63 h 172833"/>
                <a:gd name="connsiteX9" fmla="*/ 49038 w 253045"/>
                <a:gd name="connsiteY9" fmla="*/ 63 h 172833"/>
                <a:gd name="connsiteX10" fmla="*/ 41461 w 253045"/>
                <a:gd name="connsiteY10" fmla="*/ 4871 h 172833"/>
                <a:gd name="connsiteX11" fmla="*/ 48785 w 253045"/>
                <a:gd name="connsiteY11" fmla="*/ 7908 h 172833"/>
                <a:gd name="connsiteX12" fmla="*/ 59644 w 253045"/>
                <a:gd name="connsiteY12" fmla="*/ 8414 h 172833"/>
                <a:gd name="connsiteX13" fmla="*/ 65200 w 253045"/>
                <a:gd name="connsiteY13" fmla="*/ 12463 h 172833"/>
                <a:gd name="connsiteX14" fmla="*/ 64190 w 253045"/>
                <a:gd name="connsiteY14" fmla="*/ 17271 h 172833"/>
                <a:gd name="connsiteX15" fmla="*/ 32117 w 253045"/>
                <a:gd name="connsiteY15" fmla="*/ 146074 h 172833"/>
                <a:gd name="connsiteX16" fmla="*/ 4843 w 253045"/>
                <a:gd name="connsiteY16" fmla="*/ 165052 h 172833"/>
                <a:gd name="connsiteX17" fmla="*/ 297 w 253045"/>
                <a:gd name="connsiteY17" fmla="*/ 169860 h 172833"/>
                <a:gd name="connsiteX18" fmla="*/ 3833 w 253045"/>
                <a:gd name="connsiteY18" fmla="*/ 172897 h 172833"/>
                <a:gd name="connsiteX19" fmla="*/ 29087 w 253045"/>
                <a:gd name="connsiteY19" fmla="*/ 172138 h 172833"/>
                <a:gd name="connsiteX20" fmla="*/ 55099 w 253045"/>
                <a:gd name="connsiteY20" fmla="*/ 172897 h 172833"/>
                <a:gd name="connsiteX21" fmla="*/ 59644 w 253045"/>
                <a:gd name="connsiteY21" fmla="*/ 167836 h 172833"/>
                <a:gd name="connsiteX22" fmla="*/ 55099 w 253045"/>
                <a:gd name="connsiteY22" fmla="*/ 165052 h 172833"/>
                <a:gd name="connsiteX23" fmla="*/ 37926 w 253045"/>
                <a:gd name="connsiteY23" fmla="*/ 153918 h 172833"/>
                <a:gd name="connsiteX24" fmla="*/ 38936 w 253045"/>
                <a:gd name="connsiteY24" fmla="*/ 148098 h 172833"/>
                <a:gd name="connsiteX25" fmla="*/ 73281 w 253045"/>
                <a:gd name="connsiteY25" fmla="*/ 10185 h 172833"/>
                <a:gd name="connsiteX26" fmla="*/ 73534 w 253045"/>
                <a:gd name="connsiteY26" fmla="*/ 10185 h 172833"/>
                <a:gd name="connsiteX27" fmla="*/ 95253 w 253045"/>
                <a:gd name="connsiteY27" fmla="*/ 167077 h 172833"/>
                <a:gd name="connsiteX28" fmla="*/ 99041 w 253045"/>
                <a:gd name="connsiteY28" fmla="*/ 172897 h 172833"/>
                <a:gd name="connsiteX29" fmla="*/ 104597 w 253045"/>
                <a:gd name="connsiteY29" fmla="*/ 168342 h 172833"/>
                <a:gd name="connsiteX30" fmla="*/ 206623 w 253045"/>
                <a:gd name="connsiteY30" fmla="*/ 8161 h 172833"/>
                <a:gd name="connsiteX31" fmla="*/ 206876 w 253045"/>
                <a:gd name="connsiteY31" fmla="*/ 8161 h 172833"/>
                <a:gd name="connsiteX32" fmla="*/ 170762 w 253045"/>
                <a:gd name="connsiteY32" fmla="*/ 153159 h 172833"/>
                <a:gd name="connsiteX33" fmla="*/ 147781 w 253045"/>
                <a:gd name="connsiteY33" fmla="*/ 165052 h 172833"/>
                <a:gd name="connsiteX34" fmla="*/ 140710 w 253045"/>
                <a:gd name="connsiteY34" fmla="*/ 169860 h 172833"/>
                <a:gd name="connsiteX35" fmla="*/ 144498 w 253045"/>
                <a:gd name="connsiteY35" fmla="*/ 172897 h 172833"/>
                <a:gd name="connsiteX36" fmla="*/ 175813 w 253045"/>
                <a:gd name="connsiteY36" fmla="*/ 172138 h 172833"/>
                <a:gd name="connsiteX37" fmla="*/ 207381 w 253045"/>
                <a:gd name="connsiteY37" fmla="*/ 172897 h 172833"/>
                <a:gd name="connsiteX38" fmla="*/ 212179 w 253045"/>
                <a:gd name="connsiteY38" fmla="*/ 167836 h 172833"/>
                <a:gd name="connsiteX39" fmla="*/ 205108 w 253045"/>
                <a:gd name="connsiteY39" fmla="*/ 165052 h 172833"/>
                <a:gd name="connsiteX40" fmla="*/ 188693 w 253045"/>
                <a:gd name="connsiteY40" fmla="*/ 160498 h 172833"/>
                <a:gd name="connsiteX41" fmla="*/ 189955 w 253045"/>
                <a:gd name="connsiteY41" fmla="*/ 154424 h 172833"/>
                <a:gd name="connsiteX42" fmla="*/ 223543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543" y="19548"/>
                  </a:moveTo>
                  <a:cubicBezTo>
                    <a:pt x="225816" y="10438"/>
                    <a:pt x="226321" y="7908"/>
                    <a:pt x="245262" y="7908"/>
                  </a:cubicBezTo>
                  <a:cubicBezTo>
                    <a:pt x="251070" y="7908"/>
                    <a:pt x="253343" y="7908"/>
                    <a:pt x="253343" y="2847"/>
                  </a:cubicBezTo>
                  <a:cubicBezTo>
                    <a:pt x="253343" y="63"/>
                    <a:pt x="250818" y="63"/>
                    <a:pt x="246524" y="63"/>
                  </a:cubicBezTo>
                  <a:lnTo>
                    <a:pt x="213189" y="63"/>
                  </a:lnTo>
                  <a:cubicBezTo>
                    <a:pt x="206623" y="63"/>
                    <a:pt x="206370" y="63"/>
                    <a:pt x="203340" y="4871"/>
                  </a:cubicBezTo>
                  <a:lnTo>
                    <a:pt x="111163" y="149110"/>
                  </a:lnTo>
                  <a:lnTo>
                    <a:pt x="91464" y="5883"/>
                  </a:lnTo>
                  <a:cubicBezTo>
                    <a:pt x="90707" y="63"/>
                    <a:pt x="90202" y="63"/>
                    <a:pt x="83636" y="63"/>
                  </a:cubicBezTo>
                  <a:lnTo>
                    <a:pt x="49038" y="63"/>
                  </a:lnTo>
                  <a:cubicBezTo>
                    <a:pt x="44239" y="63"/>
                    <a:pt x="41461" y="63"/>
                    <a:pt x="41461" y="4871"/>
                  </a:cubicBezTo>
                  <a:cubicBezTo>
                    <a:pt x="41461" y="7908"/>
                    <a:pt x="43734" y="7908"/>
                    <a:pt x="48785" y="7908"/>
                  </a:cubicBezTo>
                  <a:cubicBezTo>
                    <a:pt x="52068" y="7908"/>
                    <a:pt x="56614" y="8161"/>
                    <a:pt x="59644" y="8414"/>
                  </a:cubicBezTo>
                  <a:cubicBezTo>
                    <a:pt x="63685" y="8920"/>
                    <a:pt x="65200" y="9679"/>
                    <a:pt x="65200" y="12463"/>
                  </a:cubicBezTo>
                  <a:cubicBezTo>
                    <a:pt x="65200" y="13475"/>
                    <a:pt x="64948" y="14234"/>
                    <a:pt x="64190" y="17271"/>
                  </a:cubicBezTo>
                  <a:lnTo>
                    <a:pt x="32117" y="146074"/>
                  </a:lnTo>
                  <a:cubicBezTo>
                    <a:pt x="29592" y="156196"/>
                    <a:pt x="25299" y="164293"/>
                    <a:pt x="4843" y="165052"/>
                  </a:cubicBezTo>
                  <a:cubicBezTo>
                    <a:pt x="3580" y="165052"/>
                    <a:pt x="297" y="165306"/>
                    <a:pt x="297" y="169860"/>
                  </a:cubicBezTo>
                  <a:cubicBezTo>
                    <a:pt x="297" y="172138"/>
                    <a:pt x="1812" y="172897"/>
                    <a:pt x="3833" y="172897"/>
                  </a:cubicBezTo>
                  <a:cubicBezTo>
                    <a:pt x="11914" y="172897"/>
                    <a:pt x="20753" y="172138"/>
                    <a:pt x="29087" y="172138"/>
                  </a:cubicBezTo>
                  <a:cubicBezTo>
                    <a:pt x="37673" y="172138"/>
                    <a:pt x="46765" y="172897"/>
                    <a:pt x="55099" y="172897"/>
                  </a:cubicBezTo>
                  <a:cubicBezTo>
                    <a:pt x="56361" y="172897"/>
                    <a:pt x="59644" y="172897"/>
                    <a:pt x="59644" y="167836"/>
                  </a:cubicBezTo>
                  <a:cubicBezTo>
                    <a:pt x="59644" y="165052"/>
                    <a:pt x="56866" y="165052"/>
                    <a:pt x="55099" y="165052"/>
                  </a:cubicBezTo>
                  <a:cubicBezTo>
                    <a:pt x="40704" y="164799"/>
                    <a:pt x="37926" y="159738"/>
                    <a:pt x="37926" y="153918"/>
                  </a:cubicBezTo>
                  <a:cubicBezTo>
                    <a:pt x="37926" y="152147"/>
                    <a:pt x="38178" y="150882"/>
                    <a:pt x="38936" y="148098"/>
                  </a:cubicBezTo>
                  <a:lnTo>
                    <a:pt x="73281" y="10185"/>
                  </a:lnTo>
                  <a:lnTo>
                    <a:pt x="73534" y="10185"/>
                  </a:lnTo>
                  <a:lnTo>
                    <a:pt x="95253" y="167077"/>
                  </a:lnTo>
                  <a:cubicBezTo>
                    <a:pt x="95758" y="170114"/>
                    <a:pt x="96010" y="172897"/>
                    <a:pt x="99041" y="172897"/>
                  </a:cubicBezTo>
                  <a:cubicBezTo>
                    <a:pt x="101819" y="172897"/>
                    <a:pt x="103334" y="170114"/>
                    <a:pt x="104597" y="168342"/>
                  </a:cubicBezTo>
                  <a:lnTo>
                    <a:pt x="206623" y="8161"/>
                  </a:lnTo>
                  <a:lnTo>
                    <a:pt x="206876" y="8161"/>
                  </a:lnTo>
                  <a:lnTo>
                    <a:pt x="170762" y="153159"/>
                  </a:lnTo>
                  <a:cubicBezTo>
                    <a:pt x="168237" y="163028"/>
                    <a:pt x="167732" y="165052"/>
                    <a:pt x="147781" y="165052"/>
                  </a:cubicBezTo>
                  <a:cubicBezTo>
                    <a:pt x="143488" y="165052"/>
                    <a:pt x="140710" y="165052"/>
                    <a:pt x="140710" y="169860"/>
                  </a:cubicBezTo>
                  <a:cubicBezTo>
                    <a:pt x="140710" y="172897"/>
                    <a:pt x="143740" y="172897"/>
                    <a:pt x="144498" y="172897"/>
                  </a:cubicBezTo>
                  <a:cubicBezTo>
                    <a:pt x="151569" y="172897"/>
                    <a:pt x="168742" y="172138"/>
                    <a:pt x="175813" y="172138"/>
                  </a:cubicBezTo>
                  <a:cubicBezTo>
                    <a:pt x="186167" y="172138"/>
                    <a:pt x="197026" y="172897"/>
                    <a:pt x="207381" y="172897"/>
                  </a:cubicBezTo>
                  <a:cubicBezTo>
                    <a:pt x="208896" y="172897"/>
                    <a:pt x="212179" y="172897"/>
                    <a:pt x="212179" y="167836"/>
                  </a:cubicBezTo>
                  <a:cubicBezTo>
                    <a:pt x="212179" y="165052"/>
                    <a:pt x="209906" y="165052"/>
                    <a:pt x="205108" y="165052"/>
                  </a:cubicBezTo>
                  <a:cubicBezTo>
                    <a:pt x="195764" y="165052"/>
                    <a:pt x="188693" y="165052"/>
                    <a:pt x="188693" y="160498"/>
                  </a:cubicBezTo>
                  <a:cubicBezTo>
                    <a:pt x="188693" y="159485"/>
                    <a:pt x="188693" y="158979"/>
                    <a:pt x="189955" y="154424"/>
                  </a:cubicBezTo>
                  <a:lnTo>
                    <a:pt x="223543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1992B3E4-21E2-9E80-210B-EB779EF64606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8601876" y="5997608"/>
              <a:ext cx="79550" cy="112481"/>
            </a:xfrm>
            <a:custGeom>
              <a:avLst/>
              <a:gdLst>
                <a:gd name="connsiteX0" fmla="*/ 79504 w 79550"/>
                <a:gd name="connsiteY0" fmla="*/ 5202 h 112481"/>
                <a:gd name="connsiteX1" fmla="*/ 79857 w 79550"/>
                <a:gd name="connsiteY1" fmla="*/ 2545 h 112481"/>
                <a:gd name="connsiteX2" fmla="*/ 77559 w 79550"/>
                <a:gd name="connsiteY2" fmla="*/ 65 h 112481"/>
                <a:gd name="connsiteX3" fmla="*/ 64831 w 79550"/>
                <a:gd name="connsiteY3" fmla="*/ 11756 h 112481"/>
                <a:gd name="connsiteX4" fmla="*/ 45916 w 79550"/>
                <a:gd name="connsiteY4" fmla="*/ 65 h 112481"/>
                <a:gd name="connsiteX5" fmla="*/ 307 w 79550"/>
                <a:gd name="connsiteY5" fmla="*/ 50548 h 112481"/>
                <a:gd name="connsiteX6" fmla="*/ 27000 w 79550"/>
                <a:gd name="connsiteY6" fmla="*/ 79953 h 112481"/>
                <a:gd name="connsiteX7" fmla="*/ 49275 w 79550"/>
                <a:gd name="connsiteY7" fmla="*/ 70210 h 112481"/>
                <a:gd name="connsiteX8" fmla="*/ 42910 w 79550"/>
                <a:gd name="connsiteY8" fmla="*/ 96072 h 112481"/>
                <a:gd name="connsiteX9" fmla="*/ 29299 w 79550"/>
                <a:gd name="connsiteY9" fmla="*/ 106169 h 112481"/>
                <a:gd name="connsiteX10" fmla="*/ 24702 w 79550"/>
                <a:gd name="connsiteY10" fmla="*/ 110066 h 112481"/>
                <a:gd name="connsiteX11" fmla="*/ 27354 w 79550"/>
                <a:gd name="connsiteY11" fmla="*/ 112546 h 112481"/>
                <a:gd name="connsiteX12" fmla="*/ 45739 w 79550"/>
                <a:gd name="connsiteY12" fmla="*/ 111837 h 112481"/>
                <a:gd name="connsiteX13" fmla="*/ 64654 w 79550"/>
                <a:gd name="connsiteY13" fmla="*/ 112546 h 112481"/>
                <a:gd name="connsiteX14" fmla="*/ 68190 w 79550"/>
                <a:gd name="connsiteY14" fmla="*/ 108649 h 112481"/>
                <a:gd name="connsiteX15" fmla="*/ 63594 w 79550"/>
                <a:gd name="connsiteY15" fmla="*/ 106169 h 112481"/>
                <a:gd name="connsiteX16" fmla="*/ 54931 w 79550"/>
                <a:gd name="connsiteY16" fmla="*/ 104043 h 112481"/>
                <a:gd name="connsiteX17" fmla="*/ 55815 w 79550"/>
                <a:gd name="connsiteY17" fmla="*/ 100146 h 112481"/>
                <a:gd name="connsiteX18" fmla="*/ 79504 w 79550"/>
                <a:gd name="connsiteY18" fmla="*/ 5202 h 112481"/>
                <a:gd name="connsiteX19" fmla="*/ 52810 w 79550"/>
                <a:gd name="connsiteY19" fmla="*/ 55862 h 112481"/>
                <a:gd name="connsiteX20" fmla="*/ 49628 w 79550"/>
                <a:gd name="connsiteY20" fmla="*/ 62062 h 112481"/>
                <a:gd name="connsiteX21" fmla="*/ 27531 w 79550"/>
                <a:gd name="connsiteY21" fmla="*/ 74993 h 112481"/>
                <a:gd name="connsiteX22" fmla="*/ 14626 w 79550"/>
                <a:gd name="connsiteY22" fmla="*/ 57811 h 112481"/>
                <a:gd name="connsiteX23" fmla="*/ 23818 w 79550"/>
                <a:gd name="connsiteY23" fmla="*/ 21852 h 112481"/>
                <a:gd name="connsiteX24" fmla="*/ 45916 w 79550"/>
                <a:gd name="connsiteY24" fmla="*/ 5025 h 112481"/>
                <a:gd name="connsiteX25" fmla="*/ 61649 w 79550"/>
                <a:gd name="connsiteY25" fmla="*/ 20435 h 112481"/>
                <a:gd name="connsiteX26" fmla="*/ 61119 w 79550"/>
                <a:gd name="connsiteY26" fmla="*/ 23092 h 112481"/>
                <a:gd name="connsiteX27" fmla="*/ 52810 w 79550"/>
                <a:gd name="connsiteY27" fmla="*/ 55862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550" h="112481">
                  <a:moveTo>
                    <a:pt x="79504" y="5202"/>
                  </a:moveTo>
                  <a:cubicBezTo>
                    <a:pt x="79680" y="4493"/>
                    <a:pt x="79857" y="3430"/>
                    <a:pt x="79857" y="2545"/>
                  </a:cubicBezTo>
                  <a:cubicBezTo>
                    <a:pt x="79857" y="1482"/>
                    <a:pt x="79150" y="65"/>
                    <a:pt x="77559" y="65"/>
                  </a:cubicBezTo>
                  <a:cubicBezTo>
                    <a:pt x="75791" y="65"/>
                    <a:pt x="68367" y="6087"/>
                    <a:pt x="64831" y="11756"/>
                  </a:cubicBezTo>
                  <a:cubicBezTo>
                    <a:pt x="63063" y="8213"/>
                    <a:pt x="57230" y="65"/>
                    <a:pt x="45916" y="65"/>
                  </a:cubicBezTo>
                  <a:cubicBezTo>
                    <a:pt x="23288" y="65"/>
                    <a:pt x="307" y="25041"/>
                    <a:pt x="307" y="50548"/>
                  </a:cubicBezTo>
                  <a:cubicBezTo>
                    <a:pt x="307" y="67731"/>
                    <a:pt x="11797" y="79953"/>
                    <a:pt x="27000" y="79953"/>
                  </a:cubicBezTo>
                  <a:cubicBezTo>
                    <a:pt x="37077" y="79953"/>
                    <a:pt x="45385" y="73576"/>
                    <a:pt x="49275" y="70210"/>
                  </a:cubicBezTo>
                  <a:cubicBezTo>
                    <a:pt x="49098" y="70742"/>
                    <a:pt x="43618" y="93061"/>
                    <a:pt x="42910" y="96072"/>
                  </a:cubicBezTo>
                  <a:cubicBezTo>
                    <a:pt x="40436" y="105815"/>
                    <a:pt x="40259" y="105992"/>
                    <a:pt x="29299" y="106169"/>
                  </a:cubicBezTo>
                  <a:cubicBezTo>
                    <a:pt x="27177" y="106169"/>
                    <a:pt x="24702" y="106169"/>
                    <a:pt x="24702" y="110066"/>
                  </a:cubicBezTo>
                  <a:cubicBezTo>
                    <a:pt x="24702" y="111129"/>
                    <a:pt x="25586" y="112546"/>
                    <a:pt x="27354" y="112546"/>
                  </a:cubicBezTo>
                  <a:cubicBezTo>
                    <a:pt x="33188" y="112546"/>
                    <a:pt x="39728" y="111837"/>
                    <a:pt x="45739" y="111837"/>
                  </a:cubicBezTo>
                  <a:cubicBezTo>
                    <a:pt x="51749" y="111837"/>
                    <a:pt x="59174" y="112546"/>
                    <a:pt x="64654" y="112546"/>
                  </a:cubicBezTo>
                  <a:cubicBezTo>
                    <a:pt x="66245" y="112546"/>
                    <a:pt x="68190" y="112014"/>
                    <a:pt x="68190" y="108649"/>
                  </a:cubicBezTo>
                  <a:cubicBezTo>
                    <a:pt x="68190" y="106169"/>
                    <a:pt x="65715" y="106169"/>
                    <a:pt x="63594" y="106169"/>
                  </a:cubicBezTo>
                  <a:cubicBezTo>
                    <a:pt x="59704" y="106169"/>
                    <a:pt x="54931" y="106169"/>
                    <a:pt x="54931" y="104043"/>
                  </a:cubicBezTo>
                  <a:cubicBezTo>
                    <a:pt x="54931" y="103512"/>
                    <a:pt x="54931" y="103158"/>
                    <a:pt x="55815" y="100146"/>
                  </a:cubicBezTo>
                  <a:lnTo>
                    <a:pt x="79504" y="5202"/>
                  </a:lnTo>
                  <a:close/>
                  <a:moveTo>
                    <a:pt x="52810" y="55862"/>
                  </a:moveTo>
                  <a:cubicBezTo>
                    <a:pt x="51926" y="58874"/>
                    <a:pt x="51926" y="59228"/>
                    <a:pt x="49628" y="62062"/>
                  </a:cubicBezTo>
                  <a:cubicBezTo>
                    <a:pt x="42734" y="70210"/>
                    <a:pt x="34425" y="74993"/>
                    <a:pt x="27531" y="74993"/>
                  </a:cubicBezTo>
                  <a:cubicBezTo>
                    <a:pt x="20990" y="74993"/>
                    <a:pt x="14626" y="70388"/>
                    <a:pt x="14626" y="57811"/>
                  </a:cubicBezTo>
                  <a:cubicBezTo>
                    <a:pt x="14626" y="48423"/>
                    <a:pt x="19752" y="28938"/>
                    <a:pt x="23818" y="21852"/>
                  </a:cubicBezTo>
                  <a:cubicBezTo>
                    <a:pt x="31950" y="7682"/>
                    <a:pt x="40966" y="5025"/>
                    <a:pt x="45916" y="5025"/>
                  </a:cubicBezTo>
                  <a:cubicBezTo>
                    <a:pt x="58290" y="5025"/>
                    <a:pt x="61649" y="18664"/>
                    <a:pt x="61649" y="20435"/>
                  </a:cubicBezTo>
                  <a:cubicBezTo>
                    <a:pt x="61649" y="21321"/>
                    <a:pt x="61295" y="22384"/>
                    <a:pt x="61119" y="23092"/>
                  </a:cubicBezTo>
                  <a:lnTo>
                    <a:pt x="52810" y="5586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A95F9640-462E-FD16-DAD5-432D5918DE50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8766430" y="6010944"/>
              <a:ext cx="26769" cy="26823"/>
            </a:xfrm>
            <a:custGeom>
              <a:avLst/>
              <a:gdLst>
                <a:gd name="connsiteX0" fmla="*/ 27082 w 26769"/>
                <a:gd name="connsiteY0" fmla="*/ 13475 h 26823"/>
                <a:gd name="connsiteX1" fmla="*/ 13698 w 26769"/>
                <a:gd name="connsiteY1" fmla="*/ 63 h 26823"/>
                <a:gd name="connsiteX2" fmla="*/ 313 w 26769"/>
                <a:gd name="connsiteY2" fmla="*/ 13475 h 26823"/>
                <a:gd name="connsiteX3" fmla="*/ 13698 w 26769"/>
                <a:gd name="connsiteY3" fmla="*/ 26887 h 26823"/>
                <a:gd name="connsiteX4" fmla="*/ 27082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82" y="13475"/>
                  </a:moveTo>
                  <a:cubicBezTo>
                    <a:pt x="27082" y="6136"/>
                    <a:pt x="21021" y="63"/>
                    <a:pt x="13698" y="63"/>
                  </a:cubicBezTo>
                  <a:cubicBezTo>
                    <a:pt x="6374" y="63"/>
                    <a:pt x="313" y="6136"/>
                    <a:pt x="313" y="13475"/>
                  </a:cubicBezTo>
                  <a:cubicBezTo>
                    <a:pt x="313" y="20813"/>
                    <a:pt x="6374" y="26887"/>
                    <a:pt x="13698" y="26887"/>
                  </a:cubicBezTo>
                  <a:cubicBezTo>
                    <a:pt x="21021" y="26887"/>
                    <a:pt x="27082" y="20813"/>
                    <a:pt x="27082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ED781353-8EAE-4A77-BA2C-F45C23B5A380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8878670" y="6010944"/>
              <a:ext cx="26769" cy="26823"/>
            </a:xfrm>
            <a:custGeom>
              <a:avLst/>
              <a:gdLst>
                <a:gd name="connsiteX0" fmla="*/ 27087 w 26769"/>
                <a:gd name="connsiteY0" fmla="*/ 13475 h 26823"/>
                <a:gd name="connsiteX1" fmla="*/ 13702 w 26769"/>
                <a:gd name="connsiteY1" fmla="*/ 63 h 26823"/>
                <a:gd name="connsiteX2" fmla="*/ 317 w 26769"/>
                <a:gd name="connsiteY2" fmla="*/ 13475 h 26823"/>
                <a:gd name="connsiteX3" fmla="*/ 13702 w 26769"/>
                <a:gd name="connsiteY3" fmla="*/ 26887 h 26823"/>
                <a:gd name="connsiteX4" fmla="*/ 27087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87" y="13475"/>
                  </a:moveTo>
                  <a:cubicBezTo>
                    <a:pt x="27087" y="6136"/>
                    <a:pt x="21026" y="63"/>
                    <a:pt x="13702" y="63"/>
                  </a:cubicBezTo>
                  <a:cubicBezTo>
                    <a:pt x="6378" y="63"/>
                    <a:pt x="317" y="6136"/>
                    <a:pt x="317" y="13475"/>
                  </a:cubicBezTo>
                  <a:cubicBezTo>
                    <a:pt x="317" y="20813"/>
                    <a:pt x="6378" y="26887"/>
                    <a:pt x="13702" y="26887"/>
                  </a:cubicBezTo>
                  <a:cubicBezTo>
                    <a:pt x="21026" y="26887"/>
                    <a:pt x="27087" y="20813"/>
                    <a:pt x="27087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76BB65CC-53AF-6CAB-A6A3-723B4ED331FE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8990909" y="6010944"/>
              <a:ext cx="26769" cy="26823"/>
            </a:xfrm>
            <a:custGeom>
              <a:avLst/>
              <a:gdLst>
                <a:gd name="connsiteX0" fmla="*/ 27091 w 26769"/>
                <a:gd name="connsiteY0" fmla="*/ 13475 h 26823"/>
                <a:gd name="connsiteX1" fmla="*/ 13706 w 26769"/>
                <a:gd name="connsiteY1" fmla="*/ 63 h 26823"/>
                <a:gd name="connsiteX2" fmla="*/ 322 w 26769"/>
                <a:gd name="connsiteY2" fmla="*/ 13475 h 26823"/>
                <a:gd name="connsiteX3" fmla="*/ 13706 w 26769"/>
                <a:gd name="connsiteY3" fmla="*/ 26887 h 26823"/>
                <a:gd name="connsiteX4" fmla="*/ 2709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91" y="13475"/>
                  </a:moveTo>
                  <a:cubicBezTo>
                    <a:pt x="27091" y="6136"/>
                    <a:pt x="21030" y="63"/>
                    <a:pt x="13706" y="63"/>
                  </a:cubicBezTo>
                  <a:cubicBezTo>
                    <a:pt x="6383" y="63"/>
                    <a:pt x="322" y="6136"/>
                    <a:pt x="322" y="13475"/>
                  </a:cubicBezTo>
                  <a:cubicBezTo>
                    <a:pt x="322" y="20813"/>
                    <a:pt x="6383" y="26887"/>
                    <a:pt x="13706" y="26887"/>
                  </a:cubicBezTo>
                  <a:cubicBezTo>
                    <a:pt x="21030" y="26887"/>
                    <a:pt x="27091" y="20813"/>
                    <a:pt x="2709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260" name="Group 1259" descr="\documentclass{article}&#10;\usepackage{amsmath}&#10;\pagestyle{empty}&#10;\begin{document}&#10;&#10;$\sigma^{(o)}_{ijkl\dots} M_k M_l \ldots = R_{im}R^{-T}_{jn} R^{-T}_{kp} R^{-T}_{lq} \ldots \sigma_{mnpq\ldots}^{(o)} M_k M_l\ldots$&#10;&#10;\end{document}" title="IguanaTex Vector Display">
            <a:extLst>
              <a:ext uri="{FF2B5EF4-FFF2-40B4-BE49-F238E27FC236}">
                <a16:creationId xmlns:a16="http://schemas.microsoft.com/office/drawing/2014/main" id="{07068C36-14BB-368A-EC7D-2F6BAF92B15A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876300" y="5207000"/>
            <a:ext cx="6250718" cy="376767"/>
            <a:chOff x="2830460" y="6548170"/>
            <a:chExt cx="6250718" cy="376767"/>
          </a:xfrm>
        </p:grpSpPr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C4BE2B75-69EF-2EFA-4993-A83202DAAD5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2830460" y="6703402"/>
              <a:ext cx="133594" cy="111848"/>
            </a:xfrm>
            <a:custGeom>
              <a:avLst/>
              <a:gdLst>
                <a:gd name="connsiteX0" fmla="*/ 121296 w 133594"/>
                <a:gd name="connsiteY0" fmla="*/ 14740 h 111848"/>
                <a:gd name="connsiteX1" fmla="*/ 133671 w 133594"/>
                <a:gd name="connsiteY1" fmla="*/ 6136 h 111848"/>
                <a:gd name="connsiteX2" fmla="*/ 123822 w 133594"/>
                <a:gd name="connsiteY2" fmla="*/ 63 h 111848"/>
                <a:gd name="connsiteX3" fmla="*/ 66242 w 133594"/>
                <a:gd name="connsiteY3" fmla="*/ 63 h 111848"/>
                <a:gd name="connsiteX4" fmla="*/ 77 w 133594"/>
                <a:gd name="connsiteY4" fmla="*/ 71930 h 111848"/>
                <a:gd name="connsiteX5" fmla="*/ 37958 w 133594"/>
                <a:gd name="connsiteY5" fmla="*/ 111912 h 111848"/>
                <a:gd name="connsiteX6" fmla="*/ 101346 w 133594"/>
                <a:gd name="connsiteY6" fmla="*/ 42323 h 111848"/>
                <a:gd name="connsiteX7" fmla="*/ 93517 w 133594"/>
                <a:gd name="connsiteY7" fmla="*/ 14740 h 111848"/>
                <a:gd name="connsiteX8" fmla="*/ 121296 w 133594"/>
                <a:gd name="connsiteY8" fmla="*/ 14740 h 111848"/>
                <a:gd name="connsiteX9" fmla="*/ 38210 w 133594"/>
                <a:gd name="connsiteY9" fmla="*/ 106345 h 111848"/>
                <a:gd name="connsiteX10" fmla="*/ 15734 w 133594"/>
                <a:gd name="connsiteY10" fmla="*/ 79015 h 111848"/>
                <a:gd name="connsiteX11" fmla="*/ 27604 w 133594"/>
                <a:gd name="connsiteY11" fmla="*/ 35743 h 111848"/>
                <a:gd name="connsiteX12" fmla="*/ 61949 w 133594"/>
                <a:gd name="connsiteY12" fmla="*/ 14740 h 111848"/>
                <a:gd name="connsiteX13" fmla="*/ 85183 w 133594"/>
                <a:gd name="connsiteY13" fmla="*/ 39286 h 111848"/>
                <a:gd name="connsiteX14" fmla="*/ 71546 w 133594"/>
                <a:gd name="connsiteY14" fmla="*/ 84835 h 111848"/>
                <a:gd name="connsiteX15" fmla="*/ 38210 w 133594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94" h="111848">
                  <a:moveTo>
                    <a:pt x="121296" y="14740"/>
                  </a:moveTo>
                  <a:cubicBezTo>
                    <a:pt x="124579" y="14740"/>
                    <a:pt x="133671" y="14740"/>
                    <a:pt x="133671" y="6136"/>
                  </a:cubicBezTo>
                  <a:cubicBezTo>
                    <a:pt x="133671" y="63"/>
                    <a:pt x="128367" y="63"/>
                    <a:pt x="123822" y="63"/>
                  </a:cubicBezTo>
                  <a:lnTo>
                    <a:pt x="66242" y="63"/>
                  </a:lnTo>
                  <a:cubicBezTo>
                    <a:pt x="28109" y="63"/>
                    <a:pt x="77" y="41817"/>
                    <a:pt x="77" y="71930"/>
                  </a:cubicBezTo>
                  <a:cubicBezTo>
                    <a:pt x="77" y="94198"/>
                    <a:pt x="14977" y="111912"/>
                    <a:pt x="37958" y="111912"/>
                  </a:cubicBezTo>
                  <a:cubicBezTo>
                    <a:pt x="67758" y="111912"/>
                    <a:pt x="101346" y="81293"/>
                    <a:pt x="101346" y="42323"/>
                  </a:cubicBezTo>
                  <a:cubicBezTo>
                    <a:pt x="101346" y="38021"/>
                    <a:pt x="101346" y="25874"/>
                    <a:pt x="93517" y="14740"/>
                  </a:cubicBezTo>
                  <a:lnTo>
                    <a:pt x="121296" y="14740"/>
                  </a:lnTo>
                  <a:close/>
                  <a:moveTo>
                    <a:pt x="38210" y="106345"/>
                  </a:moveTo>
                  <a:cubicBezTo>
                    <a:pt x="25836" y="106345"/>
                    <a:pt x="15734" y="97235"/>
                    <a:pt x="15734" y="79015"/>
                  </a:cubicBezTo>
                  <a:cubicBezTo>
                    <a:pt x="15734" y="71424"/>
                    <a:pt x="18765" y="50673"/>
                    <a:pt x="27604" y="35743"/>
                  </a:cubicBezTo>
                  <a:cubicBezTo>
                    <a:pt x="38210" y="18283"/>
                    <a:pt x="53363" y="14740"/>
                    <a:pt x="61949" y="14740"/>
                  </a:cubicBezTo>
                  <a:cubicBezTo>
                    <a:pt x="83163" y="14740"/>
                    <a:pt x="85183" y="31442"/>
                    <a:pt x="85183" y="39286"/>
                  </a:cubicBezTo>
                  <a:cubicBezTo>
                    <a:pt x="85183" y="51180"/>
                    <a:pt x="80132" y="71930"/>
                    <a:pt x="71546" y="84835"/>
                  </a:cubicBezTo>
                  <a:cubicBezTo>
                    <a:pt x="61697" y="99765"/>
                    <a:pt x="48059" y="106345"/>
                    <a:pt x="38210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25311E70-7874-698D-4D13-826762306EB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2994559" y="6548170"/>
              <a:ext cx="45962" cy="176958"/>
            </a:xfrm>
            <a:custGeom>
              <a:avLst/>
              <a:gdLst>
                <a:gd name="connsiteX0" fmla="*/ 42510 w 45962"/>
                <a:gd name="connsiteY0" fmla="*/ 58 h 176958"/>
                <a:gd name="connsiteX1" fmla="*/ 83 w 45962"/>
                <a:gd name="connsiteY1" fmla="*/ 88449 h 176958"/>
                <a:gd name="connsiteX2" fmla="*/ 42510 w 45962"/>
                <a:gd name="connsiteY2" fmla="*/ 177017 h 176958"/>
                <a:gd name="connsiteX3" fmla="*/ 46045 w 45962"/>
                <a:gd name="connsiteY3" fmla="*/ 174891 h 176958"/>
                <a:gd name="connsiteX4" fmla="*/ 44277 w 45962"/>
                <a:gd name="connsiteY4" fmla="*/ 172234 h 176958"/>
                <a:gd name="connsiteX5" fmla="*/ 12104 w 45962"/>
                <a:gd name="connsiteY5" fmla="*/ 88626 h 176958"/>
                <a:gd name="connsiteX6" fmla="*/ 44808 w 45962"/>
                <a:gd name="connsiteY6" fmla="*/ 4309 h 176958"/>
                <a:gd name="connsiteX7" fmla="*/ 46045 w 45962"/>
                <a:gd name="connsiteY7" fmla="*/ 2184 h 176958"/>
                <a:gd name="connsiteX8" fmla="*/ 42510 w 4596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2" h="176958">
                  <a:moveTo>
                    <a:pt x="42510" y="58"/>
                  </a:moveTo>
                  <a:cubicBezTo>
                    <a:pt x="8922" y="23794"/>
                    <a:pt x="83" y="61347"/>
                    <a:pt x="83" y="88449"/>
                  </a:cubicBezTo>
                  <a:cubicBezTo>
                    <a:pt x="83" y="113425"/>
                    <a:pt x="7507" y="152218"/>
                    <a:pt x="42510" y="177017"/>
                  </a:cubicBezTo>
                  <a:cubicBezTo>
                    <a:pt x="43924" y="177017"/>
                    <a:pt x="46045" y="177017"/>
                    <a:pt x="46045" y="174891"/>
                  </a:cubicBezTo>
                  <a:cubicBezTo>
                    <a:pt x="46045" y="173828"/>
                    <a:pt x="45515" y="173474"/>
                    <a:pt x="44277" y="172234"/>
                  </a:cubicBezTo>
                  <a:cubicBezTo>
                    <a:pt x="20766" y="150978"/>
                    <a:pt x="12104" y="120865"/>
                    <a:pt x="12104" y="88626"/>
                  </a:cubicBezTo>
                  <a:cubicBezTo>
                    <a:pt x="12104" y="40799"/>
                    <a:pt x="30312" y="17417"/>
                    <a:pt x="44808" y="4309"/>
                  </a:cubicBezTo>
                  <a:cubicBezTo>
                    <a:pt x="45515" y="3601"/>
                    <a:pt x="46045" y="3069"/>
                    <a:pt x="46045" y="2184"/>
                  </a:cubicBezTo>
                  <a:cubicBezTo>
                    <a:pt x="46045" y="58"/>
                    <a:pt x="43924" y="58"/>
                    <a:pt x="42510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80395FD0-D143-8423-448B-B7B6F8BEEE9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3064109" y="6602905"/>
              <a:ext cx="82909" cy="79888"/>
            </a:xfrm>
            <a:custGeom>
              <a:avLst/>
              <a:gdLst>
                <a:gd name="connsiteX0" fmla="*/ 82995 w 82909"/>
                <a:gd name="connsiteY0" fmla="*/ 31057 h 79888"/>
                <a:gd name="connsiteX1" fmla="*/ 50998 w 82909"/>
                <a:gd name="connsiteY1" fmla="*/ 58 h 79888"/>
                <a:gd name="connsiteX2" fmla="*/ 86 w 82909"/>
                <a:gd name="connsiteY2" fmla="*/ 48948 h 79888"/>
                <a:gd name="connsiteX3" fmla="*/ 32260 w 82909"/>
                <a:gd name="connsiteY3" fmla="*/ 79946 h 79888"/>
                <a:gd name="connsiteX4" fmla="*/ 82995 w 82909"/>
                <a:gd name="connsiteY4" fmla="*/ 31057 h 79888"/>
                <a:gd name="connsiteX5" fmla="*/ 32436 w 82909"/>
                <a:gd name="connsiteY5" fmla="*/ 74986 h 79888"/>
                <a:gd name="connsiteX6" fmla="*/ 14758 w 82909"/>
                <a:gd name="connsiteY6" fmla="*/ 55324 h 79888"/>
                <a:gd name="connsiteX7" fmla="*/ 25012 w 82909"/>
                <a:gd name="connsiteY7" fmla="*/ 20606 h 79888"/>
                <a:gd name="connsiteX8" fmla="*/ 50821 w 82909"/>
                <a:gd name="connsiteY8" fmla="*/ 5018 h 79888"/>
                <a:gd name="connsiteX9" fmla="*/ 68499 w 82909"/>
                <a:gd name="connsiteY9" fmla="*/ 24680 h 79888"/>
                <a:gd name="connsiteX10" fmla="*/ 58600 w 82909"/>
                <a:gd name="connsiteY10" fmla="*/ 58867 h 79888"/>
                <a:gd name="connsiteX11" fmla="*/ 32436 w 82909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09" h="79888">
                  <a:moveTo>
                    <a:pt x="82995" y="31057"/>
                  </a:moveTo>
                  <a:cubicBezTo>
                    <a:pt x="82995" y="11395"/>
                    <a:pt x="68322" y="58"/>
                    <a:pt x="50998" y="58"/>
                  </a:cubicBezTo>
                  <a:cubicBezTo>
                    <a:pt x="24835" y="58"/>
                    <a:pt x="86" y="24680"/>
                    <a:pt x="86" y="48948"/>
                  </a:cubicBezTo>
                  <a:cubicBezTo>
                    <a:pt x="86" y="66661"/>
                    <a:pt x="12991" y="79946"/>
                    <a:pt x="32260" y="79946"/>
                  </a:cubicBezTo>
                  <a:cubicBezTo>
                    <a:pt x="57539" y="79946"/>
                    <a:pt x="82995" y="56564"/>
                    <a:pt x="82995" y="31057"/>
                  </a:cubicBezTo>
                  <a:close/>
                  <a:moveTo>
                    <a:pt x="32436" y="74986"/>
                  </a:moveTo>
                  <a:cubicBezTo>
                    <a:pt x="23597" y="74986"/>
                    <a:pt x="14758" y="69318"/>
                    <a:pt x="14758" y="55324"/>
                  </a:cubicBezTo>
                  <a:cubicBezTo>
                    <a:pt x="14758" y="48062"/>
                    <a:pt x="18117" y="30703"/>
                    <a:pt x="25012" y="20606"/>
                  </a:cubicBezTo>
                  <a:cubicBezTo>
                    <a:pt x="32613" y="9623"/>
                    <a:pt x="42866" y="5018"/>
                    <a:pt x="50821" y="5018"/>
                  </a:cubicBezTo>
                  <a:cubicBezTo>
                    <a:pt x="60367" y="5018"/>
                    <a:pt x="68499" y="11572"/>
                    <a:pt x="68499" y="24680"/>
                  </a:cubicBezTo>
                  <a:cubicBezTo>
                    <a:pt x="68499" y="28931"/>
                    <a:pt x="66378" y="46468"/>
                    <a:pt x="58600" y="58867"/>
                  </a:cubicBezTo>
                  <a:cubicBezTo>
                    <a:pt x="51882" y="69318"/>
                    <a:pt x="41275" y="74986"/>
                    <a:pt x="32436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BC7D62D9-7037-27C0-00FC-9755E49DEEA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165384" y="6548170"/>
              <a:ext cx="45785" cy="176958"/>
            </a:xfrm>
            <a:custGeom>
              <a:avLst/>
              <a:gdLst>
                <a:gd name="connsiteX0" fmla="*/ 3449 w 45785"/>
                <a:gd name="connsiteY0" fmla="*/ 58 h 176958"/>
                <a:gd name="connsiteX1" fmla="*/ 90 w 45785"/>
                <a:gd name="connsiteY1" fmla="*/ 2184 h 176958"/>
                <a:gd name="connsiteX2" fmla="*/ 1681 w 45785"/>
                <a:gd name="connsiteY2" fmla="*/ 4841 h 176958"/>
                <a:gd name="connsiteX3" fmla="*/ 33855 w 45785"/>
                <a:gd name="connsiteY3" fmla="*/ 88449 h 176958"/>
                <a:gd name="connsiteX4" fmla="*/ 3272 w 45785"/>
                <a:gd name="connsiteY4" fmla="*/ 170817 h 176958"/>
                <a:gd name="connsiteX5" fmla="*/ 90 w 45785"/>
                <a:gd name="connsiteY5" fmla="*/ 174891 h 176958"/>
                <a:gd name="connsiteX6" fmla="*/ 2388 w 45785"/>
                <a:gd name="connsiteY6" fmla="*/ 177017 h 176958"/>
                <a:gd name="connsiteX7" fmla="*/ 32971 w 45785"/>
                <a:gd name="connsiteY7" fmla="*/ 143184 h 176958"/>
                <a:gd name="connsiteX8" fmla="*/ 45875 w 45785"/>
                <a:gd name="connsiteY8" fmla="*/ 88626 h 176958"/>
                <a:gd name="connsiteX9" fmla="*/ 3449 w 4578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85" h="176958">
                  <a:moveTo>
                    <a:pt x="3449" y="58"/>
                  </a:moveTo>
                  <a:cubicBezTo>
                    <a:pt x="2211" y="58"/>
                    <a:pt x="90" y="58"/>
                    <a:pt x="90" y="2184"/>
                  </a:cubicBezTo>
                  <a:cubicBezTo>
                    <a:pt x="90" y="3069"/>
                    <a:pt x="620" y="3601"/>
                    <a:pt x="1681" y="4841"/>
                  </a:cubicBezTo>
                  <a:cubicBezTo>
                    <a:pt x="16884" y="18834"/>
                    <a:pt x="33855" y="42748"/>
                    <a:pt x="33855" y="88449"/>
                  </a:cubicBezTo>
                  <a:cubicBezTo>
                    <a:pt x="33855" y="125470"/>
                    <a:pt x="22364" y="153458"/>
                    <a:pt x="3272" y="170817"/>
                  </a:cubicBezTo>
                  <a:cubicBezTo>
                    <a:pt x="267" y="173828"/>
                    <a:pt x="90" y="174005"/>
                    <a:pt x="90" y="174891"/>
                  </a:cubicBezTo>
                  <a:cubicBezTo>
                    <a:pt x="90" y="175777"/>
                    <a:pt x="620" y="177017"/>
                    <a:pt x="2388" y="177017"/>
                  </a:cubicBezTo>
                  <a:cubicBezTo>
                    <a:pt x="4509" y="177017"/>
                    <a:pt x="21303" y="165326"/>
                    <a:pt x="32971" y="143184"/>
                  </a:cubicBezTo>
                  <a:cubicBezTo>
                    <a:pt x="40749" y="128481"/>
                    <a:pt x="45875" y="109351"/>
                    <a:pt x="45875" y="88626"/>
                  </a:cubicBezTo>
                  <a:cubicBezTo>
                    <a:pt x="45875" y="63650"/>
                    <a:pt x="38451" y="24857"/>
                    <a:pt x="3449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B1DB706E-A334-AF1C-DD6B-8DEB7AD5B9F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2973477" y="6771361"/>
              <a:ext cx="53563" cy="119212"/>
            </a:xfrm>
            <a:custGeom>
              <a:avLst/>
              <a:gdLst>
                <a:gd name="connsiteX0" fmla="*/ 49050 w 53563"/>
                <a:gd name="connsiteY0" fmla="*/ 6797 h 119212"/>
                <a:gd name="connsiteX1" fmla="*/ 41979 w 53563"/>
                <a:gd name="connsiteY1" fmla="*/ 66 h 119212"/>
                <a:gd name="connsiteX2" fmla="*/ 32079 w 53563"/>
                <a:gd name="connsiteY2" fmla="*/ 9809 h 119212"/>
                <a:gd name="connsiteX3" fmla="*/ 39150 w 53563"/>
                <a:gd name="connsiteY3" fmla="*/ 16540 h 119212"/>
                <a:gd name="connsiteX4" fmla="*/ 49050 w 53563"/>
                <a:gd name="connsiteY4" fmla="*/ 6797 h 119212"/>
                <a:gd name="connsiteX5" fmla="*/ 12987 w 53563"/>
                <a:gd name="connsiteY5" fmla="*/ 96782 h 119212"/>
                <a:gd name="connsiteX6" fmla="*/ 11396 w 53563"/>
                <a:gd name="connsiteY6" fmla="*/ 104222 h 119212"/>
                <a:gd name="connsiteX7" fmla="*/ 28190 w 53563"/>
                <a:gd name="connsiteY7" fmla="*/ 119279 h 119212"/>
                <a:gd name="connsiteX8" fmla="*/ 53646 w 53563"/>
                <a:gd name="connsiteY8" fmla="*/ 92177 h 119212"/>
                <a:gd name="connsiteX9" fmla="*/ 50818 w 53563"/>
                <a:gd name="connsiteY9" fmla="*/ 89874 h 119212"/>
                <a:gd name="connsiteX10" fmla="*/ 47459 w 53563"/>
                <a:gd name="connsiteY10" fmla="*/ 92885 h 119212"/>
                <a:gd name="connsiteX11" fmla="*/ 28721 w 53563"/>
                <a:gd name="connsiteY11" fmla="*/ 114319 h 119212"/>
                <a:gd name="connsiteX12" fmla="*/ 24301 w 53563"/>
                <a:gd name="connsiteY12" fmla="*/ 108119 h 119212"/>
                <a:gd name="connsiteX13" fmla="*/ 27130 w 53563"/>
                <a:gd name="connsiteY13" fmla="*/ 96782 h 119212"/>
                <a:gd name="connsiteX14" fmla="*/ 32786 w 53563"/>
                <a:gd name="connsiteY14" fmla="*/ 82611 h 119212"/>
                <a:gd name="connsiteX15" fmla="*/ 41449 w 53563"/>
                <a:gd name="connsiteY15" fmla="*/ 60115 h 119212"/>
                <a:gd name="connsiteX16" fmla="*/ 42509 w 53563"/>
                <a:gd name="connsiteY16" fmla="*/ 54447 h 119212"/>
                <a:gd name="connsiteX17" fmla="*/ 25715 w 53563"/>
                <a:gd name="connsiteY17" fmla="*/ 39390 h 119212"/>
                <a:gd name="connsiteX18" fmla="*/ 82 w 53563"/>
                <a:gd name="connsiteY18" fmla="*/ 66492 h 119212"/>
                <a:gd name="connsiteX19" fmla="*/ 3088 w 53563"/>
                <a:gd name="connsiteY19" fmla="*/ 68795 h 119212"/>
                <a:gd name="connsiteX20" fmla="*/ 6270 w 53563"/>
                <a:gd name="connsiteY20" fmla="*/ 65961 h 119212"/>
                <a:gd name="connsiteX21" fmla="*/ 25185 w 53563"/>
                <a:gd name="connsiteY21" fmla="*/ 44350 h 119212"/>
                <a:gd name="connsiteX22" fmla="*/ 29604 w 53563"/>
                <a:gd name="connsiteY22" fmla="*/ 50550 h 119212"/>
                <a:gd name="connsiteX23" fmla="*/ 24124 w 53563"/>
                <a:gd name="connsiteY23" fmla="*/ 68263 h 119212"/>
                <a:gd name="connsiteX24" fmla="*/ 12987 w 5356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63" h="119212">
                  <a:moveTo>
                    <a:pt x="49050" y="6797"/>
                  </a:moveTo>
                  <a:cubicBezTo>
                    <a:pt x="49050" y="3963"/>
                    <a:pt x="46929" y="66"/>
                    <a:pt x="41979" y="66"/>
                  </a:cubicBezTo>
                  <a:cubicBezTo>
                    <a:pt x="37206" y="66"/>
                    <a:pt x="32079" y="4672"/>
                    <a:pt x="32079" y="9809"/>
                  </a:cubicBezTo>
                  <a:cubicBezTo>
                    <a:pt x="32079" y="12820"/>
                    <a:pt x="34377" y="16540"/>
                    <a:pt x="39150" y="16540"/>
                  </a:cubicBezTo>
                  <a:cubicBezTo>
                    <a:pt x="44277" y="16540"/>
                    <a:pt x="49050" y="11580"/>
                    <a:pt x="49050" y="6797"/>
                  </a:cubicBezTo>
                  <a:close/>
                  <a:moveTo>
                    <a:pt x="12987" y="96782"/>
                  </a:moveTo>
                  <a:cubicBezTo>
                    <a:pt x="12280" y="99085"/>
                    <a:pt x="11396" y="101211"/>
                    <a:pt x="11396" y="104222"/>
                  </a:cubicBezTo>
                  <a:cubicBezTo>
                    <a:pt x="11396" y="112547"/>
                    <a:pt x="18467" y="119279"/>
                    <a:pt x="28190" y="119279"/>
                  </a:cubicBezTo>
                  <a:cubicBezTo>
                    <a:pt x="45868" y="119279"/>
                    <a:pt x="53646" y="94834"/>
                    <a:pt x="53646" y="92177"/>
                  </a:cubicBezTo>
                  <a:cubicBezTo>
                    <a:pt x="53646" y="89874"/>
                    <a:pt x="51348" y="89874"/>
                    <a:pt x="50818" y="89874"/>
                  </a:cubicBezTo>
                  <a:cubicBezTo>
                    <a:pt x="48343" y="89874"/>
                    <a:pt x="48166" y="90937"/>
                    <a:pt x="47459" y="92885"/>
                  </a:cubicBezTo>
                  <a:cubicBezTo>
                    <a:pt x="43393" y="107056"/>
                    <a:pt x="35615" y="114319"/>
                    <a:pt x="28721" y="114319"/>
                  </a:cubicBezTo>
                  <a:cubicBezTo>
                    <a:pt x="25185" y="114319"/>
                    <a:pt x="24301" y="112016"/>
                    <a:pt x="24301" y="108119"/>
                  </a:cubicBezTo>
                  <a:cubicBezTo>
                    <a:pt x="24301" y="104045"/>
                    <a:pt x="25539" y="100679"/>
                    <a:pt x="27130" y="96782"/>
                  </a:cubicBezTo>
                  <a:cubicBezTo>
                    <a:pt x="28897" y="92000"/>
                    <a:pt x="30842" y="87217"/>
                    <a:pt x="32786" y="82611"/>
                  </a:cubicBezTo>
                  <a:cubicBezTo>
                    <a:pt x="34377" y="78360"/>
                    <a:pt x="40741" y="62241"/>
                    <a:pt x="41449" y="60115"/>
                  </a:cubicBezTo>
                  <a:cubicBezTo>
                    <a:pt x="41979" y="58344"/>
                    <a:pt x="42509" y="56218"/>
                    <a:pt x="42509" y="54447"/>
                  </a:cubicBezTo>
                  <a:cubicBezTo>
                    <a:pt x="42509" y="46121"/>
                    <a:pt x="35438" y="39390"/>
                    <a:pt x="25715" y="39390"/>
                  </a:cubicBezTo>
                  <a:cubicBezTo>
                    <a:pt x="8214" y="39390"/>
                    <a:pt x="82" y="63481"/>
                    <a:pt x="82" y="66492"/>
                  </a:cubicBezTo>
                  <a:cubicBezTo>
                    <a:pt x="82" y="68795"/>
                    <a:pt x="2557" y="68795"/>
                    <a:pt x="3088" y="68795"/>
                  </a:cubicBezTo>
                  <a:cubicBezTo>
                    <a:pt x="5563" y="68795"/>
                    <a:pt x="5739" y="67909"/>
                    <a:pt x="6270" y="65961"/>
                  </a:cubicBezTo>
                  <a:cubicBezTo>
                    <a:pt x="10866" y="50727"/>
                    <a:pt x="18644" y="44350"/>
                    <a:pt x="25185" y="44350"/>
                  </a:cubicBezTo>
                  <a:cubicBezTo>
                    <a:pt x="28013" y="44350"/>
                    <a:pt x="29604" y="45767"/>
                    <a:pt x="29604" y="50550"/>
                  </a:cubicBezTo>
                  <a:cubicBezTo>
                    <a:pt x="29604" y="54624"/>
                    <a:pt x="28544" y="57281"/>
                    <a:pt x="24124" y="68263"/>
                  </a:cubicBezTo>
                  <a:lnTo>
                    <a:pt x="12987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AC17B87F-6FD2-E06C-32D5-7D7677D12A3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3036620" y="6771361"/>
              <a:ext cx="77605" cy="153576"/>
            </a:xfrm>
            <a:custGeom>
              <a:avLst/>
              <a:gdLst>
                <a:gd name="connsiteX0" fmla="*/ 77691 w 77605"/>
                <a:gd name="connsiteY0" fmla="*/ 6797 h 153576"/>
                <a:gd name="connsiteX1" fmla="*/ 70620 w 77605"/>
                <a:gd name="connsiteY1" fmla="*/ 66 h 153576"/>
                <a:gd name="connsiteX2" fmla="*/ 60720 w 77605"/>
                <a:gd name="connsiteY2" fmla="*/ 9809 h 153576"/>
                <a:gd name="connsiteX3" fmla="*/ 67791 w 77605"/>
                <a:gd name="connsiteY3" fmla="*/ 16540 h 153576"/>
                <a:gd name="connsiteX4" fmla="*/ 77691 w 77605"/>
                <a:gd name="connsiteY4" fmla="*/ 6797 h 153576"/>
                <a:gd name="connsiteX5" fmla="*/ 40214 w 77605"/>
                <a:gd name="connsiteY5" fmla="*/ 126187 h 153576"/>
                <a:gd name="connsiteX6" fmla="*/ 17410 w 77605"/>
                <a:gd name="connsiteY6" fmla="*/ 148683 h 153576"/>
                <a:gd name="connsiteX7" fmla="*/ 11046 w 77605"/>
                <a:gd name="connsiteY7" fmla="*/ 147620 h 153576"/>
                <a:gd name="connsiteX8" fmla="*/ 17056 w 77605"/>
                <a:gd name="connsiteY8" fmla="*/ 138586 h 153576"/>
                <a:gd name="connsiteX9" fmla="*/ 10162 w 77605"/>
                <a:gd name="connsiteY9" fmla="*/ 132032 h 153576"/>
                <a:gd name="connsiteX10" fmla="*/ 85 w 77605"/>
                <a:gd name="connsiteY10" fmla="*/ 142483 h 153576"/>
                <a:gd name="connsiteX11" fmla="*/ 17586 w 77605"/>
                <a:gd name="connsiteY11" fmla="*/ 153643 h 153576"/>
                <a:gd name="connsiteX12" fmla="*/ 54356 w 77605"/>
                <a:gd name="connsiteY12" fmla="*/ 125655 h 153576"/>
                <a:gd name="connsiteX13" fmla="*/ 70266 w 77605"/>
                <a:gd name="connsiteY13" fmla="*/ 62241 h 153576"/>
                <a:gd name="connsiteX14" fmla="*/ 71150 w 77605"/>
                <a:gd name="connsiteY14" fmla="*/ 56041 h 153576"/>
                <a:gd name="connsiteX15" fmla="*/ 52235 w 77605"/>
                <a:gd name="connsiteY15" fmla="*/ 39390 h 153576"/>
                <a:gd name="connsiteX16" fmla="*/ 21299 w 77605"/>
                <a:gd name="connsiteY16" fmla="*/ 66492 h 153576"/>
                <a:gd name="connsiteX17" fmla="*/ 24304 w 77605"/>
                <a:gd name="connsiteY17" fmla="*/ 68795 h 153576"/>
                <a:gd name="connsiteX18" fmla="*/ 27839 w 77605"/>
                <a:gd name="connsiteY18" fmla="*/ 65606 h 153576"/>
                <a:gd name="connsiteX19" fmla="*/ 51705 w 77605"/>
                <a:gd name="connsiteY19" fmla="*/ 44350 h 153576"/>
                <a:gd name="connsiteX20" fmla="*/ 57715 w 77605"/>
                <a:gd name="connsiteY20" fmla="*/ 53030 h 153576"/>
                <a:gd name="connsiteX21" fmla="*/ 57185 w 77605"/>
                <a:gd name="connsiteY21" fmla="*/ 58344 h 153576"/>
                <a:gd name="connsiteX22" fmla="*/ 40214 w 77605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605" h="153576">
                  <a:moveTo>
                    <a:pt x="77691" y="6797"/>
                  </a:moveTo>
                  <a:cubicBezTo>
                    <a:pt x="77691" y="3786"/>
                    <a:pt x="75393" y="66"/>
                    <a:pt x="70620" y="66"/>
                  </a:cubicBezTo>
                  <a:cubicBezTo>
                    <a:pt x="65493" y="66"/>
                    <a:pt x="60720" y="5026"/>
                    <a:pt x="60720" y="9809"/>
                  </a:cubicBezTo>
                  <a:cubicBezTo>
                    <a:pt x="60720" y="12643"/>
                    <a:pt x="62842" y="16540"/>
                    <a:pt x="67791" y="16540"/>
                  </a:cubicBezTo>
                  <a:cubicBezTo>
                    <a:pt x="72564" y="16540"/>
                    <a:pt x="77691" y="11934"/>
                    <a:pt x="77691" y="6797"/>
                  </a:cubicBezTo>
                  <a:close/>
                  <a:moveTo>
                    <a:pt x="40214" y="126187"/>
                  </a:moveTo>
                  <a:cubicBezTo>
                    <a:pt x="37209" y="138409"/>
                    <a:pt x="27839" y="148683"/>
                    <a:pt x="17410" y="148683"/>
                  </a:cubicBezTo>
                  <a:cubicBezTo>
                    <a:pt x="15111" y="148683"/>
                    <a:pt x="12990" y="148329"/>
                    <a:pt x="11046" y="147620"/>
                  </a:cubicBezTo>
                  <a:cubicBezTo>
                    <a:pt x="15642" y="145495"/>
                    <a:pt x="17056" y="141243"/>
                    <a:pt x="17056" y="138586"/>
                  </a:cubicBezTo>
                  <a:cubicBezTo>
                    <a:pt x="17056" y="134335"/>
                    <a:pt x="13697" y="132032"/>
                    <a:pt x="10162" y="132032"/>
                  </a:cubicBezTo>
                  <a:cubicBezTo>
                    <a:pt x="4681" y="132032"/>
                    <a:pt x="85" y="136815"/>
                    <a:pt x="85" y="142483"/>
                  </a:cubicBezTo>
                  <a:cubicBezTo>
                    <a:pt x="85" y="149215"/>
                    <a:pt x="6980" y="153643"/>
                    <a:pt x="17586" y="153643"/>
                  </a:cubicBezTo>
                  <a:cubicBezTo>
                    <a:pt x="28193" y="153643"/>
                    <a:pt x="48876" y="147266"/>
                    <a:pt x="54356" y="125655"/>
                  </a:cubicBezTo>
                  <a:lnTo>
                    <a:pt x="70266" y="62241"/>
                  </a:lnTo>
                  <a:cubicBezTo>
                    <a:pt x="70797" y="60292"/>
                    <a:pt x="71150" y="58698"/>
                    <a:pt x="71150" y="56041"/>
                  </a:cubicBezTo>
                  <a:cubicBezTo>
                    <a:pt x="71150" y="46299"/>
                    <a:pt x="62842" y="39390"/>
                    <a:pt x="52235" y="39390"/>
                  </a:cubicBezTo>
                  <a:cubicBezTo>
                    <a:pt x="32612" y="39390"/>
                    <a:pt x="21299" y="64012"/>
                    <a:pt x="21299" y="66492"/>
                  </a:cubicBezTo>
                  <a:cubicBezTo>
                    <a:pt x="21299" y="68795"/>
                    <a:pt x="23774" y="68795"/>
                    <a:pt x="24304" y="68795"/>
                  </a:cubicBezTo>
                  <a:cubicBezTo>
                    <a:pt x="26425" y="68795"/>
                    <a:pt x="26602" y="68263"/>
                    <a:pt x="27839" y="65606"/>
                  </a:cubicBezTo>
                  <a:cubicBezTo>
                    <a:pt x="32259" y="55333"/>
                    <a:pt x="41451" y="44350"/>
                    <a:pt x="51705" y="44350"/>
                  </a:cubicBezTo>
                  <a:cubicBezTo>
                    <a:pt x="56124" y="44350"/>
                    <a:pt x="57715" y="47361"/>
                    <a:pt x="57715" y="53030"/>
                  </a:cubicBezTo>
                  <a:cubicBezTo>
                    <a:pt x="57715" y="54978"/>
                    <a:pt x="57361" y="57458"/>
                    <a:pt x="57185" y="58344"/>
                  </a:cubicBezTo>
                  <a:lnTo>
                    <a:pt x="40214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C19DA6BC-BEE2-B5F5-EF4C-F116070985F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143661" y="6765870"/>
              <a:ext cx="86975" cy="124703"/>
            </a:xfrm>
            <a:custGeom>
              <a:avLst/>
              <a:gdLst>
                <a:gd name="connsiteX0" fmla="*/ 42162 w 86975"/>
                <a:gd name="connsiteY0" fmla="*/ 5380 h 124703"/>
                <a:gd name="connsiteX1" fmla="*/ 42869 w 86975"/>
                <a:gd name="connsiteY1" fmla="*/ 2546 h 124703"/>
                <a:gd name="connsiteX2" fmla="*/ 40041 w 86975"/>
                <a:gd name="connsiteY2" fmla="*/ 66 h 124703"/>
                <a:gd name="connsiteX3" fmla="*/ 17413 w 86975"/>
                <a:gd name="connsiteY3" fmla="*/ 1838 h 124703"/>
                <a:gd name="connsiteX4" fmla="*/ 13524 w 86975"/>
                <a:gd name="connsiteY4" fmla="*/ 5912 h 124703"/>
                <a:gd name="connsiteX5" fmla="*/ 18120 w 86975"/>
                <a:gd name="connsiteY5" fmla="*/ 8392 h 124703"/>
                <a:gd name="connsiteX6" fmla="*/ 26606 w 86975"/>
                <a:gd name="connsiteY6" fmla="*/ 11049 h 124703"/>
                <a:gd name="connsiteX7" fmla="*/ 25899 w 86975"/>
                <a:gd name="connsiteY7" fmla="*/ 14946 h 124703"/>
                <a:gd name="connsiteX8" fmla="*/ 973 w 86975"/>
                <a:gd name="connsiteY8" fmla="*/ 115204 h 124703"/>
                <a:gd name="connsiteX9" fmla="*/ 89 w 86975"/>
                <a:gd name="connsiteY9" fmla="*/ 119101 h 124703"/>
                <a:gd name="connsiteX10" fmla="*/ 6099 w 86975"/>
                <a:gd name="connsiteY10" fmla="*/ 124770 h 124703"/>
                <a:gd name="connsiteX11" fmla="*/ 14231 w 86975"/>
                <a:gd name="connsiteY11" fmla="*/ 117330 h 124703"/>
                <a:gd name="connsiteX12" fmla="*/ 22893 w 86975"/>
                <a:gd name="connsiteY12" fmla="*/ 82966 h 124703"/>
                <a:gd name="connsiteX13" fmla="*/ 45521 w 86975"/>
                <a:gd name="connsiteY13" fmla="*/ 97491 h 124703"/>
                <a:gd name="connsiteX14" fmla="*/ 45167 w 86975"/>
                <a:gd name="connsiteY14" fmla="*/ 101034 h 124703"/>
                <a:gd name="connsiteX15" fmla="*/ 44460 w 86975"/>
                <a:gd name="connsiteY15" fmla="*/ 106525 h 124703"/>
                <a:gd name="connsiteX16" fmla="*/ 63199 w 86975"/>
                <a:gd name="connsiteY16" fmla="*/ 124770 h 124703"/>
                <a:gd name="connsiteX17" fmla="*/ 85650 w 86975"/>
                <a:gd name="connsiteY17" fmla="*/ 97668 h 124703"/>
                <a:gd name="connsiteX18" fmla="*/ 82821 w 86975"/>
                <a:gd name="connsiteY18" fmla="*/ 95365 h 124703"/>
                <a:gd name="connsiteX19" fmla="*/ 79286 w 86975"/>
                <a:gd name="connsiteY19" fmla="*/ 99617 h 124703"/>
                <a:gd name="connsiteX20" fmla="*/ 63729 w 86975"/>
                <a:gd name="connsiteY20" fmla="*/ 119810 h 124703"/>
                <a:gd name="connsiteX21" fmla="*/ 57542 w 86975"/>
                <a:gd name="connsiteY21" fmla="*/ 110599 h 124703"/>
                <a:gd name="connsiteX22" fmla="*/ 58603 w 86975"/>
                <a:gd name="connsiteY22" fmla="*/ 102628 h 124703"/>
                <a:gd name="connsiteX23" fmla="*/ 59487 w 86975"/>
                <a:gd name="connsiteY23" fmla="*/ 97137 h 124703"/>
                <a:gd name="connsiteX24" fmla="*/ 30848 w 86975"/>
                <a:gd name="connsiteY24" fmla="*/ 78360 h 124703"/>
                <a:gd name="connsiteX25" fmla="*/ 45521 w 86975"/>
                <a:gd name="connsiteY25" fmla="*/ 66669 h 124703"/>
                <a:gd name="connsiteX26" fmla="*/ 73275 w 86975"/>
                <a:gd name="connsiteY26" fmla="*/ 49841 h 124703"/>
                <a:gd name="connsiteX27" fmla="*/ 79109 w 86975"/>
                <a:gd name="connsiteY27" fmla="*/ 52144 h 124703"/>
                <a:gd name="connsiteX28" fmla="*/ 69916 w 86975"/>
                <a:gd name="connsiteY28" fmla="*/ 62064 h 124703"/>
                <a:gd name="connsiteX29" fmla="*/ 76988 w 86975"/>
                <a:gd name="connsiteY29" fmla="*/ 68618 h 124703"/>
                <a:gd name="connsiteX30" fmla="*/ 87064 w 86975"/>
                <a:gd name="connsiteY30" fmla="*/ 57281 h 124703"/>
                <a:gd name="connsiteX31" fmla="*/ 73452 w 86975"/>
                <a:gd name="connsiteY31" fmla="*/ 44882 h 124703"/>
                <a:gd name="connsiteX32" fmla="*/ 45167 w 86975"/>
                <a:gd name="connsiteY32" fmla="*/ 60470 h 124703"/>
                <a:gd name="connsiteX33" fmla="*/ 24661 w 86975"/>
                <a:gd name="connsiteY33" fmla="*/ 76057 h 124703"/>
                <a:gd name="connsiteX34" fmla="*/ 42162 w 8697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162" y="5380"/>
                  </a:moveTo>
                  <a:cubicBezTo>
                    <a:pt x="42339" y="5026"/>
                    <a:pt x="42869" y="2723"/>
                    <a:pt x="42869" y="2546"/>
                  </a:cubicBezTo>
                  <a:cubicBezTo>
                    <a:pt x="42869" y="1660"/>
                    <a:pt x="42162" y="66"/>
                    <a:pt x="40041" y="66"/>
                  </a:cubicBezTo>
                  <a:cubicBezTo>
                    <a:pt x="36505" y="66"/>
                    <a:pt x="21833" y="1483"/>
                    <a:pt x="17413" y="1838"/>
                  </a:cubicBezTo>
                  <a:cubicBezTo>
                    <a:pt x="15999" y="2015"/>
                    <a:pt x="13524" y="2192"/>
                    <a:pt x="13524" y="5912"/>
                  </a:cubicBezTo>
                  <a:cubicBezTo>
                    <a:pt x="13524" y="8392"/>
                    <a:pt x="15999" y="8392"/>
                    <a:pt x="18120" y="8392"/>
                  </a:cubicBezTo>
                  <a:cubicBezTo>
                    <a:pt x="26606" y="8392"/>
                    <a:pt x="26606" y="9632"/>
                    <a:pt x="26606" y="11049"/>
                  </a:cubicBezTo>
                  <a:cubicBezTo>
                    <a:pt x="26606" y="12289"/>
                    <a:pt x="26252" y="13351"/>
                    <a:pt x="25899" y="14946"/>
                  </a:cubicBezTo>
                  <a:lnTo>
                    <a:pt x="973" y="115204"/>
                  </a:lnTo>
                  <a:cubicBezTo>
                    <a:pt x="89" y="118393"/>
                    <a:pt x="89" y="118747"/>
                    <a:pt x="89" y="119101"/>
                  </a:cubicBezTo>
                  <a:cubicBezTo>
                    <a:pt x="89" y="121758"/>
                    <a:pt x="2210" y="124770"/>
                    <a:pt x="6099" y="124770"/>
                  </a:cubicBezTo>
                  <a:cubicBezTo>
                    <a:pt x="10872" y="124770"/>
                    <a:pt x="13171" y="121227"/>
                    <a:pt x="14231" y="117330"/>
                  </a:cubicBezTo>
                  <a:cubicBezTo>
                    <a:pt x="14585" y="116622"/>
                    <a:pt x="22186" y="85446"/>
                    <a:pt x="22893" y="82966"/>
                  </a:cubicBezTo>
                  <a:cubicBezTo>
                    <a:pt x="35445" y="84206"/>
                    <a:pt x="45521" y="88280"/>
                    <a:pt x="45521" y="97491"/>
                  </a:cubicBezTo>
                  <a:cubicBezTo>
                    <a:pt x="45521" y="98377"/>
                    <a:pt x="45521" y="99262"/>
                    <a:pt x="45167" y="101034"/>
                  </a:cubicBezTo>
                  <a:cubicBezTo>
                    <a:pt x="44460" y="103691"/>
                    <a:pt x="44460" y="104576"/>
                    <a:pt x="44460" y="106525"/>
                  </a:cubicBezTo>
                  <a:cubicBezTo>
                    <a:pt x="44460" y="119101"/>
                    <a:pt x="54713" y="124770"/>
                    <a:pt x="63199" y="124770"/>
                  </a:cubicBezTo>
                  <a:cubicBezTo>
                    <a:pt x="80346" y="124770"/>
                    <a:pt x="85650" y="97845"/>
                    <a:pt x="85650" y="97668"/>
                  </a:cubicBezTo>
                  <a:cubicBezTo>
                    <a:pt x="85650" y="95365"/>
                    <a:pt x="83352" y="95365"/>
                    <a:pt x="82821" y="95365"/>
                  </a:cubicBezTo>
                  <a:cubicBezTo>
                    <a:pt x="80346" y="95365"/>
                    <a:pt x="80170" y="96251"/>
                    <a:pt x="79286" y="99617"/>
                  </a:cubicBezTo>
                  <a:cubicBezTo>
                    <a:pt x="77164" y="107233"/>
                    <a:pt x="72391" y="119810"/>
                    <a:pt x="63729" y="119810"/>
                  </a:cubicBezTo>
                  <a:cubicBezTo>
                    <a:pt x="58956" y="119810"/>
                    <a:pt x="57542" y="115382"/>
                    <a:pt x="57542" y="110599"/>
                  </a:cubicBezTo>
                  <a:cubicBezTo>
                    <a:pt x="57542" y="107588"/>
                    <a:pt x="57542" y="107233"/>
                    <a:pt x="58603" y="102628"/>
                  </a:cubicBezTo>
                  <a:cubicBezTo>
                    <a:pt x="58779" y="102096"/>
                    <a:pt x="59487" y="99085"/>
                    <a:pt x="59487" y="97137"/>
                  </a:cubicBezTo>
                  <a:cubicBezTo>
                    <a:pt x="59487" y="81372"/>
                    <a:pt x="38273" y="78892"/>
                    <a:pt x="30848" y="78360"/>
                  </a:cubicBezTo>
                  <a:cubicBezTo>
                    <a:pt x="35975" y="75172"/>
                    <a:pt x="42516" y="69326"/>
                    <a:pt x="45521" y="66669"/>
                  </a:cubicBezTo>
                  <a:cubicBezTo>
                    <a:pt x="54537" y="58167"/>
                    <a:pt x="63376" y="49841"/>
                    <a:pt x="73275" y="49841"/>
                  </a:cubicBezTo>
                  <a:cubicBezTo>
                    <a:pt x="75397" y="49841"/>
                    <a:pt x="77695" y="50373"/>
                    <a:pt x="79109" y="52144"/>
                  </a:cubicBezTo>
                  <a:cubicBezTo>
                    <a:pt x="71507" y="53384"/>
                    <a:pt x="69916" y="59407"/>
                    <a:pt x="69916" y="62064"/>
                  </a:cubicBezTo>
                  <a:cubicBezTo>
                    <a:pt x="69916" y="65961"/>
                    <a:pt x="72922" y="68618"/>
                    <a:pt x="76988" y="68618"/>
                  </a:cubicBezTo>
                  <a:cubicBezTo>
                    <a:pt x="81761" y="68618"/>
                    <a:pt x="87064" y="64721"/>
                    <a:pt x="87064" y="57281"/>
                  </a:cubicBezTo>
                  <a:cubicBezTo>
                    <a:pt x="87064" y="51436"/>
                    <a:pt x="82821" y="44882"/>
                    <a:pt x="73452" y="44882"/>
                  </a:cubicBezTo>
                  <a:cubicBezTo>
                    <a:pt x="63376" y="44882"/>
                    <a:pt x="54183" y="52144"/>
                    <a:pt x="45167" y="60470"/>
                  </a:cubicBezTo>
                  <a:cubicBezTo>
                    <a:pt x="37743" y="67555"/>
                    <a:pt x="31909" y="73046"/>
                    <a:pt x="24661" y="76057"/>
                  </a:cubicBezTo>
                  <a:lnTo>
                    <a:pt x="42162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4B7EF47D-CF8F-5F42-B64D-93A5BC796BA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3252990" y="6765870"/>
              <a:ext cx="39598" cy="124703"/>
            </a:xfrm>
            <a:custGeom>
              <a:avLst/>
              <a:gdLst>
                <a:gd name="connsiteX0" fmla="*/ 38985 w 39598"/>
                <a:gd name="connsiteY0" fmla="*/ 5380 h 124703"/>
                <a:gd name="connsiteX1" fmla="*/ 39692 w 39598"/>
                <a:gd name="connsiteY1" fmla="*/ 2546 h 124703"/>
                <a:gd name="connsiteX2" fmla="*/ 36863 w 39598"/>
                <a:gd name="connsiteY2" fmla="*/ 66 h 124703"/>
                <a:gd name="connsiteX3" fmla="*/ 14236 w 39598"/>
                <a:gd name="connsiteY3" fmla="*/ 1838 h 124703"/>
                <a:gd name="connsiteX4" fmla="*/ 10523 w 39598"/>
                <a:gd name="connsiteY4" fmla="*/ 5912 h 124703"/>
                <a:gd name="connsiteX5" fmla="*/ 14943 w 39598"/>
                <a:gd name="connsiteY5" fmla="*/ 8392 h 124703"/>
                <a:gd name="connsiteX6" fmla="*/ 23428 w 39598"/>
                <a:gd name="connsiteY6" fmla="*/ 11049 h 124703"/>
                <a:gd name="connsiteX7" fmla="*/ 22721 w 39598"/>
                <a:gd name="connsiteY7" fmla="*/ 14946 h 124703"/>
                <a:gd name="connsiteX8" fmla="*/ 800 w 39598"/>
                <a:gd name="connsiteY8" fmla="*/ 102451 h 124703"/>
                <a:gd name="connsiteX9" fmla="*/ 93 w 39598"/>
                <a:gd name="connsiteY9" fmla="*/ 107942 h 124703"/>
                <a:gd name="connsiteX10" fmla="*/ 18655 w 39598"/>
                <a:gd name="connsiteY10" fmla="*/ 124770 h 124703"/>
                <a:gd name="connsiteX11" fmla="*/ 32797 w 39598"/>
                <a:gd name="connsiteY11" fmla="*/ 115382 h 124703"/>
                <a:gd name="connsiteX12" fmla="*/ 38985 w 39598"/>
                <a:gd name="connsiteY12" fmla="*/ 97668 h 124703"/>
                <a:gd name="connsiteX13" fmla="*/ 36156 w 39598"/>
                <a:gd name="connsiteY13" fmla="*/ 95365 h 124703"/>
                <a:gd name="connsiteX14" fmla="*/ 32621 w 39598"/>
                <a:gd name="connsiteY14" fmla="*/ 99617 h 124703"/>
                <a:gd name="connsiteX15" fmla="*/ 19362 w 39598"/>
                <a:gd name="connsiteY15" fmla="*/ 119810 h 124703"/>
                <a:gd name="connsiteX16" fmla="*/ 13352 w 39598"/>
                <a:gd name="connsiteY16" fmla="*/ 111130 h 124703"/>
                <a:gd name="connsiteX17" fmla="*/ 14412 w 39598"/>
                <a:gd name="connsiteY17" fmla="*/ 103868 h 124703"/>
                <a:gd name="connsiteX18" fmla="*/ 38985 w 3959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8985" y="5380"/>
                  </a:moveTo>
                  <a:cubicBezTo>
                    <a:pt x="39161" y="5026"/>
                    <a:pt x="39692" y="2723"/>
                    <a:pt x="39692" y="2546"/>
                  </a:cubicBezTo>
                  <a:cubicBezTo>
                    <a:pt x="39692" y="1660"/>
                    <a:pt x="38985" y="66"/>
                    <a:pt x="36863" y="66"/>
                  </a:cubicBezTo>
                  <a:cubicBezTo>
                    <a:pt x="33328" y="66"/>
                    <a:pt x="18655" y="1483"/>
                    <a:pt x="14236" y="1838"/>
                  </a:cubicBezTo>
                  <a:cubicBezTo>
                    <a:pt x="12998" y="2015"/>
                    <a:pt x="10523" y="2192"/>
                    <a:pt x="10523" y="5912"/>
                  </a:cubicBezTo>
                  <a:cubicBezTo>
                    <a:pt x="10523" y="8392"/>
                    <a:pt x="12998" y="8392"/>
                    <a:pt x="14943" y="8392"/>
                  </a:cubicBezTo>
                  <a:cubicBezTo>
                    <a:pt x="23428" y="8392"/>
                    <a:pt x="23428" y="9632"/>
                    <a:pt x="23428" y="11049"/>
                  </a:cubicBezTo>
                  <a:cubicBezTo>
                    <a:pt x="23428" y="12289"/>
                    <a:pt x="23075" y="13351"/>
                    <a:pt x="22721" y="14946"/>
                  </a:cubicBezTo>
                  <a:lnTo>
                    <a:pt x="800" y="102451"/>
                  </a:lnTo>
                  <a:cubicBezTo>
                    <a:pt x="270" y="104222"/>
                    <a:pt x="93" y="106171"/>
                    <a:pt x="93" y="107942"/>
                  </a:cubicBezTo>
                  <a:cubicBezTo>
                    <a:pt x="93" y="119279"/>
                    <a:pt x="10170" y="124770"/>
                    <a:pt x="18655" y="124770"/>
                  </a:cubicBezTo>
                  <a:cubicBezTo>
                    <a:pt x="22898" y="124770"/>
                    <a:pt x="28201" y="123353"/>
                    <a:pt x="32797" y="115382"/>
                  </a:cubicBezTo>
                  <a:cubicBezTo>
                    <a:pt x="36510" y="108828"/>
                    <a:pt x="38985" y="98377"/>
                    <a:pt x="38985" y="97668"/>
                  </a:cubicBezTo>
                  <a:cubicBezTo>
                    <a:pt x="38985" y="95365"/>
                    <a:pt x="36686" y="95365"/>
                    <a:pt x="36156" y="95365"/>
                  </a:cubicBezTo>
                  <a:cubicBezTo>
                    <a:pt x="33681" y="95365"/>
                    <a:pt x="33328" y="96428"/>
                    <a:pt x="32621" y="99617"/>
                  </a:cubicBezTo>
                  <a:cubicBezTo>
                    <a:pt x="30322" y="108473"/>
                    <a:pt x="26964" y="119810"/>
                    <a:pt x="19362" y="119810"/>
                  </a:cubicBezTo>
                  <a:cubicBezTo>
                    <a:pt x="14589" y="119810"/>
                    <a:pt x="13352" y="115382"/>
                    <a:pt x="13352" y="111130"/>
                  </a:cubicBezTo>
                  <a:cubicBezTo>
                    <a:pt x="13352" y="109182"/>
                    <a:pt x="13882" y="105816"/>
                    <a:pt x="14412" y="103868"/>
                  </a:cubicBezTo>
                  <a:lnTo>
                    <a:pt x="38985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21EA0A85-054E-130B-C1A4-849D416390A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3326719" y="6868432"/>
              <a:ext cx="20329" cy="20370"/>
            </a:xfrm>
            <a:custGeom>
              <a:avLst/>
              <a:gdLst>
                <a:gd name="connsiteX0" fmla="*/ 20425 w 20329"/>
                <a:gd name="connsiteY0" fmla="*/ 10340 h 20370"/>
                <a:gd name="connsiteX1" fmla="*/ 10349 w 20329"/>
                <a:gd name="connsiteY1" fmla="*/ 66 h 20370"/>
                <a:gd name="connsiteX2" fmla="*/ 96 w 20329"/>
                <a:gd name="connsiteY2" fmla="*/ 10163 h 20370"/>
                <a:gd name="connsiteX3" fmla="*/ 10172 w 20329"/>
                <a:gd name="connsiteY3" fmla="*/ 20437 h 20370"/>
                <a:gd name="connsiteX4" fmla="*/ 20425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25" y="10340"/>
                  </a:moveTo>
                  <a:cubicBezTo>
                    <a:pt x="20425" y="3963"/>
                    <a:pt x="15122" y="66"/>
                    <a:pt x="10349" y="66"/>
                  </a:cubicBezTo>
                  <a:cubicBezTo>
                    <a:pt x="4515" y="66"/>
                    <a:pt x="96" y="4849"/>
                    <a:pt x="96" y="10163"/>
                  </a:cubicBezTo>
                  <a:cubicBezTo>
                    <a:pt x="96" y="16540"/>
                    <a:pt x="5399" y="20437"/>
                    <a:pt x="10172" y="20437"/>
                  </a:cubicBezTo>
                  <a:cubicBezTo>
                    <a:pt x="16006" y="20437"/>
                    <a:pt x="20425" y="15654"/>
                    <a:pt x="20425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4A0EFB3A-E3CC-0E19-1F2E-F3939C3CF94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3386697" y="6868432"/>
              <a:ext cx="20329" cy="20370"/>
            </a:xfrm>
            <a:custGeom>
              <a:avLst/>
              <a:gdLst>
                <a:gd name="connsiteX0" fmla="*/ 20428 w 20329"/>
                <a:gd name="connsiteY0" fmla="*/ 10340 h 20370"/>
                <a:gd name="connsiteX1" fmla="*/ 10351 w 20329"/>
                <a:gd name="connsiteY1" fmla="*/ 66 h 20370"/>
                <a:gd name="connsiteX2" fmla="*/ 98 w 20329"/>
                <a:gd name="connsiteY2" fmla="*/ 10163 h 20370"/>
                <a:gd name="connsiteX3" fmla="*/ 10175 w 20329"/>
                <a:gd name="connsiteY3" fmla="*/ 20437 h 20370"/>
                <a:gd name="connsiteX4" fmla="*/ 20428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28" y="10340"/>
                  </a:moveTo>
                  <a:cubicBezTo>
                    <a:pt x="20428" y="3963"/>
                    <a:pt x="15124" y="66"/>
                    <a:pt x="10351" y="66"/>
                  </a:cubicBezTo>
                  <a:cubicBezTo>
                    <a:pt x="4518" y="66"/>
                    <a:pt x="98" y="4849"/>
                    <a:pt x="98" y="10163"/>
                  </a:cubicBezTo>
                  <a:cubicBezTo>
                    <a:pt x="98" y="16540"/>
                    <a:pt x="5402" y="20437"/>
                    <a:pt x="10175" y="20437"/>
                  </a:cubicBezTo>
                  <a:cubicBezTo>
                    <a:pt x="16008" y="20437"/>
                    <a:pt x="20428" y="15654"/>
                    <a:pt x="2042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5C29A998-7049-6364-AAC5-8D5A6340A09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3446676" y="6868432"/>
              <a:ext cx="20329" cy="20370"/>
            </a:xfrm>
            <a:custGeom>
              <a:avLst/>
              <a:gdLst>
                <a:gd name="connsiteX0" fmla="*/ 20430 w 20329"/>
                <a:gd name="connsiteY0" fmla="*/ 10340 h 20370"/>
                <a:gd name="connsiteX1" fmla="*/ 10354 w 20329"/>
                <a:gd name="connsiteY1" fmla="*/ 66 h 20370"/>
                <a:gd name="connsiteX2" fmla="*/ 101 w 20329"/>
                <a:gd name="connsiteY2" fmla="*/ 10163 h 20370"/>
                <a:gd name="connsiteX3" fmla="*/ 10177 w 20329"/>
                <a:gd name="connsiteY3" fmla="*/ 20437 h 20370"/>
                <a:gd name="connsiteX4" fmla="*/ 20430 w 20329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430" y="10340"/>
                  </a:moveTo>
                  <a:cubicBezTo>
                    <a:pt x="20430" y="3963"/>
                    <a:pt x="15127" y="66"/>
                    <a:pt x="10354" y="66"/>
                  </a:cubicBezTo>
                  <a:cubicBezTo>
                    <a:pt x="4520" y="66"/>
                    <a:pt x="101" y="4849"/>
                    <a:pt x="101" y="10163"/>
                  </a:cubicBezTo>
                  <a:cubicBezTo>
                    <a:pt x="101" y="16540"/>
                    <a:pt x="5404" y="20437"/>
                    <a:pt x="10177" y="20437"/>
                  </a:cubicBezTo>
                  <a:cubicBezTo>
                    <a:pt x="16011" y="20437"/>
                    <a:pt x="20430" y="15654"/>
                    <a:pt x="2043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B039FB81-1530-8922-C05A-3BB16477B48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3510088" y="6639634"/>
              <a:ext cx="253045" cy="172833"/>
            </a:xfrm>
            <a:custGeom>
              <a:avLst/>
              <a:gdLst>
                <a:gd name="connsiteX0" fmla="*/ 223350 w 253045"/>
                <a:gd name="connsiteY0" fmla="*/ 19548 h 172833"/>
                <a:gd name="connsiteX1" fmla="*/ 245068 w 253045"/>
                <a:gd name="connsiteY1" fmla="*/ 7908 h 172833"/>
                <a:gd name="connsiteX2" fmla="*/ 253149 w 253045"/>
                <a:gd name="connsiteY2" fmla="*/ 2847 h 172833"/>
                <a:gd name="connsiteX3" fmla="*/ 246331 w 253045"/>
                <a:gd name="connsiteY3" fmla="*/ 63 h 172833"/>
                <a:gd name="connsiteX4" fmla="*/ 212995 w 253045"/>
                <a:gd name="connsiteY4" fmla="*/ 63 h 172833"/>
                <a:gd name="connsiteX5" fmla="*/ 203146 w 253045"/>
                <a:gd name="connsiteY5" fmla="*/ 4871 h 172833"/>
                <a:gd name="connsiteX6" fmla="*/ 110969 w 253045"/>
                <a:gd name="connsiteY6" fmla="*/ 149110 h 172833"/>
                <a:gd name="connsiteX7" fmla="*/ 91271 w 253045"/>
                <a:gd name="connsiteY7" fmla="*/ 5883 h 172833"/>
                <a:gd name="connsiteX8" fmla="*/ 83442 w 253045"/>
                <a:gd name="connsiteY8" fmla="*/ 63 h 172833"/>
                <a:gd name="connsiteX9" fmla="*/ 48844 w 253045"/>
                <a:gd name="connsiteY9" fmla="*/ 63 h 172833"/>
                <a:gd name="connsiteX10" fmla="*/ 41268 w 253045"/>
                <a:gd name="connsiteY10" fmla="*/ 4871 h 172833"/>
                <a:gd name="connsiteX11" fmla="*/ 48591 w 253045"/>
                <a:gd name="connsiteY11" fmla="*/ 7908 h 172833"/>
                <a:gd name="connsiteX12" fmla="*/ 59451 w 253045"/>
                <a:gd name="connsiteY12" fmla="*/ 8414 h 172833"/>
                <a:gd name="connsiteX13" fmla="*/ 65006 w 253045"/>
                <a:gd name="connsiteY13" fmla="*/ 12463 h 172833"/>
                <a:gd name="connsiteX14" fmla="*/ 63996 w 253045"/>
                <a:gd name="connsiteY14" fmla="*/ 17271 h 172833"/>
                <a:gd name="connsiteX15" fmla="*/ 31924 w 253045"/>
                <a:gd name="connsiteY15" fmla="*/ 146074 h 172833"/>
                <a:gd name="connsiteX16" fmla="*/ 4649 w 253045"/>
                <a:gd name="connsiteY16" fmla="*/ 165052 h 172833"/>
                <a:gd name="connsiteX17" fmla="*/ 103 w 253045"/>
                <a:gd name="connsiteY17" fmla="*/ 169860 h 172833"/>
                <a:gd name="connsiteX18" fmla="*/ 3639 w 253045"/>
                <a:gd name="connsiteY18" fmla="*/ 172897 h 172833"/>
                <a:gd name="connsiteX19" fmla="*/ 28893 w 253045"/>
                <a:gd name="connsiteY19" fmla="*/ 172138 h 172833"/>
                <a:gd name="connsiteX20" fmla="*/ 54905 w 253045"/>
                <a:gd name="connsiteY20" fmla="*/ 172897 h 172833"/>
                <a:gd name="connsiteX21" fmla="*/ 59451 w 253045"/>
                <a:gd name="connsiteY21" fmla="*/ 167836 h 172833"/>
                <a:gd name="connsiteX22" fmla="*/ 54905 w 253045"/>
                <a:gd name="connsiteY22" fmla="*/ 165052 h 172833"/>
                <a:gd name="connsiteX23" fmla="*/ 37732 w 253045"/>
                <a:gd name="connsiteY23" fmla="*/ 153918 h 172833"/>
                <a:gd name="connsiteX24" fmla="*/ 38742 w 253045"/>
                <a:gd name="connsiteY24" fmla="*/ 148098 h 172833"/>
                <a:gd name="connsiteX25" fmla="*/ 73088 w 253045"/>
                <a:gd name="connsiteY25" fmla="*/ 10185 h 172833"/>
                <a:gd name="connsiteX26" fmla="*/ 73340 w 253045"/>
                <a:gd name="connsiteY26" fmla="*/ 10185 h 172833"/>
                <a:gd name="connsiteX27" fmla="*/ 95059 w 253045"/>
                <a:gd name="connsiteY27" fmla="*/ 167077 h 172833"/>
                <a:gd name="connsiteX28" fmla="*/ 98847 w 253045"/>
                <a:gd name="connsiteY28" fmla="*/ 172897 h 172833"/>
                <a:gd name="connsiteX29" fmla="*/ 104403 w 253045"/>
                <a:gd name="connsiteY29" fmla="*/ 168342 h 172833"/>
                <a:gd name="connsiteX30" fmla="*/ 206429 w 253045"/>
                <a:gd name="connsiteY30" fmla="*/ 8161 h 172833"/>
                <a:gd name="connsiteX31" fmla="*/ 206682 w 253045"/>
                <a:gd name="connsiteY31" fmla="*/ 8161 h 172833"/>
                <a:gd name="connsiteX32" fmla="*/ 170568 w 253045"/>
                <a:gd name="connsiteY32" fmla="*/ 153159 h 172833"/>
                <a:gd name="connsiteX33" fmla="*/ 147587 w 253045"/>
                <a:gd name="connsiteY33" fmla="*/ 165052 h 172833"/>
                <a:gd name="connsiteX34" fmla="*/ 140516 w 253045"/>
                <a:gd name="connsiteY34" fmla="*/ 169860 h 172833"/>
                <a:gd name="connsiteX35" fmla="*/ 144304 w 253045"/>
                <a:gd name="connsiteY35" fmla="*/ 172897 h 172833"/>
                <a:gd name="connsiteX36" fmla="*/ 175619 w 253045"/>
                <a:gd name="connsiteY36" fmla="*/ 172138 h 172833"/>
                <a:gd name="connsiteX37" fmla="*/ 207187 w 253045"/>
                <a:gd name="connsiteY37" fmla="*/ 172897 h 172833"/>
                <a:gd name="connsiteX38" fmla="*/ 211985 w 253045"/>
                <a:gd name="connsiteY38" fmla="*/ 167836 h 172833"/>
                <a:gd name="connsiteX39" fmla="*/ 204914 w 253045"/>
                <a:gd name="connsiteY39" fmla="*/ 165052 h 172833"/>
                <a:gd name="connsiteX40" fmla="*/ 188499 w 253045"/>
                <a:gd name="connsiteY40" fmla="*/ 160498 h 172833"/>
                <a:gd name="connsiteX41" fmla="*/ 189762 w 253045"/>
                <a:gd name="connsiteY41" fmla="*/ 154424 h 172833"/>
                <a:gd name="connsiteX42" fmla="*/ 223350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350" y="19548"/>
                  </a:moveTo>
                  <a:cubicBezTo>
                    <a:pt x="225622" y="10438"/>
                    <a:pt x="226127" y="7908"/>
                    <a:pt x="245068" y="7908"/>
                  </a:cubicBezTo>
                  <a:cubicBezTo>
                    <a:pt x="250876" y="7908"/>
                    <a:pt x="253149" y="7908"/>
                    <a:pt x="253149" y="2847"/>
                  </a:cubicBezTo>
                  <a:cubicBezTo>
                    <a:pt x="253149" y="63"/>
                    <a:pt x="250624" y="63"/>
                    <a:pt x="246331" y="63"/>
                  </a:cubicBezTo>
                  <a:lnTo>
                    <a:pt x="212995" y="63"/>
                  </a:lnTo>
                  <a:cubicBezTo>
                    <a:pt x="206429" y="63"/>
                    <a:pt x="206177" y="63"/>
                    <a:pt x="203146" y="4871"/>
                  </a:cubicBezTo>
                  <a:lnTo>
                    <a:pt x="110969" y="149110"/>
                  </a:lnTo>
                  <a:lnTo>
                    <a:pt x="91271" y="5883"/>
                  </a:lnTo>
                  <a:cubicBezTo>
                    <a:pt x="90513" y="63"/>
                    <a:pt x="90008" y="63"/>
                    <a:pt x="83442" y="63"/>
                  </a:cubicBezTo>
                  <a:lnTo>
                    <a:pt x="48844" y="63"/>
                  </a:lnTo>
                  <a:cubicBezTo>
                    <a:pt x="44046" y="63"/>
                    <a:pt x="41268" y="63"/>
                    <a:pt x="41268" y="4871"/>
                  </a:cubicBezTo>
                  <a:cubicBezTo>
                    <a:pt x="41268" y="7908"/>
                    <a:pt x="43540" y="7908"/>
                    <a:pt x="48591" y="7908"/>
                  </a:cubicBezTo>
                  <a:cubicBezTo>
                    <a:pt x="51874" y="7908"/>
                    <a:pt x="56420" y="8161"/>
                    <a:pt x="59451" y="8414"/>
                  </a:cubicBezTo>
                  <a:cubicBezTo>
                    <a:pt x="63491" y="8920"/>
                    <a:pt x="65006" y="9679"/>
                    <a:pt x="65006" y="12463"/>
                  </a:cubicBezTo>
                  <a:cubicBezTo>
                    <a:pt x="65006" y="13475"/>
                    <a:pt x="64754" y="14234"/>
                    <a:pt x="63996" y="17271"/>
                  </a:cubicBezTo>
                  <a:lnTo>
                    <a:pt x="31924" y="146074"/>
                  </a:lnTo>
                  <a:cubicBezTo>
                    <a:pt x="29398" y="156196"/>
                    <a:pt x="25105" y="164293"/>
                    <a:pt x="4649" y="165052"/>
                  </a:cubicBezTo>
                  <a:cubicBezTo>
                    <a:pt x="3387" y="165052"/>
                    <a:pt x="103" y="165306"/>
                    <a:pt x="103" y="169860"/>
                  </a:cubicBezTo>
                  <a:cubicBezTo>
                    <a:pt x="103" y="172138"/>
                    <a:pt x="1619" y="172897"/>
                    <a:pt x="3639" y="172897"/>
                  </a:cubicBezTo>
                  <a:cubicBezTo>
                    <a:pt x="11720" y="172897"/>
                    <a:pt x="20559" y="172138"/>
                    <a:pt x="28893" y="172138"/>
                  </a:cubicBezTo>
                  <a:cubicBezTo>
                    <a:pt x="37480" y="172138"/>
                    <a:pt x="46571" y="172897"/>
                    <a:pt x="54905" y="172897"/>
                  </a:cubicBezTo>
                  <a:cubicBezTo>
                    <a:pt x="56168" y="172897"/>
                    <a:pt x="59451" y="172897"/>
                    <a:pt x="59451" y="167836"/>
                  </a:cubicBezTo>
                  <a:cubicBezTo>
                    <a:pt x="59451" y="165052"/>
                    <a:pt x="56673" y="165052"/>
                    <a:pt x="54905" y="165052"/>
                  </a:cubicBezTo>
                  <a:cubicBezTo>
                    <a:pt x="40510" y="164799"/>
                    <a:pt x="37732" y="159738"/>
                    <a:pt x="37732" y="153918"/>
                  </a:cubicBezTo>
                  <a:cubicBezTo>
                    <a:pt x="37732" y="152147"/>
                    <a:pt x="37985" y="150882"/>
                    <a:pt x="38742" y="148098"/>
                  </a:cubicBezTo>
                  <a:lnTo>
                    <a:pt x="73088" y="10185"/>
                  </a:lnTo>
                  <a:lnTo>
                    <a:pt x="73340" y="10185"/>
                  </a:lnTo>
                  <a:lnTo>
                    <a:pt x="95059" y="167077"/>
                  </a:lnTo>
                  <a:cubicBezTo>
                    <a:pt x="95564" y="170114"/>
                    <a:pt x="95816" y="172897"/>
                    <a:pt x="98847" y="172897"/>
                  </a:cubicBezTo>
                  <a:cubicBezTo>
                    <a:pt x="101625" y="172897"/>
                    <a:pt x="103140" y="170114"/>
                    <a:pt x="104403" y="168342"/>
                  </a:cubicBezTo>
                  <a:lnTo>
                    <a:pt x="206429" y="8161"/>
                  </a:lnTo>
                  <a:lnTo>
                    <a:pt x="206682" y="8161"/>
                  </a:lnTo>
                  <a:lnTo>
                    <a:pt x="170568" y="153159"/>
                  </a:lnTo>
                  <a:cubicBezTo>
                    <a:pt x="168043" y="163028"/>
                    <a:pt x="167538" y="165052"/>
                    <a:pt x="147587" y="165052"/>
                  </a:cubicBezTo>
                  <a:cubicBezTo>
                    <a:pt x="143294" y="165052"/>
                    <a:pt x="140516" y="165052"/>
                    <a:pt x="140516" y="169860"/>
                  </a:cubicBezTo>
                  <a:cubicBezTo>
                    <a:pt x="140516" y="172897"/>
                    <a:pt x="143547" y="172897"/>
                    <a:pt x="144304" y="172897"/>
                  </a:cubicBezTo>
                  <a:cubicBezTo>
                    <a:pt x="151375" y="172897"/>
                    <a:pt x="168548" y="172138"/>
                    <a:pt x="175619" y="172138"/>
                  </a:cubicBezTo>
                  <a:cubicBezTo>
                    <a:pt x="185973" y="172138"/>
                    <a:pt x="196833" y="172897"/>
                    <a:pt x="207187" y="172897"/>
                  </a:cubicBezTo>
                  <a:cubicBezTo>
                    <a:pt x="208702" y="172897"/>
                    <a:pt x="211985" y="172897"/>
                    <a:pt x="211985" y="167836"/>
                  </a:cubicBezTo>
                  <a:cubicBezTo>
                    <a:pt x="211985" y="165052"/>
                    <a:pt x="209712" y="165052"/>
                    <a:pt x="204914" y="165052"/>
                  </a:cubicBezTo>
                  <a:cubicBezTo>
                    <a:pt x="195570" y="165052"/>
                    <a:pt x="188499" y="165052"/>
                    <a:pt x="188499" y="160498"/>
                  </a:cubicBezTo>
                  <a:cubicBezTo>
                    <a:pt x="188499" y="159485"/>
                    <a:pt x="188499" y="158979"/>
                    <a:pt x="189762" y="154424"/>
                  </a:cubicBezTo>
                  <a:lnTo>
                    <a:pt x="223350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C9F861E1-3335-4E6D-752A-F3925553759B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3757739" y="6727493"/>
              <a:ext cx="86975" cy="124703"/>
            </a:xfrm>
            <a:custGeom>
              <a:avLst/>
              <a:gdLst>
                <a:gd name="connsiteX0" fmla="*/ 42186 w 86975"/>
                <a:gd name="connsiteY0" fmla="*/ 5379 h 124703"/>
                <a:gd name="connsiteX1" fmla="*/ 42894 w 86975"/>
                <a:gd name="connsiteY1" fmla="*/ 2545 h 124703"/>
                <a:gd name="connsiteX2" fmla="*/ 40065 w 86975"/>
                <a:gd name="connsiteY2" fmla="*/ 65 h 124703"/>
                <a:gd name="connsiteX3" fmla="*/ 17437 w 86975"/>
                <a:gd name="connsiteY3" fmla="*/ 1836 h 124703"/>
                <a:gd name="connsiteX4" fmla="*/ 13548 w 86975"/>
                <a:gd name="connsiteY4" fmla="*/ 5910 h 124703"/>
                <a:gd name="connsiteX5" fmla="*/ 18145 w 86975"/>
                <a:gd name="connsiteY5" fmla="*/ 8390 h 124703"/>
                <a:gd name="connsiteX6" fmla="*/ 26630 w 86975"/>
                <a:gd name="connsiteY6" fmla="*/ 11047 h 124703"/>
                <a:gd name="connsiteX7" fmla="*/ 25923 w 86975"/>
                <a:gd name="connsiteY7" fmla="*/ 14944 h 124703"/>
                <a:gd name="connsiteX8" fmla="*/ 997 w 86975"/>
                <a:gd name="connsiteY8" fmla="*/ 115203 h 124703"/>
                <a:gd name="connsiteX9" fmla="*/ 113 w 86975"/>
                <a:gd name="connsiteY9" fmla="*/ 119100 h 124703"/>
                <a:gd name="connsiteX10" fmla="*/ 6124 w 86975"/>
                <a:gd name="connsiteY10" fmla="*/ 124768 h 124703"/>
                <a:gd name="connsiteX11" fmla="*/ 14255 w 86975"/>
                <a:gd name="connsiteY11" fmla="*/ 117329 h 124703"/>
                <a:gd name="connsiteX12" fmla="*/ 22918 w 86975"/>
                <a:gd name="connsiteY12" fmla="*/ 82964 h 124703"/>
                <a:gd name="connsiteX13" fmla="*/ 45545 w 86975"/>
                <a:gd name="connsiteY13" fmla="*/ 97489 h 124703"/>
                <a:gd name="connsiteX14" fmla="*/ 45192 w 86975"/>
                <a:gd name="connsiteY14" fmla="*/ 101032 h 124703"/>
                <a:gd name="connsiteX15" fmla="*/ 44485 w 86975"/>
                <a:gd name="connsiteY15" fmla="*/ 106523 h 124703"/>
                <a:gd name="connsiteX16" fmla="*/ 63223 w 86975"/>
                <a:gd name="connsiteY16" fmla="*/ 124768 h 124703"/>
                <a:gd name="connsiteX17" fmla="*/ 85674 w 86975"/>
                <a:gd name="connsiteY17" fmla="*/ 97667 h 124703"/>
                <a:gd name="connsiteX18" fmla="*/ 82846 w 86975"/>
                <a:gd name="connsiteY18" fmla="*/ 95364 h 124703"/>
                <a:gd name="connsiteX19" fmla="*/ 79310 w 86975"/>
                <a:gd name="connsiteY19" fmla="*/ 99615 h 124703"/>
                <a:gd name="connsiteX20" fmla="*/ 63753 w 86975"/>
                <a:gd name="connsiteY20" fmla="*/ 119808 h 124703"/>
                <a:gd name="connsiteX21" fmla="*/ 57566 w 86975"/>
                <a:gd name="connsiteY21" fmla="*/ 110597 h 124703"/>
                <a:gd name="connsiteX22" fmla="*/ 58627 w 86975"/>
                <a:gd name="connsiteY22" fmla="*/ 102626 h 124703"/>
                <a:gd name="connsiteX23" fmla="*/ 59511 w 86975"/>
                <a:gd name="connsiteY23" fmla="*/ 97135 h 124703"/>
                <a:gd name="connsiteX24" fmla="*/ 30873 w 86975"/>
                <a:gd name="connsiteY24" fmla="*/ 78359 h 124703"/>
                <a:gd name="connsiteX25" fmla="*/ 45545 w 86975"/>
                <a:gd name="connsiteY25" fmla="*/ 66668 h 124703"/>
                <a:gd name="connsiteX26" fmla="*/ 73299 w 86975"/>
                <a:gd name="connsiteY26" fmla="*/ 49840 h 124703"/>
                <a:gd name="connsiteX27" fmla="*/ 79133 w 86975"/>
                <a:gd name="connsiteY27" fmla="*/ 52143 h 124703"/>
                <a:gd name="connsiteX28" fmla="*/ 69941 w 86975"/>
                <a:gd name="connsiteY28" fmla="*/ 62062 h 124703"/>
                <a:gd name="connsiteX29" fmla="*/ 77012 w 86975"/>
                <a:gd name="connsiteY29" fmla="*/ 68616 h 124703"/>
                <a:gd name="connsiteX30" fmla="*/ 87088 w 86975"/>
                <a:gd name="connsiteY30" fmla="*/ 57280 h 124703"/>
                <a:gd name="connsiteX31" fmla="*/ 73476 w 86975"/>
                <a:gd name="connsiteY31" fmla="*/ 44880 h 124703"/>
                <a:gd name="connsiteX32" fmla="*/ 45192 w 86975"/>
                <a:gd name="connsiteY32" fmla="*/ 60468 h 124703"/>
                <a:gd name="connsiteX33" fmla="*/ 24685 w 86975"/>
                <a:gd name="connsiteY33" fmla="*/ 76056 h 124703"/>
                <a:gd name="connsiteX34" fmla="*/ 42186 w 86975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186" y="5379"/>
                  </a:moveTo>
                  <a:cubicBezTo>
                    <a:pt x="42363" y="5025"/>
                    <a:pt x="42894" y="2722"/>
                    <a:pt x="42894" y="2545"/>
                  </a:cubicBezTo>
                  <a:cubicBezTo>
                    <a:pt x="42894" y="1659"/>
                    <a:pt x="42186" y="65"/>
                    <a:pt x="40065" y="65"/>
                  </a:cubicBezTo>
                  <a:cubicBezTo>
                    <a:pt x="36530" y="65"/>
                    <a:pt x="21857" y="1482"/>
                    <a:pt x="17437" y="1836"/>
                  </a:cubicBezTo>
                  <a:cubicBezTo>
                    <a:pt x="16023" y="2013"/>
                    <a:pt x="13548" y="2190"/>
                    <a:pt x="13548" y="5910"/>
                  </a:cubicBezTo>
                  <a:cubicBezTo>
                    <a:pt x="13548" y="8390"/>
                    <a:pt x="16023" y="8390"/>
                    <a:pt x="18145" y="8390"/>
                  </a:cubicBezTo>
                  <a:cubicBezTo>
                    <a:pt x="26630" y="8390"/>
                    <a:pt x="26630" y="9630"/>
                    <a:pt x="26630" y="11047"/>
                  </a:cubicBezTo>
                  <a:cubicBezTo>
                    <a:pt x="26630" y="12287"/>
                    <a:pt x="26276" y="13350"/>
                    <a:pt x="25923" y="14944"/>
                  </a:cubicBezTo>
                  <a:lnTo>
                    <a:pt x="997" y="115203"/>
                  </a:lnTo>
                  <a:cubicBezTo>
                    <a:pt x="113" y="118391"/>
                    <a:pt x="113" y="118746"/>
                    <a:pt x="113" y="119100"/>
                  </a:cubicBezTo>
                  <a:cubicBezTo>
                    <a:pt x="113" y="121757"/>
                    <a:pt x="2234" y="124768"/>
                    <a:pt x="6124" y="124768"/>
                  </a:cubicBezTo>
                  <a:cubicBezTo>
                    <a:pt x="10897" y="124768"/>
                    <a:pt x="13195" y="121226"/>
                    <a:pt x="14255" y="117329"/>
                  </a:cubicBezTo>
                  <a:cubicBezTo>
                    <a:pt x="14609" y="116620"/>
                    <a:pt x="22210" y="85444"/>
                    <a:pt x="22918" y="82964"/>
                  </a:cubicBezTo>
                  <a:cubicBezTo>
                    <a:pt x="35469" y="84204"/>
                    <a:pt x="45545" y="88278"/>
                    <a:pt x="45545" y="97489"/>
                  </a:cubicBezTo>
                  <a:cubicBezTo>
                    <a:pt x="45545" y="98375"/>
                    <a:pt x="45545" y="99261"/>
                    <a:pt x="45192" y="101032"/>
                  </a:cubicBezTo>
                  <a:cubicBezTo>
                    <a:pt x="44485" y="103689"/>
                    <a:pt x="44485" y="104575"/>
                    <a:pt x="44485" y="106523"/>
                  </a:cubicBezTo>
                  <a:cubicBezTo>
                    <a:pt x="44485" y="119100"/>
                    <a:pt x="54738" y="124768"/>
                    <a:pt x="63223" y="124768"/>
                  </a:cubicBezTo>
                  <a:cubicBezTo>
                    <a:pt x="80371" y="124768"/>
                    <a:pt x="85674" y="97844"/>
                    <a:pt x="85674" y="97667"/>
                  </a:cubicBezTo>
                  <a:cubicBezTo>
                    <a:pt x="85674" y="95364"/>
                    <a:pt x="83376" y="95364"/>
                    <a:pt x="82846" y="95364"/>
                  </a:cubicBezTo>
                  <a:cubicBezTo>
                    <a:pt x="80371" y="95364"/>
                    <a:pt x="80194" y="96249"/>
                    <a:pt x="79310" y="99615"/>
                  </a:cubicBezTo>
                  <a:cubicBezTo>
                    <a:pt x="77189" y="107232"/>
                    <a:pt x="72416" y="119808"/>
                    <a:pt x="63753" y="119808"/>
                  </a:cubicBezTo>
                  <a:cubicBezTo>
                    <a:pt x="58980" y="119808"/>
                    <a:pt x="57566" y="115380"/>
                    <a:pt x="57566" y="110597"/>
                  </a:cubicBezTo>
                  <a:cubicBezTo>
                    <a:pt x="57566" y="107586"/>
                    <a:pt x="57566" y="107232"/>
                    <a:pt x="58627" y="102626"/>
                  </a:cubicBezTo>
                  <a:cubicBezTo>
                    <a:pt x="58804" y="102095"/>
                    <a:pt x="59511" y="99084"/>
                    <a:pt x="59511" y="97135"/>
                  </a:cubicBezTo>
                  <a:cubicBezTo>
                    <a:pt x="59511" y="81370"/>
                    <a:pt x="38297" y="78890"/>
                    <a:pt x="30873" y="78359"/>
                  </a:cubicBezTo>
                  <a:cubicBezTo>
                    <a:pt x="35999" y="75170"/>
                    <a:pt x="42540" y="69325"/>
                    <a:pt x="45545" y="66668"/>
                  </a:cubicBezTo>
                  <a:cubicBezTo>
                    <a:pt x="54561" y="58165"/>
                    <a:pt x="63400" y="49840"/>
                    <a:pt x="73299" y="49840"/>
                  </a:cubicBezTo>
                  <a:cubicBezTo>
                    <a:pt x="75421" y="49840"/>
                    <a:pt x="77719" y="50371"/>
                    <a:pt x="79133" y="52143"/>
                  </a:cubicBezTo>
                  <a:cubicBezTo>
                    <a:pt x="71532" y="53383"/>
                    <a:pt x="69941" y="59405"/>
                    <a:pt x="69941" y="62062"/>
                  </a:cubicBezTo>
                  <a:cubicBezTo>
                    <a:pt x="69941" y="65959"/>
                    <a:pt x="72946" y="68616"/>
                    <a:pt x="77012" y="68616"/>
                  </a:cubicBezTo>
                  <a:cubicBezTo>
                    <a:pt x="81785" y="68616"/>
                    <a:pt x="87088" y="64719"/>
                    <a:pt x="87088" y="57280"/>
                  </a:cubicBezTo>
                  <a:cubicBezTo>
                    <a:pt x="87088" y="51434"/>
                    <a:pt x="82846" y="44880"/>
                    <a:pt x="73476" y="44880"/>
                  </a:cubicBezTo>
                  <a:cubicBezTo>
                    <a:pt x="63400" y="44880"/>
                    <a:pt x="54207" y="52143"/>
                    <a:pt x="45192" y="60468"/>
                  </a:cubicBezTo>
                  <a:cubicBezTo>
                    <a:pt x="37767" y="67553"/>
                    <a:pt x="31933" y="73045"/>
                    <a:pt x="24685" y="76056"/>
                  </a:cubicBezTo>
                  <a:lnTo>
                    <a:pt x="42186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F4370EAF-26A2-EDA0-3E4A-87AF4B84669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3879342" y="6639634"/>
              <a:ext cx="253045" cy="172833"/>
            </a:xfrm>
            <a:custGeom>
              <a:avLst/>
              <a:gdLst>
                <a:gd name="connsiteX0" fmla="*/ 223364 w 253045"/>
                <a:gd name="connsiteY0" fmla="*/ 19548 h 172833"/>
                <a:gd name="connsiteX1" fmla="*/ 245083 w 253045"/>
                <a:gd name="connsiteY1" fmla="*/ 7908 h 172833"/>
                <a:gd name="connsiteX2" fmla="*/ 253164 w 253045"/>
                <a:gd name="connsiteY2" fmla="*/ 2847 h 172833"/>
                <a:gd name="connsiteX3" fmla="*/ 246345 w 253045"/>
                <a:gd name="connsiteY3" fmla="*/ 63 h 172833"/>
                <a:gd name="connsiteX4" fmla="*/ 213010 w 253045"/>
                <a:gd name="connsiteY4" fmla="*/ 63 h 172833"/>
                <a:gd name="connsiteX5" fmla="*/ 203161 w 253045"/>
                <a:gd name="connsiteY5" fmla="*/ 4871 h 172833"/>
                <a:gd name="connsiteX6" fmla="*/ 110983 w 253045"/>
                <a:gd name="connsiteY6" fmla="*/ 149110 h 172833"/>
                <a:gd name="connsiteX7" fmla="*/ 91285 w 253045"/>
                <a:gd name="connsiteY7" fmla="*/ 5883 h 172833"/>
                <a:gd name="connsiteX8" fmla="*/ 83456 w 253045"/>
                <a:gd name="connsiteY8" fmla="*/ 63 h 172833"/>
                <a:gd name="connsiteX9" fmla="*/ 48858 w 253045"/>
                <a:gd name="connsiteY9" fmla="*/ 63 h 172833"/>
                <a:gd name="connsiteX10" fmla="*/ 41282 w 253045"/>
                <a:gd name="connsiteY10" fmla="*/ 4871 h 172833"/>
                <a:gd name="connsiteX11" fmla="*/ 48606 w 253045"/>
                <a:gd name="connsiteY11" fmla="*/ 7908 h 172833"/>
                <a:gd name="connsiteX12" fmla="*/ 59465 w 253045"/>
                <a:gd name="connsiteY12" fmla="*/ 8414 h 172833"/>
                <a:gd name="connsiteX13" fmla="*/ 65021 w 253045"/>
                <a:gd name="connsiteY13" fmla="*/ 12463 h 172833"/>
                <a:gd name="connsiteX14" fmla="*/ 64011 w 253045"/>
                <a:gd name="connsiteY14" fmla="*/ 17271 h 172833"/>
                <a:gd name="connsiteX15" fmla="*/ 31938 w 253045"/>
                <a:gd name="connsiteY15" fmla="*/ 146074 h 172833"/>
                <a:gd name="connsiteX16" fmla="*/ 4664 w 253045"/>
                <a:gd name="connsiteY16" fmla="*/ 165052 h 172833"/>
                <a:gd name="connsiteX17" fmla="*/ 118 w 253045"/>
                <a:gd name="connsiteY17" fmla="*/ 169860 h 172833"/>
                <a:gd name="connsiteX18" fmla="*/ 3654 w 253045"/>
                <a:gd name="connsiteY18" fmla="*/ 172897 h 172833"/>
                <a:gd name="connsiteX19" fmla="*/ 28908 w 253045"/>
                <a:gd name="connsiteY19" fmla="*/ 172138 h 172833"/>
                <a:gd name="connsiteX20" fmla="*/ 54919 w 253045"/>
                <a:gd name="connsiteY20" fmla="*/ 172897 h 172833"/>
                <a:gd name="connsiteX21" fmla="*/ 59465 w 253045"/>
                <a:gd name="connsiteY21" fmla="*/ 167836 h 172833"/>
                <a:gd name="connsiteX22" fmla="*/ 54919 w 253045"/>
                <a:gd name="connsiteY22" fmla="*/ 165052 h 172833"/>
                <a:gd name="connsiteX23" fmla="*/ 37747 w 253045"/>
                <a:gd name="connsiteY23" fmla="*/ 153918 h 172833"/>
                <a:gd name="connsiteX24" fmla="*/ 38757 w 253045"/>
                <a:gd name="connsiteY24" fmla="*/ 148098 h 172833"/>
                <a:gd name="connsiteX25" fmla="*/ 73102 w 253045"/>
                <a:gd name="connsiteY25" fmla="*/ 10185 h 172833"/>
                <a:gd name="connsiteX26" fmla="*/ 73355 w 253045"/>
                <a:gd name="connsiteY26" fmla="*/ 10185 h 172833"/>
                <a:gd name="connsiteX27" fmla="*/ 95073 w 253045"/>
                <a:gd name="connsiteY27" fmla="*/ 167077 h 172833"/>
                <a:gd name="connsiteX28" fmla="*/ 98861 w 253045"/>
                <a:gd name="connsiteY28" fmla="*/ 172897 h 172833"/>
                <a:gd name="connsiteX29" fmla="*/ 104417 w 253045"/>
                <a:gd name="connsiteY29" fmla="*/ 168342 h 172833"/>
                <a:gd name="connsiteX30" fmla="*/ 206444 w 253045"/>
                <a:gd name="connsiteY30" fmla="*/ 8161 h 172833"/>
                <a:gd name="connsiteX31" fmla="*/ 206696 w 253045"/>
                <a:gd name="connsiteY31" fmla="*/ 8161 h 172833"/>
                <a:gd name="connsiteX32" fmla="*/ 170583 w 253045"/>
                <a:gd name="connsiteY32" fmla="*/ 153159 h 172833"/>
                <a:gd name="connsiteX33" fmla="*/ 147602 w 253045"/>
                <a:gd name="connsiteY33" fmla="*/ 165052 h 172833"/>
                <a:gd name="connsiteX34" fmla="*/ 140531 w 253045"/>
                <a:gd name="connsiteY34" fmla="*/ 169860 h 172833"/>
                <a:gd name="connsiteX35" fmla="*/ 144319 w 253045"/>
                <a:gd name="connsiteY35" fmla="*/ 172897 h 172833"/>
                <a:gd name="connsiteX36" fmla="*/ 175634 w 253045"/>
                <a:gd name="connsiteY36" fmla="*/ 172138 h 172833"/>
                <a:gd name="connsiteX37" fmla="*/ 207201 w 253045"/>
                <a:gd name="connsiteY37" fmla="*/ 172897 h 172833"/>
                <a:gd name="connsiteX38" fmla="*/ 212000 w 253045"/>
                <a:gd name="connsiteY38" fmla="*/ 167836 h 172833"/>
                <a:gd name="connsiteX39" fmla="*/ 204929 w 253045"/>
                <a:gd name="connsiteY39" fmla="*/ 165052 h 172833"/>
                <a:gd name="connsiteX40" fmla="*/ 188513 w 253045"/>
                <a:gd name="connsiteY40" fmla="*/ 160498 h 172833"/>
                <a:gd name="connsiteX41" fmla="*/ 189776 w 253045"/>
                <a:gd name="connsiteY41" fmla="*/ 154424 h 172833"/>
                <a:gd name="connsiteX42" fmla="*/ 223364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364" y="19548"/>
                  </a:moveTo>
                  <a:cubicBezTo>
                    <a:pt x="225637" y="10438"/>
                    <a:pt x="226142" y="7908"/>
                    <a:pt x="245083" y="7908"/>
                  </a:cubicBezTo>
                  <a:cubicBezTo>
                    <a:pt x="250891" y="7908"/>
                    <a:pt x="253164" y="7908"/>
                    <a:pt x="253164" y="2847"/>
                  </a:cubicBezTo>
                  <a:cubicBezTo>
                    <a:pt x="253164" y="63"/>
                    <a:pt x="250638" y="63"/>
                    <a:pt x="246345" y="63"/>
                  </a:cubicBezTo>
                  <a:lnTo>
                    <a:pt x="213010" y="63"/>
                  </a:lnTo>
                  <a:cubicBezTo>
                    <a:pt x="206444" y="63"/>
                    <a:pt x="206191" y="63"/>
                    <a:pt x="203161" y="4871"/>
                  </a:cubicBezTo>
                  <a:lnTo>
                    <a:pt x="110983" y="149110"/>
                  </a:lnTo>
                  <a:lnTo>
                    <a:pt x="91285" y="5883"/>
                  </a:lnTo>
                  <a:cubicBezTo>
                    <a:pt x="90528" y="63"/>
                    <a:pt x="90023" y="63"/>
                    <a:pt x="83456" y="63"/>
                  </a:cubicBezTo>
                  <a:lnTo>
                    <a:pt x="48858" y="63"/>
                  </a:lnTo>
                  <a:cubicBezTo>
                    <a:pt x="44060" y="63"/>
                    <a:pt x="41282" y="63"/>
                    <a:pt x="41282" y="4871"/>
                  </a:cubicBezTo>
                  <a:cubicBezTo>
                    <a:pt x="41282" y="7908"/>
                    <a:pt x="43555" y="7908"/>
                    <a:pt x="48606" y="7908"/>
                  </a:cubicBezTo>
                  <a:cubicBezTo>
                    <a:pt x="51889" y="7908"/>
                    <a:pt x="56435" y="8161"/>
                    <a:pt x="59465" y="8414"/>
                  </a:cubicBezTo>
                  <a:cubicBezTo>
                    <a:pt x="63506" y="8920"/>
                    <a:pt x="65021" y="9679"/>
                    <a:pt x="65021" y="12463"/>
                  </a:cubicBezTo>
                  <a:cubicBezTo>
                    <a:pt x="65021" y="13475"/>
                    <a:pt x="64768" y="14234"/>
                    <a:pt x="64011" y="17271"/>
                  </a:cubicBezTo>
                  <a:lnTo>
                    <a:pt x="31938" y="146074"/>
                  </a:lnTo>
                  <a:cubicBezTo>
                    <a:pt x="29413" y="156196"/>
                    <a:pt x="25120" y="164293"/>
                    <a:pt x="4664" y="165052"/>
                  </a:cubicBezTo>
                  <a:cubicBezTo>
                    <a:pt x="3401" y="165052"/>
                    <a:pt x="118" y="165306"/>
                    <a:pt x="118" y="169860"/>
                  </a:cubicBezTo>
                  <a:cubicBezTo>
                    <a:pt x="118" y="172138"/>
                    <a:pt x="1633" y="172897"/>
                    <a:pt x="3654" y="172897"/>
                  </a:cubicBezTo>
                  <a:cubicBezTo>
                    <a:pt x="11735" y="172897"/>
                    <a:pt x="20574" y="172138"/>
                    <a:pt x="28908" y="172138"/>
                  </a:cubicBezTo>
                  <a:cubicBezTo>
                    <a:pt x="37494" y="172138"/>
                    <a:pt x="46586" y="172897"/>
                    <a:pt x="54919" y="172897"/>
                  </a:cubicBezTo>
                  <a:cubicBezTo>
                    <a:pt x="56182" y="172897"/>
                    <a:pt x="59465" y="172897"/>
                    <a:pt x="59465" y="167836"/>
                  </a:cubicBezTo>
                  <a:cubicBezTo>
                    <a:pt x="59465" y="165052"/>
                    <a:pt x="56687" y="165052"/>
                    <a:pt x="54919" y="165052"/>
                  </a:cubicBezTo>
                  <a:cubicBezTo>
                    <a:pt x="40525" y="164799"/>
                    <a:pt x="37747" y="159738"/>
                    <a:pt x="37747" y="153918"/>
                  </a:cubicBezTo>
                  <a:cubicBezTo>
                    <a:pt x="37747" y="152147"/>
                    <a:pt x="37999" y="150882"/>
                    <a:pt x="38757" y="148098"/>
                  </a:cubicBezTo>
                  <a:lnTo>
                    <a:pt x="73102" y="10185"/>
                  </a:lnTo>
                  <a:lnTo>
                    <a:pt x="73355" y="10185"/>
                  </a:lnTo>
                  <a:lnTo>
                    <a:pt x="95073" y="167077"/>
                  </a:lnTo>
                  <a:cubicBezTo>
                    <a:pt x="95578" y="170114"/>
                    <a:pt x="95831" y="172897"/>
                    <a:pt x="98861" y="172897"/>
                  </a:cubicBezTo>
                  <a:cubicBezTo>
                    <a:pt x="101639" y="172897"/>
                    <a:pt x="103155" y="170114"/>
                    <a:pt x="104417" y="168342"/>
                  </a:cubicBezTo>
                  <a:lnTo>
                    <a:pt x="206444" y="8161"/>
                  </a:lnTo>
                  <a:lnTo>
                    <a:pt x="206696" y="8161"/>
                  </a:lnTo>
                  <a:lnTo>
                    <a:pt x="170583" y="153159"/>
                  </a:lnTo>
                  <a:cubicBezTo>
                    <a:pt x="168058" y="163028"/>
                    <a:pt x="167553" y="165052"/>
                    <a:pt x="147602" y="165052"/>
                  </a:cubicBezTo>
                  <a:cubicBezTo>
                    <a:pt x="143309" y="165052"/>
                    <a:pt x="140531" y="165052"/>
                    <a:pt x="140531" y="169860"/>
                  </a:cubicBezTo>
                  <a:cubicBezTo>
                    <a:pt x="140531" y="172897"/>
                    <a:pt x="143561" y="172897"/>
                    <a:pt x="144319" y="172897"/>
                  </a:cubicBezTo>
                  <a:cubicBezTo>
                    <a:pt x="151390" y="172897"/>
                    <a:pt x="168563" y="172138"/>
                    <a:pt x="175634" y="172138"/>
                  </a:cubicBezTo>
                  <a:cubicBezTo>
                    <a:pt x="185988" y="172138"/>
                    <a:pt x="196847" y="172897"/>
                    <a:pt x="207201" y="172897"/>
                  </a:cubicBezTo>
                  <a:cubicBezTo>
                    <a:pt x="208717" y="172897"/>
                    <a:pt x="212000" y="172897"/>
                    <a:pt x="212000" y="167836"/>
                  </a:cubicBezTo>
                  <a:cubicBezTo>
                    <a:pt x="212000" y="165052"/>
                    <a:pt x="209727" y="165052"/>
                    <a:pt x="204929" y="165052"/>
                  </a:cubicBezTo>
                  <a:cubicBezTo>
                    <a:pt x="195585" y="165052"/>
                    <a:pt x="188513" y="165052"/>
                    <a:pt x="188513" y="160498"/>
                  </a:cubicBezTo>
                  <a:cubicBezTo>
                    <a:pt x="188513" y="159485"/>
                    <a:pt x="188513" y="158979"/>
                    <a:pt x="189776" y="154424"/>
                  </a:cubicBezTo>
                  <a:lnTo>
                    <a:pt x="223364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2C18F40C-E6EC-6A3B-F304-A8057930332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4124696" y="6727493"/>
              <a:ext cx="39598" cy="124703"/>
            </a:xfrm>
            <a:custGeom>
              <a:avLst/>
              <a:gdLst>
                <a:gd name="connsiteX0" fmla="*/ 39019 w 39598"/>
                <a:gd name="connsiteY0" fmla="*/ 5379 h 124703"/>
                <a:gd name="connsiteX1" fmla="*/ 39726 w 39598"/>
                <a:gd name="connsiteY1" fmla="*/ 2545 h 124703"/>
                <a:gd name="connsiteX2" fmla="*/ 36898 w 39598"/>
                <a:gd name="connsiteY2" fmla="*/ 65 h 124703"/>
                <a:gd name="connsiteX3" fmla="*/ 14270 w 39598"/>
                <a:gd name="connsiteY3" fmla="*/ 1836 h 124703"/>
                <a:gd name="connsiteX4" fmla="*/ 10558 w 39598"/>
                <a:gd name="connsiteY4" fmla="*/ 5910 h 124703"/>
                <a:gd name="connsiteX5" fmla="*/ 14977 w 39598"/>
                <a:gd name="connsiteY5" fmla="*/ 8390 h 124703"/>
                <a:gd name="connsiteX6" fmla="*/ 23462 w 39598"/>
                <a:gd name="connsiteY6" fmla="*/ 11047 h 124703"/>
                <a:gd name="connsiteX7" fmla="*/ 22755 w 39598"/>
                <a:gd name="connsiteY7" fmla="*/ 14944 h 124703"/>
                <a:gd name="connsiteX8" fmla="*/ 835 w 39598"/>
                <a:gd name="connsiteY8" fmla="*/ 102449 h 124703"/>
                <a:gd name="connsiteX9" fmla="*/ 128 w 39598"/>
                <a:gd name="connsiteY9" fmla="*/ 107940 h 124703"/>
                <a:gd name="connsiteX10" fmla="*/ 18689 w 39598"/>
                <a:gd name="connsiteY10" fmla="*/ 124768 h 124703"/>
                <a:gd name="connsiteX11" fmla="*/ 32832 w 39598"/>
                <a:gd name="connsiteY11" fmla="*/ 115380 h 124703"/>
                <a:gd name="connsiteX12" fmla="*/ 39019 w 39598"/>
                <a:gd name="connsiteY12" fmla="*/ 97667 h 124703"/>
                <a:gd name="connsiteX13" fmla="*/ 36191 w 39598"/>
                <a:gd name="connsiteY13" fmla="*/ 95364 h 124703"/>
                <a:gd name="connsiteX14" fmla="*/ 32655 w 39598"/>
                <a:gd name="connsiteY14" fmla="*/ 99615 h 124703"/>
                <a:gd name="connsiteX15" fmla="*/ 19397 w 39598"/>
                <a:gd name="connsiteY15" fmla="*/ 119808 h 124703"/>
                <a:gd name="connsiteX16" fmla="*/ 13386 w 39598"/>
                <a:gd name="connsiteY16" fmla="*/ 111129 h 124703"/>
                <a:gd name="connsiteX17" fmla="*/ 14447 w 39598"/>
                <a:gd name="connsiteY17" fmla="*/ 103866 h 124703"/>
                <a:gd name="connsiteX18" fmla="*/ 39019 w 39598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019" y="5379"/>
                  </a:moveTo>
                  <a:cubicBezTo>
                    <a:pt x="39196" y="5025"/>
                    <a:pt x="39726" y="2722"/>
                    <a:pt x="39726" y="2545"/>
                  </a:cubicBezTo>
                  <a:cubicBezTo>
                    <a:pt x="39726" y="1659"/>
                    <a:pt x="39019" y="65"/>
                    <a:pt x="36898" y="65"/>
                  </a:cubicBezTo>
                  <a:cubicBezTo>
                    <a:pt x="33362" y="65"/>
                    <a:pt x="18689" y="1482"/>
                    <a:pt x="14270" y="1836"/>
                  </a:cubicBezTo>
                  <a:cubicBezTo>
                    <a:pt x="13033" y="2013"/>
                    <a:pt x="10558" y="2190"/>
                    <a:pt x="10558" y="5910"/>
                  </a:cubicBezTo>
                  <a:cubicBezTo>
                    <a:pt x="10558" y="8390"/>
                    <a:pt x="13033" y="8390"/>
                    <a:pt x="14977" y="8390"/>
                  </a:cubicBezTo>
                  <a:cubicBezTo>
                    <a:pt x="23462" y="8390"/>
                    <a:pt x="23462" y="9630"/>
                    <a:pt x="23462" y="11047"/>
                  </a:cubicBezTo>
                  <a:cubicBezTo>
                    <a:pt x="23462" y="12287"/>
                    <a:pt x="23109" y="13350"/>
                    <a:pt x="22755" y="14944"/>
                  </a:cubicBezTo>
                  <a:lnTo>
                    <a:pt x="835" y="102449"/>
                  </a:lnTo>
                  <a:cubicBezTo>
                    <a:pt x="304" y="104221"/>
                    <a:pt x="128" y="106169"/>
                    <a:pt x="128" y="107940"/>
                  </a:cubicBezTo>
                  <a:cubicBezTo>
                    <a:pt x="128" y="119277"/>
                    <a:pt x="10204" y="124768"/>
                    <a:pt x="18689" y="124768"/>
                  </a:cubicBezTo>
                  <a:cubicBezTo>
                    <a:pt x="22932" y="124768"/>
                    <a:pt x="28235" y="123351"/>
                    <a:pt x="32832" y="115380"/>
                  </a:cubicBezTo>
                  <a:cubicBezTo>
                    <a:pt x="36544" y="108826"/>
                    <a:pt x="39019" y="98375"/>
                    <a:pt x="39019" y="97667"/>
                  </a:cubicBezTo>
                  <a:cubicBezTo>
                    <a:pt x="39019" y="95364"/>
                    <a:pt x="36721" y="95364"/>
                    <a:pt x="36191" y="95364"/>
                  </a:cubicBezTo>
                  <a:cubicBezTo>
                    <a:pt x="33716" y="95364"/>
                    <a:pt x="33362" y="96427"/>
                    <a:pt x="32655" y="99615"/>
                  </a:cubicBezTo>
                  <a:cubicBezTo>
                    <a:pt x="30357" y="108472"/>
                    <a:pt x="26998" y="119808"/>
                    <a:pt x="19397" y="119808"/>
                  </a:cubicBezTo>
                  <a:cubicBezTo>
                    <a:pt x="14624" y="119808"/>
                    <a:pt x="13386" y="115380"/>
                    <a:pt x="13386" y="111129"/>
                  </a:cubicBezTo>
                  <a:cubicBezTo>
                    <a:pt x="13386" y="109180"/>
                    <a:pt x="13916" y="105815"/>
                    <a:pt x="14447" y="103866"/>
                  </a:cubicBezTo>
                  <a:lnTo>
                    <a:pt x="39019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D9002089-6DE8-487E-EB14-02CBE3465A4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4255059" y="6785644"/>
              <a:ext cx="26769" cy="26823"/>
            </a:xfrm>
            <a:custGeom>
              <a:avLst/>
              <a:gdLst>
                <a:gd name="connsiteX0" fmla="*/ 26902 w 26769"/>
                <a:gd name="connsiteY0" fmla="*/ 13475 h 26823"/>
                <a:gd name="connsiteX1" fmla="*/ 13517 w 26769"/>
                <a:gd name="connsiteY1" fmla="*/ 63 h 26823"/>
                <a:gd name="connsiteX2" fmla="*/ 132 w 26769"/>
                <a:gd name="connsiteY2" fmla="*/ 13475 h 26823"/>
                <a:gd name="connsiteX3" fmla="*/ 13517 w 26769"/>
                <a:gd name="connsiteY3" fmla="*/ 26887 h 26823"/>
                <a:gd name="connsiteX4" fmla="*/ 26902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02" y="13475"/>
                  </a:moveTo>
                  <a:cubicBezTo>
                    <a:pt x="26902" y="6136"/>
                    <a:pt x="20841" y="63"/>
                    <a:pt x="13517" y="63"/>
                  </a:cubicBezTo>
                  <a:cubicBezTo>
                    <a:pt x="6193" y="63"/>
                    <a:pt x="132" y="6136"/>
                    <a:pt x="132" y="13475"/>
                  </a:cubicBezTo>
                  <a:cubicBezTo>
                    <a:pt x="132" y="20813"/>
                    <a:pt x="6193" y="26887"/>
                    <a:pt x="13517" y="26887"/>
                  </a:cubicBezTo>
                  <a:cubicBezTo>
                    <a:pt x="20841" y="26887"/>
                    <a:pt x="26902" y="20813"/>
                    <a:pt x="26902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C753B289-2434-75F3-ECD6-F67E82979C6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4367299" y="6785644"/>
              <a:ext cx="26769" cy="26823"/>
            </a:xfrm>
            <a:custGeom>
              <a:avLst/>
              <a:gdLst>
                <a:gd name="connsiteX0" fmla="*/ 26906 w 26769"/>
                <a:gd name="connsiteY0" fmla="*/ 13475 h 26823"/>
                <a:gd name="connsiteX1" fmla="*/ 13522 w 26769"/>
                <a:gd name="connsiteY1" fmla="*/ 63 h 26823"/>
                <a:gd name="connsiteX2" fmla="*/ 137 w 26769"/>
                <a:gd name="connsiteY2" fmla="*/ 13475 h 26823"/>
                <a:gd name="connsiteX3" fmla="*/ 13522 w 26769"/>
                <a:gd name="connsiteY3" fmla="*/ 26887 h 26823"/>
                <a:gd name="connsiteX4" fmla="*/ 26906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06" y="13475"/>
                  </a:moveTo>
                  <a:cubicBezTo>
                    <a:pt x="26906" y="6136"/>
                    <a:pt x="20845" y="63"/>
                    <a:pt x="13522" y="63"/>
                  </a:cubicBezTo>
                  <a:cubicBezTo>
                    <a:pt x="6198" y="63"/>
                    <a:pt x="137" y="6136"/>
                    <a:pt x="137" y="13475"/>
                  </a:cubicBezTo>
                  <a:cubicBezTo>
                    <a:pt x="137" y="20813"/>
                    <a:pt x="6198" y="26887"/>
                    <a:pt x="13522" y="26887"/>
                  </a:cubicBezTo>
                  <a:cubicBezTo>
                    <a:pt x="20845" y="26887"/>
                    <a:pt x="26906" y="20813"/>
                    <a:pt x="2690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BD4CE84E-B78B-63AB-501F-9301DF42FB2B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4479538" y="6785644"/>
              <a:ext cx="26769" cy="26823"/>
            </a:xfrm>
            <a:custGeom>
              <a:avLst/>
              <a:gdLst>
                <a:gd name="connsiteX0" fmla="*/ 26911 w 26769"/>
                <a:gd name="connsiteY0" fmla="*/ 13475 h 26823"/>
                <a:gd name="connsiteX1" fmla="*/ 13526 w 26769"/>
                <a:gd name="connsiteY1" fmla="*/ 63 h 26823"/>
                <a:gd name="connsiteX2" fmla="*/ 141 w 26769"/>
                <a:gd name="connsiteY2" fmla="*/ 13475 h 26823"/>
                <a:gd name="connsiteX3" fmla="*/ 13526 w 26769"/>
                <a:gd name="connsiteY3" fmla="*/ 26887 h 26823"/>
                <a:gd name="connsiteX4" fmla="*/ 2691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6911" y="13475"/>
                  </a:moveTo>
                  <a:cubicBezTo>
                    <a:pt x="26911" y="6136"/>
                    <a:pt x="20850" y="63"/>
                    <a:pt x="13526" y="63"/>
                  </a:cubicBezTo>
                  <a:cubicBezTo>
                    <a:pt x="6202" y="63"/>
                    <a:pt x="141" y="6136"/>
                    <a:pt x="141" y="13475"/>
                  </a:cubicBezTo>
                  <a:cubicBezTo>
                    <a:pt x="141" y="20813"/>
                    <a:pt x="6202" y="26887"/>
                    <a:pt x="13526" y="26887"/>
                  </a:cubicBezTo>
                  <a:cubicBezTo>
                    <a:pt x="20850" y="26887"/>
                    <a:pt x="26911" y="20813"/>
                    <a:pt x="2691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D7A1524C-CCB7-B770-A34B-BD8A6C66DF19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4612261" y="6719598"/>
              <a:ext cx="167939" cy="59213"/>
            </a:xfrm>
            <a:custGeom>
              <a:avLst/>
              <a:gdLst>
                <a:gd name="connsiteX0" fmla="*/ 159500 w 167939"/>
                <a:gd name="connsiteY0" fmla="*/ 10185 h 59213"/>
                <a:gd name="connsiteX1" fmla="*/ 168086 w 167939"/>
                <a:gd name="connsiteY1" fmla="*/ 5124 h 59213"/>
                <a:gd name="connsiteX2" fmla="*/ 159753 w 167939"/>
                <a:gd name="connsiteY2" fmla="*/ 63 h 59213"/>
                <a:gd name="connsiteX3" fmla="*/ 8481 w 167939"/>
                <a:gd name="connsiteY3" fmla="*/ 63 h 59213"/>
                <a:gd name="connsiteX4" fmla="*/ 147 w 167939"/>
                <a:gd name="connsiteY4" fmla="*/ 5124 h 59213"/>
                <a:gd name="connsiteX5" fmla="*/ 8733 w 167939"/>
                <a:gd name="connsiteY5" fmla="*/ 10185 h 59213"/>
                <a:gd name="connsiteX6" fmla="*/ 159500 w 167939"/>
                <a:gd name="connsiteY6" fmla="*/ 10185 h 59213"/>
                <a:gd name="connsiteX7" fmla="*/ 159753 w 167939"/>
                <a:gd name="connsiteY7" fmla="*/ 59277 h 59213"/>
                <a:gd name="connsiteX8" fmla="*/ 168086 w 167939"/>
                <a:gd name="connsiteY8" fmla="*/ 54216 h 59213"/>
                <a:gd name="connsiteX9" fmla="*/ 159500 w 167939"/>
                <a:gd name="connsiteY9" fmla="*/ 49155 h 59213"/>
                <a:gd name="connsiteX10" fmla="*/ 8733 w 167939"/>
                <a:gd name="connsiteY10" fmla="*/ 49155 h 59213"/>
                <a:gd name="connsiteX11" fmla="*/ 147 w 167939"/>
                <a:gd name="connsiteY11" fmla="*/ 54216 h 59213"/>
                <a:gd name="connsiteX12" fmla="*/ 8481 w 167939"/>
                <a:gd name="connsiteY12" fmla="*/ 59277 h 59213"/>
                <a:gd name="connsiteX13" fmla="*/ 159753 w 167939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39" h="59213">
                  <a:moveTo>
                    <a:pt x="159500" y="10185"/>
                  </a:moveTo>
                  <a:cubicBezTo>
                    <a:pt x="163288" y="10185"/>
                    <a:pt x="168086" y="10185"/>
                    <a:pt x="168086" y="5124"/>
                  </a:cubicBezTo>
                  <a:cubicBezTo>
                    <a:pt x="168086" y="63"/>
                    <a:pt x="163288" y="63"/>
                    <a:pt x="159753" y="63"/>
                  </a:cubicBezTo>
                  <a:lnTo>
                    <a:pt x="8481" y="63"/>
                  </a:lnTo>
                  <a:cubicBezTo>
                    <a:pt x="4945" y="63"/>
                    <a:pt x="147" y="63"/>
                    <a:pt x="147" y="5124"/>
                  </a:cubicBezTo>
                  <a:cubicBezTo>
                    <a:pt x="147" y="10185"/>
                    <a:pt x="4945" y="10185"/>
                    <a:pt x="8733" y="10185"/>
                  </a:cubicBezTo>
                  <a:lnTo>
                    <a:pt x="159500" y="10185"/>
                  </a:lnTo>
                  <a:close/>
                  <a:moveTo>
                    <a:pt x="159753" y="59277"/>
                  </a:moveTo>
                  <a:cubicBezTo>
                    <a:pt x="163288" y="59277"/>
                    <a:pt x="168086" y="59277"/>
                    <a:pt x="168086" y="54216"/>
                  </a:cubicBezTo>
                  <a:cubicBezTo>
                    <a:pt x="168086" y="49155"/>
                    <a:pt x="163288" y="49155"/>
                    <a:pt x="159500" y="49155"/>
                  </a:cubicBezTo>
                  <a:lnTo>
                    <a:pt x="8733" y="49155"/>
                  </a:lnTo>
                  <a:cubicBezTo>
                    <a:pt x="4945" y="49155"/>
                    <a:pt x="147" y="49155"/>
                    <a:pt x="147" y="54216"/>
                  </a:cubicBezTo>
                  <a:cubicBezTo>
                    <a:pt x="147" y="59277"/>
                    <a:pt x="4945" y="59277"/>
                    <a:pt x="8481" y="59277"/>
                  </a:cubicBezTo>
                  <a:lnTo>
                    <a:pt x="159753" y="5927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85807880-7F97-893D-E9F5-37E29933B61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4875043" y="6639634"/>
              <a:ext cx="180314" cy="178400"/>
            </a:xfrm>
            <a:custGeom>
              <a:avLst/>
              <a:gdLst>
                <a:gd name="connsiteX0" fmla="*/ 84506 w 180314"/>
                <a:gd name="connsiteY0" fmla="*/ 17524 h 178400"/>
                <a:gd name="connsiteX1" fmla="*/ 91577 w 180314"/>
                <a:gd name="connsiteY1" fmla="*/ 8161 h 178400"/>
                <a:gd name="connsiteX2" fmla="*/ 106982 w 180314"/>
                <a:gd name="connsiteY2" fmla="*/ 7908 h 178400"/>
                <a:gd name="connsiteX3" fmla="*/ 152945 w 180314"/>
                <a:gd name="connsiteY3" fmla="*/ 32960 h 178400"/>
                <a:gd name="connsiteX4" fmla="*/ 139055 w 180314"/>
                <a:gd name="connsiteY4" fmla="*/ 68893 h 178400"/>
                <a:gd name="connsiteX5" fmla="*/ 96375 w 180314"/>
                <a:gd name="connsiteY5" fmla="*/ 83570 h 178400"/>
                <a:gd name="connsiteX6" fmla="*/ 68091 w 180314"/>
                <a:gd name="connsiteY6" fmla="*/ 83570 h 178400"/>
                <a:gd name="connsiteX7" fmla="*/ 84506 w 180314"/>
                <a:gd name="connsiteY7" fmla="*/ 17524 h 178400"/>
                <a:gd name="connsiteX8" fmla="*/ 120872 w 180314"/>
                <a:gd name="connsiteY8" fmla="*/ 86860 h 178400"/>
                <a:gd name="connsiteX9" fmla="*/ 176431 w 180314"/>
                <a:gd name="connsiteY9" fmla="*/ 38021 h 178400"/>
                <a:gd name="connsiteX10" fmla="*/ 120619 w 180314"/>
                <a:gd name="connsiteY10" fmla="*/ 63 h 178400"/>
                <a:gd name="connsiteX11" fmla="*/ 48645 w 180314"/>
                <a:gd name="connsiteY11" fmla="*/ 63 h 178400"/>
                <a:gd name="connsiteX12" fmla="*/ 41321 w 180314"/>
                <a:gd name="connsiteY12" fmla="*/ 5124 h 178400"/>
                <a:gd name="connsiteX13" fmla="*/ 48393 w 180314"/>
                <a:gd name="connsiteY13" fmla="*/ 7908 h 178400"/>
                <a:gd name="connsiteX14" fmla="*/ 57989 w 180314"/>
                <a:gd name="connsiteY14" fmla="*/ 8414 h 178400"/>
                <a:gd name="connsiteX15" fmla="*/ 64808 w 180314"/>
                <a:gd name="connsiteY15" fmla="*/ 12463 h 178400"/>
                <a:gd name="connsiteX16" fmla="*/ 63798 w 180314"/>
                <a:gd name="connsiteY16" fmla="*/ 17271 h 178400"/>
                <a:gd name="connsiteX17" fmla="*/ 29957 w 180314"/>
                <a:gd name="connsiteY17" fmla="*/ 153159 h 178400"/>
                <a:gd name="connsiteX18" fmla="*/ 6976 w 180314"/>
                <a:gd name="connsiteY18" fmla="*/ 165052 h 178400"/>
                <a:gd name="connsiteX19" fmla="*/ 157 w 180314"/>
                <a:gd name="connsiteY19" fmla="*/ 170114 h 178400"/>
                <a:gd name="connsiteX20" fmla="*/ 3693 w 180314"/>
                <a:gd name="connsiteY20" fmla="*/ 172897 h 178400"/>
                <a:gd name="connsiteX21" fmla="*/ 35513 w 180314"/>
                <a:gd name="connsiteY21" fmla="*/ 172138 h 178400"/>
                <a:gd name="connsiteX22" fmla="*/ 67586 w 180314"/>
                <a:gd name="connsiteY22" fmla="*/ 172897 h 178400"/>
                <a:gd name="connsiteX23" fmla="*/ 72637 w 180314"/>
                <a:gd name="connsiteY23" fmla="*/ 167836 h 178400"/>
                <a:gd name="connsiteX24" fmla="*/ 65565 w 180314"/>
                <a:gd name="connsiteY24" fmla="*/ 165052 h 178400"/>
                <a:gd name="connsiteX25" fmla="*/ 49150 w 180314"/>
                <a:gd name="connsiteY25" fmla="*/ 160498 h 178400"/>
                <a:gd name="connsiteX26" fmla="*/ 49908 w 180314"/>
                <a:gd name="connsiteY26" fmla="*/ 156196 h 178400"/>
                <a:gd name="connsiteX27" fmla="*/ 66576 w 180314"/>
                <a:gd name="connsiteY27" fmla="*/ 89137 h 178400"/>
                <a:gd name="connsiteX28" fmla="*/ 96628 w 180314"/>
                <a:gd name="connsiteY28" fmla="*/ 89137 h 178400"/>
                <a:gd name="connsiteX29" fmla="*/ 124155 w 180314"/>
                <a:gd name="connsiteY29" fmla="*/ 112165 h 178400"/>
                <a:gd name="connsiteX30" fmla="*/ 120619 w 180314"/>
                <a:gd name="connsiteY30" fmla="*/ 129625 h 178400"/>
                <a:gd name="connsiteX31" fmla="*/ 116579 w 180314"/>
                <a:gd name="connsiteY31" fmla="*/ 151135 h 178400"/>
                <a:gd name="connsiteX32" fmla="*/ 150167 w 180314"/>
                <a:gd name="connsiteY32" fmla="*/ 178464 h 178400"/>
                <a:gd name="connsiteX33" fmla="*/ 180471 w 180314"/>
                <a:gd name="connsiteY33" fmla="*/ 149363 h 178400"/>
                <a:gd name="connsiteX34" fmla="*/ 177441 w 180314"/>
                <a:gd name="connsiteY34" fmla="*/ 146327 h 178400"/>
                <a:gd name="connsiteX35" fmla="*/ 174158 w 180314"/>
                <a:gd name="connsiteY35" fmla="*/ 149869 h 178400"/>
                <a:gd name="connsiteX36" fmla="*/ 151177 w 180314"/>
                <a:gd name="connsiteY36" fmla="*/ 172897 h 178400"/>
                <a:gd name="connsiteX37" fmla="*/ 141075 w 180314"/>
                <a:gd name="connsiteY37" fmla="*/ 157461 h 178400"/>
                <a:gd name="connsiteX38" fmla="*/ 143601 w 180314"/>
                <a:gd name="connsiteY38" fmla="*/ 128613 h 178400"/>
                <a:gd name="connsiteX39" fmla="*/ 144611 w 180314"/>
                <a:gd name="connsiteY39" fmla="*/ 116720 h 178400"/>
                <a:gd name="connsiteX40" fmla="*/ 120872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06" y="17524"/>
                  </a:moveTo>
                  <a:cubicBezTo>
                    <a:pt x="86021" y="11451"/>
                    <a:pt x="86779" y="8920"/>
                    <a:pt x="91577" y="8161"/>
                  </a:cubicBezTo>
                  <a:cubicBezTo>
                    <a:pt x="93850" y="7908"/>
                    <a:pt x="101931" y="7908"/>
                    <a:pt x="106982" y="7908"/>
                  </a:cubicBezTo>
                  <a:cubicBezTo>
                    <a:pt x="124912" y="7908"/>
                    <a:pt x="152945" y="7908"/>
                    <a:pt x="152945" y="32960"/>
                  </a:cubicBezTo>
                  <a:cubicBezTo>
                    <a:pt x="152945" y="41564"/>
                    <a:pt x="148904" y="59024"/>
                    <a:pt x="139055" y="68893"/>
                  </a:cubicBezTo>
                  <a:cubicBezTo>
                    <a:pt x="132489" y="75472"/>
                    <a:pt x="119104" y="83570"/>
                    <a:pt x="96375" y="83570"/>
                  </a:cubicBezTo>
                  <a:lnTo>
                    <a:pt x="68091" y="83570"/>
                  </a:lnTo>
                  <a:lnTo>
                    <a:pt x="84506" y="17524"/>
                  </a:lnTo>
                  <a:close/>
                  <a:moveTo>
                    <a:pt x="120872" y="86860"/>
                  </a:moveTo>
                  <a:cubicBezTo>
                    <a:pt x="146378" y="81293"/>
                    <a:pt x="176431" y="63579"/>
                    <a:pt x="176431" y="38021"/>
                  </a:cubicBezTo>
                  <a:cubicBezTo>
                    <a:pt x="176431" y="16258"/>
                    <a:pt x="153702" y="63"/>
                    <a:pt x="120619" y="63"/>
                  </a:cubicBezTo>
                  <a:lnTo>
                    <a:pt x="48645" y="63"/>
                  </a:lnTo>
                  <a:cubicBezTo>
                    <a:pt x="43594" y="63"/>
                    <a:pt x="41321" y="63"/>
                    <a:pt x="41321" y="5124"/>
                  </a:cubicBezTo>
                  <a:cubicBezTo>
                    <a:pt x="41321" y="7908"/>
                    <a:pt x="43594" y="7908"/>
                    <a:pt x="48393" y="7908"/>
                  </a:cubicBezTo>
                  <a:cubicBezTo>
                    <a:pt x="48898" y="7908"/>
                    <a:pt x="53696" y="7908"/>
                    <a:pt x="57989" y="8414"/>
                  </a:cubicBezTo>
                  <a:cubicBezTo>
                    <a:pt x="62535" y="8920"/>
                    <a:pt x="64808" y="9173"/>
                    <a:pt x="64808" y="12463"/>
                  </a:cubicBezTo>
                  <a:cubicBezTo>
                    <a:pt x="64808" y="13475"/>
                    <a:pt x="64555" y="14234"/>
                    <a:pt x="63798" y="17271"/>
                  </a:cubicBezTo>
                  <a:lnTo>
                    <a:pt x="29957" y="153159"/>
                  </a:lnTo>
                  <a:cubicBezTo>
                    <a:pt x="27432" y="163028"/>
                    <a:pt x="26927" y="165052"/>
                    <a:pt x="6976" y="165052"/>
                  </a:cubicBezTo>
                  <a:cubicBezTo>
                    <a:pt x="2430" y="165052"/>
                    <a:pt x="157" y="165052"/>
                    <a:pt x="157" y="170114"/>
                  </a:cubicBezTo>
                  <a:cubicBezTo>
                    <a:pt x="157" y="172897"/>
                    <a:pt x="3188" y="172897"/>
                    <a:pt x="3693" y="172897"/>
                  </a:cubicBezTo>
                  <a:cubicBezTo>
                    <a:pt x="10764" y="172897"/>
                    <a:pt x="28442" y="172138"/>
                    <a:pt x="35513" y="172138"/>
                  </a:cubicBezTo>
                  <a:cubicBezTo>
                    <a:pt x="42584" y="172138"/>
                    <a:pt x="60515" y="172897"/>
                    <a:pt x="67586" y="172897"/>
                  </a:cubicBezTo>
                  <a:cubicBezTo>
                    <a:pt x="69606" y="172897"/>
                    <a:pt x="72637" y="172897"/>
                    <a:pt x="72637" y="167836"/>
                  </a:cubicBezTo>
                  <a:cubicBezTo>
                    <a:pt x="72637" y="165052"/>
                    <a:pt x="70364" y="165052"/>
                    <a:pt x="65565" y="165052"/>
                  </a:cubicBezTo>
                  <a:cubicBezTo>
                    <a:pt x="56221" y="165052"/>
                    <a:pt x="49150" y="165052"/>
                    <a:pt x="49150" y="160498"/>
                  </a:cubicBezTo>
                  <a:cubicBezTo>
                    <a:pt x="49150" y="158979"/>
                    <a:pt x="49655" y="157714"/>
                    <a:pt x="49908" y="156196"/>
                  </a:cubicBezTo>
                  <a:lnTo>
                    <a:pt x="66576" y="89137"/>
                  </a:lnTo>
                  <a:lnTo>
                    <a:pt x="96628" y="89137"/>
                  </a:lnTo>
                  <a:cubicBezTo>
                    <a:pt x="119609" y="89137"/>
                    <a:pt x="124155" y="103308"/>
                    <a:pt x="124155" y="112165"/>
                  </a:cubicBezTo>
                  <a:cubicBezTo>
                    <a:pt x="124155" y="115961"/>
                    <a:pt x="122135" y="123805"/>
                    <a:pt x="120619" y="129625"/>
                  </a:cubicBezTo>
                  <a:cubicBezTo>
                    <a:pt x="118852" y="136711"/>
                    <a:pt x="116579" y="146074"/>
                    <a:pt x="116579" y="151135"/>
                  </a:cubicBezTo>
                  <a:cubicBezTo>
                    <a:pt x="116579" y="178464"/>
                    <a:pt x="146884" y="178464"/>
                    <a:pt x="150167" y="178464"/>
                  </a:cubicBezTo>
                  <a:cubicBezTo>
                    <a:pt x="171633" y="178464"/>
                    <a:pt x="180471" y="152906"/>
                    <a:pt x="180471" y="149363"/>
                  </a:cubicBezTo>
                  <a:cubicBezTo>
                    <a:pt x="180471" y="146327"/>
                    <a:pt x="177693" y="146327"/>
                    <a:pt x="177441" y="146327"/>
                  </a:cubicBezTo>
                  <a:cubicBezTo>
                    <a:pt x="175168" y="146327"/>
                    <a:pt x="174663" y="148098"/>
                    <a:pt x="174158" y="149869"/>
                  </a:cubicBezTo>
                  <a:cubicBezTo>
                    <a:pt x="167844" y="168595"/>
                    <a:pt x="156985" y="172897"/>
                    <a:pt x="151177" y="172897"/>
                  </a:cubicBezTo>
                  <a:cubicBezTo>
                    <a:pt x="142843" y="172897"/>
                    <a:pt x="141075" y="167330"/>
                    <a:pt x="141075" y="157461"/>
                  </a:cubicBezTo>
                  <a:cubicBezTo>
                    <a:pt x="141075" y="149616"/>
                    <a:pt x="142590" y="136711"/>
                    <a:pt x="143601" y="128613"/>
                  </a:cubicBezTo>
                  <a:cubicBezTo>
                    <a:pt x="144106" y="125070"/>
                    <a:pt x="144611" y="120262"/>
                    <a:pt x="144611" y="116720"/>
                  </a:cubicBezTo>
                  <a:cubicBezTo>
                    <a:pt x="144611" y="97235"/>
                    <a:pt x="127690" y="89390"/>
                    <a:pt x="120872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84706D67-4719-8C13-05A2-0FECF63564EB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5064749" y="6732984"/>
              <a:ext cx="53563" cy="119212"/>
            </a:xfrm>
            <a:custGeom>
              <a:avLst/>
              <a:gdLst>
                <a:gd name="connsiteX0" fmla="*/ 49133 w 53563"/>
                <a:gd name="connsiteY0" fmla="*/ 6796 h 119212"/>
                <a:gd name="connsiteX1" fmla="*/ 42061 w 53563"/>
                <a:gd name="connsiteY1" fmla="*/ 65 h 119212"/>
                <a:gd name="connsiteX2" fmla="*/ 32162 w 53563"/>
                <a:gd name="connsiteY2" fmla="*/ 9807 h 119212"/>
                <a:gd name="connsiteX3" fmla="*/ 39233 w 53563"/>
                <a:gd name="connsiteY3" fmla="*/ 16538 h 119212"/>
                <a:gd name="connsiteX4" fmla="*/ 49133 w 53563"/>
                <a:gd name="connsiteY4" fmla="*/ 6796 h 119212"/>
                <a:gd name="connsiteX5" fmla="*/ 13070 w 53563"/>
                <a:gd name="connsiteY5" fmla="*/ 96781 h 119212"/>
                <a:gd name="connsiteX6" fmla="*/ 11479 w 53563"/>
                <a:gd name="connsiteY6" fmla="*/ 104221 h 119212"/>
                <a:gd name="connsiteX7" fmla="*/ 28273 w 53563"/>
                <a:gd name="connsiteY7" fmla="*/ 119277 h 119212"/>
                <a:gd name="connsiteX8" fmla="*/ 53729 w 53563"/>
                <a:gd name="connsiteY8" fmla="*/ 92175 h 119212"/>
                <a:gd name="connsiteX9" fmla="*/ 50900 w 53563"/>
                <a:gd name="connsiteY9" fmla="*/ 89873 h 119212"/>
                <a:gd name="connsiteX10" fmla="*/ 47542 w 53563"/>
                <a:gd name="connsiteY10" fmla="*/ 92884 h 119212"/>
                <a:gd name="connsiteX11" fmla="*/ 28803 w 53563"/>
                <a:gd name="connsiteY11" fmla="*/ 114317 h 119212"/>
                <a:gd name="connsiteX12" fmla="*/ 24384 w 53563"/>
                <a:gd name="connsiteY12" fmla="*/ 108118 h 119212"/>
                <a:gd name="connsiteX13" fmla="*/ 27212 w 53563"/>
                <a:gd name="connsiteY13" fmla="*/ 96781 h 119212"/>
                <a:gd name="connsiteX14" fmla="*/ 32869 w 53563"/>
                <a:gd name="connsiteY14" fmla="*/ 82610 h 119212"/>
                <a:gd name="connsiteX15" fmla="*/ 41531 w 53563"/>
                <a:gd name="connsiteY15" fmla="*/ 60114 h 119212"/>
                <a:gd name="connsiteX16" fmla="*/ 42592 w 53563"/>
                <a:gd name="connsiteY16" fmla="*/ 54445 h 119212"/>
                <a:gd name="connsiteX17" fmla="*/ 25798 w 53563"/>
                <a:gd name="connsiteY17" fmla="*/ 39389 h 119212"/>
                <a:gd name="connsiteX18" fmla="*/ 165 w 53563"/>
                <a:gd name="connsiteY18" fmla="*/ 66491 h 119212"/>
                <a:gd name="connsiteX19" fmla="*/ 3170 w 53563"/>
                <a:gd name="connsiteY19" fmla="*/ 68793 h 119212"/>
                <a:gd name="connsiteX20" fmla="*/ 6352 w 53563"/>
                <a:gd name="connsiteY20" fmla="*/ 65959 h 119212"/>
                <a:gd name="connsiteX21" fmla="*/ 25267 w 53563"/>
                <a:gd name="connsiteY21" fmla="*/ 44349 h 119212"/>
                <a:gd name="connsiteX22" fmla="*/ 29687 w 53563"/>
                <a:gd name="connsiteY22" fmla="*/ 50548 h 119212"/>
                <a:gd name="connsiteX23" fmla="*/ 24207 w 53563"/>
                <a:gd name="connsiteY23" fmla="*/ 68262 h 119212"/>
                <a:gd name="connsiteX24" fmla="*/ 13070 w 53563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63" h="119212">
                  <a:moveTo>
                    <a:pt x="49133" y="6796"/>
                  </a:moveTo>
                  <a:cubicBezTo>
                    <a:pt x="49133" y="3962"/>
                    <a:pt x="47011" y="65"/>
                    <a:pt x="42061" y="65"/>
                  </a:cubicBezTo>
                  <a:cubicBezTo>
                    <a:pt x="37288" y="65"/>
                    <a:pt x="32162" y="4670"/>
                    <a:pt x="32162" y="9807"/>
                  </a:cubicBezTo>
                  <a:cubicBezTo>
                    <a:pt x="32162" y="12818"/>
                    <a:pt x="34460" y="16538"/>
                    <a:pt x="39233" y="16538"/>
                  </a:cubicBezTo>
                  <a:cubicBezTo>
                    <a:pt x="44360" y="16538"/>
                    <a:pt x="49133" y="11579"/>
                    <a:pt x="49133" y="6796"/>
                  </a:cubicBezTo>
                  <a:close/>
                  <a:moveTo>
                    <a:pt x="13070" y="96781"/>
                  </a:moveTo>
                  <a:cubicBezTo>
                    <a:pt x="12363" y="99084"/>
                    <a:pt x="11479" y="101209"/>
                    <a:pt x="11479" y="104221"/>
                  </a:cubicBezTo>
                  <a:cubicBezTo>
                    <a:pt x="11479" y="112546"/>
                    <a:pt x="18550" y="119277"/>
                    <a:pt x="28273" y="119277"/>
                  </a:cubicBezTo>
                  <a:cubicBezTo>
                    <a:pt x="45951" y="119277"/>
                    <a:pt x="53729" y="94832"/>
                    <a:pt x="53729" y="92175"/>
                  </a:cubicBezTo>
                  <a:cubicBezTo>
                    <a:pt x="53729" y="89873"/>
                    <a:pt x="51431" y="89873"/>
                    <a:pt x="50900" y="89873"/>
                  </a:cubicBezTo>
                  <a:cubicBezTo>
                    <a:pt x="48425" y="89873"/>
                    <a:pt x="48249" y="90935"/>
                    <a:pt x="47542" y="92884"/>
                  </a:cubicBezTo>
                  <a:cubicBezTo>
                    <a:pt x="43476" y="107055"/>
                    <a:pt x="35697" y="114317"/>
                    <a:pt x="28803" y="114317"/>
                  </a:cubicBezTo>
                  <a:cubicBezTo>
                    <a:pt x="25267" y="114317"/>
                    <a:pt x="24384" y="112014"/>
                    <a:pt x="24384" y="108118"/>
                  </a:cubicBezTo>
                  <a:cubicBezTo>
                    <a:pt x="24384" y="104043"/>
                    <a:pt x="25621" y="100678"/>
                    <a:pt x="27212" y="96781"/>
                  </a:cubicBezTo>
                  <a:cubicBezTo>
                    <a:pt x="28980" y="91998"/>
                    <a:pt x="30924" y="87215"/>
                    <a:pt x="32869" y="82610"/>
                  </a:cubicBezTo>
                  <a:cubicBezTo>
                    <a:pt x="34460" y="78359"/>
                    <a:pt x="40824" y="62239"/>
                    <a:pt x="41531" y="60114"/>
                  </a:cubicBezTo>
                  <a:cubicBezTo>
                    <a:pt x="42061" y="58342"/>
                    <a:pt x="42592" y="56217"/>
                    <a:pt x="42592" y="54445"/>
                  </a:cubicBezTo>
                  <a:cubicBezTo>
                    <a:pt x="42592" y="46120"/>
                    <a:pt x="35521" y="39389"/>
                    <a:pt x="25798" y="39389"/>
                  </a:cubicBezTo>
                  <a:cubicBezTo>
                    <a:pt x="8297" y="39389"/>
                    <a:pt x="165" y="63479"/>
                    <a:pt x="165" y="66491"/>
                  </a:cubicBezTo>
                  <a:cubicBezTo>
                    <a:pt x="165" y="68793"/>
                    <a:pt x="2640" y="68793"/>
                    <a:pt x="3170" y="68793"/>
                  </a:cubicBezTo>
                  <a:cubicBezTo>
                    <a:pt x="5645" y="68793"/>
                    <a:pt x="5822" y="67908"/>
                    <a:pt x="6352" y="65959"/>
                  </a:cubicBezTo>
                  <a:cubicBezTo>
                    <a:pt x="10948" y="50726"/>
                    <a:pt x="18727" y="44349"/>
                    <a:pt x="25267" y="44349"/>
                  </a:cubicBezTo>
                  <a:cubicBezTo>
                    <a:pt x="28096" y="44349"/>
                    <a:pt x="29687" y="45766"/>
                    <a:pt x="29687" y="50548"/>
                  </a:cubicBezTo>
                  <a:cubicBezTo>
                    <a:pt x="29687" y="54623"/>
                    <a:pt x="28626" y="57280"/>
                    <a:pt x="24207" y="68262"/>
                  </a:cubicBezTo>
                  <a:lnTo>
                    <a:pt x="13070" y="9678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8323030A-641F-76EB-B5E7-408BE72CABB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5136200" y="6772308"/>
              <a:ext cx="162282" cy="79888"/>
            </a:xfrm>
            <a:custGeom>
              <a:avLst/>
              <a:gdLst>
                <a:gd name="connsiteX0" fmla="*/ 68581 w 162282"/>
                <a:gd name="connsiteY0" fmla="*/ 63834 h 79888"/>
                <a:gd name="connsiteX1" fmla="*/ 66106 w 162282"/>
                <a:gd name="connsiteY1" fmla="*/ 74285 h 79888"/>
                <a:gd name="connsiteX2" fmla="*/ 72117 w 162282"/>
                <a:gd name="connsiteY2" fmla="*/ 79953 h 79888"/>
                <a:gd name="connsiteX3" fmla="*/ 79011 w 162282"/>
                <a:gd name="connsiteY3" fmla="*/ 76056 h 79888"/>
                <a:gd name="connsiteX4" fmla="*/ 82193 w 162282"/>
                <a:gd name="connsiteY4" fmla="*/ 65074 h 79888"/>
                <a:gd name="connsiteX5" fmla="*/ 86082 w 162282"/>
                <a:gd name="connsiteY5" fmla="*/ 49131 h 79888"/>
                <a:gd name="connsiteX6" fmla="*/ 89087 w 162282"/>
                <a:gd name="connsiteY6" fmla="*/ 37263 h 79888"/>
                <a:gd name="connsiteX7" fmla="*/ 94567 w 162282"/>
                <a:gd name="connsiteY7" fmla="*/ 23801 h 79888"/>
                <a:gd name="connsiteX8" fmla="*/ 122852 w 162282"/>
                <a:gd name="connsiteY8" fmla="*/ 5025 h 79888"/>
                <a:gd name="connsiteX9" fmla="*/ 133282 w 162282"/>
                <a:gd name="connsiteY9" fmla="*/ 17424 h 79888"/>
                <a:gd name="connsiteX10" fmla="*/ 122852 w 162282"/>
                <a:gd name="connsiteY10" fmla="*/ 55154 h 79888"/>
                <a:gd name="connsiteX11" fmla="*/ 120200 w 162282"/>
                <a:gd name="connsiteY11" fmla="*/ 64719 h 79888"/>
                <a:gd name="connsiteX12" fmla="*/ 136994 w 162282"/>
                <a:gd name="connsiteY12" fmla="*/ 79953 h 79888"/>
                <a:gd name="connsiteX13" fmla="*/ 162450 w 162282"/>
                <a:gd name="connsiteY13" fmla="*/ 52851 h 79888"/>
                <a:gd name="connsiteX14" fmla="*/ 159622 w 162282"/>
                <a:gd name="connsiteY14" fmla="*/ 50548 h 79888"/>
                <a:gd name="connsiteX15" fmla="*/ 156263 w 162282"/>
                <a:gd name="connsiteY15" fmla="*/ 53560 h 79888"/>
                <a:gd name="connsiteX16" fmla="*/ 137525 w 162282"/>
                <a:gd name="connsiteY16" fmla="*/ 74993 h 79888"/>
                <a:gd name="connsiteX17" fmla="*/ 133105 w 162282"/>
                <a:gd name="connsiteY17" fmla="*/ 68793 h 79888"/>
                <a:gd name="connsiteX18" fmla="*/ 137171 w 162282"/>
                <a:gd name="connsiteY18" fmla="*/ 54445 h 79888"/>
                <a:gd name="connsiteX19" fmla="*/ 146540 w 162282"/>
                <a:gd name="connsiteY19" fmla="*/ 20258 h 79888"/>
                <a:gd name="connsiteX20" fmla="*/ 140000 w 162282"/>
                <a:gd name="connsiteY20" fmla="*/ 4847 h 79888"/>
                <a:gd name="connsiteX21" fmla="*/ 123559 w 162282"/>
                <a:gd name="connsiteY21" fmla="*/ 65 h 79888"/>
                <a:gd name="connsiteX22" fmla="*/ 92269 w 162282"/>
                <a:gd name="connsiteY22" fmla="*/ 17955 h 79888"/>
                <a:gd name="connsiteX23" fmla="*/ 69288 w 162282"/>
                <a:gd name="connsiteY23" fmla="*/ 65 h 79888"/>
                <a:gd name="connsiteX24" fmla="*/ 39413 w 162282"/>
                <a:gd name="connsiteY24" fmla="*/ 16184 h 79888"/>
                <a:gd name="connsiteX25" fmla="*/ 20497 w 162282"/>
                <a:gd name="connsiteY25" fmla="*/ 65 h 79888"/>
                <a:gd name="connsiteX26" fmla="*/ 6532 w 162282"/>
                <a:gd name="connsiteY26" fmla="*/ 9630 h 79888"/>
                <a:gd name="connsiteX27" fmla="*/ 168 w 162282"/>
                <a:gd name="connsiteY27" fmla="*/ 27166 h 79888"/>
                <a:gd name="connsiteX28" fmla="*/ 3173 w 162282"/>
                <a:gd name="connsiteY28" fmla="*/ 29469 h 79888"/>
                <a:gd name="connsiteX29" fmla="*/ 7062 w 162282"/>
                <a:gd name="connsiteY29" fmla="*/ 24155 h 79888"/>
                <a:gd name="connsiteX30" fmla="*/ 19967 w 162282"/>
                <a:gd name="connsiteY30" fmla="*/ 5025 h 79888"/>
                <a:gd name="connsiteX31" fmla="*/ 25801 w 162282"/>
                <a:gd name="connsiteY31" fmla="*/ 13704 h 79888"/>
                <a:gd name="connsiteX32" fmla="*/ 22972 w 162282"/>
                <a:gd name="connsiteY32" fmla="*/ 28406 h 79888"/>
                <a:gd name="connsiteX33" fmla="*/ 19083 w 162282"/>
                <a:gd name="connsiteY33" fmla="*/ 44349 h 79888"/>
                <a:gd name="connsiteX34" fmla="*/ 13426 w 162282"/>
                <a:gd name="connsiteY34" fmla="*/ 67022 h 79888"/>
                <a:gd name="connsiteX35" fmla="*/ 11658 w 162282"/>
                <a:gd name="connsiteY35" fmla="*/ 74285 h 79888"/>
                <a:gd name="connsiteX36" fmla="*/ 17669 w 162282"/>
                <a:gd name="connsiteY36" fmla="*/ 79953 h 79888"/>
                <a:gd name="connsiteX37" fmla="*/ 24563 w 162282"/>
                <a:gd name="connsiteY37" fmla="*/ 76056 h 79888"/>
                <a:gd name="connsiteX38" fmla="*/ 27745 w 162282"/>
                <a:gd name="connsiteY38" fmla="*/ 65074 h 79888"/>
                <a:gd name="connsiteX39" fmla="*/ 31634 w 162282"/>
                <a:gd name="connsiteY39" fmla="*/ 49131 h 79888"/>
                <a:gd name="connsiteX40" fmla="*/ 34640 w 162282"/>
                <a:gd name="connsiteY40" fmla="*/ 37263 h 79888"/>
                <a:gd name="connsiteX41" fmla="*/ 42064 w 162282"/>
                <a:gd name="connsiteY41" fmla="*/ 21321 h 79888"/>
                <a:gd name="connsiteX42" fmla="*/ 68581 w 162282"/>
                <a:gd name="connsiteY42" fmla="*/ 5025 h 79888"/>
                <a:gd name="connsiteX43" fmla="*/ 79011 w 162282"/>
                <a:gd name="connsiteY43" fmla="*/ 17424 h 79888"/>
                <a:gd name="connsiteX44" fmla="*/ 76006 w 162282"/>
                <a:gd name="connsiteY44" fmla="*/ 34075 h 79888"/>
                <a:gd name="connsiteX45" fmla="*/ 68581 w 162282"/>
                <a:gd name="connsiteY45" fmla="*/ 638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282" h="79888">
                  <a:moveTo>
                    <a:pt x="68581" y="63834"/>
                  </a:moveTo>
                  <a:cubicBezTo>
                    <a:pt x="67697" y="67376"/>
                    <a:pt x="66106" y="73399"/>
                    <a:pt x="66106" y="74285"/>
                  </a:cubicBezTo>
                  <a:cubicBezTo>
                    <a:pt x="66106" y="78182"/>
                    <a:pt x="69288" y="79953"/>
                    <a:pt x="72117" y="79953"/>
                  </a:cubicBezTo>
                  <a:cubicBezTo>
                    <a:pt x="75299" y="79953"/>
                    <a:pt x="78127" y="77650"/>
                    <a:pt x="79011" y="76056"/>
                  </a:cubicBezTo>
                  <a:cubicBezTo>
                    <a:pt x="79895" y="74462"/>
                    <a:pt x="81309" y="68793"/>
                    <a:pt x="82193" y="65074"/>
                  </a:cubicBezTo>
                  <a:cubicBezTo>
                    <a:pt x="83077" y="61708"/>
                    <a:pt x="85021" y="53560"/>
                    <a:pt x="86082" y="49131"/>
                  </a:cubicBezTo>
                  <a:cubicBezTo>
                    <a:pt x="87143" y="45234"/>
                    <a:pt x="88203" y="41337"/>
                    <a:pt x="89087" y="37263"/>
                  </a:cubicBezTo>
                  <a:cubicBezTo>
                    <a:pt x="91032" y="29646"/>
                    <a:pt x="91032" y="29292"/>
                    <a:pt x="94567" y="23801"/>
                  </a:cubicBezTo>
                  <a:cubicBezTo>
                    <a:pt x="100224" y="15121"/>
                    <a:pt x="109063" y="5025"/>
                    <a:pt x="122852" y="5025"/>
                  </a:cubicBezTo>
                  <a:cubicBezTo>
                    <a:pt x="132752" y="5025"/>
                    <a:pt x="133282" y="13173"/>
                    <a:pt x="133282" y="17424"/>
                  </a:cubicBezTo>
                  <a:cubicBezTo>
                    <a:pt x="133282" y="28052"/>
                    <a:pt x="125680" y="47714"/>
                    <a:pt x="122852" y="55154"/>
                  </a:cubicBezTo>
                  <a:cubicBezTo>
                    <a:pt x="120907" y="60114"/>
                    <a:pt x="120200" y="61708"/>
                    <a:pt x="120200" y="64719"/>
                  </a:cubicBezTo>
                  <a:cubicBezTo>
                    <a:pt x="120200" y="74107"/>
                    <a:pt x="127979" y="79953"/>
                    <a:pt x="136994" y="79953"/>
                  </a:cubicBezTo>
                  <a:cubicBezTo>
                    <a:pt x="154672" y="79953"/>
                    <a:pt x="162450" y="55508"/>
                    <a:pt x="162450" y="52851"/>
                  </a:cubicBezTo>
                  <a:cubicBezTo>
                    <a:pt x="162450" y="50548"/>
                    <a:pt x="160152" y="50548"/>
                    <a:pt x="159622" y="50548"/>
                  </a:cubicBezTo>
                  <a:cubicBezTo>
                    <a:pt x="157147" y="50548"/>
                    <a:pt x="156970" y="51611"/>
                    <a:pt x="156263" y="53560"/>
                  </a:cubicBezTo>
                  <a:cubicBezTo>
                    <a:pt x="152197" y="67731"/>
                    <a:pt x="144596" y="74993"/>
                    <a:pt x="137525" y="74993"/>
                  </a:cubicBezTo>
                  <a:cubicBezTo>
                    <a:pt x="133812" y="74993"/>
                    <a:pt x="133105" y="72513"/>
                    <a:pt x="133105" y="68793"/>
                  </a:cubicBezTo>
                  <a:cubicBezTo>
                    <a:pt x="133105" y="64719"/>
                    <a:pt x="133989" y="62416"/>
                    <a:pt x="137171" y="54445"/>
                  </a:cubicBezTo>
                  <a:cubicBezTo>
                    <a:pt x="139292" y="48954"/>
                    <a:pt x="146540" y="30178"/>
                    <a:pt x="146540" y="20258"/>
                  </a:cubicBezTo>
                  <a:cubicBezTo>
                    <a:pt x="146540" y="17424"/>
                    <a:pt x="146540" y="9984"/>
                    <a:pt x="140000" y="4847"/>
                  </a:cubicBezTo>
                  <a:cubicBezTo>
                    <a:pt x="136994" y="2545"/>
                    <a:pt x="131868" y="65"/>
                    <a:pt x="123559" y="65"/>
                  </a:cubicBezTo>
                  <a:cubicBezTo>
                    <a:pt x="107649" y="65"/>
                    <a:pt x="97926" y="10516"/>
                    <a:pt x="92269" y="17955"/>
                  </a:cubicBezTo>
                  <a:cubicBezTo>
                    <a:pt x="90855" y="2899"/>
                    <a:pt x="78304" y="65"/>
                    <a:pt x="69288" y="65"/>
                  </a:cubicBezTo>
                  <a:cubicBezTo>
                    <a:pt x="54616" y="65"/>
                    <a:pt x="44716" y="9099"/>
                    <a:pt x="39413" y="16184"/>
                  </a:cubicBezTo>
                  <a:cubicBezTo>
                    <a:pt x="38175" y="3962"/>
                    <a:pt x="27745" y="65"/>
                    <a:pt x="20497" y="65"/>
                  </a:cubicBezTo>
                  <a:cubicBezTo>
                    <a:pt x="12896" y="65"/>
                    <a:pt x="8830" y="5556"/>
                    <a:pt x="6532" y="9630"/>
                  </a:cubicBezTo>
                  <a:cubicBezTo>
                    <a:pt x="2643" y="16184"/>
                    <a:pt x="168" y="26281"/>
                    <a:pt x="168" y="27166"/>
                  </a:cubicBezTo>
                  <a:cubicBezTo>
                    <a:pt x="168" y="29469"/>
                    <a:pt x="2643" y="29469"/>
                    <a:pt x="3173" y="29469"/>
                  </a:cubicBezTo>
                  <a:cubicBezTo>
                    <a:pt x="5648" y="29469"/>
                    <a:pt x="5825" y="28938"/>
                    <a:pt x="7062" y="24155"/>
                  </a:cubicBezTo>
                  <a:cubicBezTo>
                    <a:pt x="9714" y="13704"/>
                    <a:pt x="13073" y="5025"/>
                    <a:pt x="19967" y="5025"/>
                  </a:cubicBezTo>
                  <a:cubicBezTo>
                    <a:pt x="24563" y="5025"/>
                    <a:pt x="25801" y="8921"/>
                    <a:pt x="25801" y="13704"/>
                  </a:cubicBezTo>
                  <a:cubicBezTo>
                    <a:pt x="25801" y="17070"/>
                    <a:pt x="24210" y="23624"/>
                    <a:pt x="22972" y="28406"/>
                  </a:cubicBezTo>
                  <a:cubicBezTo>
                    <a:pt x="21735" y="33189"/>
                    <a:pt x="19967" y="40452"/>
                    <a:pt x="19083" y="44349"/>
                  </a:cubicBezTo>
                  <a:lnTo>
                    <a:pt x="13426" y="67022"/>
                  </a:lnTo>
                  <a:cubicBezTo>
                    <a:pt x="12719" y="69325"/>
                    <a:pt x="11658" y="73753"/>
                    <a:pt x="11658" y="74285"/>
                  </a:cubicBezTo>
                  <a:cubicBezTo>
                    <a:pt x="11658" y="78182"/>
                    <a:pt x="14840" y="79953"/>
                    <a:pt x="17669" y="79953"/>
                  </a:cubicBezTo>
                  <a:cubicBezTo>
                    <a:pt x="20851" y="79953"/>
                    <a:pt x="23679" y="77650"/>
                    <a:pt x="24563" y="76056"/>
                  </a:cubicBezTo>
                  <a:cubicBezTo>
                    <a:pt x="25447" y="74462"/>
                    <a:pt x="26861" y="68793"/>
                    <a:pt x="27745" y="65074"/>
                  </a:cubicBezTo>
                  <a:cubicBezTo>
                    <a:pt x="28629" y="61708"/>
                    <a:pt x="30574" y="53560"/>
                    <a:pt x="31634" y="49131"/>
                  </a:cubicBezTo>
                  <a:cubicBezTo>
                    <a:pt x="32695" y="45234"/>
                    <a:pt x="33756" y="41337"/>
                    <a:pt x="34640" y="37263"/>
                  </a:cubicBezTo>
                  <a:cubicBezTo>
                    <a:pt x="36584" y="30001"/>
                    <a:pt x="36938" y="28584"/>
                    <a:pt x="42064" y="21321"/>
                  </a:cubicBezTo>
                  <a:cubicBezTo>
                    <a:pt x="47014" y="14236"/>
                    <a:pt x="55323" y="5025"/>
                    <a:pt x="68581" y="5025"/>
                  </a:cubicBezTo>
                  <a:cubicBezTo>
                    <a:pt x="78834" y="5025"/>
                    <a:pt x="79011" y="14058"/>
                    <a:pt x="79011" y="17424"/>
                  </a:cubicBezTo>
                  <a:cubicBezTo>
                    <a:pt x="79011" y="21852"/>
                    <a:pt x="78481" y="24155"/>
                    <a:pt x="76006" y="34075"/>
                  </a:cubicBezTo>
                  <a:lnTo>
                    <a:pt x="68581" y="6383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6EA461DB-57E2-D282-C18E-91A56FF337CC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5330078" y="6639634"/>
              <a:ext cx="180314" cy="178400"/>
            </a:xfrm>
            <a:custGeom>
              <a:avLst/>
              <a:gdLst>
                <a:gd name="connsiteX0" fmla="*/ 84524 w 180314"/>
                <a:gd name="connsiteY0" fmla="*/ 17524 h 178400"/>
                <a:gd name="connsiteX1" fmla="*/ 91595 w 180314"/>
                <a:gd name="connsiteY1" fmla="*/ 8161 h 178400"/>
                <a:gd name="connsiteX2" fmla="*/ 107000 w 180314"/>
                <a:gd name="connsiteY2" fmla="*/ 7908 h 178400"/>
                <a:gd name="connsiteX3" fmla="*/ 152962 w 180314"/>
                <a:gd name="connsiteY3" fmla="*/ 32960 h 178400"/>
                <a:gd name="connsiteX4" fmla="*/ 139073 w 180314"/>
                <a:gd name="connsiteY4" fmla="*/ 68893 h 178400"/>
                <a:gd name="connsiteX5" fmla="*/ 96393 w 180314"/>
                <a:gd name="connsiteY5" fmla="*/ 83570 h 178400"/>
                <a:gd name="connsiteX6" fmla="*/ 68109 w 180314"/>
                <a:gd name="connsiteY6" fmla="*/ 83570 h 178400"/>
                <a:gd name="connsiteX7" fmla="*/ 84524 w 180314"/>
                <a:gd name="connsiteY7" fmla="*/ 17524 h 178400"/>
                <a:gd name="connsiteX8" fmla="*/ 120890 w 180314"/>
                <a:gd name="connsiteY8" fmla="*/ 86860 h 178400"/>
                <a:gd name="connsiteX9" fmla="*/ 176449 w 180314"/>
                <a:gd name="connsiteY9" fmla="*/ 38021 h 178400"/>
                <a:gd name="connsiteX10" fmla="*/ 120637 w 180314"/>
                <a:gd name="connsiteY10" fmla="*/ 63 h 178400"/>
                <a:gd name="connsiteX11" fmla="*/ 48663 w 180314"/>
                <a:gd name="connsiteY11" fmla="*/ 63 h 178400"/>
                <a:gd name="connsiteX12" fmla="*/ 41339 w 180314"/>
                <a:gd name="connsiteY12" fmla="*/ 5124 h 178400"/>
                <a:gd name="connsiteX13" fmla="*/ 48411 w 180314"/>
                <a:gd name="connsiteY13" fmla="*/ 7908 h 178400"/>
                <a:gd name="connsiteX14" fmla="*/ 58007 w 180314"/>
                <a:gd name="connsiteY14" fmla="*/ 8414 h 178400"/>
                <a:gd name="connsiteX15" fmla="*/ 64826 w 180314"/>
                <a:gd name="connsiteY15" fmla="*/ 12463 h 178400"/>
                <a:gd name="connsiteX16" fmla="*/ 63816 w 180314"/>
                <a:gd name="connsiteY16" fmla="*/ 17271 h 178400"/>
                <a:gd name="connsiteX17" fmla="*/ 29975 w 180314"/>
                <a:gd name="connsiteY17" fmla="*/ 153159 h 178400"/>
                <a:gd name="connsiteX18" fmla="*/ 6994 w 180314"/>
                <a:gd name="connsiteY18" fmla="*/ 165052 h 178400"/>
                <a:gd name="connsiteX19" fmla="*/ 175 w 180314"/>
                <a:gd name="connsiteY19" fmla="*/ 170114 h 178400"/>
                <a:gd name="connsiteX20" fmla="*/ 3711 w 180314"/>
                <a:gd name="connsiteY20" fmla="*/ 172897 h 178400"/>
                <a:gd name="connsiteX21" fmla="*/ 35531 w 180314"/>
                <a:gd name="connsiteY21" fmla="*/ 172138 h 178400"/>
                <a:gd name="connsiteX22" fmla="*/ 67604 w 180314"/>
                <a:gd name="connsiteY22" fmla="*/ 172897 h 178400"/>
                <a:gd name="connsiteX23" fmla="*/ 72654 w 180314"/>
                <a:gd name="connsiteY23" fmla="*/ 167836 h 178400"/>
                <a:gd name="connsiteX24" fmla="*/ 65583 w 180314"/>
                <a:gd name="connsiteY24" fmla="*/ 165052 h 178400"/>
                <a:gd name="connsiteX25" fmla="*/ 49168 w 180314"/>
                <a:gd name="connsiteY25" fmla="*/ 160498 h 178400"/>
                <a:gd name="connsiteX26" fmla="*/ 49926 w 180314"/>
                <a:gd name="connsiteY26" fmla="*/ 156196 h 178400"/>
                <a:gd name="connsiteX27" fmla="*/ 66594 w 180314"/>
                <a:gd name="connsiteY27" fmla="*/ 89137 h 178400"/>
                <a:gd name="connsiteX28" fmla="*/ 96646 w 180314"/>
                <a:gd name="connsiteY28" fmla="*/ 89137 h 178400"/>
                <a:gd name="connsiteX29" fmla="*/ 124173 w 180314"/>
                <a:gd name="connsiteY29" fmla="*/ 112165 h 178400"/>
                <a:gd name="connsiteX30" fmla="*/ 120637 w 180314"/>
                <a:gd name="connsiteY30" fmla="*/ 129625 h 178400"/>
                <a:gd name="connsiteX31" fmla="*/ 116597 w 180314"/>
                <a:gd name="connsiteY31" fmla="*/ 151135 h 178400"/>
                <a:gd name="connsiteX32" fmla="*/ 150184 w 180314"/>
                <a:gd name="connsiteY32" fmla="*/ 178464 h 178400"/>
                <a:gd name="connsiteX33" fmla="*/ 180489 w 180314"/>
                <a:gd name="connsiteY33" fmla="*/ 149363 h 178400"/>
                <a:gd name="connsiteX34" fmla="*/ 177459 w 180314"/>
                <a:gd name="connsiteY34" fmla="*/ 146327 h 178400"/>
                <a:gd name="connsiteX35" fmla="*/ 174176 w 180314"/>
                <a:gd name="connsiteY35" fmla="*/ 149869 h 178400"/>
                <a:gd name="connsiteX36" fmla="*/ 151195 w 180314"/>
                <a:gd name="connsiteY36" fmla="*/ 172897 h 178400"/>
                <a:gd name="connsiteX37" fmla="*/ 141093 w 180314"/>
                <a:gd name="connsiteY37" fmla="*/ 157461 h 178400"/>
                <a:gd name="connsiteX38" fmla="*/ 143618 w 180314"/>
                <a:gd name="connsiteY38" fmla="*/ 128613 h 178400"/>
                <a:gd name="connsiteX39" fmla="*/ 144629 w 180314"/>
                <a:gd name="connsiteY39" fmla="*/ 116720 h 178400"/>
                <a:gd name="connsiteX40" fmla="*/ 12089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24" y="17524"/>
                  </a:moveTo>
                  <a:cubicBezTo>
                    <a:pt x="86039" y="11451"/>
                    <a:pt x="86797" y="8920"/>
                    <a:pt x="91595" y="8161"/>
                  </a:cubicBezTo>
                  <a:cubicBezTo>
                    <a:pt x="93868" y="7908"/>
                    <a:pt x="101949" y="7908"/>
                    <a:pt x="107000" y="7908"/>
                  </a:cubicBezTo>
                  <a:cubicBezTo>
                    <a:pt x="124930" y="7908"/>
                    <a:pt x="152962" y="7908"/>
                    <a:pt x="152962" y="32960"/>
                  </a:cubicBezTo>
                  <a:cubicBezTo>
                    <a:pt x="152962" y="41564"/>
                    <a:pt x="148922" y="59024"/>
                    <a:pt x="139073" y="68893"/>
                  </a:cubicBezTo>
                  <a:cubicBezTo>
                    <a:pt x="132507" y="75472"/>
                    <a:pt x="119122" y="83570"/>
                    <a:pt x="96393" y="83570"/>
                  </a:cubicBezTo>
                  <a:lnTo>
                    <a:pt x="68109" y="83570"/>
                  </a:lnTo>
                  <a:lnTo>
                    <a:pt x="84524" y="17524"/>
                  </a:lnTo>
                  <a:close/>
                  <a:moveTo>
                    <a:pt x="120890" y="86860"/>
                  </a:moveTo>
                  <a:cubicBezTo>
                    <a:pt x="146396" y="81293"/>
                    <a:pt x="176449" y="63579"/>
                    <a:pt x="176449" y="38021"/>
                  </a:cubicBezTo>
                  <a:cubicBezTo>
                    <a:pt x="176449" y="16258"/>
                    <a:pt x="153720" y="63"/>
                    <a:pt x="120637" y="63"/>
                  </a:cubicBezTo>
                  <a:lnTo>
                    <a:pt x="48663" y="63"/>
                  </a:lnTo>
                  <a:cubicBezTo>
                    <a:pt x="43612" y="63"/>
                    <a:pt x="41339" y="63"/>
                    <a:pt x="41339" y="5124"/>
                  </a:cubicBezTo>
                  <a:cubicBezTo>
                    <a:pt x="41339" y="7908"/>
                    <a:pt x="43612" y="7908"/>
                    <a:pt x="48411" y="7908"/>
                  </a:cubicBezTo>
                  <a:cubicBezTo>
                    <a:pt x="48916" y="7908"/>
                    <a:pt x="53714" y="7908"/>
                    <a:pt x="58007" y="8414"/>
                  </a:cubicBezTo>
                  <a:cubicBezTo>
                    <a:pt x="62553" y="8920"/>
                    <a:pt x="64826" y="9173"/>
                    <a:pt x="64826" y="12463"/>
                  </a:cubicBezTo>
                  <a:cubicBezTo>
                    <a:pt x="64826" y="13475"/>
                    <a:pt x="64573" y="14234"/>
                    <a:pt x="63816" y="17271"/>
                  </a:cubicBezTo>
                  <a:lnTo>
                    <a:pt x="29975" y="153159"/>
                  </a:lnTo>
                  <a:cubicBezTo>
                    <a:pt x="27450" y="163028"/>
                    <a:pt x="26945" y="165052"/>
                    <a:pt x="6994" y="165052"/>
                  </a:cubicBezTo>
                  <a:cubicBezTo>
                    <a:pt x="2448" y="165052"/>
                    <a:pt x="175" y="165052"/>
                    <a:pt x="175" y="170114"/>
                  </a:cubicBezTo>
                  <a:cubicBezTo>
                    <a:pt x="175" y="172897"/>
                    <a:pt x="3206" y="172897"/>
                    <a:pt x="3711" y="172897"/>
                  </a:cubicBezTo>
                  <a:cubicBezTo>
                    <a:pt x="10782" y="172897"/>
                    <a:pt x="28460" y="172138"/>
                    <a:pt x="35531" y="172138"/>
                  </a:cubicBezTo>
                  <a:cubicBezTo>
                    <a:pt x="42602" y="172138"/>
                    <a:pt x="60533" y="172897"/>
                    <a:pt x="67604" y="172897"/>
                  </a:cubicBezTo>
                  <a:cubicBezTo>
                    <a:pt x="69624" y="172897"/>
                    <a:pt x="72654" y="172897"/>
                    <a:pt x="72654" y="167836"/>
                  </a:cubicBezTo>
                  <a:cubicBezTo>
                    <a:pt x="72654" y="165052"/>
                    <a:pt x="70382" y="165052"/>
                    <a:pt x="65583" y="165052"/>
                  </a:cubicBezTo>
                  <a:cubicBezTo>
                    <a:pt x="56239" y="165052"/>
                    <a:pt x="49168" y="165052"/>
                    <a:pt x="49168" y="160498"/>
                  </a:cubicBezTo>
                  <a:cubicBezTo>
                    <a:pt x="49168" y="158979"/>
                    <a:pt x="49673" y="157714"/>
                    <a:pt x="49926" y="156196"/>
                  </a:cubicBezTo>
                  <a:lnTo>
                    <a:pt x="66594" y="89137"/>
                  </a:lnTo>
                  <a:lnTo>
                    <a:pt x="96646" y="89137"/>
                  </a:lnTo>
                  <a:cubicBezTo>
                    <a:pt x="119627" y="89137"/>
                    <a:pt x="124173" y="103308"/>
                    <a:pt x="124173" y="112165"/>
                  </a:cubicBezTo>
                  <a:cubicBezTo>
                    <a:pt x="124173" y="115961"/>
                    <a:pt x="122152" y="123805"/>
                    <a:pt x="120637" y="129625"/>
                  </a:cubicBezTo>
                  <a:cubicBezTo>
                    <a:pt x="118869" y="136711"/>
                    <a:pt x="116597" y="146074"/>
                    <a:pt x="116597" y="151135"/>
                  </a:cubicBezTo>
                  <a:cubicBezTo>
                    <a:pt x="116597" y="178464"/>
                    <a:pt x="146901" y="178464"/>
                    <a:pt x="150184" y="178464"/>
                  </a:cubicBezTo>
                  <a:cubicBezTo>
                    <a:pt x="171650" y="178464"/>
                    <a:pt x="180489" y="152906"/>
                    <a:pt x="180489" y="149363"/>
                  </a:cubicBezTo>
                  <a:cubicBezTo>
                    <a:pt x="180489" y="146327"/>
                    <a:pt x="177711" y="146327"/>
                    <a:pt x="177459" y="146327"/>
                  </a:cubicBezTo>
                  <a:cubicBezTo>
                    <a:pt x="175186" y="146327"/>
                    <a:pt x="174681" y="148098"/>
                    <a:pt x="174176" y="149869"/>
                  </a:cubicBezTo>
                  <a:cubicBezTo>
                    <a:pt x="167862" y="168595"/>
                    <a:pt x="157003" y="172897"/>
                    <a:pt x="151195" y="172897"/>
                  </a:cubicBezTo>
                  <a:cubicBezTo>
                    <a:pt x="142861" y="172897"/>
                    <a:pt x="141093" y="167330"/>
                    <a:pt x="141093" y="157461"/>
                  </a:cubicBezTo>
                  <a:cubicBezTo>
                    <a:pt x="141093" y="149616"/>
                    <a:pt x="142608" y="136711"/>
                    <a:pt x="143618" y="128613"/>
                  </a:cubicBezTo>
                  <a:cubicBezTo>
                    <a:pt x="144124" y="125070"/>
                    <a:pt x="144629" y="120262"/>
                    <a:pt x="144629" y="116720"/>
                  </a:cubicBezTo>
                  <a:cubicBezTo>
                    <a:pt x="144629" y="97235"/>
                    <a:pt x="127708" y="89390"/>
                    <a:pt x="12089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5E9D627F-C7D5-9AEB-9F62-FC58F0772990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5532519" y="6655506"/>
              <a:ext cx="119502" cy="8679"/>
            </a:xfrm>
            <a:custGeom>
              <a:avLst/>
              <a:gdLst>
                <a:gd name="connsiteX0" fmla="*/ 112614 w 119502"/>
                <a:gd name="connsiteY0" fmla="*/ 8739 h 8679"/>
                <a:gd name="connsiteX1" fmla="*/ 119685 w 119502"/>
                <a:gd name="connsiteY1" fmla="*/ 4487 h 8679"/>
                <a:gd name="connsiteX2" fmla="*/ 112614 w 119502"/>
                <a:gd name="connsiteY2" fmla="*/ 59 h 8679"/>
                <a:gd name="connsiteX3" fmla="*/ 7254 w 119502"/>
                <a:gd name="connsiteY3" fmla="*/ 59 h 8679"/>
                <a:gd name="connsiteX4" fmla="*/ 183 w 119502"/>
                <a:gd name="connsiteY4" fmla="*/ 4310 h 8679"/>
                <a:gd name="connsiteX5" fmla="*/ 7254 w 119502"/>
                <a:gd name="connsiteY5" fmla="*/ 8739 h 8679"/>
                <a:gd name="connsiteX6" fmla="*/ 11261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14" y="8739"/>
                  </a:moveTo>
                  <a:cubicBezTo>
                    <a:pt x="115443" y="8739"/>
                    <a:pt x="119685" y="8739"/>
                    <a:pt x="119685" y="4487"/>
                  </a:cubicBezTo>
                  <a:cubicBezTo>
                    <a:pt x="119685" y="59"/>
                    <a:pt x="115619" y="59"/>
                    <a:pt x="112614" y="59"/>
                  </a:cubicBezTo>
                  <a:lnTo>
                    <a:pt x="7254" y="59"/>
                  </a:lnTo>
                  <a:cubicBezTo>
                    <a:pt x="4426" y="59"/>
                    <a:pt x="183" y="59"/>
                    <a:pt x="183" y="4310"/>
                  </a:cubicBezTo>
                  <a:cubicBezTo>
                    <a:pt x="183" y="8739"/>
                    <a:pt x="4249" y="8739"/>
                    <a:pt x="7254" y="8739"/>
                  </a:cubicBezTo>
                  <a:lnTo>
                    <a:pt x="11261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3A410504-1866-1B9A-227A-1C05B4B060D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5678867" y="6584474"/>
              <a:ext cx="132053" cy="119743"/>
            </a:xfrm>
            <a:custGeom>
              <a:avLst/>
              <a:gdLst>
                <a:gd name="connsiteX0" fmla="*/ 78502 w 132053"/>
                <a:gd name="connsiteY0" fmla="*/ 12636 h 119743"/>
                <a:gd name="connsiteX1" fmla="*/ 83982 w 132053"/>
                <a:gd name="connsiteY1" fmla="*/ 6613 h 119743"/>
                <a:gd name="connsiteX2" fmla="*/ 94589 w 132053"/>
                <a:gd name="connsiteY2" fmla="*/ 6436 h 119743"/>
                <a:gd name="connsiteX3" fmla="*/ 114388 w 132053"/>
                <a:gd name="connsiteY3" fmla="*/ 7853 h 119743"/>
                <a:gd name="connsiteX4" fmla="*/ 122697 w 132053"/>
                <a:gd name="connsiteY4" fmla="*/ 21847 h 119743"/>
                <a:gd name="connsiteX5" fmla="*/ 121459 w 132053"/>
                <a:gd name="connsiteY5" fmla="*/ 36195 h 119743"/>
                <a:gd name="connsiteX6" fmla="*/ 121106 w 132053"/>
                <a:gd name="connsiteY6" fmla="*/ 38143 h 119743"/>
                <a:gd name="connsiteX7" fmla="*/ 124111 w 132053"/>
                <a:gd name="connsiteY7" fmla="*/ 40800 h 119743"/>
                <a:gd name="connsiteX8" fmla="*/ 127470 w 132053"/>
                <a:gd name="connsiteY8" fmla="*/ 36372 h 119743"/>
                <a:gd name="connsiteX9" fmla="*/ 132243 w 132053"/>
                <a:gd name="connsiteY9" fmla="*/ 2539 h 119743"/>
                <a:gd name="connsiteX10" fmla="*/ 126939 w 132053"/>
                <a:gd name="connsiteY10" fmla="*/ 59 h 119743"/>
                <a:gd name="connsiteX11" fmla="*/ 18221 w 132053"/>
                <a:gd name="connsiteY11" fmla="*/ 59 h 119743"/>
                <a:gd name="connsiteX12" fmla="*/ 12210 w 132053"/>
                <a:gd name="connsiteY12" fmla="*/ 3779 h 119743"/>
                <a:gd name="connsiteX13" fmla="*/ 1073 w 132053"/>
                <a:gd name="connsiteY13" fmla="*/ 35132 h 119743"/>
                <a:gd name="connsiteX14" fmla="*/ 189 w 132053"/>
                <a:gd name="connsiteY14" fmla="*/ 38320 h 119743"/>
                <a:gd name="connsiteX15" fmla="*/ 3194 w 132053"/>
                <a:gd name="connsiteY15" fmla="*/ 40800 h 119743"/>
                <a:gd name="connsiteX16" fmla="*/ 6907 w 132053"/>
                <a:gd name="connsiteY16" fmla="*/ 36549 h 119743"/>
                <a:gd name="connsiteX17" fmla="*/ 49864 w 132053"/>
                <a:gd name="connsiteY17" fmla="*/ 6436 h 119743"/>
                <a:gd name="connsiteX18" fmla="*/ 57289 w 132053"/>
                <a:gd name="connsiteY18" fmla="*/ 6436 h 119743"/>
                <a:gd name="connsiteX19" fmla="*/ 62769 w 132053"/>
                <a:gd name="connsiteY19" fmla="*/ 8207 h 119743"/>
                <a:gd name="connsiteX20" fmla="*/ 62062 w 132053"/>
                <a:gd name="connsiteY20" fmla="*/ 11927 h 119743"/>
                <a:gd name="connsiteX21" fmla="*/ 38727 w 132053"/>
                <a:gd name="connsiteY21" fmla="*/ 105100 h 119743"/>
                <a:gd name="connsiteX22" fmla="*/ 18044 w 132053"/>
                <a:gd name="connsiteY22" fmla="*/ 113426 h 119743"/>
                <a:gd name="connsiteX23" fmla="*/ 10089 w 132053"/>
                <a:gd name="connsiteY23" fmla="*/ 117323 h 119743"/>
                <a:gd name="connsiteX24" fmla="*/ 13094 w 132053"/>
                <a:gd name="connsiteY24" fmla="*/ 119803 h 119743"/>
                <a:gd name="connsiteX25" fmla="*/ 28297 w 132053"/>
                <a:gd name="connsiteY25" fmla="*/ 119271 h 119743"/>
                <a:gd name="connsiteX26" fmla="*/ 43500 w 132053"/>
                <a:gd name="connsiteY26" fmla="*/ 119094 h 119743"/>
                <a:gd name="connsiteX27" fmla="*/ 59410 w 132053"/>
                <a:gd name="connsiteY27" fmla="*/ 119271 h 119743"/>
                <a:gd name="connsiteX28" fmla="*/ 74259 w 132053"/>
                <a:gd name="connsiteY28" fmla="*/ 119803 h 119743"/>
                <a:gd name="connsiteX29" fmla="*/ 78325 w 132053"/>
                <a:gd name="connsiteY29" fmla="*/ 115906 h 119743"/>
                <a:gd name="connsiteX30" fmla="*/ 71077 w 132053"/>
                <a:gd name="connsiteY30" fmla="*/ 113426 h 119743"/>
                <a:gd name="connsiteX31" fmla="*/ 60824 w 132053"/>
                <a:gd name="connsiteY31" fmla="*/ 113072 h 119743"/>
                <a:gd name="connsiteX32" fmla="*/ 54460 w 132053"/>
                <a:gd name="connsiteY32" fmla="*/ 109706 h 119743"/>
                <a:gd name="connsiteX33" fmla="*/ 55167 w 132053"/>
                <a:gd name="connsiteY33" fmla="*/ 105632 h 119743"/>
                <a:gd name="connsiteX34" fmla="*/ 7850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02" y="12636"/>
                  </a:moveTo>
                  <a:cubicBezTo>
                    <a:pt x="79740" y="7499"/>
                    <a:pt x="80093" y="6967"/>
                    <a:pt x="83982" y="6613"/>
                  </a:cubicBezTo>
                  <a:cubicBezTo>
                    <a:pt x="84866" y="6436"/>
                    <a:pt x="91053" y="6436"/>
                    <a:pt x="94589" y="6436"/>
                  </a:cubicBezTo>
                  <a:cubicBezTo>
                    <a:pt x="105372" y="6436"/>
                    <a:pt x="109969" y="6436"/>
                    <a:pt x="114388" y="7853"/>
                  </a:cubicBezTo>
                  <a:cubicBezTo>
                    <a:pt x="122343" y="10333"/>
                    <a:pt x="122697" y="15470"/>
                    <a:pt x="122697" y="21847"/>
                  </a:cubicBezTo>
                  <a:cubicBezTo>
                    <a:pt x="122697" y="24681"/>
                    <a:pt x="122697" y="26984"/>
                    <a:pt x="121459" y="36195"/>
                  </a:cubicBezTo>
                  <a:lnTo>
                    <a:pt x="121106" y="38143"/>
                  </a:lnTo>
                  <a:cubicBezTo>
                    <a:pt x="121106" y="39914"/>
                    <a:pt x="122343" y="40800"/>
                    <a:pt x="124111" y="40800"/>
                  </a:cubicBezTo>
                  <a:cubicBezTo>
                    <a:pt x="126763" y="40800"/>
                    <a:pt x="127116" y="39206"/>
                    <a:pt x="127470" y="36372"/>
                  </a:cubicBezTo>
                  <a:lnTo>
                    <a:pt x="132243" y="2539"/>
                  </a:lnTo>
                  <a:cubicBezTo>
                    <a:pt x="132243" y="59"/>
                    <a:pt x="130121" y="59"/>
                    <a:pt x="126939" y="59"/>
                  </a:cubicBezTo>
                  <a:lnTo>
                    <a:pt x="18221" y="59"/>
                  </a:lnTo>
                  <a:cubicBezTo>
                    <a:pt x="13801" y="59"/>
                    <a:pt x="13448" y="59"/>
                    <a:pt x="12210" y="3779"/>
                  </a:cubicBezTo>
                  <a:lnTo>
                    <a:pt x="1073" y="35132"/>
                  </a:lnTo>
                  <a:cubicBezTo>
                    <a:pt x="896" y="35840"/>
                    <a:pt x="189" y="37435"/>
                    <a:pt x="189" y="38320"/>
                  </a:cubicBezTo>
                  <a:cubicBezTo>
                    <a:pt x="189" y="39029"/>
                    <a:pt x="543" y="40800"/>
                    <a:pt x="3194" y="40800"/>
                  </a:cubicBezTo>
                  <a:cubicBezTo>
                    <a:pt x="5493" y="40800"/>
                    <a:pt x="5846" y="39914"/>
                    <a:pt x="6907" y="36549"/>
                  </a:cubicBezTo>
                  <a:cubicBezTo>
                    <a:pt x="17160" y="8207"/>
                    <a:pt x="22994" y="6436"/>
                    <a:pt x="49864" y="6436"/>
                  </a:cubicBezTo>
                  <a:lnTo>
                    <a:pt x="57289" y="6436"/>
                  </a:lnTo>
                  <a:cubicBezTo>
                    <a:pt x="62592" y="6436"/>
                    <a:pt x="62769" y="6613"/>
                    <a:pt x="62769" y="8207"/>
                  </a:cubicBezTo>
                  <a:cubicBezTo>
                    <a:pt x="62769" y="8384"/>
                    <a:pt x="62769" y="9270"/>
                    <a:pt x="62062" y="11927"/>
                  </a:cubicBezTo>
                  <a:lnTo>
                    <a:pt x="38727" y="105100"/>
                  </a:lnTo>
                  <a:cubicBezTo>
                    <a:pt x="37136" y="111654"/>
                    <a:pt x="36606" y="113426"/>
                    <a:pt x="18044" y="113426"/>
                  </a:cubicBezTo>
                  <a:cubicBezTo>
                    <a:pt x="11680" y="113426"/>
                    <a:pt x="10089" y="113426"/>
                    <a:pt x="10089" y="117323"/>
                  </a:cubicBezTo>
                  <a:cubicBezTo>
                    <a:pt x="10089" y="117854"/>
                    <a:pt x="10442" y="119803"/>
                    <a:pt x="13094" y="119803"/>
                  </a:cubicBezTo>
                  <a:cubicBezTo>
                    <a:pt x="18044" y="119803"/>
                    <a:pt x="23347" y="119271"/>
                    <a:pt x="28297" y="119271"/>
                  </a:cubicBezTo>
                  <a:cubicBezTo>
                    <a:pt x="33247" y="119271"/>
                    <a:pt x="38550" y="119094"/>
                    <a:pt x="43500" y="119094"/>
                  </a:cubicBezTo>
                  <a:cubicBezTo>
                    <a:pt x="48450" y="119094"/>
                    <a:pt x="54460" y="119094"/>
                    <a:pt x="59410" y="119271"/>
                  </a:cubicBezTo>
                  <a:cubicBezTo>
                    <a:pt x="64183" y="119448"/>
                    <a:pt x="69486" y="119803"/>
                    <a:pt x="74259" y="119803"/>
                  </a:cubicBezTo>
                  <a:cubicBezTo>
                    <a:pt x="75674" y="119803"/>
                    <a:pt x="78325" y="119803"/>
                    <a:pt x="78325" y="115906"/>
                  </a:cubicBezTo>
                  <a:cubicBezTo>
                    <a:pt x="78325" y="113426"/>
                    <a:pt x="76558" y="113426"/>
                    <a:pt x="71077" y="113426"/>
                  </a:cubicBezTo>
                  <a:cubicBezTo>
                    <a:pt x="67719" y="113426"/>
                    <a:pt x="64183" y="113249"/>
                    <a:pt x="60824" y="113072"/>
                  </a:cubicBezTo>
                  <a:cubicBezTo>
                    <a:pt x="54814" y="112540"/>
                    <a:pt x="54460" y="111832"/>
                    <a:pt x="54460" y="109706"/>
                  </a:cubicBezTo>
                  <a:cubicBezTo>
                    <a:pt x="54460" y="108466"/>
                    <a:pt x="54460" y="108112"/>
                    <a:pt x="55167" y="105632"/>
                  </a:cubicBezTo>
                  <a:lnTo>
                    <a:pt x="7850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58AFCF4F-3720-0730-6D09-8E606D548A7C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5511475" y="6765562"/>
              <a:ext cx="77605" cy="153576"/>
            </a:xfrm>
            <a:custGeom>
              <a:avLst/>
              <a:gdLst>
                <a:gd name="connsiteX0" fmla="*/ 77789 w 77605"/>
                <a:gd name="connsiteY0" fmla="*/ 6797 h 153576"/>
                <a:gd name="connsiteX1" fmla="*/ 70717 w 77605"/>
                <a:gd name="connsiteY1" fmla="*/ 66 h 153576"/>
                <a:gd name="connsiteX2" fmla="*/ 60818 w 77605"/>
                <a:gd name="connsiteY2" fmla="*/ 9808 h 153576"/>
                <a:gd name="connsiteX3" fmla="*/ 67889 w 77605"/>
                <a:gd name="connsiteY3" fmla="*/ 16540 h 153576"/>
                <a:gd name="connsiteX4" fmla="*/ 77789 w 77605"/>
                <a:gd name="connsiteY4" fmla="*/ 6797 h 153576"/>
                <a:gd name="connsiteX5" fmla="*/ 40312 w 77605"/>
                <a:gd name="connsiteY5" fmla="*/ 126187 h 153576"/>
                <a:gd name="connsiteX6" fmla="*/ 17507 w 77605"/>
                <a:gd name="connsiteY6" fmla="*/ 148683 h 153576"/>
                <a:gd name="connsiteX7" fmla="*/ 11143 w 77605"/>
                <a:gd name="connsiteY7" fmla="*/ 147620 h 153576"/>
                <a:gd name="connsiteX8" fmla="*/ 17154 w 77605"/>
                <a:gd name="connsiteY8" fmla="*/ 138586 h 153576"/>
                <a:gd name="connsiteX9" fmla="*/ 10259 w 77605"/>
                <a:gd name="connsiteY9" fmla="*/ 132032 h 153576"/>
                <a:gd name="connsiteX10" fmla="*/ 183 w 77605"/>
                <a:gd name="connsiteY10" fmla="*/ 142483 h 153576"/>
                <a:gd name="connsiteX11" fmla="*/ 17684 w 77605"/>
                <a:gd name="connsiteY11" fmla="*/ 153643 h 153576"/>
                <a:gd name="connsiteX12" fmla="*/ 54454 w 77605"/>
                <a:gd name="connsiteY12" fmla="*/ 125655 h 153576"/>
                <a:gd name="connsiteX13" fmla="*/ 70364 w 77605"/>
                <a:gd name="connsiteY13" fmla="*/ 62241 h 153576"/>
                <a:gd name="connsiteX14" fmla="*/ 71248 w 77605"/>
                <a:gd name="connsiteY14" fmla="*/ 56041 h 153576"/>
                <a:gd name="connsiteX15" fmla="*/ 52333 w 77605"/>
                <a:gd name="connsiteY15" fmla="*/ 39390 h 153576"/>
                <a:gd name="connsiteX16" fmla="*/ 21396 w 77605"/>
                <a:gd name="connsiteY16" fmla="*/ 66492 h 153576"/>
                <a:gd name="connsiteX17" fmla="*/ 24402 w 77605"/>
                <a:gd name="connsiteY17" fmla="*/ 68795 h 153576"/>
                <a:gd name="connsiteX18" fmla="*/ 27937 w 77605"/>
                <a:gd name="connsiteY18" fmla="*/ 65606 h 153576"/>
                <a:gd name="connsiteX19" fmla="*/ 51802 w 77605"/>
                <a:gd name="connsiteY19" fmla="*/ 44350 h 153576"/>
                <a:gd name="connsiteX20" fmla="*/ 57813 w 77605"/>
                <a:gd name="connsiteY20" fmla="*/ 53030 h 153576"/>
                <a:gd name="connsiteX21" fmla="*/ 57282 w 77605"/>
                <a:gd name="connsiteY21" fmla="*/ 58344 h 153576"/>
                <a:gd name="connsiteX22" fmla="*/ 40312 w 77605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605" h="153576">
                  <a:moveTo>
                    <a:pt x="77789" y="6797"/>
                  </a:moveTo>
                  <a:cubicBezTo>
                    <a:pt x="77789" y="3786"/>
                    <a:pt x="75491" y="66"/>
                    <a:pt x="70717" y="66"/>
                  </a:cubicBezTo>
                  <a:cubicBezTo>
                    <a:pt x="65591" y="66"/>
                    <a:pt x="60818" y="5026"/>
                    <a:pt x="60818" y="9808"/>
                  </a:cubicBezTo>
                  <a:cubicBezTo>
                    <a:pt x="60818" y="12643"/>
                    <a:pt x="62939" y="16540"/>
                    <a:pt x="67889" y="16540"/>
                  </a:cubicBezTo>
                  <a:cubicBezTo>
                    <a:pt x="72662" y="16540"/>
                    <a:pt x="77789" y="11934"/>
                    <a:pt x="77789" y="6797"/>
                  </a:cubicBezTo>
                  <a:close/>
                  <a:moveTo>
                    <a:pt x="40312" y="126187"/>
                  </a:moveTo>
                  <a:cubicBezTo>
                    <a:pt x="37306" y="138409"/>
                    <a:pt x="27937" y="148683"/>
                    <a:pt x="17507" y="148683"/>
                  </a:cubicBezTo>
                  <a:cubicBezTo>
                    <a:pt x="15209" y="148683"/>
                    <a:pt x="13088" y="148329"/>
                    <a:pt x="11143" y="147620"/>
                  </a:cubicBezTo>
                  <a:cubicBezTo>
                    <a:pt x="15739" y="145494"/>
                    <a:pt x="17154" y="141243"/>
                    <a:pt x="17154" y="138586"/>
                  </a:cubicBezTo>
                  <a:cubicBezTo>
                    <a:pt x="17154" y="134335"/>
                    <a:pt x="13795" y="132032"/>
                    <a:pt x="10259" y="132032"/>
                  </a:cubicBezTo>
                  <a:cubicBezTo>
                    <a:pt x="4779" y="132032"/>
                    <a:pt x="183" y="136815"/>
                    <a:pt x="183" y="142483"/>
                  </a:cubicBezTo>
                  <a:cubicBezTo>
                    <a:pt x="183" y="149214"/>
                    <a:pt x="7077" y="153643"/>
                    <a:pt x="17684" y="153643"/>
                  </a:cubicBezTo>
                  <a:cubicBezTo>
                    <a:pt x="28291" y="153643"/>
                    <a:pt x="48974" y="147266"/>
                    <a:pt x="54454" y="125655"/>
                  </a:cubicBezTo>
                  <a:lnTo>
                    <a:pt x="70364" y="62241"/>
                  </a:lnTo>
                  <a:cubicBezTo>
                    <a:pt x="70894" y="60292"/>
                    <a:pt x="71248" y="58698"/>
                    <a:pt x="71248" y="56041"/>
                  </a:cubicBezTo>
                  <a:cubicBezTo>
                    <a:pt x="71248" y="46298"/>
                    <a:pt x="62939" y="39390"/>
                    <a:pt x="52333" y="39390"/>
                  </a:cubicBezTo>
                  <a:cubicBezTo>
                    <a:pt x="32710" y="39390"/>
                    <a:pt x="21396" y="64012"/>
                    <a:pt x="21396" y="66492"/>
                  </a:cubicBezTo>
                  <a:cubicBezTo>
                    <a:pt x="21396" y="68795"/>
                    <a:pt x="23871" y="68795"/>
                    <a:pt x="24402" y="68795"/>
                  </a:cubicBezTo>
                  <a:cubicBezTo>
                    <a:pt x="26523" y="68795"/>
                    <a:pt x="26700" y="68263"/>
                    <a:pt x="27937" y="65606"/>
                  </a:cubicBezTo>
                  <a:cubicBezTo>
                    <a:pt x="32357" y="55332"/>
                    <a:pt x="41549" y="44350"/>
                    <a:pt x="51802" y="44350"/>
                  </a:cubicBezTo>
                  <a:cubicBezTo>
                    <a:pt x="56222" y="44350"/>
                    <a:pt x="57813" y="47361"/>
                    <a:pt x="57813" y="53030"/>
                  </a:cubicBezTo>
                  <a:cubicBezTo>
                    <a:pt x="57813" y="54978"/>
                    <a:pt x="57459" y="57458"/>
                    <a:pt x="57282" y="58344"/>
                  </a:cubicBezTo>
                  <a:lnTo>
                    <a:pt x="40312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8B2AD066-9C70-F6C3-89CA-4091CFD7F24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5613567" y="6804886"/>
              <a:ext cx="108011" cy="79888"/>
            </a:xfrm>
            <a:custGeom>
              <a:avLst/>
              <a:gdLst>
                <a:gd name="connsiteX0" fmla="*/ 13445 w 108011"/>
                <a:gd name="connsiteY0" fmla="*/ 67023 h 79888"/>
                <a:gd name="connsiteX1" fmla="*/ 11677 w 108011"/>
                <a:gd name="connsiteY1" fmla="*/ 74286 h 79888"/>
                <a:gd name="connsiteX2" fmla="*/ 17688 w 108011"/>
                <a:gd name="connsiteY2" fmla="*/ 79954 h 79888"/>
                <a:gd name="connsiteX3" fmla="*/ 24582 w 108011"/>
                <a:gd name="connsiteY3" fmla="*/ 76057 h 79888"/>
                <a:gd name="connsiteX4" fmla="*/ 27764 w 108011"/>
                <a:gd name="connsiteY4" fmla="*/ 65075 h 79888"/>
                <a:gd name="connsiteX5" fmla="*/ 31653 w 108011"/>
                <a:gd name="connsiteY5" fmla="*/ 49133 h 79888"/>
                <a:gd name="connsiteX6" fmla="*/ 34658 w 108011"/>
                <a:gd name="connsiteY6" fmla="*/ 37264 h 79888"/>
                <a:gd name="connsiteX7" fmla="*/ 42083 w 108011"/>
                <a:gd name="connsiteY7" fmla="*/ 21322 h 79888"/>
                <a:gd name="connsiteX8" fmla="*/ 68600 w 108011"/>
                <a:gd name="connsiteY8" fmla="*/ 5026 h 79888"/>
                <a:gd name="connsiteX9" fmla="*/ 79030 w 108011"/>
                <a:gd name="connsiteY9" fmla="*/ 17425 h 79888"/>
                <a:gd name="connsiteX10" fmla="*/ 68600 w 108011"/>
                <a:gd name="connsiteY10" fmla="*/ 55155 h 79888"/>
                <a:gd name="connsiteX11" fmla="*/ 65948 w 108011"/>
                <a:gd name="connsiteY11" fmla="*/ 64721 h 79888"/>
                <a:gd name="connsiteX12" fmla="*/ 82742 w 108011"/>
                <a:gd name="connsiteY12" fmla="*/ 79954 h 79888"/>
                <a:gd name="connsiteX13" fmla="*/ 108198 w 108011"/>
                <a:gd name="connsiteY13" fmla="*/ 52852 h 79888"/>
                <a:gd name="connsiteX14" fmla="*/ 105370 w 108011"/>
                <a:gd name="connsiteY14" fmla="*/ 50550 h 79888"/>
                <a:gd name="connsiteX15" fmla="*/ 102011 w 108011"/>
                <a:gd name="connsiteY15" fmla="*/ 53561 h 79888"/>
                <a:gd name="connsiteX16" fmla="*/ 83272 w 108011"/>
                <a:gd name="connsiteY16" fmla="*/ 74994 h 79888"/>
                <a:gd name="connsiteX17" fmla="*/ 78853 w 108011"/>
                <a:gd name="connsiteY17" fmla="*/ 68795 h 79888"/>
                <a:gd name="connsiteX18" fmla="*/ 82919 w 108011"/>
                <a:gd name="connsiteY18" fmla="*/ 54447 h 79888"/>
                <a:gd name="connsiteX19" fmla="*/ 92288 w 108011"/>
                <a:gd name="connsiteY19" fmla="*/ 20259 h 79888"/>
                <a:gd name="connsiteX20" fmla="*/ 69307 w 108011"/>
                <a:gd name="connsiteY20" fmla="*/ 66 h 79888"/>
                <a:gd name="connsiteX21" fmla="*/ 39431 w 108011"/>
                <a:gd name="connsiteY21" fmla="*/ 16185 h 79888"/>
                <a:gd name="connsiteX22" fmla="*/ 20516 w 108011"/>
                <a:gd name="connsiteY22" fmla="*/ 66 h 79888"/>
                <a:gd name="connsiteX23" fmla="*/ 6551 w 108011"/>
                <a:gd name="connsiteY23" fmla="*/ 9631 h 79888"/>
                <a:gd name="connsiteX24" fmla="*/ 187 w 108011"/>
                <a:gd name="connsiteY24" fmla="*/ 27168 h 79888"/>
                <a:gd name="connsiteX25" fmla="*/ 3192 w 108011"/>
                <a:gd name="connsiteY25" fmla="*/ 29471 h 79888"/>
                <a:gd name="connsiteX26" fmla="*/ 7081 w 108011"/>
                <a:gd name="connsiteY26" fmla="*/ 24156 h 79888"/>
                <a:gd name="connsiteX27" fmla="*/ 19986 w 108011"/>
                <a:gd name="connsiteY27" fmla="*/ 5026 h 79888"/>
                <a:gd name="connsiteX28" fmla="*/ 25819 w 108011"/>
                <a:gd name="connsiteY28" fmla="*/ 13705 h 79888"/>
                <a:gd name="connsiteX29" fmla="*/ 22991 w 108011"/>
                <a:gd name="connsiteY29" fmla="*/ 28408 h 79888"/>
                <a:gd name="connsiteX30" fmla="*/ 19102 w 108011"/>
                <a:gd name="connsiteY30" fmla="*/ 44350 h 79888"/>
                <a:gd name="connsiteX31" fmla="*/ 13445 w 108011"/>
                <a:gd name="connsiteY31" fmla="*/ 6702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11" h="79888">
                  <a:moveTo>
                    <a:pt x="13445" y="67023"/>
                  </a:moveTo>
                  <a:cubicBezTo>
                    <a:pt x="12738" y="69326"/>
                    <a:pt x="11677" y="73754"/>
                    <a:pt x="11677" y="74286"/>
                  </a:cubicBezTo>
                  <a:cubicBezTo>
                    <a:pt x="11677" y="78183"/>
                    <a:pt x="14859" y="79954"/>
                    <a:pt x="17688" y="79954"/>
                  </a:cubicBezTo>
                  <a:cubicBezTo>
                    <a:pt x="20870" y="79954"/>
                    <a:pt x="23698" y="77651"/>
                    <a:pt x="24582" y="76057"/>
                  </a:cubicBezTo>
                  <a:cubicBezTo>
                    <a:pt x="25466" y="74463"/>
                    <a:pt x="26880" y="68795"/>
                    <a:pt x="27764" y="65075"/>
                  </a:cubicBezTo>
                  <a:cubicBezTo>
                    <a:pt x="28648" y="61709"/>
                    <a:pt x="30592" y="53561"/>
                    <a:pt x="31653" y="49133"/>
                  </a:cubicBezTo>
                  <a:cubicBezTo>
                    <a:pt x="32714" y="45236"/>
                    <a:pt x="33774" y="41339"/>
                    <a:pt x="34658" y="37264"/>
                  </a:cubicBezTo>
                  <a:cubicBezTo>
                    <a:pt x="36603" y="30002"/>
                    <a:pt x="36956" y="28585"/>
                    <a:pt x="42083" y="21322"/>
                  </a:cubicBezTo>
                  <a:cubicBezTo>
                    <a:pt x="47033" y="14237"/>
                    <a:pt x="55341" y="5026"/>
                    <a:pt x="68600" y="5026"/>
                  </a:cubicBezTo>
                  <a:cubicBezTo>
                    <a:pt x="78853" y="5026"/>
                    <a:pt x="79030" y="14060"/>
                    <a:pt x="79030" y="17425"/>
                  </a:cubicBezTo>
                  <a:cubicBezTo>
                    <a:pt x="79030" y="28053"/>
                    <a:pt x="71428" y="47716"/>
                    <a:pt x="68600" y="55155"/>
                  </a:cubicBezTo>
                  <a:cubicBezTo>
                    <a:pt x="66655" y="60115"/>
                    <a:pt x="65948" y="61709"/>
                    <a:pt x="65948" y="64721"/>
                  </a:cubicBezTo>
                  <a:cubicBezTo>
                    <a:pt x="65948" y="74109"/>
                    <a:pt x="73726" y="79954"/>
                    <a:pt x="82742" y="79954"/>
                  </a:cubicBezTo>
                  <a:cubicBezTo>
                    <a:pt x="100420" y="79954"/>
                    <a:pt x="108198" y="55509"/>
                    <a:pt x="108198" y="52852"/>
                  </a:cubicBezTo>
                  <a:cubicBezTo>
                    <a:pt x="108198" y="50550"/>
                    <a:pt x="105900" y="50550"/>
                    <a:pt x="105370" y="50550"/>
                  </a:cubicBezTo>
                  <a:cubicBezTo>
                    <a:pt x="102895" y="50550"/>
                    <a:pt x="102718" y="51612"/>
                    <a:pt x="102011" y="53561"/>
                  </a:cubicBezTo>
                  <a:cubicBezTo>
                    <a:pt x="97945" y="67732"/>
                    <a:pt x="90344" y="74994"/>
                    <a:pt x="83272" y="74994"/>
                  </a:cubicBezTo>
                  <a:cubicBezTo>
                    <a:pt x="79560" y="74994"/>
                    <a:pt x="78853" y="72515"/>
                    <a:pt x="78853" y="68795"/>
                  </a:cubicBezTo>
                  <a:cubicBezTo>
                    <a:pt x="78853" y="64721"/>
                    <a:pt x="79737" y="62418"/>
                    <a:pt x="82919" y="54447"/>
                  </a:cubicBezTo>
                  <a:cubicBezTo>
                    <a:pt x="85040" y="48955"/>
                    <a:pt x="92288" y="30179"/>
                    <a:pt x="92288" y="20259"/>
                  </a:cubicBezTo>
                  <a:cubicBezTo>
                    <a:pt x="92288" y="3077"/>
                    <a:pt x="78676" y="66"/>
                    <a:pt x="69307" y="66"/>
                  </a:cubicBezTo>
                  <a:cubicBezTo>
                    <a:pt x="54634" y="66"/>
                    <a:pt x="44735" y="9100"/>
                    <a:pt x="39431" y="16185"/>
                  </a:cubicBezTo>
                  <a:cubicBezTo>
                    <a:pt x="38194" y="3963"/>
                    <a:pt x="27764" y="66"/>
                    <a:pt x="20516" y="66"/>
                  </a:cubicBezTo>
                  <a:cubicBezTo>
                    <a:pt x="12915" y="66"/>
                    <a:pt x="8849" y="5557"/>
                    <a:pt x="6551" y="9631"/>
                  </a:cubicBezTo>
                  <a:cubicBezTo>
                    <a:pt x="2661" y="16185"/>
                    <a:pt x="187" y="26282"/>
                    <a:pt x="187" y="27168"/>
                  </a:cubicBezTo>
                  <a:cubicBezTo>
                    <a:pt x="187" y="29471"/>
                    <a:pt x="2661" y="29471"/>
                    <a:pt x="3192" y="29471"/>
                  </a:cubicBezTo>
                  <a:cubicBezTo>
                    <a:pt x="5667" y="29471"/>
                    <a:pt x="5843" y="28939"/>
                    <a:pt x="7081" y="24156"/>
                  </a:cubicBezTo>
                  <a:cubicBezTo>
                    <a:pt x="9733" y="13705"/>
                    <a:pt x="13091" y="5026"/>
                    <a:pt x="19986" y="5026"/>
                  </a:cubicBezTo>
                  <a:cubicBezTo>
                    <a:pt x="24582" y="5026"/>
                    <a:pt x="25819" y="8923"/>
                    <a:pt x="25819" y="13705"/>
                  </a:cubicBezTo>
                  <a:cubicBezTo>
                    <a:pt x="25819" y="17071"/>
                    <a:pt x="24228" y="23625"/>
                    <a:pt x="22991" y="28408"/>
                  </a:cubicBezTo>
                  <a:cubicBezTo>
                    <a:pt x="21754" y="33190"/>
                    <a:pt x="19986" y="40453"/>
                    <a:pt x="19102" y="44350"/>
                  </a:cubicBezTo>
                  <a:lnTo>
                    <a:pt x="13445" y="670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17C1D30A-210F-293A-5767-FDAF21165D6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5840711" y="6639634"/>
              <a:ext cx="180314" cy="178400"/>
            </a:xfrm>
            <a:custGeom>
              <a:avLst/>
              <a:gdLst>
                <a:gd name="connsiteX0" fmla="*/ 84544 w 180314"/>
                <a:gd name="connsiteY0" fmla="*/ 17524 h 178400"/>
                <a:gd name="connsiteX1" fmla="*/ 91615 w 180314"/>
                <a:gd name="connsiteY1" fmla="*/ 8161 h 178400"/>
                <a:gd name="connsiteX2" fmla="*/ 107020 w 180314"/>
                <a:gd name="connsiteY2" fmla="*/ 7908 h 178400"/>
                <a:gd name="connsiteX3" fmla="*/ 152983 w 180314"/>
                <a:gd name="connsiteY3" fmla="*/ 32960 h 178400"/>
                <a:gd name="connsiteX4" fmla="*/ 139093 w 180314"/>
                <a:gd name="connsiteY4" fmla="*/ 68893 h 178400"/>
                <a:gd name="connsiteX5" fmla="*/ 96413 w 180314"/>
                <a:gd name="connsiteY5" fmla="*/ 83570 h 178400"/>
                <a:gd name="connsiteX6" fmla="*/ 68129 w 180314"/>
                <a:gd name="connsiteY6" fmla="*/ 83570 h 178400"/>
                <a:gd name="connsiteX7" fmla="*/ 84544 w 180314"/>
                <a:gd name="connsiteY7" fmla="*/ 17524 h 178400"/>
                <a:gd name="connsiteX8" fmla="*/ 120910 w 180314"/>
                <a:gd name="connsiteY8" fmla="*/ 86860 h 178400"/>
                <a:gd name="connsiteX9" fmla="*/ 176469 w 180314"/>
                <a:gd name="connsiteY9" fmla="*/ 38021 h 178400"/>
                <a:gd name="connsiteX10" fmla="*/ 120657 w 180314"/>
                <a:gd name="connsiteY10" fmla="*/ 63 h 178400"/>
                <a:gd name="connsiteX11" fmla="*/ 48683 w 180314"/>
                <a:gd name="connsiteY11" fmla="*/ 63 h 178400"/>
                <a:gd name="connsiteX12" fmla="*/ 41360 w 180314"/>
                <a:gd name="connsiteY12" fmla="*/ 5124 h 178400"/>
                <a:gd name="connsiteX13" fmla="*/ 48431 w 180314"/>
                <a:gd name="connsiteY13" fmla="*/ 7908 h 178400"/>
                <a:gd name="connsiteX14" fmla="*/ 58027 w 180314"/>
                <a:gd name="connsiteY14" fmla="*/ 8414 h 178400"/>
                <a:gd name="connsiteX15" fmla="*/ 64846 w 180314"/>
                <a:gd name="connsiteY15" fmla="*/ 12463 h 178400"/>
                <a:gd name="connsiteX16" fmla="*/ 63836 w 180314"/>
                <a:gd name="connsiteY16" fmla="*/ 17271 h 178400"/>
                <a:gd name="connsiteX17" fmla="*/ 29995 w 180314"/>
                <a:gd name="connsiteY17" fmla="*/ 153159 h 178400"/>
                <a:gd name="connsiteX18" fmla="*/ 7014 w 180314"/>
                <a:gd name="connsiteY18" fmla="*/ 165052 h 178400"/>
                <a:gd name="connsiteX19" fmla="*/ 195 w 180314"/>
                <a:gd name="connsiteY19" fmla="*/ 170114 h 178400"/>
                <a:gd name="connsiteX20" fmla="*/ 3731 w 180314"/>
                <a:gd name="connsiteY20" fmla="*/ 172897 h 178400"/>
                <a:gd name="connsiteX21" fmla="*/ 35551 w 180314"/>
                <a:gd name="connsiteY21" fmla="*/ 172138 h 178400"/>
                <a:gd name="connsiteX22" fmla="*/ 67624 w 180314"/>
                <a:gd name="connsiteY22" fmla="*/ 172897 h 178400"/>
                <a:gd name="connsiteX23" fmla="*/ 72675 w 180314"/>
                <a:gd name="connsiteY23" fmla="*/ 167836 h 178400"/>
                <a:gd name="connsiteX24" fmla="*/ 65603 w 180314"/>
                <a:gd name="connsiteY24" fmla="*/ 165052 h 178400"/>
                <a:gd name="connsiteX25" fmla="*/ 49188 w 180314"/>
                <a:gd name="connsiteY25" fmla="*/ 160498 h 178400"/>
                <a:gd name="connsiteX26" fmla="*/ 49946 w 180314"/>
                <a:gd name="connsiteY26" fmla="*/ 156196 h 178400"/>
                <a:gd name="connsiteX27" fmla="*/ 66614 w 180314"/>
                <a:gd name="connsiteY27" fmla="*/ 89137 h 178400"/>
                <a:gd name="connsiteX28" fmla="*/ 96666 w 180314"/>
                <a:gd name="connsiteY28" fmla="*/ 89137 h 178400"/>
                <a:gd name="connsiteX29" fmla="*/ 124193 w 180314"/>
                <a:gd name="connsiteY29" fmla="*/ 112165 h 178400"/>
                <a:gd name="connsiteX30" fmla="*/ 120657 w 180314"/>
                <a:gd name="connsiteY30" fmla="*/ 129625 h 178400"/>
                <a:gd name="connsiteX31" fmla="*/ 116617 w 180314"/>
                <a:gd name="connsiteY31" fmla="*/ 151135 h 178400"/>
                <a:gd name="connsiteX32" fmla="*/ 150205 w 180314"/>
                <a:gd name="connsiteY32" fmla="*/ 178464 h 178400"/>
                <a:gd name="connsiteX33" fmla="*/ 180510 w 180314"/>
                <a:gd name="connsiteY33" fmla="*/ 149363 h 178400"/>
                <a:gd name="connsiteX34" fmla="*/ 177479 w 180314"/>
                <a:gd name="connsiteY34" fmla="*/ 146327 h 178400"/>
                <a:gd name="connsiteX35" fmla="*/ 174196 w 180314"/>
                <a:gd name="connsiteY35" fmla="*/ 149869 h 178400"/>
                <a:gd name="connsiteX36" fmla="*/ 151215 w 180314"/>
                <a:gd name="connsiteY36" fmla="*/ 172897 h 178400"/>
                <a:gd name="connsiteX37" fmla="*/ 141113 w 180314"/>
                <a:gd name="connsiteY37" fmla="*/ 157461 h 178400"/>
                <a:gd name="connsiteX38" fmla="*/ 143639 w 180314"/>
                <a:gd name="connsiteY38" fmla="*/ 128613 h 178400"/>
                <a:gd name="connsiteX39" fmla="*/ 144649 w 180314"/>
                <a:gd name="connsiteY39" fmla="*/ 116720 h 178400"/>
                <a:gd name="connsiteX40" fmla="*/ 12091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44" y="17524"/>
                  </a:moveTo>
                  <a:cubicBezTo>
                    <a:pt x="86059" y="11451"/>
                    <a:pt x="86817" y="8920"/>
                    <a:pt x="91615" y="8161"/>
                  </a:cubicBezTo>
                  <a:cubicBezTo>
                    <a:pt x="93888" y="7908"/>
                    <a:pt x="101969" y="7908"/>
                    <a:pt x="107020" y="7908"/>
                  </a:cubicBezTo>
                  <a:cubicBezTo>
                    <a:pt x="124951" y="7908"/>
                    <a:pt x="152983" y="7908"/>
                    <a:pt x="152983" y="32960"/>
                  </a:cubicBezTo>
                  <a:cubicBezTo>
                    <a:pt x="152983" y="41564"/>
                    <a:pt x="148942" y="59024"/>
                    <a:pt x="139093" y="68893"/>
                  </a:cubicBezTo>
                  <a:cubicBezTo>
                    <a:pt x="132527" y="75472"/>
                    <a:pt x="119142" y="83570"/>
                    <a:pt x="96413" y="83570"/>
                  </a:cubicBezTo>
                  <a:lnTo>
                    <a:pt x="68129" y="83570"/>
                  </a:lnTo>
                  <a:lnTo>
                    <a:pt x="84544" y="17524"/>
                  </a:lnTo>
                  <a:close/>
                  <a:moveTo>
                    <a:pt x="120910" y="86860"/>
                  </a:moveTo>
                  <a:cubicBezTo>
                    <a:pt x="146417" y="81293"/>
                    <a:pt x="176469" y="63579"/>
                    <a:pt x="176469" y="38021"/>
                  </a:cubicBezTo>
                  <a:cubicBezTo>
                    <a:pt x="176469" y="16258"/>
                    <a:pt x="153740" y="63"/>
                    <a:pt x="120657" y="63"/>
                  </a:cubicBezTo>
                  <a:lnTo>
                    <a:pt x="48683" y="63"/>
                  </a:lnTo>
                  <a:cubicBezTo>
                    <a:pt x="43632" y="63"/>
                    <a:pt x="41360" y="63"/>
                    <a:pt x="41360" y="5124"/>
                  </a:cubicBezTo>
                  <a:cubicBezTo>
                    <a:pt x="41360" y="7908"/>
                    <a:pt x="43632" y="7908"/>
                    <a:pt x="48431" y="7908"/>
                  </a:cubicBezTo>
                  <a:cubicBezTo>
                    <a:pt x="48936" y="7908"/>
                    <a:pt x="53734" y="7908"/>
                    <a:pt x="58027" y="8414"/>
                  </a:cubicBezTo>
                  <a:cubicBezTo>
                    <a:pt x="62573" y="8920"/>
                    <a:pt x="64846" y="9173"/>
                    <a:pt x="64846" y="12463"/>
                  </a:cubicBezTo>
                  <a:cubicBezTo>
                    <a:pt x="64846" y="13475"/>
                    <a:pt x="64593" y="14234"/>
                    <a:pt x="63836" y="17271"/>
                  </a:cubicBezTo>
                  <a:lnTo>
                    <a:pt x="29995" y="153159"/>
                  </a:lnTo>
                  <a:cubicBezTo>
                    <a:pt x="27470" y="163028"/>
                    <a:pt x="26965" y="165052"/>
                    <a:pt x="7014" y="165052"/>
                  </a:cubicBezTo>
                  <a:cubicBezTo>
                    <a:pt x="2468" y="165052"/>
                    <a:pt x="195" y="165052"/>
                    <a:pt x="195" y="170114"/>
                  </a:cubicBezTo>
                  <a:cubicBezTo>
                    <a:pt x="195" y="172897"/>
                    <a:pt x="3226" y="172897"/>
                    <a:pt x="3731" y="172897"/>
                  </a:cubicBezTo>
                  <a:cubicBezTo>
                    <a:pt x="10802" y="172897"/>
                    <a:pt x="28480" y="172138"/>
                    <a:pt x="35551" y="172138"/>
                  </a:cubicBezTo>
                  <a:cubicBezTo>
                    <a:pt x="42622" y="172138"/>
                    <a:pt x="60553" y="172897"/>
                    <a:pt x="67624" y="172897"/>
                  </a:cubicBezTo>
                  <a:cubicBezTo>
                    <a:pt x="69644" y="172897"/>
                    <a:pt x="72675" y="172897"/>
                    <a:pt x="72675" y="167836"/>
                  </a:cubicBezTo>
                  <a:cubicBezTo>
                    <a:pt x="72675" y="165052"/>
                    <a:pt x="70402" y="165052"/>
                    <a:pt x="65603" y="165052"/>
                  </a:cubicBezTo>
                  <a:cubicBezTo>
                    <a:pt x="56259" y="165052"/>
                    <a:pt x="49188" y="165052"/>
                    <a:pt x="49188" y="160498"/>
                  </a:cubicBezTo>
                  <a:cubicBezTo>
                    <a:pt x="49188" y="158979"/>
                    <a:pt x="49693" y="157714"/>
                    <a:pt x="49946" y="156196"/>
                  </a:cubicBezTo>
                  <a:lnTo>
                    <a:pt x="66614" y="89137"/>
                  </a:lnTo>
                  <a:lnTo>
                    <a:pt x="96666" y="89137"/>
                  </a:lnTo>
                  <a:cubicBezTo>
                    <a:pt x="119647" y="89137"/>
                    <a:pt x="124193" y="103308"/>
                    <a:pt x="124193" y="112165"/>
                  </a:cubicBezTo>
                  <a:cubicBezTo>
                    <a:pt x="124193" y="115961"/>
                    <a:pt x="122173" y="123805"/>
                    <a:pt x="120657" y="129625"/>
                  </a:cubicBezTo>
                  <a:cubicBezTo>
                    <a:pt x="118890" y="136711"/>
                    <a:pt x="116617" y="146074"/>
                    <a:pt x="116617" y="151135"/>
                  </a:cubicBezTo>
                  <a:cubicBezTo>
                    <a:pt x="116617" y="178464"/>
                    <a:pt x="146922" y="178464"/>
                    <a:pt x="150205" y="178464"/>
                  </a:cubicBezTo>
                  <a:cubicBezTo>
                    <a:pt x="171671" y="178464"/>
                    <a:pt x="180510" y="152906"/>
                    <a:pt x="180510" y="149363"/>
                  </a:cubicBezTo>
                  <a:cubicBezTo>
                    <a:pt x="180510" y="146327"/>
                    <a:pt x="177732" y="146327"/>
                    <a:pt x="177479" y="146327"/>
                  </a:cubicBezTo>
                  <a:cubicBezTo>
                    <a:pt x="175206" y="146327"/>
                    <a:pt x="174701" y="148098"/>
                    <a:pt x="174196" y="149869"/>
                  </a:cubicBezTo>
                  <a:cubicBezTo>
                    <a:pt x="167883" y="168595"/>
                    <a:pt x="157023" y="172897"/>
                    <a:pt x="151215" y="172897"/>
                  </a:cubicBezTo>
                  <a:cubicBezTo>
                    <a:pt x="142881" y="172897"/>
                    <a:pt x="141113" y="167330"/>
                    <a:pt x="141113" y="157461"/>
                  </a:cubicBezTo>
                  <a:cubicBezTo>
                    <a:pt x="141113" y="149616"/>
                    <a:pt x="142628" y="136711"/>
                    <a:pt x="143639" y="128613"/>
                  </a:cubicBezTo>
                  <a:cubicBezTo>
                    <a:pt x="144144" y="125070"/>
                    <a:pt x="144649" y="120262"/>
                    <a:pt x="144649" y="116720"/>
                  </a:cubicBezTo>
                  <a:cubicBezTo>
                    <a:pt x="144649" y="97235"/>
                    <a:pt x="127729" y="89390"/>
                    <a:pt x="12091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5D47BD70-367A-8890-DAFE-D764A6562EC4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6043151" y="6655506"/>
              <a:ext cx="119502" cy="8679"/>
            </a:xfrm>
            <a:custGeom>
              <a:avLst/>
              <a:gdLst>
                <a:gd name="connsiteX0" fmla="*/ 112634 w 119502"/>
                <a:gd name="connsiteY0" fmla="*/ 8739 h 8679"/>
                <a:gd name="connsiteX1" fmla="*/ 119705 w 119502"/>
                <a:gd name="connsiteY1" fmla="*/ 4487 h 8679"/>
                <a:gd name="connsiteX2" fmla="*/ 112634 w 119502"/>
                <a:gd name="connsiteY2" fmla="*/ 59 h 8679"/>
                <a:gd name="connsiteX3" fmla="*/ 7274 w 119502"/>
                <a:gd name="connsiteY3" fmla="*/ 59 h 8679"/>
                <a:gd name="connsiteX4" fmla="*/ 203 w 119502"/>
                <a:gd name="connsiteY4" fmla="*/ 4310 h 8679"/>
                <a:gd name="connsiteX5" fmla="*/ 7274 w 119502"/>
                <a:gd name="connsiteY5" fmla="*/ 8739 h 8679"/>
                <a:gd name="connsiteX6" fmla="*/ 11263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34" y="8739"/>
                  </a:moveTo>
                  <a:cubicBezTo>
                    <a:pt x="115463" y="8739"/>
                    <a:pt x="119705" y="8739"/>
                    <a:pt x="119705" y="4487"/>
                  </a:cubicBezTo>
                  <a:cubicBezTo>
                    <a:pt x="119705" y="59"/>
                    <a:pt x="115639" y="59"/>
                    <a:pt x="112634" y="59"/>
                  </a:cubicBezTo>
                  <a:lnTo>
                    <a:pt x="7274" y="59"/>
                  </a:lnTo>
                  <a:cubicBezTo>
                    <a:pt x="4446" y="59"/>
                    <a:pt x="203" y="59"/>
                    <a:pt x="203" y="4310"/>
                  </a:cubicBezTo>
                  <a:cubicBezTo>
                    <a:pt x="203" y="8739"/>
                    <a:pt x="4269" y="8739"/>
                    <a:pt x="7274" y="8739"/>
                  </a:cubicBezTo>
                  <a:lnTo>
                    <a:pt x="11263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8E3305C5-CEA8-9B8E-C108-9A102CC222A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189500" y="6584474"/>
              <a:ext cx="132053" cy="119743"/>
            </a:xfrm>
            <a:custGeom>
              <a:avLst/>
              <a:gdLst>
                <a:gd name="connsiteX0" fmla="*/ 78522 w 132053"/>
                <a:gd name="connsiteY0" fmla="*/ 12636 h 119743"/>
                <a:gd name="connsiteX1" fmla="*/ 84002 w 132053"/>
                <a:gd name="connsiteY1" fmla="*/ 6613 h 119743"/>
                <a:gd name="connsiteX2" fmla="*/ 94609 w 132053"/>
                <a:gd name="connsiteY2" fmla="*/ 6436 h 119743"/>
                <a:gd name="connsiteX3" fmla="*/ 114408 w 132053"/>
                <a:gd name="connsiteY3" fmla="*/ 7853 h 119743"/>
                <a:gd name="connsiteX4" fmla="*/ 122717 w 132053"/>
                <a:gd name="connsiteY4" fmla="*/ 21847 h 119743"/>
                <a:gd name="connsiteX5" fmla="*/ 121479 w 132053"/>
                <a:gd name="connsiteY5" fmla="*/ 36195 h 119743"/>
                <a:gd name="connsiteX6" fmla="*/ 121126 w 132053"/>
                <a:gd name="connsiteY6" fmla="*/ 38143 h 119743"/>
                <a:gd name="connsiteX7" fmla="*/ 124131 w 132053"/>
                <a:gd name="connsiteY7" fmla="*/ 40800 h 119743"/>
                <a:gd name="connsiteX8" fmla="*/ 127490 w 132053"/>
                <a:gd name="connsiteY8" fmla="*/ 36372 h 119743"/>
                <a:gd name="connsiteX9" fmla="*/ 132263 w 132053"/>
                <a:gd name="connsiteY9" fmla="*/ 2539 h 119743"/>
                <a:gd name="connsiteX10" fmla="*/ 126960 w 132053"/>
                <a:gd name="connsiteY10" fmla="*/ 59 h 119743"/>
                <a:gd name="connsiteX11" fmla="*/ 18241 w 132053"/>
                <a:gd name="connsiteY11" fmla="*/ 59 h 119743"/>
                <a:gd name="connsiteX12" fmla="*/ 12230 w 132053"/>
                <a:gd name="connsiteY12" fmla="*/ 3779 h 119743"/>
                <a:gd name="connsiteX13" fmla="*/ 1093 w 132053"/>
                <a:gd name="connsiteY13" fmla="*/ 35132 h 119743"/>
                <a:gd name="connsiteX14" fmla="*/ 209 w 132053"/>
                <a:gd name="connsiteY14" fmla="*/ 38320 h 119743"/>
                <a:gd name="connsiteX15" fmla="*/ 3215 w 132053"/>
                <a:gd name="connsiteY15" fmla="*/ 40800 h 119743"/>
                <a:gd name="connsiteX16" fmla="*/ 6927 w 132053"/>
                <a:gd name="connsiteY16" fmla="*/ 36549 h 119743"/>
                <a:gd name="connsiteX17" fmla="*/ 49884 w 132053"/>
                <a:gd name="connsiteY17" fmla="*/ 6436 h 119743"/>
                <a:gd name="connsiteX18" fmla="*/ 57309 w 132053"/>
                <a:gd name="connsiteY18" fmla="*/ 6436 h 119743"/>
                <a:gd name="connsiteX19" fmla="*/ 62789 w 132053"/>
                <a:gd name="connsiteY19" fmla="*/ 8207 h 119743"/>
                <a:gd name="connsiteX20" fmla="*/ 62082 w 132053"/>
                <a:gd name="connsiteY20" fmla="*/ 11927 h 119743"/>
                <a:gd name="connsiteX21" fmla="*/ 38747 w 132053"/>
                <a:gd name="connsiteY21" fmla="*/ 105100 h 119743"/>
                <a:gd name="connsiteX22" fmla="*/ 18064 w 132053"/>
                <a:gd name="connsiteY22" fmla="*/ 113426 h 119743"/>
                <a:gd name="connsiteX23" fmla="*/ 10109 w 132053"/>
                <a:gd name="connsiteY23" fmla="*/ 117323 h 119743"/>
                <a:gd name="connsiteX24" fmla="*/ 13114 w 132053"/>
                <a:gd name="connsiteY24" fmla="*/ 119803 h 119743"/>
                <a:gd name="connsiteX25" fmla="*/ 28317 w 132053"/>
                <a:gd name="connsiteY25" fmla="*/ 119271 h 119743"/>
                <a:gd name="connsiteX26" fmla="*/ 43520 w 132053"/>
                <a:gd name="connsiteY26" fmla="*/ 119094 h 119743"/>
                <a:gd name="connsiteX27" fmla="*/ 59430 w 132053"/>
                <a:gd name="connsiteY27" fmla="*/ 119271 h 119743"/>
                <a:gd name="connsiteX28" fmla="*/ 74280 w 132053"/>
                <a:gd name="connsiteY28" fmla="*/ 119803 h 119743"/>
                <a:gd name="connsiteX29" fmla="*/ 78345 w 132053"/>
                <a:gd name="connsiteY29" fmla="*/ 115906 h 119743"/>
                <a:gd name="connsiteX30" fmla="*/ 71098 w 132053"/>
                <a:gd name="connsiteY30" fmla="*/ 113426 h 119743"/>
                <a:gd name="connsiteX31" fmla="*/ 60844 w 132053"/>
                <a:gd name="connsiteY31" fmla="*/ 113072 h 119743"/>
                <a:gd name="connsiteX32" fmla="*/ 54480 w 132053"/>
                <a:gd name="connsiteY32" fmla="*/ 109706 h 119743"/>
                <a:gd name="connsiteX33" fmla="*/ 55187 w 132053"/>
                <a:gd name="connsiteY33" fmla="*/ 105632 h 119743"/>
                <a:gd name="connsiteX34" fmla="*/ 7852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22" y="12636"/>
                  </a:moveTo>
                  <a:cubicBezTo>
                    <a:pt x="79760" y="7499"/>
                    <a:pt x="80113" y="6967"/>
                    <a:pt x="84002" y="6613"/>
                  </a:cubicBezTo>
                  <a:cubicBezTo>
                    <a:pt x="84886" y="6436"/>
                    <a:pt x="91073" y="6436"/>
                    <a:pt x="94609" y="6436"/>
                  </a:cubicBezTo>
                  <a:cubicBezTo>
                    <a:pt x="105393" y="6436"/>
                    <a:pt x="109989" y="6436"/>
                    <a:pt x="114408" y="7853"/>
                  </a:cubicBezTo>
                  <a:cubicBezTo>
                    <a:pt x="122363" y="10333"/>
                    <a:pt x="122717" y="15470"/>
                    <a:pt x="122717" y="21847"/>
                  </a:cubicBezTo>
                  <a:cubicBezTo>
                    <a:pt x="122717" y="24681"/>
                    <a:pt x="122717" y="26984"/>
                    <a:pt x="121479" y="36195"/>
                  </a:cubicBezTo>
                  <a:lnTo>
                    <a:pt x="121126" y="38143"/>
                  </a:lnTo>
                  <a:cubicBezTo>
                    <a:pt x="121126" y="39914"/>
                    <a:pt x="122363" y="40800"/>
                    <a:pt x="124131" y="40800"/>
                  </a:cubicBezTo>
                  <a:cubicBezTo>
                    <a:pt x="126783" y="40800"/>
                    <a:pt x="127136" y="39206"/>
                    <a:pt x="127490" y="36372"/>
                  </a:cubicBezTo>
                  <a:lnTo>
                    <a:pt x="132263" y="2539"/>
                  </a:lnTo>
                  <a:cubicBezTo>
                    <a:pt x="132263" y="59"/>
                    <a:pt x="130142" y="59"/>
                    <a:pt x="126960" y="59"/>
                  </a:cubicBezTo>
                  <a:lnTo>
                    <a:pt x="18241" y="59"/>
                  </a:lnTo>
                  <a:cubicBezTo>
                    <a:pt x="13821" y="59"/>
                    <a:pt x="13468" y="59"/>
                    <a:pt x="12230" y="3779"/>
                  </a:cubicBezTo>
                  <a:lnTo>
                    <a:pt x="1093" y="35132"/>
                  </a:lnTo>
                  <a:cubicBezTo>
                    <a:pt x="916" y="35840"/>
                    <a:pt x="209" y="37435"/>
                    <a:pt x="209" y="38320"/>
                  </a:cubicBezTo>
                  <a:cubicBezTo>
                    <a:pt x="209" y="39029"/>
                    <a:pt x="563" y="40800"/>
                    <a:pt x="3215" y="40800"/>
                  </a:cubicBezTo>
                  <a:cubicBezTo>
                    <a:pt x="5513" y="40800"/>
                    <a:pt x="5866" y="39914"/>
                    <a:pt x="6927" y="36549"/>
                  </a:cubicBezTo>
                  <a:cubicBezTo>
                    <a:pt x="17180" y="8207"/>
                    <a:pt x="23014" y="6436"/>
                    <a:pt x="49884" y="6436"/>
                  </a:cubicBezTo>
                  <a:lnTo>
                    <a:pt x="57309" y="6436"/>
                  </a:lnTo>
                  <a:cubicBezTo>
                    <a:pt x="62612" y="6436"/>
                    <a:pt x="62789" y="6613"/>
                    <a:pt x="62789" y="8207"/>
                  </a:cubicBezTo>
                  <a:cubicBezTo>
                    <a:pt x="62789" y="8384"/>
                    <a:pt x="62789" y="9270"/>
                    <a:pt x="62082" y="11927"/>
                  </a:cubicBezTo>
                  <a:lnTo>
                    <a:pt x="38747" y="105100"/>
                  </a:lnTo>
                  <a:cubicBezTo>
                    <a:pt x="37156" y="111654"/>
                    <a:pt x="36626" y="113426"/>
                    <a:pt x="18064" y="113426"/>
                  </a:cubicBezTo>
                  <a:cubicBezTo>
                    <a:pt x="11700" y="113426"/>
                    <a:pt x="10109" y="113426"/>
                    <a:pt x="10109" y="117323"/>
                  </a:cubicBezTo>
                  <a:cubicBezTo>
                    <a:pt x="10109" y="117854"/>
                    <a:pt x="10462" y="119803"/>
                    <a:pt x="13114" y="119803"/>
                  </a:cubicBezTo>
                  <a:cubicBezTo>
                    <a:pt x="18064" y="119803"/>
                    <a:pt x="23367" y="119271"/>
                    <a:pt x="28317" y="119271"/>
                  </a:cubicBezTo>
                  <a:cubicBezTo>
                    <a:pt x="33267" y="119271"/>
                    <a:pt x="38570" y="119094"/>
                    <a:pt x="43520" y="119094"/>
                  </a:cubicBezTo>
                  <a:cubicBezTo>
                    <a:pt x="48470" y="119094"/>
                    <a:pt x="54480" y="119094"/>
                    <a:pt x="59430" y="119271"/>
                  </a:cubicBezTo>
                  <a:cubicBezTo>
                    <a:pt x="64203" y="119448"/>
                    <a:pt x="69507" y="119803"/>
                    <a:pt x="74280" y="119803"/>
                  </a:cubicBezTo>
                  <a:cubicBezTo>
                    <a:pt x="75694" y="119803"/>
                    <a:pt x="78345" y="119803"/>
                    <a:pt x="78345" y="115906"/>
                  </a:cubicBezTo>
                  <a:cubicBezTo>
                    <a:pt x="78345" y="113426"/>
                    <a:pt x="76578" y="113426"/>
                    <a:pt x="71098" y="113426"/>
                  </a:cubicBezTo>
                  <a:cubicBezTo>
                    <a:pt x="67739" y="113426"/>
                    <a:pt x="64203" y="113249"/>
                    <a:pt x="60844" y="113072"/>
                  </a:cubicBezTo>
                  <a:cubicBezTo>
                    <a:pt x="54834" y="112540"/>
                    <a:pt x="54480" y="111832"/>
                    <a:pt x="54480" y="109706"/>
                  </a:cubicBezTo>
                  <a:cubicBezTo>
                    <a:pt x="54480" y="108466"/>
                    <a:pt x="54480" y="108112"/>
                    <a:pt x="55187" y="105632"/>
                  </a:cubicBezTo>
                  <a:lnTo>
                    <a:pt x="7852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1AC896C7-DDCC-5BD6-C933-1C5DB2FEE489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035367" y="6765870"/>
              <a:ext cx="86975" cy="124703"/>
            </a:xfrm>
            <a:custGeom>
              <a:avLst/>
              <a:gdLst>
                <a:gd name="connsiteX0" fmla="*/ 42276 w 86975"/>
                <a:gd name="connsiteY0" fmla="*/ 5380 h 124703"/>
                <a:gd name="connsiteX1" fmla="*/ 42983 w 86975"/>
                <a:gd name="connsiteY1" fmla="*/ 2546 h 124703"/>
                <a:gd name="connsiteX2" fmla="*/ 40155 w 86975"/>
                <a:gd name="connsiteY2" fmla="*/ 66 h 124703"/>
                <a:gd name="connsiteX3" fmla="*/ 17527 w 86975"/>
                <a:gd name="connsiteY3" fmla="*/ 1838 h 124703"/>
                <a:gd name="connsiteX4" fmla="*/ 13638 w 86975"/>
                <a:gd name="connsiteY4" fmla="*/ 5912 h 124703"/>
                <a:gd name="connsiteX5" fmla="*/ 18234 w 86975"/>
                <a:gd name="connsiteY5" fmla="*/ 8392 h 124703"/>
                <a:gd name="connsiteX6" fmla="*/ 26720 w 86975"/>
                <a:gd name="connsiteY6" fmla="*/ 11049 h 124703"/>
                <a:gd name="connsiteX7" fmla="*/ 26013 w 86975"/>
                <a:gd name="connsiteY7" fmla="*/ 14946 h 124703"/>
                <a:gd name="connsiteX8" fmla="*/ 1087 w 86975"/>
                <a:gd name="connsiteY8" fmla="*/ 115204 h 124703"/>
                <a:gd name="connsiteX9" fmla="*/ 203 w 86975"/>
                <a:gd name="connsiteY9" fmla="*/ 119101 h 124703"/>
                <a:gd name="connsiteX10" fmla="*/ 6213 w 86975"/>
                <a:gd name="connsiteY10" fmla="*/ 124770 h 124703"/>
                <a:gd name="connsiteX11" fmla="*/ 14345 w 86975"/>
                <a:gd name="connsiteY11" fmla="*/ 117330 h 124703"/>
                <a:gd name="connsiteX12" fmla="*/ 23007 w 86975"/>
                <a:gd name="connsiteY12" fmla="*/ 82966 h 124703"/>
                <a:gd name="connsiteX13" fmla="*/ 45635 w 86975"/>
                <a:gd name="connsiteY13" fmla="*/ 97491 h 124703"/>
                <a:gd name="connsiteX14" fmla="*/ 45282 w 86975"/>
                <a:gd name="connsiteY14" fmla="*/ 101034 h 124703"/>
                <a:gd name="connsiteX15" fmla="*/ 44574 w 86975"/>
                <a:gd name="connsiteY15" fmla="*/ 106525 h 124703"/>
                <a:gd name="connsiteX16" fmla="*/ 63313 w 86975"/>
                <a:gd name="connsiteY16" fmla="*/ 124770 h 124703"/>
                <a:gd name="connsiteX17" fmla="*/ 85764 w 86975"/>
                <a:gd name="connsiteY17" fmla="*/ 97668 h 124703"/>
                <a:gd name="connsiteX18" fmla="*/ 82935 w 86975"/>
                <a:gd name="connsiteY18" fmla="*/ 95365 h 124703"/>
                <a:gd name="connsiteX19" fmla="*/ 79400 w 86975"/>
                <a:gd name="connsiteY19" fmla="*/ 99617 h 124703"/>
                <a:gd name="connsiteX20" fmla="*/ 63843 w 86975"/>
                <a:gd name="connsiteY20" fmla="*/ 119810 h 124703"/>
                <a:gd name="connsiteX21" fmla="*/ 57656 w 86975"/>
                <a:gd name="connsiteY21" fmla="*/ 110599 h 124703"/>
                <a:gd name="connsiteX22" fmla="*/ 58717 w 86975"/>
                <a:gd name="connsiteY22" fmla="*/ 102628 h 124703"/>
                <a:gd name="connsiteX23" fmla="*/ 59601 w 86975"/>
                <a:gd name="connsiteY23" fmla="*/ 97137 h 124703"/>
                <a:gd name="connsiteX24" fmla="*/ 30962 w 86975"/>
                <a:gd name="connsiteY24" fmla="*/ 78360 h 124703"/>
                <a:gd name="connsiteX25" fmla="*/ 45635 w 86975"/>
                <a:gd name="connsiteY25" fmla="*/ 66669 h 124703"/>
                <a:gd name="connsiteX26" fmla="*/ 73389 w 86975"/>
                <a:gd name="connsiteY26" fmla="*/ 49841 h 124703"/>
                <a:gd name="connsiteX27" fmla="*/ 79223 w 86975"/>
                <a:gd name="connsiteY27" fmla="*/ 52144 h 124703"/>
                <a:gd name="connsiteX28" fmla="*/ 70031 w 86975"/>
                <a:gd name="connsiteY28" fmla="*/ 62064 h 124703"/>
                <a:gd name="connsiteX29" fmla="*/ 77102 w 86975"/>
                <a:gd name="connsiteY29" fmla="*/ 68618 h 124703"/>
                <a:gd name="connsiteX30" fmla="*/ 87178 w 86975"/>
                <a:gd name="connsiteY30" fmla="*/ 57281 h 124703"/>
                <a:gd name="connsiteX31" fmla="*/ 73566 w 86975"/>
                <a:gd name="connsiteY31" fmla="*/ 44882 h 124703"/>
                <a:gd name="connsiteX32" fmla="*/ 45282 w 86975"/>
                <a:gd name="connsiteY32" fmla="*/ 60470 h 124703"/>
                <a:gd name="connsiteX33" fmla="*/ 24775 w 86975"/>
                <a:gd name="connsiteY33" fmla="*/ 76057 h 124703"/>
                <a:gd name="connsiteX34" fmla="*/ 42276 w 8697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276" y="5380"/>
                  </a:moveTo>
                  <a:cubicBezTo>
                    <a:pt x="42453" y="5026"/>
                    <a:pt x="42983" y="2723"/>
                    <a:pt x="42983" y="2546"/>
                  </a:cubicBezTo>
                  <a:cubicBezTo>
                    <a:pt x="42983" y="1660"/>
                    <a:pt x="42276" y="66"/>
                    <a:pt x="40155" y="66"/>
                  </a:cubicBezTo>
                  <a:cubicBezTo>
                    <a:pt x="36619" y="66"/>
                    <a:pt x="21947" y="1483"/>
                    <a:pt x="17527" y="1838"/>
                  </a:cubicBezTo>
                  <a:cubicBezTo>
                    <a:pt x="16113" y="2015"/>
                    <a:pt x="13638" y="2192"/>
                    <a:pt x="13638" y="5912"/>
                  </a:cubicBezTo>
                  <a:cubicBezTo>
                    <a:pt x="13638" y="8392"/>
                    <a:pt x="16113" y="8392"/>
                    <a:pt x="18234" y="8392"/>
                  </a:cubicBezTo>
                  <a:cubicBezTo>
                    <a:pt x="26720" y="8392"/>
                    <a:pt x="26720" y="9632"/>
                    <a:pt x="26720" y="11049"/>
                  </a:cubicBezTo>
                  <a:cubicBezTo>
                    <a:pt x="26720" y="12289"/>
                    <a:pt x="26366" y="13351"/>
                    <a:pt x="26013" y="14946"/>
                  </a:cubicBezTo>
                  <a:lnTo>
                    <a:pt x="1087" y="115204"/>
                  </a:lnTo>
                  <a:cubicBezTo>
                    <a:pt x="203" y="118393"/>
                    <a:pt x="203" y="118747"/>
                    <a:pt x="203" y="119101"/>
                  </a:cubicBezTo>
                  <a:cubicBezTo>
                    <a:pt x="203" y="121758"/>
                    <a:pt x="2324" y="124770"/>
                    <a:pt x="6213" y="124770"/>
                  </a:cubicBezTo>
                  <a:cubicBezTo>
                    <a:pt x="10986" y="124770"/>
                    <a:pt x="13285" y="121227"/>
                    <a:pt x="14345" y="117330"/>
                  </a:cubicBezTo>
                  <a:cubicBezTo>
                    <a:pt x="14699" y="116622"/>
                    <a:pt x="22300" y="85446"/>
                    <a:pt x="23007" y="82966"/>
                  </a:cubicBezTo>
                  <a:cubicBezTo>
                    <a:pt x="35559" y="84206"/>
                    <a:pt x="45635" y="88280"/>
                    <a:pt x="45635" y="97491"/>
                  </a:cubicBezTo>
                  <a:cubicBezTo>
                    <a:pt x="45635" y="98377"/>
                    <a:pt x="45635" y="99262"/>
                    <a:pt x="45282" y="101034"/>
                  </a:cubicBezTo>
                  <a:cubicBezTo>
                    <a:pt x="44574" y="103691"/>
                    <a:pt x="44574" y="104576"/>
                    <a:pt x="44574" y="106525"/>
                  </a:cubicBezTo>
                  <a:cubicBezTo>
                    <a:pt x="44574" y="119101"/>
                    <a:pt x="54828" y="124770"/>
                    <a:pt x="63313" y="124770"/>
                  </a:cubicBezTo>
                  <a:cubicBezTo>
                    <a:pt x="80460" y="124770"/>
                    <a:pt x="85764" y="97845"/>
                    <a:pt x="85764" y="97668"/>
                  </a:cubicBezTo>
                  <a:cubicBezTo>
                    <a:pt x="85764" y="95365"/>
                    <a:pt x="83466" y="95365"/>
                    <a:pt x="82935" y="95365"/>
                  </a:cubicBezTo>
                  <a:cubicBezTo>
                    <a:pt x="80460" y="95365"/>
                    <a:pt x="80284" y="96251"/>
                    <a:pt x="79400" y="99617"/>
                  </a:cubicBezTo>
                  <a:cubicBezTo>
                    <a:pt x="77278" y="107233"/>
                    <a:pt x="72505" y="119810"/>
                    <a:pt x="63843" y="119810"/>
                  </a:cubicBezTo>
                  <a:cubicBezTo>
                    <a:pt x="59070" y="119810"/>
                    <a:pt x="57656" y="115382"/>
                    <a:pt x="57656" y="110599"/>
                  </a:cubicBezTo>
                  <a:cubicBezTo>
                    <a:pt x="57656" y="107588"/>
                    <a:pt x="57656" y="107233"/>
                    <a:pt x="58717" y="102628"/>
                  </a:cubicBezTo>
                  <a:cubicBezTo>
                    <a:pt x="58893" y="102096"/>
                    <a:pt x="59601" y="99085"/>
                    <a:pt x="59601" y="97137"/>
                  </a:cubicBezTo>
                  <a:cubicBezTo>
                    <a:pt x="59601" y="81372"/>
                    <a:pt x="38387" y="78892"/>
                    <a:pt x="30962" y="78360"/>
                  </a:cubicBezTo>
                  <a:cubicBezTo>
                    <a:pt x="36089" y="75172"/>
                    <a:pt x="42630" y="69326"/>
                    <a:pt x="45635" y="66669"/>
                  </a:cubicBezTo>
                  <a:cubicBezTo>
                    <a:pt x="54651" y="58167"/>
                    <a:pt x="63490" y="49841"/>
                    <a:pt x="73389" y="49841"/>
                  </a:cubicBezTo>
                  <a:cubicBezTo>
                    <a:pt x="75511" y="49841"/>
                    <a:pt x="77809" y="50373"/>
                    <a:pt x="79223" y="52144"/>
                  </a:cubicBezTo>
                  <a:cubicBezTo>
                    <a:pt x="71622" y="53384"/>
                    <a:pt x="70031" y="59407"/>
                    <a:pt x="70031" y="62064"/>
                  </a:cubicBezTo>
                  <a:cubicBezTo>
                    <a:pt x="70031" y="65961"/>
                    <a:pt x="73036" y="68618"/>
                    <a:pt x="77102" y="68618"/>
                  </a:cubicBezTo>
                  <a:cubicBezTo>
                    <a:pt x="81875" y="68618"/>
                    <a:pt x="87178" y="64721"/>
                    <a:pt x="87178" y="57281"/>
                  </a:cubicBezTo>
                  <a:cubicBezTo>
                    <a:pt x="87178" y="51436"/>
                    <a:pt x="82935" y="44882"/>
                    <a:pt x="73566" y="44882"/>
                  </a:cubicBezTo>
                  <a:cubicBezTo>
                    <a:pt x="63490" y="44882"/>
                    <a:pt x="54297" y="52144"/>
                    <a:pt x="45282" y="60470"/>
                  </a:cubicBezTo>
                  <a:cubicBezTo>
                    <a:pt x="37857" y="67555"/>
                    <a:pt x="32023" y="73046"/>
                    <a:pt x="24775" y="76057"/>
                  </a:cubicBezTo>
                  <a:lnTo>
                    <a:pt x="42276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DC94DF66-BB8D-D45D-8EE3-0EA0B212DFAF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133559" y="6810686"/>
              <a:ext cx="98642" cy="112481"/>
            </a:xfrm>
            <a:custGeom>
              <a:avLst/>
              <a:gdLst>
                <a:gd name="connsiteX0" fmla="*/ 13643 w 98642"/>
                <a:gd name="connsiteY0" fmla="*/ 99794 h 112481"/>
                <a:gd name="connsiteX1" fmla="*/ 4980 w 98642"/>
                <a:gd name="connsiteY1" fmla="*/ 106171 h 112481"/>
                <a:gd name="connsiteX2" fmla="*/ 207 w 98642"/>
                <a:gd name="connsiteY2" fmla="*/ 109890 h 112481"/>
                <a:gd name="connsiteX3" fmla="*/ 2682 w 98642"/>
                <a:gd name="connsiteY3" fmla="*/ 112547 h 112481"/>
                <a:gd name="connsiteX4" fmla="*/ 17885 w 98642"/>
                <a:gd name="connsiteY4" fmla="*/ 111839 h 112481"/>
                <a:gd name="connsiteX5" fmla="*/ 36447 w 98642"/>
                <a:gd name="connsiteY5" fmla="*/ 112547 h 112481"/>
                <a:gd name="connsiteX6" fmla="*/ 39983 w 98642"/>
                <a:gd name="connsiteY6" fmla="*/ 108650 h 112481"/>
                <a:gd name="connsiteX7" fmla="*/ 35386 w 98642"/>
                <a:gd name="connsiteY7" fmla="*/ 106171 h 112481"/>
                <a:gd name="connsiteX8" fmla="*/ 26724 w 98642"/>
                <a:gd name="connsiteY8" fmla="*/ 104045 h 112481"/>
                <a:gd name="connsiteX9" fmla="*/ 28669 w 98642"/>
                <a:gd name="connsiteY9" fmla="*/ 95897 h 112481"/>
                <a:gd name="connsiteX10" fmla="*/ 35210 w 98642"/>
                <a:gd name="connsiteY10" fmla="*/ 69503 h 112481"/>
                <a:gd name="connsiteX11" fmla="*/ 53418 w 98642"/>
                <a:gd name="connsiteY11" fmla="*/ 79954 h 112481"/>
                <a:gd name="connsiteX12" fmla="*/ 98850 w 98642"/>
                <a:gd name="connsiteY12" fmla="*/ 29648 h 112481"/>
                <a:gd name="connsiteX13" fmla="*/ 72333 w 98642"/>
                <a:gd name="connsiteY13" fmla="*/ 66 h 112481"/>
                <a:gd name="connsiteX14" fmla="*/ 47231 w 98642"/>
                <a:gd name="connsiteY14" fmla="*/ 12466 h 112481"/>
                <a:gd name="connsiteX15" fmla="*/ 29022 w 98642"/>
                <a:gd name="connsiteY15" fmla="*/ 66 h 112481"/>
                <a:gd name="connsiteX16" fmla="*/ 15057 w 98642"/>
                <a:gd name="connsiteY16" fmla="*/ 9454 h 112481"/>
                <a:gd name="connsiteX17" fmla="*/ 8693 w 98642"/>
                <a:gd name="connsiteY17" fmla="*/ 27168 h 112481"/>
                <a:gd name="connsiteX18" fmla="*/ 11698 w 98642"/>
                <a:gd name="connsiteY18" fmla="*/ 29471 h 112481"/>
                <a:gd name="connsiteX19" fmla="*/ 15587 w 98642"/>
                <a:gd name="connsiteY19" fmla="*/ 24157 h 112481"/>
                <a:gd name="connsiteX20" fmla="*/ 28492 w 98642"/>
                <a:gd name="connsiteY20" fmla="*/ 5026 h 112481"/>
                <a:gd name="connsiteX21" fmla="*/ 34326 w 98642"/>
                <a:gd name="connsiteY21" fmla="*/ 13706 h 112481"/>
                <a:gd name="connsiteX22" fmla="*/ 33795 w 98642"/>
                <a:gd name="connsiteY22" fmla="*/ 19020 h 112481"/>
                <a:gd name="connsiteX23" fmla="*/ 13643 w 98642"/>
                <a:gd name="connsiteY23" fmla="*/ 99794 h 112481"/>
                <a:gd name="connsiteX24" fmla="*/ 47054 w 98642"/>
                <a:gd name="connsiteY24" fmla="*/ 21323 h 112481"/>
                <a:gd name="connsiteX25" fmla="*/ 71803 w 98642"/>
                <a:gd name="connsiteY25" fmla="*/ 5026 h 112481"/>
                <a:gd name="connsiteX26" fmla="*/ 84708 w 98642"/>
                <a:gd name="connsiteY26" fmla="*/ 22208 h 112481"/>
                <a:gd name="connsiteX27" fmla="*/ 75515 w 98642"/>
                <a:gd name="connsiteY27" fmla="*/ 57812 h 112481"/>
                <a:gd name="connsiteX28" fmla="*/ 53418 w 98642"/>
                <a:gd name="connsiteY28" fmla="*/ 74995 h 112481"/>
                <a:gd name="connsiteX29" fmla="*/ 37684 w 98642"/>
                <a:gd name="connsiteY29" fmla="*/ 59584 h 112481"/>
                <a:gd name="connsiteX30" fmla="*/ 38215 w 98642"/>
                <a:gd name="connsiteY30" fmla="*/ 56927 h 112481"/>
                <a:gd name="connsiteX31" fmla="*/ 47054 w 98642"/>
                <a:gd name="connsiteY31" fmla="*/ 2132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642" h="112481">
                  <a:moveTo>
                    <a:pt x="13643" y="99794"/>
                  </a:moveTo>
                  <a:cubicBezTo>
                    <a:pt x="12405" y="104753"/>
                    <a:pt x="12052" y="106171"/>
                    <a:pt x="4980" y="106171"/>
                  </a:cubicBezTo>
                  <a:cubicBezTo>
                    <a:pt x="2682" y="106171"/>
                    <a:pt x="207" y="106171"/>
                    <a:pt x="207" y="109890"/>
                  </a:cubicBezTo>
                  <a:cubicBezTo>
                    <a:pt x="207" y="111839"/>
                    <a:pt x="1798" y="112547"/>
                    <a:pt x="2682" y="112547"/>
                  </a:cubicBezTo>
                  <a:cubicBezTo>
                    <a:pt x="7279" y="112547"/>
                    <a:pt x="13112" y="111839"/>
                    <a:pt x="17885" y="111839"/>
                  </a:cubicBezTo>
                  <a:cubicBezTo>
                    <a:pt x="23896" y="111839"/>
                    <a:pt x="30613" y="112547"/>
                    <a:pt x="36447" y="112547"/>
                  </a:cubicBezTo>
                  <a:cubicBezTo>
                    <a:pt x="38038" y="112547"/>
                    <a:pt x="39983" y="112016"/>
                    <a:pt x="39983" y="108650"/>
                  </a:cubicBezTo>
                  <a:cubicBezTo>
                    <a:pt x="39983" y="106171"/>
                    <a:pt x="37508" y="106171"/>
                    <a:pt x="35386" y="106171"/>
                  </a:cubicBezTo>
                  <a:cubicBezTo>
                    <a:pt x="31497" y="106171"/>
                    <a:pt x="26724" y="106171"/>
                    <a:pt x="26724" y="104045"/>
                  </a:cubicBezTo>
                  <a:cubicBezTo>
                    <a:pt x="26724" y="103159"/>
                    <a:pt x="27962" y="98554"/>
                    <a:pt x="28669" y="95897"/>
                  </a:cubicBezTo>
                  <a:cubicBezTo>
                    <a:pt x="30790" y="86508"/>
                    <a:pt x="33265" y="76943"/>
                    <a:pt x="35210" y="69503"/>
                  </a:cubicBezTo>
                  <a:cubicBezTo>
                    <a:pt x="37331" y="73046"/>
                    <a:pt x="42811" y="79954"/>
                    <a:pt x="53418" y="79954"/>
                  </a:cubicBezTo>
                  <a:cubicBezTo>
                    <a:pt x="74985" y="79954"/>
                    <a:pt x="98850" y="56041"/>
                    <a:pt x="98850" y="29648"/>
                  </a:cubicBezTo>
                  <a:cubicBezTo>
                    <a:pt x="98850" y="8923"/>
                    <a:pt x="84531" y="66"/>
                    <a:pt x="72333" y="66"/>
                  </a:cubicBezTo>
                  <a:cubicBezTo>
                    <a:pt x="61373" y="66"/>
                    <a:pt x="52004" y="7506"/>
                    <a:pt x="47231" y="12466"/>
                  </a:cubicBezTo>
                  <a:cubicBezTo>
                    <a:pt x="44225" y="2369"/>
                    <a:pt x="34326" y="66"/>
                    <a:pt x="29022" y="66"/>
                  </a:cubicBezTo>
                  <a:cubicBezTo>
                    <a:pt x="22128" y="66"/>
                    <a:pt x="17885" y="4672"/>
                    <a:pt x="15057" y="9454"/>
                  </a:cubicBezTo>
                  <a:cubicBezTo>
                    <a:pt x="11521" y="15477"/>
                    <a:pt x="8693" y="26105"/>
                    <a:pt x="8693" y="27168"/>
                  </a:cubicBezTo>
                  <a:cubicBezTo>
                    <a:pt x="8693" y="29471"/>
                    <a:pt x="11168" y="29471"/>
                    <a:pt x="11698" y="29471"/>
                  </a:cubicBezTo>
                  <a:cubicBezTo>
                    <a:pt x="14173" y="29471"/>
                    <a:pt x="14350" y="28939"/>
                    <a:pt x="15587" y="24157"/>
                  </a:cubicBezTo>
                  <a:cubicBezTo>
                    <a:pt x="18239" y="13883"/>
                    <a:pt x="21598" y="5026"/>
                    <a:pt x="28492" y="5026"/>
                  </a:cubicBezTo>
                  <a:cubicBezTo>
                    <a:pt x="33088" y="5026"/>
                    <a:pt x="34326" y="8923"/>
                    <a:pt x="34326" y="13706"/>
                  </a:cubicBezTo>
                  <a:cubicBezTo>
                    <a:pt x="34326" y="15654"/>
                    <a:pt x="33972" y="17957"/>
                    <a:pt x="33795" y="19020"/>
                  </a:cubicBezTo>
                  <a:lnTo>
                    <a:pt x="13643" y="99794"/>
                  </a:lnTo>
                  <a:close/>
                  <a:moveTo>
                    <a:pt x="47054" y="21323"/>
                  </a:moveTo>
                  <a:cubicBezTo>
                    <a:pt x="57307" y="7683"/>
                    <a:pt x="66146" y="5026"/>
                    <a:pt x="71803" y="5026"/>
                  </a:cubicBezTo>
                  <a:cubicBezTo>
                    <a:pt x="78697" y="5026"/>
                    <a:pt x="84708" y="10163"/>
                    <a:pt x="84708" y="22208"/>
                  </a:cubicBezTo>
                  <a:cubicBezTo>
                    <a:pt x="84708" y="29471"/>
                    <a:pt x="80818" y="47539"/>
                    <a:pt x="75515" y="57812"/>
                  </a:cubicBezTo>
                  <a:cubicBezTo>
                    <a:pt x="71096" y="66492"/>
                    <a:pt x="62433" y="74995"/>
                    <a:pt x="53418" y="74995"/>
                  </a:cubicBezTo>
                  <a:cubicBezTo>
                    <a:pt x="40866" y="74995"/>
                    <a:pt x="37684" y="61355"/>
                    <a:pt x="37684" y="59584"/>
                  </a:cubicBezTo>
                  <a:cubicBezTo>
                    <a:pt x="37684" y="58875"/>
                    <a:pt x="38038" y="57635"/>
                    <a:pt x="38215" y="56927"/>
                  </a:cubicBezTo>
                  <a:lnTo>
                    <a:pt x="47054" y="213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CEE779F6-9642-1617-8AC2-4453D4C579D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6351344" y="6639634"/>
              <a:ext cx="180314" cy="178400"/>
            </a:xfrm>
            <a:custGeom>
              <a:avLst/>
              <a:gdLst>
                <a:gd name="connsiteX0" fmla="*/ 84564 w 180314"/>
                <a:gd name="connsiteY0" fmla="*/ 17524 h 178400"/>
                <a:gd name="connsiteX1" fmla="*/ 91635 w 180314"/>
                <a:gd name="connsiteY1" fmla="*/ 8161 h 178400"/>
                <a:gd name="connsiteX2" fmla="*/ 107040 w 180314"/>
                <a:gd name="connsiteY2" fmla="*/ 7908 h 178400"/>
                <a:gd name="connsiteX3" fmla="*/ 153003 w 180314"/>
                <a:gd name="connsiteY3" fmla="*/ 32960 h 178400"/>
                <a:gd name="connsiteX4" fmla="*/ 139113 w 180314"/>
                <a:gd name="connsiteY4" fmla="*/ 68893 h 178400"/>
                <a:gd name="connsiteX5" fmla="*/ 96434 w 180314"/>
                <a:gd name="connsiteY5" fmla="*/ 83570 h 178400"/>
                <a:gd name="connsiteX6" fmla="*/ 68149 w 180314"/>
                <a:gd name="connsiteY6" fmla="*/ 83570 h 178400"/>
                <a:gd name="connsiteX7" fmla="*/ 84564 w 180314"/>
                <a:gd name="connsiteY7" fmla="*/ 17524 h 178400"/>
                <a:gd name="connsiteX8" fmla="*/ 120930 w 180314"/>
                <a:gd name="connsiteY8" fmla="*/ 86860 h 178400"/>
                <a:gd name="connsiteX9" fmla="*/ 176489 w 180314"/>
                <a:gd name="connsiteY9" fmla="*/ 38021 h 178400"/>
                <a:gd name="connsiteX10" fmla="*/ 120678 w 180314"/>
                <a:gd name="connsiteY10" fmla="*/ 63 h 178400"/>
                <a:gd name="connsiteX11" fmla="*/ 48703 w 180314"/>
                <a:gd name="connsiteY11" fmla="*/ 63 h 178400"/>
                <a:gd name="connsiteX12" fmla="*/ 41380 w 180314"/>
                <a:gd name="connsiteY12" fmla="*/ 5124 h 178400"/>
                <a:gd name="connsiteX13" fmla="*/ 48451 w 180314"/>
                <a:gd name="connsiteY13" fmla="*/ 7908 h 178400"/>
                <a:gd name="connsiteX14" fmla="*/ 58047 w 180314"/>
                <a:gd name="connsiteY14" fmla="*/ 8414 h 178400"/>
                <a:gd name="connsiteX15" fmla="*/ 64866 w 180314"/>
                <a:gd name="connsiteY15" fmla="*/ 12463 h 178400"/>
                <a:gd name="connsiteX16" fmla="*/ 63856 w 180314"/>
                <a:gd name="connsiteY16" fmla="*/ 17271 h 178400"/>
                <a:gd name="connsiteX17" fmla="*/ 30015 w 180314"/>
                <a:gd name="connsiteY17" fmla="*/ 153159 h 178400"/>
                <a:gd name="connsiteX18" fmla="*/ 7034 w 180314"/>
                <a:gd name="connsiteY18" fmla="*/ 165052 h 178400"/>
                <a:gd name="connsiteX19" fmla="*/ 216 w 180314"/>
                <a:gd name="connsiteY19" fmla="*/ 170114 h 178400"/>
                <a:gd name="connsiteX20" fmla="*/ 3751 w 180314"/>
                <a:gd name="connsiteY20" fmla="*/ 172897 h 178400"/>
                <a:gd name="connsiteX21" fmla="*/ 35571 w 180314"/>
                <a:gd name="connsiteY21" fmla="*/ 172138 h 178400"/>
                <a:gd name="connsiteX22" fmla="*/ 67644 w 180314"/>
                <a:gd name="connsiteY22" fmla="*/ 172897 h 178400"/>
                <a:gd name="connsiteX23" fmla="*/ 72695 w 180314"/>
                <a:gd name="connsiteY23" fmla="*/ 167836 h 178400"/>
                <a:gd name="connsiteX24" fmla="*/ 65624 w 180314"/>
                <a:gd name="connsiteY24" fmla="*/ 165052 h 178400"/>
                <a:gd name="connsiteX25" fmla="*/ 49208 w 180314"/>
                <a:gd name="connsiteY25" fmla="*/ 160498 h 178400"/>
                <a:gd name="connsiteX26" fmla="*/ 49966 w 180314"/>
                <a:gd name="connsiteY26" fmla="*/ 156196 h 178400"/>
                <a:gd name="connsiteX27" fmla="*/ 66634 w 180314"/>
                <a:gd name="connsiteY27" fmla="*/ 89137 h 178400"/>
                <a:gd name="connsiteX28" fmla="*/ 96686 w 180314"/>
                <a:gd name="connsiteY28" fmla="*/ 89137 h 178400"/>
                <a:gd name="connsiteX29" fmla="*/ 124213 w 180314"/>
                <a:gd name="connsiteY29" fmla="*/ 112165 h 178400"/>
                <a:gd name="connsiteX30" fmla="*/ 120678 w 180314"/>
                <a:gd name="connsiteY30" fmla="*/ 129625 h 178400"/>
                <a:gd name="connsiteX31" fmla="*/ 116637 w 180314"/>
                <a:gd name="connsiteY31" fmla="*/ 151135 h 178400"/>
                <a:gd name="connsiteX32" fmla="*/ 150225 w 180314"/>
                <a:gd name="connsiteY32" fmla="*/ 178464 h 178400"/>
                <a:gd name="connsiteX33" fmla="*/ 180530 w 180314"/>
                <a:gd name="connsiteY33" fmla="*/ 149363 h 178400"/>
                <a:gd name="connsiteX34" fmla="*/ 177499 w 180314"/>
                <a:gd name="connsiteY34" fmla="*/ 146327 h 178400"/>
                <a:gd name="connsiteX35" fmla="*/ 174216 w 180314"/>
                <a:gd name="connsiteY35" fmla="*/ 149869 h 178400"/>
                <a:gd name="connsiteX36" fmla="*/ 151235 w 180314"/>
                <a:gd name="connsiteY36" fmla="*/ 172897 h 178400"/>
                <a:gd name="connsiteX37" fmla="*/ 141133 w 180314"/>
                <a:gd name="connsiteY37" fmla="*/ 157461 h 178400"/>
                <a:gd name="connsiteX38" fmla="*/ 143659 w 180314"/>
                <a:gd name="connsiteY38" fmla="*/ 128613 h 178400"/>
                <a:gd name="connsiteX39" fmla="*/ 144669 w 180314"/>
                <a:gd name="connsiteY39" fmla="*/ 116720 h 178400"/>
                <a:gd name="connsiteX40" fmla="*/ 120930 w 180314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314" h="178400">
                  <a:moveTo>
                    <a:pt x="84564" y="17524"/>
                  </a:moveTo>
                  <a:cubicBezTo>
                    <a:pt x="86079" y="11451"/>
                    <a:pt x="86837" y="8920"/>
                    <a:pt x="91635" y="8161"/>
                  </a:cubicBezTo>
                  <a:cubicBezTo>
                    <a:pt x="93908" y="7908"/>
                    <a:pt x="101990" y="7908"/>
                    <a:pt x="107040" y="7908"/>
                  </a:cubicBezTo>
                  <a:cubicBezTo>
                    <a:pt x="124971" y="7908"/>
                    <a:pt x="153003" y="7908"/>
                    <a:pt x="153003" y="32960"/>
                  </a:cubicBezTo>
                  <a:cubicBezTo>
                    <a:pt x="153003" y="41564"/>
                    <a:pt x="148962" y="59024"/>
                    <a:pt x="139113" y="68893"/>
                  </a:cubicBezTo>
                  <a:cubicBezTo>
                    <a:pt x="132547" y="75472"/>
                    <a:pt x="119162" y="83570"/>
                    <a:pt x="96434" y="83570"/>
                  </a:cubicBezTo>
                  <a:lnTo>
                    <a:pt x="68149" y="83570"/>
                  </a:lnTo>
                  <a:lnTo>
                    <a:pt x="84564" y="17524"/>
                  </a:lnTo>
                  <a:close/>
                  <a:moveTo>
                    <a:pt x="120930" y="86860"/>
                  </a:moveTo>
                  <a:cubicBezTo>
                    <a:pt x="146437" y="81293"/>
                    <a:pt x="176489" y="63579"/>
                    <a:pt x="176489" y="38021"/>
                  </a:cubicBezTo>
                  <a:cubicBezTo>
                    <a:pt x="176489" y="16258"/>
                    <a:pt x="153760" y="63"/>
                    <a:pt x="120678" y="63"/>
                  </a:cubicBezTo>
                  <a:lnTo>
                    <a:pt x="48703" y="63"/>
                  </a:lnTo>
                  <a:cubicBezTo>
                    <a:pt x="43653" y="63"/>
                    <a:pt x="41380" y="63"/>
                    <a:pt x="41380" y="5124"/>
                  </a:cubicBezTo>
                  <a:cubicBezTo>
                    <a:pt x="41380" y="7908"/>
                    <a:pt x="43653" y="7908"/>
                    <a:pt x="48451" y="7908"/>
                  </a:cubicBezTo>
                  <a:cubicBezTo>
                    <a:pt x="48956" y="7908"/>
                    <a:pt x="53754" y="7908"/>
                    <a:pt x="58047" y="8414"/>
                  </a:cubicBezTo>
                  <a:cubicBezTo>
                    <a:pt x="62593" y="8920"/>
                    <a:pt x="64866" y="9173"/>
                    <a:pt x="64866" y="12463"/>
                  </a:cubicBezTo>
                  <a:cubicBezTo>
                    <a:pt x="64866" y="13475"/>
                    <a:pt x="64613" y="14234"/>
                    <a:pt x="63856" y="17271"/>
                  </a:cubicBezTo>
                  <a:lnTo>
                    <a:pt x="30015" y="153159"/>
                  </a:lnTo>
                  <a:cubicBezTo>
                    <a:pt x="27490" y="163028"/>
                    <a:pt x="26985" y="165052"/>
                    <a:pt x="7034" y="165052"/>
                  </a:cubicBezTo>
                  <a:cubicBezTo>
                    <a:pt x="2488" y="165052"/>
                    <a:pt x="216" y="165052"/>
                    <a:pt x="216" y="170114"/>
                  </a:cubicBezTo>
                  <a:cubicBezTo>
                    <a:pt x="216" y="172897"/>
                    <a:pt x="3246" y="172897"/>
                    <a:pt x="3751" y="172897"/>
                  </a:cubicBezTo>
                  <a:cubicBezTo>
                    <a:pt x="10822" y="172897"/>
                    <a:pt x="28500" y="172138"/>
                    <a:pt x="35571" y="172138"/>
                  </a:cubicBezTo>
                  <a:cubicBezTo>
                    <a:pt x="42642" y="172138"/>
                    <a:pt x="60573" y="172897"/>
                    <a:pt x="67644" y="172897"/>
                  </a:cubicBezTo>
                  <a:cubicBezTo>
                    <a:pt x="69664" y="172897"/>
                    <a:pt x="72695" y="172897"/>
                    <a:pt x="72695" y="167836"/>
                  </a:cubicBezTo>
                  <a:cubicBezTo>
                    <a:pt x="72695" y="165052"/>
                    <a:pt x="70422" y="165052"/>
                    <a:pt x="65624" y="165052"/>
                  </a:cubicBezTo>
                  <a:cubicBezTo>
                    <a:pt x="56280" y="165052"/>
                    <a:pt x="49208" y="165052"/>
                    <a:pt x="49208" y="160498"/>
                  </a:cubicBezTo>
                  <a:cubicBezTo>
                    <a:pt x="49208" y="158979"/>
                    <a:pt x="49714" y="157714"/>
                    <a:pt x="49966" y="156196"/>
                  </a:cubicBezTo>
                  <a:lnTo>
                    <a:pt x="66634" y="89137"/>
                  </a:lnTo>
                  <a:lnTo>
                    <a:pt x="96686" y="89137"/>
                  </a:lnTo>
                  <a:cubicBezTo>
                    <a:pt x="119667" y="89137"/>
                    <a:pt x="124213" y="103308"/>
                    <a:pt x="124213" y="112165"/>
                  </a:cubicBezTo>
                  <a:cubicBezTo>
                    <a:pt x="124213" y="115961"/>
                    <a:pt x="122193" y="123805"/>
                    <a:pt x="120678" y="129625"/>
                  </a:cubicBezTo>
                  <a:cubicBezTo>
                    <a:pt x="118910" y="136711"/>
                    <a:pt x="116637" y="146074"/>
                    <a:pt x="116637" y="151135"/>
                  </a:cubicBezTo>
                  <a:cubicBezTo>
                    <a:pt x="116637" y="178464"/>
                    <a:pt x="146942" y="178464"/>
                    <a:pt x="150225" y="178464"/>
                  </a:cubicBezTo>
                  <a:cubicBezTo>
                    <a:pt x="171691" y="178464"/>
                    <a:pt x="180530" y="152906"/>
                    <a:pt x="180530" y="149363"/>
                  </a:cubicBezTo>
                  <a:cubicBezTo>
                    <a:pt x="180530" y="146327"/>
                    <a:pt x="177752" y="146327"/>
                    <a:pt x="177499" y="146327"/>
                  </a:cubicBezTo>
                  <a:cubicBezTo>
                    <a:pt x="175226" y="146327"/>
                    <a:pt x="174721" y="148098"/>
                    <a:pt x="174216" y="149869"/>
                  </a:cubicBezTo>
                  <a:cubicBezTo>
                    <a:pt x="167903" y="168595"/>
                    <a:pt x="157043" y="172897"/>
                    <a:pt x="151235" y="172897"/>
                  </a:cubicBezTo>
                  <a:cubicBezTo>
                    <a:pt x="142901" y="172897"/>
                    <a:pt x="141133" y="167330"/>
                    <a:pt x="141133" y="157461"/>
                  </a:cubicBezTo>
                  <a:cubicBezTo>
                    <a:pt x="141133" y="149616"/>
                    <a:pt x="142649" y="136711"/>
                    <a:pt x="143659" y="128613"/>
                  </a:cubicBezTo>
                  <a:cubicBezTo>
                    <a:pt x="144164" y="125070"/>
                    <a:pt x="144669" y="120262"/>
                    <a:pt x="144669" y="116720"/>
                  </a:cubicBezTo>
                  <a:cubicBezTo>
                    <a:pt x="144669" y="97235"/>
                    <a:pt x="127749" y="89390"/>
                    <a:pt x="120930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080CDC95-AA04-BA87-3E35-6B983565330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6553784" y="6655506"/>
              <a:ext cx="119502" cy="8679"/>
            </a:xfrm>
            <a:custGeom>
              <a:avLst/>
              <a:gdLst>
                <a:gd name="connsiteX0" fmla="*/ 112654 w 119502"/>
                <a:gd name="connsiteY0" fmla="*/ 8739 h 8679"/>
                <a:gd name="connsiteX1" fmla="*/ 119726 w 119502"/>
                <a:gd name="connsiteY1" fmla="*/ 4487 h 8679"/>
                <a:gd name="connsiteX2" fmla="*/ 112654 w 119502"/>
                <a:gd name="connsiteY2" fmla="*/ 59 h 8679"/>
                <a:gd name="connsiteX3" fmla="*/ 7294 w 119502"/>
                <a:gd name="connsiteY3" fmla="*/ 59 h 8679"/>
                <a:gd name="connsiteX4" fmla="*/ 223 w 119502"/>
                <a:gd name="connsiteY4" fmla="*/ 4310 h 8679"/>
                <a:gd name="connsiteX5" fmla="*/ 7294 w 119502"/>
                <a:gd name="connsiteY5" fmla="*/ 8739 h 8679"/>
                <a:gd name="connsiteX6" fmla="*/ 112654 w 119502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502" h="8679">
                  <a:moveTo>
                    <a:pt x="112654" y="8739"/>
                  </a:moveTo>
                  <a:cubicBezTo>
                    <a:pt x="115483" y="8739"/>
                    <a:pt x="119726" y="8739"/>
                    <a:pt x="119726" y="4487"/>
                  </a:cubicBezTo>
                  <a:cubicBezTo>
                    <a:pt x="119726" y="59"/>
                    <a:pt x="115660" y="59"/>
                    <a:pt x="112654" y="59"/>
                  </a:cubicBezTo>
                  <a:lnTo>
                    <a:pt x="7294" y="59"/>
                  </a:lnTo>
                  <a:cubicBezTo>
                    <a:pt x="4466" y="59"/>
                    <a:pt x="223" y="59"/>
                    <a:pt x="223" y="4310"/>
                  </a:cubicBezTo>
                  <a:cubicBezTo>
                    <a:pt x="223" y="8739"/>
                    <a:pt x="4289" y="8739"/>
                    <a:pt x="7294" y="8739"/>
                  </a:cubicBezTo>
                  <a:lnTo>
                    <a:pt x="112654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6C0CFD79-C603-9EB0-7A0C-209345AB9EB7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6700132" y="6584474"/>
              <a:ext cx="132053" cy="119743"/>
            </a:xfrm>
            <a:custGeom>
              <a:avLst/>
              <a:gdLst>
                <a:gd name="connsiteX0" fmla="*/ 78542 w 132053"/>
                <a:gd name="connsiteY0" fmla="*/ 12636 h 119743"/>
                <a:gd name="connsiteX1" fmla="*/ 84022 w 132053"/>
                <a:gd name="connsiteY1" fmla="*/ 6613 h 119743"/>
                <a:gd name="connsiteX2" fmla="*/ 94629 w 132053"/>
                <a:gd name="connsiteY2" fmla="*/ 6436 h 119743"/>
                <a:gd name="connsiteX3" fmla="*/ 114428 w 132053"/>
                <a:gd name="connsiteY3" fmla="*/ 7853 h 119743"/>
                <a:gd name="connsiteX4" fmla="*/ 122737 w 132053"/>
                <a:gd name="connsiteY4" fmla="*/ 21847 h 119743"/>
                <a:gd name="connsiteX5" fmla="*/ 121500 w 132053"/>
                <a:gd name="connsiteY5" fmla="*/ 36195 h 119743"/>
                <a:gd name="connsiteX6" fmla="*/ 121146 w 132053"/>
                <a:gd name="connsiteY6" fmla="*/ 38143 h 119743"/>
                <a:gd name="connsiteX7" fmla="*/ 124151 w 132053"/>
                <a:gd name="connsiteY7" fmla="*/ 40800 h 119743"/>
                <a:gd name="connsiteX8" fmla="*/ 127510 w 132053"/>
                <a:gd name="connsiteY8" fmla="*/ 36372 h 119743"/>
                <a:gd name="connsiteX9" fmla="*/ 132283 w 132053"/>
                <a:gd name="connsiteY9" fmla="*/ 2539 h 119743"/>
                <a:gd name="connsiteX10" fmla="*/ 126980 w 132053"/>
                <a:gd name="connsiteY10" fmla="*/ 59 h 119743"/>
                <a:gd name="connsiteX11" fmla="*/ 18261 w 132053"/>
                <a:gd name="connsiteY11" fmla="*/ 59 h 119743"/>
                <a:gd name="connsiteX12" fmla="*/ 12250 w 132053"/>
                <a:gd name="connsiteY12" fmla="*/ 3779 h 119743"/>
                <a:gd name="connsiteX13" fmla="*/ 1113 w 132053"/>
                <a:gd name="connsiteY13" fmla="*/ 35132 h 119743"/>
                <a:gd name="connsiteX14" fmla="*/ 229 w 132053"/>
                <a:gd name="connsiteY14" fmla="*/ 38320 h 119743"/>
                <a:gd name="connsiteX15" fmla="*/ 3235 w 132053"/>
                <a:gd name="connsiteY15" fmla="*/ 40800 h 119743"/>
                <a:gd name="connsiteX16" fmla="*/ 6947 w 132053"/>
                <a:gd name="connsiteY16" fmla="*/ 36549 h 119743"/>
                <a:gd name="connsiteX17" fmla="*/ 49904 w 132053"/>
                <a:gd name="connsiteY17" fmla="*/ 6436 h 119743"/>
                <a:gd name="connsiteX18" fmla="*/ 57329 w 132053"/>
                <a:gd name="connsiteY18" fmla="*/ 6436 h 119743"/>
                <a:gd name="connsiteX19" fmla="*/ 62809 w 132053"/>
                <a:gd name="connsiteY19" fmla="*/ 8207 h 119743"/>
                <a:gd name="connsiteX20" fmla="*/ 62102 w 132053"/>
                <a:gd name="connsiteY20" fmla="*/ 11927 h 119743"/>
                <a:gd name="connsiteX21" fmla="*/ 38767 w 132053"/>
                <a:gd name="connsiteY21" fmla="*/ 105100 h 119743"/>
                <a:gd name="connsiteX22" fmla="*/ 18084 w 132053"/>
                <a:gd name="connsiteY22" fmla="*/ 113426 h 119743"/>
                <a:gd name="connsiteX23" fmla="*/ 10129 w 132053"/>
                <a:gd name="connsiteY23" fmla="*/ 117323 h 119743"/>
                <a:gd name="connsiteX24" fmla="*/ 13134 w 132053"/>
                <a:gd name="connsiteY24" fmla="*/ 119803 h 119743"/>
                <a:gd name="connsiteX25" fmla="*/ 28337 w 132053"/>
                <a:gd name="connsiteY25" fmla="*/ 119271 h 119743"/>
                <a:gd name="connsiteX26" fmla="*/ 43540 w 132053"/>
                <a:gd name="connsiteY26" fmla="*/ 119094 h 119743"/>
                <a:gd name="connsiteX27" fmla="*/ 59450 w 132053"/>
                <a:gd name="connsiteY27" fmla="*/ 119271 h 119743"/>
                <a:gd name="connsiteX28" fmla="*/ 74300 w 132053"/>
                <a:gd name="connsiteY28" fmla="*/ 119803 h 119743"/>
                <a:gd name="connsiteX29" fmla="*/ 78366 w 132053"/>
                <a:gd name="connsiteY29" fmla="*/ 115906 h 119743"/>
                <a:gd name="connsiteX30" fmla="*/ 71118 w 132053"/>
                <a:gd name="connsiteY30" fmla="*/ 113426 h 119743"/>
                <a:gd name="connsiteX31" fmla="*/ 60864 w 132053"/>
                <a:gd name="connsiteY31" fmla="*/ 113072 h 119743"/>
                <a:gd name="connsiteX32" fmla="*/ 54500 w 132053"/>
                <a:gd name="connsiteY32" fmla="*/ 109706 h 119743"/>
                <a:gd name="connsiteX33" fmla="*/ 55208 w 132053"/>
                <a:gd name="connsiteY33" fmla="*/ 105632 h 119743"/>
                <a:gd name="connsiteX34" fmla="*/ 78542 w 132053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053" h="119743">
                  <a:moveTo>
                    <a:pt x="78542" y="12636"/>
                  </a:moveTo>
                  <a:cubicBezTo>
                    <a:pt x="79780" y="7499"/>
                    <a:pt x="80133" y="6967"/>
                    <a:pt x="84022" y="6613"/>
                  </a:cubicBezTo>
                  <a:cubicBezTo>
                    <a:pt x="84906" y="6436"/>
                    <a:pt x="91094" y="6436"/>
                    <a:pt x="94629" y="6436"/>
                  </a:cubicBezTo>
                  <a:cubicBezTo>
                    <a:pt x="105413" y="6436"/>
                    <a:pt x="110009" y="6436"/>
                    <a:pt x="114428" y="7853"/>
                  </a:cubicBezTo>
                  <a:cubicBezTo>
                    <a:pt x="122383" y="10333"/>
                    <a:pt x="122737" y="15470"/>
                    <a:pt x="122737" y="21847"/>
                  </a:cubicBezTo>
                  <a:cubicBezTo>
                    <a:pt x="122737" y="24681"/>
                    <a:pt x="122737" y="26984"/>
                    <a:pt x="121500" y="36195"/>
                  </a:cubicBezTo>
                  <a:lnTo>
                    <a:pt x="121146" y="38143"/>
                  </a:lnTo>
                  <a:cubicBezTo>
                    <a:pt x="121146" y="39914"/>
                    <a:pt x="122383" y="40800"/>
                    <a:pt x="124151" y="40800"/>
                  </a:cubicBezTo>
                  <a:cubicBezTo>
                    <a:pt x="126803" y="40800"/>
                    <a:pt x="127156" y="39206"/>
                    <a:pt x="127510" y="36372"/>
                  </a:cubicBezTo>
                  <a:lnTo>
                    <a:pt x="132283" y="2539"/>
                  </a:lnTo>
                  <a:cubicBezTo>
                    <a:pt x="132283" y="59"/>
                    <a:pt x="130162" y="59"/>
                    <a:pt x="126980" y="59"/>
                  </a:cubicBezTo>
                  <a:lnTo>
                    <a:pt x="18261" y="59"/>
                  </a:lnTo>
                  <a:cubicBezTo>
                    <a:pt x="13841" y="59"/>
                    <a:pt x="13488" y="59"/>
                    <a:pt x="12250" y="3779"/>
                  </a:cubicBezTo>
                  <a:lnTo>
                    <a:pt x="1113" y="35132"/>
                  </a:lnTo>
                  <a:cubicBezTo>
                    <a:pt x="937" y="35840"/>
                    <a:pt x="229" y="37435"/>
                    <a:pt x="229" y="38320"/>
                  </a:cubicBezTo>
                  <a:cubicBezTo>
                    <a:pt x="229" y="39029"/>
                    <a:pt x="583" y="40800"/>
                    <a:pt x="3235" y="40800"/>
                  </a:cubicBezTo>
                  <a:cubicBezTo>
                    <a:pt x="5533" y="40800"/>
                    <a:pt x="5886" y="39914"/>
                    <a:pt x="6947" y="36549"/>
                  </a:cubicBezTo>
                  <a:cubicBezTo>
                    <a:pt x="17200" y="8207"/>
                    <a:pt x="23034" y="6436"/>
                    <a:pt x="49904" y="6436"/>
                  </a:cubicBezTo>
                  <a:lnTo>
                    <a:pt x="57329" y="6436"/>
                  </a:lnTo>
                  <a:cubicBezTo>
                    <a:pt x="62632" y="6436"/>
                    <a:pt x="62809" y="6613"/>
                    <a:pt x="62809" y="8207"/>
                  </a:cubicBezTo>
                  <a:cubicBezTo>
                    <a:pt x="62809" y="8384"/>
                    <a:pt x="62809" y="9270"/>
                    <a:pt x="62102" y="11927"/>
                  </a:cubicBezTo>
                  <a:lnTo>
                    <a:pt x="38767" y="105100"/>
                  </a:lnTo>
                  <a:cubicBezTo>
                    <a:pt x="37176" y="111654"/>
                    <a:pt x="36646" y="113426"/>
                    <a:pt x="18084" y="113426"/>
                  </a:cubicBezTo>
                  <a:cubicBezTo>
                    <a:pt x="11720" y="113426"/>
                    <a:pt x="10129" y="113426"/>
                    <a:pt x="10129" y="117323"/>
                  </a:cubicBezTo>
                  <a:cubicBezTo>
                    <a:pt x="10129" y="117854"/>
                    <a:pt x="10483" y="119803"/>
                    <a:pt x="13134" y="119803"/>
                  </a:cubicBezTo>
                  <a:cubicBezTo>
                    <a:pt x="18084" y="119803"/>
                    <a:pt x="23387" y="119271"/>
                    <a:pt x="28337" y="119271"/>
                  </a:cubicBezTo>
                  <a:cubicBezTo>
                    <a:pt x="33287" y="119271"/>
                    <a:pt x="38590" y="119094"/>
                    <a:pt x="43540" y="119094"/>
                  </a:cubicBezTo>
                  <a:cubicBezTo>
                    <a:pt x="48490" y="119094"/>
                    <a:pt x="54500" y="119094"/>
                    <a:pt x="59450" y="119271"/>
                  </a:cubicBezTo>
                  <a:cubicBezTo>
                    <a:pt x="64223" y="119448"/>
                    <a:pt x="69527" y="119803"/>
                    <a:pt x="74300" y="119803"/>
                  </a:cubicBezTo>
                  <a:cubicBezTo>
                    <a:pt x="75714" y="119803"/>
                    <a:pt x="78366" y="119803"/>
                    <a:pt x="78366" y="115906"/>
                  </a:cubicBezTo>
                  <a:cubicBezTo>
                    <a:pt x="78366" y="113426"/>
                    <a:pt x="76598" y="113426"/>
                    <a:pt x="71118" y="113426"/>
                  </a:cubicBezTo>
                  <a:cubicBezTo>
                    <a:pt x="67759" y="113426"/>
                    <a:pt x="64223" y="113249"/>
                    <a:pt x="60864" y="113072"/>
                  </a:cubicBezTo>
                  <a:cubicBezTo>
                    <a:pt x="54854" y="112540"/>
                    <a:pt x="54500" y="111832"/>
                    <a:pt x="54500" y="109706"/>
                  </a:cubicBezTo>
                  <a:cubicBezTo>
                    <a:pt x="54500" y="108466"/>
                    <a:pt x="54500" y="108112"/>
                    <a:pt x="55208" y="105632"/>
                  </a:cubicBezTo>
                  <a:lnTo>
                    <a:pt x="78542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FA6DEED7-EA7D-D464-9D7E-9E15EFC141D1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6543701" y="6765870"/>
              <a:ext cx="39598" cy="124703"/>
            </a:xfrm>
            <a:custGeom>
              <a:avLst/>
              <a:gdLst>
                <a:gd name="connsiteX0" fmla="*/ 39114 w 39598"/>
                <a:gd name="connsiteY0" fmla="*/ 5380 h 124703"/>
                <a:gd name="connsiteX1" fmla="*/ 39822 w 39598"/>
                <a:gd name="connsiteY1" fmla="*/ 2546 h 124703"/>
                <a:gd name="connsiteX2" fmla="*/ 36993 w 39598"/>
                <a:gd name="connsiteY2" fmla="*/ 66 h 124703"/>
                <a:gd name="connsiteX3" fmla="*/ 14365 w 39598"/>
                <a:gd name="connsiteY3" fmla="*/ 1838 h 124703"/>
                <a:gd name="connsiteX4" fmla="*/ 10653 w 39598"/>
                <a:gd name="connsiteY4" fmla="*/ 5912 h 124703"/>
                <a:gd name="connsiteX5" fmla="*/ 15073 w 39598"/>
                <a:gd name="connsiteY5" fmla="*/ 8392 h 124703"/>
                <a:gd name="connsiteX6" fmla="*/ 23558 w 39598"/>
                <a:gd name="connsiteY6" fmla="*/ 11049 h 124703"/>
                <a:gd name="connsiteX7" fmla="*/ 22851 w 39598"/>
                <a:gd name="connsiteY7" fmla="*/ 14946 h 124703"/>
                <a:gd name="connsiteX8" fmla="*/ 930 w 39598"/>
                <a:gd name="connsiteY8" fmla="*/ 102451 h 124703"/>
                <a:gd name="connsiteX9" fmla="*/ 223 w 39598"/>
                <a:gd name="connsiteY9" fmla="*/ 107942 h 124703"/>
                <a:gd name="connsiteX10" fmla="*/ 18785 w 39598"/>
                <a:gd name="connsiteY10" fmla="*/ 124770 h 124703"/>
                <a:gd name="connsiteX11" fmla="*/ 32927 w 39598"/>
                <a:gd name="connsiteY11" fmla="*/ 115382 h 124703"/>
                <a:gd name="connsiteX12" fmla="*/ 39114 w 39598"/>
                <a:gd name="connsiteY12" fmla="*/ 97668 h 124703"/>
                <a:gd name="connsiteX13" fmla="*/ 36286 w 39598"/>
                <a:gd name="connsiteY13" fmla="*/ 95365 h 124703"/>
                <a:gd name="connsiteX14" fmla="*/ 32750 w 39598"/>
                <a:gd name="connsiteY14" fmla="*/ 99617 h 124703"/>
                <a:gd name="connsiteX15" fmla="*/ 19492 w 39598"/>
                <a:gd name="connsiteY15" fmla="*/ 119810 h 124703"/>
                <a:gd name="connsiteX16" fmla="*/ 13482 w 39598"/>
                <a:gd name="connsiteY16" fmla="*/ 111130 h 124703"/>
                <a:gd name="connsiteX17" fmla="*/ 14542 w 39598"/>
                <a:gd name="connsiteY17" fmla="*/ 103868 h 124703"/>
                <a:gd name="connsiteX18" fmla="*/ 39114 w 3959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114" y="5380"/>
                  </a:moveTo>
                  <a:cubicBezTo>
                    <a:pt x="39291" y="5026"/>
                    <a:pt x="39822" y="2723"/>
                    <a:pt x="39822" y="2546"/>
                  </a:cubicBezTo>
                  <a:cubicBezTo>
                    <a:pt x="39822" y="1660"/>
                    <a:pt x="39114" y="66"/>
                    <a:pt x="36993" y="66"/>
                  </a:cubicBezTo>
                  <a:cubicBezTo>
                    <a:pt x="33457" y="66"/>
                    <a:pt x="18785" y="1483"/>
                    <a:pt x="14365" y="1838"/>
                  </a:cubicBezTo>
                  <a:cubicBezTo>
                    <a:pt x="13128" y="2015"/>
                    <a:pt x="10653" y="2192"/>
                    <a:pt x="10653" y="5912"/>
                  </a:cubicBezTo>
                  <a:cubicBezTo>
                    <a:pt x="10653" y="8392"/>
                    <a:pt x="13128" y="8392"/>
                    <a:pt x="15073" y="8392"/>
                  </a:cubicBezTo>
                  <a:cubicBezTo>
                    <a:pt x="23558" y="8392"/>
                    <a:pt x="23558" y="9632"/>
                    <a:pt x="23558" y="11049"/>
                  </a:cubicBezTo>
                  <a:cubicBezTo>
                    <a:pt x="23558" y="12289"/>
                    <a:pt x="23204" y="13351"/>
                    <a:pt x="22851" y="14946"/>
                  </a:cubicBezTo>
                  <a:lnTo>
                    <a:pt x="930" y="102451"/>
                  </a:lnTo>
                  <a:cubicBezTo>
                    <a:pt x="400" y="104222"/>
                    <a:pt x="223" y="106171"/>
                    <a:pt x="223" y="107942"/>
                  </a:cubicBezTo>
                  <a:cubicBezTo>
                    <a:pt x="223" y="119279"/>
                    <a:pt x="10300" y="124770"/>
                    <a:pt x="18785" y="124770"/>
                  </a:cubicBezTo>
                  <a:cubicBezTo>
                    <a:pt x="23028" y="124770"/>
                    <a:pt x="28331" y="123353"/>
                    <a:pt x="32927" y="115382"/>
                  </a:cubicBezTo>
                  <a:cubicBezTo>
                    <a:pt x="36640" y="108828"/>
                    <a:pt x="39114" y="98377"/>
                    <a:pt x="39114" y="97668"/>
                  </a:cubicBezTo>
                  <a:cubicBezTo>
                    <a:pt x="39114" y="95365"/>
                    <a:pt x="36816" y="95365"/>
                    <a:pt x="36286" y="95365"/>
                  </a:cubicBezTo>
                  <a:cubicBezTo>
                    <a:pt x="33811" y="95365"/>
                    <a:pt x="33457" y="96428"/>
                    <a:pt x="32750" y="99617"/>
                  </a:cubicBezTo>
                  <a:cubicBezTo>
                    <a:pt x="30452" y="108473"/>
                    <a:pt x="27093" y="119810"/>
                    <a:pt x="19492" y="119810"/>
                  </a:cubicBezTo>
                  <a:cubicBezTo>
                    <a:pt x="14719" y="119810"/>
                    <a:pt x="13482" y="115382"/>
                    <a:pt x="13482" y="111130"/>
                  </a:cubicBezTo>
                  <a:cubicBezTo>
                    <a:pt x="13482" y="109182"/>
                    <a:pt x="14012" y="105816"/>
                    <a:pt x="14542" y="103868"/>
                  </a:cubicBezTo>
                  <a:lnTo>
                    <a:pt x="39114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F110EA82-7C50-A141-5BB9-03558DAF8C52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6608414" y="6810686"/>
              <a:ext cx="79550" cy="112481"/>
            </a:xfrm>
            <a:custGeom>
              <a:avLst/>
              <a:gdLst>
                <a:gd name="connsiteX0" fmla="*/ 79422 w 79550"/>
                <a:gd name="connsiteY0" fmla="*/ 5203 h 112481"/>
                <a:gd name="connsiteX1" fmla="*/ 79776 w 79550"/>
                <a:gd name="connsiteY1" fmla="*/ 2546 h 112481"/>
                <a:gd name="connsiteX2" fmla="*/ 77478 w 79550"/>
                <a:gd name="connsiteY2" fmla="*/ 66 h 112481"/>
                <a:gd name="connsiteX3" fmla="*/ 64750 w 79550"/>
                <a:gd name="connsiteY3" fmla="*/ 11757 h 112481"/>
                <a:gd name="connsiteX4" fmla="*/ 45835 w 79550"/>
                <a:gd name="connsiteY4" fmla="*/ 66 h 112481"/>
                <a:gd name="connsiteX5" fmla="*/ 226 w 79550"/>
                <a:gd name="connsiteY5" fmla="*/ 50550 h 112481"/>
                <a:gd name="connsiteX6" fmla="*/ 26919 w 79550"/>
                <a:gd name="connsiteY6" fmla="*/ 79954 h 112481"/>
                <a:gd name="connsiteX7" fmla="*/ 49193 w 79550"/>
                <a:gd name="connsiteY7" fmla="*/ 70212 h 112481"/>
                <a:gd name="connsiteX8" fmla="*/ 42829 w 79550"/>
                <a:gd name="connsiteY8" fmla="*/ 96074 h 112481"/>
                <a:gd name="connsiteX9" fmla="*/ 29217 w 79550"/>
                <a:gd name="connsiteY9" fmla="*/ 106171 h 112481"/>
                <a:gd name="connsiteX10" fmla="*/ 24621 w 79550"/>
                <a:gd name="connsiteY10" fmla="*/ 110068 h 112481"/>
                <a:gd name="connsiteX11" fmla="*/ 27273 w 79550"/>
                <a:gd name="connsiteY11" fmla="*/ 112547 h 112481"/>
                <a:gd name="connsiteX12" fmla="*/ 45658 w 79550"/>
                <a:gd name="connsiteY12" fmla="*/ 111839 h 112481"/>
                <a:gd name="connsiteX13" fmla="*/ 64573 w 79550"/>
                <a:gd name="connsiteY13" fmla="*/ 112547 h 112481"/>
                <a:gd name="connsiteX14" fmla="*/ 68109 w 79550"/>
                <a:gd name="connsiteY14" fmla="*/ 108650 h 112481"/>
                <a:gd name="connsiteX15" fmla="*/ 63512 w 79550"/>
                <a:gd name="connsiteY15" fmla="*/ 106171 h 112481"/>
                <a:gd name="connsiteX16" fmla="*/ 54850 w 79550"/>
                <a:gd name="connsiteY16" fmla="*/ 104045 h 112481"/>
                <a:gd name="connsiteX17" fmla="*/ 55734 w 79550"/>
                <a:gd name="connsiteY17" fmla="*/ 100148 h 112481"/>
                <a:gd name="connsiteX18" fmla="*/ 79422 w 79550"/>
                <a:gd name="connsiteY18" fmla="*/ 5203 h 112481"/>
                <a:gd name="connsiteX19" fmla="*/ 52729 w 79550"/>
                <a:gd name="connsiteY19" fmla="*/ 55864 h 112481"/>
                <a:gd name="connsiteX20" fmla="*/ 49547 w 79550"/>
                <a:gd name="connsiteY20" fmla="*/ 62064 h 112481"/>
                <a:gd name="connsiteX21" fmla="*/ 27450 w 79550"/>
                <a:gd name="connsiteY21" fmla="*/ 74995 h 112481"/>
                <a:gd name="connsiteX22" fmla="*/ 14545 w 79550"/>
                <a:gd name="connsiteY22" fmla="*/ 57812 h 112481"/>
                <a:gd name="connsiteX23" fmla="*/ 23737 w 79550"/>
                <a:gd name="connsiteY23" fmla="*/ 21854 h 112481"/>
                <a:gd name="connsiteX24" fmla="*/ 45835 w 79550"/>
                <a:gd name="connsiteY24" fmla="*/ 5026 h 112481"/>
                <a:gd name="connsiteX25" fmla="*/ 61568 w 79550"/>
                <a:gd name="connsiteY25" fmla="*/ 20437 h 112481"/>
                <a:gd name="connsiteX26" fmla="*/ 61038 w 79550"/>
                <a:gd name="connsiteY26" fmla="*/ 23094 h 112481"/>
                <a:gd name="connsiteX27" fmla="*/ 52729 w 79550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550" h="112481">
                  <a:moveTo>
                    <a:pt x="79422" y="5203"/>
                  </a:moveTo>
                  <a:cubicBezTo>
                    <a:pt x="79599" y="4495"/>
                    <a:pt x="79776" y="3432"/>
                    <a:pt x="79776" y="2546"/>
                  </a:cubicBezTo>
                  <a:cubicBezTo>
                    <a:pt x="79776" y="1483"/>
                    <a:pt x="79069" y="66"/>
                    <a:pt x="77478" y="66"/>
                  </a:cubicBezTo>
                  <a:cubicBezTo>
                    <a:pt x="75710" y="66"/>
                    <a:pt x="68285" y="6089"/>
                    <a:pt x="64750" y="11757"/>
                  </a:cubicBezTo>
                  <a:cubicBezTo>
                    <a:pt x="62982" y="8214"/>
                    <a:pt x="57148" y="66"/>
                    <a:pt x="45835" y="66"/>
                  </a:cubicBezTo>
                  <a:cubicBezTo>
                    <a:pt x="23207" y="66"/>
                    <a:pt x="226" y="25042"/>
                    <a:pt x="226" y="50550"/>
                  </a:cubicBezTo>
                  <a:cubicBezTo>
                    <a:pt x="226" y="67732"/>
                    <a:pt x="11716" y="79954"/>
                    <a:pt x="26919" y="79954"/>
                  </a:cubicBezTo>
                  <a:cubicBezTo>
                    <a:pt x="36996" y="79954"/>
                    <a:pt x="45304" y="73578"/>
                    <a:pt x="49193" y="70212"/>
                  </a:cubicBezTo>
                  <a:cubicBezTo>
                    <a:pt x="49017" y="70743"/>
                    <a:pt x="43536" y="93062"/>
                    <a:pt x="42829" y="96074"/>
                  </a:cubicBezTo>
                  <a:cubicBezTo>
                    <a:pt x="40354" y="105816"/>
                    <a:pt x="40178" y="105993"/>
                    <a:pt x="29217" y="106171"/>
                  </a:cubicBezTo>
                  <a:cubicBezTo>
                    <a:pt x="27096" y="106171"/>
                    <a:pt x="24621" y="106171"/>
                    <a:pt x="24621" y="110068"/>
                  </a:cubicBezTo>
                  <a:cubicBezTo>
                    <a:pt x="24621" y="111130"/>
                    <a:pt x="25505" y="112547"/>
                    <a:pt x="27273" y="112547"/>
                  </a:cubicBezTo>
                  <a:cubicBezTo>
                    <a:pt x="33106" y="112547"/>
                    <a:pt x="39647" y="111839"/>
                    <a:pt x="45658" y="111839"/>
                  </a:cubicBezTo>
                  <a:cubicBezTo>
                    <a:pt x="51668" y="111839"/>
                    <a:pt x="59093" y="112547"/>
                    <a:pt x="64573" y="112547"/>
                  </a:cubicBezTo>
                  <a:cubicBezTo>
                    <a:pt x="66164" y="112547"/>
                    <a:pt x="68109" y="112016"/>
                    <a:pt x="68109" y="108650"/>
                  </a:cubicBezTo>
                  <a:cubicBezTo>
                    <a:pt x="68109" y="106171"/>
                    <a:pt x="65634" y="106171"/>
                    <a:pt x="63512" y="106171"/>
                  </a:cubicBezTo>
                  <a:cubicBezTo>
                    <a:pt x="59623" y="106171"/>
                    <a:pt x="54850" y="106171"/>
                    <a:pt x="54850" y="104045"/>
                  </a:cubicBezTo>
                  <a:cubicBezTo>
                    <a:pt x="54850" y="103513"/>
                    <a:pt x="54850" y="103159"/>
                    <a:pt x="55734" y="100148"/>
                  </a:cubicBezTo>
                  <a:lnTo>
                    <a:pt x="79422" y="5203"/>
                  </a:lnTo>
                  <a:close/>
                  <a:moveTo>
                    <a:pt x="52729" y="55864"/>
                  </a:moveTo>
                  <a:cubicBezTo>
                    <a:pt x="51845" y="58875"/>
                    <a:pt x="51845" y="59230"/>
                    <a:pt x="49547" y="62064"/>
                  </a:cubicBezTo>
                  <a:cubicBezTo>
                    <a:pt x="42653" y="70212"/>
                    <a:pt x="34344" y="74995"/>
                    <a:pt x="27450" y="74995"/>
                  </a:cubicBezTo>
                  <a:cubicBezTo>
                    <a:pt x="20909" y="74995"/>
                    <a:pt x="14545" y="70389"/>
                    <a:pt x="14545" y="57812"/>
                  </a:cubicBezTo>
                  <a:cubicBezTo>
                    <a:pt x="14545" y="48424"/>
                    <a:pt x="19671" y="28939"/>
                    <a:pt x="23737" y="21854"/>
                  </a:cubicBezTo>
                  <a:cubicBezTo>
                    <a:pt x="31869" y="7683"/>
                    <a:pt x="40885" y="5026"/>
                    <a:pt x="45835" y="5026"/>
                  </a:cubicBezTo>
                  <a:cubicBezTo>
                    <a:pt x="58209" y="5026"/>
                    <a:pt x="61568" y="18665"/>
                    <a:pt x="61568" y="20437"/>
                  </a:cubicBezTo>
                  <a:cubicBezTo>
                    <a:pt x="61568" y="21323"/>
                    <a:pt x="61214" y="22385"/>
                    <a:pt x="61038" y="23094"/>
                  </a:cubicBezTo>
                  <a:lnTo>
                    <a:pt x="52729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45974AF5-4DD0-09A1-983C-FC499BB18FF5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6915430" y="6785644"/>
              <a:ext cx="26769" cy="26823"/>
            </a:xfrm>
            <a:custGeom>
              <a:avLst/>
              <a:gdLst>
                <a:gd name="connsiteX0" fmla="*/ 27007 w 26769"/>
                <a:gd name="connsiteY0" fmla="*/ 13475 h 26823"/>
                <a:gd name="connsiteX1" fmla="*/ 13622 w 26769"/>
                <a:gd name="connsiteY1" fmla="*/ 63 h 26823"/>
                <a:gd name="connsiteX2" fmla="*/ 237 w 26769"/>
                <a:gd name="connsiteY2" fmla="*/ 13475 h 26823"/>
                <a:gd name="connsiteX3" fmla="*/ 13622 w 26769"/>
                <a:gd name="connsiteY3" fmla="*/ 26887 h 26823"/>
                <a:gd name="connsiteX4" fmla="*/ 27007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07" y="13475"/>
                  </a:moveTo>
                  <a:cubicBezTo>
                    <a:pt x="27007" y="6136"/>
                    <a:pt x="20946" y="63"/>
                    <a:pt x="13622" y="63"/>
                  </a:cubicBezTo>
                  <a:cubicBezTo>
                    <a:pt x="6298" y="63"/>
                    <a:pt x="237" y="6136"/>
                    <a:pt x="237" y="13475"/>
                  </a:cubicBezTo>
                  <a:cubicBezTo>
                    <a:pt x="237" y="20813"/>
                    <a:pt x="6298" y="26887"/>
                    <a:pt x="13622" y="26887"/>
                  </a:cubicBezTo>
                  <a:cubicBezTo>
                    <a:pt x="20946" y="26887"/>
                    <a:pt x="27007" y="20813"/>
                    <a:pt x="27007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8282077D-DF52-29AE-7286-677C851056FD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7027670" y="6785644"/>
              <a:ext cx="26769" cy="26823"/>
            </a:xfrm>
            <a:custGeom>
              <a:avLst/>
              <a:gdLst>
                <a:gd name="connsiteX0" fmla="*/ 27011 w 26769"/>
                <a:gd name="connsiteY0" fmla="*/ 13475 h 26823"/>
                <a:gd name="connsiteX1" fmla="*/ 13626 w 26769"/>
                <a:gd name="connsiteY1" fmla="*/ 63 h 26823"/>
                <a:gd name="connsiteX2" fmla="*/ 242 w 26769"/>
                <a:gd name="connsiteY2" fmla="*/ 13475 h 26823"/>
                <a:gd name="connsiteX3" fmla="*/ 13626 w 26769"/>
                <a:gd name="connsiteY3" fmla="*/ 26887 h 26823"/>
                <a:gd name="connsiteX4" fmla="*/ 2701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11" y="13475"/>
                  </a:moveTo>
                  <a:cubicBezTo>
                    <a:pt x="27011" y="6136"/>
                    <a:pt x="20950" y="63"/>
                    <a:pt x="13626" y="63"/>
                  </a:cubicBezTo>
                  <a:cubicBezTo>
                    <a:pt x="6303" y="63"/>
                    <a:pt x="242" y="6136"/>
                    <a:pt x="242" y="13475"/>
                  </a:cubicBezTo>
                  <a:cubicBezTo>
                    <a:pt x="242" y="20813"/>
                    <a:pt x="6303" y="26887"/>
                    <a:pt x="13626" y="26887"/>
                  </a:cubicBezTo>
                  <a:cubicBezTo>
                    <a:pt x="20950" y="26887"/>
                    <a:pt x="27011" y="20813"/>
                    <a:pt x="2701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4B58C627-95E9-F171-E220-CAF170AE0BDD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7139909" y="6785644"/>
              <a:ext cx="26769" cy="26823"/>
            </a:xfrm>
            <a:custGeom>
              <a:avLst/>
              <a:gdLst>
                <a:gd name="connsiteX0" fmla="*/ 27016 w 26769"/>
                <a:gd name="connsiteY0" fmla="*/ 13475 h 26823"/>
                <a:gd name="connsiteX1" fmla="*/ 13631 w 26769"/>
                <a:gd name="connsiteY1" fmla="*/ 63 h 26823"/>
                <a:gd name="connsiteX2" fmla="*/ 246 w 26769"/>
                <a:gd name="connsiteY2" fmla="*/ 13475 h 26823"/>
                <a:gd name="connsiteX3" fmla="*/ 13631 w 26769"/>
                <a:gd name="connsiteY3" fmla="*/ 26887 h 26823"/>
                <a:gd name="connsiteX4" fmla="*/ 27016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16" y="13475"/>
                  </a:moveTo>
                  <a:cubicBezTo>
                    <a:pt x="27016" y="6136"/>
                    <a:pt x="20955" y="63"/>
                    <a:pt x="13631" y="63"/>
                  </a:cubicBezTo>
                  <a:cubicBezTo>
                    <a:pt x="6307" y="63"/>
                    <a:pt x="246" y="6136"/>
                    <a:pt x="246" y="13475"/>
                  </a:cubicBezTo>
                  <a:cubicBezTo>
                    <a:pt x="246" y="20813"/>
                    <a:pt x="6307" y="26887"/>
                    <a:pt x="13631" y="26887"/>
                  </a:cubicBezTo>
                  <a:cubicBezTo>
                    <a:pt x="20955" y="26887"/>
                    <a:pt x="27016" y="20813"/>
                    <a:pt x="2701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E6411374-AA90-8694-B976-30D0C985B916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240027" y="6703402"/>
              <a:ext cx="133594" cy="111848"/>
            </a:xfrm>
            <a:custGeom>
              <a:avLst/>
              <a:gdLst>
                <a:gd name="connsiteX0" fmla="*/ 121470 w 133594"/>
                <a:gd name="connsiteY0" fmla="*/ 14740 h 111848"/>
                <a:gd name="connsiteX1" fmla="*/ 133845 w 133594"/>
                <a:gd name="connsiteY1" fmla="*/ 6136 h 111848"/>
                <a:gd name="connsiteX2" fmla="*/ 123996 w 133594"/>
                <a:gd name="connsiteY2" fmla="*/ 63 h 111848"/>
                <a:gd name="connsiteX3" fmla="*/ 66416 w 133594"/>
                <a:gd name="connsiteY3" fmla="*/ 63 h 111848"/>
                <a:gd name="connsiteX4" fmla="*/ 251 w 133594"/>
                <a:gd name="connsiteY4" fmla="*/ 71930 h 111848"/>
                <a:gd name="connsiteX5" fmla="*/ 38132 w 133594"/>
                <a:gd name="connsiteY5" fmla="*/ 111912 h 111848"/>
                <a:gd name="connsiteX6" fmla="*/ 101520 w 133594"/>
                <a:gd name="connsiteY6" fmla="*/ 42323 h 111848"/>
                <a:gd name="connsiteX7" fmla="*/ 93691 w 133594"/>
                <a:gd name="connsiteY7" fmla="*/ 14740 h 111848"/>
                <a:gd name="connsiteX8" fmla="*/ 121470 w 133594"/>
                <a:gd name="connsiteY8" fmla="*/ 14740 h 111848"/>
                <a:gd name="connsiteX9" fmla="*/ 38384 w 133594"/>
                <a:gd name="connsiteY9" fmla="*/ 106345 h 111848"/>
                <a:gd name="connsiteX10" fmla="*/ 15908 w 133594"/>
                <a:gd name="connsiteY10" fmla="*/ 79015 h 111848"/>
                <a:gd name="connsiteX11" fmla="*/ 27778 w 133594"/>
                <a:gd name="connsiteY11" fmla="*/ 35743 h 111848"/>
                <a:gd name="connsiteX12" fmla="*/ 62123 w 133594"/>
                <a:gd name="connsiteY12" fmla="*/ 14740 h 111848"/>
                <a:gd name="connsiteX13" fmla="*/ 85357 w 133594"/>
                <a:gd name="connsiteY13" fmla="*/ 39286 h 111848"/>
                <a:gd name="connsiteX14" fmla="*/ 71720 w 133594"/>
                <a:gd name="connsiteY14" fmla="*/ 84835 h 111848"/>
                <a:gd name="connsiteX15" fmla="*/ 38384 w 133594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94" h="111848">
                  <a:moveTo>
                    <a:pt x="121470" y="14740"/>
                  </a:moveTo>
                  <a:cubicBezTo>
                    <a:pt x="124753" y="14740"/>
                    <a:pt x="133845" y="14740"/>
                    <a:pt x="133845" y="6136"/>
                  </a:cubicBezTo>
                  <a:cubicBezTo>
                    <a:pt x="133845" y="63"/>
                    <a:pt x="128541" y="63"/>
                    <a:pt x="123996" y="63"/>
                  </a:cubicBezTo>
                  <a:lnTo>
                    <a:pt x="66416" y="63"/>
                  </a:lnTo>
                  <a:cubicBezTo>
                    <a:pt x="28283" y="63"/>
                    <a:pt x="251" y="41817"/>
                    <a:pt x="251" y="71930"/>
                  </a:cubicBezTo>
                  <a:cubicBezTo>
                    <a:pt x="251" y="94198"/>
                    <a:pt x="15151" y="111912"/>
                    <a:pt x="38132" y="111912"/>
                  </a:cubicBezTo>
                  <a:cubicBezTo>
                    <a:pt x="67932" y="111912"/>
                    <a:pt x="101520" y="81293"/>
                    <a:pt x="101520" y="42323"/>
                  </a:cubicBezTo>
                  <a:cubicBezTo>
                    <a:pt x="101520" y="38021"/>
                    <a:pt x="101520" y="25874"/>
                    <a:pt x="93691" y="14740"/>
                  </a:cubicBezTo>
                  <a:lnTo>
                    <a:pt x="121470" y="14740"/>
                  </a:lnTo>
                  <a:close/>
                  <a:moveTo>
                    <a:pt x="38384" y="106345"/>
                  </a:moveTo>
                  <a:cubicBezTo>
                    <a:pt x="26010" y="106345"/>
                    <a:pt x="15908" y="97235"/>
                    <a:pt x="15908" y="79015"/>
                  </a:cubicBezTo>
                  <a:cubicBezTo>
                    <a:pt x="15908" y="71424"/>
                    <a:pt x="18939" y="50673"/>
                    <a:pt x="27778" y="35743"/>
                  </a:cubicBezTo>
                  <a:cubicBezTo>
                    <a:pt x="38384" y="18283"/>
                    <a:pt x="53537" y="14740"/>
                    <a:pt x="62123" y="14740"/>
                  </a:cubicBezTo>
                  <a:cubicBezTo>
                    <a:pt x="83337" y="14740"/>
                    <a:pt x="85357" y="31442"/>
                    <a:pt x="85357" y="39286"/>
                  </a:cubicBezTo>
                  <a:cubicBezTo>
                    <a:pt x="85357" y="51180"/>
                    <a:pt x="80306" y="71930"/>
                    <a:pt x="71720" y="84835"/>
                  </a:cubicBezTo>
                  <a:cubicBezTo>
                    <a:pt x="61871" y="99765"/>
                    <a:pt x="48233" y="106345"/>
                    <a:pt x="38384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E2515235-4AC0-0E8B-395F-1C1DD7A29CBD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7404126" y="6548170"/>
              <a:ext cx="45962" cy="176958"/>
            </a:xfrm>
            <a:custGeom>
              <a:avLst/>
              <a:gdLst>
                <a:gd name="connsiteX0" fmla="*/ 42684 w 45962"/>
                <a:gd name="connsiteY0" fmla="*/ 58 h 176958"/>
                <a:gd name="connsiteX1" fmla="*/ 257 w 45962"/>
                <a:gd name="connsiteY1" fmla="*/ 88449 h 176958"/>
                <a:gd name="connsiteX2" fmla="*/ 42684 w 45962"/>
                <a:gd name="connsiteY2" fmla="*/ 177017 h 176958"/>
                <a:gd name="connsiteX3" fmla="*/ 46219 w 45962"/>
                <a:gd name="connsiteY3" fmla="*/ 174891 h 176958"/>
                <a:gd name="connsiteX4" fmla="*/ 44451 w 45962"/>
                <a:gd name="connsiteY4" fmla="*/ 172234 h 176958"/>
                <a:gd name="connsiteX5" fmla="*/ 12278 w 45962"/>
                <a:gd name="connsiteY5" fmla="*/ 88626 h 176958"/>
                <a:gd name="connsiteX6" fmla="*/ 44982 w 45962"/>
                <a:gd name="connsiteY6" fmla="*/ 4309 h 176958"/>
                <a:gd name="connsiteX7" fmla="*/ 46219 w 45962"/>
                <a:gd name="connsiteY7" fmla="*/ 2184 h 176958"/>
                <a:gd name="connsiteX8" fmla="*/ 42684 w 4596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2" h="176958">
                  <a:moveTo>
                    <a:pt x="42684" y="58"/>
                  </a:moveTo>
                  <a:cubicBezTo>
                    <a:pt x="9096" y="23794"/>
                    <a:pt x="257" y="61347"/>
                    <a:pt x="257" y="88449"/>
                  </a:cubicBezTo>
                  <a:cubicBezTo>
                    <a:pt x="257" y="113425"/>
                    <a:pt x="7681" y="152218"/>
                    <a:pt x="42684" y="177017"/>
                  </a:cubicBezTo>
                  <a:cubicBezTo>
                    <a:pt x="44098" y="177017"/>
                    <a:pt x="46219" y="177017"/>
                    <a:pt x="46219" y="174891"/>
                  </a:cubicBezTo>
                  <a:cubicBezTo>
                    <a:pt x="46219" y="173828"/>
                    <a:pt x="45689" y="173474"/>
                    <a:pt x="44451" y="172234"/>
                  </a:cubicBezTo>
                  <a:cubicBezTo>
                    <a:pt x="20940" y="150978"/>
                    <a:pt x="12278" y="120865"/>
                    <a:pt x="12278" y="88626"/>
                  </a:cubicBezTo>
                  <a:cubicBezTo>
                    <a:pt x="12278" y="40799"/>
                    <a:pt x="30486" y="17417"/>
                    <a:pt x="44982" y="4309"/>
                  </a:cubicBezTo>
                  <a:cubicBezTo>
                    <a:pt x="45689" y="3601"/>
                    <a:pt x="46219" y="3069"/>
                    <a:pt x="46219" y="2184"/>
                  </a:cubicBezTo>
                  <a:cubicBezTo>
                    <a:pt x="46219" y="58"/>
                    <a:pt x="44098" y="58"/>
                    <a:pt x="42684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E36CA359-A2FC-F7F2-3C4C-C2D6A97ADA52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7473676" y="6602905"/>
              <a:ext cx="82909" cy="79888"/>
            </a:xfrm>
            <a:custGeom>
              <a:avLst/>
              <a:gdLst>
                <a:gd name="connsiteX0" fmla="*/ 83169 w 82909"/>
                <a:gd name="connsiteY0" fmla="*/ 31057 h 79888"/>
                <a:gd name="connsiteX1" fmla="*/ 51172 w 82909"/>
                <a:gd name="connsiteY1" fmla="*/ 58 h 79888"/>
                <a:gd name="connsiteX2" fmla="*/ 260 w 82909"/>
                <a:gd name="connsiteY2" fmla="*/ 48948 h 79888"/>
                <a:gd name="connsiteX3" fmla="*/ 32434 w 82909"/>
                <a:gd name="connsiteY3" fmla="*/ 79946 h 79888"/>
                <a:gd name="connsiteX4" fmla="*/ 83169 w 82909"/>
                <a:gd name="connsiteY4" fmla="*/ 31057 h 79888"/>
                <a:gd name="connsiteX5" fmla="*/ 32610 w 82909"/>
                <a:gd name="connsiteY5" fmla="*/ 74986 h 79888"/>
                <a:gd name="connsiteX6" fmla="*/ 14932 w 82909"/>
                <a:gd name="connsiteY6" fmla="*/ 55324 h 79888"/>
                <a:gd name="connsiteX7" fmla="*/ 25186 w 82909"/>
                <a:gd name="connsiteY7" fmla="*/ 20606 h 79888"/>
                <a:gd name="connsiteX8" fmla="*/ 50995 w 82909"/>
                <a:gd name="connsiteY8" fmla="*/ 5018 h 79888"/>
                <a:gd name="connsiteX9" fmla="*/ 68673 w 82909"/>
                <a:gd name="connsiteY9" fmla="*/ 24680 h 79888"/>
                <a:gd name="connsiteX10" fmla="*/ 58774 w 82909"/>
                <a:gd name="connsiteY10" fmla="*/ 58867 h 79888"/>
                <a:gd name="connsiteX11" fmla="*/ 32610 w 82909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909" h="79888">
                  <a:moveTo>
                    <a:pt x="83169" y="31057"/>
                  </a:moveTo>
                  <a:cubicBezTo>
                    <a:pt x="83169" y="11395"/>
                    <a:pt x="68496" y="58"/>
                    <a:pt x="51172" y="58"/>
                  </a:cubicBezTo>
                  <a:cubicBezTo>
                    <a:pt x="25009" y="58"/>
                    <a:pt x="260" y="24680"/>
                    <a:pt x="260" y="48948"/>
                  </a:cubicBezTo>
                  <a:cubicBezTo>
                    <a:pt x="260" y="66661"/>
                    <a:pt x="13165" y="79946"/>
                    <a:pt x="32434" y="79946"/>
                  </a:cubicBezTo>
                  <a:cubicBezTo>
                    <a:pt x="57713" y="79946"/>
                    <a:pt x="83169" y="56564"/>
                    <a:pt x="83169" y="31057"/>
                  </a:cubicBezTo>
                  <a:close/>
                  <a:moveTo>
                    <a:pt x="32610" y="74986"/>
                  </a:moveTo>
                  <a:cubicBezTo>
                    <a:pt x="23771" y="74986"/>
                    <a:pt x="14932" y="69318"/>
                    <a:pt x="14932" y="55324"/>
                  </a:cubicBezTo>
                  <a:cubicBezTo>
                    <a:pt x="14932" y="48062"/>
                    <a:pt x="18291" y="30703"/>
                    <a:pt x="25186" y="20606"/>
                  </a:cubicBezTo>
                  <a:cubicBezTo>
                    <a:pt x="32787" y="9623"/>
                    <a:pt x="43040" y="5018"/>
                    <a:pt x="50995" y="5018"/>
                  </a:cubicBezTo>
                  <a:cubicBezTo>
                    <a:pt x="60541" y="5018"/>
                    <a:pt x="68673" y="11572"/>
                    <a:pt x="68673" y="24680"/>
                  </a:cubicBezTo>
                  <a:cubicBezTo>
                    <a:pt x="68673" y="28931"/>
                    <a:pt x="66552" y="46468"/>
                    <a:pt x="58774" y="58867"/>
                  </a:cubicBezTo>
                  <a:cubicBezTo>
                    <a:pt x="52056" y="69318"/>
                    <a:pt x="41449" y="74986"/>
                    <a:pt x="32610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C6DAAC2E-F1D3-1325-6A18-09D52E46F810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7574950" y="6548170"/>
              <a:ext cx="45785" cy="176958"/>
            </a:xfrm>
            <a:custGeom>
              <a:avLst/>
              <a:gdLst>
                <a:gd name="connsiteX0" fmla="*/ 3623 w 45785"/>
                <a:gd name="connsiteY0" fmla="*/ 58 h 176958"/>
                <a:gd name="connsiteX1" fmla="*/ 264 w 45785"/>
                <a:gd name="connsiteY1" fmla="*/ 2184 h 176958"/>
                <a:gd name="connsiteX2" fmla="*/ 1855 w 45785"/>
                <a:gd name="connsiteY2" fmla="*/ 4841 h 176958"/>
                <a:gd name="connsiteX3" fmla="*/ 34028 w 45785"/>
                <a:gd name="connsiteY3" fmla="*/ 88449 h 176958"/>
                <a:gd name="connsiteX4" fmla="*/ 3446 w 45785"/>
                <a:gd name="connsiteY4" fmla="*/ 170817 h 176958"/>
                <a:gd name="connsiteX5" fmla="*/ 264 w 45785"/>
                <a:gd name="connsiteY5" fmla="*/ 174891 h 176958"/>
                <a:gd name="connsiteX6" fmla="*/ 2562 w 45785"/>
                <a:gd name="connsiteY6" fmla="*/ 177017 h 176958"/>
                <a:gd name="connsiteX7" fmla="*/ 33145 w 45785"/>
                <a:gd name="connsiteY7" fmla="*/ 143184 h 176958"/>
                <a:gd name="connsiteX8" fmla="*/ 46049 w 45785"/>
                <a:gd name="connsiteY8" fmla="*/ 88626 h 176958"/>
                <a:gd name="connsiteX9" fmla="*/ 3623 w 4578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85" h="176958">
                  <a:moveTo>
                    <a:pt x="3623" y="58"/>
                  </a:moveTo>
                  <a:cubicBezTo>
                    <a:pt x="2385" y="58"/>
                    <a:pt x="264" y="58"/>
                    <a:pt x="264" y="2184"/>
                  </a:cubicBezTo>
                  <a:cubicBezTo>
                    <a:pt x="264" y="3069"/>
                    <a:pt x="794" y="3601"/>
                    <a:pt x="1855" y="4841"/>
                  </a:cubicBezTo>
                  <a:cubicBezTo>
                    <a:pt x="17058" y="18834"/>
                    <a:pt x="34028" y="42748"/>
                    <a:pt x="34028" y="88449"/>
                  </a:cubicBezTo>
                  <a:cubicBezTo>
                    <a:pt x="34028" y="125470"/>
                    <a:pt x="22538" y="153458"/>
                    <a:pt x="3446" y="170817"/>
                  </a:cubicBezTo>
                  <a:cubicBezTo>
                    <a:pt x="441" y="173828"/>
                    <a:pt x="264" y="174005"/>
                    <a:pt x="264" y="174891"/>
                  </a:cubicBezTo>
                  <a:cubicBezTo>
                    <a:pt x="264" y="175777"/>
                    <a:pt x="794" y="177017"/>
                    <a:pt x="2562" y="177017"/>
                  </a:cubicBezTo>
                  <a:cubicBezTo>
                    <a:pt x="4683" y="177017"/>
                    <a:pt x="21477" y="165326"/>
                    <a:pt x="33145" y="143184"/>
                  </a:cubicBezTo>
                  <a:cubicBezTo>
                    <a:pt x="40923" y="128481"/>
                    <a:pt x="46049" y="109351"/>
                    <a:pt x="46049" y="88626"/>
                  </a:cubicBezTo>
                  <a:cubicBezTo>
                    <a:pt x="46049" y="63650"/>
                    <a:pt x="38625" y="24857"/>
                    <a:pt x="3623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DC836F6F-E8E2-FB99-7F42-2AC0CCC9A254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7383044" y="6763942"/>
              <a:ext cx="162282" cy="79888"/>
            </a:xfrm>
            <a:custGeom>
              <a:avLst/>
              <a:gdLst>
                <a:gd name="connsiteX0" fmla="*/ 68670 w 162282"/>
                <a:gd name="connsiteY0" fmla="*/ 63833 h 79888"/>
                <a:gd name="connsiteX1" fmla="*/ 66195 w 162282"/>
                <a:gd name="connsiteY1" fmla="*/ 74284 h 79888"/>
                <a:gd name="connsiteX2" fmla="*/ 72205 w 162282"/>
                <a:gd name="connsiteY2" fmla="*/ 79953 h 79888"/>
                <a:gd name="connsiteX3" fmla="*/ 79100 w 162282"/>
                <a:gd name="connsiteY3" fmla="*/ 76056 h 79888"/>
                <a:gd name="connsiteX4" fmla="*/ 82282 w 162282"/>
                <a:gd name="connsiteY4" fmla="*/ 65073 h 79888"/>
                <a:gd name="connsiteX5" fmla="*/ 86171 w 162282"/>
                <a:gd name="connsiteY5" fmla="*/ 49131 h 79888"/>
                <a:gd name="connsiteX6" fmla="*/ 89176 w 162282"/>
                <a:gd name="connsiteY6" fmla="*/ 37263 h 79888"/>
                <a:gd name="connsiteX7" fmla="*/ 94656 w 162282"/>
                <a:gd name="connsiteY7" fmla="*/ 23801 h 79888"/>
                <a:gd name="connsiteX8" fmla="*/ 122941 w 162282"/>
                <a:gd name="connsiteY8" fmla="*/ 5024 h 79888"/>
                <a:gd name="connsiteX9" fmla="*/ 133371 w 162282"/>
                <a:gd name="connsiteY9" fmla="*/ 17424 h 79888"/>
                <a:gd name="connsiteX10" fmla="*/ 122941 w 162282"/>
                <a:gd name="connsiteY10" fmla="*/ 55154 h 79888"/>
                <a:gd name="connsiteX11" fmla="*/ 120289 w 162282"/>
                <a:gd name="connsiteY11" fmla="*/ 64719 h 79888"/>
                <a:gd name="connsiteX12" fmla="*/ 137083 w 162282"/>
                <a:gd name="connsiteY12" fmla="*/ 79953 h 79888"/>
                <a:gd name="connsiteX13" fmla="*/ 162539 w 162282"/>
                <a:gd name="connsiteY13" fmla="*/ 52851 h 79888"/>
                <a:gd name="connsiteX14" fmla="*/ 159711 w 162282"/>
                <a:gd name="connsiteY14" fmla="*/ 50548 h 79888"/>
                <a:gd name="connsiteX15" fmla="*/ 156352 w 162282"/>
                <a:gd name="connsiteY15" fmla="*/ 53559 h 79888"/>
                <a:gd name="connsiteX16" fmla="*/ 137613 w 162282"/>
                <a:gd name="connsiteY16" fmla="*/ 74993 h 79888"/>
                <a:gd name="connsiteX17" fmla="*/ 133194 w 162282"/>
                <a:gd name="connsiteY17" fmla="*/ 68793 h 79888"/>
                <a:gd name="connsiteX18" fmla="*/ 137260 w 162282"/>
                <a:gd name="connsiteY18" fmla="*/ 54445 h 79888"/>
                <a:gd name="connsiteX19" fmla="*/ 146629 w 162282"/>
                <a:gd name="connsiteY19" fmla="*/ 20258 h 79888"/>
                <a:gd name="connsiteX20" fmla="*/ 140088 w 162282"/>
                <a:gd name="connsiteY20" fmla="*/ 4847 h 79888"/>
                <a:gd name="connsiteX21" fmla="*/ 123648 w 162282"/>
                <a:gd name="connsiteY21" fmla="*/ 64 h 79888"/>
                <a:gd name="connsiteX22" fmla="*/ 92358 w 162282"/>
                <a:gd name="connsiteY22" fmla="*/ 17955 h 79888"/>
                <a:gd name="connsiteX23" fmla="*/ 69377 w 162282"/>
                <a:gd name="connsiteY23" fmla="*/ 64 h 79888"/>
                <a:gd name="connsiteX24" fmla="*/ 39501 w 162282"/>
                <a:gd name="connsiteY24" fmla="*/ 16184 h 79888"/>
                <a:gd name="connsiteX25" fmla="*/ 20586 w 162282"/>
                <a:gd name="connsiteY25" fmla="*/ 64 h 79888"/>
                <a:gd name="connsiteX26" fmla="*/ 6620 w 162282"/>
                <a:gd name="connsiteY26" fmla="*/ 9630 h 79888"/>
                <a:gd name="connsiteX27" fmla="*/ 256 w 162282"/>
                <a:gd name="connsiteY27" fmla="*/ 27166 h 79888"/>
                <a:gd name="connsiteX28" fmla="*/ 3262 w 162282"/>
                <a:gd name="connsiteY28" fmla="*/ 29469 h 79888"/>
                <a:gd name="connsiteX29" fmla="*/ 7151 w 162282"/>
                <a:gd name="connsiteY29" fmla="*/ 24155 h 79888"/>
                <a:gd name="connsiteX30" fmla="*/ 20056 w 162282"/>
                <a:gd name="connsiteY30" fmla="*/ 5024 h 79888"/>
                <a:gd name="connsiteX31" fmla="*/ 25889 w 162282"/>
                <a:gd name="connsiteY31" fmla="*/ 13704 h 79888"/>
                <a:gd name="connsiteX32" fmla="*/ 23061 w 162282"/>
                <a:gd name="connsiteY32" fmla="*/ 28406 h 79888"/>
                <a:gd name="connsiteX33" fmla="*/ 19172 w 162282"/>
                <a:gd name="connsiteY33" fmla="*/ 44348 h 79888"/>
                <a:gd name="connsiteX34" fmla="*/ 13515 w 162282"/>
                <a:gd name="connsiteY34" fmla="*/ 67022 h 79888"/>
                <a:gd name="connsiteX35" fmla="*/ 11747 w 162282"/>
                <a:gd name="connsiteY35" fmla="*/ 74284 h 79888"/>
                <a:gd name="connsiteX36" fmla="*/ 17757 w 162282"/>
                <a:gd name="connsiteY36" fmla="*/ 79953 h 79888"/>
                <a:gd name="connsiteX37" fmla="*/ 24652 w 162282"/>
                <a:gd name="connsiteY37" fmla="*/ 76056 h 79888"/>
                <a:gd name="connsiteX38" fmla="*/ 27834 w 162282"/>
                <a:gd name="connsiteY38" fmla="*/ 65073 h 79888"/>
                <a:gd name="connsiteX39" fmla="*/ 31723 w 162282"/>
                <a:gd name="connsiteY39" fmla="*/ 49131 h 79888"/>
                <a:gd name="connsiteX40" fmla="*/ 34728 w 162282"/>
                <a:gd name="connsiteY40" fmla="*/ 37263 h 79888"/>
                <a:gd name="connsiteX41" fmla="*/ 42153 w 162282"/>
                <a:gd name="connsiteY41" fmla="*/ 21321 h 79888"/>
                <a:gd name="connsiteX42" fmla="*/ 68670 w 162282"/>
                <a:gd name="connsiteY42" fmla="*/ 5024 h 79888"/>
                <a:gd name="connsiteX43" fmla="*/ 79100 w 162282"/>
                <a:gd name="connsiteY43" fmla="*/ 17424 h 79888"/>
                <a:gd name="connsiteX44" fmla="*/ 76094 w 162282"/>
                <a:gd name="connsiteY44" fmla="*/ 34074 h 79888"/>
                <a:gd name="connsiteX45" fmla="*/ 68670 w 162282"/>
                <a:gd name="connsiteY45" fmla="*/ 638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282" h="79888">
                  <a:moveTo>
                    <a:pt x="68670" y="63833"/>
                  </a:moveTo>
                  <a:cubicBezTo>
                    <a:pt x="67786" y="67376"/>
                    <a:pt x="66195" y="73399"/>
                    <a:pt x="66195" y="74284"/>
                  </a:cubicBezTo>
                  <a:cubicBezTo>
                    <a:pt x="66195" y="78181"/>
                    <a:pt x="69377" y="79953"/>
                    <a:pt x="72205" y="79953"/>
                  </a:cubicBezTo>
                  <a:cubicBezTo>
                    <a:pt x="75387" y="79953"/>
                    <a:pt x="78216" y="77650"/>
                    <a:pt x="79100" y="76056"/>
                  </a:cubicBezTo>
                  <a:cubicBezTo>
                    <a:pt x="79983" y="74461"/>
                    <a:pt x="81398" y="68793"/>
                    <a:pt x="82282" y="65073"/>
                  </a:cubicBezTo>
                  <a:cubicBezTo>
                    <a:pt x="83166" y="61708"/>
                    <a:pt x="85110" y="53559"/>
                    <a:pt x="86171" y="49131"/>
                  </a:cubicBezTo>
                  <a:cubicBezTo>
                    <a:pt x="87231" y="45234"/>
                    <a:pt x="88292" y="41337"/>
                    <a:pt x="89176" y="37263"/>
                  </a:cubicBezTo>
                  <a:cubicBezTo>
                    <a:pt x="91121" y="29646"/>
                    <a:pt x="91121" y="29292"/>
                    <a:pt x="94656" y="23801"/>
                  </a:cubicBezTo>
                  <a:cubicBezTo>
                    <a:pt x="100313" y="15121"/>
                    <a:pt x="109152" y="5024"/>
                    <a:pt x="122941" y="5024"/>
                  </a:cubicBezTo>
                  <a:cubicBezTo>
                    <a:pt x="132840" y="5024"/>
                    <a:pt x="133371" y="13172"/>
                    <a:pt x="133371" y="17424"/>
                  </a:cubicBezTo>
                  <a:cubicBezTo>
                    <a:pt x="133371" y="28052"/>
                    <a:pt x="125769" y="47714"/>
                    <a:pt x="122941" y="55154"/>
                  </a:cubicBezTo>
                  <a:cubicBezTo>
                    <a:pt x="120996" y="60113"/>
                    <a:pt x="120289" y="61708"/>
                    <a:pt x="120289" y="64719"/>
                  </a:cubicBezTo>
                  <a:cubicBezTo>
                    <a:pt x="120289" y="74107"/>
                    <a:pt x="128067" y="79953"/>
                    <a:pt x="137083" y="79953"/>
                  </a:cubicBezTo>
                  <a:cubicBezTo>
                    <a:pt x="154761" y="79953"/>
                    <a:pt x="162539" y="55508"/>
                    <a:pt x="162539" y="52851"/>
                  </a:cubicBezTo>
                  <a:cubicBezTo>
                    <a:pt x="162539" y="50548"/>
                    <a:pt x="160241" y="50548"/>
                    <a:pt x="159711" y="50548"/>
                  </a:cubicBezTo>
                  <a:cubicBezTo>
                    <a:pt x="157236" y="50548"/>
                    <a:pt x="157059" y="51611"/>
                    <a:pt x="156352" y="53559"/>
                  </a:cubicBezTo>
                  <a:cubicBezTo>
                    <a:pt x="152286" y="67730"/>
                    <a:pt x="144684" y="74993"/>
                    <a:pt x="137613" y="74993"/>
                  </a:cubicBezTo>
                  <a:cubicBezTo>
                    <a:pt x="133901" y="74993"/>
                    <a:pt x="133194" y="72513"/>
                    <a:pt x="133194" y="68793"/>
                  </a:cubicBezTo>
                  <a:cubicBezTo>
                    <a:pt x="133194" y="64719"/>
                    <a:pt x="134078" y="62416"/>
                    <a:pt x="137260" y="54445"/>
                  </a:cubicBezTo>
                  <a:cubicBezTo>
                    <a:pt x="139381" y="48954"/>
                    <a:pt x="146629" y="30177"/>
                    <a:pt x="146629" y="20258"/>
                  </a:cubicBezTo>
                  <a:cubicBezTo>
                    <a:pt x="146629" y="17424"/>
                    <a:pt x="146629" y="9984"/>
                    <a:pt x="140088" y="4847"/>
                  </a:cubicBezTo>
                  <a:cubicBezTo>
                    <a:pt x="137083" y="2544"/>
                    <a:pt x="131956" y="64"/>
                    <a:pt x="123648" y="64"/>
                  </a:cubicBezTo>
                  <a:cubicBezTo>
                    <a:pt x="107738" y="64"/>
                    <a:pt x="98015" y="10515"/>
                    <a:pt x="92358" y="17955"/>
                  </a:cubicBezTo>
                  <a:cubicBezTo>
                    <a:pt x="90944" y="2899"/>
                    <a:pt x="78392" y="64"/>
                    <a:pt x="69377" y="64"/>
                  </a:cubicBezTo>
                  <a:cubicBezTo>
                    <a:pt x="54704" y="64"/>
                    <a:pt x="44805" y="9098"/>
                    <a:pt x="39501" y="16184"/>
                  </a:cubicBezTo>
                  <a:cubicBezTo>
                    <a:pt x="38264" y="3961"/>
                    <a:pt x="27834" y="64"/>
                    <a:pt x="20586" y="64"/>
                  </a:cubicBezTo>
                  <a:cubicBezTo>
                    <a:pt x="12984" y="64"/>
                    <a:pt x="8918" y="5556"/>
                    <a:pt x="6620" y="9630"/>
                  </a:cubicBezTo>
                  <a:cubicBezTo>
                    <a:pt x="2731" y="16184"/>
                    <a:pt x="256" y="26280"/>
                    <a:pt x="256" y="27166"/>
                  </a:cubicBezTo>
                  <a:cubicBezTo>
                    <a:pt x="256" y="29469"/>
                    <a:pt x="2731" y="29469"/>
                    <a:pt x="3262" y="29469"/>
                  </a:cubicBezTo>
                  <a:cubicBezTo>
                    <a:pt x="5736" y="29469"/>
                    <a:pt x="5913" y="28937"/>
                    <a:pt x="7151" y="24155"/>
                  </a:cubicBezTo>
                  <a:cubicBezTo>
                    <a:pt x="9802" y="13704"/>
                    <a:pt x="13161" y="5024"/>
                    <a:pt x="20056" y="5024"/>
                  </a:cubicBezTo>
                  <a:cubicBezTo>
                    <a:pt x="24652" y="5024"/>
                    <a:pt x="25889" y="8921"/>
                    <a:pt x="25889" y="13704"/>
                  </a:cubicBezTo>
                  <a:cubicBezTo>
                    <a:pt x="25889" y="17069"/>
                    <a:pt x="24298" y="23623"/>
                    <a:pt x="23061" y="28406"/>
                  </a:cubicBezTo>
                  <a:cubicBezTo>
                    <a:pt x="21823" y="33189"/>
                    <a:pt x="20056" y="40451"/>
                    <a:pt x="19172" y="44348"/>
                  </a:cubicBezTo>
                  <a:lnTo>
                    <a:pt x="13515" y="67022"/>
                  </a:lnTo>
                  <a:cubicBezTo>
                    <a:pt x="12808" y="69324"/>
                    <a:pt x="11747" y="73753"/>
                    <a:pt x="11747" y="74284"/>
                  </a:cubicBezTo>
                  <a:cubicBezTo>
                    <a:pt x="11747" y="78181"/>
                    <a:pt x="14929" y="79953"/>
                    <a:pt x="17757" y="79953"/>
                  </a:cubicBezTo>
                  <a:cubicBezTo>
                    <a:pt x="20939" y="79953"/>
                    <a:pt x="23768" y="77650"/>
                    <a:pt x="24652" y="76056"/>
                  </a:cubicBezTo>
                  <a:cubicBezTo>
                    <a:pt x="25536" y="74461"/>
                    <a:pt x="26950" y="68793"/>
                    <a:pt x="27834" y="65073"/>
                  </a:cubicBezTo>
                  <a:cubicBezTo>
                    <a:pt x="28718" y="61708"/>
                    <a:pt x="30662" y="53559"/>
                    <a:pt x="31723" y="49131"/>
                  </a:cubicBezTo>
                  <a:cubicBezTo>
                    <a:pt x="32784" y="45234"/>
                    <a:pt x="33844" y="41337"/>
                    <a:pt x="34728" y="37263"/>
                  </a:cubicBezTo>
                  <a:cubicBezTo>
                    <a:pt x="36673" y="30000"/>
                    <a:pt x="37026" y="28583"/>
                    <a:pt x="42153" y="21321"/>
                  </a:cubicBezTo>
                  <a:cubicBezTo>
                    <a:pt x="47103" y="14235"/>
                    <a:pt x="55411" y="5024"/>
                    <a:pt x="68670" y="5024"/>
                  </a:cubicBezTo>
                  <a:cubicBezTo>
                    <a:pt x="78923" y="5024"/>
                    <a:pt x="79100" y="14058"/>
                    <a:pt x="79100" y="17424"/>
                  </a:cubicBezTo>
                  <a:cubicBezTo>
                    <a:pt x="79100" y="21852"/>
                    <a:pt x="78569" y="24155"/>
                    <a:pt x="76094" y="34074"/>
                  </a:cubicBezTo>
                  <a:lnTo>
                    <a:pt x="68670" y="6383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69A2089E-693A-D54C-90BF-99CA094F7674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7562250" y="6763942"/>
              <a:ext cx="108011" cy="79888"/>
            </a:xfrm>
            <a:custGeom>
              <a:avLst/>
              <a:gdLst>
                <a:gd name="connsiteX0" fmla="*/ 13522 w 108011"/>
                <a:gd name="connsiteY0" fmla="*/ 67022 h 79888"/>
                <a:gd name="connsiteX1" fmla="*/ 11754 w 108011"/>
                <a:gd name="connsiteY1" fmla="*/ 74284 h 79888"/>
                <a:gd name="connsiteX2" fmla="*/ 17765 w 108011"/>
                <a:gd name="connsiteY2" fmla="*/ 79953 h 79888"/>
                <a:gd name="connsiteX3" fmla="*/ 24659 w 108011"/>
                <a:gd name="connsiteY3" fmla="*/ 76056 h 79888"/>
                <a:gd name="connsiteX4" fmla="*/ 27841 w 108011"/>
                <a:gd name="connsiteY4" fmla="*/ 65073 h 79888"/>
                <a:gd name="connsiteX5" fmla="*/ 31730 w 108011"/>
                <a:gd name="connsiteY5" fmla="*/ 49131 h 79888"/>
                <a:gd name="connsiteX6" fmla="*/ 34735 w 108011"/>
                <a:gd name="connsiteY6" fmla="*/ 37263 h 79888"/>
                <a:gd name="connsiteX7" fmla="*/ 42160 w 108011"/>
                <a:gd name="connsiteY7" fmla="*/ 21321 h 79888"/>
                <a:gd name="connsiteX8" fmla="*/ 68677 w 108011"/>
                <a:gd name="connsiteY8" fmla="*/ 5024 h 79888"/>
                <a:gd name="connsiteX9" fmla="*/ 79107 w 108011"/>
                <a:gd name="connsiteY9" fmla="*/ 17424 h 79888"/>
                <a:gd name="connsiteX10" fmla="*/ 68677 w 108011"/>
                <a:gd name="connsiteY10" fmla="*/ 55154 h 79888"/>
                <a:gd name="connsiteX11" fmla="*/ 66025 w 108011"/>
                <a:gd name="connsiteY11" fmla="*/ 64719 h 79888"/>
                <a:gd name="connsiteX12" fmla="*/ 82819 w 108011"/>
                <a:gd name="connsiteY12" fmla="*/ 79953 h 79888"/>
                <a:gd name="connsiteX13" fmla="*/ 108275 w 108011"/>
                <a:gd name="connsiteY13" fmla="*/ 52851 h 79888"/>
                <a:gd name="connsiteX14" fmla="*/ 105447 w 108011"/>
                <a:gd name="connsiteY14" fmla="*/ 50548 h 79888"/>
                <a:gd name="connsiteX15" fmla="*/ 102088 w 108011"/>
                <a:gd name="connsiteY15" fmla="*/ 53559 h 79888"/>
                <a:gd name="connsiteX16" fmla="*/ 83349 w 108011"/>
                <a:gd name="connsiteY16" fmla="*/ 74993 h 79888"/>
                <a:gd name="connsiteX17" fmla="*/ 78930 w 108011"/>
                <a:gd name="connsiteY17" fmla="*/ 68793 h 79888"/>
                <a:gd name="connsiteX18" fmla="*/ 82996 w 108011"/>
                <a:gd name="connsiteY18" fmla="*/ 54445 h 79888"/>
                <a:gd name="connsiteX19" fmla="*/ 92365 w 108011"/>
                <a:gd name="connsiteY19" fmla="*/ 20258 h 79888"/>
                <a:gd name="connsiteX20" fmla="*/ 69384 w 108011"/>
                <a:gd name="connsiteY20" fmla="*/ 64 h 79888"/>
                <a:gd name="connsiteX21" fmla="*/ 39508 w 108011"/>
                <a:gd name="connsiteY21" fmla="*/ 16184 h 79888"/>
                <a:gd name="connsiteX22" fmla="*/ 20593 w 108011"/>
                <a:gd name="connsiteY22" fmla="*/ 64 h 79888"/>
                <a:gd name="connsiteX23" fmla="*/ 6627 w 108011"/>
                <a:gd name="connsiteY23" fmla="*/ 9630 h 79888"/>
                <a:gd name="connsiteX24" fmla="*/ 263 w 108011"/>
                <a:gd name="connsiteY24" fmla="*/ 27166 h 79888"/>
                <a:gd name="connsiteX25" fmla="*/ 3269 w 108011"/>
                <a:gd name="connsiteY25" fmla="*/ 29469 h 79888"/>
                <a:gd name="connsiteX26" fmla="*/ 7158 w 108011"/>
                <a:gd name="connsiteY26" fmla="*/ 24155 h 79888"/>
                <a:gd name="connsiteX27" fmla="*/ 20063 w 108011"/>
                <a:gd name="connsiteY27" fmla="*/ 5024 h 79888"/>
                <a:gd name="connsiteX28" fmla="*/ 25896 w 108011"/>
                <a:gd name="connsiteY28" fmla="*/ 13704 h 79888"/>
                <a:gd name="connsiteX29" fmla="*/ 23068 w 108011"/>
                <a:gd name="connsiteY29" fmla="*/ 28406 h 79888"/>
                <a:gd name="connsiteX30" fmla="*/ 19179 w 108011"/>
                <a:gd name="connsiteY30" fmla="*/ 44348 h 79888"/>
                <a:gd name="connsiteX31" fmla="*/ 13522 w 108011"/>
                <a:gd name="connsiteY31" fmla="*/ 67022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011" h="79888">
                  <a:moveTo>
                    <a:pt x="13522" y="67022"/>
                  </a:moveTo>
                  <a:cubicBezTo>
                    <a:pt x="12815" y="69324"/>
                    <a:pt x="11754" y="73753"/>
                    <a:pt x="11754" y="74284"/>
                  </a:cubicBezTo>
                  <a:cubicBezTo>
                    <a:pt x="11754" y="78181"/>
                    <a:pt x="14936" y="79953"/>
                    <a:pt x="17765" y="79953"/>
                  </a:cubicBezTo>
                  <a:cubicBezTo>
                    <a:pt x="20947" y="79953"/>
                    <a:pt x="23775" y="77650"/>
                    <a:pt x="24659" y="76056"/>
                  </a:cubicBezTo>
                  <a:cubicBezTo>
                    <a:pt x="25543" y="74461"/>
                    <a:pt x="26957" y="68793"/>
                    <a:pt x="27841" y="65073"/>
                  </a:cubicBezTo>
                  <a:cubicBezTo>
                    <a:pt x="28725" y="61708"/>
                    <a:pt x="30669" y="53559"/>
                    <a:pt x="31730" y="49131"/>
                  </a:cubicBezTo>
                  <a:cubicBezTo>
                    <a:pt x="32791" y="45234"/>
                    <a:pt x="33851" y="41337"/>
                    <a:pt x="34735" y="37263"/>
                  </a:cubicBezTo>
                  <a:cubicBezTo>
                    <a:pt x="36680" y="30000"/>
                    <a:pt x="37033" y="28583"/>
                    <a:pt x="42160" y="21321"/>
                  </a:cubicBezTo>
                  <a:cubicBezTo>
                    <a:pt x="47110" y="14235"/>
                    <a:pt x="55418" y="5024"/>
                    <a:pt x="68677" y="5024"/>
                  </a:cubicBezTo>
                  <a:cubicBezTo>
                    <a:pt x="78930" y="5024"/>
                    <a:pt x="79107" y="14058"/>
                    <a:pt x="79107" y="17424"/>
                  </a:cubicBezTo>
                  <a:cubicBezTo>
                    <a:pt x="79107" y="28052"/>
                    <a:pt x="71505" y="47714"/>
                    <a:pt x="68677" y="55154"/>
                  </a:cubicBezTo>
                  <a:cubicBezTo>
                    <a:pt x="66732" y="60113"/>
                    <a:pt x="66025" y="61708"/>
                    <a:pt x="66025" y="64719"/>
                  </a:cubicBezTo>
                  <a:cubicBezTo>
                    <a:pt x="66025" y="74107"/>
                    <a:pt x="73803" y="79953"/>
                    <a:pt x="82819" y="79953"/>
                  </a:cubicBezTo>
                  <a:cubicBezTo>
                    <a:pt x="100497" y="79953"/>
                    <a:pt x="108275" y="55508"/>
                    <a:pt x="108275" y="52851"/>
                  </a:cubicBezTo>
                  <a:cubicBezTo>
                    <a:pt x="108275" y="50548"/>
                    <a:pt x="105977" y="50548"/>
                    <a:pt x="105447" y="50548"/>
                  </a:cubicBezTo>
                  <a:cubicBezTo>
                    <a:pt x="102972" y="50548"/>
                    <a:pt x="102795" y="51611"/>
                    <a:pt x="102088" y="53559"/>
                  </a:cubicBezTo>
                  <a:cubicBezTo>
                    <a:pt x="98022" y="67730"/>
                    <a:pt x="90420" y="74993"/>
                    <a:pt x="83349" y="74993"/>
                  </a:cubicBezTo>
                  <a:cubicBezTo>
                    <a:pt x="79637" y="74993"/>
                    <a:pt x="78930" y="72513"/>
                    <a:pt x="78930" y="68793"/>
                  </a:cubicBezTo>
                  <a:cubicBezTo>
                    <a:pt x="78930" y="64719"/>
                    <a:pt x="79814" y="62416"/>
                    <a:pt x="82996" y="54445"/>
                  </a:cubicBezTo>
                  <a:cubicBezTo>
                    <a:pt x="85117" y="48954"/>
                    <a:pt x="92365" y="30177"/>
                    <a:pt x="92365" y="20258"/>
                  </a:cubicBezTo>
                  <a:cubicBezTo>
                    <a:pt x="92365" y="3076"/>
                    <a:pt x="78753" y="64"/>
                    <a:pt x="69384" y="64"/>
                  </a:cubicBezTo>
                  <a:cubicBezTo>
                    <a:pt x="54711" y="64"/>
                    <a:pt x="44812" y="9098"/>
                    <a:pt x="39508" y="16184"/>
                  </a:cubicBezTo>
                  <a:cubicBezTo>
                    <a:pt x="38271" y="3961"/>
                    <a:pt x="27841" y="64"/>
                    <a:pt x="20593" y="64"/>
                  </a:cubicBezTo>
                  <a:cubicBezTo>
                    <a:pt x="12991" y="64"/>
                    <a:pt x="8926" y="5556"/>
                    <a:pt x="6627" y="9630"/>
                  </a:cubicBezTo>
                  <a:cubicBezTo>
                    <a:pt x="2738" y="16184"/>
                    <a:pt x="263" y="26280"/>
                    <a:pt x="263" y="27166"/>
                  </a:cubicBezTo>
                  <a:cubicBezTo>
                    <a:pt x="263" y="29469"/>
                    <a:pt x="2738" y="29469"/>
                    <a:pt x="3269" y="29469"/>
                  </a:cubicBezTo>
                  <a:cubicBezTo>
                    <a:pt x="5744" y="29469"/>
                    <a:pt x="5920" y="28937"/>
                    <a:pt x="7158" y="24155"/>
                  </a:cubicBezTo>
                  <a:cubicBezTo>
                    <a:pt x="9809" y="13704"/>
                    <a:pt x="13168" y="5024"/>
                    <a:pt x="20063" y="5024"/>
                  </a:cubicBezTo>
                  <a:cubicBezTo>
                    <a:pt x="24659" y="5024"/>
                    <a:pt x="25896" y="8921"/>
                    <a:pt x="25896" y="13704"/>
                  </a:cubicBezTo>
                  <a:cubicBezTo>
                    <a:pt x="25896" y="17069"/>
                    <a:pt x="24305" y="23623"/>
                    <a:pt x="23068" y="28406"/>
                  </a:cubicBezTo>
                  <a:cubicBezTo>
                    <a:pt x="21830" y="33189"/>
                    <a:pt x="20063" y="40451"/>
                    <a:pt x="19179" y="44348"/>
                  </a:cubicBezTo>
                  <a:lnTo>
                    <a:pt x="13522" y="6702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9292A11E-DC17-1CDC-E292-76B36804EA7A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7678604" y="6763942"/>
              <a:ext cx="98642" cy="112481"/>
            </a:xfrm>
            <a:custGeom>
              <a:avLst/>
              <a:gdLst>
                <a:gd name="connsiteX0" fmla="*/ 13704 w 98642"/>
                <a:gd name="connsiteY0" fmla="*/ 99792 h 112481"/>
                <a:gd name="connsiteX1" fmla="*/ 5041 w 98642"/>
                <a:gd name="connsiteY1" fmla="*/ 106169 h 112481"/>
                <a:gd name="connsiteX2" fmla="*/ 268 w 98642"/>
                <a:gd name="connsiteY2" fmla="*/ 109889 h 112481"/>
                <a:gd name="connsiteX3" fmla="*/ 2743 w 98642"/>
                <a:gd name="connsiteY3" fmla="*/ 112546 h 112481"/>
                <a:gd name="connsiteX4" fmla="*/ 17946 w 98642"/>
                <a:gd name="connsiteY4" fmla="*/ 111837 h 112481"/>
                <a:gd name="connsiteX5" fmla="*/ 36508 w 98642"/>
                <a:gd name="connsiteY5" fmla="*/ 112546 h 112481"/>
                <a:gd name="connsiteX6" fmla="*/ 40044 w 98642"/>
                <a:gd name="connsiteY6" fmla="*/ 108649 h 112481"/>
                <a:gd name="connsiteX7" fmla="*/ 35447 w 98642"/>
                <a:gd name="connsiteY7" fmla="*/ 106169 h 112481"/>
                <a:gd name="connsiteX8" fmla="*/ 26785 w 98642"/>
                <a:gd name="connsiteY8" fmla="*/ 104043 h 112481"/>
                <a:gd name="connsiteX9" fmla="*/ 28730 w 98642"/>
                <a:gd name="connsiteY9" fmla="*/ 95895 h 112481"/>
                <a:gd name="connsiteX10" fmla="*/ 35271 w 98642"/>
                <a:gd name="connsiteY10" fmla="*/ 69502 h 112481"/>
                <a:gd name="connsiteX11" fmla="*/ 53479 w 98642"/>
                <a:gd name="connsiteY11" fmla="*/ 79953 h 112481"/>
                <a:gd name="connsiteX12" fmla="*/ 98911 w 98642"/>
                <a:gd name="connsiteY12" fmla="*/ 29646 h 112481"/>
                <a:gd name="connsiteX13" fmla="*/ 72394 w 98642"/>
                <a:gd name="connsiteY13" fmla="*/ 64 h 112481"/>
                <a:gd name="connsiteX14" fmla="*/ 47291 w 98642"/>
                <a:gd name="connsiteY14" fmla="*/ 12464 h 112481"/>
                <a:gd name="connsiteX15" fmla="*/ 29083 w 98642"/>
                <a:gd name="connsiteY15" fmla="*/ 64 h 112481"/>
                <a:gd name="connsiteX16" fmla="*/ 15118 w 98642"/>
                <a:gd name="connsiteY16" fmla="*/ 9453 h 112481"/>
                <a:gd name="connsiteX17" fmla="*/ 8754 w 98642"/>
                <a:gd name="connsiteY17" fmla="*/ 27166 h 112481"/>
                <a:gd name="connsiteX18" fmla="*/ 11759 w 98642"/>
                <a:gd name="connsiteY18" fmla="*/ 29469 h 112481"/>
                <a:gd name="connsiteX19" fmla="*/ 15648 w 98642"/>
                <a:gd name="connsiteY19" fmla="*/ 24155 h 112481"/>
                <a:gd name="connsiteX20" fmla="*/ 28553 w 98642"/>
                <a:gd name="connsiteY20" fmla="*/ 5024 h 112481"/>
                <a:gd name="connsiteX21" fmla="*/ 34387 w 98642"/>
                <a:gd name="connsiteY21" fmla="*/ 13704 h 112481"/>
                <a:gd name="connsiteX22" fmla="*/ 33856 w 98642"/>
                <a:gd name="connsiteY22" fmla="*/ 19018 h 112481"/>
                <a:gd name="connsiteX23" fmla="*/ 13704 w 98642"/>
                <a:gd name="connsiteY23" fmla="*/ 99792 h 112481"/>
                <a:gd name="connsiteX24" fmla="*/ 47115 w 98642"/>
                <a:gd name="connsiteY24" fmla="*/ 21321 h 112481"/>
                <a:gd name="connsiteX25" fmla="*/ 71864 w 98642"/>
                <a:gd name="connsiteY25" fmla="*/ 5024 h 112481"/>
                <a:gd name="connsiteX26" fmla="*/ 84769 w 98642"/>
                <a:gd name="connsiteY26" fmla="*/ 22206 h 112481"/>
                <a:gd name="connsiteX27" fmla="*/ 75576 w 98642"/>
                <a:gd name="connsiteY27" fmla="*/ 57811 h 112481"/>
                <a:gd name="connsiteX28" fmla="*/ 53479 w 98642"/>
                <a:gd name="connsiteY28" fmla="*/ 74993 h 112481"/>
                <a:gd name="connsiteX29" fmla="*/ 37745 w 98642"/>
                <a:gd name="connsiteY29" fmla="*/ 59582 h 112481"/>
                <a:gd name="connsiteX30" fmla="*/ 38276 w 98642"/>
                <a:gd name="connsiteY30" fmla="*/ 56925 h 112481"/>
                <a:gd name="connsiteX31" fmla="*/ 47115 w 98642"/>
                <a:gd name="connsiteY31" fmla="*/ 21321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642" h="112481">
                  <a:moveTo>
                    <a:pt x="13704" y="99792"/>
                  </a:moveTo>
                  <a:cubicBezTo>
                    <a:pt x="12466" y="104752"/>
                    <a:pt x="12113" y="106169"/>
                    <a:pt x="5041" y="106169"/>
                  </a:cubicBezTo>
                  <a:cubicBezTo>
                    <a:pt x="2743" y="106169"/>
                    <a:pt x="268" y="106169"/>
                    <a:pt x="268" y="109889"/>
                  </a:cubicBezTo>
                  <a:cubicBezTo>
                    <a:pt x="268" y="111837"/>
                    <a:pt x="1859" y="112546"/>
                    <a:pt x="2743" y="112546"/>
                  </a:cubicBezTo>
                  <a:cubicBezTo>
                    <a:pt x="7339" y="112546"/>
                    <a:pt x="13173" y="111837"/>
                    <a:pt x="17946" y="111837"/>
                  </a:cubicBezTo>
                  <a:cubicBezTo>
                    <a:pt x="23957" y="111837"/>
                    <a:pt x="30674" y="112546"/>
                    <a:pt x="36508" y="112546"/>
                  </a:cubicBezTo>
                  <a:cubicBezTo>
                    <a:pt x="38099" y="112546"/>
                    <a:pt x="40044" y="112014"/>
                    <a:pt x="40044" y="108649"/>
                  </a:cubicBezTo>
                  <a:cubicBezTo>
                    <a:pt x="40044" y="106169"/>
                    <a:pt x="37569" y="106169"/>
                    <a:pt x="35447" y="106169"/>
                  </a:cubicBezTo>
                  <a:cubicBezTo>
                    <a:pt x="31558" y="106169"/>
                    <a:pt x="26785" y="106169"/>
                    <a:pt x="26785" y="104043"/>
                  </a:cubicBezTo>
                  <a:cubicBezTo>
                    <a:pt x="26785" y="103157"/>
                    <a:pt x="28023" y="98552"/>
                    <a:pt x="28730" y="95895"/>
                  </a:cubicBezTo>
                  <a:cubicBezTo>
                    <a:pt x="30851" y="86507"/>
                    <a:pt x="33326" y="76941"/>
                    <a:pt x="35271" y="69502"/>
                  </a:cubicBezTo>
                  <a:cubicBezTo>
                    <a:pt x="37392" y="73044"/>
                    <a:pt x="42872" y="79953"/>
                    <a:pt x="53479" y="79953"/>
                  </a:cubicBezTo>
                  <a:cubicBezTo>
                    <a:pt x="75046" y="79953"/>
                    <a:pt x="98911" y="56039"/>
                    <a:pt x="98911" y="29646"/>
                  </a:cubicBezTo>
                  <a:cubicBezTo>
                    <a:pt x="98911" y="8921"/>
                    <a:pt x="84592" y="64"/>
                    <a:pt x="72394" y="64"/>
                  </a:cubicBezTo>
                  <a:cubicBezTo>
                    <a:pt x="61434" y="64"/>
                    <a:pt x="52064" y="7504"/>
                    <a:pt x="47291" y="12464"/>
                  </a:cubicBezTo>
                  <a:cubicBezTo>
                    <a:pt x="44286" y="2367"/>
                    <a:pt x="34387" y="64"/>
                    <a:pt x="29083" y="64"/>
                  </a:cubicBezTo>
                  <a:cubicBezTo>
                    <a:pt x="22189" y="64"/>
                    <a:pt x="17946" y="4670"/>
                    <a:pt x="15118" y="9453"/>
                  </a:cubicBezTo>
                  <a:cubicBezTo>
                    <a:pt x="11582" y="15475"/>
                    <a:pt x="8754" y="26103"/>
                    <a:pt x="8754" y="27166"/>
                  </a:cubicBezTo>
                  <a:cubicBezTo>
                    <a:pt x="8754" y="29469"/>
                    <a:pt x="11229" y="29469"/>
                    <a:pt x="11759" y="29469"/>
                  </a:cubicBezTo>
                  <a:cubicBezTo>
                    <a:pt x="14234" y="29469"/>
                    <a:pt x="14411" y="28937"/>
                    <a:pt x="15648" y="24155"/>
                  </a:cubicBezTo>
                  <a:cubicBezTo>
                    <a:pt x="18300" y="13881"/>
                    <a:pt x="21659" y="5024"/>
                    <a:pt x="28553" y="5024"/>
                  </a:cubicBezTo>
                  <a:cubicBezTo>
                    <a:pt x="33149" y="5024"/>
                    <a:pt x="34387" y="8921"/>
                    <a:pt x="34387" y="13704"/>
                  </a:cubicBezTo>
                  <a:cubicBezTo>
                    <a:pt x="34387" y="15652"/>
                    <a:pt x="34033" y="17955"/>
                    <a:pt x="33856" y="19018"/>
                  </a:cubicBezTo>
                  <a:lnTo>
                    <a:pt x="13704" y="99792"/>
                  </a:lnTo>
                  <a:close/>
                  <a:moveTo>
                    <a:pt x="47115" y="21321"/>
                  </a:moveTo>
                  <a:cubicBezTo>
                    <a:pt x="57368" y="7681"/>
                    <a:pt x="66207" y="5024"/>
                    <a:pt x="71864" y="5024"/>
                  </a:cubicBezTo>
                  <a:cubicBezTo>
                    <a:pt x="78758" y="5024"/>
                    <a:pt x="84769" y="10161"/>
                    <a:pt x="84769" y="22206"/>
                  </a:cubicBezTo>
                  <a:cubicBezTo>
                    <a:pt x="84769" y="29469"/>
                    <a:pt x="80879" y="47537"/>
                    <a:pt x="75576" y="57811"/>
                  </a:cubicBezTo>
                  <a:cubicBezTo>
                    <a:pt x="71157" y="66490"/>
                    <a:pt x="62494" y="74993"/>
                    <a:pt x="53479" y="74993"/>
                  </a:cubicBezTo>
                  <a:cubicBezTo>
                    <a:pt x="40927" y="74993"/>
                    <a:pt x="37745" y="61353"/>
                    <a:pt x="37745" y="59582"/>
                  </a:cubicBezTo>
                  <a:cubicBezTo>
                    <a:pt x="37745" y="58873"/>
                    <a:pt x="38099" y="57634"/>
                    <a:pt x="38276" y="56925"/>
                  </a:cubicBezTo>
                  <a:lnTo>
                    <a:pt x="47115" y="2132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5EE466F0-D93B-76D7-1F79-DD36961E86E1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7793670" y="6763942"/>
              <a:ext cx="79550" cy="112481"/>
            </a:xfrm>
            <a:custGeom>
              <a:avLst/>
              <a:gdLst>
                <a:gd name="connsiteX0" fmla="*/ 79469 w 79550"/>
                <a:gd name="connsiteY0" fmla="*/ 5201 h 112481"/>
                <a:gd name="connsiteX1" fmla="*/ 79823 w 79550"/>
                <a:gd name="connsiteY1" fmla="*/ 2544 h 112481"/>
                <a:gd name="connsiteX2" fmla="*/ 77525 w 79550"/>
                <a:gd name="connsiteY2" fmla="*/ 64 h 112481"/>
                <a:gd name="connsiteX3" fmla="*/ 64797 w 79550"/>
                <a:gd name="connsiteY3" fmla="*/ 11755 h 112481"/>
                <a:gd name="connsiteX4" fmla="*/ 45881 w 79550"/>
                <a:gd name="connsiteY4" fmla="*/ 64 h 112481"/>
                <a:gd name="connsiteX5" fmla="*/ 272 w 79550"/>
                <a:gd name="connsiteY5" fmla="*/ 50548 h 112481"/>
                <a:gd name="connsiteX6" fmla="*/ 26966 w 79550"/>
                <a:gd name="connsiteY6" fmla="*/ 79953 h 112481"/>
                <a:gd name="connsiteX7" fmla="*/ 49240 w 79550"/>
                <a:gd name="connsiteY7" fmla="*/ 70210 h 112481"/>
                <a:gd name="connsiteX8" fmla="*/ 42876 w 79550"/>
                <a:gd name="connsiteY8" fmla="*/ 96072 h 112481"/>
                <a:gd name="connsiteX9" fmla="*/ 29264 w 79550"/>
                <a:gd name="connsiteY9" fmla="*/ 106169 h 112481"/>
                <a:gd name="connsiteX10" fmla="*/ 24668 w 79550"/>
                <a:gd name="connsiteY10" fmla="*/ 110066 h 112481"/>
                <a:gd name="connsiteX11" fmla="*/ 27320 w 79550"/>
                <a:gd name="connsiteY11" fmla="*/ 112546 h 112481"/>
                <a:gd name="connsiteX12" fmla="*/ 45705 w 79550"/>
                <a:gd name="connsiteY12" fmla="*/ 111837 h 112481"/>
                <a:gd name="connsiteX13" fmla="*/ 64620 w 79550"/>
                <a:gd name="connsiteY13" fmla="*/ 112546 h 112481"/>
                <a:gd name="connsiteX14" fmla="*/ 68155 w 79550"/>
                <a:gd name="connsiteY14" fmla="*/ 108649 h 112481"/>
                <a:gd name="connsiteX15" fmla="*/ 63559 w 79550"/>
                <a:gd name="connsiteY15" fmla="*/ 106169 h 112481"/>
                <a:gd name="connsiteX16" fmla="*/ 54897 w 79550"/>
                <a:gd name="connsiteY16" fmla="*/ 104043 h 112481"/>
                <a:gd name="connsiteX17" fmla="*/ 55781 w 79550"/>
                <a:gd name="connsiteY17" fmla="*/ 100146 h 112481"/>
                <a:gd name="connsiteX18" fmla="*/ 79469 w 79550"/>
                <a:gd name="connsiteY18" fmla="*/ 5201 h 112481"/>
                <a:gd name="connsiteX19" fmla="*/ 52776 w 79550"/>
                <a:gd name="connsiteY19" fmla="*/ 55862 h 112481"/>
                <a:gd name="connsiteX20" fmla="*/ 49594 w 79550"/>
                <a:gd name="connsiteY20" fmla="*/ 62062 h 112481"/>
                <a:gd name="connsiteX21" fmla="*/ 27496 w 79550"/>
                <a:gd name="connsiteY21" fmla="*/ 74993 h 112481"/>
                <a:gd name="connsiteX22" fmla="*/ 14592 w 79550"/>
                <a:gd name="connsiteY22" fmla="*/ 57811 h 112481"/>
                <a:gd name="connsiteX23" fmla="*/ 23784 w 79550"/>
                <a:gd name="connsiteY23" fmla="*/ 21852 h 112481"/>
                <a:gd name="connsiteX24" fmla="*/ 45881 w 79550"/>
                <a:gd name="connsiteY24" fmla="*/ 5024 h 112481"/>
                <a:gd name="connsiteX25" fmla="*/ 61615 w 79550"/>
                <a:gd name="connsiteY25" fmla="*/ 20435 h 112481"/>
                <a:gd name="connsiteX26" fmla="*/ 61084 w 79550"/>
                <a:gd name="connsiteY26" fmla="*/ 23092 h 112481"/>
                <a:gd name="connsiteX27" fmla="*/ 52776 w 79550"/>
                <a:gd name="connsiteY27" fmla="*/ 55862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550" h="112481">
                  <a:moveTo>
                    <a:pt x="79469" y="5201"/>
                  </a:moveTo>
                  <a:cubicBezTo>
                    <a:pt x="79646" y="4493"/>
                    <a:pt x="79823" y="3430"/>
                    <a:pt x="79823" y="2544"/>
                  </a:cubicBezTo>
                  <a:cubicBezTo>
                    <a:pt x="79823" y="1481"/>
                    <a:pt x="79116" y="64"/>
                    <a:pt x="77525" y="64"/>
                  </a:cubicBezTo>
                  <a:cubicBezTo>
                    <a:pt x="75757" y="64"/>
                    <a:pt x="68332" y="6087"/>
                    <a:pt x="64797" y="11755"/>
                  </a:cubicBezTo>
                  <a:cubicBezTo>
                    <a:pt x="63029" y="8213"/>
                    <a:pt x="57195" y="64"/>
                    <a:pt x="45881" y="64"/>
                  </a:cubicBezTo>
                  <a:cubicBezTo>
                    <a:pt x="23254" y="64"/>
                    <a:pt x="272" y="25041"/>
                    <a:pt x="272" y="50548"/>
                  </a:cubicBezTo>
                  <a:cubicBezTo>
                    <a:pt x="272" y="67730"/>
                    <a:pt x="11763" y="79953"/>
                    <a:pt x="26966" y="79953"/>
                  </a:cubicBezTo>
                  <a:cubicBezTo>
                    <a:pt x="37042" y="79953"/>
                    <a:pt x="45351" y="73576"/>
                    <a:pt x="49240" y="70210"/>
                  </a:cubicBezTo>
                  <a:cubicBezTo>
                    <a:pt x="49063" y="70742"/>
                    <a:pt x="43583" y="93061"/>
                    <a:pt x="42876" y="96072"/>
                  </a:cubicBezTo>
                  <a:cubicBezTo>
                    <a:pt x="40401" y="105814"/>
                    <a:pt x="40224" y="105992"/>
                    <a:pt x="29264" y="106169"/>
                  </a:cubicBezTo>
                  <a:cubicBezTo>
                    <a:pt x="27143" y="106169"/>
                    <a:pt x="24668" y="106169"/>
                    <a:pt x="24668" y="110066"/>
                  </a:cubicBezTo>
                  <a:cubicBezTo>
                    <a:pt x="24668" y="111128"/>
                    <a:pt x="25552" y="112546"/>
                    <a:pt x="27320" y="112546"/>
                  </a:cubicBezTo>
                  <a:cubicBezTo>
                    <a:pt x="33153" y="112546"/>
                    <a:pt x="39694" y="111837"/>
                    <a:pt x="45705" y="111837"/>
                  </a:cubicBezTo>
                  <a:cubicBezTo>
                    <a:pt x="51715" y="111837"/>
                    <a:pt x="59140" y="112546"/>
                    <a:pt x="64620" y="112546"/>
                  </a:cubicBezTo>
                  <a:cubicBezTo>
                    <a:pt x="66211" y="112546"/>
                    <a:pt x="68155" y="112014"/>
                    <a:pt x="68155" y="108649"/>
                  </a:cubicBezTo>
                  <a:cubicBezTo>
                    <a:pt x="68155" y="106169"/>
                    <a:pt x="65681" y="106169"/>
                    <a:pt x="63559" y="106169"/>
                  </a:cubicBezTo>
                  <a:cubicBezTo>
                    <a:pt x="59670" y="106169"/>
                    <a:pt x="54897" y="106169"/>
                    <a:pt x="54897" y="104043"/>
                  </a:cubicBezTo>
                  <a:cubicBezTo>
                    <a:pt x="54897" y="103512"/>
                    <a:pt x="54897" y="103157"/>
                    <a:pt x="55781" y="100146"/>
                  </a:cubicBezTo>
                  <a:lnTo>
                    <a:pt x="79469" y="5201"/>
                  </a:lnTo>
                  <a:close/>
                  <a:moveTo>
                    <a:pt x="52776" y="55862"/>
                  </a:moveTo>
                  <a:cubicBezTo>
                    <a:pt x="51892" y="58873"/>
                    <a:pt x="51892" y="59228"/>
                    <a:pt x="49594" y="62062"/>
                  </a:cubicBezTo>
                  <a:cubicBezTo>
                    <a:pt x="42699" y="70210"/>
                    <a:pt x="34391" y="74993"/>
                    <a:pt x="27496" y="74993"/>
                  </a:cubicBezTo>
                  <a:cubicBezTo>
                    <a:pt x="20956" y="74993"/>
                    <a:pt x="14592" y="70387"/>
                    <a:pt x="14592" y="57811"/>
                  </a:cubicBezTo>
                  <a:cubicBezTo>
                    <a:pt x="14592" y="48422"/>
                    <a:pt x="19718" y="28937"/>
                    <a:pt x="23784" y="21852"/>
                  </a:cubicBezTo>
                  <a:cubicBezTo>
                    <a:pt x="31916" y="7681"/>
                    <a:pt x="40932" y="5024"/>
                    <a:pt x="45881" y="5024"/>
                  </a:cubicBezTo>
                  <a:cubicBezTo>
                    <a:pt x="58256" y="5024"/>
                    <a:pt x="61615" y="18664"/>
                    <a:pt x="61615" y="20435"/>
                  </a:cubicBezTo>
                  <a:cubicBezTo>
                    <a:pt x="61615" y="21321"/>
                    <a:pt x="61261" y="22383"/>
                    <a:pt x="61084" y="23092"/>
                  </a:cubicBezTo>
                  <a:lnTo>
                    <a:pt x="52776" y="5586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9141082E-E9F2-8B6F-AF00-96465D9B953B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7901590" y="6821688"/>
              <a:ext cx="20329" cy="20370"/>
            </a:xfrm>
            <a:custGeom>
              <a:avLst/>
              <a:gdLst>
                <a:gd name="connsiteX0" fmla="*/ 20606 w 20329"/>
                <a:gd name="connsiteY0" fmla="*/ 10338 h 20370"/>
                <a:gd name="connsiteX1" fmla="*/ 10530 w 20329"/>
                <a:gd name="connsiteY1" fmla="*/ 64 h 20370"/>
                <a:gd name="connsiteX2" fmla="*/ 276 w 20329"/>
                <a:gd name="connsiteY2" fmla="*/ 10161 h 20370"/>
                <a:gd name="connsiteX3" fmla="*/ 10353 w 20329"/>
                <a:gd name="connsiteY3" fmla="*/ 20435 h 20370"/>
                <a:gd name="connsiteX4" fmla="*/ 20606 w 20329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06" y="10338"/>
                  </a:moveTo>
                  <a:cubicBezTo>
                    <a:pt x="20606" y="3961"/>
                    <a:pt x="15303" y="64"/>
                    <a:pt x="10530" y="64"/>
                  </a:cubicBezTo>
                  <a:cubicBezTo>
                    <a:pt x="4696" y="64"/>
                    <a:pt x="276" y="4847"/>
                    <a:pt x="276" y="10161"/>
                  </a:cubicBezTo>
                  <a:cubicBezTo>
                    <a:pt x="276" y="16538"/>
                    <a:pt x="5580" y="20435"/>
                    <a:pt x="10353" y="20435"/>
                  </a:cubicBezTo>
                  <a:cubicBezTo>
                    <a:pt x="16186" y="20435"/>
                    <a:pt x="20606" y="15652"/>
                    <a:pt x="20606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067C3FF0-960C-731F-04C2-3C80F2617AB6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7961569" y="6821688"/>
              <a:ext cx="20329" cy="20370"/>
            </a:xfrm>
            <a:custGeom>
              <a:avLst/>
              <a:gdLst>
                <a:gd name="connsiteX0" fmla="*/ 20608 w 20329"/>
                <a:gd name="connsiteY0" fmla="*/ 10338 h 20370"/>
                <a:gd name="connsiteX1" fmla="*/ 10532 w 20329"/>
                <a:gd name="connsiteY1" fmla="*/ 64 h 20370"/>
                <a:gd name="connsiteX2" fmla="*/ 279 w 20329"/>
                <a:gd name="connsiteY2" fmla="*/ 10161 h 20370"/>
                <a:gd name="connsiteX3" fmla="*/ 10355 w 20329"/>
                <a:gd name="connsiteY3" fmla="*/ 20435 h 20370"/>
                <a:gd name="connsiteX4" fmla="*/ 20608 w 20329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08" y="10338"/>
                  </a:moveTo>
                  <a:cubicBezTo>
                    <a:pt x="20608" y="3961"/>
                    <a:pt x="15305" y="64"/>
                    <a:pt x="10532" y="64"/>
                  </a:cubicBezTo>
                  <a:cubicBezTo>
                    <a:pt x="4698" y="64"/>
                    <a:pt x="279" y="4847"/>
                    <a:pt x="279" y="10161"/>
                  </a:cubicBezTo>
                  <a:cubicBezTo>
                    <a:pt x="279" y="16538"/>
                    <a:pt x="5582" y="20435"/>
                    <a:pt x="10355" y="20435"/>
                  </a:cubicBezTo>
                  <a:cubicBezTo>
                    <a:pt x="16189" y="20435"/>
                    <a:pt x="20608" y="15652"/>
                    <a:pt x="20608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CC95B072-4EC3-974A-15D4-1F4CDDB02638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8021547" y="6821688"/>
              <a:ext cx="20329" cy="20370"/>
            </a:xfrm>
            <a:custGeom>
              <a:avLst/>
              <a:gdLst>
                <a:gd name="connsiteX0" fmla="*/ 20611 w 20329"/>
                <a:gd name="connsiteY0" fmla="*/ 10338 h 20370"/>
                <a:gd name="connsiteX1" fmla="*/ 10534 w 20329"/>
                <a:gd name="connsiteY1" fmla="*/ 64 h 20370"/>
                <a:gd name="connsiteX2" fmla="*/ 281 w 20329"/>
                <a:gd name="connsiteY2" fmla="*/ 10161 h 20370"/>
                <a:gd name="connsiteX3" fmla="*/ 10357 w 20329"/>
                <a:gd name="connsiteY3" fmla="*/ 20435 h 20370"/>
                <a:gd name="connsiteX4" fmla="*/ 20611 w 20329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29" h="20370">
                  <a:moveTo>
                    <a:pt x="20611" y="10338"/>
                  </a:moveTo>
                  <a:cubicBezTo>
                    <a:pt x="20611" y="3961"/>
                    <a:pt x="15307" y="64"/>
                    <a:pt x="10534" y="64"/>
                  </a:cubicBezTo>
                  <a:cubicBezTo>
                    <a:pt x="4701" y="64"/>
                    <a:pt x="281" y="4847"/>
                    <a:pt x="281" y="10161"/>
                  </a:cubicBezTo>
                  <a:cubicBezTo>
                    <a:pt x="281" y="16538"/>
                    <a:pt x="5584" y="20435"/>
                    <a:pt x="10357" y="20435"/>
                  </a:cubicBezTo>
                  <a:cubicBezTo>
                    <a:pt x="16191" y="20435"/>
                    <a:pt x="20611" y="15652"/>
                    <a:pt x="20611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EE41A694-F61A-E832-4B46-A42B478EFC88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8084959" y="6639634"/>
              <a:ext cx="253045" cy="172833"/>
            </a:xfrm>
            <a:custGeom>
              <a:avLst/>
              <a:gdLst>
                <a:gd name="connsiteX0" fmla="*/ 223530 w 253045"/>
                <a:gd name="connsiteY0" fmla="*/ 19548 h 172833"/>
                <a:gd name="connsiteX1" fmla="*/ 245249 w 253045"/>
                <a:gd name="connsiteY1" fmla="*/ 7908 h 172833"/>
                <a:gd name="connsiteX2" fmla="*/ 253330 w 253045"/>
                <a:gd name="connsiteY2" fmla="*/ 2847 h 172833"/>
                <a:gd name="connsiteX3" fmla="*/ 246511 w 253045"/>
                <a:gd name="connsiteY3" fmla="*/ 63 h 172833"/>
                <a:gd name="connsiteX4" fmla="*/ 213176 w 253045"/>
                <a:gd name="connsiteY4" fmla="*/ 63 h 172833"/>
                <a:gd name="connsiteX5" fmla="*/ 203327 w 253045"/>
                <a:gd name="connsiteY5" fmla="*/ 4871 h 172833"/>
                <a:gd name="connsiteX6" fmla="*/ 111149 w 253045"/>
                <a:gd name="connsiteY6" fmla="*/ 149110 h 172833"/>
                <a:gd name="connsiteX7" fmla="*/ 91451 w 253045"/>
                <a:gd name="connsiteY7" fmla="*/ 5883 h 172833"/>
                <a:gd name="connsiteX8" fmla="*/ 83622 w 253045"/>
                <a:gd name="connsiteY8" fmla="*/ 63 h 172833"/>
                <a:gd name="connsiteX9" fmla="*/ 49024 w 253045"/>
                <a:gd name="connsiteY9" fmla="*/ 63 h 172833"/>
                <a:gd name="connsiteX10" fmla="*/ 41448 w 253045"/>
                <a:gd name="connsiteY10" fmla="*/ 4871 h 172833"/>
                <a:gd name="connsiteX11" fmla="*/ 48772 w 253045"/>
                <a:gd name="connsiteY11" fmla="*/ 7908 h 172833"/>
                <a:gd name="connsiteX12" fmla="*/ 59631 w 253045"/>
                <a:gd name="connsiteY12" fmla="*/ 8414 h 172833"/>
                <a:gd name="connsiteX13" fmla="*/ 65187 w 253045"/>
                <a:gd name="connsiteY13" fmla="*/ 12463 h 172833"/>
                <a:gd name="connsiteX14" fmla="*/ 64177 w 253045"/>
                <a:gd name="connsiteY14" fmla="*/ 17271 h 172833"/>
                <a:gd name="connsiteX15" fmla="*/ 32104 w 253045"/>
                <a:gd name="connsiteY15" fmla="*/ 146074 h 172833"/>
                <a:gd name="connsiteX16" fmla="*/ 4830 w 253045"/>
                <a:gd name="connsiteY16" fmla="*/ 165052 h 172833"/>
                <a:gd name="connsiteX17" fmla="*/ 284 w 253045"/>
                <a:gd name="connsiteY17" fmla="*/ 169860 h 172833"/>
                <a:gd name="connsiteX18" fmla="*/ 3820 w 253045"/>
                <a:gd name="connsiteY18" fmla="*/ 172897 h 172833"/>
                <a:gd name="connsiteX19" fmla="*/ 29074 w 253045"/>
                <a:gd name="connsiteY19" fmla="*/ 172138 h 172833"/>
                <a:gd name="connsiteX20" fmla="*/ 55085 w 253045"/>
                <a:gd name="connsiteY20" fmla="*/ 172897 h 172833"/>
                <a:gd name="connsiteX21" fmla="*/ 59631 w 253045"/>
                <a:gd name="connsiteY21" fmla="*/ 167836 h 172833"/>
                <a:gd name="connsiteX22" fmla="*/ 55085 w 253045"/>
                <a:gd name="connsiteY22" fmla="*/ 165052 h 172833"/>
                <a:gd name="connsiteX23" fmla="*/ 37913 w 253045"/>
                <a:gd name="connsiteY23" fmla="*/ 153918 h 172833"/>
                <a:gd name="connsiteX24" fmla="*/ 38923 w 253045"/>
                <a:gd name="connsiteY24" fmla="*/ 148098 h 172833"/>
                <a:gd name="connsiteX25" fmla="*/ 73268 w 253045"/>
                <a:gd name="connsiteY25" fmla="*/ 10185 h 172833"/>
                <a:gd name="connsiteX26" fmla="*/ 73521 w 253045"/>
                <a:gd name="connsiteY26" fmla="*/ 10185 h 172833"/>
                <a:gd name="connsiteX27" fmla="*/ 95239 w 253045"/>
                <a:gd name="connsiteY27" fmla="*/ 167077 h 172833"/>
                <a:gd name="connsiteX28" fmla="*/ 99027 w 253045"/>
                <a:gd name="connsiteY28" fmla="*/ 172897 h 172833"/>
                <a:gd name="connsiteX29" fmla="*/ 104583 w 253045"/>
                <a:gd name="connsiteY29" fmla="*/ 168342 h 172833"/>
                <a:gd name="connsiteX30" fmla="*/ 206610 w 253045"/>
                <a:gd name="connsiteY30" fmla="*/ 8161 h 172833"/>
                <a:gd name="connsiteX31" fmla="*/ 206862 w 253045"/>
                <a:gd name="connsiteY31" fmla="*/ 8161 h 172833"/>
                <a:gd name="connsiteX32" fmla="*/ 170749 w 253045"/>
                <a:gd name="connsiteY32" fmla="*/ 153159 h 172833"/>
                <a:gd name="connsiteX33" fmla="*/ 147768 w 253045"/>
                <a:gd name="connsiteY33" fmla="*/ 165052 h 172833"/>
                <a:gd name="connsiteX34" fmla="*/ 140697 w 253045"/>
                <a:gd name="connsiteY34" fmla="*/ 169860 h 172833"/>
                <a:gd name="connsiteX35" fmla="*/ 144485 w 253045"/>
                <a:gd name="connsiteY35" fmla="*/ 172897 h 172833"/>
                <a:gd name="connsiteX36" fmla="*/ 175800 w 253045"/>
                <a:gd name="connsiteY36" fmla="*/ 172138 h 172833"/>
                <a:gd name="connsiteX37" fmla="*/ 207367 w 253045"/>
                <a:gd name="connsiteY37" fmla="*/ 172897 h 172833"/>
                <a:gd name="connsiteX38" fmla="*/ 212166 w 253045"/>
                <a:gd name="connsiteY38" fmla="*/ 167836 h 172833"/>
                <a:gd name="connsiteX39" fmla="*/ 205095 w 253045"/>
                <a:gd name="connsiteY39" fmla="*/ 165052 h 172833"/>
                <a:gd name="connsiteX40" fmla="*/ 188679 w 253045"/>
                <a:gd name="connsiteY40" fmla="*/ 160498 h 172833"/>
                <a:gd name="connsiteX41" fmla="*/ 189942 w 253045"/>
                <a:gd name="connsiteY41" fmla="*/ 154424 h 172833"/>
                <a:gd name="connsiteX42" fmla="*/ 223530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530" y="19548"/>
                  </a:moveTo>
                  <a:cubicBezTo>
                    <a:pt x="225803" y="10438"/>
                    <a:pt x="226308" y="7908"/>
                    <a:pt x="245249" y="7908"/>
                  </a:cubicBezTo>
                  <a:cubicBezTo>
                    <a:pt x="251057" y="7908"/>
                    <a:pt x="253330" y="7908"/>
                    <a:pt x="253330" y="2847"/>
                  </a:cubicBezTo>
                  <a:cubicBezTo>
                    <a:pt x="253330" y="63"/>
                    <a:pt x="250804" y="63"/>
                    <a:pt x="246511" y="63"/>
                  </a:cubicBezTo>
                  <a:lnTo>
                    <a:pt x="213176" y="63"/>
                  </a:lnTo>
                  <a:cubicBezTo>
                    <a:pt x="206610" y="63"/>
                    <a:pt x="206357" y="63"/>
                    <a:pt x="203327" y="4871"/>
                  </a:cubicBezTo>
                  <a:lnTo>
                    <a:pt x="111149" y="149110"/>
                  </a:lnTo>
                  <a:lnTo>
                    <a:pt x="91451" y="5883"/>
                  </a:lnTo>
                  <a:cubicBezTo>
                    <a:pt x="90694" y="63"/>
                    <a:pt x="90188" y="63"/>
                    <a:pt x="83622" y="63"/>
                  </a:cubicBezTo>
                  <a:lnTo>
                    <a:pt x="49024" y="63"/>
                  </a:lnTo>
                  <a:cubicBezTo>
                    <a:pt x="44226" y="63"/>
                    <a:pt x="41448" y="63"/>
                    <a:pt x="41448" y="4871"/>
                  </a:cubicBezTo>
                  <a:cubicBezTo>
                    <a:pt x="41448" y="7908"/>
                    <a:pt x="43721" y="7908"/>
                    <a:pt x="48772" y="7908"/>
                  </a:cubicBezTo>
                  <a:cubicBezTo>
                    <a:pt x="52055" y="7908"/>
                    <a:pt x="56601" y="8161"/>
                    <a:pt x="59631" y="8414"/>
                  </a:cubicBezTo>
                  <a:cubicBezTo>
                    <a:pt x="63672" y="8920"/>
                    <a:pt x="65187" y="9679"/>
                    <a:pt x="65187" y="12463"/>
                  </a:cubicBezTo>
                  <a:cubicBezTo>
                    <a:pt x="65187" y="13475"/>
                    <a:pt x="64934" y="14234"/>
                    <a:pt x="64177" y="17271"/>
                  </a:cubicBezTo>
                  <a:lnTo>
                    <a:pt x="32104" y="146074"/>
                  </a:lnTo>
                  <a:cubicBezTo>
                    <a:pt x="29579" y="156196"/>
                    <a:pt x="25285" y="164293"/>
                    <a:pt x="4830" y="165052"/>
                  </a:cubicBezTo>
                  <a:cubicBezTo>
                    <a:pt x="3567" y="165052"/>
                    <a:pt x="284" y="165306"/>
                    <a:pt x="284" y="169860"/>
                  </a:cubicBezTo>
                  <a:cubicBezTo>
                    <a:pt x="284" y="172138"/>
                    <a:pt x="1799" y="172897"/>
                    <a:pt x="3820" y="172897"/>
                  </a:cubicBezTo>
                  <a:cubicBezTo>
                    <a:pt x="11901" y="172897"/>
                    <a:pt x="20740" y="172138"/>
                    <a:pt x="29074" y="172138"/>
                  </a:cubicBezTo>
                  <a:cubicBezTo>
                    <a:pt x="37660" y="172138"/>
                    <a:pt x="46751" y="172897"/>
                    <a:pt x="55085" y="172897"/>
                  </a:cubicBezTo>
                  <a:cubicBezTo>
                    <a:pt x="56348" y="172897"/>
                    <a:pt x="59631" y="172897"/>
                    <a:pt x="59631" y="167836"/>
                  </a:cubicBezTo>
                  <a:cubicBezTo>
                    <a:pt x="59631" y="165052"/>
                    <a:pt x="56853" y="165052"/>
                    <a:pt x="55085" y="165052"/>
                  </a:cubicBezTo>
                  <a:cubicBezTo>
                    <a:pt x="40690" y="164799"/>
                    <a:pt x="37913" y="159738"/>
                    <a:pt x="37913" y="153918"/>
                  </a:cubicBezTo>
                  <a:cubicBezTo>
                    <a:pt x="37913" y="152147"/>
                    <a:pt x="38165" y="150882"/>
                    <a:pt x="38923" y="148098"/>
                  </a:cubicBezTo>
                  <a:lnTo>
                    <a:pt x="73268" y="10185"/>
                  </a:lnTo>
                  <a:lnTo>
                    <a:pt x="73521" y="10185"/>
                  </a:lnTo>
                  <a:lnTo>
                    <a:pt x="95239" y="167077"/>
                  </a:lnTo>
                  <a:cubicBezTo>
                    <a:pt x="95744" y="170114"/>
                    <a:pt x="95997" y="172897"/>
                    <a:pt x="99027" y="172897"/>
                  </a:cubicBezTo>
                  <a:cubicBezTo>
                    <a:pt x="101805" y="172897"/>
                    <a:pt x="103321" y="170114"/>
                    <a:pt x="104583" y="168342"/>
                  </a:cubicBezTo>
                  <a:lnTo>
                    <a:pt x="206610" y="8161"/>
                  </a:lnTo>
                  <a:lnTo>
                    <a:pt x="206862" y="8161"/>
                  </a:lnTo>
                  <a:lnTo>
                    <a:pt x="170749" y="153159"/>
                  </a:lnTo>
                  <a:cubicBezTo>
                    <a:pt x="168224" y="163028"/>
                    <a:pt x="167718" y="165052"/>
                    <a:pt x="147768" y="165052"/>
                  </a:cubicBezTo>
                  <a:cubicBezTo>
                    <a:pt x="143475" y="165052"/>
                    <a:pt x="140697" y="165052"/>
                    <a:pt x="140697" y="169860"/>
                  </a:cubicBezTo>
                  <a:cubicBezTo>
                    <a:pt x="140697" y="172897"/>
                    <a:pt x="143727" y="172897"/>
                    <a:pt x="144485" y="172897"/>
                  </a:cubicBezTo>
                  <a:cubicBezTo>
                    <a:pt x="151556" y="172897"/>
                    <a:pt x="168729" y="172138"/>
                    <a:pt x="175800" y="172138"/>
                  </a:cubicBezTo>
                  <a:cubicBezTo>
                    <a:pt x="186154" y="172138"/>
                    <a:pt x="197013" y="172897"/>
                    <a:pt x="207367" y="172897"/>
                  </a:cubicBezTo>
                  <a:cubicBezTo>
                    <a:pt x="208883" y="172897"/>
                    <a:pt x="212166" y="172897"/>
                    <a:pt x="212166" y="167836"/>
                  </a:cubicBezTo>
                  <a:cubicBezTo>
                    <a:pt x="212166" y="165052"/>
                    <a:pt x="209893" y="165052"/>
                    <a:pt x="205095" y="165052"/>
                  </a:cubicBezTo>
                  <a:cubicBezTo>
                    <a:pt x="195750" y="165052"/>
                    <a:pt x="188679" y="165052"/>
                    <a:pt x="188679" y="160498"/>
                  </a:cubicBezTo>
                  <a:cubicBezTo>
                    <a:pt x="188679" y="159485"/>
                    <a:pt x="188679" y="158979"/>
                    <a:pt x="189942" y="154424"/>
                  </a:cubicBezTo>
                  <a:lnTo>
                    <a:pt x="223530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36FA04BB-950C-C88E-FCAC-AA384FA44D65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8332611" y="6727493"/>
              <a:ext cx="86975" cy="124703"/>
            </a:xfrm>
            <a:custGeom>
              <a:avLst/>
              <a:gdLst>
                <a:gd name="connsiteX0" fmla="*/ 42367 w 86975"/>
                <a:gd name="connsiteY0" fmla="*/ 5379 h 124703"/>
                <a:gd name="connsiteX1" fmla="*/ 43074 w 86975"/>
                <a:gd name="connsiteY1" fmla="*/ 2545 h 124703"/>
                <a:gd name="connsiteX2" fmla="*/ 40246 w 86975"/>
                <a:gd name="connsiteY2" fmla="*/ 65 h 124703"/>
                <a:gd name="connsiteX3" fmla="*/ 17618 w 86975"/>
                <a:gd name="connsiteY3" fmla="*/ 1836 h 124703"/>
                <a:gd name="connsiteX4" fmla="*/ 13729 w 86975"/>
                <a:gd name="connsiteY4" fmla="*/ 5910 h 124703"/>
                <a:gd name="connsiteX5" fmla="*/ 18325 w 86975"/>
                <a:gd name="connsiteY5" fmla="*/ 8390 h 124703"/>
                <a:gd name="connsiteX6" fmla="*/ 26810 w 86975"/>
                <a:gd name="connsiteY6" fmla="*/ 11047 h 124703"/>
                <a:gd name="connsiteX7" fmla="*/ 26103 w 86975"/>
                <a:gd name="connsiteY7" fmla="*/ 14944 h 124703"/>
                <a:gd name="connsiteX8" fmla="*/ 1178 w 86975"/>
                <a:gd name="connsiteY8" fmla="*/ 115203 h 124703"/>
                <a:gd name="connsiteX9" fmla="*/ 294 w 86975"/>
                <a:gd name="connsiteY9" fmla="*/ 119100 h 124703"/>
                <a:gd name="connsiteX10" fmla="*/ 6304 w 86975"/>
                <a:gd name="connsiteY10" fmla="*/ 124768 h 124703"/>
                <a:gd name="connsiteX11" fmla="*/ 14436 w 86975"/>
                <a:gd name="connsiteY11" fmla="*/ 117329 h 124703"/>
                <a:gd name="connsiteX12" fmla="*/ 23098 w 86975"/>
                <a:gd name="connsiteY12" fmla="*/ 82964 h 124703"/>
                <a:gd name="connsiteX13" fmla="*/ 45726 w 86975"/>
                <a:gd name="connsiteY13" fmla="*/ 97489 h 124703"/>
                <a:gd name="connsiteX14" fmla="*/ 45372 w 86975"/>
                <a:gd name="connsiteY14" fmla="*/ 101032 h 124703"/>
                <a:gd name="connsiteX15" fmla="*/ 44665 w 86975"/>
                <a:gd name="connsiteY15" fmla="*/ 106523 h 124703"/>
                <a:gd name="connsiteX16" fmla="*/ 63404 w 86975"/>
                <a:gd name="connsiteY16" fmla="*/ 124768 h 124703"/>
                <a:gd name="connsiteX17" fmla="*/ 85854 w 86975"/>
                <a:gd name="connsiteY17" fmla="*/ 97667 h 124703"/>
                <a:gd name="connsiteX18" fmla="*/ 83026 w 86975"/>
                <a:gd name="connsiteY18" fmla="*/ 95364 h 124703"/>
                <a:gd name="connsiteX19" fmla="*/ 79490 w 86975"/>
                <a:gd name="connsiteY19" fmla="*/ 99615 h 124703"/>
                <a:gd name="connsiteX20" fmla="*/ 63934 w 86975"/>
                <a:gd name="connsiteY20" fmla="*/ 119808 h 124703"/>
                <a:gd name="connsiteX21" fmla="*/ 57747 w 86975"/>
                <a:gd name="connsiteY21" fmla="*/ 110597 h 124703"/>
                <a:gd name="connsiteX22" fmla="*/ 58807 w 86975"/>
                <a:gd name="connsiteY22" fmla="*/ 102626 h 124703"/>
                <a:gd name="connsiteX23" fmla="*/ 59691 w 86975"/>
                <a:gd name="connsiteY23" fmla="*/ 97135 h 124703"/>
                <a:gd name="connsiteX24" fmla="*/ 31053 w 86975"/>
                <a:gd name="connsiteY24" fmla="*/ 78359 h 124703"/>
                <a:gd name="connsiteX25" fmla="*/ 45726 w 86975"/>
                <a:gd name="connsiteY25" fmla="*/ 66668 h 124703"/>
                <a:gd name="connsiteX26" fmla="*/ 73480 w 86975"/>
                <a:gd name="connsiteY26" fmla="*/ 49840 h 124703"/>
                <a:gd name="connsiteX27" fmla="*/ 79314 w 86975"/>
                <a:gd name="connsiteY27" fmla="*/ 52143 h 124703"/>
                <a:gd name="connsiteX28" fmla="*/ 70121 w 86975"/>
                <a:gd name="connsiteY28" fmla="*/ 62062 h 124703"/>
                <a:gd name="connsiteX29" fmla="*/ 77192 w 86975"/>
                <a:gd name="connsiteY29" fmla="*/ 68616 h 124703"/>
                <a:gd name="connsiteX30" fmla="*/ 87269 w 86975"/>
                <a:gd name="connsiteY30" fmla="*/ 57280 h 124703"/>
                <a:gd name="connsiteX31" fmla="*/ 73657 w 86975"/>
                <a:gd name="connsiteY31" fmla="*/ 44880 h 124703"/>
                <a:gd name="connsiteX32" fmla="*/ 45372 w 86975"/>
                <a:gd name="connsiteY32" fmla="*/ 60468 h 124703"/>
                <a:gd name="connsiteX33" fmla="*/ 24866 w 86975"/>
                <a:gd name="connsiteY33" fmla="*/ 76056 h 124703"/>
                <a:gd name="connsiteX34" fmla="*/ 42367 w 86975"/>
                <a:gd name="connsiteY34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975" h="124703">
                  <a:moveTo>
                    <a:pt x="42367" y="5379"/>
                  </a:moveTo>
                  <a:cubicBezTo>
                    <a:pt x="42544" y="5025"/>
                    <a:pt x="43074" y="2722"/>
                    <a:pt x="43074" y="2545"/>
                  </a:cubicBezTo>
                  <a:cubicBezTo>
                    <a:pt x="43074" y="1659"/>
                    <a:pt x="42367" y="65"/>
                    <a:pt x="40246" y="65"/>
                  </a:cubicBezTo>
                  <a:cubicBezTo>
                    <a:pt x="36710" y="65"/>
                    <a:pt x="22037" y="1482"/>
                    <a:pt x="17618" y="1836"/>
                  </a:cubicBezTo>
                  <a:cubicBezTo>
                    <a:pt x="16204" y="2013"/>
                    <a:pt x="13729" y="2190"/>
                    <a:pt x="13729" y="5910"/>
                  </a:cubicBezTo>
                  <a:cubicBezTo>
                    <a:pt x="13729" y="8390"/>
                    <a:pt x="16204" y="8390"/>
                    <a:pt x="18325" y="8390"/>
                  </a:cubicBezTo>
                  <a:cubicBezTo>
                    <a:pt x="26810" y="8390"/>
                    <a:pt x="26810" y="9630"/>
                    <a:pt x="26810" y="11047"/>
                  </a:cubicBezTo>
                  <a:cubicBezTo>
                    <a:pt x="26810" y="12287"/>
                    <a:pt x="26457" y="13350"/>
                    <a:pt x="26103" y="14944"/>
                  </a:cubicBezTo>
                  <a:lnTo>
                    <a:pt x="1178" y="115203"/>
                  </a:lnTo>
                  <a:cubicBezTo>
                    <a:pt x="294" y="118391"/>
                    <a:pt x="294" y="118746"/>
                    <a:pt x="294" y="119100"/>
                  </a:cubicBezTo>
                  <a:cubicBezTo>
                    <a:pt x="294" y="121757"/>
                    <a:pt x="2415" y="124768"/>
                    <a:pt x="6304" y="124768"/>
                  </a:cubicBezTo>
                  <a:cubicBezTo>
                    <a:pt x="11077" y="124768"/>
                    <a:pt x="13375" y="121226"/>
                    <a:pt x="14436" y="117329"/>
                  </a:cubicBezTo>
                  <a:cubicBezTo>
                    <a:pt x="14789" y="116620"/>
                    <a:pt x="22391" y="85444"/>
                    <a:pt x="23098" y="82964"/>
                  </a:cubicBezTo>
                  <a:cubicBezTo>
                    <a:pt x="35649" y="84204"/>
                    <a:pt x="45726" y="88278"/>
                    <a:pt x="45726" y="97489"/>
                  </a:cubicBezTo>
                  <a:cubicBezTo>
                    <a:pt x="45726" y="98375"/>
                    <a:pt x="45726" y="99261"/>
                    <a:pt x="45372" y="101032"/>
                  </a:cubicBezTo>
                  <a:cubicBezTo>
                    <a:pt x="44665" y="103689"/>
                    <a:pt x="44665" y="104575"/>
                    <a:pt x="44665" y="106523"/>
                  </a:cubicBezTo>
                  <a:cubicBezTo>
                    <a:pt x="44665" y="119100"/>
                    <a:pt x="54918" y="124768"/>
                    <a:pt x="63404" y="124768"/>
                  </a:cubicBezTo>
                  <a:cubicBezTo>
                    <a:pt x="80551" y="124768"/>
                    <a:pt x="85854" y="97844"/>
                    <a:pt x="85854" y="97667"/>
                  </a:cubicBezTo>
                  <a:cubicBezTo>
                    <a:pt x="85854" y="95364"/>
                    <a:pt x="83556" y="95364"/>
                    <a:pt x="83026" y="95364"/>
                  </a:cubicBezTo>
                  <a:cubicBezTo>
                    <a:pt x="80551" y="95364"/>
                    <a:pt x="80374" y="96249"/>
                    <a:pt x="79490" y="99615"/>
                  </a:cubicBezTo>
                  <a:cubicBezTo>
                    <a:pt x="77369" y="107232"/>
                    <a:pt x="72596" y="119808"/>
                    <a:pt x="63934" y="119808"/>
                  </a:cubicBezTo>
                  <a:cubicBezTo>
                    <a:pt x="59161" y="119808"/>
                    <a:pt x="57747" y="115380"/>
                    <a:pt x="57747" y="110597"/>
                  </a:cubicBezTo>
                  <a:cubicBezTo>
                    <a:pt x="57747" y="107586"/>
                    <a:pt x="57747" y="107232"/>
                    <a:pt x="58807" y="102626"/>
                  </a:cubicBezTo>
                  <a:cubicBezTo>
                    <a:pt x="58984" y="102095"/>
                    <a:pt x="59691" y="99084"/>
                    <a:pt x="59691" y="97135"/>
                  </a:cubicBezTo>
                  <a:cubicBezTo>
                    <a:pt x="59691" y="81370"/>
                    <a:pt x="38478" y="78890"/>
                    <a:pt x="31053" y="78359"/>
                  </a:cubicBezTo>
                  <a:cubicBezTo>
                    <a:pt x="36180" y="75170"/>
                    <a:pt x="42720" y="69325"/>
                    <a:pt x="45726" y="66668"/>
                  </a:cubicBezTo>
                  <a:cubicBezTo>
                    <a:pt x="54741" y="58165"/>
                    <a:pt x="63580" y="49840"/>
                    <a:pt x="73480" y="49840"/>
                  </a:cubicBezTo>
                  <a:cubicBezTo>
                    <a:pt x="75601" y="49840"/>
                    <a:pt x="77899" y="50371"/>
                    <a:pt x="79314" y="52143"/>
                  </a:cubicBezTo>
                  <a:cubicBezTo>
                    <a:pt x="71712" y="53383"/>
                    <a:pt x="70121" y="59405"/>
                    <a:pt x="70121" y="62062"/>
                  </a:cubicBezTo>
                  <a:cubicBezTo>
                    <a:pt x="70121" y="65959"/>
                    <a:pt x="73126" y="68616"/>
                    <a:pt x="77192" y="68616"/>
                  </a:cubicBezTo>
                  <a:cubicBezTo>
                    <a:pt x="81965" y="68616"/>
                    <a:pt x="87269" y="64719"/>
                    <a:pt x="87269" y="57280"/>
                  </a:cubicBezTo>
                  <a:cubicBezTo>
                    <a:pt x="87269" y="51434"/>
                    <a:pt x="83026" y="44880"/>
                    <a:pt x="73657" y="44880"/>
                  </a:cubicBezTo>
                  <a:cubicBezTo>
                    <a:pt x="63580" y="44880"/>
                    <a:pt x="54388" y="52143"/>
                    <a:pt x="45372" y="60468"/>
                  </a:cubicBezTo>
                  <a:cubicBezTo>
                    <a:pt x="37947" y="67553"/>
                    <a:pt x="32114" y="73045"/>
                    <a:pt x="24866" y="76056"/>
                  </a:cubicBezTo>
                  <a:lnTo>
                    <a:pt x="42367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90759422-FA7D-53C8-FED2-3F2CAAB5BA8F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8454213" y="6639634"/>
              <a:ext cx="253045" cy="172833"/>
            </a:xfrm>
            <a:custGeom>
              <a:avLst/>
              <a:gdLst>
                <a:gd name="connsiteX0" fmla="*/ 223545 w 253045"/>
                <a:gd name="connsiteY0" fmla="*/ 19548 h 172833"/>
                <a:gd name="connsiteX1" fmla="*/ 245263 w 253045"/>
                <a:gd name="connsiteY1" fmla="*/ 7908 h 172833"/>
                <a:gd name="connsiteX2" fmla="*/ 253344 w 253045"/>
                <a:gd name="connsiteY2" fmla="*/ 2847 h 172833"/>
                <a:gd name="connsiteX3" fmla="*/ 246526 w 253045"/>
                <a:gd name="connsiteY3" fmla="*/ 63 h 172833"/>
                <a:gd name="connsiteX4" fmla="*/ 213190 w 253045"/>
                <a:gd name="connsiteY4" fmla="*/ 63 h 172833"/>
                <a:gd name="connsiteX5" fmla="*/ 203341 w 253045"/>
                <a:gd name="connsiteY5" fmla="*/ 4871 h 172833"/>
                <a:gd name="connsiteX6" fmla="*/ 111164 w 253045"/>
                <a:gd name="connsiteY6" fmla="*/ 149110 h 172833"/>
                <a:gd name="connsiteX7" fmla="*/ 91466 w 253045"/>
                <a:gd name="connsiteY7" fmla="*/ 5883 h 172833"/>
                <a:gd name="connsiteX8" fmla="*/ 83637 w 253045"/>
                <a:gd name="connsiteY8" fmla="*/ 63 h 172833"/>
                <a:gd name="connsiteX9" fmla="*/ 49039 w 253045"/>
                <a:gd name="connsiteY9" fmla="*/ 63 h 172833"/>
                <a:gd name="connsiteX10" fmla="*/ 41463 w 253045"/>
                <a:gd name="connsiteY10" fmla="*/ 4871 h 172833"/>
                <a:gd name="connsiteX11" fmla="*/ 48786 w 253045"/>
                <a:gd name="connsiteY11" fmla="*/ 7908 h 172833"/>
                <a:gd name="connsiteX12" fmla="*/ 59646 w 253045"/>
                <a:gd name="connsiteY12" fmla="*/ 8414 h 172833"/>
                <a:gd name="connsiteX13" fmla="*/ 65201 w 253045"/>
                <a:gd name="connsiteY13" fmla="*/ 12463 h 172833"/>
                <a:gd name="connsiteX14" fmla="*/ 64191 w 253045"/>
                <a:gd name="connsiteY14" fmla="*/ 17271 h 172833"/>
                <a:gd name="connsiteX15" fmla="*/ 32119 w 253045"/>
                <a:gd name="connsiteY15" fmla="*/ 146074 h 172833"/>
                <a:gd name="connsiteX16" fmla="*/ 4844 w 253045"/>
                <a:gd name="connsiteY16" fmla="*/ 165052 h 172833"/>
                <a:gd name="connsiteX17" fmla="*/ 299 w 253045"/>
                <a:gd name="connsiteY17" fmla="*/ 169860 h 172833"/>
                <a:gd name="connsiteX18" fmla="*/ 3834 w 253045"/>
                <a:gd name="connsiteY18" fmla="*/ 172897 h 172833"/>
                <a:gd name="connsiteX19" fmla="*/ 29088 w 253045"/>
                <a:gd name="connsiteY19" fmla="*/ 172138 h 172833"/>
                <a:gd name="connsiteX20" fmla="*/ 55100 w 253045"/>
                <a:gd name="connsiteY20" fmla="*/ 172897 h 172833"/>
                <a:gd name="connsiteX21" fmla="*/ 59646 w 253045"/>
                <a:gd name="connsiteY21" fmla="*/ 167836 h 172833"/>
                <a:gd name="connsiteX22" fmla="*/ 55100 w 253045"/>
                <a:gd name="connsiteY22" fmla="*/ 165052 h 172833"/>
                <a:gd name="connsiteX23" fmla="*/ 37927 w 253045"/>
                <a:gd name="connsiteY23" fmla="*/ 153918 h 172833"/>
                <a:gd name="connsiteX24" fmla="*/ 38937 w 253045"/>
                <a:gd name="connsiteY24" fmla="*/ 148098 h 172833"/>
                <a:gd name="connsiteX25" fmla="*/ 73283 w 253045"/>
                <a:gd name="connsiteY25" fmla="*/ 10185 h 172833"/>
                <a:gd name="connsiteX26" fmla="*/ 73535 w 253045"/>
                <a:gd name="connsiteY26" fmla="*/ 10185 h 172833"/>
                <a:gd name="connsiteX27" fmla="*/ 95254 w 253045"/>
                <a:gd name="connsiteY27" fmla="*/ 167077 h 172833"/>
                <a:gd name="connsiteX28" fmla="*/ 99042 w 253045"/>
                <a:gd name="connsiteY28" fmla="*/ 172897 h 172833"/>
                <a:gd name="connsiteX29" fmla="*/ 104598 w 253045"/>
                <a:gd name="connsiteY29" fmla="*/ 168342 h 172833"/>
                <a:gd name="connsiteX30" fmla="*/ 206624 w 253045"/>
                <a:gd name="connsiteY30" fmla="*/ 8161 h 172833"/>
                <a:gd name="connsiteX31" fmla="*/ 206877 w 253045"/>
                <a:gd name="connsiteY31" fmla="*/ 8161 h 172833"/>
                <a:gd name="connsiteX32" fmla="*/ 170764 w 253045"/>
                <a:gd name="connsiteY32" fmla="*/ 153159 h 172833"/>
                <a:gd name="connsiteX33" fmla="*/ 147782 w 253045"/>
                <a:gd name="connsiteY33" fmla="*/ 165052 h 172833"/>
                <a:gd name="connsiteX34" fmla="*/ 140711 w 253045"/>
                <a:gd name="connsiteY34" fmla="*/ 169860 h 172833"/>
                <a:gd name="connsiteX35" fmla="*/ 144499 w 253045"/>
                <a:gd name="connsiteY35" fmla="*/ 172897 h 172833"/>
                <a:gd name="connsiteX36" fmla="*/ 175814 w 253045"/>
                <a:gd name="connsiteY36" fmla="*/ 172138 h 172833"/>
                <a:gd name="connsiteX37" fmla="*/ 207382 w 253045"/>
                <a:gd name="connsiteY37" fmla="*/ 172897 h 172833"/>
                <a:gd name="connsiteX38" fmla="*/ 212180 w 253045"/>
                <a:gd name="connsiteY38" fmla="*/ 167836 h 172833"/>
                <a:gd name="connsiteX39" fmla="*/ 205109 w 253045"/>
                <a:gd name="connsiteY39" fmla="*/ 165052 h 172833"/>
                <a:gd name="connsiteX40" fmla="*/ 188694 w 253045"/>
                <a:gd name="connsiteY40" fmla="*/ 160498 h 172833"/>
                <a:gd name="connsiteX41" fmla="*/ 189957 w 253045"/>
                <a:gd name="connsiteY41" fmla="*/ 154424 h 172833"/>
                <a:gd name="connsiteX42" fmla="*/ 223545 w 253045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045" h="172833">
                  <a:moveTo>
                    <a:pt x="223545" y="19548"/>
                  </a:moveTo>
                  <a:cubicBezTo>
                    <a:pt x="225817" y="10438"/>
                    <a:pt x="226323" y="7908"/>
                    <a:pt x="245263" y="7908"/>
                  </a:cubicBezTo>
                  <a:cubicBezTo>
                    <a:pt x="251072" y="7908"/>
                    <a:pt x="253344" y="7908"/>
                    <a:pt x="253344" y="2847"/>
                  </a:cubicBezTo>
                  <a:cubicBezTo>
                    <a:pt x="253344" y="63"/>
                    <a:pt x="250819" y="63"/>
                    <a:pt x="246526" y="63"/>
                  </a:cubicBezTo>
                  <a:lnTo>
                    <a:pt x="213190" y="63"/>
                  </a:lnTo>
                  <a:cubicBezTo>
                    <a:pt x="206624" y="63"/>
                    <a:pt x="206372" y="63"/>
                    <a:pt x="203341" y="4871"/>
                  </a:cubicBezTo>
                  <a:lnTo>
                    <a:pt x="111164" y="149110"/>
                  </a:lnTo>
                  <a:lnTo>
                    <a:pt x="91466" y="5883"/>
                  </a:lnTo>
                  <a:cubicBezTo>
                    <a:pt x="90708" y="63"/>
                    <a:pt x="90203" y="63"/>
                    <a:pt x="83637" y="63"/>
                  </a:cubicBezTo>
                  <a:lnTo>
                    <a:pt x="49039" y="63"/>
                  </a:lnTo>
                  <a:cubicBezTo>
                    <a:pt x="44241" y="63"/>
                    <a:pt x="41463" y="63"/>
                    <a:pt x="41463" y="4871"/>
                  </a:cubicBezTo>
                  <a:cubicBezTo>
                    <a:pt x="41463" y="7908"/>
                    <a:pt x="43736" y="7908"/>
                    <a:pt x="48786" y="7908"/>
                  </a:cubicBezTo>
                  <a:cubicBezTo>
                    <a:pt x="52069" y="7908"/>
                    <a:pt x="56615" y="8161"/>
                    <a:pt x="59646" y="8414"/>
                  </a:cubicBezTo>
                  <a:cubicBezTo>
                    <a:pt x="63686" y="8920"/>
                    <a:pt x="65201" y="9679"/>
                    <a:pt x="65201" y="12463"/>
                  </a:cubicBezTo>
                  <a:cubicBezTo>
                    <a:pt x="65201" y="13475"/>
                    <a:pt x="64949" y="14234"/>
                    <a:pt x="64191" y="17271"/>
                  </a:cubicBezTo>
                  <a:lnTo>
                    <a:pt x="32119" y="146074"/>
                  </a:lnTo>
                  <a:cubicBezTo>
                    <a:pt x="29593" y="156196"/>
                    <a:pt x="25300" y="164293"/>
                    <a:pt x="4844" y="165052"/>
                  </a:cubicBezTo>
                  <a:cubicBezTo>
                    <a:pt x="3582" y="165052"/>
                    <a:pt x="299" y="165306"/>
                    <a:pt x="299" y="169860"/>
                  </a:cubicBezTo>
                  <a:cubicBezTo>
                    <a:pt x="299" y="172138"/>
                    <a:pt x="1814" y="172897"/>
                    <a:pt x="3834" y="172897"/>
                  </a:cubicBezTo>
                  <a:cubicBezTo>
                    <a:pt x="11915" y="172897"/>
                    <a:pt x="20754" y="172138"/>
                    <a:pt x="29088" y="172138"/>
                  </a:cubicBezTo>
                  <a:cubicBezTo>
                    <a:pt x="37675" y="172138"/>
                    <a:pt x="46766" y="172897"/>
                    <a:pt x="55100" y="172897"/>
                  </a:cubicBezTo>
                  <a:cubicBezTo>
                    <a:pt x="56363" y="172897"/>
                    <a:pt x="59646" y="172897"/>
                    <a:pt x="59646" y="167836"/>
                  </a:cubicBezTo>
                  <a:cubicBezTo>
                    <a:pt x="59646" y="165052"/>
                    <a:pt x="56868" y="165052"/>
                    <a:pt x="55100" y="165052"/>
                  </a:cubicBezTo>
                  <a:cubicBezTo>
                    <a:pt x="40705" y="164799"/>
                    <a:pt x="37927" y="159738"/>
                    <a:pt x="37927" y="153918"/>
                  </a:cubicBezTo>
                  <a:cubicBezTo>
                    <a:pt x="37927" y="152147"/>
                    <a:pt x="38180" y="150882"/>
                    <a:pt x="38937" y="148098"/>
                  </a:cubicBezTo>
                  <a:lnTo>
                    <a:pt x="73283" y="10185"/>
                  </a:lnTo>
                  <a:lnTo>
                    <a:pt x="73535" y="10185"/>
                  </a:lnTo>
                  <a:lnTo>
                    <a:pt x="95254" y="167077"/>
                  </a:lnTo>
                  <a:cubicBezTo>
                    <a:pt x="95759" y="170114"/>
                    <a:pt x="96011" y="172897"/>
                    <a:pt x="99042" y="172897"/>
                  </a:cubicBezTo>
                  <a:cubicBezTo>
                    <a:pt x="101820" y="172897"/>
                    <a:pt x="103335" y="170114"/>
                    <a:pt x="104598" y="168342"/>
                  </a:cubicBezTo>
                  <a:lnTo>
                    <a:pt x="206624" y="8161"/>
                  </a:lnTo>
                  <a:lnTo>
                    <a:pt x="206877" y="8161"/>
                  </a:lnTo>
                  <a:lnTo>
                    <a:pt x="170764" y="153159"/>
                  </a:lnTo>
                  <a:cubicBezTo>
                    <a:pt x="168238" y="163028"/>
                    <a:pt x="167733" y="165052"/>
                    <a:pt x="147782" y="165052"/>
                  </a:cubicBezTo>
                  <a:cubicBezTo>
                    <a:pt x="143489" y="165052"/>
                    <a:pt x="140711" y="165052"/>
                    <a:pt x="140711" y="169860"/>
                  </a:cubicBezTo>
                  <a:cubicBezTo>
                    <a:pt x="140711" y="172897"/>
                    <a:pt x="143742" y="172897"/>
                    <a:pt x="144499" y="172897"/>
                  </a:cubicBezTo>
                  <a:cubicBezTo>
                    <a:pt x="151570" y="172897"/>
                    <a:pt x="168743" y="172138"/>
                    <a:pt x="175814" y="172138"/>
                  </a:cubicBezTo>
                  <a:cubicBezTo>
                    <a:pt x="186169" y="172138"/>
                    <a:pt x="197028" y="172897"/>
                    <a:pt x="207382" y="172897"/>
                  </a:cubicBezTo>
                  <a:cubicBezTo>
                    <a:pt x="208897" y="172897"/>
                    <a:pt x="212180" y="172897"/>
                    <a:pt x="212180" y="167836"/>
                  </a:cubicBezTo>
                  <a:cubicBezTo>
                    <a:pt x="212180" y="165052"/>
                    <a:pt x="209907" y="165052"/>
                    <a:pt x="205109" y="165052"/>
                  </a:cubicBezTo>
                  <a:cubicBezTo>
                    <a:pt x="195765" y="165052"/>
                    <a:pt x="188694" y="165052"/>
                    <a:pt x="188694" y="160498"/>
                  </a:cubicBezTo>
                  <a:cubicBezTo>
                    <a:pt x="188694" y="159485"/>
                    <a:pt x="188694" y="158979"/>
                    <a:pt x="189957" y="154424"/>
                  </a:cubicBezTo>
                  <a:lnTo>
                    <a:pt x="223545" y="1954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0A033006-EEA7-081C-1919-2947F2587BA1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8699567" y="6727493"/>
              <a:ext cx="39598" cy="124703"/>
            </a:xfrm>
            <a:custGeom>
              <a:avLst/>
              <a:gdLst>
                <a:gd name="connsiteX0" fmla="*/ 39199 w 39598"/>
                <a:gd name="connsiteY0" fmla="*/ 5379 h 124703"/>
                <a:gd name="connsiteX1" fmla="*/ 39907 w 39598"/>
                <a:gd name="connsiteY1" fmla="*/ 2545 h 124703"/>
                <a:gd name="connsiteX2" fmla="*/ 37078 w 39598"/>
                <a:gd name="connsiteY2" fmla="*/ 65 h 124703"/>
                <a:gd name="connsiteX3" fmla="*/ 14450 w 39598"/>
                <a:gd name="connsiteY3" fmla="*/ 1836 h 124703"/>
                <a:gd name="connsiteX4" fmla="*/ 10738 w 39598"/>
                <a:gd name="connsiteY4" fmla="*/ 5910 h 124703"/>
                <a:gd name="connsiteX5" fmla="*/ 15158 w 39598"/>
                <a:gd name="connsiteY5" fmla="*/ 8390 h 124703"/>
                <a:gd name="connsiteX6" fmla="*/ 23643 w 39598"/>
                <a:gd name="connsiteY6" fmla="*/ 11047 h 124703"/>
                <a:gd name="connsiteX7" fmla="*/ 22936 w 39598"/>
                <a:gd name="connsiteY7" fmla="*/ 14944 h 124703"/>
                <a:gd name="connsiteX8" fmla="*/ 1015 w 39598"/>
                <a:gd name="connsiteY8" fmla="*/ 102449 h 124703"/>
                <a:gd name="connsiteX9" fmla="*/ 308 w 39598"/>
                <a:gd name="connsiteY9" fmla="*/ 107940 h 124703"/>
                <a:gd name="connsiteX10" fmla="*/ 18870 w 39598"/>
                <a:gd name="connsiteY10" fmla="*/ 124768 h 124703"/>
                <a:gd name="connsiteX11" fmla="*/ 33012 w 39598"/>
                <a:gd name="connsiteY11" fmla="*/ 115380 h 124703"/>
                <a:gd name="connsiteX12" fmla="*/ 39199 w 39598"/>
                <a:gd name="connsiteY12" fmla="*/ 97667 h 124703"/>
                <a:gd name="connsiteX13" fmla="*/ 36371 w 39598"/>
                <a:gd name="connsiteY13" fmla="*/ 95364 h 124703"/>
                <a:gd name="connsiteX14" fmla="*/ 32835 w 39598"/>
                <a:gd name="connsiteY14" fmla="*/ 99615 h 124703"/>
                <a:gd name="connsiteX15" fmla="*/ 19577 w 39598"/>
                <a:gd name="connsiteY15" fmla="*/ 119808 h 124703"/>
                <a:gd name="connsiteX16" fmla="*/ 13567 w 39598"/>
                <a:gd name="connsiteY16" fmla="*/ 111129 h 124703"/>
                <a:gd name="connsiteX17" fmla="*/ 14627 w 39598"/>
                <a:gd name="connsiteY17" fmla="*/ 103866 h 124703"/>
                <a:gd name="connsiteX18" fmla="*/ 39199 w 39598"/>
                <a:gd name="connsiteY18" fmla="*/ 5379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98" h="124703">
                  <a:moveTo>
                    <a:pt x="39199" y="5379"/>
                  </a:moveTo>
                  <a:cubicBezTo>
                    <a:pt x="39376" y="5025"/>
                    <a:pt x="39907" y="2722"/>
                    <a:pt x="39907" y="2545"/>
                  </a:cubicBezTo>
                  <a:cubicBezTo>
                    <a:pt x="39907" y="1659"/>
                    <a:pt x="39199" y="65"/>
                    <a:pt x="37078" y="65"/>
                  </a:cubicBezTo>
                  <a:cubicBezTo>
                    <a:pt x="33543" y="65"/>
                    <a:pt x="18870" y="1482"/>
                    <a:pt x="14450" y="1836"/>
                  </a:cubicBezTo>
                  <a:cubicBezTo>
                    <a:pt x="13213" y="2013"/>
                    <a:pt x="10738" y="2190"/>
                    <a:pt x="10738" y="5910"/>
                  </a:cubicBezTo>
                  <a:cubicBezTo>
                    <a:pt x="10738" y="8390"/>
                    <a:pt x="13213" y="8390"/>
                    <a:pt x="15158" y="8390"/>
                  </a:cubicBezTo>
                  <a:cubicBezTo>
                    <a:pt x="23643" y="8390"/>
                    <a:pt x="23643" y="9630"/>
                    <a:pt x="23643" y="11047"/>
                  </a:cubicBezTo>
                  <a:cubicBezTo>
                    <a:pt x="23643" y="12287"/>
                    <a:pt x="23289" y="13350"/>
                    <a:pt x="22936" y="14944"/>
                  </a:cubicBezTo>
                  <a:lnTo>
                    <a:pt x="1015" y="102449"/>
                  </a:lnTo>
                  <a:cubicBezTo>
                    <a:pt x="485" y="104221"/>
                    <a:pt x="308" y="106169"/>
                    <a:pt x="308" y="107940"/>
                  </a:cubicBezTo>
                  <a:cubicBezTo>
                    <a:pt x="308" y="119277"/>
                    <a:pt x="10385" y="124768"/>
                    <a:pt x="18870" y="124768"/>
                  </a:cubicBezTo>
                  <a:cubicBezTo>
                    <a:pt x="23113" y="124768"/>
                    <a:pt x="28416" y="123351"/>
                    <a:pt x="33012" y="115380"/>
                  </a:cubicBezTo>
                  <a:cubicBezTo>
                    <a:pt x="36725" y="108826"/>
                    <a:pt x="39199" y="98375"/>
                    <a:pt x="39199" y="97667"/>
                  </a:cubicBezTo>
                  <a:cubicBezTo>
                    <a:pt x="39199" y="95364"/>
                    <a:pt x="36901" y="95364"/>
                    <a:pt x="36371" y="95364"/>
                  </a:cubicBezTo>
                  <a:cubicBezTo>
                    <a:pt x="33896" y="95364"/>
                    <a:pt x="33543" y="96427"/>
                    <a:pt x="32835" y="99615"/>
                  </a:cubicBezTo>
                  <a:cubicBezTo>
                    <a:pt x="30537" y="108472"/>
                    <a:pt x="27179" y="119808"/>
                    <a:pt x="19577" y="119808"/>
                  </a:cubicBezTo>
                  <a:cubicBezTo>
                    <a:pt x="14804" y="119808"/>
                    <a:pt x="13567" y="115380"/>
                    <a:pt x="13567" y="111129"/>
                  </a:cubicBezTo>
                  <a:cubicBezTo>
                    <a:pt x="13567" y="109180"/>
                    <a:pt x="14097" y="105815"/>
                    <a:pt x="14627" y="103866"/>
                  </a:cubicBezTo>
                  <a:lnTo>
                    <a:pt x="39199" y="537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BEB13897-C365-E126-6F3F-6D37AC1F3252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8829930" y="6785644"/>
              <a:ext cx="26769" cy="26823"/>
            </a:xfrm>
            <a:custGeom>
              <a:avLst/>
              <a:gdLst>
                <a:gd name="connsiteX0" fmla="*/ 27082 w 26769"/>
                <a:gd name="connsiteY0" fmla="*/ 13475 h 26823"/>
                <a:gd name="connsiteX1" fmla="*/ 13698 w 26769"/>
                <a:gd name="connsiteY1" fmla="*/ 63 h 26823"/>
                <a:gd name="connsiteX2" fmla="*/ 313 w 26769"/>
                <a:gd name="connsiteY2" fmla="*/ 13475 h 26823"/>
                <a:gd name="connsiteX3" fmla="*/ 13698 w 26769"/>
                <a:gd name="connsiteY3" fmla="*/ 26887 h 26823"/>
                <a:gd name="connsiteX4" fmla="*/ 27082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82" y="13475"/>
                  </a:moveTo>
                  <a:cubicBezTo>
                    <a:pt x="27082" y="6136"/>
                    <a:pt x="21021" y="63"/>
                    <a:pt x="13698" y="63"/>
                  </a:cubicBezTo>
                  <a:cubicBezTo>
                    <a:pt x="6374" y="63"/>
                    <a:pt x="313" y="6136"/>
                    <a:pt x="313" y="13475"/>
                  </a:cubicBezTo>
                  <a:cubicBezTo>
                    <a:pt x="313" y="20813"/>
                    <a:pt x="6374" y="26887"/>
                    <a:pt x="13698" y="26887"/>
                  </a:cubicBezTo>
                  <a:cubicBezTo>
                    <a:pt x="21021" y="26887"/>
                    <a:pt x="27082" y="20813"/>
                    <a:pt x="27082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AE070784-DB87-E0E6-0682-93E76370E58F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8942170" y="6785644"/>
              <a:ext cx="26769" cy="26823"/>
            </a:xfrm>
            <a:custGeom>
              <a:avLst/>
              <a:gdLst>
                <a:gd name="connsiteX0" fmla="*/ 27087 w 26769"/>
                <a:gd name="connsiteY0" fmla="*/ 13475 h 26823"/>
                <a:gd name="connsiteX1" fmla="*/ 13702 w 26769"/>
                <a:gd name="connsiteY1" fmla="*/ 63 h 26823"/>
                <a:gd name="connsiteX2" fmla="*/ 317 w 26769"/>
                <a:gd name="connsiteY2" fmla="*/ 13475 h 26823"/>
                <a:gd name="connsiteX3" fmla="*/ 13702 w 26769"/>
                <a:gd name="connsiteY3" fmla="*/ 26887 h 26823"/>
                <a:gd name="connsiteX4" fmla="*/ 27087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87" y="13475"/>
                  </a:moveTo>
                  <a:cubicBezTo>
                    <a:pt x="27087" y="6136"/>
                    <a:pt x="21026" y="63"/>
                    <a:pt x="13702" y="63"/>
                  </a:cubicBezTo>
                  <a:cubicBezTo>
                    <a:pt x="6378" y="63"/>
                    <a:pt x="317" y="6136"/>
                    <a:pt x="317" y="13475"/>
                  </a:cubicBezTo>
                  <a:cubicBezTo>
                    <a:pt x="317" y="20813"/>
                    <a:pt x="6378" y="26887"/>
                    <a:pt x="13702" y="26887"/>
                  </a:cubicBezTo>
                  <a:cubicBezTo>
                    <a:pt x="21026" y="26887"/>
                    <a:pt x="27087" y="20813"/>
                    <a:pt x="27087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AB32ED89-0D16-F78D-D47B-D320615A39B7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9054409" y="6785644"/>
              <a:ext cx="26769" cy="26823"/>
            </a:xfrm>
            <a:custGeom>
              <a:avLst/>
              <a:gdLst>
                <a:gd name="connsiteX0" fmla="*/ 27091 w 26769"/>
                <a:gd name="connsiteY0" fmla="*/ 13475 h 26823"/>
                <a:gd name="connsiteX1" fmla="*/ 13706 w 26769"/>
                <a:gd name="connsiteY1" fmla="*/ 63 h 26823"/>
                <a:gd name="connsiteX2" fmla="*/ 322 w 26769"/>
                <a:gd name="connsiteY2" fmla="*/ 13475 h 26823"/>
                <a:gd name="connsiteX3" fmla="*/ 13706 w 26769"/>
                <a:gd name="connsiteY3" fmla="*/ 26887 h 26823"/>
                <a:gd name="connsiteX4" fmla="*/ 27091 w 26769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" h="26823">
                  <a:moveTo>
                    <a:pt x="27091" y="13475"/>
                  </a:moveTo>
                  <a:cubicBezTo>
                    <a:pt x="27091" y="6136"/>
                    <a:pt x="21030" y="63"/>
                    <a:pt x="13706" y="63"/>
                  </a:cubicBezTo>
                  <a:cubicBezTo>
                    <a:pt x="6383" y="63"/>
                    <a:pt x="322" y="6136"/>
                    <a:pt x="322" y="13475"/>
                  </a:cubicBezTo>
                  <a:cubicBezTo>
                    <a:pt x="322" y="20813"/>
                    <a:pt x="6383" y="26887"/>
                    <a:pt x="13706" y="26887"/>
                  </a:cubicBezTo>
                  <a:cubicBezTo>
                    <a:pt x="21030" y="26887"/>
                    <a:pt x="27091" y="20813"/>
                    <a:pt x="2709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6" name="TextBox 885">
                <a:extLst>
                  <a:ext uri="{FF2B5EF4-FFF2-40B4-BE49-F238E27FC236}">
                    <a16:creationId xmlns:a16="http://schemas.microsoft.com/office/drawing/2014/main" id="{D40C50B3-11F0-0EA9-6864-600507C7B872}"/>
                  </a:ext>
                </a:extLst>
              </p:cNvPr>
              <p:cNvSpPr txBox="1"/>
              <p:nvPr/>
            </p:nvSpPr>
            <p:spPr>
              <a:xfrm>
                <a:off x="7452840" y="4344201"/>
                <a:ext cx="4006406" cy="44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Transpose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𝑘𝑝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𝑙𝑞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86" name="TextBox 885">
                <a:extLst>
                  <a:ext uri="{FF2B5EF4-FFF2-40B4-BE49-F238E27FC236}">
                    <a16:creationId xmlns:a16="http://schemas.microsoft.com/office/drawing/2014/main" id="{D40C50B3-11F0-0EA9-6864-600507C7B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840" y="4344201"/>
                <a:ext cx="4006406" cy="445443"/>
              </a:xfrm>
              <a:prstGeom prst="rect">
                <a:avLst/>
              </a:prstGeom>
              <a:blipFill>
                <a:blip r:embed="rId307"/>
                <a:stretch>
                  <a:fillRect l="-1674" t="-4110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7" name="TextBox 886">
                <a:extLst>
                  <a:ext uri="{FF2B5EF4-FFF2-40B4-BE49-F238E27FC236}">
                    <a16:creationId xmlns:a16="http://schemas.microsoft.com/office/drawing/2014/main" id="{1C40B174-9CF2-1CE1-1ADB-B9647E8FB6E3}"/>
                  </a:ext>
                </a:extLst>
              </p:cNvPr>
              <p:cNvSpPr txBox="1"/>
              <p:nvPr/>
            </p:nvSpPr>
            <p:spPr>
              <a:xfrm>
                <a:off x="7557417" y="5217398"/>
                <a:ext cx="50732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Rename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87" name="TextBox 886">
                <a:extLst>
                  <a:ext uri="{FF2B5EF4-FFF2-40B4-BE49-F238E27FC236}">
                    <a16:creationId xmlns:a16="http://schemas.microsoft.com/office/drawing/2014/main" id="{1C40B174-9CF2-1CE1-1ADB-B9647E8FB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417" y="5217398"/>
                <a:ext cx="5073283" cy="400110"/>
              </a:xfrm>
              <a:prstGeom prst="rect">
                <a:avLst/>
              </a:prstGeom>
              <a:blipFill>
                <a:blip r:embed="rId308"/>
                <a:stretch>
                  <a:fillRect l="-1322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1" name="TextBox 1220">
                <a:extLst>
                  <a:ext uri="{FF2B5EF4-FFF2-40B4-BE49-F238E27FC236}">
                    <a16:creationId xmlns:a16="http://schemas.microsoft.com/office/drawing/2014/main" id="{3491DBC9-3E5C-85A8-3A9B-C81F12528247}"/>
                  </a:ext>
                </a:extLst>
              </p:cNvPr>
              <p:cNvSpPr txBox="1"/>
              <p:nvPr/>
            </p:nvSpPr>
            <p:spPr>
              <a:xfrm>
                <a:off x="593498" y="6037711"/>
                <a:ext cx="4427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</a:rPr>
                  <a:t>Must hold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21" name="TextBox 1220">
                <a:extLst>
                  <a:ext uri="{FF2B5EF4-FFF2-40B4-BE49-F238E27FC236}">
                    <a16:creationId xmlns:a16="http://schemas.microsoft.com/office/drawing/2014/main" id="{3491DBC9-3E5C-85A8-3A9B-C81F12528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98" y="6037711"/>
                <a:ext cx="4427683" cy="400110"/>
              </a:xfrm>
              <a:prstGeom prst="rect">
                <a:avLst/>
              </a:prstGeom>
              <a:blipFill>
                <a:blip r:embed="rId309"/>
                <a:stretch>
                  <a:fillRect l="-1376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55" name="Group 1354" descr="\documentclass{article}&#10;\usepackage{amsmath}&#10;\pagestyle{empty}&#10;\begin{document}&#10;&#10;$\sigma^{(o)}_{ijkl\dots}  = R_{im}R^{-T}_{jn} R^{-T}_{kp} R^{-T}_{lq} \ldots \sigma_{mnpq\ldots}^{(o)} $&#10;&#10;\end{document}" title="IguanaTex Vector Display">
            <a:extLst>
              <a:ext uri="{FF2B5EF4-FFF2-40B4-BE49-F238E27FC236}">
                <a16:creationId xmlns:a16="http://schemas.microsoft.com/office/drawing/2014/main" id="{31BACC41-CBF1-9788-A394-5ADE28EB3DB2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4229100" y="6032500"/>
            <a:ext cx="4204003" cy="376767"/>
            <a:chOff x="6193106" y="7373670"/>
            <a:chExt cx="4204003" cy="376767"/>
          </a:xfrm>
        </p:grpSpPr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A358CACD-2930-27A3-17A7-AC6B7448A45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193106" y="7528902"/>
              <a:ext cx="134267" cy="111848"/>
            </a:xfrm>
            <a:custGeom>
              <a:avLst/>
              <a:gdLst>
                <a:gd name="connsiteX0" fmla="*/ 121907 w 134267"/>
                <a:gd name="connsiteY0" fmla="*/ 14740 h 111848"/>
                <a:gd name="connsiteX1" fmla="*/ 134344 w 134267"/>
                <a:gd name="connsiteY1" fmla="*/ 6136 h 111848"/>
                <a:gd name="connsiteX2" fmla="*/ 124445 w 134267"/>
                <a:gd name="connsiteY2" fmla="*/ 63 h 111848"/>
                <a:gd name="connsiteX3" fmla="*/ 66576 w 134267"/>
                <a:gd name="connsiteY3" fmla="*/ 63 h 111848"/>
                <a:gd name="connsiteX4" fmla="*/ 77 w 134267"/>
                <a:gd name="connsiteY4" fmla="*/ 71930 h 111848"/>
                <a:gd name="connsiteX5" fmla="*/ 38149 w 134267"/>
                <a:gd name="connsiteY5" fmla="*/ 111912 h 111848"/>
                <a:gd name="connsiteX6" fmla="*/ 101856 w 134267"/>
                <a:gd name="connsiteY6" fmla="*/ 42323 h 111848"/>
                <a:gd name="connsiteX7" fmla="*/ 93988 w 134267"/>
                <a:gd name="connsiteY7" fmla="*/ 14740 h 111848"/>
                <a:gd name="connsiteX8" fmla="*/ 121907 w 134267"/>
                <a:gd name="connsiteY8" fmla="*/ 14740 h 111848"/>
                <a:gd name="connsiteX9" fmla="*/ 38403 w 134267"/>
                <a:gd name="connsiteY9" fmla="*/ 106345 h 111848"/>
                <a:gd name="connsiteX10" fmla="*/ 15813 w 134267"/>
                <a:gd name="connsiteY10" fmla="*/ 79015 h 111848"/>
                <a:gd name="connsiteX11" fmla="*/ 27742 w 134267"/>
                <a:gd name="connsiteY11" fmla="*/ 35743 h 111848"/>
                <a:gd name="connsiteX12" fmla="*/ 62261 w 134267"/>
                <a:gd name="connsiteY12" fmla="*/ 14740 h 111848"/>
                <a:gd name="connsiteX13" fmla="*/ 85612 w 134267"/>
                <a:gd name="connsiteY13" fmla="*/ 39286 h 111848"/>
                <a:gd name="connsiteX14" fmla="*/ 71906 w 134267"/>
                <a:gd name="connsiteY14" fmla="*/ 84835 h 111848"/>
                <a:gd name="connsiteX15" fmla="*/ 38403 w 134267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267" h="111848">
                  <a:moveTo>
                    <a:pt x="121907" y="14740"/>
                  </a:moveTo>
                  <a:cubicBezTo>
                    <a:pt x="125207" y="14740"/>
                    <a:pt x="134344" y="14740"/>
                    <a:pt x="134344" y="6136"/>
                  </a:cubicBezTo>
                  <a:cubicBezTo>
                    <a:pt x="134344" y="63"/>
                    <a:pt x="129014" y="63"/>
                    <a:pt x="124445" y="63"/>
                  </a:cubicBezTo>
                  <a:lnTo>
                    <a:pt x="66576" y="63"/>
                  </a:lnTo>
                  <a:cubicBezTo>
                    <a:pt x="28250" y="63"/>
                    <a:pt x="77" y="41817"/>
                    <a:pt x="77" y="71930"/>
                  </a:cubicBezTo>
                  <a:cubicBezTo>
                    <a:pt x="77" y="94198"/>
                    <a:pt x="15052" y="111912"/>
                    <a:pt x="38149" y="111912"/>
                  </a:cubicBezTo>
                  <a:cubicBezTo>
                    <a:pt x="68099" y="111912"/>
                    <a:pt x="101856" y="81293"/>
                    <a:pt x="101856" y="42323"/>
                  </a:cubicBezTo>
                  <a:cubicBezTo>
                    <a:pt x="101856" y="38021"/>
                    <a:pt x="101856" y="25874"/>
                    <a:pt x="93988" y="14740"/>
                  </a:cubicBezTo>
                  <a:lnTo>
                    <a:pt x="121907" y="14740"/>
                  </a:lnTo>
                  <a:close/>
                  <a:moveTo>
                    <a:pt x="38403" y="106345"/>
                  </a:moveTo>
                  <a:cubicBezTo>
                    <a:pt x="25966" y="106345"/>
                    <a:pt x="15813" y="97235"/>
                    <a:pt x="15813" y="79015"/>
                  </a:cubicBezTo>
                  <a:cubicBezTo>
                    <a:pt x="15813" y="71424"/>
                    <a:pt x="18859" y="50673"/>
                    <a:pt x="27742" y="35743"/>
                  </a:cubicBezTo>
                  <a:cubicBezTo>
                    <a:pt x="38403" y="18283"/>
                    <a:pt x="53631" y="14740"/>
                    <a:pt x="62261" y="14740"/>
                  </a:cubicBezTo>
                  <a:cubicBezTo>
                    <a:pt x="83581" y="14740"/>
                    <a:pt x="85612" y="31442"/>
                    <a:pt x="85612" y="39286"/>
                  </a:cubicBezTo>
                  <a:cubicBezTo>
                    <a:pt x="85612" y="51180"/>
                    <a:pt x="80536" y="71930"/>
                    <a:pt x="71906" y="84835"/>
                  </a:cubicBezTo>
                  <a:cubicBezTo>
                    <a:pt x="62007" y="99765"/>
                    <a:pt x="48301" y="106345"/>
                    <a:pt x="38403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AE20F3B3-9425-0B9F-49FD-1BCC78850F6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358032" y="7373670"/>
              <a:ext cx="46193" cy="176958"/>
            </a:xfrm>
            <a:custGeom>
              <a:avLst/>
              <a:gdLst>
                <a:gd name="connsiteX0" fmla="*/ 42723 w 46193"/>
                <a:gd name="connsiteY0" fmla="*/ 58 h 176958"/>
                <a:gd name="connsiteX1" fmla="*/ 83 w 46193"/>
                <a:gd name="connsiteY1" fmla="*/ 88449 h 176958"/>
                <a:gd name="connsiteX2" fmla="*/ 42723 w 46193"/>
                <a:gd name="connsiteY2" fmla="*/ 177017 h 176958"/>
                <a:gd name="connsiteX3" fmla="*/ 46277 w 46193"/>
                <a:gd name="connsiteY3" fmla="*/ 174891 h 176958"/>
                <a:gd name="connsiteX4" fmla="*/ 44500 w 46193"/>
                <a:gd name="connsiteY4" fmla="*/ 172234 h 176958"/>
                <a:gd name="connsiteX5" fmla="*/ 12164 w 46193"/>
                <a:gd name="connsiteY5" fmla="*/ 88626 h 176958"/>
                <a:gd name="connsiteX6" fmla="*/ 45033 w 46193"/>
                <a:gd name="connsiteY6" fmla="*/ 4309 h 176958"/>
                <a:gd name="connsiteX7" fmla="*/ 46277 w 46193"/>
                <a:gd name="connsiteY7" fmla="*/ 2184 h 176958"/>
                <a:gd name="connsiteX8" fmla="*/ 42723 w 46193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93" h="176958">
                  <a:moveTo>
                    <a:pt x="42723" y="58"/>
                  </a:moveTo>
                  <a:cubicBezTo>
                    <a:pt x="8966" y="23794"/>
                    <a:pt x="83" y="61347"/>
                    <a:pt x="83" y="88449"/>
                  </a:cubicBezTo>
                  <a:cubicBezTo>
                    <a:pt x="83" y="113425"/>
                    <a:pt x="7545" y="152218"/>
                    <a:pt x="42723" y="177017"/>
                  </a:cubicBezTo>
                  <a:cubicBezTo>
                    <a:pt x="44145" y="177017"/>
                    <a:pt x="46277" y="177017"/>
                    <a:pt x="46277" y="174891"/>
                  </a:cubicBezTo>
                  <a:cubicBezTo>
                    <a:pt x="46277" y="173828"/>
                    <a:pt x="45744" y="173474"/>
                    <a:pt x="44500" y="172234"/>
                  </a:cubicBezTo>
                  <a:cubicBezTo>
                    <a:pt x="20870" y="150978"/>
                    <a:pt x="12164" y="120865"/>
                    <a:pt x="12164" y="88626"/>
                  </a:cubicBezTo>
                  <a:cubicBezTo>
                    <a:pt x="12164" y="40799"/>
                    <a:pt x="30464" y="17417"/>
                    <a:pt x="45033" y="4309"/>
                  </a:cubicBezTo>
                  <a:cubicBezTo>
                    <a:pt x="45744" y="3601"/>
                    <a:pt x="46277" y="3069"/>
                    <a:pt x="46277" y="2184"/>
                  </a:cubicBezTo>
                  <a:cubicBezTo>
                    <a:pt x="46277" y="58"/>
                    <a:pt x="44145" y="58"/>
                    <a:pt x="42723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2798F1C9-1BA3-12C7-94E9-938A722975F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427932" y="7428405"/>
              <a:ext cx="83326" cy="79888"/>
            </a:xfrm>
            <a:custGeom>
              <a:avLst/>
              <a:gdLst>
                <a:gd name="connsiteX0" fmla="*/ 83413 w 83326"/>
                <a:gd name="connsiteY0" fmla="*/ 31057 h 79888"/>
                <a:gd name="connsiteX1" fmla="*/ 51255 w 83326"/>
                <a:gd name="connsiteY1" fmla="*/ 58 h 79888"/>
                <a:gd name="connsiteX2" fmla="*/ 86 w 83326"/>
                <a:gd name="connsiteY2" fmla="*/ 48948 h 79888"/>
                <a:gd name="connsiteX3" fmla="*/ 32422 w 83326"/>
                <a:gd name="connsiteY3" fmla="*/ 79946 h 79888"/>
                <a:gd name="connsiteX4" fmla="*/ 83413 w 83326"/>
                <a:gd name="connsiteY4" fmla="*/ 31057 h 79888"/>
                <a:gd name="connsiteX5" fmla="*/ 32599 w 83326"/>
                <a:gd name="connsiteY5" fmla="*/ 74986 h 79888"/>
                <a:gd name="connsiteX6" fmla="*/ 14832 w 83326"/>
                <a:gd name="connsiteY6" fmla="*/ 55324 h 79888"/>
                <a:gd name="connsiteX7" fmla="*/ 25137 w 83326"/>
                <a:gd name="connsiteY7" fmla="*/ 20606 h 79888"/>
                <a:gd name="connsiteX8" fmla="*/ 51077 w 83326"/>
                <a:gd name="connsiteY8" fmla="*/ 5018 h 79888"/>
                <a:gd name="connsiteX9" fmla="*/ 68844 w 83326"/>
                <a:gd name="connsiteY9" fmla="*/ 24680 h 79888"/>
                <a:gd name="connsiteX10" fmla="*/ 58894 w 83326"/>
                <a:gd name="connsiteY10" fmla="*/ 58867 h 79888"/>
                <a:gd name="connsiteX11" fmla="*/ 32599 w 83326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26" h="79888">
                  <a:moveTo>
                    <a:pt x="83413" y="31057"/>
                  </a:moveTo>
                  <a:cubicBezTo>
                    <a:pt x="83413" y="11395"/>
                    <a:pt x="68666" y="58"/>
                    <a:pt x="51255" y="58"/>
                  </a:cubicBezTo>
                  <a:cubicBezTo>
                    <a:pt x="24960" y="58"/>
                    <a:pt x="86" y="24680"/>
                    <a:pt x="86" y="48948"/>
                  </a:cubicBezTo>
                  <a:cubicBezTo>
                    <a:pt x="86" y="66661"/>
                    <a:pt x="13056" y="79946"/>
                    <a:pt x="32422" y="79946"/>
                  </a:cubicBezTo>
                  <a:cubicBezTo>
                    <a:pt x="57828" y="79946"/>
                    <a:pt x="83413" y="56564"/>
                    <a:pt x="83413" y="31057"/>
                  </a:cubicBezTo>
                  <a:close/>
                  <a:moveTo>
                    <a:pt x="32599" y="74986"/>
                  </a:moveTo>
                  <a:cubicBezTo>
                    <a:pt x="23716" y="74986"/>
                    <a:pt x="14832" y="69318"/>
                    <a:pt x="14832" y="55324"/>
                  </a:cubicBezTo>
                  <a:cubicBezTo>
                    <a:pt x="14832" y="48062"/>
                    <a:pt x="18208" y="30703"/>
                    <a:pt x="25137" y="20606"/>
                  </a:cubicBezTo>
                  <a:cubicBezTo>
                    <a:pt x="32777" y="9623"/>
                    <a:pt x="43082" y="5018"/>
                    <a:pt x="51077" y="5018"/>
                  </a:cubicBezTo>
                  <a:cubicBezTo>
                    <a:pt x="60671" y="5018"/>
                    <a:pt x="68844" y="11572"/>
                    <a:pt x="68844" y="24680"/>
                  </a:cubicBezTo>
                  <a:cubicBezTo>
                    <a:pt x="68844" y="28931"/>
                    <a:pt x="66712" y="46468"/>
                    <a:pt x="58894" y="58867"/>
                  </a:cubicBezTo>
                  <a:cubicBezTo>
                    <a:pt x="52143" y="69318"/>
                    <a:pt x="41483" y="74986"/>
                    <a:pt x="32599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2C23EA0A-DC99-9B99-D6C8-D7F9EBF12D6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529717" y="7373670"/>
              <a:ext cx="46016" cy="176958"/>
            </a:xfrm>
            <a:custGeom>
              <a:avLst/>
              <a:gdLst>
                <a:gd name="connsiteX0" fmla="*/ 3466 w 46016"/>
                <a:gd name="connsiteY0" fmla="*/ 58 h 176958"/>
                <a:gd name="connsiteX1" fmla="*/ 90 w 46016"/>
                <a:gd name="connsiteY1" fmla="*/ 2184 h 176958"/>
                <a:gd name="connsiteX2" fmla="*/ 1689 w 46016"/>
                <a:gd name="connsiteY2" fmla="*/ 4841 h 176958"/>
                <a:gd name="connsiteX3" fmla="*/ 34025 w 46016"/>
                <a:gd name="connsiteY3" fmla="*/ 88449 h 176958"/>
                <a:gd name="connsiteX4" fmla="*/ 3288 w 46016"/>
                <a:gd name="connsiteY4" fmla="*/ 170817 h 176958"/>
                <a:gd name="connsiteX5" fmla="*/ 90 w 46016"/>
                <a:gd name="connsiteY5" fmla="*/ 174891 h 176958"/>
                <a:gd name="connsiteX6" fmla="*/ 2400 w 46016"/>
                <a:gd name="connsiteY6" fmla="*/ 177017 h 176958"/>
                <a:gd name="connsiteX7" fmla="*/ 33136 w 46016"/>
                <a:gd name="connsiteY7" fmla="*/ 143184 h 176958"/>
                <a:gd name="connsiteX8" fmla="*/ 46106 w 46016"/>
                <a:gd name="connsiteY8" fmla="*/ 88626 h 176958"/>
                <a:gd name="connsiteX9" fmla="*/ 3466 w 46016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16" h="176958">
                  <a:moveTo>
                    <a:pt x="3466" y="58"/>
                  </a:moveTo>
                  <a:cubicBezTo>
                    <a:pt x="2222" y="58"/>
                    <a:pt x="90" y="58"/>
                    <a:pt x="90" y="2184"/>
                  </a:cubicBezTo>
                  <a:cubicBezTo>
                    <a:pt x="90" y="3069"/>
                    <a:pt x="623" y="3601"/>
                    <a:pt x="1689" y="4841"/>
                  </a:cubicBezTo>
                  <a:cubicBezTo>
                    <a:pt x="16968" y="18834"/>
                    <a:pt x="34025" y="42748"/>
                    <a:pt x="34025" y="88449"/>
                  </a:cubicBezTo>
                  <a:cubicBezTo>
                    <a:pt x="34025" y="125470"/>
                    <a:pt x="22476" y="153458"/>
                    <a:pt x="3288" y="170817"/>
                  </a:cubicBezTo>
                  <a:cubicBezTo>
                    <a:pt x="267" y="173828"/>
                    <a:pt x="90" y="174005"/>
                    <a:pt x="90" y="174891"/>
                  </a:cubicBezTo>
                  <a:cubicBezTo>
                    <a:pt x="90" y="175777"/>
                    <a:pt x="623" y="177017"/>
                    <a:pt x="2400" y="177017"/>
                  </a:cubicBezTo>
                  <a:cubicBezTo>
                    <a:pt x="4532" y="177017"/>
                    <a:pt x="21410" y="165326"/>
                    <a:pt x="33136" y="143184"/>
                  </a:cubicBezTo>
                  <a:cubicBezTo>
                    <a:pt x="40954" y="128481"/>
                    <a:pt x="46106" y="109351"/>
                    <a:pt x="46106" y="88626"/>
                  </a:cubicBezTo>
                  <a:cubicBezTo>
                    <a:pt x="46106" y="63650"/>
                    <a:pt x="38644" y="24857"/>
                    <a:pt x="3466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A9E2242A-A822-69C4-1296-3C90788C916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36844" y="7596861"/>
              <a:ext cx="53833" cy="119212"/>
            </a:xfrm>
            <a:custGeom>
              <a:avLst/>
              <a:gdLst>
                <a:gd name="connsiteX0" fmla="*/ 49297 w 53833"/>
                <a:gd name="connsiteY0" fmla="*/ 6797 h 119212"/>
                <a:gd name="connsiteX1" fmla="*/ 42190 w 53833"/>
                <a:gd name="connsiteY1" fmla="*/ 66 h 119212"/>
                <a:gd name="connsiteX2" fmla="*/ 32241 w 53833"/>
                <a:gd name="connsiteY2" fmla="*/ 9809 h 119212"/>
                <a:gd name="connsiteX3" fmla="*/ 39347 w 53833"/>
                <a:gd name="connsiteY3" fmla="*/ 16540 h 119212"/>
                <a:gd name="connsiteX4" fmla="*/ 49297 w 53833"/>
                <a:gd name="connsiteY4" fmla="*/ 6797 h 119212"/>
                <a:gd name="connsiteX5" fmla="*/ 13052 w 53833"/>
                <a:gd name="connsiteY5" fmla="*/ 96782 h 119212"/>
                <a:gd name="connsiteX6" fmla="*/ 11453 w 53833"/>
                <a:gd name="connsiteY6" fmla="*/ 104222 h 119212"/>
                <a:gd name="connsiteX7" fmla="*/ 28332 w 53833"/>
                <a:gd name="connsiteY7" fmla="*/ 119279 h 119212"/>
                <a:gd name="connsiteX8" fmla="*/ 53916 w 53833"/>
                <a:gd name="connsiteY8" fmla="*/ 92177 h 119212"/>
                <a:gd name="connsiteX9" fmla="*/ 51073 w 53833"/>
                <a:gd name="connsiteY9" fmla="*/ 89874 h 119212"/>
                <a:gd name="connsiteX10" fmla="*/ 47698 w 53833"/>
                <a:gd name="connsiteY10" fmla="*/ 92885 h 119212"/>
                <a:gd name="connsiteX11" fmla="*/ 28865 w 53833"/>
                <a:gd name="connsiteY11" fmla="*/ 114319 h 119212"/>
                <a:gd name="connsiteX12" fmla="*/ 24423 w 53833"/>
                <a:gd name="connsiteY12" fmla="*/ 108119 h 119212"/>
                <a:gd name="connsiteX13" fmla="*/ 27266 w 53833"/>
                <a:gd name="connsiteY13" fmla="*/ 96782 h 119212"/>
                <a:gd name="connsiteX14" fmla="*/ 32951 w 53833"/>
                <a:gd name="connsiteY14" fmla="*/ 82611 h 119212"/>
                <a:gd name="connsiteX15" fmla="*/ 41657 w 53833"/>
                <a:gd name="connsiteY15" fmla="*/ 60115 h 119212"/>
                <a:gd name="connsiteX16" fmla="*/ 42723 w 53833"/>
                <a:gd name="connsiteY16" fmla="*/ 54447 h 119212"/>
                <a:gd name="connsiteX17" fmla="*/ 25844 w 53833"/>
                <a:gd name="connsiteY17" fmla="*/ 39390 h 119212"/>
                <a:gd name="connsiteX18" fmla="*/ 82 w 53833"/>
                <a:gd name="connsiteY18" fmla="*/ 66492 h 119212"/>
                <a:gd name="connsiteX19" fmla="*/ 3103 w 53833"/>
                <a:gd name="connsiteY19" fmla="*/ 68795 h 119212"/>
                <a:gd name="connsiteX20" fmla="*/ 6301 w 53833"/>
                <a:gd name="connsiteY20" fmla="*/ 65961 h 119212"/>
                <a:gd name="connsiteX21" fmla="*/ 25311 w 53833"/>
                <a:gd name="connsiteY21" fmla="*/ 44350 h 119212"/>
                <a:gd name="connsiteX22" fmla="*/ 29753 w 53833"/>
                <a:gd name="connsiteY22" fmla="*/ 50550 h 119212"/>
                <a:gd name="connsiteX23" fmla="*/ 24245 w 53833"/>
                <a:gd name="connsiteY23" fmla="*/ 68263 h 119212"/>
                <a:gd name="connsiteX24" fmla="*/ 13052 w 53833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33" h="119212">
                  <a:moveTo>
                    <a:pt x="49297" y="6797"/>
                  </a:moveTo>
                  <a:cubicBezTo>
                    <a:pt x="49297" y="3963"/>
                    <a:pt x="47165" y="66"/>
                    <a:pt x="42190" y="66"/>
                  </a:cubicBezTo>
                  <a:cubicBezTo>
                    <a:pt x="37393" y="66"/>
                    <a:pt x="32241" y="4672"/>
                    <a:pt x="32241" y="9809"/>
                  </a:cubicBezTo>
                  <a:cubicBezTo>
                    <a:pt x="32241" y="12820"/>
                    <a:pt x="34550" y="16540"/>
                    <a:pt x="39347" y="16540"/>
                  </a:cubicBezTo>
                  <a:cubicBezTo>
                    <a:pt x="44500" y="16540"/>
                    <a:pt x="49297" y="11580"/>
                    <a:pt x="49297" y="6797"/>
                  </a:cubicBezTo>
                  <a:close/>
                  <a:moveTo>
                    <a:pt x="13052" y="96782"/>
                  </a:moveTo>
                  <a:cubicBezTo>
                    <a:pt x="12342" y="99085"/>
                    <a:pt x="11453" y="101211"/>
                    <a:pt x="11453" y="104222"/>
                  </a:cubicBezTo>
                  <a:cubicBezTo>
                    <a:pt x="11453" y="112547"/>
                    <a:pt x="18560" y="119279"/>
                    <a:pt x="28332" y="119279"/>
                  </a:cubicBezTo>
                  <a:cubicBezTo>
                    <a:pt x="46099" y="119279"/>
                    <a:pt x="53916" y="94834"/>
                    <a:pt x="53916" y="92177"/>
                  </a:cubicBezTo>
                  <a:cubicBezTo>
                    <a:pt x="53916" y="89874"/>
                    <a:pt x="51606" y="89874"/>
                    <a:pt x="51073" y="89874"/>
                  </a:cubicBezTo>
                  <a:cubicBezTo>
                    <a:pt x="48586" y="89874"/>
                    <a:pt x="48408" y="90937"/>
                    <a:pt x="47698" y="92885"/>
                  </a:cubicBezTo>
                  <a:cubicBezTo>
                    <a:pt x="43611" y="107056"/>
                    <a:pt x="35794" y="114319"/>
                    <a:pt x="28865" y="114319"/>
                  </a:cubicBezTo>
                  <a:cubicBezTo>
                    <a:pt x="25311" y="114319"/>
                    <a:pt x="24423" y="112016"/>
                    <a:pt x="24423" y="108119"/>
                  </a:cubicBezTo>
                  <a:cubicBezTo>
                    <a:pt x="24423" y="104045"/>
                    <a:pt x="25667" y="100679"/>
                    <a:pt x="27266" y="96782"/>
                  </a:cubicBezTo>
                  <a:cubicBezTo>
                    <a:pt x="29042" y="92000"/>
                    <a:pt x="30997" y="87217"/>
                    <a:pt x="32951" y="82611"/>
                  </a:cubicBezTo>
                  <a:cubicBezTo>
                    <a:pt x="34550" y="78360"/>
                    <a:pt x="40946" y="62241"/>
                    <a:pt x="41657" y="60115"/>
                  </a:cubicBezTo>
                  <a:cubicBezTo>
                    <a:pt x="42190" y="58344"/>
                    <a:pt x="42723" y="56218"/>
                    <a:pt x="42723" y="54447"/>
                  </a:cubicBezTo>
                  <a:cubicBezTo>
                    <a:pt x="42723" y="46121"/>
                    <a:pt x="35616" y="39390"/>
                    <a:pt x="25844" y="39390"/>
                  </a:cubicBezTo>
                  <a:cubicBezTo>
                    <a:pt x="8255" y="39390"/>
                    <a:pt x="82" y="63481"/>
                    <a:pt x="82" y="66492"/>
                  </a:cubicBezTo>
                  <a:cubicBezTo>
                    <a:pt x="82" y="68795"/>
                    <a:pt x="2570" y="68795"/>
                    <a:pt x="3103" y="68795"/>
                  </a:cubicBezTo>
                  <a:cubicBezTo>
                    <a:pt x="5590" y="68795"/>
                    <a:pt x="5768" y="67909"/>
                    <a:pt x="6301" y="65961"/>
                  </a:cubicBezTo>
                  <a:cubicBezTo>
                    <a:pt x="10920" y="50727"/>
                    <a:pt x="18738" y="44350"/>
                    <a:pt x="25311" y="44350"/>
                  </a:cubicBezTo>
                  <a:cubicBezTo>
                    <a:pt x="28154" y="44350"/>
                    <a:pt x="29753" y="45767"/>
                    <a:pt x="29753" y="50550"/>
                  </a:cubicBezTo>
                  <a:cubicBezTo>
                    <a:pt x="29753" y="54624"/>
                    <a:pt x="28687" y="57281"/>
                    <a:pt x="24245" y="68263"/>
                  </a:cubicBezTo>
                  <a:lnTo>
                    <a:pt x="13052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C04AA123-82A3-8C9E-84AE-66B338E81C1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400305" y="7596861"/>
              <a:ext cx="77996" cy="153576"/>
            </a:xfrm>
            <a:custGeom>
              <a:avLst/>
              <a:gdLst>
                <a:gd name="connsiteX0" fmla="*/ 78082 w 77996"/>
                <a:gd name="connsiteY0" fmla="*/ 6797 h 153576"/>
                <a:gd name="connsiteX1" fmla="*/ 70975 w 77996"/>
                <a:gd name="connsiteY1" fmla="*/ 66 h 153576"/>
                <a:gd name="connsiteX2" fmla="*/ 61026 w 77996"/>
                <a:gd name="connsiteY2" fmla="*/ 9809 h 153576"/>
                <a:gd name="connsiteX3" fmla="*/ 68133 w 77996"/>
                <a:gd name="connsiteY3" fmla="*/ 16540 h 153576"/>
                <a:gd name="connsiteX4" fmla="*/ 78082 w 77996"/>
                <a:gd name="connsiteY4" fmla="*/ 6797 h 153576"/>
                <a:gd name="connsiteX5" fmla="*/ 40416 w 77996"/>
                <a:gd name="connsiteY5" fmla="*/ 126187 h 153576"/>
                <a:gd name="connsiteX6" fmla="*/ 17497 w 77996"/>
                <a:gd name="connsiteY6" fmla="*/ 148683 h 153576"/>
                <a:gd name="connsiteX7" fmla="*/ 11101 w 77996"/>
                <a:gd name="connsiteY7" fmla="*/ 147620 h 153576"/>
                <a:gd name="connsiteX8" fmla="*/ 17141 w 77996"/>
                <a:gd name="connsiteY8" fmla="*/ 138586 h 153576"/>
                <a:gd name="connsiteX9" fmla="*/ 10212 w 77996"/>
                <a:gd name="connsiteY9" fmla="*/ 132032 h 153576"/>
                <a:gd name="connsiteX10" fmla="*/ 85 w 77996"/>
                <a:gd name="connsiteY10" fmla="*/ 142483 h 153576"/>
                <a:gd name="connsiteX11" fmla="*/ 17674 w 77996"/>
                <a:gd name="connsiteY11" fmla="*/ 153643 h 153576"/>
                <a:gd name="connsiteX12" fmla="*/ 54630 w 77996"/>
                <a:gd name="connsiteY12" fmla="*/ 125655 h 153576"/>
                <a:gd name="connsiteX13" fmla="*/ 70620 w 77996"/>
                <a:gd name="connsiteY13" fmla="*/ 62241 h 153576"/>
                <a:gd name="connsiteX14" fmla="*/ 71508 w 77996"/>
                <a:gd name="connsiteY14" fmla="*/ 56041 h 153576"/>
                <a:gd name="connsiteX15" fmla="*/ 52498 w 77996"/>
                <a:gd name="connsiteY15" fmla="*/ 39390 h 153576"/>
                <a:gd name="connsiteX16" fmla="*/ 21406 w 77996"/>
                <a:gd name="connsiteY16" fmla="*/ 66492 h 153576"/>
                <a:gd name="connsiteX17" fmla="*/ 24426 w 77996"/>
                <a:gd name="connsiteY17" fmla="*/ 68795 h 153576"/>
                <a:gd name="connsiteX18" fmla="*/ 27979 w 77996"/>
                <a:gd name="connsiteY18" fmla="*/ 65606 h 153576"/>
                <a:gd name="connsiteX19" fmla="*/ 51965 w 77996"/>
                <a:gd name="connsiteY19" fmla="*/ 44350 h 153576"/>
                <a:gd name="connsiteX20" fmla="*/ 58005 w 77996"/>
                <a:gd name="connsiteY20" fmla="*/ 53030 h 153576"/>
                <a:gd name="connsiteX21" fmla="*/ 57472 w 77996"/>
                <a:gd name="connsiteY21" fmla="*/ 58344 h 153576"/>
                <a:gd name="connsiteX22" fmla="*/ 40416 w 7799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96" h="153576">
                  <a:moveTo>
                    <a:pt x="78082" y="6797"/>
                  </a:moveTo>
                  <a:cubicBezTo>
                    <a:pt x="78082" y="3786"/>
                    <a:pt x="75772" y="66"/>
                    <a:pt x="70975" y="66"/>
                  </a:cubicBezTo>
                  <a:cubicBezTo>
                    <a:pt x="65823" y="66"/>
                    <a:pt x="61026" y="5026"/>
                    <a:pt x="61026" y="9809"/>
                  </a:cubicBezTo>
                  <a:cubicBezTo>
                    <a:pt x="61026" y="12643"/>
                    <a:pt x="63158" y="16540"/>
                    <a:pt x="68133" y="16540"/>
                  </a:cubicBezTo>
                  <a:cubicBezTo>
                    <a:pt x="72930" y="16540"/>
                    <a:pt x="78082" y="11934"/>
                    <a:pt x="78082" y="6797"/>
                  </a:cubicBezTo>
                  <a:close/>
                  <a:moveTo>
                    <a:pt x="40416" y="126187"/>
                  </a:moveTo>
                  <a:cubicBezTo>
                    <a:pt x="37396" y="138409"/>
                    <a:pt x="27979" y="148683"/>
                    <a:pt x="17497" y="148683"/>
                  </a:cubicBezTo>
                  <a:cubicBezTo>
                    <a:pt x="15187" y="148683"/>
                    <a:pt x="13055" y="148329"/>
                    <a:pt x="11101" y="147620"/>
                  </a:cubicBezTo>
                  <a:cubicBezTo>
                    <a:pt x="15720" y="145495"/>
                    <a:pt x="17141" y="141243"/>
                    <a:pt x="17141" y="138586"/>
                  </a:cubicBezTo>
                  <a:cubicBezTo>
                    <a:pt x="17141" y="134335"/>
                    <a:pt x="13766" y="132032"/>
                    <a:pt x="10212" y="132032"/>
                  </a:cubicBezTo>
                  <a:cubicBezTo>
                    <a:pt x="4705" y="132032"/>
                    <a:pt x="85" y="136815"/>
                    <a:pt x="85" y="142483"/>
                  </a:cubicBezTo>
                  <a:cubicBezTo>
                    <a:pt x="85" y="149215"/>
                    <a:pt x="7014" y="153643"/>
                    <a:pt x="17674" y="153643"/>
                  </a:cubicBezTo>
                  <a:cubicBezTo>
                    <a:pt x="28335" y="153643"/>
                    <a:pt x="49122" y="147266"/>
                    <a:pt x="54630" y="125655"/>
                  </a:cubicBezTo>
                  <a:lnTo>
                    <a:pt x="70620" y="62241"/>
                  </a:lnTo>
                  <a:cubicBezTo>
                    <a:pt x="71153" y="60292"/>
                    <a:pt x="71508" y="58698"/>
                    <a:pt x="71508" y="56041"/>
                  </a:cubicBezTo>
                  <a:cubicBezTo>
                    <a:pt x="71508" y="46299"/>
                    <a:pt x="63158" y="39390"/>
                    <a:pt x="52498" y="39390"/>
                  </a:cubicBezTo>
                  <a:cubicBezTo>
                    <a:pt x="32776" y="39390"/>
                    <a:pt x="21406" y="64012"/>
                    <a:pt x="21406" y="66492"/>
                  </a:cubicBezTo>
                  <a:cubicBezTo>
                    <a:pt x="21406" y="68795"/>
                    <a:pt x="23893" y="68795"/>
                    <a:pt x="24426" y="68795"/>
                  </a:cubicBezTo>
                  <a:cubicBezTo>
                    <a:pt x="26558" y="68795"/>
                    <a:pt x="26736" y="68263"/>
                    <a:pt x="27979" y="65606"/>
                  </a:cubicBezTo>
                  <a:cubicBezTo>
                    <a:pt x="32421" y="55333"/>
                    <a:pt x="41660" y="44350"/>
                    <a:pt x="51965" y="44350"/>
                  </a:cubicBezTo>
                  <a:cubicBezTo>
                    <a:pt x="56406" y="44350"/>
                    <a:pt x="58005" y="47361"/>
                    <a:pt x="58005" y="53030"/>
                  </a:cubicBezTo>
                  <a:cubicBezTo>
                    <a:pt x="58005" y="54978"/>
                    <a:pt x="57650" y="57458"/>
                    <a:pt x="57472" y="58344"/>
                  </a:cubicBezTo>
                  <a:lnTo>
                    <a:pt x="40416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7CDC4B40-F0E3-54A9-5FDF-56DD485D63B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507885" y="7591370"/>
              <a:ext cx="87413" cy="124703"/>
            </a:xfrm>
            <a:custGeom>
              <a:avLst/>
              <a:gdLst>
                <a:gd name="connsiteX0" fmla="*/ 42374 w 87413"/>
                <a:gd name="connsiteY0" fmla="*/ 5380 h 124703"/>
                <a:gd name="connsiteX1" fmla="*/ 43085 w 87413"/>
                <a:gd name="connsiteY1" fmla="*/ 2546 h 124703"/>
                <a:gd name="connsiteX2" fmla="*/ 40242 w 87413"/>
                <a:gd name="connsiteY2" fmla="*/ 66 h 124703"/>
                <a:gd name="connsiteX3" fmla="*/ 17501 w 87413"/>
                <a:gd name="connsiteY3" fmla="*/ 1838 h 124703"/>
                <a:gd name="connsiteX4" fmla="*/ 13592 w 87413"/>
                <a:gd name="connsiteY4" fmla="*/ 5912 h 124703"/>
                <a:gd name="connsiteX5" fmla="*/ 18211 w 87413"/>
                <a:gd name="connsiteY5" fmla="*/ 8392 h 124703"/>
                <a:gd name="connsiteX6" fmla="*/ 26739 w 87413"/>
                <a:gd name="connsiteY6" fmla="*/ 11049 h 124703"/>
                <a:gd name="connsiteX7" fmla="*/ 26029 w 87413"/>
                <a:gd name="connsiteY7" fmla="*/ 14946 h 124703"/>
                <a:gd name="connsiteX8" fmla="*/ 977 w 87413"/>
                <a:gd name="connsiteY8" fmla="*/ 115204 h 124703"/>
                <a:gd name="connsiteX9" fmla="*/ 89 w 87413"/>
                <a:gd name="connsiteY9" fmla="*/ 119101 h 124703"/>
                <a:gd name="connsiteX10" fmla="*/ 6130 w 87413"/>
                <a:gd name="connsiteY10" fmla="*/ 124770 h 124703"/>
                <a:gd name="connsiteX11" fmla="*/ 14302 w 87413"/>
                <a:gd name="connsiteY11" fmla="*/ 117330 h 124703"/>
                <a:gd name="connsiteX12" fmla="*/ 23008 w 87413"/>
                <a:gd name="connsiteY12" fmla="*/ 82966 h 124703"/>
                <a:gd name="connsiteX13" fmla="*/ 45750 w 87413"/>
                <a:gd name="connsiteY13" fmla="*/ 97491 h 124703"/>
                <a:gd name="connsiteX14" fmla="*/ 45395 w 87413"/>
                <a:gd name="connsiteY14" fmla="*/ 101034 h 124703"/>
                <a:gd name="connsiteX15" fmla="*/ 44684 w 87413"/>
                <a:gd name="connsiteY15" fmla="*/ 106525 h 124703"/>
                <a:gd name="connsiteX16" fmla="*/ 63517 w 87413"/>
                <a:gd name="connsiteY16" fmla="*/ 124770 h 124703"/>
                <a:gd name="connsiteX17" fmla="*/ 86081 w 87413"/>
                <a:gd name="connsiteY17" fmla="*/ 97668 h 124703"/>
                <a:gd name="connsiteX18" fmla="*/ 83238 w 87413"/>
                <a:gd name="connsiteY18" fmla="*/ 95365 h 124703"/>
                <a:gd name="connsiteX19" fmla="*/ 79685 w 87413"/>
                <a:gd name="connsiteY19" fmla="*/ 99617 h 124703"/>
                <a:gd name="connsiteX20" fmla="*/ 64050 w 87413"/>
                <a:gd name="connsiteY20" fmla="*/ 119810 h 124703"/>
                <a:gd name="connsiteX21" fmla="*/ 57831 w 87413"/>
                <a:gd name="connsiteY21" fmla="*/ 110599 h 124703"/>
                <a:gd name="connsiteX22" fmla="*/ 58897 w 87413"/>
                <a:gd name="connsiteY22" fmla="*/ 102628 h 124703"/>
                <a:gd name="connsiteX23" fmla="*/ 59786 w 87413"/>
                <a:gd name="connsiteY23" fmla="*/ 97137 h 124703"/>
                <a:gd name="connsiteX24" fmla="*/ 31003 w 87413"/>
                <a:gd name="connsiteY24" fmla="*/ 78360 h 124703"/>
                <a:gd name="connsiteX25" fmla="*/ 45750 w 87413"/>
                <a:gd name="connsiteY25" fmla="*/ 66669 h 124703"/>
                <a:gd name="connsiteX26" fmla="*/ 73644 w 87413"/>
                <a:gd name="connsiteY26" fmla="*/ 49841 h 124703"/>
                <a:gd name="connsiteX27" fmla="*/ 79507 w 87413"/>
                <a:gd name="connsiteY27" fmla="*/ 52144 h 124703"/>
                <a:gd name="connsiteX28" fmla="*/ 70268 w 87413"/>
                <a:gd name="connsiteY28" fmla="*/ 62064 h 124703"/>
                <a:gd name="connsiteX29" fmla="*/ 77375 w 87413"/>
                <a:gd name="connsiteY29" fmla="*/ 68618 h 124703"/>
                <a:gd name="connsiteX30" fmla="*/ 87502 w 87413"/>
                <a:gd name="connsiteY30" fmla="*/ 57281 h 124703"/>
                <a:gd name="connsiteX31" fmla="*/ 73822 w 87413"/>
                <a:gd name="connsiteY31" fmla="*/ 44882 h 124703"/>
                <a:gd name="connsiteX32" fmla="*/ 45395 w 87413"/>
                <a:gd name="connsiteY32" fmla="*/ 60470 h 124703"/>
                <a:gd name="connsiteX33" fmla="*/ 24785 w 87413"/>
                <a:gd name="connsiteY33" fmla="*/ 76057 h 124703"/>
                <a:gd name="connsiteX34" fmla="*/ 42374 w 8741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413" h="124703">
                  <a:moveTo>
                    <a:pt x="42374" y="5380"/>
                  </a:moveTo>
                  <a:cubicBezTo>
                    <a:pt x="42552" y="5026"/>
                    <a:pt x="43085" y="2723"/>
                    <a:pt x="43085" y="2546"/>
                  </a:cubicBezTo>
                  <a:cubicBezTo>
                    <a:pt x="43085" y="1660"/>
                    <a:pt x="42374" y="66"/>
                    <a:pt x="40242" y="66"/>
                  </a:cubicBezTo>
                  <a:cubicBezTo>
                    <a:pt x="36689" y="66"/>
                    <a:pt x="21942" y="1483"/>
                    <a:pt x="17501" y="1838"/>
                  </a:cubicBezTo>
                  <a:cubicBezTo>
                    <a:pt x="16079" y="2015"/>
                    <a:pt x="13592" y="2192"/>
                    <a:pt x="13592" y="5912"/>
                  </a:cubicBezTo>
                  <a:cubicBezTo>
                    <a:pt x="13592" y="8392"/>
                    <a:pt x="16079" y="8392"/>
                    <a:pt x="18211" y="8392"/>
                  </a:cubicBezTo>
                  <a:cubicBezTo>
                    <a:pt x="26739" y="8392"/>
                    <a:pt x="26739" y="9632"/>
                    <a:pt x="26739" y="11049"/>
                  </a:cubicBezTo>
                  <a:cubicBezTo>
                    <a:pt x="26739" y="12289"/>
                    <a:pt x="26384" y="13351"/>
                    <a:pt x="26029" y="14946"/>
                  </a:cubicBezTo>
                  <a:lnTo>
                    <a:pt x="977" y="115204"/>
                  </a:lnTo>
                  <a:cubicBezTo>
                    <a:pt x="89" y="118393"/>
                    <a:pt x="89" y="118747"/>
                    <a:pt x="89" y="119101"/>
                  </a:cubicBezTo>
                  <a:cubicBezTo>
                    <a:pt x="89" y="121758"/>
                    <a:pt x="2221" y="124770"/>
                    <a:pt x="6130" y="124770"/>
                  </a:cubicBezTo>
                  <a:cubicBezTo>
                    <a:pt x="10927" y="124770"/>
                    <a:pt x="13236" y="121227"/>
                    <a:pt x="14302" y="117330"/>
                  </a:cubicBezTo>
                  <a:cubicBezTo>
                    <a:pt x="14658" y="116622"/>
                    <a:pt x="22298" y="85446"/>
                    <a:pt x="23008" y="82966"/>
                  </a:cubicBezTo>
                  <a:cubicBezTo>
                    <a:pt x="35623" y="84206"/>
                    <a:pt x="45750" y="88280"/>
                    <a:pt x="45750" y="97491"/>
                  </a:cubicBezTo>
                  <a:cubicBezTo>
                    <a:pt x="45750" y="98377"/>
                    <a:pt x="45750" y="99262"/>
                    <a:pt x="45395" y="101034"/>
                  </a:cubicBezTo>
                  <a:cubicBezTo>
                    <a:pt x="44684" y="103691"/>
                    <a:pt x="44684" y="104576"/>
                    <a:pt x="44684" y="106525"/>
                  </a:cubicBezTo>
                  <a:cubicBezTo>
                    <a:pt x="44684" y="119101"/>
                    <a:pt x="54989" y="124770"/>
                    <a:pt x="63517" y="124770"/>
                  </a:cubicBezTo>
                  <a:cubicBezTo>
                    <a:pt x="80751" y="124770"/>
                    <a:pt x="86081" y="97845"/>
                    <a:pt x="86081" y="97668"/>
                  </a:cubicBezTo>
                  <a:cubicBezTo>
                    <a:pt x="86081" y="95365"/>
                    <a:pt x="83771" y="95365"/>
                    <a:pt x="83238" y="95365"/>
                  </a:cubicBezTo>
                  <a:cubicBezTo>
                    <a:pt x="80751" y="95365"/>
                    <a:pt x="80573" y="96251"/>
                    <a:pt x="79685" y="99617"/>
                  </a:cubicBezTo>
                  <a:cubicBezTo>
                    <a:pt x="77553" y="107233"/>
                    <a:pt x="72756" y="119810"/>
                    <a:pt x="64050" y="119810"/>
                  </a:cubicBezTo>
                  <a:cubicBezTo>
                    <a:pt x="59253" y="119810"/>
                    <a:pt x="57831" y="115382"/>
                    <a:pt x="57831" y="110599"/>
                  </a:cubicBezTo>
                  <a:cubicBezTo>
                    <a:pt x="57831" y="107588"/>
                    <a:pt x="57831" y="107233"/>
                    <a:pt x="58897" y="102628"/>
                  </a:cubicBezTo>
                  <a:cubicBezTo>
                    <a:pt x="59075" y="102096"/>
                    <a:pt x="59786" y="99085"/>
                    <a:pt x="59786" y="97137"/>
                  </a:cubicBezTo>
                  <a:cubicBezTo>
                    <a:pt x="59786" y="81372"/>
                    <a:pt x="38465" y="78892"/>
                    <a:pt x="31003" y="78360"/>
                  </a:cubicBezTo>
                  <a:cubicBezTo>
                    <a:pt x="36156" y="75172"/>
                    <a:pt x="42730" y="69326"/>
                    <a:pt x="45750" y="66669"/>
                  </a:cubicBezTo>
                  <a:cubicBezTo>
                    <a:pt x="54811" y="58167"/>
                    <a:pt x="63694" y="49841"/>
                    <a:pt x="73644" y="49841"/>
                  </a:cubicBezTo>
                  <a:cubicBezTo>
                    <a:pt x="75776" y="49841"/>
                    <a:pt x="78086" y="50373"/>
                    <a:pt x="79507" y="52144"/>
                  </a:cubicBezTo>
                  <a:cubicBezTo>
                    <a:pt x="71867" y="53384"/>
                    <a:pt x="70268" y="59407"/>
                    <a:pt x="70268" y="62064"/>
                  </a:cubicBezTo>
                  <a:cubicBezTo>
                    <a:pt x="70268" y="65961"/>
                    <a:pt x="73289" y="68618"/>
                    <a:pt x="77375" y="68618"/>
                  </a:cubicBezTo>
                  <a:cubicBezTo>
                    <a:pt x="82172" y="68618"/>
                    <a:pt x="87502" y="64721"/>
                    <a:pt x="87502" y="57281"/>
                  </a:cubicBezTo>
                  <a:cubicBezTo>
                    <a:pt x="87502" y="51436"/>
                    <a:pt x="83238" y="44882"/>
                    <a:pt x="73822" y="44882"/>
                  </a:cubicBezTo>
                  <a:cubicBezTo>
                    <a:pt x="63694" y="44882"/>
                    <a:pt x="54456" y="52144"/>
                    <a:pt x="45395" y="60470"/>
                  </a:cubicBezTo>
                  <a:cubicBezTo>
                    <a:pt x="37932" y="67555"/>
                    <a:pt x="32069" y="73046"/>
                    <a:pt x="24785" y="76057"/>
                  </a:cubicBezTo>
                  <a:lnTo>
                    <a:pt x="42374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0F7B0028-67BA-A6B3-CBB8-6F13D4CC742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617765" y="7591370"/>
              <a:ext cx="39797" cy="124703"/>
            </a:xfrm>
            <a:custGeom>
              <a:avLst/>
              <a:gdLst>
                <a:gd name="connsiteX0" fmla="*/ 39181 w 39797"/>
                <a:gd name="connsiteY0" fmla="*/ 5380 h 124703"/>
                <a:gd name="connsiteX1" fmla="*/ 39891 w 39797"/>
                <a:gd name="connsiteY1" fmla="*/ 2546 h 124703"/>
                <a:gd name="connsiteX2" fmla="*/ 37049 w 39797"/>
                <a:gd name="connsiteY2" fmla="*/ 66 h 124703"/>
                <a:gd name="connsiteX3" fmla="*/ 14307 w 39797"/>
                <a:gd name="connsiteY3" fmla="*/ 1838 h 124703"/>
                <a:gd name="connsiteX4" fmla="*/ 10576 w 39797"/>
                <a:gd name="connsiteY4" fmla="*/ 5912 h 124703"/>
                <a:gd name="connsiteX5" fmla="*/ 15018 w 39797"/>
                <a:gd name="connsiteY5" fmla="*/ 8392 h 124703"/>
                <a:gd name="connsiteX6" fmla="*/ 23546 w 39797"/>
                <a:gd name="connsiteY6" fmla="*/ 11049 h 124703"/>
                <a:gd name="connsiteX7" fmla="*/ 22835 w 39797"/>
                <a:gd name="connsiteY7" fmla="*/ 14946 h 124703"/>
                <a:gd name="connsiteX8" fmla="*/ 804 w 39797"/>
                <a:gd name="connsiteY8" fmla="*/ 102451 h 124703"/>
                <a:gd name="connsiteX9" fmla="*/ 93 w 39797"/>
                <a:gd name="connsiteY9" fmla="*/ 107942 h 124703"/>
                <a:gd name="connsiteX10" fmla="*/ 18749 w 39797"/>
                <a:gd name="connsiteY10" fmla="*/ 124770 h 124703"/>
                <a:gd name="connsiteX11" fmla="*/ 32962 w 39797"/>
                <a:gd name="connsiteY11" fmla="*/ 115382 h 124703"/>
                <a:gd name="connsiteX12" fmla="*/ 39181 w 39797"/>
                <a:gd name="connsiteY12" fmla="*/ 97668 h 124703"/>
                <a:gd name="connsiteX13" fmla="*/ 36338 w 39797"/>
                <a:gd name="connsiteY13" fmla="*/ 95365 h 124703"/>
                <a:gd name="connsiteX14" fmla="*/ 32784 w 39797"/>
                <a:gd name="connsiteY14" fmla="*/ 99617 h 124703"/>
                <a:gd name="connsiteX15" fmla="*/ 19459 w 39797"/>
                <a:gd name="connsiteY15" fmla="*/ 119810 h 124703"/>
                <a:gd name="connsiteX16" fmla="*/ 13419 w 39797"/>
                <a:gd name="connsiteY16" fmla="*/ 111130 h 124703"/>
                <a:gd name="connsiteX17" fmla="*/ 14485 w 39797"/>
                <a:gd name="connsiteY17" fmla="*/ 103868 h 124703"/>
                <a:gd name="connsiteX18" fmla="*/ 39181 w 39797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97" h="124703">
                  <a:moveTo>
                    <a:pt x="39181" y="5380"/>
                  </a:moveTo>
                  <a:cubicBezTo>
                    <a:pt x="39358" y="5026"/>
                    <a:pt x="39891" y="2723"/>
                    <a:pt x="39891" y="2546"/>
                  </a:cubicBezTo>
                  <a:cubicBezTo>
                    <a:pt x="39891" y="1660"/>
                    <a:pt x="39181" y="66"/>
                    <a:pt x="37049" y="66"/>
                  </a:cubicBezTo>
                  <a:cubicBezTo>
                    <a:pt x="33495" y="66"/>
                    <a:pt x="18749" y="1483"/>
                    <a:pt x="14307" y="1838"/>
                  </a:cubicBezTo>
                  <a:cubicBezTo>
                    <a:pt x="13063" y="2015"/>
                    <a:pt x="10576" y="2192"/>
                    <a:pt x="10576" y="5912"/>
                  </a:cubicBezTo>
                  <a:cubicBezTo>
                    <a:pt x="10576" y="8392"/>
                    <a:pt x="13063" y="8392"/>
                    <a:pt x="15018" y="8392"/>
                  </a:cubicBezTo>
                  <a:cubicBezTo>
                    <a:pt x="23546" y="8392"/>
                    <a:pt x="23546" y="9632"/>
                    <a:pt x="23546" y="11049"/>
                  </a:cubicBezTo>
                  <a:cubicBezTo>
                    <a:pt x="23546" y="12289"/>
                    <a:pt x="23190" y="13351"/>
                    <a:pt x="22835" y="14946"/>
                  </a:cubicBezTo>
                  <a:lnTo>
                    <a:pt x="804" y="102451"/>
                  </a:lnTo>
                  <a:cubicBezTo>
                    <a:pt x="271" y="104222"/>
                    <a:pt x="93" y="106171"/>
                    <a:pt x="93" y="107942"/>
                  </a:cubicBezTo>
                  <a:cubicBezTo>
                    <a:pt x="93" y="119279"/>
                    <a:pt x="10220" y="124770"/>
                    <a:pt x="18749" y="124770"/>
                  </a:cubicBezTo>
                  <a:cubicBezTo>
                    <a:pt x="23013" y="124770"/>
                    <a:pt x="28343" y="123353"/>
                    <a:pt x="32962" y="115382"/>
                  </a:cubicBezTo>
                  <a:cubicBezTo>
                    <a:pt x="36693" y="108828"/>
                    <a:pt x="39181" y="98377"/>
                    <a:pt x="39181" y="97668"/>
                  </a:cubicBezTo>
                  <a:cubicBezTo>
                    <a:pt x="39181" y="95365"/>
                    <a:pt x="36871" y="95365"/>
                    <a:pt x="36338" y="95365"/>
                  </a:cubicBezTo>
                  <a:cubicBezTo>
                    <a:pt x="33850" y="95365"/>
                    <a:pt x="33495" y="96428"/>
                    <a:pt x="32784" y="99617"/>
                  </a:cubicBezTo>
                  <a:cubicBezTo>
                    <a:pt x="30475" y="108473"/>
                    <a:pt x="27099" y="119810"/>
                    <a:pt x="19459" y="119810"/>
                  </a:cubicBezTo>
                  <a:cubicBezTo>
                    <a:pt x="14662" y="119810"/>
                    <a:pt x="13419" y="115382"/>
                    <a:pt x="13419" y="111130"/>
                  </a:cubicBezTo>
                  <a:cubicBezTo>
                    <a:pt x="13419" y="109182"/>
                    <a:pt x="13952" y="105816"/>
                    <a:pt x="14485" y="103868"/>
                  </a:cubicBezTo>
                  <a:lnTo>
                    <a:pt x="39181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DD4592A9-7361-1933-4859-0E6368381F6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691865" y="7693932"/>
              <a:ext cx="20431" cy="20370"/>
            </a:xfrm>
            <a:custGeom>
              <a:avLst/>
              <a:gdLst>
                <a:gd name="connsiteX0" fmla="*/ 20528 w 20431"/>
                <a:gd name="connsiteY0" fmla="*/ 10340 h 20370"/>
                <a:gd name="connsiteX1" fmla="*/ 10401 w 20431"/>
                <a:gd name="connsiteY1" fmla="*/ 66 h 20370"/>
                <a:gd name="connsiteX2" fmla="*/ 96 w 20431"/>
                <a:gd name="connsiteY2" fmla="*/ 10163 h 20370"/>
                <a:gd name="connsiteX3" fmla="*/ 10223 w 20431"/>
                <a:gd name="connsiteY3" fmla="*/ 20437 h 20370"/>
                <a:gd name="connsiteX4" fmla="*/ 20528 w 20431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528" y="10340"/>
                  </a:moveTo>
                  <a:cubicBezTo>
                    <a:pt x="20528" y="3963"/>
                    <a:pt x="15198" y="66"/>
                    <a:pt x="10401" y="66"/>
                  </a:cubicBezTo>
                  <a:cubicBezTo>
                    <a:pt x="4538" y="66"/>
                    <a:pt x="96" y="4849"/>
                    <a:pt x="96" y="10163"/>
                  </a:cubicBezTo>
                  <a:cubicBezTo>
                    <a:pt x="96" y="16540"/>
                    <a:pt x="5426" y="20437"/>
                    <a:pt x="10223" y="20437"/>
                  </a:cubicBezTo>
                  <a:cubicBezTo>
                    <a:pt x="16086" y="20437"/>
                    <a:pt x="20528" y="15654"/>
                    <a:pt x="2052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EC4A66F2-27DA-C1FB-5071-774F09A901D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752146" y="7693932"/>
              <a:ext cx="20431" cy="20370"/>
            </a:xfrm>
            <a:custGeom>
              <a:avLst/>
              <a:gdLst>
                <a:gd name="connsiteX0" fmla="*/ 20530 w 20431"/>
                <a:gd name="connsiteY0" fmla="*/ 10340 h 20370"/>
                <a:gd name="connsiteX1" fmla="*/ 10403 w 20431"/>
                <a:gd name="connsiteY1" fmla="*/ 66 h 20370"/>
                <a:gd name="connsiteX2" fmla="*/ 98 w 20431"/>
                <a:gd name="connsiteY2" fmla="*/ 10163 h 20370"/>
                <a:gd name="connsiteX3" fmla="*/ 10225 w 20431"/>
                <a:gd name="connsiteY3" fmla="*/ 20437 h 20370"/>
                <a:gd name="connsiteX4" fmla="*/ 20530 w 20431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530" y="10340"/>
                  </a:moveTo>
                  <a:cubicBezTo>
                    <a:pt x="20530" y="3963"/>
                    <a:pt x="15200" y="66"/>
                    <a:pt x="10403" y="66"/>
                  </a:cubicBezTo>
                  <a:cubicBezTo>
                    <a:pt x="4540" y="66"/>
                    <a:pt x="98" y="4849"/>
                    <a:pt x="98" y="10163"/>
                  </a:cubicBezTo>
                  <a:cubicBezTo>
                    <a:pt x="98" y="16540"/>
                    <a:pt x="5428" y="20437"/>
                    <a:pt x="10225" y="20437"/>
                  </a:cubicBezTo>
                  <a:cubicBezTo>
                    <a:pt x="16088" y="20437"/>
                    <a:pt x="20530" y="15654"/>
                    <a:pt x="2053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F3357E10-FB52-8CDD-F91F-DC0B8B397CA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812427" y="7693932"/>
              <a:ext cx="20431" cy="20370"/>
            </a:xfrm>
            <a:custGeom>
              <a:avLst/>
              <a:gdLst>
                <a:gd name="connsiteX0" fmla="*/ 20533 w 20431"/>
                <a:gd name="connsiteY0" fmla="*/ 10340 h 20370"/>
                <a:gd name="connsiteX1" fmla="*/ 10405 w 20431"/>
                <a:gd name="connsiteY1" fmla="*/ 66 h 20370"/>
                <a:gd name="connsiteX2" fmla="*/ 101 w 20431"/>
                <a:gd name="connsiteY2" fmla="*/ 10163 h 20370"/>
                <a:gd name="connsiteX3" fmla="*/ 10228 w 20431"/>
                <a:gd name="connsiteY3" fmla="*/ 20437 h 20370"/>
                <a:gd name="connsiteX4" fmla="*/ 20533 w 20431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533" y="10340"/>
                  </a:moveTo>
                  <a:cubicBezTo>
                    <a:pt x="20533" y="3963"/>
                    <a:pt x="15203" y="66"/>
                    <a:pt x="10405" y="66"/>
                  </a:cubicBezTo>
                  <a:cubicBezTo>
                    <a:pt x="4542" y="66"/>
                    <a:pt x="101" y="4849"/>
                    <a:pt x="101" y="10163"/>
                  </a:cubicBezTo>
                  <a:cubicBezTo>
                    <a:pt x="101" y="16540"/>
                    <a:pt x="5431" y="20437"/>
                    <a:pt x="10228" y="20437"/>
                  </a:cubicBezTo>
                  <a:cubicBezTo>
                    <a:pt x="16091" y="20437"/>
                    <a:pt x="20533" y="15654"/>
                    <a:pt x="20533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9C02BC6F-A560-BCE5-CE03-016E3321F7A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950214" y="7545098"/>
              <a:ext cx="168785" cy="59213"/>
            </a:xfrm>
            <a:custGeom>
              <a:avLst/>
              <a:gdLst>
                <a:gd name="connsiteX0" fmla="*/ 160262 w 168785"/>
                <a:gd name="connsiteY0" fmla="*/ 10185 h 59213"/>
                <a:gd name="connsiteX1" fmla="*/ 168892 w 168785"/>
                <a:gd name="connsiteY1" fmla="*/ 5124 h 59213"/>
                <a:gd name="connsiteX2" fmla="*/ 160516 w 168785"/>
                <a:gd name="connsiteY2" fmla="*/ 63 h 59213"/>
                <a:gd name="connsiteX3" fmla="*/ 8482 w 168785"/>
                <a:gd name="connsiteY3" fmla="*/ 63 h 59213"/>
                <a:gd name="connsiteX4" fmla="*/ 106 w 168785"/>
                <a:gd name="connsiteY4" fmla="*/ 5124 h 59213"/>
                <a:gd name="connsiteX5" fmla="*/ 8736 w 168785"/>
                <a:gd name="connsiteY5" fmla="*/ 10185 h 59213"/>
                <a:gd name="connsiteX6" fmla="*/ 160262 w 168785"/>
                <a:gd name="connsiteY6" fmla="*/ 10185 h 59213"/>
                <a:gd name="connsiteX7" fmla="*/ 160516 w 168785"/>
                <a:gd name="connsiteY7" fmla="*/ 59277 h 59213"/>
                <a:gd name="connsiteX8" fmla="*/ 168892 w 168785"/>
                <a:gd name="connsiteY8" fmla="*/ 54216 h 59213"/>
                <a:gd name="connsiteX9" fmla="*/ 160262 w 168785"/>
                <a:gd name="connsiteY9" fmla="*/ 49155 h 59213"/>
                <a:gd name="connsiteX10" fmla="*/ 8736 w 168785"/>
                <a:gd name="connsiteY10" fmla="*/ 49155 h 59213"/>
                <a:gd name="connsiteX11" fmla="*/ 106 w 168785"/>
                <a:gd name="connsiteY11" fmla="*/ 54216 h 59213"/>
                <a:gd name="connsiteX12" fmla="*/ 8482 w 168785"/>
                <a:gd name="connsiteY12" fmla="*/ 59277 h 59213"/>
                <a:gd name="connsiteX13" fmla="*/ 160516 w 16878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85" h="59213">
                  <a:moveTo>
                    <a:pt x="160262" y="10185"/>
                  </a:moveTo>
                  <a:cubicBezTo>
                    <a:pt x="164070" y="10185"/>
                    <a:pt x="168892" y="10185"/>
                    <a:pt x="168892" y="5124"/>
                  </a:cubicBezTo>
                  <a:cubicBezTo>
                    <a:pt x="168892" y="63"/>
                    <a:pt x="164070" y="63"/>
                    <a:pt x="160516" y="63"/>
                  </a:cubicBezTo>
                  <a:lnTo>
                    <a:pt x="8482" y="63"/>
                  </a:lnTo>
                  <a:cubicBezTo>
                    <a:pt x="4929" y="63"/>
                    <a:pt x="106" y="63"/>
                    <a:pt x="106" y="5124"/>
                  </a:cubicBezTo>
                  <a:cubicBezTo>
                    <a:pt x="106" y="10185"/>
                    <a:pt x="4929" y="10185"/>
                    <a:pt x="8736" y="10185"/>
                  </a:cubicBezTo>
                  <a:lnTo>
                    <a:pt x="160262" y="10185"/>
                  </a:lnTo>
                  <a:close/>
                  <a:moveTo>
                    <a:pt x="160516" y="59277"/>
                  </a:moveTo>
                  <a:cubicBezTo>
                    <a:pt x="164070" y="59277"/>
                    <a:pt x="168892" y="59277"/>
                    <a:pt x="168892" y="54216"/>
                  </a:cubicBezTo>
                  <a:cubicBezTo>
                    <a:pt x="168892" y="49155"/>
                    <a:pt x="164070" y="49155"/>
                    <a:pt x="160262" y="49155"/>
                  </a:cubicBezTo>
                  <a:lnTo>
                    <a:pt x="8736" y="49155"/>
                  </a:lnTo>
                  <a:cubicBezTo>
                    <a:pt x="4929" y="49155"/>
                    <a:pt x="106" y="49155"/>
                    <a:pt x="106" y="54216"/>
                  </a:cubicBezTo>
                  <a:cubicBezTo>
                    <a:pt x="106" y="59277"/>
                    <a:pt x="4929" y="59277"/>
                    <a:pt x="8482" y="59277"/>
                  </a:cubicBezTo>
                  <a:lnTo>
                    <a:pt x="160516" y="5927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D83D42C8-06FE-6B5A-341B-282F6F50465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214319" y="7465134"/>
              <a:ext cx="181222" cy="178400"/>
            </a:xfrm>
            <a:custGeom>
              <a:avLst/>
              <a:gdLst>
                <a:gd name="connsiteX0" fmla="*/ 84890 w 181222"/>
                <a:gd name="connsiteY0" fmla="*/ 17524 h 178400"/>
                <a:gd name="connsiteX1" fmla="*/ 91997 w 181222"/>
                <a:gd name="connsiteY1" fmla="*/ 8161 h 178400"/>
                <a:gd name="connsiteX2" fmla="*/ 107480 w 181222"/>
                <a:gd name="connsiteY2" fmla="*/ 7908 h 178400"/>
                <a:gd name="connsiteX3" fmla="*/ 153674 w 181222"/>
                <a:gd name="connsiteY3" fmla="*/ 32960 h 178400"/>
                <a:gd name="connsiteX4" fmla="*/ 139714 w 181222"/>
                <a:gd name="connsiteY4" fmla="*/ 68893 h 178400"/>
                <a:gd name="connsiteX5" fmla="*/ 96820 w 181222"/>
                <a:gd name="connsiteY5" fmla="*/ 83570 h 178400"/>
                <a:gd name="connsiteX6" fmla="*/ 68393 w 181222"/>
                <a:gd name="connsiteY6" fmla="*/ 83570 h 178400"/>
                <a:gd name="connsiteX7" fmla="*/ 84890 w 181222"/>
                <a:gd name="connsiteY7" fmla="*/ 17524 h 178400"/>
                <a:gd name="connsiteX8" fmla="*/ 121439 w 181222"/>
                <a:gd name="connsiteY8" fmla="*/ 86860 h 178400"/>
                <a:gd name="connsiteX9" fmla="*/ 177278 w 181222"/>
                <a:gd name="connsiteY9" fmla="*/ 38021 h 178400"/>
                <a:gd name="connsiteX10" fmla="*/ 121186 w 181222"/>
                <a:gd name="connsiteY10" fmla="*/ 63 h 178400"/>
                <a:gd name="connsiteX11" fmla="*/ 48849 w 181222"/>
                <a:gd name="connsiteY11" fmla="*/ 63 h 178400"/>
                <a:gd name="connsiteX12" fmla="*/ 41488 w 181222"/>
                <a:gd name="connsiteY12" fmla="*/ 5124 h 178400"/>
                <a:gd name="connsiteX13" fmla="*/ 48595 w 181222"/>
                <a:gd name="connsiteY13" fmla="*/ 7908 h 178400"/>
                <a:gd name="connsiteX14" fmla="*/ 58240 w 181222"/>
                <a:gd name="connsiteY14" fmla="*/ 8414 h 178400"/>
                <a:gd name="connsiteX15" fmla="*/ 65093 w 181222"/>
                <a:gd name="connsiteY15" fmla="*/ 12463 h 178400"/>
                <a:gd name="connsiteX16" fmla="*/ 64078 w 181222"/>
                <a:gd name="connsiteY16" fmla="*/ 17271 h 178400"/>
                <a:gd name="connsiteX17" fmla="*/ 30067 w 181222"/>
                <a:gd name="connsiteY17" fmla="*/ 153159 h 178400"/>
                <a:gd name="connsiteX18" fmla="*/ 6970 w 181222"/>
                <a:gd name="connsiteY18" fmla="*/ 165052 h 178400"/>
                <a:gd name="connsiteX19" fmla="*/ 117 w 181222"/>
                <a:gd name="connsiteY19" fmla="*/ 170114 h 178400"/>
                <a:gd name="connsiteX20" fmla="*/ 3670 w 181222"/>
                <a:gd name="connsiteY20" fmla="*/ 172897 h 178400"/>
                <a:gd name="connsiteX21" fmla="*/ 35651 w 181222"/>
                <a:gd name="connsiteY21" fmla="*/ 172138 h 178400"/>
                <a:gd name="connsiteX22" fmla="*/ 67885 w 181222"/>
                <a:gd name="connsiteY22" fmla="*/ 172897 h 178400"/>
                <a:gd name="connsiteX23" fmla="*/ 72961 w 181222"/>
                <a:gd name="connsiteY23" fmla="*/ 167836 h 178400"/>
                <a:gd name="connsiteX24" fmla="*/ 65854 w 181222"/>
                <a:gd name="connsiteY24" fmla="*/ 165052 h 178400"/>
                <a:gd name="connsiteX25" fmla="*/ 49357 w 181222"/>
                <a:gd name="connsiteY25" fmla="*/ 160498 h 178400"/>
                <a:gd name="connsiteX26" fmla="*/ 50118 w 181222"/>
                <a:gd name="connsiteY26" fmla="*/ 156196 h 178400"/>
                <a:gd name="connsiteX27" fmla="*/ 66870 w 181222"/>
                <a:gd name="connsiteY27" fmla="*/ 89137 h 178400"/>
                <a:gd name="connsiteX28" fmla="*/ 97073 w 181222"/>
                <a:gd name="connsiteY28" fmla="*/ 89137 h 178400"/>
                <a:gd name="connsiteX29" fmla="*/ 124739 w 181222"/>
                <a:gd name="connsiteY29" fmla="*/ 112165 h 178400"/>
                <a:gd name="connsiteX30" fmla="*/ 121186 w 181222"/>
                <a:gd name="connsiteY30" fmla="*/ 129625 h 178400"/>
                <a:gd name="connsiteX31" fmla="*/ 117125 w 181222"/>
                <a:gd name="connsiteY31" fmla="*/ 151135 h 178400"/>
                <a:gd name="connsiteX32" fmla="*/ 150882 w 181222"/>
                <a:gd name="connsiteY32" fmla="*/ 178464 h 178400"/>
                <a:gd name="connsiteX33" fmla="*/ 181339 w 181222"/>
                <a:gd name="connsiteY33" fmla="*/ 149363 h 178400"/>
                <a:gd name="connsiteX34" fmla="*/ 178294 w 181222"/>
                <a:gd name="connsiteY34" fmla="*/ 146327 h 178400"/>
                <a:gd name="connsiteX35" fmla="*/ 174994 w 181222"/>
                <a:gd name="connsiteY35" fmla="*/ 149869 h 178400"/>
                <a:gd name="connsiteX36" fmla="*/ 151897 w 181222"/>
                <a:gd name="connsiteY36" fmla="*/ 172897 h 178400"/>
                <a:gd name="connsiteX37" fmla="*/ 141745 w 181222"/>
                <a:gd name="connsiteY37" fmla="*/ 157461 h 178400"/>
                <a:gd name="connsiteX38" fmla="*/ 144283 w 181222"/>
                <a:gd name="connsiteY38" fmla="*/ 128613 h 178400"/>
                <a:gd name="connsiteX39" fmla="*/ 145298 w 181222"/>
                <a:gd name="connsiteY39" fmla="*/ 116720 h 178400"/>
                <a:gd name="connsiteX40" fmla="*/ 121439 w 18122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222" h="178400">
                  <a:moveTo>
                    <a:pt x="84890" y="17524"/>
                  </a:moveTo>
                  <a:cubicBezTo>
                    <a:pt x="86413" y="11451"/>
                    <a:pt x="87175" y="8920"/>
                    <a:pt x="91997" y="8161"/>
                  </a:cubicBezTo>
                  <a:cubicBezTo>
                    <a:pt x="94281" y="7908"/>
                    <a:pt x="102403" y="7908"/>
                    <a:pt x="107480" y="7908"/>
                  </a:cubicBezTo>
                  <a:cubicBezTo>
                    <a:pt x="125500" y="7908"/>
                    <a:pt x="153674" y="7908"/>
                    <a:pt x="153674" y="32960"/>
                  </a:cubicBezTo>
                  <a:cubicBezTo>
                    <a:pt x="153674" y="41564"/>
                    <a:pt x="149613" y="59024"/>
                    <a:pt x="139714" y="68893"/>
                  </a:cubicBezTo>
                  <a:cubicBezTo>
                    <a:pt x="133115" y="75472"/>
                    <a:pt x="119663" y="83570"/>
                    <a:pt x="96820" y="83570"/>
                  </a:cubicBezTo>
                  <a:lnTo>
                    <a:pt x="68393" y="83570"/>
                  </a:lnTo>
                  <a:lnTo>
                    <a:pt x="84890" y="17524"/>
                  </a:lnTo>
                  <a:close/>
                  <a:moveTo>
                    <a:pt x="121439" y="86860"/>
                  </a:moveTo>
                  <a:cubicBezTo>
                    <a:pt x="147075" y="81293"/>
                    <a:pt x="177278" y="63579"/>
                    <a:pt x="177278" y="38021"/>
                  </a:cubicBezTo>
                  <a:cubicBezTo>
                    <a:pt x="177278" y="16258"/>
                    <a:pt x="154435" y="63"/>
                    <a:pt x="121186" y="63"/>
                  </a:cubicBezTo>
                  <a:lnTo>
                    <a:pt x="48849" y="63"/>
                  </a:lnTo>
                  <a:cubicBezTo>
                    <a:pt x="43773" y="63"/>
                    <a:pt x="41488" y="63"/>
                    <a:pt x="41488" y="5124"/>
                  </a:cubicBezTo>
                  <a:cubicBezTo>
                    <a:pt x="41488" y="7908"/>
                    <a:pt x="43773" y="7908"/>
                    <a:pt x="48595" y="7908"/>
                  </a:cubicBezTo>
                  <a:cubicBezTo>
                    <a:pt x="49103" y="7908"/>
                    <a:pt x="53925" y="7908"/>
                    <a:pt x="58240" y="8414"/>
                  </a:cubicBezTo>
                  <a:cubicBezTo>
                    <a:pt x="62809" y="8920"/>
                    <a:pt x="65093" y="9173"/>
                    <a:pt x="65093" y="12463"/>
                  </a:cubicBezTo>
                  <a:cubicBezTo>
                    <a:pt x="65093" y="13475"/>
                    <a:pt x="64839" y="14234"/>
                    <a:pt x="64078" y="17271"/>
                  </a:cubicBezTo>
                  <a:lnTo>
                    <a:pt x="30067" y="153159"/>
                  </a:lnTo>
                  <a:cubicBezTo>
                    <a:pt x="27529" y="163028"/>
                    <a:pt x="27021" y="165052"/>
                    <a:pt x="6970" y="165052"/>
                  </a:cubicBezTo>
                  <a:cubicBezTo>
                    <a:pt x="2401" y="165052"/>
                    <a:pt x="117" y="165052"/>
                    <a:pt x="117" y="170114"/>
                  </a:cubicBezTo>
                  <a:cubicBezTo>
                    <a:pt x="117" y="172897"/>
                    <a:pt x="3163" y="172897"/>
                    <a:pt x="3670" y="172897"/>
                  </a:cubicBezTo>
                  <a:cubicBezTo>
                    <a:pt x="10777" y="172897"/>
                    <a:pt x="28544" y="172138"/>
                    <a:pt x="35651" y="172138"/>
                  </a:cubicBezTo>
                  <a:cubicBezTo>
                    <a:pt x="42757" y="172138"/>
                    <a:pt x="60778" y="172897"/>
                    <a:pt x="67885" y="172897"/>
                  </a:cubicBezTo>
                  <a:cubicBezTo>
                    <a:pt x="69915" y="172897"/>
                    <a:pt x="72961" y="172897"/>
                    <a:pt x="72961" y="167836"/>
                  </a:cubicBezTo>
                  <a:cubicBezTo>
                    <a:pt x="72961" y="165052"/>
                    <a:pt x="70677" y="165052"/>
                    <a:pt x="65854" y="165052"/>
                  </a:cubicBezTo>
                  <a:cubicBezTo>
                    <a:pt x="56463" y="165052"/>
                    <a:pt x="49357" y="165052"/>
                    <a:pt x="49357" y="160498"/>
                  </a:cubicBezTo>
                  <a:cubicBezTo>
                    <a:pt x="49357" y="158979"/>
                    <a:pt x="49864" y="157714"/>
                    <a:pt x="50118" y="156196"/>
                  </a:cubicBezTo>
                  <a:lnTo>
                    <a:pt x="66870" y="89137"/>
                  </a:lnTo>
                  <a:lnTo>
                    <a:pt x="97073" y="89137"/>
                  </a:lnTo>
                  <a:cubicBezTo>
                    <a:pt x="120170" y="89137"/>
                    <a:pt x="124739" y="103308"/>
                    <a:pt x="124739" y="112165"/>
                  </a:cubicBezTo>
                  <a:cubicBezTo>
                    <a:pt x="124739" y="115961"/>
                    <a:pt x="122709" y="123805"/>
                    <a:pt x="121186" y="129625"/>
                  </a:cubicBezTo>
                  <a:cubicBezTo>
                    <a:pt x="119409" y="136711"/>
                    <a:pt x="117125" y="146074"/>
                    <a:pt x="117125" y="151135"/>
                  </a:cubicBezTo>
                  <a:cubicBezTo>
                    <a:pt x="117125" y="178464"/>
                    <a:pt x="147582" y="178464"/>
                    <a:pt x="150882" y="178464"/>
                  </a:cubicBezTo>
                  <a:cubicBezTo>
                    <a:pt x="172456" y="178464"/>
                    <a:pt x="181339" y="152906"/>
                    <a:pt x="181339" y="149363"/>
                  </a:cubicBezTo>
                  <a:cubicBezTo>
                    <a:pt x="181339" y="146327"/>
                    <a:pt x="178547" y="146327"/>
                    <a:pt x="178294" y="146327"/>
                  </a:cubicBezTo>
                  <a:cubicBezTo>
                    <a:pt x="176009" y="146327"/>
                    <a:pt x="175502" y="148098"/>
                    <a:pt x="174994" y="149869"/>
                  </a:cubicBezTo>
                  <a:cubicBezTo>
                    <a:pt x="168649" y="168595"/>
                    <a:pt x="157735" y="172897"/>
                    <a:pt x="151897" y="172897"/>
                  </a:cubicBezTo>
                  <a:cubicBezTo>
                    <a:pt x="143521" y="172897"/>
                    <a:pt x="141745" y="167330"/>
                    <a:pt x="141745" y="157461"/>
                  </a:cubicBezTo>
                  <a:cubicBezTo>
                    <a:pt x="141745" y="149616"/>
                    <a:pt x="143267" y="136711"/>
                    <a:pt x="144283" y="128613"/>
                  </a:cubicBezTo>
                  <a:cubicBezTo>
                    <a:pt x="144790" y="125070"/>
                    <a:pt x="145298" y="120262"/>
                    <a:pt x="145298" y="116720"/>
                  </a:cubicBezTo>
                  <a:cubicBezTo>
                    <a:pt x="145298" y="97235"/>
                    <a:pt x="128292" y="89390"/>
                    <a:pt x="121439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9DF55EE0-390C-AA2C-A7FF-946AEAEB2C7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404981" y="7558484"/>
              <a:ext cx="53833" cy="119212"/>
            </a:xfrm>
            <a:custGeom>
              <a:avLst/>
              <a:gdLst>
                <a:gd name="connsiteX0" fmla="*/ 49339 w 53833"/>
                <a:gd name="connsiteY0" fmla="*/ 6796 h 119212"/>
                <a:gd name="connsiteX1" fmla="*/ 42232 w 53833"/>
                <a:gd name="connsiteY1" fmla="*/ 65 h 119212"/>
                <a:gd name="connsiteX2" fmla="*/ 32282 w 53833"/>
                <a:gd name="connsiteY2" fmla="*/ 9807 h 119212"/>
                <a:gd name="connsiteX3" fmla="*/ 39389 w 53833"/>
                <a:gd name="connsiteY3" fmla="*/ 16538 h 119212"/>
                <a:gd name="connsiteX4" fmla="*/ 49339 w 53833"/>
                <a:gd name="connsiteY4" fmla="*/ 6796 h 119212"/>
                <a:gd name="connsiteX5" fmla="*/ 13094 w 53833"/>
                <a:gd name="connsiteY5" fmla="*/ 96781 h 119212"/>
                <a:gd name="connsiteX6" fmla="*/ 11495 w 53833"/>
                <a:gd name="connsiteY6" fmla="*/ 104221 h 119212"/>
                <a:gd name="connsiteX7" fmla="*/ 28374 w 53833"/>
                <a:gd name="connsiteY7" fmla="*/ 119277 h 119212"/>
                <a:gd name="connsiteX8" fmla="*/ 53958 w 53833"/>
                <a:gd name="connsiteY8" fmla="*/ 92175 h 119212"/>
                <a:gd name="connsiteX9" fmla="*/ 51115 w 53833"/>
                <a:gd name="connsiteY9" fmla="*/ 89873 h 119212"/>
                <a:gd name="connsiteX10" fmla="*/ 47740 w 53833"/>
                <a:gd name="connsiteY10" fmla="*/ 92884 h 119212"/>
                <a:gd name="connsiteX11" fmla="*/ 28907 w 53833"/>
                <a:gd name="connsiteY11" fmla="*/ 114317 h 119212"/>
                <a:gd name="connsiteX12" fmla="*/ 24465 w 53833"/>
                <a:gd name="connsiteY12" fmla="*/ 108118 h 119212"/>
                <a:gd name="connsiteX13" fmla="*/ 27308 w 53833"/>
                <a:gd name="connsiteY13" fmla="*/ 96781 h 119212"/>
                <a:gd name="connsiteX14" fmla="*/ 32993 w 53833"/>
                <a:gd name="connsiteY14" fmla="*/ 82610 h 119212"/>
                <a:gd name="connsiteX15" fmla="*/ 41699 w 53833"/>
                <a:gd name="connsiteY15" fmla="*/ 60114 h 119212"/>
                <a:gd name="connsiteX16" fmla="*/ 42765 w 53833"/>
                <a:gd name="connsiteY16" fmla="*/ 54445 h 119212"/>
                <a:gd name="connsiteX17" fmla="*/ 25886 w 53833"/>
                <a:gd name="connsiteY17" fmla="*/ 39389 h 119212"/>
                <a:gd name="connsiteX18" fmla="*/ 124 w 53833"/>
                <a:gd name="connsiteY18" fmla="*/ 66491 h 119212"/>
                <a:gd name="connsiteX19" fmla="*/ 3145 w 53833"/>
                <a:gd name="connsiteY19" fmla="*/ 68793 h 119212"/>
                <a:gd name="connsiteX20" fmla="*/ 6343 w 53833"/>
                <a:gd name="connsiteY20" fmla="*/ 65959 h 119212"/>
                <a:gd name="connsiteX21" fmla="*/ 25353 w 53833"/>
                <a:gd name="connsiteY21" fmla="*/ 44349 h 119212"/>
                <a:gd name="connsiteX22" fmla="*/ 29795 w 53833"/>
                <a:gd name="connsiteY22" fmla="*/ 50548 h 119212"/>
                <a:gd name="connsiteX23" fmla="*/ 24287 w 53833"/>
                <a:gd name="connsiteY23" fmla="*/ 68262 h 119212"/>
                <a:gd name="connsiteX24" fmla="*/ 13094 w 53833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33" h="119212">
                  <a:moveTo>
                    <a:pt x="49339" y="6796"/>
                  </a:moveTo>
                  <a:cubicBezTo>
                    <a:pt x="49339" y="3962"/>
                    <a:pt x="47207" y="65"/>
                    <a:pt x="42232" y="65"/>
                  </a:cubicBezTo>
                  <a:cubicBezTo>
                    <a:pt x="37435" y="65"/>
                    <a:pt x="32282" y="4670"/>
                    <a:pt x="32282" y="9807"/>
                  </a:cubicBezTo>
                  <a:cubicBezTo>
                    <a:pt x="32282" y="12818"/>
                    <a:pt x="34592" y="16538"/>
                    <a:pt x="39389" y="16538"/>
                  </a:cubicBezTo>
                  <a:cubicBezTo>
                    <a:pt x="44542" y="16538"/>
                    <a:pt x="49339" y="11579"/>
                    <a:pt x="49339" y="6796"/>
                  </a:cubicBezTo>
                  <a:close/>
                  <a:moveTo>
                    <a:pt x="13094" y="96781"/>
                  </a:moveTo>
                  <a:cubicBezTo>
                    <a:pt x="12383" y="99084"/>
                    <a:pt x="11495" y="101209"/>
                    <a:pt x="11495" y="104221"/>
                  </a:cubicBezTo>
                  <a:cubicBezTo>
                    <a:pt x="11495" y="112546"/>
                    <a:pt x="18602" y="119277"/>
                    <a:pt x="28374" y="119277"/>
                  </a:cubicBezTo>
                  <a:cubicBezTo>
                    <a:pt x="46141" y="119277"/>
                    <a:pt x="53958" y="94832"/>
                    <a:pt x="53958" y="92175"/>
                  </a:cubicBezTo>
                  <a:cubicBezTo>
                    <a:pt x="53958" y="89873"/>
                    <a:pt x="51648" y="89873"/>
                    <a:pt x="51115" y="89873"/>
                  </a:cubicBezTo>
                  <a:cubicBezTo>
                    <a:pt x="48628" y="89873"/>
                    <a:pt x="48450" y="90935"/>
                    <a:pt x="47740" y="92884"/>
                  </a:cubicBezTo>
                  <a:cubicBezTo>
                    <a:pt x="43653" y="107055"/>
                    <a:pt x="35836" y="114317"/>
                    <a:pt x="28907" y="114317"/>
                  </a:cubicBezTo>
                  <a:cubicBezTo>
                    <a:pt x="25353" y="114317"/>
                    <a:pt x="24465" y="112014"/>
                    <a:pt x="24465" y="108118"/>
                  </a:cubicBezTo>
                  <a:cubicBezTo>
                    <a:pt x="24465" y="104043"/>
                    <a:pt x="25709" y="100678"/>
                    <a:pt x="27308" y="96781"/>
                  </a:cubicBezTo>
                  <a:cubicBezTo>
                    <a:pt x="29084" y="91998"/>
                    <a:pt x="31039" y="87215"/>
                    <a:pt x="32993" y="82610"/>
                  </a:cubicBezTo>
                  <a:cubicBezTo>
                    <a:pt x="34592" y="78359"/>
                    <a:pt x="40988" y="62239"/>
                    <a:pt x="41699" y="60114"/>
                  </a:cubicBezTo>
                  <a:cubicBezTo>
                    <a:pt x="42232" y="58342"/>
                    <a:pt x="42765" y="56217"/>
                    <a:pt x="42765" y="54445"/>
                  </a:cubicBezTo>
                  <a:cubicBezTo>
                    <a:pt x="42765" y="46120"/>
                    <a:pt x="35658" y="39389"/>
                    <a:pt x="25886" y="39389"/>
                  </a:cubicBezTo>
                  <a:cubicBezTo>
                    <a:pt x="8297" y="39389"/>
                    <a:pt x="124" y="63479"/>
                    <a:pt x="124" y="66491"/>
                  </a:cubicBezTo>
                  <a:cubicBezTo>
                    <a:pt x="124" y="68793"/>
                    <a:pt x="2612" y="68793"/>
                    <a:pt x="3145" y="68793"/>
                  </a:cubicBezTo>
                  <a:cubicBezTo>
                    <a:pt x="5632" y="68793"/>
                    <a:pt x="5810" y="67908"/>
                    <a:pt x="6343" y="65959"/>
                  </a:cubicBezTo>
                  <a:cubicBezTo>
                    <a:pt x="10962" y="50726"/>
                    <a:pt x="18780" y="44349"/>
                    <a:pt x="25353" y="44349"/>
                  </a:cubicBezTo>
                  <a:cubicBezTo>
                    <a:pt x="28196" y="44349"/>
                    <a:pt x="29795" y="45766"/>
                    <a:pt x="29795" y="50548"/>
                  </a:cubicBezTo>
                  <a:cubicBezTo>
                    <a:pt x="29795" y="54623"/>
                    <a:pt x="28729" y="57280"/>
                    <a:pt x="24287" y="68262"/>
                  </a:cubicBezTo>
                  <a:lnTo>
                    <a:pt x="13094" y="9678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8D8EB54F-B3D5-A4F9-1228-D1077DD8AC0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476792" y="7597808"/>
              <a:ext cx="163100" cy="79888"/>
            </a:xfrm>
            <a:custGeom>
              <a:avLst/>
              <a:gdLst>
                <a:gd name="connsiteX0" fmla="*/ 68885 w 163100"/>
                <a:gd name="connsiteY0" fmla="*/ 63834 h 79888"/>
                <a:gd name="connsiteX1" fmla="*/ 66398 w 163100"/>
                <a:gd name="connsiteY1" fmla="*/ 74285 h 79888"/>
                <a:gd name="connsiteX2" fmla="*/ 72439 w 163100"/>
                <a:gd name="connsiteY2" fmla="*/ 79953 h 79888"/>
                <a:gd name="connsiteX3" fmla="*/ 79368 w 163100"/>
                <a:gd name="connsiteY3" fmla="*/ 76056 h 79888"/>
                <a:gd name="connsiteX4" fmla="*/ 82566 w 163100"/>
                <a:gd name="connsiteY4" fmla="*/ 65074 h 79888"/>
                <a:gd name="connsiteX5" fmla="*/ 86474 w 163100"/>
                <a:gd name="connsiteY5" fmla="*/ 49131 h 79888"/>
                <a:gd name="connsiteX6" fmla="*/ 89495 w 163100"/>
                <a:gd name="connsiteY6" fmla="*/ 37263 h 79888"/>
                <a:gd name="connsiteX7" fmla="*/ 95003 w 163100"/>
                <a:gd name="connsiteY7" fmla="*/ 23801 h 79888"/>
                <a:gd name="connsiteX8" fmla="*/ 123430 w 163100"/>
                <a:gd name="connsiteY8" fmla="*/ 5025 h 79888"/>
                <a:gd name="connsiteX9" fmla="*/ 133912 w 163100"/>
                <a:gd name="connsiteY9" fmla="*/ 17424 h 79888"/>
                <a:gd name="connsiteX10" fmla="*/ 123430 w 163100"/>
                <a:gd name="connsiteY10" fmla="*/ 55154 h 79888"/>
                <a:gd name="connsiteX11" fmla="*/ 120765 w 163100"/>
                <a:gd name="connsiteY11" fmla="*/ 64719 h 79888"/>
                <a:gd name="connsiteX12" fmla="*/ 137643 w 163100"/>
                <a:gd name="connsiteY12" fmla="*/ 79953 h 79888"/>
                <a:gd name="connsiteX13" fmla="*/ 163228 w 163100"/>
                <a:gd name="connsiteY13" fmla="*/ 52851 h 79888"/>
                <a:gd name="connsiteX14" fmla="*/ 160385 w 163100"/>
                <a:gd name="connsiteY14" fmla="*/ 50548 h 79888"/>
                <a:gd name="connsiteX15" fmla="*/ 157009 w 163100"/>
                <a:gd name="connsiteY15" fmla="*/ 53560 h 79888"/>
                <a:gd name="connsiteX16" fmla="*/ 138176 w 163100"/>
                <a:gd name="connsiteY16" fmla="*/ 74993 h 79888"/>
                <a:gd name="connsiteX17" fmla="*/ 133734 w 163100"/>
                <a:gd name="connsiteY17" fmla="*/ 68793 h 79888"/>
                <a:gd name="connsiteX18" fmla="*/ 137821 w 163100"/>
                <a:gd name="connsiteY18" fmla="*/ 54445 h 79888"/>
                <a:gd name="connsiteX19" fmla="*/ 147237 w 163100"/>
                <a:gd name="connsiteY19" fmla="*/ 20258 h 79888"/>
                <a:gd name="connsiteX20" fmla="*/ 140664 w 163100"/>
                <a:gd name="connsiteY20" fmla="*/ 4847 h 79888"/>
                <a:gd name="connsiteX21" fmla="*/ 124140 w 163100"/>
                <a:gd name="connsiteY21" fmla="*/ 65 h 79888"/>
                <a:gd name="connsiteX22" fmla="*/ 92693 w 163100"/>
                <a:gd name="connsiteY22" fmla="*/ 17955 h 79888"/>
                <a:gd name="connsiteX23" fmla="*/ 69596 w 163100"/>
                <a:gd name="connsiteY23" fmla="*/ 65 h 79888"/>
                <a:gd name="connsiteX24" fmla="*/ 39570 w 163100"/>
                <a:gd name="connsiteY24" fmla="*/ 16184 h 79888"/>
                <a:gd name="connsiteX25" fmla="*/ 20559 w 163100"/>
                <a:gd name="connsiteY25" fmla="*/ 65 h 79888"/>
                <a:gd name="connsiteX26" fmla="*/ 6523 w 163100"/>
                <a:gd name="connsiteY26" fmla="*/ 9630 h 79888"/>
                <a:gd name="connsiteX27" fmla="*/ 127 w 163100"/>
                <a:gd name="connsiteY27" fmla="*/ 27166 h 79888"/>
                <a:gd name="connsiteX28" fmla="*/ 3148 w 163100"/>
                <a:gd name="connsiteY28" fmla="*/ 29469 h 79888"/>
                <a:gd name="connsiteX29" fmla="*/ 7056 w 163100"/>
                <a:gd name="connsiteY29" fmla="*/ 24155 h 79888"/>
                <a:gd name="connsiteX30" fmla="*/ 20026 w 163100"/>
                <a:gd name="connsiteY30" fmla="*/ 5025 h 79888"/>
                <a:gd name="connsiteX31" fmla="*/ 25889 w 163100"/>
                <a:gd name="connsiteY31" fmla="*/ 13704 h 79888"/>
                <a:gd name="connsiteX32" fmla="*/ 23046 w 163100"/>
                <a:gd name="connsiteY32" fmla="*/ 28406 h 79888"/>
                <a:gd name="connsiteX33" fmla="*/ 19138 w 163100"/>
                <a:gd name="connsiteY33" fmla="*/ 44349 h 79888"/>
                <a:gd name="connsiteX34" fmla="*/ 13452 w 163100"/>
                <a:gd name="connsiteY34" fmla="*/ 67022 h 79888"/>
                <a:gd name="connsiteX35" fmla="*/ 11676 w 163100"/>
                <a:gd name="connsiteY35" fmla="*/ 74285 h 79888"/>
                <a:gd name="connsiteX36" fmla="*/ 17716 w 163100"/>
                <a:gd name="connsiteY36" fmla="*/ 79953 h 79888"/>
                <a:gd name="connsiteX37" fmla="*/ 24646 w 163100"/>
                <a:gd name="connsiteY37" fmla="*/ 76056 h 79888"/>
                <a:gd name="connsiteX38" fmla="*/ 27844 w 163100"/>
                <a:gd name="connsiteY38" fmla="*/ 65074 h 79888"/>
                <a:gd name="connsiteX39" fmla="*/ 31752 w 163100"/>
                <a:gd name="connsiteY39" fmla="*/ 49131 h 79888"/>
                <a:gd name="connsiteX40" fmla="*/ 34773 w 163100"/>
                <a:gd name="connsiteY40" fmla="*/ 37263 h 79888"/>
                <a:gd name="connsiteX41" fmla="*/ 42235 w 163100"/>
                <a:gd name="connsiteY41" fmla="*/ 21321 h 79888"/>
                <a:gd name="connsiteX42" fmla="*/ 68885 w 163100"/>
                <a:gd name="connsiteY42" fmla="*/ 5025 h 79888"/>
                <a:gd name="connsiteX43" fmla="*/ 79368 w 163100"/>
                <a:gd name="connsiteY43" fmla="*/ 17424 h 79888"/>
                <a:gd name="connsiteX44" fmla="*/ 76347 w 163100"/>
                <a:gd name="connsiteY44" fmla="*/ 34075 h 79888"/>
                <a:gd name="connsiteX45" fmla="*/ 68885 w 163100"/>
                <a:gd name="connsiteY45" fmla="*/ 638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100" h="79888">
                  <a:moveTo>
                    <a:pt x="68885" y="63834"/>
                  </a:moveTo>
                  <a:cubicBezTo>
                    <a:pt x="67997" y="67376"/>
                    <a:pt x="66398" y="73399"/>
                    <a:pt x="66398" y="74285"/>
                  </a:cubicBezTo>
                  <a:cubicBezTo>
                    <a:pt x="66398" y="78182"/>
                    <a:pt x="69596" y="79953"/>
                    <a:pt x="72439" y="79953"/>
                  </a:cubicBezTo>
                  <a:cubicBezTo>
                    <a:pt x="75637" y="79953"/>
                    <a:pt x="78479" y="77650"/>
                    <a:pt x="79368" y="76056"/>
                  </a:cubicBezTo>
                  <a:cubicBezTo>
                    <a:pt x="80256" y="74462"/>
                    <a:pt x="81677" y="68793"/>
                    <a:pt x="82566" y="65074"/>
                  </a:cubicBezTo>
                  <a:cubicBezTo>
                    <a:pt x="83454" y="61708"/>
                    <a:pt x="85408" y="53560"/>
                    <a:pt x="86474" y="49131"/>
                  </a:cubicBezTo>
                  <a:cubicBezTo>
                    <a:pt x="87540" y="45234"/>
                    <a:pt x="88606" y="41337"/>
                    <a:pt x="89495" y="37263"/>
                  </a:cubicBezTo>
                  <a:cubicBezTo>
                    <a:pt x="91449" y="29646"/>
                    <a:pt x="91449" y="29292"/>
                    <a:pt x="95003" y="23801"/>
                  </a:cubicBezTo>
                  <a:cubicBezTo>
                    <a:pt x="100688" y="15121"/>
                    <a:pt x="109571" y="5025"/>
                    <a:pt x="123430" y="5025"/>
                  </a:cubicBezTo>
                  <a:cubicBezTo>
                    <a:pt x="133379" y="5025"/>
                    <a:pt x="133912" y="13173"/>
                    <a:pt x="133912" y="17424"/>
                  </a:cubicBezTo>
                  <a:cubicBezTo>
                    <a:pt x="133912" y="28052"/>
                    <a:pt x="126272" y="47714"/>
                    <a:pt x="123430" y="55154"/>
                  </a:cubicBezTo>
                  <a:cubicBezTo>
                    <a:pt x="121475" y="60114"/>
                    <a:pt x="120765" y="61708"/>
                    <a:pt x="120765" y="64719"/>
                  </a:cubicBezTo>
                  <a:cubicBezTo>
                    <a:pt x="120765" y="74107"/>
                    <a:pt x="128582" y="79953"/>
                    <a:pt x="137643" y="79953"/>
                  </a:cubicBezTo>
                  <a:cubicBezTo>
                    <a:pt x="155410" y="79953"/>
                    <a:pt x="163228" y="55508"/>
                    <a:pt x="163228" y="52851"/>
                  </a:cubicBezTo>
                  <a:cubicBezTo>
                    <a:pt x="163228" y="50548"/>
                    <a:pt x="160918" y="50548"/>
                    <a:pt x="160385" y="50548"/>
                  </a:cubicBezTo>
                  <a:cubicBezTo>
                    <a:pt x="157897" y="50548"/>
                    <a:pt x="157720" y="51611"/>
                    <a:pt x="157009" y="53560"/>
                  </a:cubicBezTo>
                  <a:cubicBezTo>
                    <a:pt x="152923" y="67731"/>
                    <a:pt x="145283" y="74993"/>
                    <a:pt x="138176" y="74993"/>
                  </a:cubicBezTo>
                  <a:cubicBezTo>
                    <a:pt x="134445" y="74993"/>
                    <a:pt x="133734" y="72513"/>
                    <a:pt x="133734" y="68793"/>
                  </a:cubicBezTo>
                  <a:cubicBezTo>
                    <a:pt x="133734" y="64719"/>
                    <a:pt x="134623" y="62416"/>
                    <a:pt x="137821" y="54445"/>
                  </a:cubicBezTo>
                  <a:cubicBezTo>
                    <a:pt x="139953" y="48954"/>
                    <a:pt x="147237" y="30178"/>
                    <a:pt x="147237" y="20258"/>
                  </a:cubicBezTo>
                  <a:cubicBezTo>
                    <a:pt x="147237" y="17424"/>
                    <a:pt x="147237" y="9984"/>
                    <a:pt x="140664" y="4847"/>
                  </a:cubicBezTo>
                  <a:cubicBezTo>
                    <a:pt x="137643" y="2545"/>
                    <a:pt x="132491" y="65"/>
                    <a:pt x="124140" y="65"/>
                  </a:cubicBezTo>
                  <a:cubicBezTo>
                    <a:pt x="108150" y="65"/>
                    <a:pt x="98378" y="10516"/>
                    <a:pt x="92693" y="17955"/>
                  </a:cubicBezTo>
                  <a:cubicBezTo>
                    <a:pt x="91271" y="2899"/>
                    <a:pt x="78657" y="65"/>
                    <a:pt x="69596" y="65"/>
                  </a:cubicBezTo>
                  <a:cubicBezTo>
                    <a:pt x="54849" y="65"/>
                    <a:pt x="44900" y="9099"/>
                    <a:pt x="39570" y="16184"/>
                  </a:cubicBezTo>
                  <a:cubicBezTo>
                    <a:pt x="38326" y="3962"/>
                    <a:pt x="27844" y="65"/>
                    <a:pt x="20559" y="65"/>
                  </a:cubicBezTo>
                  <a:cubicBezTo>
                    <a:pt x="12919" y="65"/>
                    <a:pt x="8833" y="5556"/>
                    <a:pt x="6523" y="9630"/>
                  </a:cubicBezTo>
                  <a:cubicBezTo>
                    <a:pt x="2615" y="16184"/>
                    <a:pt x="127" y="26281"/>
                    <a:pt x="127" y="27166"/>
                  </a:cubicBezTo>
                  <a:cubicBezTo>
                    <a:pt x="127" y="29469"/>
                    <a:pt x="2615" y="29469"/>
                    <a:pt x="3148" y="29469"/>
                  </a:cubicBezTo>
                  <a:cubicBezTo>
                    <a:pt x="5635" y="29469"/>
                    <a:pt x="5813" y="28938"/>
                    <a:pt x="7056" y="24155"/>
                  </a:cubicBezTo>
                  <a:cubicBezTo>
                    <a:pt x="9721" y="13704"/>
                    <a:pt x="13097" y="5025"/>
                    <a:pt x="20026" y="5025"/>
                  </a:cubicBezTo>
                  <a:cubicBezTo>
                    <a:pt x="24646" y="5025"/>
                    <a:pt x="25889" y="8921"/>
                    <a:pt x="25889" y="13704"/>
                  </a:cubicBezTo>
                  <a:cubicBezTo>
                    <a:pt x="25889" y="17070"/>
                    <a:pt x="24290" y="23624"/>
                    <a:pt x="23046" y="28406"/>
                  </a:cubicBezTo>
                  <a:cubicBezTo>
                    <a:pt x="21803" y="33189"/>
                    <a:pt x="20026" y="40452"/>
                    <a:pt x="19138" y="44349"/>
                  </a:cubicBezTo>
                  <a:lnTo>
                    <a:pt x="13452" y="67022"/>
                  </a:lnTo>
                  <a:cubicBezTo>
                    <a:pt x="12742" y="69325"/>
                    <a:pt x="11676" y="73753"/>
                    <a:pt x="11676" y="74285"/>
                  </a:cubicBezTo>
                  <a:cubicBezTo>
                    <a:pt x="11676" y="78182"/>
                    <a:pt x="14874" y="79953"/>
                    <a:pt x="17716" y="79953"/>
                  </a:cubicBezTo>
                  <a:cubicBezTo>
                    <a:pt x="20914" y="79953"/>
                    <a:pt x="23757" y="77650"/>
                    <a:pt x="24646" y="76056"/>
                  </a:cubicBezTo>
                  <a:cubicBezTo>
                    <a:pt x="25534" y="74462"/>
                    <a:pt x="26955" y="68793"/>
                    <a:pt x="27844" y="65074"/>
                  </a:cubicBezTo>
                  <a:cubicBezTo>
                    <a:pt x="28732" y="61708"/>
                    <a:pt x="30686" y="53560"/>
                    <a:pt x="31752" y="49131"/>
                  </a:cubicBezTo>
                  <a:cubicBezTo>
                    <a:pt x="32818" y="45234"/>
                    <a:pt x="33884" y="41337"/>
                    <a:pt x="34773" y="37263"/>
                  </a:cubicBezTo>
                  <a:cubicBezTo>
                    <a:pt x="36727" y="30001"/>
                    <a:pt x="37082" y="28584"/>
                    <a:pt x="42235" y="21321"/>
                  </a:cubicBezTo>
                  <a:cubicBezTo>
                    <a:pt x="47210" y="14236"/>
                    <a:pt x="55560" y="5025"/>
                    <a:pt x="68885" y="5025"/>
                  </a:cubicBezTo>
                  <a:cubicBezTo>
                    <a:pt x="79190" y="5025"/>
                    <a:pt x="79368" y="14058"/>
                    <a:pt x="79368" y="17424"/>
                  </a:cubicBezTo>
                  <a:cubicBezTo>
                    <a:pt x="79368" y="21852"/>
                    <a:pt x="78835" y="24155"/>
                    <a:pt x="76347" y="34075"/>
                  </a:cubicBezTo>
                  <a:lnTo>
                    <a:pt x="68885" y="6383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DA52B8AA-67D2-F72A-9B3A-6DB32060D66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671647" y="7465134"/>
              <a:ext cx="181222" cy="178400"/>
            </a:xfrm>
            <a:custGeom>
              <a:avLst/>
              <a:gdLst>
                <a:gd name="connsiteX0" fmla="*/ 84908 w 181222"/>
                <a:gd name="connsiteY0" fmla="*/ 17524 h 178400"/>
                <a:gd name="connsiteX1" fmla="*/ 92015 w 181222"/>
                <a:gd name="connsiteY1" fmla="*/ 8161 h 178400"/>
                <a:gd name="connsiteX2" fmla="*/ 107498 w 181222"/>
                <a:gd name="connsiteY2" fmla="*/ 7908 h 178400"/>
                <a:gd name="connsiteX3" fmla="*/ 153692 w 181222"/>
                <a:gd name="connsiteY3" fmla="*/ 32960 h 178400"/>
                <a:gd name="connsiteX4" fmla="*/ 139732 w 181222"/>
                <a:gd name="connsiteY4" fmla="*/ 68893 h 178400"/>
                <a:gd name="connsiteX5" fmla="*/ 96838 w 181222"/>
                <a:gd name="connsiteY5" fmla="*/ 83570 h 178400"/>
                <a:gd name="connsiteX6" fmla="*/ 68410 w 181222"/>
                <a:gd name="connsiteY6" fmla="*/ 83570 h 178400"/>
                <a:gd name="connsiteX7" fmla="*/ 84908 w 181222"/>
                <a:gd name="connsiteY7" fmla="*/ 17524 h 178400"/>
                <a:gd name="connsiteX8" fmla="*/ 121457 w 181222"/>
                <a:gd name="connsiteY8" fmla="*/ 86860 h 178400"/>
                <a:gd name="connsiteX9" fmla="*/ 177296 w 181222"/>
                <a:gd name="connsiteY9" fmla="*/ 38021 h 178400"/>
                <a:gd name="connsiteX10" fmla="*/ 121204 w 181222"/>
                <a:gd name="connsiteY10" fmla="*/ 63 h 178400"/>
                <a:gd name="connsiteX11" fmla="*/ 48867 w 181222"/>
                <a:gd name="connsiteY11" fmla="*/ 63 h 178400"/>
                <a:gd name="connsiteX12" fmla="*/ 41506 w 181222"/>
                <a:gd name="connsiteY12" fmla="*/ 5124 h 178400"/>
                <a:gd name="connsiteX13" fmla="*/ 48613 w 181222"/>
                <a:gd name="connsiteY13" fmla="*/ 7908 h 178400"/>
                <a:gd name="connsiteX14" fmla="*/ 58258 w 181222"/>
                <a:gd name="connsiteY14" fmla="*/ 8414 h 178400"/>
                <a:gd name="connsiteX15" fmla="*/ 65111 w 181222"/>
                <a:gd name="connsiteY15" fmla="*/ 12463 h 178400"/>
                <a:gd name="connsiteX16" fmla="*/ 64096 w 181222"/>
                <a:gd name="connsiteY16" fmla="*/ 17271 h 178400"/>
                <a:gd name="connsiteX17" fmla="*/ 30085 w 181222"/>
                <a:gd name="connsiteY17" fmla="*/ 153159 h 178400"/>
                <a:gd name="connsiteX18" fmla="*/ 6988 w 181222"/>
                <a:gd name="connsiteY18" fmla="*/ 165052 h 178400"/>
                <a:gd name="connsiteX19" fmla="*/ 135 w 181222"/>
                <a:gd name="connsiteY19" fmla="*/ 170114 h 178400"/>
                <a:gd name="connsiteX20" fmla="*/ 3688 w 181222"/>
                <a:gd name="connsiteY20" fmla="*/ 172897 h 178400"/>
                <a:gd name="connsiteX21" fmla="*/ 35669 w 181222"/>
                <a:gd name="connsiteY21" fmla="*/ 172138 h 178400"/>
                <a:gd name="connsiteX22" fmla="*/ 67903 w 181222"/>
                <a:gd name="connsiteY22" fmla="*/ 172897 h 178400"/>
                <a:gd name="connsiteX23" fmla="*/ 72979 w 181222"/>
                <a:gd name="connsiteY23" fmla="*/ 167836 h 178400"/>
                <a:gd name="connsiteX24" fmla="*/ 65872 w 181222"/>
                <a:gd name="connsiteY24" fmla="*/ 165052 h 178400"/>
                <a:gd name="connsiteX25" fmla="*/ 49374 w 181222"/>
                <a:gd name="connsiteY25" fmla="*/ 160498 h 178400"/>
                <a:gd name="connsiteX26" fmla="*/ 50136 w 181222"/>
                <a:gd name="connsiteY26" fmla="*/ 156196 h 178400"/>
                <a:gd name="connsiteX27" fmla="*/ 66888 w 181222"/>
                <a:gd name="connsiteY27" fmla="*/ 89137 h 178400"/>
                <a:gd name="connsiteX28" fmla="*/ 97091 w 181222"/>
                <a:gd name="connsiteY28" fmla="*/ 89137 h 178400"/>
                <a:gd name="connsiteX29" fmla="*/ 124757 w 181222"/>
                <a:gd name="connsiteY29" fmla="*/ 112165 h 178400"/>
                <a:gd name="connsiteX30" fmla="*/ 121204 w 181222"/>
                <a:gd name="connsiteY30" fmla="*/ 129625 h 178400"/>
                <a:gd name="connsiteX31" fmla="*/ 117143 w 181222"/>
                <a:gd name="connsiteY31" fmla="*/ 151135 h 178400"/>
                <a:gd name="connsiteX32" fmla="*/ 150900 w 181222"/>
                <a:gd name="connsiteY32" fmla="*/ 178464 h 178400"/>
                <a:gd name="connsiteX33" fmla="*/ 181357 w 181222"/>
                <a:gd name="connsiteY33" fmla="*/ 149363 h 178400"/>
                <a:gd name="connsiteX34" fmla="*/ 178312 w 181222"/>
                <a:gd name="connsiteY34" fmla="*/ 146327 h 178400"/>
                <a:gd name="connsiteX35" fmla="*/ 175012 w 181222"/>
                <a:gd name="connsiteY35" fmla="*/ 149869 h 178400"/>
                <a:gd name="connsiteX36" fmla="*/ 151915 w 181222"/>
                <a:gd name="connsiteY36" fmla="*/ 172897 h 178400"/>
                <a:gd name="connsiteX37" fmla="*/ 141762 w 181222"/>
                <a:gd name="connsiteY37" fmla="*/ 157461 h 178400"/>
                <a:gd name="connsiteX38" fmla="*/ 144301 w 181222"/>
                <a:gd name="connsiteY38" fmla="*/ 128613 h 178400"/>
                <a:gd name="connsiteX39" fmla="*/ 145316 w 181222"/>
                <a:gd name="connsiteY39" fmla="*/ 116720 h 178400"/>
                <a:gd name="connsiteX40" fmla="*/ 121457 w 18122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222" h="178400">
                  <a:moveTo>
                    <a:pt x="84908" y="17524"/>
                  </a:moveTo>
                  <a:cubicBezTo>
                    <a:pt x="86431" y="11451"/>
                    <a:pt x="87193" y="8920"/>
                    <a:pt x="92015" y="8161"/>
                  </a:cubicBezTo>
                  <a:cubicBezTo>
                    <a:pt x="94299" y="7908"/>
                    <a:pt x="102421" y="7908"/>
                    <a:pt x="107498" y="7908"/>
                  </a:cubicBezTo>
                  <a:cubicBezTo>
                    <a:pt x="125518" y="7908"/>
                    <a:pt x="153692" y="7908"/>
                    <a:pt x="153692" y="32960"/>
                  </a:cubicBezTo>
                  <a:cubicBezTo>
                    <a:pt x="153692" y="41564"/>
                    <a:pt x="149631" y="59024"/>
                    <a:pt x="139732" y="68893"/>
                  </a:cubicBezTo>
                  <a:cubicBezTo>
                    <a:pt x="133133" y="75472"/>
                    <a:pt x="119681" y="83570"/>
                    <a:pt x="96838" y="83570"/>
                  </a:cubicBezTo>
                  <a:lnTo>
                    <a:pt x="68410" y="83570"/>
                  </a:lnTo>
                  <a:lnTo>
                    <a:pt x="84908" y="17524"/>
                  </a:lnTo>
                  <a:close/>
                  <a:moveTo>
                    <a:pt x="121457" y="86860"/>
                  </a:moveTo>
                  <a:cubicBezTo>
                    <a:pt x="147093" y="81293"/>
                    <a:pt x="177296" y="63579"/>
                    <a:pt x="177296" y="38021"/>
                  </a:cubicBezTo>
                  <a:cubicBezTo>
                    <a:pt x="177296" y="16258"/>
                    <a:pt x="154453" y="63"/>
                    <a:pt x="121204" y="63"/>
                  </a:cubicBezTo>
                  <a:lnTo>
                    <a:pt x="48867" y="63"/>
                  </a:lnTo>
                  <a:cubicBezTo>
                    <a:pt x="43791" y="63"/>
                    <a:pt x="41506" y="63"/>
                    <a:pt x="41506" y="5124"/>
                  </a:cubicBezTo>
                  <a:cubicBezTo>
                    <a:pt x="41506" y="7908"/>
                    <a:pt x="43791" y="7908"/>
                    <a:pt x="48613" y="7908"/>
                  </a:cubicBezTo>
                  <a:cubicBezTo>
                    <a:pt x="49121" y="7908"/>
                    <a:pt x="53943" y="7908"/>
                    <a:pt x="58258" y="8414"/>
                  </a:cubicBezTo>
                  <a:cubicBezTo>
                    <a:pt x="62827" y="8920"/>
                    <a:pt x="65111" y="9173"/>
                    <a:pt x="65111" y="12463"/>
                  </a:cubicBezTo>
                  <a:cubicBezTo>
                    <a:pt x="65111" y="13475"/>
                    <a:pt x="64857" y="14234"/>
                    <a:pt x="64096" y="17271"/>
                  </a:cubicBezTo>
                  <a:lnTo>
                    <a:pt x="30085" y="153159"/>
                  </a:lnTo>
                  <a:cubicBezTo>
                    <a:pt x="27547" y="163028"/>
                    <a:pt x="27039" y="165052"/>
                    <a:pt x="6988" y="165052"/>
                  </a:cubicBezTo>
                  <a:cubicBezTo>
                    <a:pt x="2419" y="165052"/>
                    <a:pt x="135" y="165052"/>
                    <a:pt x="135" y="170114"/>
                  </a:cubicBezTo>
                  <a:cubicBezTo>
                    <a:pt x="135" y="172897"/>
                    <a:pt x="3180" y="172897"/>
                    <a:pt x="3688" y="172897"/>
                  </a:cubicBezTo>
                  <a:cubicBezTo>
                    <a:pt x="10795" y="172897"/>
                    <a:pt x="28562" y="172138"/>
                    <a:pt x="35669" y="172138"/>
                  </a:cubicBezTo>
                  <a:cubicBezTo>
                    <a:pt x="42775" y="172138"/>
                    <a:pt x="60796" y="172897"/>
                    <a:pt x="67903" y="172897"/>
                  </a:cubicBezTo>
                  <a:cubicBezTo>
                    <a:pt x="69933" y="172897"/>
                    <a:pt x="72979" y="172897"/>
                    <a:pt x="72979" y="167836"/>
                  </a:cubicBezTo>
                  <a:cubicBezTo>
                    <a:pt x="72979" y="165052"/>
                    <a:pt x="70695" y="165052"/>
                    <a:pt x="65872" y="165052"/>
                  </a:cubicBezTo>
                  <a:cubicBezTo>
                    <a:pt x="56481" y="165052"/>
                    <a:pt x="49374" y="165052"/>
                    <a:pt x="49374" y="160498"/>
                  </a:cubicBezTo>
                  <a:cubicBezTo>
                    <a:pt x="49374" y="158979"/>
                    <a:pt x="49882" y="157714"/>
                    <a:pt x="50136" y="156196"/>
                  </a:cubicBezTo>
                  <a:lnTo>
                    <a:pt x="66888" y="89137"/>
                  </a:lnTo>
                  <a:lnTo>
                    <a:pt x="97091" y="89137"/>
                  </a:lnTo>
                  <a:cubicBezTo>
                    <a:pt x="120188" y="89137"/>
                    <a:pt x="124757" y="103308"/>
                    <a:pt x="124757" y="112165"/>
                  </a:cubicBezTo>
                  <a:cubicBezTo>
                    <a:pt x="124757" y="115961"/>
                    <a:pt x="122726" y="123805"/>
                    <a:pt x="121204" y="129625"/>
                  </a:cubicBezTo>
                  <a:cubicBezTo>
                    <a:pt x="119427" y="136711"/>
                    <a:pt x="117143" y="146074"/>
                    <a:pt x="117143" y="151135"/>
                  </a:cubicBezTo>
                  <a:cubicBezTo>
                    <a:pt x="117143" y="178464"/>
                    <a:pt x="147600" y="178464"/>
                    <a:pt x="150900" y="178464"/>
                  </a:cubicBezTo>
                  <a:cubicBezTo>
                    <a:pt x="172474" y="178464"/>
                    <a:pt x="181357" y="152906"/>
                    <a:pt x="181357" y="149363"/>
                  </a:cubicBezTo>
                  <a:cubicBezTo>
                    <a:pt x="181357" y="146327"/>
                    <a:pt x="178565" y="146327"/>
                    <a:pt x="178312" y="146327"/>
                  </a:cubicBezTo>
                  <a:cubicBezTo>
                    <a:pt x="176027" y="146327"/>
                    <a:pt x="175520" y="148098"/>
                    <a:pt x="175012" y="149869"/>
                  </a:cubicBezTo>
                  <a:cubicBezTo>
                    <a:pt x="168667" y="168595"/>
                    <a:pt x="157753" y="172897"/>
                    <a:pt x="151915" y="172897"/>
                  </a:cubicBezTo>
                  <a:cubicBezTo>
                    <a:pt x="143539" y="172897"/>
                    <a:pt x="141762" y="167330"/>
                    <a:pt x="141762" y="157461"/>
                  </a:cubicBezTo>
                  <a:cubicBezTo>
                    <a:pt x="141762" y="149616"/>
                    <a:pt x="143285" y="136711"/>
                    <a:pt x="144301" y="128613"/>
                  </a:cubicBezTo>
                  <a:cubicBezTo>
                    <a:pt x="144808" y="125070"/>
                    <a:pt x="145316" y="120262"/>
                    <a:pt x="145316" y="116720"/>
                  </a:cubicBezTo>
                  <a:cubicBezTo>
                    <a:pt x="145316" y="97235"/>
                    <a:pt x="128310" y="89390"/>
                    <a:pt x="121457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91380A69-7BC1-F997-FE7C-5E5E40DEAEE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875108" y="7481006"/>
              <a:ext cx="120104" cy="8679"/>
            </a:xfrm>
            <a:custGeom>
              <a:avLst/>
              <a:gdLst>
                <a:gd name="connsiteX0" fmla="*/ 113140 w 120104"/>
                <a:gd name="connsiteY0" fmla="*/ 8739 h 8679"/>
                <a:gd name="connsiteX1" fmla="*/ 120247 w 120104"/>
                <a:gd name="connsiteY1" fmla="*/ 4487 h 8679"/>
                <a:gd name="connsiteX2" fmla="*/ 113140 w 120104"/>
                <a:gd name="connsiteY2" fmla="*/ 59 h 8679"/>
                <a:gd name="connsiteX3" fmla="*/ 7249 w 120104"/>
                <a:gd name="connsiteY3" fmla="*/ 59 h 8679"/>
                <a:gd name="connsiteX4" fmla="*/ 142 w 120104"/>
                <a:gd name="connsiteY4" fmla="*/ 4310 h 8679"/>
                <a:gd name="connsiteX5" fmla="*/ 7249 w 120104"/>
                <a:gd name="connsiteY5" fmla="*/ 8739 h 8679"/>
                <a:gd name="connsiteX6" fmla="*/ 113140 w 120104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04" h="8679">
                  <a:moveTo>
                    <a:pt x="113140" y="8739"/>
                  </a:moveTo>
                  <a:cubicBezTo>
                    <a:pt x="115983" y="8739"/>
                    <a:pt x="120247" y="8739"/>
                    <a:pt x="120247" y="4487"/>
                  </a:cubicBezTo>
                  <a:cubicBezTo>
                    <a:pt x="120247" y="59"/>
                    <a:pt x="116160" y="59"/>
                    <a:pt x="113140" y="59"/>
                  </a:cubicBezTo>
                  <a:lnTo>
                    <a:pt x="7249" y="59"/>
                  </a:lnTo>
                  <a:cubicBezTo>
                    <a:pt x="4406" y="59"/>
                    <a:pt x="142" y="59"/>
                    <a:pt x="142" y="4310"/>
                  </a:cubicBezTo>
                  <a:cubicBezTo>
                    <a:pt x="142" y="8739"/>
                    <a:pt x="4229" y="8739"/>
                    <a:pt x="7249" y="8739"/>
                  </a:cubicBezTo>
                  <a:lnTo>
                    <a:pt x="113140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36448A1A-6DAE-EEEC-B795-831BAEF1158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022193" y="7409974"/>
              <a:ext cx="132718" cy="119743"/>
            </a:xfrm>
            <a:custGeom>
              <a:avLst/>
              <a:gdLst>
                <a:gd name="connsiteX0" fmla="*/ 78856 w 132718"/>
                <a:gd name="connsiteY0" fmla="*/ 12636 h 119743"/>
                <a:gd name="connsiteX1" fmla="*/ 84364 w 132718"/>
                <a:gd name="connsiteY1" fmla="*/ 6613 h 119743"/>
                <a:gd name="connsiteX2" fmla="*/ 95024 w 132718"/>
                <a:gd name="connsiteY2" fmla="*/ 6436 h 119743"/>
                <a:gd name="connsiteX3" fmla="*/ 114923 w 132718"/>
                <a:gd name="connsiteY3" fmla="*/ 7853 h 119743"/>
                <a:gd name="connsiteX4" fmla="*/ 123273 w 132718"/>
                <a:gd name="connsiteY4" fmla="*/ 21847 h 119743"/>
                <a:gd name="connsiteX5" fmla="*/ 122030 w 132718"/>
                <a:gd name="connsiteY5" fmla="*/ 36195 h 119743"/>
                <a:gd name="connsiteX6" fmla="*/ 121674 w 132718"/>
                <a:gd name="connsiteY6" fmla="*/ 38143 h 119743"/>
                <a:gd name="connsiteX7" fmla="*/ 124695 w 132718"/>
                <a:gd name="connsiteY7" fmla="*/ 40800 h 119743"/>
                <a:gd name="connsiteX8" fmla="*/ 128070 w 132718"/>
                <a:gd name="connsiteY8" fmla="*/ 36372 h 119743"/>
                <a:gd name="connsiteX9" fmla="*/ 132868 w 132718"/>
                <a:gd name="connsiteY9" fmla="*/ 2539 h 119743"/>
                <a:gd name="connsiteX10" fmla="*/ 127537 w 132718"/>
                <a:gd name="connsiteY10" fmla="*/ 59 h 119743"/>
                <a:gd name="connsiteX11" fmla="*/ 18271 w 132718"/>
                <a:gd name="connsiteY11" fmla="*/ 59 h 119743"/>
                <a:gd name="connsiteX12" fmla="*/ 12230 w 132718"/>
                <a:gd name="connsiteY12" fmla="*/ 3779 h 119743"/>
                <a:gd name="connsiteX13" fmla="*/ 1037 w 132718"/>
                <a:gd name="connsiteY13" fmla="*/ 35132 h 119743"/>
                <a:gd name="connsiteX14" fmla="*/ 149 w 132718"/>
                <a:gd name="connsiteY14" fmla="*/ 38320 h 119743"/>
                <a:gd name="connsiteX15" fmla="*/ 3169 w 132718"/>
                <a:gd name="connsiteY15" fmla="*/ 40800 h 119743"/>
                <a:gd name="connsiteX16" fmla="*/ 6900 w 132718"/>
                <a:gd name="connsiteY16" fmla="*/ 36549 h 119743"/>
                <a:gd name="connsiteX17" fmla="*/ 50074 w 132718"/>
                <a:gd name="connsiteY17" fmla="*/ 6436 h 119743"/>
                <a:gd name="connsiteX18" fmla="*/ 57536 w 132718"/>
                <a:gd name="connsiteY18" fmla="*/ 6436 h 119743"/>
                <a:gd name="connsiteX19" fmla="*/ 63044 w 132718"/>
                <a:gd name="connsiteY19" fmla="*/ 8207 h 119743"/>
                <a:gd name="connsiteX20" fmla="*/ 62333 w 132718"/>
                <a:gd name="connsiteY20" fmla="*/ 11927 h 119743"/>
                <a:gd name="connsiteX21" fmla="*/ 38880 w 132718"/>
                <a:gd name="connsiteY21" fmla="*/ 105100 h 119743"/>
                <a:gd name="connsiteX22" fmla="*/ 18093 w 132718"/>
                <a:gd name="connsiteY22" fmla="*/ 113426 h 119743"/>
                <a:gd name="connsiteX23" fmla="*/ 10098 w 132718"/>
                <a:gd name="connsiteY23" fmla="*/ 117323 h 119743"/>
                <a:gd name="connsiteX24" fmla="*/ 13118 w 132718"/>
                <a:gd name="connsiteY24" fmla="*/ 119803 h 119743"/>
                <a:gd name="connsiteX25" fmla="*/ 28398 w 132718"/>
                <a:gd name="connsiteY25" fmla="*/ 119271 h 119743"/>
                <a:gd name="connsiteX26" fmla="*/ 43678 w 132718"/>
                <a:gd name="connsiteY26" fmla="*/ 119094 h 119743"/>
                <a:gd name="connsiteX27" fmla="*/ 59668 w 132718"/>
                <a:gd name="connsiteY27" fmla="*/ 119271 h 119743"/>
                <a:gd name="connsiteX28" fmla="*/ 74592 w 132718"/>
                <a:gd name="connsiteY28" fmla="*/ 119803 h 119743"/>
                <a:gd name="connsiteX29" fmla="*/ 78678 w 132718"/>
                <a:gd name="connsiteY29" fmla="*/ 115906 h 119743"/>
                <a:gd name="connsiteX30" fmla="*/ 71394 w 132718"/>
                <a:gd name="connsiteY30" fmla="*/ 113426 h 119743"/>
                <a:gd name="connsiteX31" fmla="*/ 61089 w 132718"/>
                <a:gd name="connsiteY31" fmla="*/ 113072 h 119743"/>
                <a:gd name="connsiteX32" fmla="*/ 54693 w 132718"/>
                <a:gd name="connsiteY32" fmla="*/ 109706 h 119743"/>
                <a:gd name="connsiteX33" fmla="*/ 55404 w 132718"/>
                <a:gd name="connsiteY33" fmla="*/ 105632 h 119743"/>
                <a:gd name="connsiteX34" fmla="*/ 78856 w 132718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718" h="119743">
                  <a:moveTo>
                    <a:pt x="78856" y="12636"/>
                  </a:moveTo>
                  <a:cubicBezTo>
                    <a:pt x="80100" y="7499"/>
                    <a:pt x="80455" y="6967"/>
                    <a:pt x="84364" y="6613"/>
                  </a:cubicBezTo>
                  <a:cubicBezTo>
                    <a:pt x="85252" y="6436"/>
                    <a:pt x="91471" y="6436"/>
                    <a:pt x="95024" y="6436"/>
                  </a:cubicBezTo>
                  <a:cubicBezTo>
                    <a:pt x="105862" y="6436"/>
                    <a:pt x="110481" y="6436"/>
                    <a:pt x="114923" y="7853"/>
                  </a:cubicBezTo>
                  <a:cubicBezTo>
                    <a:pt x="122918" y="10333"/>
                    <a:pt x="123273" y="15470"/>
                    <a:pt x="123273" y="21847"/>
                  </a:cubicBezTo>
                  <a:cubicBezTo>
                    <a:pt x="123273" y="24681"/>
                    <a:pt x="123273" y="26984"/>
                    <a:pt x="122030" y="36195"/>
                  </a:cubicBezTo>
                  <a:lnTo>
                    <a:pt x="121674" y="38143"/>
                  </a:lnTo>
                  <a:cubicBezTo>
                    <a:pt x="121674" y="39914"/>
                    <a:pt x="122918" y="40800"/>
                    <a:pt x="124695" y="40800"/>
                  </a:cubicBezTo>
                  <a:cubicBezTo>
                    <a:pt x="127360" y="40800"/>
                    <a:pt x="127715" y="39206"/>
                    <a:pt x="128070" y="36372"/>
                  </a:cubicBezTo>
                  <a:lnTo>
                    <a:pt x="132868" y="2539"/>
                  </a:lnTo>
                  <a:cubicBezTo>
                    <a:pt x="132868" y="59"/>
                    <a:pt x="130735" y="59"/>
                    <a:pt x="127537" y="59"/>
                  </a:cubicBezTo>
                  <a:lnTo>
                    <a:pt x="18271" y="59"/>
                  </a:lnTo>
                  <a:cubicBezTo>
                    <a:pt x="13829" y="59"/>
                    <a:pt x="13474" y="59"/>
                    <a:pt x="12230" y="3779"/>
                  </a:cubicBezTo>
                  <a:lnTo>
                    <a:pt x="1037" y="35132"/>
                  </a:lnTo>
                  <a:cubicBezTo>
                    <a:pt x="859" y="35840"/>
                    <a:pt x="149" y="37435"/>
                    <a:pt x="149" y="38320"/>
                  </a:cubicBezTo>
                  <a:cubicBezTo>
                    <a:pt x="149" y="39029"/>
                    <a:pt x="504" y="40800"/>
                    <a:pt x="3169" y="40800"/>
                  </a:cubicBezTo>
                  <a:cubicBezTo>
                    <a:pt x="5479" y="40800"/>
                    <a:pt x="5834" y="39914"/>
                    <a:pt x="6900" y="36549"/>
                  </a:cubicBezTo>
                  <a:cubicBezTo>
                    <a:pt x="17205" y="8207"/>
                    <a:pt x="23068" y="6436"/>
                    <a:pt x="50074" y="6436"/>
                  </a:cubicBezTo>
                  <a:lnTo>
                    <a:pt x="57536" y="6436"/>
                  </a:lnTo>
                  <a:cubicBezTo>
                    <a:pt x="62866" y="6436"/>
                    <a:pt x="63044" y="6613"/>
                    <a:pt x="63044" y="8207"/>
                  </a:cubicBezTo>
                  <a:cubicBezTo>
                    <a:pt x="63044" y="8384"/>
                    <a:pt x="63044" y="9270"/>
                    <a:pt x="62333" y="11927"/>
                  </a:cubicBezTo>
                  <a:lnTo>
                    <a:pt x="38880" y="105100"/>
                  </a:lnTo>
                  <a:cubicBezTo>
                    <a:pt x="37281" y="111654"/>
                    <a:pt x="36748" y="113426"/>
                    <a:pt x="18093" y="113426"/>
                  </a:cubicBezTo>
                  <a:cubicBezTo>
                    <a:pt x="11697" y="113426"/>
                    <a:pt x="10098" y="113426"/>
                    <a:pt x="10098" y="117323"/>
                  </a:cubicBezTo>
                  <a:cubicBezTo>
                    <a:pt x="10098" y="117854"/>
                    <a:pt x="10453" y="119803"/>
                    <a:pt x="13118" y="119803"/>
                  </a:cubicBezTo>
                  <a:cubicBezTo>
                    <a:pt x="18093" y="119803"/>
                    <a:pt x="23423" y="119271"/>
                    <a:pt x="28398" y="119271"/>
                  </a:cubicBezTo>
                  <a:cubicBezTo>
                    <a:pt x="33373" y="119271"/>
                    <a:pt x="38703" y="119094"/>
                    <a:pt x="43678" y="119094"/>
                  </a:cubicBezTo>
                  <a:cubicBezTo>
                    <a:pt x="48652" y="119094"/>
                    <a:pt x="54693" y="119094"/>
                    <a:pt x="59668" y="119271"/>
                  </a:cubicBezTo>
                  <a:cubicBezTo>
                    <a:pt x="64465" y="119448"/>
                    <a:pt x="69795" y="119803"/>
                    <a:pt x="74592" y="119803"/>
                  </a:cubicBezTo>
                  <a:cubicBezTo>
                    <a:pt x="76013" y="119803"/>
                    <a:pt x="78678" y="119803"/>
                    <a:pt x="78678" y="115906"/>
                  </a:cubicBezTo>
                  <a:cubicBezTo>
                    <a:pt x="78678" y="113426"/>
                    <a:pt x="76902" y="113426"/>
                    <a:pt x="71394" y="113426"/>
                  </a:cubicBezTo>
                  <a:cubicBezTo>
                    <a:pt x="68018" y="113426"/>
                    <a:pt x="64465" y="113249"/>
                    <a:pt x="61089" y="113072"/>
                  </a:cubicBezTo>
                  <a:cubicBezTo>
                    <a:pt x="55048" y="112540"/>
                    <a:pt x="54693" y="111832"/>
                    <a:pt x="54693" y="109706"/>
                  </a:cubicBezTo>
                  <a:cubicBezTo>
                    <a:pt x="54693" y="108466"/>
                    <a:pt x="54693" y="108112"/>
                    <a:pt x="55404" y="105632"/>
                  </a:cubicBezTo>
                  <a:lnTo>
                    <a:pt x="7885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8D9F1C11-B9B1-FFFF-E5ED-0B2EA45C7B5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853959" y="7591062"/>
              <a:ext cx="77996" cy="153576"/>
            </a:xfrm>
            <a:custGeom>
              <a:avLst/>
              <a:gdLst>
                <a:gd name="connsiteX0" fmla="*/ 78139 w 77996"/>
                <a:gd name="connsiteY0" fmla="*/ 6797 h 153576"/>
                <a:gd name="connsiteX1" fmla="*/ 71032 w 77996"/>
                <a:gd name="connsiteY1" fmla="*/ 66 h 153576"/>
                <a:gd name="connsiteX2" fmla="*/ 61083 w 77996"/>
                <a:gd name="connsiteY2" fmla="*/ 9808 h 153576"/>
                <a:gd name="connsiteX3" fmla="*/ 68190 w 77996"/>
                <a:gd name="connsiteY3" fmla="*/ 16540 h 153576"/>
                <a:gd name="connsiteX4" fmla="*/ 78139 w 77996"/>
                <a:gd name="connsiteY4" fmla="*/ 6797 h 153576"/>
                <a:gd name="connsiteX5" fmla="*/ 40473 w 77996"/>
                <a:gd name="connsiteY5" fmla="*/ 126187 h 153576"/>
                <a:gd name="connsiteX6" fmla="*/ 17554 w 77996"/>
                <a:gd name="connsiteY6" fmla="*/ 148683 h 153576"/>
                <a:gd name="connsiteX7" fmla="*/ 11158 w 77996"/>
                <a:gd name="connsiteY7" fmla="*/ 147620 h 153576"/>
                <a:gd name="connsiteX8" fmla="*/ 17199 w 77996"/>
                <a:gd name="connsiteY8" fmla="*/ 138586 h 153576"/>
                <a:gd name="connsiteX9" fmla="*/ 10269 w 77996"/>
                <a:gd name="connsiteY9" fmla="*/ 132032 h 153576"/>
                <a:gd name="connsiteX10" fmla="*/ 142 w 77996"/>
                <a:gd name="connsiteY10" fmla="*/ 142483 h 153576"/>
                <a:gd name="connsiteX11" fmla="*/ 17732 w 77996"/>
                <a:gd name="connsiteY11" fmla="*/ 153643 h 153576"/>
                <a:gd name="connsiteX12" fmla="*/ 54687 w 77996"/>
                <a:gd name="connsiteY12" fmla="*/ 125655 h 153576"/>
                <a:gd name="connsiteX13" fmla="*/ 70677 w 77996"/>
                <a:gd name="connsiteY13" fmla="*/ 62241 h 153576"/>
                <a:gd name="connsiteX14" fmla="*/ 71565 w 77996"/>
                <a:gd name="connsiteY14" fmla="*/ 56041 h 153576"/>
                <a:gd name="connsiteX15" fmla="*/ 52555 w 77996"/>
                <a:gd name="connsiteY15" fmla="*/ 39390 h 153576"/>
                <a:gd name="connsiteX16" fmla="*/ 21463 w 77996"/>
                <a:gd name="connsiteY16" fmla="*/ 66492 h 153576"/>
                <a:gd name="connsiteX17" fmla="*/ 24483 w 77996"/>
                <a:gd name="connsiteY17" fmla="*/ 68795 h 153576"/>
                <a:gd name="connsiteX18" fmla="*/ 28036 w 77996"/>
                <a:gd name="connsiteY18" fmla="*/ 65606 h 153576"/>
                <a:gd name="connsiteX19" fmla="*/ 52022 w 77996"/>
                <a:gd name="connsiteY19" fmla="*/ 44350 h 153576"/>
                <a:gd name="connsiteX20" fmla="*/ 58062 w 77996"/>
                <a:gd name="connsiteY20" fmla="*/ 53030 h 153576"/>
                <a:gd name="connsiteX21" fmla="*/ 57529 w 77996"/>
                <a:gd name="connsiteY21" fmla="*/ 58344 h 153576"/>
                <a:gd name="connsiteX22" fmla="*/ 40473 w 77996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96" h="153576">
                  <a:moveTo>
                    <a:pt x="78139" y="6797"/>
                  </a:moveTo>
                  <a:cubicBezTo>
                    <a:pt x="78139" y="3786"/>
                    <a:pt x="75829" y="66"/>
                    <a:pt x="71032" y="66"/>
                  </a:cubicBezTo>
                  <a:cubicBezTo>
                    <a:pt x="65880" y="66"/>
                    <a:pt x="61083" y="5026"/>
                    <a:pt x="61083" y="9808"/>
                  </a:cubicBezTo>
                  <a:cubicBezTo>
                    <a:pt x="61083" y="12643"/>
                    <a:pt x="63215" y="16540"/>
                    <a:pt x="68190" y="16540"/>
                  </a:cubicBezTo>
                  <a:cubicBezTo>
                    <a:pt x="72987" y="16540"/>
                    <a:pt x="78139" y="11934"/>
                    <a:pt x="78139" y="6797"/>
                  </a:cubicBezTo>
                  <a:close/>
                  <a:moveTo>
                    <a:pt x="40473" y="126187"/>
                  </a:moveTo>
                  <a:cubicBezTo>
                    <a:pt x="37453" y="138409"/>
                    <a:pt x="28036" y="148683"/>
                    <a:pt x="17554" y="148683"/>
                  </a:cubicBezTo>
                  <a:cubicBezTo>
                    <a:pt x="15244" y="148683"/>
                    <a:pt x="13112" y="148329"/>
                    <a:pt x="11158" y="147620"/>
                  </a:cubicBezTo>
                  <a:cubicBezTo>
                    <a:pt x="15777" y="145494"/>
                    <a:pt x="17199" y="141243"/>
                    <a:pt x="17199" y="138586"/>
                  </a:cubicBezTo>
                  <a:cubicBezTo>
                    <a:pt x="17199" y="134335"/>
                    <a:pt x="13823" y="132032"/>
                    <a:pt x="10269" y="132032"/>
                  </a:cubicBezTo>
                  <a:cubicBezTo>
                    <a:pt x="4762" y="132032"/>
                    <a:pt x="142" y="136815"/>
                    <a:pt x="142" y="142483"/>
                  </a:cubicBezTo>
                  <a:cubicBezTo>
                    <a:pt x="142" y="149214"/>
                    <a:pt x="7071" y="153643"/>
                    <a:pt x="17732" y="153643"/>
                  </a:cubicBezTo>
                  <a:cubicBezTo>
                    <a:pt x="28392" y="153643"/>
                    <a:pt x="49179" y="147266"/>
                    <a:pt x="54687" y="125655"/>
                  </a:cubicBezTo>
                  <a:lnTo>
                    <a:pt x="70677" y="62241"/>
                  </a:lnTo>
                  <a:cubicBezTo>
                    <a:pt x="71210" y="60292"/>
                    <a:pt x="71565" y="58698"/>
                    <a:pt x="71565" y="56041"/>
                  </a:cubicBezTo>
                  <a:cubicBezTo>
                    <a:pt x="71565" y="46298"/>
                    <a:pt x="63215" y="39390"/>
                    <a:pt x="52555" y="39390"/>
                  </a:cubicBezTo>
                  <a:cubicBezTo>
                    <a:pt x="32833" y="39390"/>
                    <a:pt x="21463" y="64012"/>
                    <a:pt x="21463" y="66492"/>
                  </a:cubicBezTo>
                  <a:cubicBezTo>
                    <a:pt x="21463" y="68795"/>
                    <a:pt x="23950" y="68795"/>
                    <a:pt x="24483" y="68795"/>
                  </a:cubicBezTo>
                  <a:cubicBezTo>
                    <a:pt x="26615" y="68795"/>
                    <a:pt x="26793" y="68263"/>
                    <a:pt x="28036" y="65606"/>
                  </a:cubicBezTo>
                  <a:cubicBezTo>
                    <a:pt x="32478" y="55332"/>
                    <a:pt x="41717" y="44350"/>
                    <a:pt x="52022" y="44350"/>
                  </a:cubicBezTo>
                  <a:cubicBezTo>
                    <a:pt x="56463" y="44350"/>
                    <a:pt x="58062" y="47361"/>
                    <a:pt x="58062" y="53030"/>
                  </a:cubicBezTo>
                  <a:cubicBezTo>
                    <a:pt x="58062" y="54978"/>
                    <a:pt x="57707" y="57458"/>
                    <a:pt x="57529" y="58344"/>
                  </a:cubicBezTo>
                  <a:lnTo>
                    <a:pt x="40473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0" name="Freeform: Shape 1329">
              <a:extLst>
                <a:ext uri="{FF2B5EF4-FFF2-40B4-BE49-F238E27FC236}">
                  <a16:creationId xmlns:a16="http://schemas.microsoft.com/office/drawing/2014/main" id="{53D2DB37-3865-38DC-1976-2269E073ECE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956564" y="7630386"/>
              <a:ext cx="108555" cy="79888"/>
            </a:xfrm>
            <a:custGeom>
              <a:avLst/>
              <a:gdLst>
                <a:gd name="connsiteX0" fmla="*/ 13471 w 108555"/>
                <a:gd name="connsiteY0" fmla="*/ 67023 h 79888"/>
                <a:gd name="connsiteX1" fmla="*/ 11694 w 108555"/>
                <a:gd name="connsiteY1" fmla="*/ 74286 h 79888"/>
                <a:gd name="connsiteX2" fmla="*/ 17735 w 108555"/>
                <a:gd name="connsiteY2" fmla="*/ 79954 h 79888"/>
                <a:gd name="connsiteX3" fmla="*/ 24664 w 108555"/>
                <a:gd name="connsiteY3" fmla="*/ 76057 h 79888"/>
                <a:gd name="connsiteX4" fmla="*/ 27862 w 108555"/>
                <a:gd name="connsiteY4" fmla="*/ 65075 h 79888"/>
                <a:gd name="connsiteX5" fmla="*/ 31771 w 108555"/>
                <a:gd name="connsiteY5" fmla="*/ 49133 h 79888"/>
                <a:gd name="connsiteX6" fmla="*/ 34791 w 108555"/>
                <a:gd name="connsiteY6" fmla="*/ 37264 h 79888"/>
                <a:gd name="connsiteX7" fmla="*/ 42254 w 108555"/>
                <a:gd name="connsiteY7" fmla="*/ 21322 h 79888"/>
                <a:gd name="connsiteX8" fmla="*/ 68904 w 108555"/>
                <a:gd name="connsiteY8" fmla="*/ 5026 h 79888"/>
                <a:gd name="connsiteX9" fmla="*/ 79386 w 108555"/>
                <a:gd name="connsiteY9" fmla="*/ 17425 h 79888"/>
                <a:gd name="connsiteX10" fmla="*/ 68904 w 108555"/>
                <a:gd name="connsiteY10" fmla="*/ 55155 h 79888"/>
                <a:gd name="connsiteX11" fmla="*/ 66239 w 108555"/>
                <a:gd name="connsiteY11" fmla="*/ 64721 h 79888"/>
                <a:gd name="connsiteX12" fmla="*/ 83118 w 108555"/>
                <a:gd name="connsiteY12" fmla="*/ 79954 h 79888"/>
                <a:gd name="connsiteX13" fmla="*/ 108702 w 108555"/>
                <a:gd name="connsiteY13" fmla="*/ 52852 h 79888"/>
                <a:gd name="connsiteX14" fmla="*/ 105859 w 108555"/>
                <a:gd name="connsiteY14" fmla="*/ 50550 h 79888"/>
                <a:gd name="connsiteX15" fmla="*/ 102483 w 108555"/>
                <a:gd name="connsiteY15" fmla="*/ 53561 h 79888"/>
                <a:gd name="connsiteX16" fmla="*/ 83651 w 108555"/>
                <a:gd name="connsiteY16" fmla="*/ 74994 h 79888"/>
                <a:gd name="connsiteX17" fmla="*/ 79209 w 108555"/>
                <a:gd name="connsiteY17" fmla="*/ 68795 h 79888"/>
                <a:gd name="connsiteX18" fmla="*/ 83295 w 108555"/>
                <a:gd name="connsiteY18" fmla="*/ 54447 h 79888"/>
                <a:gd name="connsiteX19" fmla="*/ 92712 w 108555"/>
                <a:gd name="connsiteY19" fmla="*/ 20259 h 79888"/>
                <a:gd name="connsiteX20" fmla="*/ 69615 w 108555"/>
                <a:gd name="connsiteY20" fmla="*/ 66 h 79888"/>
                <a:gd name="connsiteX21" fmla="*/ 39589 w 108555"/>
                <a:gd name="connsiteY21" fmla="*/ 16185 h 79888"/>
                <a:gd name="connsiteX22" fmla="*/ 20578 w 108555"/>
                <a:gd name="connsiteY22" fmla="*/ 66 h 79888"/>
                <a:gd name="connsiteX23" fmla="*/ 6542 w 108555"/>
                <a:gd name="connsiteY23" fmla="*/ 9631 h 79888"/>
                <a:gd name="connsiteX24" fmla="*/ 146 w 108555"/>
                <a:gd name="connsiteY24" fmla="*/ 27168 h 79888"/>
                <a:gd name="connsiteX25" fmla="*/ 3166 w 108555"/>
                <a:gd name="connsiteY25" fmla="*/ 29471 h 79888"/>
                <a:gd name="connsiteX26" fmla="*/ 7075 w 108555"/>
                <a:gd name="connsiteY26" fmla="*/ 24156 h 79888"/>
                <a:gd name="connsiteX27" fmla="*/ 20045 w 108555"/>
                <a:gd name="connsiteY27" fmla="*/ 5026 h 79888"/>
                <a:gd name="connsiteX28" fmla="*/ 25908 w 108555"/>
                <a:gd name="connsiteY28" fmla="*/ 13705 h 79888"/>
                <a:gd name="connsiteX29" fmla="*/ 23065 w 108555"/>
                <a:gd name="connsiteY29" fmla="*/ 28408 h 79888"/>
                <a:gd name="connsiteX30" fmla="*/ 19157 w 108555"/>
                <a:gd name="connsiteY30" fmla="*/ 44350 h 79888"/>
                <a:gd name="connsiteX31" fmla="*/ 13471 w 108555"/>
                <a:gd name="connsiteY31" fmla="*/ 6702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555" h="79888">
                  <a:moveTo>
                    <a:pt x="13471" y="67023"/>
                  </a:moveTo>
                  <a:cubicBezTo>
                    <a:pt x="12760" y="69326"/>
                    <a:pt x="11694" y="73754"/>
                    <a:pt x="11694" y="74286"/>
                  </a:cubicBezTo>
                  <a:cubicBezTo>
                    <a:pt x="11694" y="78183"/>
                    <a:pt x="14893" y="79954"/>
                    <a:pt x="17735" y="79954"/>
                  </a:cubicBezTo>
                  <a:cubicBezTo>
                    <a:pt x="20933" y="79954"/>
                    <a:pt x="23776" y="77651"/>
                    <a:pt x="24664" y="76057"/>
                  </a:cubicBezTo>
                  <a:cubicBezTo>
                    <a:pt x="25553" y="74463"/>
                    <a:pt x="26974" y="68795"/>
                    <a:pt x="27862" y="65075"/>
                  </a:cubicBezTo>
                  <a:cubicBezTo>
                    <a:pt x="28751" y="61709"/>
                    <a:pt x="30705" y="53561"/>
                    <a:pt x="31771" y="49133"/>
                  </a:cubicBezTo>
                  <a:cubicBezTo>
                    <a:pt x="32837" y="45236"/>
                    <a:pt x="33903" y="41339"/>
                    <a:pt x="34791" y="37264"/>
                  </a:cubicBezTo>
                  <a:cubicBezTo>
                    <a:pt x="36746" y="30002"/>
                    <a:pt x="37101" y="28585"/>
                    <a:pt x="42254" y="21322"/>
                  </a:cubicBezTo>
                  <a:cubicBezTo>
                    <a:pt x="47228" y="14237"/>
                    <a:pt x="55579" y="5026"/>
                    <a:pt x="68904" y="5026"/>
                  </a:cubicBezTo>
                  <a:cubicBezTo>
                    <a:pt x="79209" y="5026"/>
                    <a:pt x="79386" y="14060"/>
                    <a:pt x="79386" y="17425"/>
                  </a:cubicBezTo>
                  <a:cubicBezTo>
                    <a:pt x="79386" y="28053"/>
                    <a:pt x="71747" y="47716"/>
                    <a:pt x="68904" y="55155"/>
                  </a:cubicBezTo>
                  <a:cubicBezTo>
                    <a:pt x="66950" y="60115"/>
                    <a:pt x="66239" y="61709"/>
                    <a:pt x="66239" y="64721"/>
                  </a:cubicBezTo>
                  <a:cubicBezTo>
                    <a:pt x="66239" y="74109"/>
                    <a:pt x="74056" y="79954"/>
                    <a:pt x="83118" y="79954"/>
                  </a:cubicBezTo>
                  <a:cubicBezTo>
                    <a:pt x="100884" y="79954"/>
                    <a:pt x="108702" y="55509"/>
                    <a:pt x="108702" y="52852"/>
                  </a:cubicBezTo>
                  <a:cubicBezTo>
                    <a:pt x="108702" y="50550"/>
                    <a:pt x="106392" y="50550"/>
                    <a:pt x="105859" y="50550"/>
                  </a:cubicBezTo>
                  <a:cubicBezTo>
                    <a:pt x="103372" y="50550"/>
                    <a:pt x="103194" y="51612"/>
                    <a:pt x="102483" y="53561"/>
                  </a:cubicBezTo>
                  <a:cubicBezTo>
                    <a:pt x="98397" y="67732"/>
                    <a:pt x="90757" y="74994"/>
                    <a:pt x="83651" y="74994"/>
                  </a:cubicBezTo>
                  <a:cubicBezTo>
                    <a:pt x="79919" y="74994"/>
                    <a:pt x="79209" y="72515"/>
                    <a:pt x="79209" y="68795"/>
                  </a:cubicBezTo>
                  <a:cubicBezTo>
                    <a:pt x="79209" y="64721"/>
                    <a:pt x="80097" y="62418"/>
                    <a:pt x="83295" y="54447"/>
                  </a:cubicBezTo>
                  <a:cubicBezTo>
                    <a:pt x="85427" y="48955"/>
                    <a:pt x="92712" y="30179"/>
                    <a:pt x="92712" y="20259"/>
                  </a:cubicBezTo>
                  <a:cubicBezTo>
                    <a:pt x="92712" y="3077"/>
                    <a:pt x="79031" y="66"/>
                    <a:pt x="69615" y="66"/>
                  </a:cubicBezTo>
                  <a:cubicBezTo>
                    <a:pt x="54868" y="66"/>
                    <a:pt x="44919" y="9100"/>
                    <a:pt x="39589" y="16185"/>
                  </a:cubicBezTo>
                  <a:cubicBezTo>
                    <a:pt x="38345" y="3963"/>
                    <a:pt x="27862" y="66"/>
                    <a:pt x="20578" y="66"/>
                  </a:cubicBezTo>
                  <a:cubicBezTo>
                    <a:pt x="12938" y="66"/>
                    <a:pt x="8852" y="5557"/>
                    <a:pt x="6542" y="9631"/>
                  </a:cubicBezTo>
                  <a:cubicBezTo>
                    <a:pt x="2633" y="16185"/>
                    <a:pt x="146" y="26282"/>
                    <a:pt x="146" y="27168"/>
                  </a:cubicBezTo>
                  <a:cubicBezTo>
                    <a:pt x="146" y="29471"/>
                    <a:pt x="2633" y="29471"/>
                    <a:pt x="3166" y="29471"/>
                  </a:cubicBezTo>
                  <a:cubicBezTo>
                    <a:pt x="5654" y="29471"/>
                    <a:pt x="5831" y="28939"/>
                    <a:pt x="7075" y="24156"/>
                  </a:cubicBezTo>
                  <a:cubicBezTo>
                    <a:pt x="9740" y="13705"/>
                    <a:pt x="13116" y="5026"/>
                    <a:pt x="20045" y="5026"/>
                  </a:cubicBezTo>
                  <a:cubicBezTo>
                    <a:pt x="24664" y="5026"/>
                    <a:pt x="25908" y="8923"/>
                    <a:pt x="25908" y="13705"/>
                  </a:cubicBezTo>
                  <a:cubicBezTo>
                    <a:pt x="25908" y="17071"/>
                    <a:pt x="24309" y="23625"/>
                    <a:pt x="23065" y="28408"/>
                  </a:cubicBezTo>
                  <a:cubicBezTo>
                    <a:pt x="21822" y="33190"/>
                    <a:pt x="20045" y="40453"/>
                    <a:pt x="19157" y="44350"/>
                  </a:cubicBezTo>
                  <a:lnTo>
                    <a:pt x="13471" y="670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1" name="Freeform: Shape 1330">
              <a:extLst>
                <a:ext uri="{FF2B5EF4-FFF2-40B4-BE49-F238E27FC236}">
                  <a16:creationId xmlns:a16="http://schemas.microsoft.com/office/drawing/2014/main" id="{0CFC5007-FCAE-B6A8-D5C6-399E7DE8017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184853" y="7465134"/>
              <a:ext cx="181222" cy="178400"/>
            </a:xfrm>
            <a:custGeom>
              <a:avLst/>
              <a:gdLst>
                <a:gd name="connsiteX0" fmla="*/ 84928 w 181222"/>
                <a:gd name="connsiteY0" fmla="*/ 17524 h 178400"/>
                <a:gd name="connsiteX1" fmla="*/ 92035 w 181222"/>
                <a:gd name="connsiteY1" fmla="*/ 8161 h 178400"/>
                <a:gd name="connsiteX2" fmla="*/ 107518 w 181222"/>
                <a:gd name="connsiteY2" fmla="*/ 7908 h 178400"/>
                <a:gd name="connsiteX3" fmla="*/ 153712 w 181222"/>
                <a:gd name="connsiteY3" fmla="*/ 32960 h 178400"/>
                <a:gd name="connsiteX4" fmla="*/ 139752 w 181222"/>
                <a:gd name="connsiteY4" fmla="*/ 68893 h 178400"/>
                <a:gd name="connsiteX5" fmla="*/ 96858 w 181222"/>
                <a:gd name="connsiteY5" fmla="*/ 83570 h 178400"/>
                <a:gd name="connsiteX6" fmla="*/ 68431 w 181222"/>
                <a:gd name="connsiteY6" fmla="*/ 83570 h 178400"/>
                <a:gd name="connsiteX7" fmla="*/ 84928 w 181222"/>
                <a:gd name="connsiteY7" fmla="*/ 17524 h 178400"/>
                <a:gd name="connsiteX8" fmla="*/ 121478 w 181222"/>
                <a:gd name="connsiteY8" fmla="*/ 86860 h 178400"/>
                <a:gd name="connsiteX9" fmla="*/ 177316 w 181222"/>
                <a:gd name="connsiteY9" fmla="*/ 38021 h 178400"/>
                <a:gd name="connsiteX10" fmla="*/ 121224 w 181222"/>
                <a:gd name="connsiteY10" fmla="*/ 63 h 178400"/>
                <a:gd name="connsiteX11" fmla="*/ 48887 w 181222"/>
                <a:gd name="connsiteY11" fmla="*/ 63 h 178400"/>
                <a:gd name="connsiteX12" fmla="*/ 41526 w 181222"/>
                <a:gd name="connsiteY12" fmla="*/ 5124 h 178400"/>
                <a:gd name="connsiteX13" fmla="*/ 48633 w 181222"/>
                <a:gd name="connsiteY13" fmla="*/ 7908 h 178400"/>
                <a:gd name="connsiteX14" fmla="*/ 58278 w 181222"/>
                <a:gd name="connsiteY14" fmla="*/ 8414 h 178400"/>
                <a:gd name="connsiteX15" fmla="*/ 65131 w 181222"/>
                <a:gd name="connsiteY15" fmla="*/ 12463 h 178400"/>
                <a:gd name="connsiteX16" fmla="*/ 64116 w 181222"/>
                <a:gd name="connsiteY16" fmla="*/ 17271 h 178400"/>
                <a:gd name="connsiteX17" fmla="*/ 30105 w 181222"/>
                <a:gd name="connsiteY17" fmla="*/ 153159 h 178400"/>
                <a:gd name="connsiteX18" fmla="*/ 7008 w 181222"/>
                <a:gd name="connsiteY18" fmla="*/ 165052 h 178400"/>
                <a:gd name="connsiteX19" fmla="*/ 155 w 181222"/>
                <a:gd name="connsiteY19" fmla="*/ 170114 h 178400"/>
                <a:gd name="connsiteX20" fmla="*/ 3708 w 181222"/>
                <a:gd name="connsiteY20" fmla="*/ 172897 h 178400"/>
                <a:gd name="connsiteX21" fmla="*/ 35689 w 181222"/>
                <a:gd name="connsiteY21" fmla="*/ 172138 h 178400"/>
                <a:gd name="connsiteX22" fmla="*/ 67923 w 181222"/>
                <a:gd name="connsiteY22" fmla="*/ 172897 h 178400"/>
                <a:gd name="connsiteX23" fmla="*/ 72999 w 181222"/>
                <a:gd name="connsiteY23" fmla="*/ 167836 h 178400"/>
                <a:gd name="connsiteX24" fmla="*/ 65892 w 181222"/>
                <a:gd name="connsiteY24" fmla="*/ 165052 h 178400"/>
                <a:gd name="connsiteX25" fmla="*/ 49395 w 181222"/>
                <a:gd name="connsiteY25" fmla="*/ 160498 h 178400"/>
                <a:gd name="connsiteX26" fmla="*/ 50156 w 181222"/>
                <a:gd name="connsiteY26" fmla="*/ 156196 h 178400"/>
                <a:gd name="connsiteX27" fmla="*/ 66908 w 181222"/>
                <a:gd name="connsiteY27" fmla="*/ 89137 h 178400"/>
                <a:gd name="connsiteX28" fmla="*/ 97112 w 181222"/>
                <a:gd name="connsiteY28" fmla="*/ 89137 h 178400"/>
                <a:gd name="connsiteX29" fmla="*/ 124777 w 181222"/>
                <a:gd name="connsiteY29" fmla="*/ 112165 h 178400"/>
                <a:gd name="connsiteX30" fmla="*/ 121224 w 181222"/>
                <a:gd name="connsiteY30" fmla="*/ 129625 h 178400"/>
                <a:gd name="connsiteX31" fmla="*/ 117163 w 181222"/>
                <a:gd name="connsiteY31" fmla="*/ 151135 h 178400"/>
                <a:gd name="connsiteX32" fmla="*/ 150920 w 181222"/>
                <a:gd name="connsiteY32" fmla="*/ 178464 h 178400"/>
                <a:gd name="connsiteX33" fmla="*/ 181377 w 181222"/>
                <a:gd name="connsiteY33" fmla="*/ 149363 h 178400"/>
                <a:gd name="connsiteX34" fmla="*/ 178332 w 181222"/>
                <a:gd name="connsiteY34" fmla="*/ 146327 h 178400"/>
                <a:gd name="connsiteX35" fmla="*/ 175032 w 181222"/>
                <a:gd name="connsiteY35" fmla="*/ 149869 h 178400"/>
                <a:gd name="connsiteX36" fmla="*/ 151935 w 181222"/>
                <a:gd name="connsiteY36" fmla="*/ 172897 h 178400"/>
                <a:gd name="connsiteX37" fmla="*/ 141783 w 181222"/>
                <a:gd name="connsiteY37" fmla="*/ 157461 h 178400"/>
                <a:gd name="connsiteX38" fmla="*/ 144321 w 181222"/>
                <a:gd name="connsiteY38" fmla="*/ 128613 h 178400"/>
                <a:gd name="connsiteX39" fmla="*/ 145336 w 181222"/>
                <a:gd name="connsiteY39" fmla="*/ 116720 h 178400"/>
                <a:gd name="connsiteX40" fmla="*/ 121478 w 18122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222" h="178400">
                  <a:moveTo>
                    <a:pt x="84928" y="17524"/>
                  </a:moveTo>
                  <a:cubicBezTo>
                    <a:pt x="86451" y="11451"/>
                    <a:pt x="87213" y="8920"/>
                    <a:pt x="92035" y="8161"/>
                  </a:cubicBezTo>
                  <a:cubicBezTo>
                    <a:pt x="94320" y="7908"/>
                    <a:pt x="102442" y="7908"/>
                    <a:pt x="107518" y="7908"/>
                  </a:cubicBezTo>
                  <a:cubicBezTo>
                    <a:pt x="125539" y="7908"/>
                    <a:pt x="153712" y="7908"/>
                    <a:pt x="153712" y="32960"/>
                  </a:cubicBezTo>
                  <a:cubicBezTo>
                    <a:pt x="153712" y="41564"/>
                    <a:pt x="149651" y="59024"/>
                    <a:pt x="139752" y="68893"/>
                  </a:cubicBezTo>
                  <a:cubicBezTo>
                    <a:pt x="133153" y="75472"/>
                    <a:pt x="119701" y="83570"/>
                    <a:pt x="96858" y="83570"/>
                  </a:cubicBezTo>
                  <a:lnTo>
                    <a:pt x="68431" y="83570"/>
                  </a:lnTo>
                  <a:lnTo>
                    <a:pt x="84928" y="17524"/>
                  </a:lnTo>
                  <a:close/>
                  <a:moveTo>
                    <a:pt x="121478" y="86860"/>
                  </a:moveTo>
                  <a:cubicBezTo>
                    <a:pt x="147113" y="81293"/>
                    <a:pt x="177316" y="63579"/>
                    <a:pt x="177316" y="38021"/>
                  </a:cubicBezTo>
                  <a:cubicBezTo>
                    <a:pt x="177316" y="16258"/>
                    <a:pt x="154473" y="63"/>
                    <a:pt x="121224" y="63"/>
                  </a:cubicBezTo>
                  <a:lnTo>
                    <a:pt x="48887" y="63"/>
                  </a:lnTo>
                  <a:cubicBezTo>
                    <a:pt x="43811" y="63"/>
                    <a:pt x="41526" y="63"/>
                    <a:pt x="41526" y="5124"/>
                  </a:cubicBezTo>
                  <a:cubicBezTo>
                    <a:pt x="41526" y="7908"/>
                    <a:pt x="43811" y="7908"/>
                    <a:pt x="48633" y="7908"/>
                  </a:cubicBezTo>
                  <a:cubicBezTo>
                    <a:pt x="49141" y="7908"/>
                    <a:pt x="53963" y="7908"/>
                    <a:pt x="58278" y="8414"/>
                  </a:cubicBezTo>
                  <a:cubicBezTo>
                    <a:pt x="62847" y="8920"/>
                    <a:pt x="65131" y="9173"/>
                    <a:pt x="65131" y="12463"/>
                  </a:cubicBezTo>
                  <a:cubicBezTo>
                    <a:pt x="65131" y="13475"/>
                    <a:pt x="64877" y="14234"/>
                    <a:pt x="64116" y="17271"/>
                  </a:cubicBezTo>
                  <a:lnTo>
                    <a:pt x="30105" y="153159"/>
                  </a:lnTo>
                  <a:cubicBezTo>
                    <a:pt x="27567" y="163028"/>
                    <a:pt x="27059" y="165052"/>
                    <a:pt x="7008" y="165052"/>
                  </a:cubicBezTo>
                  <a:cubicBezTo>
                    <a:pt x="2439" y="165052"/>
                    <a:pt x="155" y="165052"/>
                    <a:pt x="155" y="170114"/>
                  </a:cubicBezTo>
                  <a:cubicBezTo>
                    <a:pt x="155" y="172897"/>
                    <a:pt x="3201" y="172897"/>
                    <a:pt x="3708" y="172897"/>
                  </a:cubicBezTo>
                  <a:cubicBezTo>
                    <a:pt x="10815" y="172897"/>
                    <a:pt x="28582" y="172138"/>
                    <a:pt x="35689" y="172138"/>
                  </a:cubicBezTo>
                  <a:cubicBezTo>
                    <a:pt x="42795" y="172138"/>
                    <a:pt x="60816" y="172897"/>
                    <a:pt x="67923" y="172897"/>
                  </a:cubicBezTo>
                  <a:cubicBezTo>
                    <a:pt x="69953" y="172897"/>
                    <a:pt x="72999" y="172897"/>
                    <a:pt x="72999" y="167836"/>
                  </a:cubicBezTo>
                  <a:cubicBezTo>
                    <a:pt x="72999" y="165052"/>
                    <a:pt x="70715" y="165052"/>
                    <a:pt x="65892" y="165052"/>
                  </a:cubicBezTo>
                  <a:cubicBezTo>
                    <a:pt x="56501" y="165052"/>
                    <a:pt x="49395" y="165052"/>
                    <a:pt x="49395" y="160498"/>
                  </a:cubicBezTo>
                  <a:cubicBezTo>
                    <a:pt x="49395" y="158979"/>
                    <a:pt x="49902" y="157714"/>
                    <a:pt x="50156" y="156196"/>
                  </a:cubicBezTo>
                  <a:lnTo>
                    <a:pt x="66908" y="89137"/>
                  </a:lnTo>
                  <a:lnTo>
                    <a:pt x="97112" y="89137"/>
                  </a:lnTo>
                  <a:cubicBezTo>
                    <a:pt x="120209" y="89137"/>
                    <a:pt x="124777" y="103308"/>
                    <a:pt x="124777" y="112165"/>
                  </a:cubicBezTo>
                  <a:cubicBezTo>
                    <a:pt x="124777" y="115961"/>
                    <a:pt x="122747" y="123805"/>
                    <a:pt x="121224" y="129625"/>
                  </a:cubicBezTo>
                  <a:cubicBezTo>
                    <a:pt x="119447" y="136711"/>
                    <a:pt x="117163" y="146074"/>
                    <a:pt x="117163" y="151135"/>
                  </a:cubicBezTo>
                  <a:cubicBezTo>
                    <a:pt x="117163" y="178464"/>
                    <a:pt x="147620" y="178464"/>
                    <a:pt x="150920" y="178464"/>
                  </a:cubicBezTo>
                  <a:cubicBezTo>
                    <a:pt x="172494" y="178464"/>
                    <a:pt x="181377" y="152906"/>
                    <a:pt x="181377" y="149363"/>
                  </a:cubicBezTo>
                  <a:cubicBezTo>
                    <a:pt x="181377" y="146327"/>
                    <a:pt x="178586" y="146327"/>
                    <a:pt x="178332" y="146327"/>
                  </a:cubicBezTo>
                  <a:cubicBezTo>
                    <a:pt x="176047" y="146327"/>
                    <a:pt x="175540" y="148098"/>
                    <a:pt x="175032" y="149869"/>
                  </a:cubicBezTo>
                  <a:cubicBezTo>
                    <a:pt x="168687" y="168595"/>
                    <a:pt x="157773" y="172897"/>
                    <a:pt x="151935" y="172897"/>
                  </a:cubicBezTo>
                  <a:cubicBezTo>
                    <a:pt x="143559" y="172897"/>
                    <a:pt x="141783" y="167330"/>
                    <a:pt x="141783" y="157461"/>
                  </a:cubicBezTo>
                  <a:cubicBezTo>
                    <a:pt x="141783" y="149616"/>
                    <a:pt x="143306" y="136711"/>
                    <a:pt x="144321" y="128613"/>
                  </a:cubicBezTo>
                  <a:cubicBezTo>
                    <a:pt x="144828" y="125070"/>
                    <a:pt x="145336" y="120262"/>
                    <a:pt x="145336" y="116720"/>
                  </a:cubicBezTo>
                  <a:cubicBezTo>
                    <a:pt x="145336" y="97235"/>
                    <a:pt x="128331" y="89390"/>
                    <a:pt x="121478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2" name="Freeform: Shape 1331">
              <a:extLst>
                <a:ext uri="{FF2B5EF4-FFF2-40B4-BE49-F238E27FC236}">
                  <a16:creationId xmlns:a16="http://schemas.microsoft.com/office/drawing/2014/main" id="{69C052A0-38E1-D9EA-102F-EE113780A87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388314" y="7481006"/>
              <a:ext cx="120104" cy="8679"/>
            </a:xfrm>
            <a:custGeom>
              <a:avLst/>
              <a:gdLst>
                <a:gd name="connsiteX0" fmla="*/ 113160 w 120104"/>
                <a:gd name="connsiteY0" fmla="*/ 8739 h 8679"/>
                <a:gd name="connsiteX1" fmla="*/ 120267 w 120104"/>
                <a:gd name="connsiteY1" fmla="*/ 4487 h 8679"/>
                <a:gd name="connsiteX2" fmla="*/ 113160 w 120104"/>
                <a:gd name="connsiteY2" fmla="*/ 59 h 8679"/>
                <a:gd name="connsiteX3" fmla="*/ 7269 w 120104"/>
                <a:gd name="connsiteY3" fmla="*/ 59 h 8679"/>
                <a:gd name="connsiteX4" fmla="*/ 163 w 120104"/>
                <a:gd name="connsiteY4" fmla="*/ 4310 h 8679"/>
                <a:gd name="connsiteX5" fmla="*/ 7269 w 120104"/>
                <a:gd name="connsiteY5" fmla="*/ 8739 h 8679"/>
                <a:gd name="connsiteX6" fmla="*/ 113160 w 120104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04" h="8679">
                  <a:moveTo>
                    <a:pt x="113160" y="8739"/>
                  </a:moveTo>
                  <a:cubicBezTo>
                    <a:pt x="116003" y="8739"/>
                    <a:pt x="120267" y="8739"/>
                    <a:pt x="120267" y="4487"/>
                  </a:cubicBezTo>
                  <a:cubicBezTo>
                    <a:pt x="120267" y="59"/>
                    <a:pt x="116180" y="59"/>
                    <a:pt x="113160" y="59"/>
                  </a:cubicBezTo>
                  <a:lnTo>
                    <a:pt x="7269" y="59"/>
                  </a:lnTo>
                  <a:cubicBezTo>
                    <a:pt x="4427" y="59"/>
                    <a:pt x="163" y="59"/>
                    <a:pt x="163" y="4310"/>
                  </a:cubicBezTo>
                  <a:cubicBezTo>
                    <a:pt x="163" y="8739"/>
                    <a:pt x="4249" y="8739"/>
                    <a:pt x="7269" y="8739"/>
                  </a:cubicBezTo>
                  <a:lnTo>
                    <a:pt x="113160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3" name="Freeform: Shape 1332">
              <a:extLst>
                <a:ext uri="{FF2B5EF4-FFF2-40B4-BE49-F238E27FC236}">
                  <a16:creationId xmlns:a16="http://schemas.microsoft.com/office/drawing/2014/main" id="{B5D971AB-1A10-A9D4-978D-504965F2143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535399" y="7409974"/>
              <a:ext cx="132718" cy="119743"/>
            </a:xfrm>
            <a:custGeom>
              <a:avLst/>
              <a:gdLst>
                <a:gd name="connsiteX0" fmla="*/ 78876 w 132718"/>
                <a:gd name="connsiteY0" fmla="*/ 12636 h 119743"/>
                <a:gd name="connsiteX1" fmla="*/ 84384 w 132718"/>
                <a:gd name="connsiteY1" fmla="*/ 6613 h 119743"/>
                <a:gd name="connsiteX2" fmla="*/ 95044 w 132718"/>
                <a:gd name="connsiteY2" fmla="*/ 6436 h 119743"/>
                <a:gd name="connsiteX3" fmla="*/ 114943 w 132718"/>
                <a:gd name="connsiteY3" fmla="*/ 7853 h 119743"/>
                <a:gd name="connsiteX4" fmla="*/ 123294 w 132718"/>
                <a:gd name="connsiteY4" fmla="*/ 21847 h 119743"/>
                <a:gd name="connsiteX5" fmla="*/ 122050 w 132718"/>
                <a:gd name="connsiteY5" fmla="*/ 36195 h 119743"/>
                <a:gd name="connsiteX6" fmla="*/ 121695 w 132718"/>
                <a:gd name="connsiteY6" fmla="*/ 38143 h 119743"/>
                <a:gd name="connsiteX7" fmla="*/ 124715 w 132718"/>
                <a:gd name="connsiteY7" fmla="*/ 40800 h 119743"/>
                <a:gd name="connsiteX8" fmla="*/ 128091 w 132718"/>
                <a:gd name="connsiteY8" fmla="*/ 36372 h 119743"/>
                <a:gd name="connsiteX9" fmla="*/ 132888 w 132718"/>
                <a:gd name="connsiteY9" fmla="*/ 2539 h 119743"/>
                <a:gd name="connsiteX10" fmla="*/ 127558 w 132718"/>
                <a:gd name="connsiteY10" fmla="*/ 59 h 119743"/>
                <a:gd name="connsiteX11" fmla="*/ 18291 w 132718"/>
                <a:gd name="connsiteY11" fmla="*/ 59 h 119743"/>
                <a:gd name="connsiteX12" fmla="*/ 12250 w 132718"/>
                <a:gd name="connsiteY12" fmla="*/ 3779 h 119743"/>
                <a:gd name="connsiteX13" fmla="*/ 1057 w 132718"/>
                <a:gd name="connsiteY13" fmla="*/ 35132 h 119743"/>
                <a:gd name="connsiteX14" fmla="*/ 169 w 132718"/>
                <a:gd name="connsiteY14" fmla="*/ 38320 h 119743"/>
                <a:gd name="connsiteX15" fmla="*/ 3189 w 132718"/>
                <a:gd name="connsiteY15" fmla="*/ 40800 h 119743"/>
                <a:gd name="connsiteX16" fmla="*/ 6920 w 132718"/>
                <a:gd name="connsiteY16" fmla="*/ 36549 h 119743"/>
                <a:gd name="connsiteX17" fmla="*/ 50094 w 132718"/>
                <a:gd name="connsiteY17" fmla="*/ 6436 h 119743"/>
                <a:gd name="connsiteX18" fmla="*/ 57556 w 132718"/>
                <a:gd name="connsiteY18" fmla="*/ 6436 h 119743"/>
                <a:gd name="connsiteX19" fmla="*/ 63064 w 132718"/>
                <a:gd name="connsiteY19" fmla="*/ 8207 h 119743"/>
                <a:gd name="connsiteX20" fmla="*/ 62353 w 132718"/>
                <a:gd name="connsiteY20" fmla="*/ 11927 h 119743"/>
                <a:gd name="connsiteX21" fmla="*/ 38901 w 132718"/>
                <a:gd name="connsiteY21" fmla="*/ 105100 h 119743"/>
                <a:gd name="connsiteX22" fmla="*/ 18113 w 132718"/>
                <a:gd name="connsiteY22" fmla="*/ 113426 h 119743"/>
                <a:gd name="connsiteX23" fmla="*/ 10118 w 132718"/>
                <a:gd name="connsiteY23" fmla="*/ 117323 h 119743"/>
                <a:gd name="connsiteX24" fmla="*/ 13139 w 132718"/>
                <a:gd name="connsiteY24" fmla="*/ 119803 h 119743"/>
                <a:gd name="connsiteX25" fmla="*/ 28418 w 132718"/>
                <a:gd name="connsiteY25" fmla="*/ 119271 h 119743"/>
                <a:gd name="connsiteX26" fmla="*/ 43698 w 132718"/>
                <a:gd name="connsiteY26" fmla="*/ 119094 h 119743"/>
                <a:gd name="connsiteX27" fmla="*/ 59688 w 132718"/>
                <a:gd name="connsiteY27" fmla="*/ 119271 h 119743"/>
                <a:gd name="connsiteX28" fmla="*/ 74612 w 132718"/>
                <a:gd name="connsiteY28" fmla="*/ 119803 h 119743"/>
                <a:gd name="connsiteX29" fmla="*/ 78699 w 132718"/>
                <a:gd name="connsiteY29" fmla="*/ 115906 h 119743"/>
                <a:gd name="connsiteX30" fmla="*/ 71414 w 132718"/>
                <a:gd name="connsiteY30" fmla="*/ 113426 h 119743"/>
                <a:gd name="connsiteX31" fmla="*/ 61109 w 132718"/>
                <a:gd name="connsiteY31" fmla="*/ 113072 h 119743"/>
                <a:gd name="connsiteX32" fmla="*/ 54713 w 132718"/>
                <a:gd name="connsiteY32" fmla="*/ 109706 h 119743"/>
                <a:gd name="connsiteX33" fmla="*/ 55424 w 132718"/>
                <a:gd name="connsiteY33" fmla="*/ 105632 h 119743"/>
                <a:gd name="connsiteX34" fmla="*/ 78876 w 132718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718" h="119743">
                  <a:moveTo>
                    <a:pt x="78876" y="12636"/>
                  </a:moveTo>
                  <a:cubicBezTo>
                    <a:pt x="80120" y="7499"/>
                    <a:pt x="80475" y="6967"/>
                    <a:pt x="84384" y="6613"/>
                  </a:cubicBezTo>
                  <a:cubicBezTo>
                    <a:pt x="85272" y="6436"/>
                    <a:pt x="91491" y="6436"/>
                    <a:pt x="95044" y="6436"/>
                  </a:cubicBezTo>
                  <a:cubicBezTo>
                    <a:pt x="105882" y="6436"/>
                    <a:pt x="110501" y="6436"/>
                    <a:pt x="114943" y="7853"/>
                  </a:cubicBezTo>
                  <a:cubicBezTo>
                    <a:pt x="122938" y="10333"/>
                    <a:pt x="123294" y="15470"/>
                    <a:pt x="123294" y="21847"/>
                  </a:cubicBezTo>
                  <a:cubicBezTo>
                    <a:pt x="123294" y="24681"/>
                    <a:pt x="123294" y="26984"/>
                    <a:pt x="122050" y="36195"/>
                  </a:cubicBezTo>
                  <a:lnTo>
                    <a:pt x="121695" y="38143"/>
                  </a:lnTo>
                  <a:cubicBezTo>
                    <a:pt x="121695" y="39914"/>
                    <a:pt x="122938" y="40800"/>
                    <a:pt x="124715" y="40800"/>
                  </a:cubicBezTo>
                  <a:cubicBezTo>
                    <a:pt x="127380" y="40800"/>
                    <a:pt x="127735" y="39206"/>
                    <a:pt x="128091" y="36372"/>
                  </a:cubicBezTo>
                  <a:lnTo>
                    <a:pt x="132888" y="2539"/>
                  </a:lnTo>
                  <a:cubicBezTo>
                    <a:pt x="132888" y="59"/>
                    <a:pt x="130756" y="59"/>
                    <a:pt x="127558" y="59"/>
                  </a:cubicBezTo>
                  <a:lnTo>
                    <a:pt x="18291" y="59"/>
                  </a:lnTo>
                  <a:cubicBezTo>
                    <a:pt x="13849" y="59"/>
                    <a:pt x="13494" y="59"/>
                    <a:pt x="12250" y="3779"/>
                  </a:cubicBezTo>
                  <a:lnTo>
                    <a:pt x="1057" y="35132"/>
                  </a:lnTo>
                  <a:cubicBezTo>
                    <a:pt x="879" y="35840"/>
                    <a:pt x="169" y="37435"/>
                    <a:pt x="169" y="38320"/>
                  </a:cubicBezTo>
                  <a:cubicBezTo>
                    <a:pt x="169" y="39029"/>
                    <a:pt x="524" y="40800"/>
                    <a:pt x="3189" y="40800"/>
                  </a:cubicBezTo>
                  <a:cubicBezTo>
                    <a:pt x="5499" y="40800"/>
                    <a:pt x="5854" y="39914"/>
                    <a:pt x="6920" y="36549"/>
                  </a:cubicBezTo>
                  <a:cubicBezTo>
                    <a:pt x="17225" y="8207"/>
                    <a:pt x="23088" y="6436"/>
                    <a:pt x="50094" y="6436"/>
                  </a:cubicBezTo>
                  <a:lnTo>
                    <a:pt x="57556" y="6436"/>
                  </a:lnTo>
                  <a:cubicBezTo>
                    <a:pt x="62886" y="6436"/>
                    <a:pt x="63064" y="6613"/>
                    <a:pt x="63064" y="8207"/>
                  </a:cubicBezTo>
                  <a:cubicBezTo>
                    <a:pt x="63064" y="8384"/>
                    <a:pt x="63064" y="9270"/>
                    <a:pt x="62353" y="11927"/>
                  </a:cubicBezTo>
                  <a:lnTo>
                    <a:pt x="38901" y="105100"/>
                  </a:lnTo>
                  <a:cubicBezTo>
                    <a:pt x="37302" y="111654"/>
                    <a:pt x="36769" y="113426"/>
                    <a:pt x="18113" y="113426"/>
                  </a:cubicBezTo>
                  <a:cubicBezTo>
                    <a:pt x="11717" y="113426"/>
                    <a:pt x="10118" y="113426"/>
                    <a:pt x="10118" y="117323"/>
                  </a:cubicBezTo>
                  <a:cubicBezTo>
                    <a:pt x="10118" y="117854"/>
                    <a:pt x="10474" y="119803"/>
                    <a:pt x="13139" y="119803"/>
                  </a:cubicBezTo>
                  <a:cubicBezTo>
                    <a:pt x="18113" y="119803"/>
                    <a:pt x="23443" y="119271"/>
                    <a:pt x="28418" y="119271"/>
                  </a:cubicBezTo>
                  <a:cubicBezTo>
                    <a:pt x="33393" y="119271"/>
                    <a:pt x="38723" y="119094"/>
                    <a:pt x="43698" y="119094"/>
                  </a:cubicBezTo>
                  <a:cubicBezTo>
                    <a:pt x="48672" y="119094"/>
                    <a:pt x="54713" y="119094"/>
                    <a:pt x="59688" y="119271"/>
                  </a:cubicBezTo>
                  <a:cubicBezTo>
                    <a:pt x="64485" y="119448"/>
                    <a:pt x="69815" y="119803"/>
                    <a:pt x="74612" y="119803"/>
                  </a:cubicBezTo>
                  <a:cubicBezTo>
                    <a:pt x="76034" y="119803"/>
                    <a:pt x="78699" y="119803"/>
                    <a:pt x="78699" y="115906"/>
                  </a:cubicBezTo>
                  <a:cubicBezTo>
                    <a:pt x="78699" y="113426"/>
                    <a:pt x="76922" y="113426"/>
                    <a:pt x="71414" y="113426"/>
                  </a:cubicBezTo>
                  <a:cubicBezTo>
                    <a:pt x="68038" y="113426"/>
                    <a:pt x="64485" y="113249"/>
                    <a:pt x="61109" y="113072"/>
                  </a:cubicBezTo>
                  <a:cubicBezTo>
                    <a:pt x="55069" y="112540"/>
                    <a:pt x="54713" y="111832"/>
                    <a:pt x="54713" y="109706"/>
                  </a:cubicBezTo>
                  <a:cubicBezTo>
                    <a:pt x="54713" y="108466"/>
                    <a:pt x="54713" y="108112"/>
                    <a:pt x="55424" y="105632"/>
                  </a:cubicBezTo>
                  <a:lnTo>
                    <a:pt x="7887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4" name="Freeform: Shape 1333">
              <a:extLst>
                <a:ext uri="{FF2B5EF4-FFF2-40B4-BE49-F238E27FC236}">
                  <a16:creationId xmlns:a16="http://schemas.microsoft.com/office/drawing/2014/main" id="{891B0643-15D8-AD2E-739C-6A4E5469556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380490" y="7591370"/>
              <a:ext cx="87413" cy="124703"/>
            </a:xfrm>
            <a:custGeom>
              <a:avLst/>
              <a:gdLst>
                <a:gd name="connsiteX0" fmla="*/ 42448 w 87413"/>
                <a:gd name="connsiteY0" fmla="*/ 5380 h 124703"/>
                <a:gd name="connsiteX1" fmla="*/ 43158 w 87413"/>
                <a:gd name="connsiteY1" fmla="*/ 2546 h 124703"/>
                <a:gd name="connsiteX2" fmla="*/ 40316 w 87413"/>
                <a:gd name="connsiteY2" fmla="*/ 66 h 124703"/>
                <a:gd name="connsiteX3" fmla="*/ 17574 w 87413"/>
                <a:gd name="connsiteY3" fmla="*/ 1838 h 124703"/>
                <a:gd name="connsiteX4" fmla="*/ 13665 w 87413"/>
                <a:gd name="connsiteY4" fmla="*/ 5912 h 124703"/>
                <a:gd name="connsiteX5" fmla="*/ 18285 w 87413"/>
                <a:gd name="connsiteY5" fmla="*/ 8392 h 124703"/>
                <a:gd name="connsiteX6" fmla="*/ 26813 w 87413"/>
                <a:gd name="connsiteY6" fmla="*/ 11049 h 124703"/>
                <a:gd name="connsiteX7" fmla="*/ 26102 w 87413"/>
                <a:gd name="connsiteY7" fmla="*/ 14946 h 124703"/>
                <a:gd name="connsiteX8" fmla="*/ 1051 w 87413"/>
                <a:gd name="connsiteY8" fmla="*/ 115204 h 124703"/>
                <a:gd name="connsiteX9" fmla="*/ 162 w 87413"/>
                <a:gd name="connsiteY9" fmla="*/ 119101 h 124703"/>
                <a:gd name="connsiteX10" fmla="*/ 6203 w 87413"/>
                <a:gd name="connsiteY10" fmla="*/ 124770 h 124703"/>
                <a:gd name="connsiteX11" fmla="*/ 14376 w 87413"/>
                <a:gd name="connsiteY11" fmla="*/ 117330 h 124703"/>
                <a:gd name="connsiteX12" fmla="*/ 23082 w 87413"/>
                <a:gd name="connsiteY12" fmla="*/ 82966 h 124703"/>
                <a:gd name="connsiteX13" fmla="*/ 45823 w 87413"/>
                <a:gd name="connsiteY13" fmla="*/ 97491 h 124703"/>
                <a:gd name="connsiteX14" fmla="*/ 45468 w 87413"/>
                <a:gd name="connsiteY14" fmla="*/ 101034 h 124703"/>
                <a:gd name="connsiteX15" fmla="*/ 44757 w 87413"/>
                <a:gd name="connsiteY15" fmla="*/ 106525 h 124703"/>
                <a:gd name="connsiteX16" fmla="*/ 63590 w 87413"/>
                <a:gd name="connsiteY16" fmla="*/ 124770 h 124703"/>
                <a:gd name="connsiteX17" fmla="*/ 86154 w 87413"/>
                <a:gd name="connsiteY17" fmla="*/ 97668 h 124703"/>
                <a:gd name="connsiteX18" fmla="*/ 83312 w 87413"/>
                <a:gd name="connsiteY18" fmla="*/ 95365 h 124703"/>
                <a:gd name="connsiteX19" fmla="*/ 79758 w 87413"/>
                <a:gd name="connsiteY19" fmla="*/ 99617 h 124703"/>
                <a:gd name="connsiteX20" fmla="*/ 64123 w 87413"/>
                <a:gd name="connsiteY20" fmla="*/ 119810 h 124703"/>
                <a:gd name="connsiteX21" fmla="*/ 57905 w 87413"/>
                <a:gd name="connsiteY21" fmla="*/ 110599 h 124703"/>
                <a:gd name="connsiteX22" fmla="*/ 58971 w 87413"/>
                <a:gd name="connsiteY22" fmla="*/ 102628 h 124703"/>
                <a:gd name="connsiteX23" fmla="*/ 59859 w 87413"/>
                <a:gd name="connsiteY23" fmla="*/ 97137 h 124703"/>
                <a:gd name="connsiteX24" fmla="*/ 31077 w 87413"/>
                <a:gd name="connsiteY24" fmla="*/ 78360 h 124703"/>
                <a:gd name="connsiteX25" fmla="*/ 45823 w 87413"/>
                <a:gd name="connsiteY25" fmla="*/ 66669 h 124703"/>
                <a:gd name="connsiteX26" fmla="*/ 73717 w 87413"/>
                <a:gd name="connsiteY26" fmla="*/ 49841 h 124703"/>
                <a:gd name="connsiteX27" fmla="*/ 79581 w 87413"/>
                <a:gd name="connsiteY27" fmla="*/ 52144 h 124703"/>
                <a:gd name="connsiteX28" fmla="*/ 70342 w 87413"/>
                <a:gd name="connsiteY28" fmla="*/ 62064 h 124703"/>
                <a:gd name="connsiteX29" fmla="*/ 77449 w 87413"/>
                <a:gd name="connsiteY29" fmla="*/ 68618 h 124703"/>
                <a:gd name="connsiteX30" fmla="*/ 87576 w 87413"/>
                <a:gd name="connsiteY30" fmla="*/ 57281 h 124703"/>
                <a:gd name="connsiteX31" fmla="*/ 73895 w 87413"/>
                <a:gd name="connsiteY31" fmla="*/ 44882 h 124703"/>
                <a:gd name="connsiteX32" fmla="*/ 45468 w 87413"/>
                <a:gd name="connsiteY32" fmla="*/ 60470 h 124703"/>
                <a:gd name="connsiteX33" fmla="*/ 24858 w 87413"/>
                <a:gd name="connsiteY33" fmla="*/ 76057 h 124703"/>
                <a:gd name="connsiteX34" fmla="*/ 42448 w 8741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413" h="124703">
                  <a:moveTo>
                    <a:pt x="42448" y="5380"/>
                  </a:moveTo>
                  <a:cubicBezTo>
                    <a:pt x="42625" y="5026"/>
                    <a:pt x="43158" y="2723"/>
                    <a:pt x="43158" y="2546"/>
                  </a:cubicBezTo>
                  <a:cubicBezTo>
                    <a:pt x="43158" y="1660"/>
                    <a:pt x="42448" y="66"/>
                    <a:pt x="40316" y="66"/>
                  </a:cubicBezTo>
                  <a:cubicBezTo>
                    <a:pt x="36762" y="66"/>
                    <a:pt x="22016" y="1483"/>
                    <a:pt x="17574" y="1838"/>
                  </a:cubicBezTo>
                  <a:cubicBezTo>
                    <a:pt x="16153" y="2015"/>
                    <a:pt x="13665" y="2192"/>
                    <a:pt x="13665" y="5912"/>
                  </a:cubicBezTo>
                  <a:cubicBezTo>
                    <a:pt x="13665" y="8392"/>
                    <a:pt x="16153" y="8392"/>
                    <a:pt x="18285" y="8392"/>
                  </a:cubicBezTo>
                  <a:cubicBezTo>
                    <a:pt x="26813" y="8392"/>
                    <a:pt x="26813" y="9632"/>
                    <a:pt x="26813" y="11049"/>
                  </a:cubicBezTo>
                  <a:cubicBezTo>
                    <a:pt x="26813" y="12289"/>
                    <a:pt x="26457" y="13351"/>
                    <a:pt x="26102" y="14946"/>
                  </a:cubicBezTo>
                  <a:lnTo>
                    <a:pt x="1051" y="115204"/>
                  </a:lnTo>
                  <a:cubicBezTo>
                    <a:pt x="162" y="118393"/>
                    <a:pt x="162" y="118747"/>
                    <a:pt x="162" y="119101"/>
                  </a:cubicBezTo>
                  <a:cubicBezTo>
                    <a:pt x="162" y="121758"/>
                    <a:pt x="2294" y="124770"/>
                    <a:pt x="6203" y="124770"/>
                  </a:cubicBezTo>
                  <a:cubicBezTo>
                    <a:pt x="11000" y="124770"/>
                    <a:pt x="13310" y="121227"/>
                    <a:pt x="14376" y="117330"/>
                  </a:cubicBezTo>
                  <a:cubicBezTo>
                    <a:pt x="14731" y="116622"/>
                    <a:pt x="22371" y="85446"/>
                    <a:pt x="23082" y="82966"/>
                  </a:cubicBezTo>
                  <a:cubicBezTo>
                    <a:pt x="35696" y="84206"/>
                    <a:pt x="45823" y="88280"/>
                    <a:pt x="45823" y="97491"/>
                  </a:cubicBezTo>
                  <a:cubicBezTo>
                    <a:pt x="45823" y="98377"/>
                    <a:pt x="45823" y="99262"/>
                    <a:pt x="45468" y="101034"/>
                  </a:cubicBezTo>
                  <a:cubicBezTo>
                    <a:pt x="44757" y="103691"/>
                    <a:pt x="44757" y="104576"/>
                    <a:pt x="44757" y="106525"/>
                  </a:cubicBezTo>
                  <a:cubicBezTo>
                    <a:pt x="44757" y="119101"/>
                    <a:pt x="55062" y="124770"/>
                    <a:pt x="63590" y="124770"/>
                  </a:cubicBezTo>
                  <a:cubicBezTo>
                    <a:pt x="80824" y="124770"/>
                    <a:pt x="86154" y="97845"/>
                    <a:pt x="86154" y="97668"/>
                  </a:cubicBezTo>
                  <a:cubicBezTo>
                    <a:pt x="86154" y="95365"/>
                    <a:pt x="83845" y="95365"/>
                    <a:pt x="83312" y="95365"/>
                  </a:cubicBezTo>
                  <a:cubicBezTo>
                    <a:pt x="80824" y="95365"/>
                    <a:pt x="80647" y="96251"/>
                    <a:pt x="79758" y="99617"/>
                  </a:cubicBezTo>
                  <a:cubicBezTo>
                    <a:pt x="77626" y="107233"/>
                    <a:pt x="72829" y="119810"/>
                    <a:pt x="64123" y="119810"/>
                  </a:cubicBezTo>
                  <a:cubicBezTo>
                    <a:pt x="59326" y="119810"/>
                    <a:pt x="57905" y="115382"/>
                    <a:pt x="57905" y="110599"/>
                  </a:cubicBezTo>
                  <a:cubicBezTo>
                    <a:pt x="57905" y="107588"/>
                    <a:pt x="57905" y="107233"/>
                    <a:pt x="58971" y="102628"/>
                  </a:cubicBezTo>
                  <a:cubicBezTo>
                    <a:pt x="59149" y="102096"/>
                    <a:pt x="59859" y="99085"/>
                    <a:pt x="59859" y="97137"/>
                  </a:cubicBezTo>
                  <a:cubicBezTo>
                    <a:pt x="59859" y="81372"/>
                    <a:pt x="38539" y="78892"/>
                    <a:pt x="31077" y="78360"/>
                  </a:cubicBezTo>
                  <a:cubicBezTo>
                    <a:pt x="36229" y="75172"/>
                    <a:pt x="42803" y="69326"/>
                    <a:pt x="45823" y="66669"/>
                  </a:cubicBezTo>
                  <a:cubicBezTo>
                    <a:pt x="54885" y="58167"/>
                    <a:pt x="63768" y="49841"/>
                    <a:pt x="73717" y="49841"/>
                  </a:cubicBezTo>
                  <a:cubicBezTo>
                    <a:pt x="75850" y="49841"/>
                    <a:pt x="78159" y="50373"/>
                    <a:pt x="79581" y="52144"/>
                  </a:cubicBezTo>
                  <a:cubicBezTo>
                    <a:pt x="71941" y="53384"/>
                    <a:pt x="70342" y="59407"/>
                    <a:pt x="70342" y="62064"/>
                  </a:cubicBezTo>
                  <a:cubicBezTo>
                    <a:pt x="70342" y="65961"/>
                    <a:pt x="73362" y="68618"/>
                    <a:pt x="77449" y="68618"/>
                  </a:cubicBezTo>
                  <a:cubicBezTo>
                    <a:pt x="82246" y="68618"/>
                    <a:pt x="87576" y="64721"/>
                    <a:pt x="87576" y="57281"/>
                  </a:cubicBezTo>
                  <a:cubicBezTo>
                    <a:pt x="87576" y="51436"/>
                    <a:pt x="83312" y="44882"/>
                    <a:pt x="73895" y="44882"/>
                  </a:cubicBezTo>
                  <a:cubicBezTo>
                    <a:pt x="63768" y="44882"/>
                    <a:pt x="54529" y="52144"/>
                    <a:pt x="45468" y="60470"/>
                  </a:cubicBezTo>
                  <a:cubicBezTo>
                    <a:pt x="38006" y="67555"/>
                    <a:pt x="32143" y="73046"/>
                    <a:pt x="24858" y="76057"/>
                  </a:cubicBezTo>
                  <a:lnTo>
                    <a:pt x="42448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5" name="Freeform: Shape 1334">
              <a:extLst>
                <a:ext uri="{FF2B5EF4-FFF2-40B4-BE49-F238E27FC236}">
                  <a16:creationId xmlns:a16="http://schemas.microsoft.com/office/drawing/2014/main" id="{9ADBF85B-24DB-9B2D-5A99-F1AD1A025E5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479177" y="7636186"/>
              <a:ext cx="99139" cy="112481"/>
            </a:xfrm>
            <a:custGeom>
              <a:avLst/>
              <a:gdLst>
                <a:gd name="connsiteX0" fmla="*/ 13670 w 99139"/>
                <a:gd name="connsiteY0" fmla="*/ 99794 h 112481"/>
                <a:gd name="connsiteX1" fmla="*/ 4964 w 99139"/>
                <a:gd name="connsiteY1" fmla="*/ 106171 h 112481"/>
                <a:gd name="connsiteX2" fmla="*/ 167 w 99139"/>
                <a:gd name="connsiteY2" fmla="*/ 109890 h 112481"/>
                <a:gd name="connsiteX3" fmla="*/ 2654 w 99139"/>
                <a:gd name="connsiteY3" fmla="*/ 112547 h 112481"/>
                <a:gd name="connsiteX4" fmla="*/ 17934 w 99139"/>
                <a:gd name="connsiteY4" fmla="*/ 111839 h 112481"/>
                <a:gd name="connsiteX5" fmla="*/ 36589 w 99139"/>
                <a:gd name="connsiteY5" fmla="*/ 112547 h 112481"/>
                <a:gd name="connsiteX6" fmla="*/ 40142 w 99139"/>
                <a:gd name="connsiteY6" fmla="*/ 108650 h 112481"/>
                <a:gd name="connsiteX7" fmla="*/ 35523 w 99139"/>
                <a:gd name="connsiteY7" fmla="*/ 106171 h 112481"/>
                <a:gd name="connsiteX8" fmla="*/ 26817 w 99139"/>
                <a:gd name="connsiteY8" fmla="*/ 104045 h 112481"/>
                <a:gd name="connsiteX9" fmla="*/ 28772 w 99139"/>
                <a:gd name="connsiteY9" fmla="*/ 95897 h 112481"/>
                <a:gd name="connsiteX10" fmla="*/ 35345 w 99139"/>
                <a:gd name="connsiteY10" fmla="*/ 69503 h 112481"/>
                <a:gd name="connsiteX11" fmla="*/ 53645 w 99139"/>
                <a:gd name="connsiteY11" fmla="*/ 79954 h 112481"/>
                <a:gd name="connsiteX12" fmla="*/ 99306 w 99139"/>
                <a:gd name="connsiteY12" fmla="*/ 29648 h 112481"/>
                <a:gd name="connsiteX13" fmla="*/ 72656 w 99139"/>
                <a:gd name="connsiteY13" fmla="*/ 66 h 112481"/>
                <a:gd name="connsiteX14" fmla="*/ 47427 w 99139"/>
                <a:gd name="connsiteY14" fmla="*/ 12466 h 112481"/>
                <a:gd name="connsiteX15" fmla="*/ 29127 w 99139"/>
                <a:gd name="connsiteY15" fmla="*/ 66 h 112481"/>
                <a:gd name="connsiteX16" fmla="*/ 15091 w 99139"/>
                <a:gd name="connsiteY16" fmla="*/ 9454 h 112481"/>
                <a:gd name="connsiteX17" fmla="*/ 8695 w 99139"/>
                <a:gd name="connsiteY17" fmla="*/ 27168 h 112481"/>
                <a:gd name="connsiteX18" fmla="*/ 11715 w 99139"/>
                <a:gd name="connsiteY18" fmla="*/ 29471 h 112481"/>
                <a:gd name="connsiteX19" fmla="*/ 15624 w 99139"/>
                <a:gd name="connsiteY19" fmla="*/ 24157 h 112481"/>
                <a:gd name="connsiteX20" fmla="*/ 28594 w 99139"/>
                <a:gd name="connsiteY20" fmla="*/ 5026 h 112481"/>
                <a:gd name="connsiteX21" fmla="*/ 34457 w 99139"/>
                <a:gd name="connsiteY21" fmla="*/ 13706 h 112481"/>
                <a:gd name="connsiteX22" fmla="*/ 33924 w 99139"/>
                <a:gd name="connsiteY22" fmla="*/ 19020 h 112481"/>
                <a:gd name="connsiteX23" fmla="*/ 13670 w 99139"/>
                <a:gd name="connsiteY23" fmla="*/ 99794 h 112481"/>
                <a:gd name="connsiteX24" fmla="*/ 47249 w 99139"/>
                <a:gd name="connsiteY24" fmla="*/ 21323 h 112481"/>
                <a:gd name="connsiteX25" fmla="*/ 72123 w 99139"/>
                <a:gd name="connsiteY25" fmla="*/ 5026 h 112481"/>
                <a:gd name="connsiteX26" fmla="*/ 85093 w 99139"/>
                <a:gd name="connsiteY26" fmla="*/ 22208 h 112481"/>
                <a:gd name="connsiteX27" fmla="*/ 75854 w 99139"/>
                <a:gd name="connsiteY27" fmla="*/ 57812 h 112481"/>
                <a:gd name="connsiteX28" fmla="*/ 53645 w 99139"/>
                <a:gd name="connsiteY28" fmla="*/ 74995 h 112481"/>
                <a:gd name="connsiteX29" fmla="*/ 37833 w 99139"/>
                <a:gd name="connsiteY29" fmla="*/ 59584 h 112481"/>
                <a:gd name="connsiteX30" fmla="*/ 38366 w 99139"/>
                <a:gd name="connsiteY30" fmla="*/ 56927 h 112481"/>
                <a:gd name="connsiteX31" fmla="*/ 47249 w 99139"/>
                <a:gd name="connsiteY31" fmla="*/ 2132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139" h="112481">
                  <a:moveTo>
                    <a:pt x="13670" y="99794"/>
                  </a:moveTo>
                  <a:cubicBezTo>
                    <a:pt x="12426" y="104753"/>
                    <a:pt x="12071" y="106171"/>
                    <a:pt x="4964" y="106171"/>
                  </a:cubicBezTo>
                  <a:cubicBezTo>
                    <a:pt x="2654" y="106171"/>
                    <a:pt x="167" y="106171"/>
                    <a:pt x="167" y="109890"/>
                  </a:cubicBezTo>
                  <a:cubicBezTo>
                    <a:pt x="167" y="111839"/>
                    <a:pt x="1766" y="112547"/>
                    <a:pt x="2654" y="112547"/>
                  </a:cubicBezTo>
                  <a:cubicBezTo>
                    <a:pt x="7274" y="112547"/>
                    <a:pt x="13137" y="111839"/>
                    <a:pt x="17934" y="111839"/>
                  </a:cubicBezTo>
                  <a:cubicBezTo>
                    <a:pt x="23975" y="111839"/>
                    <a:pt x="30726" y="112547"/>
                    <a:pt x="36589" y="112547"/>
                  </a:cubicBezTo>
                  <a:cubicBezTo>
                    <a:pt x="38188" y="112547"/>
                    <a:pt x="40142" y="112016"/>
                    <a:pt x="40142" y="108650"/>
                  </a:cubicBezTo>
                  <a:cubicBezTo>
                    <a:pt x="40142" y="106171"/>
                    <a:pt x="37655" y="106171"/>
                    <a:pt x="35523" y="106171"/>
                  </a:cubicBezTo>
                  <a:cubicBezTo>
                    <a:pt x="31614" y="106171"/>
                    <a:pt x="26817" y="106171"/>
                    <a:pt x="26817" y="104045"/>
                  </a:cubicBezTo>
                  <a:cubicBezTo>
                    <a:pt x="26817" y="103159"/>
                    <a:pt x="28061" y="98554"/>
                    <a:pt x="28772" y="95897"/>
                  </a:cubicBezTo>
                  <a:cubicBezTo>
                    <a:pt x="30904" y="86508"/>
                    <a:pt x="33391" y="76943"/>
                    <a:pt x="35345" y="69503"/>
                  </a:cubicBezTo>
                  <a:cubicBezTo>
                    <a:pt x="37477" y="73046"/>
                    <a:pt x="42985" y="79954"/>
                    <a:pt x="53645" y="79954"/>
                  </a:cubicBezTo>
                  <a:cubicBezTo>
                    <a:pt x="75321" y="79954"/>
                    <a:pt x="99306" y="56041"/>
                    <a:pt x="99306" y="29648"/>
                  </a:cubicBezTo>
                  <a:cubicBezTo>
                    <a:pt x="99306" y="8923"/>
                    <a:pt x="84915" y="66"/>
                    <a:pt x="72656" y="66"/>
                  </a:cubicBezTo>
                  <a:cubicBezTo>
                    <a:pt x="61640" y="66"/>
                    <a:pt x="52224" y="7506"/>
                    <a:pt x="47427" y="12466"/>
                  </a:cubicBezTo>
                  <a:cubicBezTo>
                    <a:pt x="44406" y="2369"/>
                    <a:pt x="34457" y="66"/>
                    <a:pt x="29127" y="66"/>
                  </a:cubicBezTo>
                  <a:cubicBezTo>
                    <a:pt x="22198" y="66"/>
                    <a:pt x="17934" y="4672"/>
                    <a:pt x="15091" y="9454"/>
                  </a:cubicBezTo>
                  <a:cubicBezTo>
                    <a:pt x="11538" y="15477"/>
                    <a:pt x="8695" y="26105"/>
                    <a:pt x="8695" y="27168"/>
                  </a:cubicBezTo>
                  <a:cubicBezTo>
                    <a:pt x="8695" y="29471"/>
                    <a:pt x="11182" y="29471"/>
                    <a:pt x="11715" y="29471"/>
                  </a:cubicBezTo>
                  <a:cubicBezTo>
                    <a:pt x="14203" y="29471"/>
                    <a:pt x="14380" y="28939"/>
                    <a:pt x="15624" y="24157"/>
                  </a:cubicBezTo>
                  <a:cubicBezTo>
                    <a:pt x="18289" y="13883"/>
                    <a:pt x="21665" y="5026"/>
                    <a:pt x="28594" y="5026"/>
                  </a:cubicBezTo>
                  <a:cubicBezTo>
                    <a:pt x="33213" y="5026"/>
                    <a:pt x="34457" y="8923"/>
                    <a:pt x="34457" y="13706"/>
                  </a:cubicBezTo>
                  <a:cubicBezTo>
                    <a:pt x="34457" y="15654"/>
                    <a:pt x="34102" y="17957"/>
                    <a:pt x="33924" y="19020"/>
                  </a:cubicBezTo>
                  <a:lnTo>
                    <a:pt x="13670" y="99794"/>
                  </a:lnTo>
                  <a:close/>
                  <a:moveTo>
                    <a:pt x="47249" y="21323"/>
                  </a:moveTo>
                  <a:cubicBezTo>
                    <a:pt x="57554" y="7683"/>
                    <a:pt x="66437" y="5026"/>
                    <a:pt x="72123" y="5026"/>
                  </a:cubicBezTo>
                  <a:cubicBezTo>
                    <a:pt x="79052" y="5026"/>
                    <a:pt x="85093" y="10163"/>
                    <a:pt x="85093" y="22208"/>
                  </a:cubicBezTo>
                  <a:cubicBezTo>
                    <a:pt x="85093" y="29471"/>
                    <a:pt x="81184" y="47539"/>
                    <a:pt x="75854" y="57812"/>
                  </a:cubicBezTo>
                  <a:cubicBezTo>
                    <a:pt x="71412" y="66492"/>
                    <a:pt x="62706" y="74995"/>
                    <a:pt x="53645" y="74995"/>
                  </a:cubicBezTo>
                  <a:cubicBezTo>
                    <a:pt x="41031" y="74995"/>
                    <a:pt x="37833" y="61355"/>
                    <a:pt x="37833" y="59584"/>
                  </a:cubicBezTo>
                  <a:cubicBezTo>
                    <a:pt x="37833" y="58875"/>
                    <a:pt x="38188" y="57635"/>
                    <a:pt x="38366" y="56927"/>
                  </a:cubicBezTo>
                  <a:lnTo>
                    <a:pt x="47249" y="213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6" name="Freeform: Shape 1335">
              <a:extLst>
                <a:ext uri="{FF2B5EF4-FFF2-40B4-BE49-F238E27FC236}">
                  <a16:creationId xmlns:a16="http://schemas.microsoft.com/office/drawing/2014/main" id="{2F5EA919-639F-5458-5DE0-80657FE5DBE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698059" y="7465134"/>
              <a:ext cx="181222" cy="178400"/>
            </a:xfrm>
            <a:custGeom>
              <a:avLst/>
              <a:gdLst>
                <a:gd name="connsiteX0" fmla="*/ 84949 w 181222"/>
                <a:gd name="connsiteY0" fmla="*/ 17524 h 178400"/>
                <a:gd name="connsiteX1" fmla="*/ 92055 w 181222"/>
                <a:gd name="connsiteY1" fmla="*/ 8161 h 178400"/>
                <a:gd name="connsiteX2" fmla="*/ 107538 w 181222"/>
                <a:gd name="connsiteY2" fmla="*/ 7908 h 178400"/>
                <a:gd name="connsiteX3" fmla="*/ 153732 w 181222"/>
                <a:gd name="connsiteY3" fmla="*/ 32960 h 178400"/>
                <a:gd name="connsiteX4" fmla="*/ 139772 w 181222"/>
                <a:gd name="connsiteY4" fmla="*/ 68893 h 178400"/>
                <a:gd name="connsiteX5" fmla="*/ 96878 w 181222"/>
                <a:gd name="connsiteY5" fmla="*/ 83570 h 178400"/>
                <a:gd name="connsiteX6" fmla="*/ 68451 w 181222"/>
                <a:gd name="connsiteY6" fmla="*/ 83570 h 178400"/>
                <a:gd name="connsiteX7" fmla="*/ 84949 w 181222"/>
                <a:gd name="connsiteY7" fmla="*/ 17524 h 178400"/>
                <a:gd name="connsiteX8" fmla="*/ 121498 w 181222"/>
                <a:gd name="connsiteY8" fmla="*/ 86860 h 178400"/>
                <a:gd name="connsiteX9" fmla="*/ 177337 w 181222"/>
                <a:gd name="connsiteY9" fmla="*/ 38021 h 178400"/>
                <a:gd name="connsiteX10" fmla="*/ 121244 w 181222"/>
                <a:gd name="connsiteY10" fmla="*/ 63 h 178400"/>
                <a:gd name="connsiteX11" fmla="*/ 48907 w 181222"/>
                <a:gd name="connsiteY11" fmla="*/ 63 h 178400"/>
                <a:gd name="connsiteX12" fmla="*/ 41547 w 181222"/>
                <a:gd name="connsiteY12" fmla="*/ 5124 h 178400"/>
                <a:gd name="connsiteX13" fmla="*/ 48653 w 181222"/>
                <a:gd name="connsiteY13" fmla="*/ 7908 h 178400"/>
                <a:gd name="connsiteX14" fmla="*/ 58298 w 181222"/>
                <a:gd name="connsiteY14" fmla="*/ 8414 h 178400"/>
                <a:gd name="connsiteX15" fmla="*/ 65151 w 181222"/>
                <a:gd name="connsiteY15" fmla="*/ 12463 h 178400"/>
                <a:gd name="connsiteX16" fmla="*/ 64136 w 181222"/>
                <a:gd name="connsiteY16" fmla="*/ 17271 h 178400"/>
                <a:gd name="connsiteX17" fmla="*/ 30125 w 181222"/>
                <a:gd name="connsiteY17" fmla="*/ 153159 h 178400"/>
                <a:gd name="connsiteX18" fmla="*/ 7028 w 181222"/>
                <a:gd name="connsiteY18" fmla="*/ 165052 h 178400"/>
                <a:gd name="connsiteX19" fmla="*/ 175 w 181222"/>
                <a:gd name="connsiteY19" fmla="*/ 170114 h 178400"/>
                <a:gd name="connsiteX20" fmla="*/ 3728 w 181222"/>
                <a:gd name="connsiteY20" fmla="*/ 172897 h 178400"/>
                <a:gd name="connsiteX21" fmla="*/ 35709 w 181222"/>
                <a:gd name="connsiteY21" fmla="*/ 172138 h 178400"/>
                <a:gd name="connsiteX22" fmla="*/ 67943 w 181222"/>
                <a:gd name="connsiteY22" fmla="*/ 172897 h 178400"/>
                <a:gd name="connsiteX23" fmla="*/ 73019 w 181222"/>
                <a:gd name="connsiteY23" fmla="*/ 167836 h 178400"/>
                <a:gd name="connsiteX24" fmla="*/ 65913 w 181222"/>
                <a:gd name="connsiteY24" fmla="*/ 165052 h 178400"/>
                <a:gd name="connsiteX25" fmla="*/ 49415 w 181222"/>
                <a:gd name="connsiteY25" fmla="*/ 160498 h 178400"/>
                <a:gd name="connsiteX26" fmla="*/ 50176 w 181222"/>
                <a:gd name="connsiteY26" fmla="*/ 156196 h 178400"/>
                <a:gd name="connsiteX27" fmla="*/ 66928 w 181222"/>
                <a:gd name="connsiteY27" fmla="*/ 89137 h 178400"/>
                <a:gd name="connsiteX28" fmla="*/ 97132 w 181222"/>
                <a:gd name="connsiteY28" fmla="*/ 89137 h 178400"/>
                <a:gd name="connsiteX29" fmla="*/ 124797 w 181222"/>
                <a:gd name="connsiteY29" fmla="*/ 112165 h 178400"/>
                <a:gd name="connsiteX30" fmla="*/ 121244 w 181222"/>
                <a:gd name="connsiteY30" fmla="*/ 129625 h 178400"/>
                <a:gd name="connsiteX31" fmla="*/ 117183 w 181222"/>
                <a:gd name="connsiteY31" fmla="*/ 151135 h 178400"/>
                <a:gd name="connsiteX32" fmla="*/ 150940 w 181222"/>
                <a:gd name="connsiteY32" fmla="*/ 178464 h 178400"/>
                <a:gd name="connsiteX33" fmla="*/ 181398 w 181222"/>
                <a:gd name="connsiteY33" fmla="*/ 149363 h 178400"/>
                <a:gd name="connsiteX34" fmla="*/ 178352 w 181222"/>
                <a:gd name="connsiteY34" fmla="*/ 146327 h 178400"/>
                <a:gd name="connsiteX35" fmla="*/ 175052 w 181222"/>
                <a:gd name="connsiteY35" fmla="*/ 149869 h 178400"/>
                <a:gd name="connsiteX36" fmla="*/ 151955 w 181222"/>
                <a:gd name="connsiteY36" fmla="*/ 172897 h 178400"/>
                <a:gd name="connsiteX37" fmla="*/ 141803 w 181222"/>
                <a:gd name="connsiteY37" fmla="*/ 157461 h 178400"/>
                <a:gd name="connsiteX38" fmla="*/ 144341 w 181222"/>
                <a:gd name="connsiteY38" fmla="*/ 128613 h 178400"/>
                <a:gd name="connsiteX39" fmla="*/ 145356 w 181222"/>
                <a:gd name="connsiteY39" fmla="*/ 116720 h 178400"/>
                <a:gd name="connsiteX40" fmla="*/ 121498 w 181222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222" h="178400">
                  <a:moveTo>
                    <a:pt x="84949" y="17524"/>
                  </a:moveTo>
                  <a:cubicBezTo>
                    <a:pt x="86472" y="11451"/>
                    <a:pt x="87233" y="8920"/>
                    <a:pt x="92055" y="8161"/>
                  </a:cubicBezTo>
                  <a:cubicBezTo>
                    <a:pt x="94340" y="7908"/>
                    <a:pt x="102462" y="7908"/>
                    <a:pt x="107538" y="7908"/>
                  </a:cubicBezTo>
                  <a:cubicBezTo>
                    <a:pt x="125559" y="7908"/>
                    <a:pt x="153732" y="7908"/>
                    <a:pt x="153732" y="32960"/>
                  </a:cubicBezTo>
                  <a:cubicBezTo>
                    <a:pt x="153732" y="41564"/>
                    <a:pt x="149671" y="59024"/>
                    <a:pt x="139772" y="68893"/>
                  </a:cubicBezTo>
                  <a:cubicBezTo>
                    <a:pt x="133173" y="75472"/>
                    <a:pt x="119721" y="83570"/>
                    <a:pt x="96878" y="83570"/>
                  </a:cubicBezTo>
                  <a:lnTo>
                    <a:pt x="68451" y="83570"/>
                  </a:lnTo>
                  <a:lnTo>
                    <a:pt x="84949" y="17524"/>
                  </a:lnTo>
                  <a:close/>
                  <a:moveTo>
                    <a:pt x="121498" y="86860"/>
                  </a:moveTo>
                  <a:cubicBezTo>
                    <a:pt x="147133" y="81293"/>
                    <a:pt x="177337" y="63579"/>
                    <a:pt x="177337" y="38021"/>
                  </a:cubicBezTo>
                  <a:cubicBezTo>
                    <a:pt x="177337" y="16258"/>
                    <a:pt x="154493" y="63"/>
                    <a:pt x="121244" y="63"/>
                  </a:cubicBezTo>
                  <a:lnTo>
                    <a:pt x="48907" y="63"/>
                  </a:lnTo>
                  <a:cubicBezTo>
                    <a:pt x="43831" y="63"/>
                    <a:pt x="41547" y="63"/>
                    <a:pt x="41547" y="5124"/>
                  </a:cubicBezTo>
                  <a:cubicBezTo>
                    <a:pt x="41547" y="7908"/>
                    <a:pt x="43831" y="7908"/>
                    <a:pt x="48653" y="7908"/>
                  </a:cubicBezTo>
                  <a:cubicBezTo>
                    <a:pt x="49161" y="7908"/>
                    <a:pt x="53983" y="7908"/>
                    <a:pt x="58298" y="8414"/>
                  </a:cubicBezTo>
                  <a:cubicBezTo>
                    <a:pt x="62867" y="8920"/>
                    <a:pt x="65151" y="9173"/>
                    <a:pt x="65151" y="12463"/>
                  </a:cubicBezTo>
                  <a:cubicBezTo>
                    <a:pt x="65151" y="13475"/>
                    <a:pt x="64897" y="14234"/>
                    <a:pt x="64136" y="17271"/>
                  </a:cubicBezTo>
                  <a:lnTo>
                    <a:pt x="30125" y="153159"/>
                  </a:lnTo>
                  <a:cubicBezTo>
                    <a:pt x="27587" y="163028"/>
                    <a:pt x="27079" y="165052"/>
                    <a:pt x="7028" y="165052"/>
                  </a:cubicBezTo>
                  <a:cubicBezTo>
                    <a:pt x="2459" y="165052"/>
                    <a:pt x="175" y="165052"/>
                    <a:pt x="175" y="170114"/>
                  </a:cubicBezTo>
                  <a:cubicBezTo>
                    <a:pt x="175" y="172897"/>
                    <a:pt x="3221" y="172897"/>
                    <a:pt x="3728" y="172897"/>
                  </a:cubicBezTo>
                  <a:cubicBezTo>
                    <a:pt x="10835" y="172897"/>
                    <a:pt x="28602" y="172138"/>
                    <a:pt x="35709" y="172138"/>
                  </a:cubicBezTo>
                  <a:cubicBezTo>
                    <a:pt x="42816" y="172138"/>
                    <a:pt x="60836" y="172897"/>
                    <a:pt x="67943" y="172897"/>
                  </a:cubicBezTo>
                  <a:cubicBezTo>
                    <a:pt x="69974" y="172897"/>
                    <a:pt x="73019" y="172897"/>
                    <a:pt x="73019" y="167836"/>
                  </a:cubicBezTo>
                  <a:cubicBezTo>
                    <a:pt x="73019" y="165052"/>
                    <a:pt x="70735" y="165052"/>
                    <a:pt x="65913" y="165052"/>
                  </a:cubicBezTo>
                  <a:cubicBezTo>
                    <a:pt x="56522" y="165052"/>
                    <a:pt x="49415" y="165052"/>
                    <a:pt x="49415" y="160498"/>
                  </a:cubicBezTo>
                  <a:cubicBezTo>
                    <a:pt x="49415" y="158979"/>
                    <a:pt x="49922" y="157714"/>
                    <a:pt x="50176" y="156196"/>
                  </a:cubicBezTo>
                  <a:lnTo>
                    <a:pt x="66928" y="89137"/>
                  </a:lnTo>
                  <a:lnTo>
                    <a:pt x="97132" y="89137"/>
                  </a:lnTo>
                  <a:cubicBezTo>
                    <a:pt x="120229" y="89137"/>
                    <a:pt x="124797" y="103308"/>
                    <a:pt x="124797" y="112165"/>
                  </a:cubicBezTo>
                  <a:cubicBezTo>
                    <a:pt x="124797" y="115961"/>
                    <a:pt x="122767" y="123805"/>
                    <a:pt x="121244" y="129625"/>
                  </a:cubicBezTo>
                  <a:cubicBezTo>
                    <a:pt x="119467" y="136711"/>
                    <a:pt x="117183" y="146074"/>
                    <a:pt x="117183" y="151135"/>
                  </a:cubicBezTo>
                  <a:cubicBezTo>
                    <a:pt x="117183" y="178464"/>
                    <a:pt x="147640" y="178464"/>
                    <a:pt x="150940" y="178464"/>
                  </a:cubicBezTo>
                  <a:cubicBezTo>
                    <a:pt x="172514" y="178464"/>
                    <a:pt x="181398" y="152906"/>
                    <a:pt x="181398" y="149363"/>
                  </a:cubicBezTo>
                  <a:cubicBezTo>
                    <a:pt x="181398" y="146327"/>
                    <a:pt x="178606" y="146327"/>
                    <a:pt x="178352" y="146327"/>
                  </a:cubicBezTo>
                  <a:cubicBezTo>
                    <a:pt x="176068" y="146327"/>
                    <a:pt x="175560" y="148098"/>
                    <a:pt x="175052" y="149869"/>
                  </a:cubicBezTo>
                  <a:cubicBezTo>
                    <a:pt x="168707" y="168595"/>
                    <a:pt x="157793" y="172897"/>
                    <a:pt x="151955" y="172897"/>
                  </a:cubicBezTo>
                  <a:cubicBezTo>
                    <a:pt x="143579" y="172897"/>
                    <a:pt x="141803" y="167330"/>
                    <a:pt x="141803" y="157461"/>
                  </a:cubicBezTo>
                  <a:cubicBezTo>
                    <a:pt x="141803" y="149616"/>
                    <a:pt x="143326" y="136711"/>
                    <a:pt x="144341" y="128613"/>
                  </a:cubicBezTo>
                  <a:cubicBezTo>
                    <a:pt x="144849" y="125070"/>
                    <a:pt x="145356" y="120262"/>
                    <a:pt x="145356" y="116720"/>
                  </a:cubicBezTo>
                  <a:cubicBezTo>
                    <a:pt x="145356" y="97235"/>
                    <a:pt x="128351" y="89390"/>
                    <a:pt x="121498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B8E9A449-6330-B139-293A-CDB325AF6573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901519" y="7481006"/>
              <a:ext cx="120104" cy="8679"/>
            </a:xfrm>
            <a:custGeom>
              <a:avLst/>
              <a:gdLst>
                <a:gd name="connsiteX0" fmla="*/ 113180 w 120104"/>
                <a:gd name="connsiteY0" fmla="*/ 8739 h 8679"/>
                <a:gd name="connsiteX1" fmla="*/ 120287 w 120104"/>
                <a:gd name="connsiteY1" fmla="*/ 4487 h 8679"/>
                <a:gd name="connsiteX2" fmla="*/ 113180 w 120104"/>
                <a:gd name="connsiteY2" fmla="*/ 59 h 8679"/>
                <a:gd name="connsiteX3" fmla="*/ 7289 w 120104"/>
                <a:gd name="connsiteY3" fmla="*/ 59 h 8679"/>
                <a:gd name="connsiteX4" fmla="*/ 183 w 120104"/>
                <a:gd name="connsiteY4" fmla="*/ 4310 h 8679"/>
                <a:gd name="connsiteX5" fmla="*/ 7289 w 120104"/>
                <a:gd name="connsiteY5" fmla="*/ 8739 h 8679"/>
                <a:gd name="connsiteX6" fmla="*/ 113180 w 120104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04" h="8679">
                  <a:moveTo>
                    <a:pt x="113180" y="8739"/>
                  </a:moveTo>
                  <a:cubicBezTo>
                    <a:pt x="116023" y="8739"/>
                    <a:pt x="120287" y="8739"/>
                    <a:pt x="120287" y="4487"/>
                  </a:cubicBezTo>
                  <a:cubicBezTo>
                    <a:pt x="120287" y="59"/>
                    <a:pt x="116201" y="59"/>
                    <a:pt x="113180" y="59"/>
                  </a:cubicBezTo>
                  <a:lnTo>
                    <a:pt x="7289" y="59"/>
                  </a:lnTo>
                  <a:cubicBezTo>
                    <a:pt x="4447" y="59"/>
                    <a:pt x="183" y="59"/>
                    <a:pt x="183" y="4310"/>
                  </a:cubicBezTo>
                  <a:cubicBezTo>
                    <a:pt x="183" y="8739"/>
                    <a:pt x="4269" y="8739"/>
                    <a:pt x="7289" y="8739"/>
                  </a:cubicBezTo>
                  <a:lnTo>
                    <a:pt x="113180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8" name="Freeform: Shape 1337">
              <a:extLst>
                <a:ext uri="{FF2B5EF4-FFF2-40B4-BE49-F238E27FC236}">
                  <a16:creationId xmlns:a16="http://schemas.microsoft.com/office/drawing/2014/main" id="{D4050EB6-2763-2EFB-C1C3-C90EDAE6D06C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048605" y="7409974"/>
              <a:ext cx="132718" cy="119743"/>
            </a:xfrm>
            <a:custGeom>
              <a:avLst/>
              <a:gdLst>
                <a:gd name="connsiteX0" fmla="*/ 78896 w 132718"/>
                <a:gd name="connsiteY0" fmla="*/ 12636 h 119743"/>
                <a:gd name="connsiteX1" fmla="*/ 84404 w 132718"/>
                <a:gd name="connsiteY1" fmla="*/ 6613 h 119743"/>
                <a:gd name="connsiteX2" fmla="*/ 95064 w 132718"/>
                <a:gd name="connsiteY2" fmla="*/ 6436 h 119743"/>
                <a:gd name="connsiteX3" fmla="*/ 114963 w 132718"/>
                <a:gd name="connsiteY3" fmla="*/ 7853 h 119743"/>
                <a:gd name="connsiteX4" fmla="*/ 123314 w 132718"/>
                <a:gd name="connsiteY4" fmla="*/ 21847 h 119743"/>
                <a:gd name="connsiteX5" fmla="*/ 122070 w 132718"/>
                <a:gd name="connsiteY5" fmla="*/ 36195 h 119743"/>
                <a:gd name="connsiteX6" fmla="*/ 121715 w 132718"/>
                <a:gd name="connsiteY6" fmla="*/ 38143 h 119743"/>
                <a:gd name="connsiteX7" fmla="*/ 124735 w 132718"/>
                <a:gd name="connsiteY7" fmla="*/ 40800 h 119743"/>
                <a:gd name="connsiteX8" fmla="*/ 128111 w 132718"/>
                <a:gd name="connsiteY8" fmla="*/ 36372 h 119743"/>
                <a:gd name="connsiteX9" fmla="*/ 132908 w 132718"/>
                <a:gd name="connsiteY9" fmla="*/ 2539 h 119743"/>
                <a:gd name="connsiteX10" fmla="*/ 127578 w 132718"/>
                <a:gd name="connsiteY10" fmla="*/ 59 h 119743"/>
                <a:gd name="connsiteX11" fmla="*/ 18311 w 132718"/>
                <a:gd name="connsiteY11" fmla="*/ 59 h 119743"/>
                <a:gd name="connsiteX12" fmla="*/ 12270 w 132718"/>
                <a:gd name="connsiteY12" fmla="*/ 3779 h 119743"/>
                <a:gd name="connsiteX13" fmla="*/ 1077 w 132718"/>
                <a:gd name="connsiteY13" fmla="*/ 35132 h 119743"/>
                <a:gd name="connsiteX14" fmla="*/ 189 w 132718"/>
                <a:gd name="connsiteY14" fmla="*/ 38320 h 119743"/>
                <a:gd name="connsiteX15" fmla="*/ 3209 w 132718"/>
                <a:gd name="connsiteY15" fmla="*/ 40800 h 119743"/>
                <a:gd name="connsiteX16" fmla="*/ 6940 w 132718"/>
                <a:gd name="connsiteY16" fmla="*/ 36549 h 119743"/>
                <a:gd name="connsiteX17" fmla="*/ 50114 w 132718"/>
                <a:gd name="connsiteY17" fmla="*/ 6436 h 119743"/>
                <a:gd name="connsiteX18" fmla="*/ 57576 w 132718"/>
                <a:gd name="connsiteY18" fmla="*/ 6436 h 119743"/>
                <a:gd name="connsiteX19" fmla="*/ 63084 w 132718"/>
                <a:gd name="connsiteY19" fmla="*/ 8207 h 119743"/>
                <a:gd name="connsiteX20" fmla="*/ 62373 w 132718"/>
                <a:gd name="connsiteY20" fmla="*/ 11927 h 119743"/>
                <a:gd name="connsiteX21" fmla="*/ 38921 w 132718"/>
                <a:gd name="connsiteY21" fmla="*/ 105100 h 119743"/>
                <a:gd name="connsiteX22" fmla="*/ 18133 w 132718"/>
                <a:gd name="connsiteY22" fmla="*/ 113426 h 119743"/>
                <a:gd name="connsiteX23" fmla="*/ 10138 w 132718"/>
                <a:gd name="connsiteY23" fmla="*/ 117323 h 119743"/>
                <a:gd name="connsiteX24" fmla="*/ 13159 w 132718"/>
                <a:gd name="connsiteY24" fmla="*/ 119803 h 119743"/>
                <a:gd name="connsiteX25" fmla="*/ 28438 w 132718"/>
                <a:gd name="connsiteY25" fmla="*/ 119271 h 119743"/>
                <a:gd name="connsiteX26" fmla="*/ 43718 w 132718"/>
                <a:gd name="connsiteY26" fmla="*/ 119094 h 119743"/>
                <a:gd name="connsiteX27" fmla="*/ 59708 w 132718"/>
                <a:gd name="connsiteY27" fmla="*/ 119271 h 119743"/>
                <a:gd name="connsiteX28" fmla="*/ 74632 w 132718"/>
                <a:gd name="connsiteY28" fmla="*/ 119803 h 119743"/>
                <a:gd name="connsiteX29" fmla="*/ 78719 w 132718"/>
                <a:gd name="connsiteY29" fmla="*/ 115906 h 119743"/>
                <a:gd name="connsiteX30" fmla="*/ 71434 w 132718"/>
                <a:gd name="connsiteY30" fmla="*/ 113426 h 119743"/>
                <a:gd name="connsiteX31" fmla="*/ 61129 w 132718"/>
                <a:gd name="connsiteY31" fmla="*/ 113072 h 119743"/>
                <a:gd name="connsiteX32" fmla="*/ 54733 w 132718"/>
                <a:gd name="connsiteY32" fmla="*/ 109706 h 119743"/>
                <a:gd name="connsiteX33" fmla="*/ 55444 w 132718"/>
                <a:gd name="connsiteY33" fmla="*/ 105632 h 119743"/>
                <a:gd name="connsiteX34" fmla="*/ 78896 w 132718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2718" h="119743">
                  <a:moveTo>
                    <a:pt x="78896" y="12636"/>
                  </a:moveTo>
                  <a:cubicBezTo>
                    <a:pt x="80140" y="7499"/>
                    <a:pt x="80495" y="6967"/>
                    <a:pt x="84404" y="6613"/>
                  </a:cubicBezTo>
                  <a:cubicBezTo>
                    <a:pt x="85292" y="6436"/>
                    <a:pt x="91511" y="6436"/>
                    <a:pt x="95064" y="6436"/>
                  </a:cubicBezTo>
                  <a:cubicBezTo>
                    <a:pt x="105902" y="6436"/>
                    <a:pt x="110521" y="6436"/>
                    <a:pt x="114963" y="7853"/>
                  </a:cubicBezTo>
                  <a:cubicBezTo>
                    <a:pt x="122958" y="10333"/>
                    <a:pt x="123314" y="15470"/>
                    <a:pt x="123314" y="21847"/>
                  </a:cubicBezTo>
                  <a:cubicBezTo>
                    <a:pt x="123314" y="24681"/>
                    <a:pt x="123314" y="26984"/>
                    <a:pt x="122070" y="36195"/>
                  </a:cubicBezTo>
                  <a:lnTo>
                    <a:pt x="121715" y="38143"/>
                  </a:lnTo>
                  <a:cubicBezTo>
                    <a:pt x="121715" y="39914"/>
                    <a:pt x="122958" y="40800"/>
                    <a:pt x="124735" y="40800"/>
                  </a:cubicBezTo>
                  <a:cubicBezTo>
                    <a:pt x="127400" y="40800"/>
                    <a:pt x="127755" y="39206"/>
                    <a:pt x="128111" y="36372"/>
                  </a:cubicBezTo>
                  <a:lnTo>
                    <a:pt x="132908" y="2539"/>
                  </a:lnTo>
                  <a:cubicBezTo>
                    <a:pt x="132908" y="59"/>
                    <a:pt x="130776" y="59"/>
                    <a:pt x="127578" y="59"/>
                  </a:cubicBezTo>
                  <a:lnTo>
                    <a:pt x="18311" y="59"/>
                  </a:lnTo>
                  <a:cubicBezTo>
                    <a:pt x="13869" y="59"/>
                    <a:pt x="13514" y="59"/>
                    <a:pt x="12270" y="3779"/>
                  </a:cubicBezTo>
                  <a:lnTo>
                    <a:pt x="1077" y="35132"/>
                  </a:lnTo>
                  <a:cubicBezTo>
                    <a:pt x="900" y="35840"/>
                    <a:pt x="189" y="37435"/>
                    <a:pt x="189" y="38320"/>
                  </a:cubicBezTo>
                  <a:cubicBezTo>
                    <a:pt x="189" y="39029"/>
                    <a:pt x="544" y="40800"/>
                    <a:pt x="3209" y="40800"/>
                  </a:cubicBezTo>
                  <a:cubicBezTo>
                    <a:pt x="5519" y="40800"/>
                    <a:pt x="5874" y="39914"/>
                    <a:pt x="6940" y="36549"/>
                  </a:cubicBezTo>
                  <a:cubicBezTo>
                    <a:pt x="17245" y="8207"/>
                    <a:pt x="23108" y="6436"/>
                    <a:pt x="50114" y="6436"/>
                  </a:cubicBezTo>
                  <a:lnTo>
                    <a:pt x="57576" y="6436"/>
                  </a:lnTo>
                  <a:cubicBezTo>
                    <a:pt x="62906" y="6436"/>
                    <a:pt x="63084" y="6613"/>
                    <a:pt x="63084" y="8207"/>
                  </a:cubicBezTo>
                  <a:cubicBezTo>
                    <a:pt x="63084" y="8384"/>
                    <a:pt x="63084" y="9270"/>
                    <a:pt x="62373" y="11927"/>
                  </a:cubicBezTo>
                  <a:lnTo>
                    <a:pt x="38921" y="105100"/>
                  </a:lnTo>
                  <a:cubicBezTo>
                    <a:pt x="37322" y="111654"/>
                    <a:pt x="36789" y="113426"/>
                    <a:pt x="18133" y="113426"/>
                  </a:cubicBezTo>
                  <a:cubicBezTo>
                    <a:pt x="11737" y="113426"/>
                    <a:pt x="10138" y="113426"/>
                    <a:pt x="10138" y="117323"/>
                  </a:cubicBezTo>
                  <a:cubicBezTo>
                    <a:pt x="10138" y="117854"/>
                    <a:pt x="10494" y="119803"/>
                    <a:pt x="13159" y="119803"/>
                  </a:cubicBezTo>
                  <a:cubicBezTo>
                    <a:pt x="18133" y="119803"/>
                    <a:pt x="23464" y="119271"/>
                    <a:pt x="28438" y="119271"/>
                  </a:cubicBezTo>
                  <a:cubicBezTo>
                    <a:pt x="33413" y="119271"/>
                    <a:pt x="38743" y="119094"/>
                    <a:pt x="43718" y="119094"/>
                  </a:cubicBezTo>
                  <a:cubicBezTo>
                    <a:pt x="48693" y="119094"/>
                    <a:pt x="54733" y="119094"/>
                    <a:pt x="59708" y="119271"/>
                  </a:cubicBezTo>
                  <a:cubicBezTo>
                    <a:pt x="64505" y="119448"/>
                    <a:pt x="69835" y="119803"/>
                    <a:pt x="74632" y="119803"/>
                  </a:cubicBezTo>
                  <a:cubicBezTo>
                    <a:pt x="76054" y="119803"/>
                    <a:pt x="78719" y="119803"/>
                    <a:pt x="78719" y="115906"/>
                  </a:cubicBezTo>
                  <a:cubicBezTo>
                    <a:pt x="78719" y="113426"/>
                    <a:pt x="76942" y="113426"/>
                    <a:pt x="71434" y="113426"/>
                  </a:cubicBezTo>
                  <a:cubicBezTo>
                    <a:pt x="68059" y="113426"/>
                    <a:pt x="64505" y="113249"/>
                    <a:pt x="61129" y="113072"/>
                  </a:cubicBezTo>
                  <a:cubicBezTo>
                    <a:pt x="55089" y="112540"/>
                    <a:pt x="54733" y="111832"/>
                    <a:pt x="54733" y="109706"/>
                  </a:cubicBezTo>
                  <a:cubicBezTo>
                    <a:pt x="54733" y="108466"/>
                    <a:pt x="54733" y="108112"/>
                    <a:pt x="55444" y="105632"/>
                  </a:cubicBezTo>
                  <a:lnTo>
                    <a:pt x="7889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9" name="Freeform: Shape 1338">
              <a:extLst>
                <a:ext uri="{FF2B5EF4-FFF2-40B4-BE49-F238E27FC236}">
                  <a16:creationId xmlns:a16="http://schemas.microsoft.com/office/drawing/2014/main" id="{3A390F33-A43D-1F28-6DB3-7A530F5714B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891386" y="7591370"/>
              <a:ext cx="39797" cy="124703"/>
            </a:xfrm>
            <a:custGeom>
              <a:avLst/>
              <a:gdLst>
                <a:gd name="connsiteX0" fmla="*/ 39270 w 39797"/>
                <a:gd name="connsiteY0" fmla="*/ 5380 h 124703"/>
                <a:gd name="connsiteX1" fmla="*/ 39980 w 39797"/>
                <a:gd name="connsiteY1" fmla="*/ 2546 h 124703"/>
                <a:gd name="connsiteX2" fmla="*/ 37138 w 39797"/>
                <a:gd name="connsiteY2" fmla="*/ 66 h 124703"/>
                <a:gd name="connsiteX3" fmla="*/ 14396 w 39797"/>
                <a:gd name="connsiteY3" fmla="*/ 1838 h 124703"/>
                <a:gd name="connsiteX4" fmla="*/ 10665 w 39797"/>
                <a:gd name="connsiteY4" fmla="*/ 5912 h 124703"/>
                <a:gd name="connsiteX5" fmla="*/ 15107 w 39797"/>
                <a:gd name="connsiteY5" fmla="*/ 8392 h 124703"/>
                <a:gd name="connsiteX6" fmla="*/ 23635 w 39797"/>
                <a:gd name="connsiteY6" fmla="*/ 11049 h 124703"/>
                <a:gd name="connsiteX7" fmla="*/ 22924 w 39797"/>
                <a:gd name="connsiteY7" fmla="*/ 14946 h 124703"/>
                <a:gd name="connsiteX8" fmla="*/ 893 w 39797"/>
                <a:gd name="connsiteY8" fmla="*/ 102451 h 124703"/>
                <a:gd name="connsiteX9" fmla="*/ 183 w 39797"/>
                <a:gd name="connsiteY9" fmla="*/ 107942 h 124703"/>
                <a:gd name="connsiteX10" fmla="*/ 18838 w 39797"/>
                <a:gd name="connsiteY10" fmla="*/ 124770 h 124703"/>
                <a:gd name="connsiteX11" fmla="*/ 33051 w 39797"/>
                <a:gd name="connsiteY11" fmla="*/ 115382 h 124703"/>
                <a:gd name="connsiteX12" fmla="*/ 39270 w 39797"/>
                <a:gd name="connsiteY12" fmla="*/ 97668 h 124703"/>
                <a:gd name="connsiteX13" fmla="*/ 36427 w 39797"/>
                <a:gd name="connsiteY13" fmla="*/ 95365 h 124703"/>
                <a:gd name="connsiteX14" fmla="*/ 32874 w 39797"/>
                <a:gd name="connsiteY14" fmla="*/ 99617 h 124703"/>
                <a:gd name="connsiteX15" fmla="*/ 19549 w 39797"/>
                <a:gd name="connsiteY15" fmla="*/ 119810 h 124703"/>
                <a:gd name="connsiteX16" fmla="*/ 13508 w 39797"/>
                <a:gd name="connsiteY16" fmla="*/ 111130 h 124703"/>
                <a:gd name="connsiteX17" fmla="*/ 14574 w 39797"/>
                <a:gd name="connsiteY17" fmla="*/ 103868 h 124703"/>
                <a:gd name="connsiteX18" fmla="*/ 39270 w 39797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97" h="124703">
                  <a:moveTo>
                    <a:pt x="39270" y="5380"/>
                  </a:moveTo>
                  <a:cubicBezTo>
                    <a:pt x="39447" y="5026"/>
                    <a:pt x="39980" y="2723"/>
                    <a:pt x="39980" y="2546"/>
                  </a:cubicBezTo>
                  <a:cubicBezTo>
                    <a:pt x="39980" y="1660"/>
                    <a:pt x="39270" y="66"/>
                    <a:pt x="37138" y="66"/>
                  </a:cubicBezTo>
                  <a:cubicBezTo>
                    <a:pt x="33584" y="66"/>
                    <a:pt x="18838" y="1483"/>
                    <a:pt x="14396" y="1838"/>
                  </a:cubicBezTo>
                  <a:cubicBezTo>
                    <a:pt x="13152" y="2015"/>
                    <a:pt x="10665" y="2192"/>
                    <a:pt x="10665" y="5912"/>
                  </a:cubicBezTo>
                  <a:cubicBezTo>
                    <a:pt x="10665" y="8392"/>
                    <a:pt x="13152" y="8392"/>
                    <a:pt x="15107" y="8392"/>
                  </a:cubicBezTo>
                  <a:cubicBezTo>
                    <a:pt x="23635" y="8392"/>
                    <a:pt x="23635" y="9632"/>
                    <a:pt x="23635" y="11049"/>
                  </a:cubicBezTo>
                  <a:cubicBezTo>
                    <a:pt x="23635" y="12289"/>
                    <a:pt x="23280" y="13351"/>
                    <a:pt x="22924" y="14946"/>
                  </a:cubicBezTo>
                  <a:lnTo>
                    <a:pt x="893" y="102451"/>
                  </a:lnTo>
                  <a:cubicBezTo>
                    <a:pt x="360" y="104222"/>
                    <a:pt x="183" y="106171"/>
                    <a:pt x="183" y="107942"/>
                  </a:cubicBezTo>
                  <a:cubicBezTo>
                    <a:pt x="183" y="119279"/>
                    <a:pt x="10310" y="124770"/>
                    <a:pt x="18838" y="124770"/>
                  </a:cubicBezTo>
                  <a:cubicBezTo>
                    <a:pt x="23102" y="124770"/>
                    <a:pt x="28432" y="123353"/>
                    <a:pt x="33051" y="115382"/>
                  </a:cubicBezTo>
                  <a:cubicBezTo>
                    <a:pt x="36782" y="108828"/>
                    <a:pt x="39270" y="98377"/>
                    <a:pt x="39270" y="97668"/>
                  </a:cubicBezTo>
                  <a:cubicBezTo>
                    <a:pt x="39270" y="95365"/>
                    <a:pt x="36960" y="95365"/>
                    <a:pt x="36427" y="95365"/>
                  </a:cubicBezTo>
                  <a:cubicBezTo>
                    <a:pt x="33940" y="95365"/>
                    <a:pt x="33584" y="96428"/>
                    <a:pt x="32874" y="99617"/>
                  </a:cubicBezTo>
                  <a:cubicBezTo>
                    <a:pt x="30564" y="108473"/>
                    <a:pt x="27188" y="119810"/>
                    <a:pt x="19549" y="119810"/>
                  </a:cubicBezTo>
                  <a:cubicBezTo>
                    <a:pt x="14751" y="119810"/>
                    <a:pt x="13508" y="115382"/>
                    <a:pt x="13508" y="111130"/>
                  </a:cubicBezTo>
                  <a:cubicBezTo>
                    <a:pt x="13508" y="109182"/>
                    <a:pt x="14041" y="105816"/>
                    <a:pt x="14574" y="103868"/>
                  </a:cubicBezTo>
                  <a:lnTo>
                    <a:pt x="39270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0" name="Freeform: Shape 1339">
              <a:extLst>
                <a:ext uri="{FF2B5EF4-FFF2-40B4-BE49-F238E27FC236}">
                  <a16:creationId xmlns:a16="http://schemas.microsoft.com/office/drawing/2014/main" id="{C79C3F59-2E4C-264A-C297-996C14A3D8E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956425" y="7636186"/>
              <a:ext cx="79951" cy="112481"/>
            </a:xfrm>
            <a:custGeom>
              <a:avLst/>
              <a:gdLst>
                <a:gd name="connsiteX0" fmla="*/ 79781 w 79951"/>
                <a:gd name="connsiteY0" fmla="*/ 5203 h 112481"/>
                <a:gd name="connsiteX1" fmla="*/ 80136 w 79951"/>
                <a:gd name="connsiteY1" fmla="*/ 2546 h 112481"/>
                <a:gd name="connsiteX2" fmla="*/ 77827 w 79951"/>
                <a:gd name="connsiteY2" fmla="*/ 66 h 112481"/>
                <a:gd name="connsiteX3" fmla="*/ 65034 w 79951"/>
                <a:gd name="connsiteY3" fmla="*/ 11757 h 112481"/>
                <a:gd name="connsiteX4" fmla="*/ 46024 w 79951"/>
                <a:gd name="connsiteY4" fmla="*/ 66 h 112481"/>
                <a:gd name="connsiteX5" fmla="*/ 185 w 79951"/>
                <a:gd name="connsiteY5" fmla="*/ 50550 h 112481"/>
                <a:gd name="connsiteX6" fmla="*/ 27013 w 79951"/>
                <a:gd name="connsiteY6" fmla="*/ 79954 h 112481"/>
                <a:gd name="connsiteX7" fmla="*/ 49400 w 79951"/>
                <a:gd name="connsiteY7" fmla="*/ 70212 h 112481"/>
                <a:gd name="connsiteX8" fmla="*/ 43003 w 79951"/>
                <a:gd name="connsiteY8" fmla="*/ 96074 h 112481"/>
                <a:gd name="connsiteX9" fmla="*/ 29323 w 79951"/>
                <a:gd name="connsiteY9" fmla="*/ 106171 h 112481"/>
                <a:gd name="connsiteX10" fmla="*/ 24703 w 79951"/>
                <a:gd name="connsiteY10" fmla="*/ 110068 h 112481"/>
                <a:gd name="connsiteX11" fmla="*/ 27369 w 79951"/>
                <a:gd name="connsiteY11" fmla="*/ 112547 h 112481"/>
                <a:gd name="connsiteX12" fmla="*/ 45846 w 79951"/>
                <a:gd name="connsiteY12" fmla="*/ 111839 h 112481"/>
                <a:gd name="connsiteX13" fmla="*/ 64857 w 79951"/>
                <a:gd name="connsiteY13" fmla="*/ 112547 h 112481"/>
                <a:gd name="connsiteX14" fmla="*/ 68410 w 79951"/>
                <a:gd name="connsiteY14" fmla="*/ 108650 h 112481"/>
                <a:gd name="connsiteX15" fmla="*/ 63791 w 79951"/>
                <a:gd name="connsiteY15" fmla="*/ 106171 h 112481"/>
                <a:gd name="connsiteX16" fmla="*/ 55085 w 79951"/>
                <a:gd name="connsiteY16" fmla="*/ 104045 h 112481"/>
                <a:gd name="connsiteX17" fmla="*/ 55973 w 79951"/>
                <a:gd name="connsiteY17" fmla="*/ 100148 h 112481"/>
                <a:gd name="connsiteX18" fmla="*/ 79781 w 79951"/>
                <a:gd name="connsiteY18" fmla="*/ 5203 h 112481"/>
                <a:gd name="connsiteX19" fmla="*/ 52953 w 79951"/>
                <a:gd name="connsiteY19" fmla="*/ 55864 h 112481"/>
                <a:gd name="connsiteX20" fmla="*/ 49755 w 79951"/>
                <a:gd name="connsiteY20" fmla="*/ 62064 h 112481"/>
                <a:gd name="connsiteX21" fmla="*/ 27546 w 79951"/>
                <a:gd name="connsiteY21" fmla="*/ 74995 h 112481"/>
                <a:gd name="connsiteX22" fmla="*/ 14576 w 79951"/>
                <a:gd name="connsiteY22" fmla="*/ 57812 h 112481"/>
                <a:gd name="connsiteX23" fmla="*/ 23815 w 79951"/>
                <a:gd name="connsiteY23" fmla="*/ 21854 h 112481"/>
                <a:gd name="connsiteX24" fmla="*/ 46024 w 79951"/>
                <a:gd name="connsiteY24" fmla="*/ 5026 h 112481"/>
                <a:gd name="connsiteX25" fmla="*/ 61836 w 79951"/>
                <a:gd name="connsiteY25" fmla="*/ 20437 h 112481"/>
                <a:gd name="connsiteX26" fmla="*/ 61303 w 79951"/>
                <a:gd name="connsiteY26" fmla="*/ 23094 h 112481"/>
                <a:gd name="connsiteX27" fmla="*/ 52953 w 79951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951" h="112481">
                  <a:moveTo>
                    <a:pt x="79781" y="5203"/>
                  </a:moveTo>
                  <a:cubicBezTo>
                    <a:pt x="79959" y="4495"/>
                    <a:pt x="80136" y="3432"/>
                    <a:pt x="80136" y="2546"/>
                  </a:cubicBezTo>
                  <a:cubicBezTo>
                    <a:pt x="80136" y="1483"/>
                    <a:pt x="79426" y="66"/>
                    <a:pt x="77827" y="66"/>
                  </a:cubicBezTo>
                  <a:cubicBezTo>
                    <a:pt x="76050" y="66"/>
                    <a:pt x="68588" y="6089"/>
                    <a:pt x="65034" y="11757"/>
                  </a:cubicBezTo>
                  <a:cubicBezTo>
                    <a:pt x="63258" y="8214"/>
                    <a:pt x="57395" y="66"/>
                    <a:pt x="46024" y="66"/>
                  </a:cubicBezTo>
                  <a:cubicBezTo>
                    <a:pt x="23282" y="66"/>
                    <a:pt x="185" y="25042"/>
                    <a:pt x="185" y="50550"/>
                  </a:cubicBezTo>
                  <a:cubicBezTo>
                    <a:pt x="185" y="67732"/>
                    <a:pt x="11734" y="79954"/>
                    <a:pt x="27013" y="79954"/>
                  </a:cubicBezTo>
                  <a:cubicBezTo>
                    <a:pt x="37140" y="79954"/>
                    <a:pt x="45491" y="73578"/>
                    <a:pt x="49400" y="70212"/>
                  </a:cubicBezTo>
                  <a:cubicBezTo>
                    <a:pt x="49222" y="70743"/>
                    <a:pt x="43714" y="93062"/>
                    <a:pt x="43003" y="96074"/>
                  </a:cubicBezTo>
                  <a:cubicBezTo>
                    <a:pt x="40516" y="105816"/>
                    <a:pt x="40338" y="105993"/>
                    <a:pt x="29323" y="106171"/>
                  </a:cubicBezTo>
                  <a:cubicBezTo>
                    <a:pt x="27191" y="106171"/>
                    <a:pt x="24703" y="106171"/>
                    <a:pt x="24703" y="110068"/>
                  </a:cubicBezTo>
                  <a:cubicBezTo>
                    <a:pt x="24703" y="111130"/>
                    <a:pt x="25592" y="112547"/>
                    <a:pt x="27369" y="112547"/>
                  </a:cubicBezTo>
                  <a:cubicBezTo>
                    <a:pt x="33232" y="112547"/>
                    <a:pt x="39805" y="111839"/>
                    <a:pt x="45846" y="111839"/>
                  </a:cubicBezTo>
                  <a:cubicBezTo>
                    <a:pt x="51887" y="111839"/>
                    <a:pt x="59349" y="112547"/>
                    <a:pt x="64857" y="112547"/>
                  </a:cubicBezTo>
                  <a:cubicBezTo>
                    <a:pt x="66456" y="112547"/>
                    <a:pt x="68410" y="112016"/>
                    <a:pt x="68410" y="108650"/>
                  </a:cubicBezTo>
                  <a:cubicBezTo>
                    <a:pt x="68410" y="106171"/>
                    <a:pt x="65923" y="106171"/>
                    <a:pt x="63791" y="106171"/>
                  </a:cubicBezTo>
                  <a:cubicBezTo>
                    <a:pt x="59882" y="106171"/>
                    <a:pt x="55085" y="106171"/>
                    <a:pt x="55085" y="104045"/>
                  </a:cubicBezTo>
                  <a:cubicBezTo>
                    <a:pt x="55085" y="103513"/>
                    <a:pt x="55085" y="103159"/>
                    <a:pt x="55973" y="100148"/>
                  </a:cubicBezTo>
                  <a:lnTo>
                    <a:pt x="79781" y="5203"/>
                  </a:lnTo>
                  <a:close/>
                  <a:moveTo>
                    <a:pt x="52953" y="55864"/>
                  </a:moveTo>
                  <a:cubicBezTo>
                    <a:pt x="52065" y="58875"/>
                    <a:pt x="52065" y="59230"/>
                    <a:pt x="49755" y="62064"/>
                  </a:cubicBezTo>
                  <a:cubicBezTo>
                    <a:pt x="42826" y="70212"/>
                    <a:pt x="34475" y="74995"/>
                    <a:pt x="27546" y="74995"/>
                  </a:cubicBezTo>
                  <a:cubicBezTo>
                    <a:pt x="20972" y="74995"/>
                    <a:pt x="14576" y="70389"/>
                    <a:pt x="14576" y="57812"/>
                  </a:cubicBezTo>
                  <a:cubicBezTo>
                    <a:pt x="14576" y="48424"/>
                    <a:pt x="19729" y="28939"/>
                    <a:pt x="23815" y="21854"/>
                  </a:cubicBezTo>
                  <a:cubicBezTo>
                    <a:pt x="31988" y="7683"/>
                    <a:pt x="41049" y="5026"/>
                    <a:pt x="46024" y="5026"/>
                  </a:cubicBezTo>
                  <a:cubicBezTo>
                    <a:pt x="58461" y="5026"/>
                    <a:pt x="61836" y="18665"/>
                    <a:pt x="61836" y="20437"/>
                  </a:cubicBezTo>
                  <a:cubicBezTo>
                    <a:pt x="61836" y="21323"/>
                    <a:pt x="61481" y="22385"/>
                    <a:pt x="61303" y="23094"/>
                  </a:cubicBezTo>
                  <a:lnTo>
                    <a:pt x="52953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1" name="Freeform: Shape 1340">
              <a:extLst>
                <a:ext uri="{FF2B5EF4-FFF2-40B4-BE49-F238E27FC236}">
                  <a16:creationId xmlns:a16="http://schemas.microsoft.com/office/drawing/2014/main" id="{F0496FF7-CC1E-E120-87A8-1205725660B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64987" y="7611144"/>
              <a:ext cx="26904" cy="26823"/>
            </a:xfrm>
            <a:custGeom>
              <a:avLst/>
              <a:gdLst>
                <a:gd name="connsiteX0" fmla="*/ 27101 w 26904"/>
                <a:gd name="connsiteY0" fmla="*/ 13475 h 26823"/>
                <a:gd name="connsiteX1" fmla="*/ 13649 w 26904"/>
                <a:gd name="connsiteY1" fmla="*/ 63 h 26823"/>
                <a:gd name="connsiteX2" fmla="*/ 197 w 26904"/>
                <a:gd name="connsiteY2" fmla="*/ 13475 h 26823"/>
                <a:gd name="connsiteX3" fmla="*/ 13649 w 26904"/>
                <a:gd name="connsiteY3" fmla="*/ 26887 h 26823"/>
                <a:gd name="connsiteX4" fmla="*/ 27101 w 26904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04" h="26823">
                  <a:moveTo>
                    <a:pt x="27101" y="13475"/>
                  </a:moveTo>
                  <a:cubicBezTo>
                    <a:pt x="27101" y="6136"/>
                    <a:pt x="21010" y="63"/>
                    <a:pt x="13649" y="63"/>
                  </a:cubicBezTo>
                  <a:cubicBezTo>
                    <a:pt x="6288" y="63"/>
                    <a:pt x="197" y="6136"/>
                    <a:pt x="197" y="13475"/>
                  </a:cubicBezTo>
                  <a:cubicBezTo>
                    <a:pt x="197" y="20813"/>
                    <a:pt x="6288" y="26887"/>
                    <a:pt x="13649" y="26887"/>
                  </a:cubicBezTo>
                  <a:cubicBezTo>
                    <a:pt x="21010" y="26887"/>
                    <a:pt x="27101" y="20813"/>
                    <a:pt x="2710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2" name="Freeform: Shape 1341">
              <a:extLst>
                <a:ext uri="{FF2B5EF4-FFF2-40B4-BE49-F238E27FC236}">
                  <a16:creationId xmlns:a16="http://schemas.microsoft.com/office/drawing/2014/main" id="{2BC187E1-F058-C2CA-D198-8E72B712B3C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377792" y="7611144"/>
              <a:ext cx="26904" cy="26823"/>
            </a:xfrm>
            <a:custGeom>
              <a:avLst/>
              <a:gdLst>
                <a:gd name="connsiteX0" fmla="*/ 27105 w 26904"/>
                <a:gd name="connsiteY0" fmla="*/ 13475 h 26823"/>
                <a:gd name="connsiteX1" fmla="*/ 13653 w 26904"/>
                <a:gd name="connsiteY1" fmla="*/ 63 h 26823"/>
                <a:gd name="connsiteX2" fmla="*/ 201 w 26904"/>
                <a:gd name="connsiteY2" fmla="*/ 13475 h 26823"/>
                <a:gd name="connsiteX3" fmla="*/ 13653 w 26904"/>
                <a:gd name="connsiteY3" fmla="*/ 26887 h 26823"/>
                <a:gd name="connsiteX4" fmla="*/ 27105 w 26904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04" h="26823">
                  <a:moveTo>
                    <a:pt x="27105" y="13475"/>
                  </a:moveTo>
                  <a:cubicBezTo>
                    <a:pt x="27105" y="6136"/>
                    <a:pt x="21014" y="63"/>
                    <a:pt x="13653" y="63"/>
                  </a:cubicBezTo>
                  <a:cubicBezTo>
                    <a:pt x="6293" y="63"/>
                    <a:pt x="201" y="6136"/>
                    <a:pt x="201" y="13475"/>
                  </a:cubicBezTo>
                  <a:cubicBezTo>
                    <a:pt x="201" y="20813"/>
                    <a:pt x="6293" y="26887"/>
                    <a:pt x="13653" y="26887"/>
                  </a:cubicBezTo>
                  <a:cubicBezTo>
                    <a:pt x="21014" y="26887"/>
                    <a:pt x="27105" y="20813"/>
                    <a:pt x="27105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3" name="Freeform: Shape 1342">
              <a:extLst>
                <a:ext uri="{FF2B5EF4-FFF2-40B4-BE49-F238E27FC236}">
                  <a16:creationId xmlns:a16="http://schemas.microsoft.com/office/drawing/2014/main" id="{B5B2D382-8491-39CF-F6B4-D19C1857509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490597" y="7611144"/>
              <a:ext cx="26904" cy="26823"/>
            </a:xfrm>
            <a:custGeom>
              <a:avLst/>
              <a:gdLst>
                <a:gd name="connsiteX0" fmla="*/ 27110 w 26904"/>
                <a:gd name="connsiteY0" fmla="*/ 13475 h 26823"/>
                <a:gd name="connsiteX1" fmla="*/ 13658 w 26904"/>
                <a:gd name="connsiteY1" fmla="*/ 63 h 26823"/>
                <a:gd name="connsiteX2" fmla="*/ 206 w 26904"/>
                <a:gd name="connsiteY2" fmla="*/ 13475 h 26823"/>
                <a:gd name="connsiteX3" fmla="*/ 13658 w 26904"/>
                <a:gd name="connsiteY3" fmla="*/ 26887 h 26823"/>
                <a:gd name="connsiteX4" fmla="*/ 27110 w 26904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04" h="26823">
                  <a:moveTo>
                    <a:pt x="27110" y="13475"/>
                  </a:moveTo>
                  <a:cubicBezTo>
                    <a:pt x="27110" y="6136"/>
                    <a:pt x="21018" y="63"/>
                    <a:pt x="13658" y="63"/>
                  </a:cubicBezTo>
                  <a:cubicBezTo>
                    <a:pt x="6297" y="63"/>
                    <a:pt x="206" y="6136"/>
                    <a:pt x="206" y="13475"/>
                  </a:cubicBezTo>
                  <a:cubicBezTo>
                    <a:pt x="206" y="20813"/>
                    <a:pt x="6297" y="26887"/>
                    <a:pt x="13658" y="26887"/>
                  </a:cubicBezTo>
                  <a:cubicBezTo>
                    <a:pt x="21018" y="26887"/>
                    <a:pt x="27110" y="20813"/>
                    <a:pt x="27110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4" name="Freeform: Shape 1343">
              <a:extLst>
                <a:ext uri="{FF2B5EF4-FFF2-40B4-BE49-F238E27FC236}">
                  <a16:creationId xmlns:a16="http://schemas.microsoft.com/office/drawing/2014/main" id="{655C3FD6-E8ED-69EE-EBB5-DE34573CD01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591219" y="7528902"/>
              <a:ext cx="134267" cy="111848"/>
            </a:xfrm>
            <a:custGeom>
              <a:avLst/>
              <a:gdLst>
                <a:gd name="connsiteX0" fmla="*/ 122040 w 134267"/>
                <a:gd name="connsiteY0" fmla="*/ 14740 h 111848"/>
                <a:gd name="connsiteX1" fmla="*/ 134477 w 134267"/>
                <a:gd name="connsiteY1" fmla="*/ 6136 h 111848"/>
                <a:gd name="connsiteX2" fmla="*/ 124579 w 134267"/>
                <a:gd name="connsiteY2" fmla="*/ 63 h 111848"/>
                <a:gd name="connsiteX3" fmla="*/ 66709 w 134267"/>
                <a:gd name="connsiteY3" fmla="*/ 63 h 111848"/>
                <a:gd name="connsiteX4" fmla="*/ 210 w 134267"/>
                <a:gd name="connsiteY4" fmla="*/ 71930 h 111848"/>
                <a:gd name="connsiteX5" fmla="*/ 38282 w 134267"/>
                <a:gd name="connsiteY5" fmla="*/ 111912 h 111848"/>
                <a:gd name="connsiteX6" fmla="*/ 101989 w 134267"/>
                <a:gd name="connsiteY6" fmla="*/ 42323 h 111848"/>
                <a:gd name="connsiteX7" fmla="*/ 94121 w 134267"/>
                <a:gd name="connsiteY7" fmla="*/ 14740 h 111848"/>
                <a:gd name="connsiteX8" fmla="*/ 122040 w 134267"/>
                <a:gd name="connsiteY8" fmla="*/ 14740 h 111848"/>
                <a:gd name="connsiteX9" fmla="*/ 38536 w 134267"/>
                <a:gd name="connsiteY9" fmla="*/ 106345 h 111848"/>
                <a:gd name="connsiteX10" fmla="*/ 15947 w 134267"/>
                <a:gd name="connsiteY10" fmla="*/ 79015 h 111848"/>
                <a:gd name="connsiteX11" fmla="*/ 27876 w 134267"/>
                <a:gd name="connsiteY11" fmla="*/ 35743 h 111848"/>
                <a:gd name="connsiteX12" fmla="*/ 62394 w 134267"/>
                <a:gd name="connsiteY12" fmla="*/ 14740 h 111848"/>
                <a:gd name="connsiteX13" fmla="*/ 85745 w 134267"/>
                <a:gd name="connsiteY13" fmla="*/ 39286 h 111848"/>
                <a:gd name="connsiteX14" fmla="*/ 72039 w 134267"/>
                <a:gd name="connsiteY14" fmla="*/ 84835 h 111848"/>
                <a:gd name="connsiteX15" fmla="*/ 38536 w 134267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267" h="111848">
                  <a:moveTo>
                    <a:pt x="122040" y="14740"/>
                  </a:moveTo>
                  <a:cubicBezTo>
                    <a:pt x="125340" y="14740"/>
                    <a:pt x="134477" y="14740"/>
                    <a:pt x="134477" y="6136"/>
                  </a:cubicBezTo>
                  <a:cubicBezTo>
                    <a:pt x="134477" y="63"/>
                    <a:pt x="129147" y="63"/>
                    <a:pt x="124579" y="63"/>
                  </a:cubicBezTo>
                  <a:lnTo>
                    <a:pt x="66709" y="63"/>
                  </a:lnTo>
                  <a:cubicBezTo>
                    <a:pt x="28383" y="63"/>
                    <a:pt x="210" y="41817"/>
                    <a:pt x="210" y="71930"/>
                  </a:cubicBezTo>
                  <a:cubicBezTo>
                    <a:pt x="210" y="94198"/>
                    <a:pt x="15185" y="111912"/>
                    <a:pt x="38282" y="111912"/>
                  </a:cubicBezTo>
                  <a:cubicBezTo>
                    <a:pt x="68232" y="111912"/>
                    <a:pt x="101989" y="81293"/>
                    <a:pt x="101989" y="42323"/>
                  </a:cubicBezTo>
                  <a:cubicBezTo>
                    <a:pt x="101989" y="38021"/>
                    <a:pt x="101989" y="25874"/>
                    <a:pt x="94121" y="14740"/>
                  </a:cubicBezTo>
                  <a:lnTo>
                    <a:pt x="122040" y="14740"/>
                  </a:lnTo>
                  <a:close/>
                  <a:moveTo>
                    <a:pt x="38536" y="106345"/>
                  </a:moveTo>
                  <a:cubicBezTo>
                    <a:pt x="26099" y="106345"/>
                    <a:pt x="15947" y="97235"/>
                    <a:pt x="15947" y="79015"/>
                  </a:cubicBezTo>
                  <a:cubicBezTo>
                    <a:pt x="15947" y="71424"/>
                    <a:pt x="18992" y="50673"/>
                    <a:pt x="27876" y="35743"/>
                  </a:cubicBezTo>
                  <a:cubicBezTo>
                    <a:pt x="38536" y="18283"/>
                    <a:pt x="53765" y="14740"/>
                    <a:pt x="62394" y="14740"/>
                  </a:cubicBezTo>
                  <a:cubicBezTo>
                    <a:pt x="83715" y="14740"/>
                    <a:pt x="85745" y="31442"/>
                    <a:pt x="85745" y="39286"/>
                  </a:cubicBezTo>
                  <a:cubicBezTo>
                    <a:pt x="85745" y="51180"/>
                    <a:pt x="80669" y="71930"/>
                    <a:pt x="72039" y="84835"/>
                  </a:cubicBezTo>
                  <a:cubicBezTo>
                    <a:pt x="62141" y="99765"/>
                    <a:pt x="48435" y="106345"/>
                    <a:pt x="38536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5" name="Freeform: Shape 1344">
              <a:extLst>
                <a:ext uri="{FF2B5EF4-FFF2-40B4-BE49-F238E27FC236}">
                  <a16:creationId xmlns:a16="http://schemas.microsoft.com/office/drawing/2014/main" id="{8E12CAE3-2D36-5E60-B057-C58EEFDA489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756145" y="7373670"/>
              <a:ext cx="46193" cy="176958"/>
            </a:xfrm>
            <a:custGeom>
              <a:avLst/>
              <a:gdLst>
                <a:gd name="connsiteX0" fmla="*/ 42857 w 46193"/>
                <a:gd name="connsiteY0" fmla="*/ 58 h 176958"/>
                <a:gd name="connsiteX1" fmla="*/ 216 w 46193"/>
                <a:gd name="connsiteY1" fmla="*/ 88449 h 176958"/>
                <a:gd name="connsiteX2" fmla="*/ 42857 w 46193"/>
                <a:gd name="connsiteY2" fmla="*/ 177017 h 176958"/>
                <a:gd name="connsiteX3" fmla="*/ 46410 w 46193"/>
                <a:gd name="connsiteY3" fmla="*/ 174891 h 176958"/>
                <a:gd name="connsiteX4" fmla="*/ 44633 w 46193"/>
                <a:gd name="connsiteY4" fmla="*/ 172234 h 176958"/>
                <a:gd name="connsiteX5" fmla="*/ 12298 w 46193"/>
                <a:gd name="connsiteY5" fmla="*/ 88626 h 176958"/>
                <a:gd name="connsiteX6" fmla="*/ 45166 w 46193"/>
                <a:gd name="connsiteY6" fmla="*/ 4309 h 176958"/>
                <a:gd name="connsiteX7" fmla="*/ 46410 w 46193"/>
                <a:gd name="connsiteY7" fmla="*/ 2184 h 176958"/>
                <a:gd name="connsiteX8" fmla="*/ 42857 w 46193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93" h="176958">
                  <a:moveTo>
                    <a:pt x="42857" y="58"/>
                  </a:moveTo>
                  <a:cubicBezTo>
                    <a:pt x="9100" y="23794"/>
                    <a:pt x="216" y="61347"/>
                    <a:pt x="216" y="88449"/>
                  </a:cubicBezTo>
                  <a:cubicBezTo>
                    <a:pt x="216" y="113425"/>
                    <a:pt x="7678" y="152218"/>
                    <a:pt x="42857" y="177017"/>
                  </a:cubicBezTo>
                  <a:cubicBezTo>
                    <a:pt x="44278" y="177017"/>
                    <a:pt x="46410" y="177017"/>
                    <a:pt x="46410" y="174891"/>
                  </a:cubicBezTo>
                  <a:cubicBezTo>
                    <a:pt x="46410" y="173828"/>
                    <a:pt x="45877" y="173474"/>
                    <a:pt x="44633" y="172234"/>
                  </a:cubicBezTo>
                  <a:cubicBezTo>
                    <a:pt x="21003" y="150978"/>
                    <a:pt x="12298" y="120865"/>
                    <a:pt x="12298" y="88626"/>
                  </a:cubicBezTo>
                  <a:cubicBezTo>
                    <a:pt x="12298" y="40799"/>
                    <a:pt x="30598" y="17417"/>
                    <a:pt x="45166" y="4309"/>
                  </a:cubicBezTo>
                  <a:cubicBezTo>
                    <a:pt x="45877" y="3601"/>
                    <a:pt x="46410" y="3069"/>
                    <a:pt x="46410" y="2184"/>
                  </a:cubicBezTo>
                  <a:cubicBezTo>
                    <a:pt x="46410" y="58"/>
                    <a:pt x="44278" y="58"/>
                    <a:pt x="42857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6" name="Freeform: Shape 1345">
              <a:extLst>
                <a:ext uri="{FF2B5EF4-FFF2-40B4-BE49-F238E27FC236}">
                  <a16:creationId xmlns:a16="http://schemas.microsoft.com/office/drawing/2014/main" id="{38DB99C2-F3F3-7E81-209F-525C5089F25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826046" y="7428405"/>
              <a:ext cx="83326" cy="79888"/>
            </a:xfrm>
            <a:custGeom>
              <a:avLst/>
              <a:gdLst>
                <a:gd name="connsiteX0" fmla="*/ 83546 w 83326"/>
                <a:gd name="connsiteY0" fmla="*/ 31057 h 79888"/>
                <a:gd name="connsiteX1" fmla="*/ 51388 w 83326"/>
                <a:gd name="connsiteY1" fmla="*/ 58 h 79888"/>
                <a:gd name="connsiteX2" fmla="*/ 219 w 83326"/>
                <a:gd name="connsiteY2" fmla="*/ 48948 h 79888"/>
                <a:gd name="connsiteX3" fmla="*/ 32555 w 83326"/>
                <a:gd name="connsiteY3" fmla="*/ 79946 h 79888"/>
                <a:gd name="connsiteX4" fmla="*/ 83546 w 83326"/>
                <a:gd name="connsiteY4" fmla="*/ 31057 h 79888"/>
                <a:gd name="connsiteX5" fmla="*/ 32733 w 83326"/>
                <a:gd name="connsiteY5" fmla="*/ 74986 h 79888"/>
                <a:gd name="connsiteX6" fmla="*/ 14966 w 83326"/>
                <a:gd name="connsiteY6" fmla="*/ 55324 h 79888"/>
                <a:gd name="connsiteX7" fmla="*/ 25271 w 83326"/>
                <a:gd name="connsiteY7" fmla="*/ 20606 h 79888"/>
                <a:gd name="connsiteX8" fmla="*/ 51210 w 83326"/>
                <a:gd name="connsiteY8" fmla="*/ 5018 h 79888"/>
                <a:gd name="connsiteX9" fmla="*/ 68977 w 83326"/>
                <a:gd name="connsiteY9" fmla="*/ 24680 h 79888"/>
                <a:gd name="connsiteX10" fmla="*/ 59028 w 83326"/>
                <a:gd name="connsiteY10" fmla="*/ 58867 h 79888"/>
                <a:gd name="connsiteX11" fmla="*/ 32733 w 83326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26" h="79888">
                  <a:moveTo>
                    <a:pt x="83546" y="31057"/>
                  </a:moveTo>
                  <a:cubicBezTo>
                    <a:pt x="83546" y="11395"/>
                    <a:pt x="68800" y="58"/>
                    <a:pt x="51388" y="58"/>
                  </a:cubicBezTo>
                  <a:cubicBezTo>
                    <a:pt x="25093" y="58"/>
                    <a:pt x="219" y="24680"/>
                    <a:pt x="219" y="48948"/>
                  </a:cubicBezTo>
                  <a:cubicBezTo>
                    <a:pt x="219" y="66661"/>
                    <a:pt x="13189" y="79946"/>
                    <a:pt x="32555" y="79946"/>
                  </a:cubicBezTo>
                  <a:cubicBezTo>
                    <a:pt x="57962" y="79946"/>
                    <a:pt x="83546" y="56564"/>
                    <a:pt x="83546" y="31057"/>
                  </a:cubicBezTo>
                  <a:close/>
                  <a:moveTo>
                    <a:pt x="32733" y="74986"/>
                  </a:moveTo>
                  <a:cubicBezTo>
                    <a:pt x="23849" y="74986"/>
                    <a:pt x="14966" y="69318"/>
                    <a:pt x="14966" y="55324"/>
                  </a:cubicBezTo>
                  <a:cubicBezTo>
                    <a:pt x="14966" y="48062"/>
                    <a:pt x="18342" y="30703"/>
                    <a:pt x="25271" y="20606"/>
                  </a:cubicBezTo>
                  <a:cubicBezTo>
                    <a:pt x="32910" y="9623"/>
                    <a:pt x="43215" y="5018"/>
                    <a:pt x="51210" y="5018"/>
                  </a:cubicBezTo>
                  <a:cubicBezTo>
                    <a:pt x="60804" y="5018"/>
                    <a:pt x="68977" y="11572"/>
                    <a:pt x="68977" y="24680"/>
                  </a:cubicBezTo>
                  <a:cubicBezTo>
                    <a:pt x="68977" y="28931"/>
                    <a:pt x="66845" y="46468"/>
                    <a:pt x="59028" y="58867"/>
                  </a:cubicBezTo>
                  <a:cubicBezTo>
                    <a:pt x="52276" y="69318"/>
                    <a:pt x="41616" y="74986"/>
                    <a:pt x="32733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7" name="Freeform: Shape 1346">
              <a:extLst>
                <a:ext uri="{FF2B5EF4-FFF2-40B4-BE49-F238E27FC236}">
                  <a16:creationId xmlns:a16="http://schemas.microsoft.com/office/drawing/2014/main" id="{15C7408A-2BE6-E249-89F3-BA2CC938D9D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927831" y="7373670"/>
              <a:ext cx="46016" cy="176958"/>
            </a:xfrm>
            <a:custGeom>
              <a:avLst/>
              <a:gdLst>
                <a:gd name="connsiteX0" fmla="*/ 3599 w 46016"/>
                <a:gd name="connsiteY0" fmla="*/ 58 h 176958"/>
                <a:gd name="connsiteX1" fmla="*/ 223 w 46016"/>
                <a:gd name="connsiteY1" fmla="*/ 2184 h 176958"/>
                <a:gd name="connsiteX2" fmla="*/ 1822 w 46016"/>
                <a:gd name="connsiteY2" fmla="*/ 4841 h 176958"/>
                <a:gd name="connsiteX3" fmla="*/ 34158 w 46016"/>
                <a:gd name="connsiteY3" fmla="*/ 88449 h 176958"/>
                <a:gd name="connsiteX4" fmla="*/ 3421 w 46016"/>
                <a:gd name="connsiteY4" fmla="*/ 170817 h 176958"/>
                <a:gd name="connsiteX5" fmla="*/ 223 w 46016"/>
                <a:gd name="connsiteY5" fmla="*/ 174891 h 176958"/>
                <a:gd name="connsiteX6" fmla="*/ 2533 w 46016"/>
                <a:gd name="connsiteY6" fmla="*/ 177017 h 176958"/>
                <a:gd name="connsiteX7" fmla="*/ 33270 w 46016"/>
                <a:gd name="connsiteY7" fmla="*/ 143184 h 176958"/>
                <a:gd name="connsiteX8" fmla="*/ 46240 w 46016"/>
                <a:gd name="connsiteY8" fmla="*/ 88626 h 176958"/>
                <a:gd name="connsiteX9" fmla="*/ 3599 w 46016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16" h="176958">
                  <a:moveTo>
                    <a:pt x="3599" y="58"/>
                  </a:moveTo>
                  <a:cubicBezTo>
                    <a:pt x="2355" y="58"/>
                    <a:pt x="223" y="58"/>
                    <a:pt x="223" y="2184"/>
                  </a:cubicBezTo>
                  <a:cubicBezTo>
                    <a:pt x="223" y="3069"/>
                    <a:pt x="756" y="3601"/>
                    <a:pt x="1822" y="4841"/>
                  </a:cubicBezTo>
                  <a:cubicBezTo>
                    <a:pt x="17102" y="18834"/>
                    <a:pt x="34158" y="42748"/>
                    <a:pt x="34158" y="88449"/>
                  </a:cubicBezTo>
                  <a:cubicBezTo>
                    <a:pt x="34158" y="125470"/>
                    <a:pt x="22610" y="153458"/>
                    <a:pt x="3421" y="170817"/>
                  </a:cubicBezTo>
                  <a:cubicBezTo>
                    <a:pt x="401" y="173828"/>
                    <a:pt x="223" y="174005"/>
                    <a:pt x="223" y="174891"/>
                  </a:cubicBezTo>
                  <a:cubicBezTo>
                    <a:pt x="223" y="175777"/>
                    <a:pt x="756" y="177017"/>
                    <a:pt x="2533" y="177017"/>
                  </a:cubicBezTo>
                  <a:cubicBezTo>
                    <a:pt x="4665" y="177017"/>
                    <a:pt x="21544" y="165326"/>
                    <a:pt x="33270" y="143184"/>
                  </a:cubicBezTo>
                  <a:cubicBezTo>
                    <a:pt x="41087" y="128481"/>
                    <a:pt x="46240" y="109351"/>
                    <a:pt x="46240" y="88626"/>
                  </a:cubicBezTo>
                  <a:cubicBezTo>
                    <a:pt x="46240" y="63650"/>
                    <a:pt x="38777" y="24857"/>
                    <a:pt x="3599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8" name="Freeform: Shape 1347">
              <a:extLst>
                <a:ext uri="{FF2B5EF4-FFF2-40B4-BE49-F238E27FC236}">
                  <a16:creationId xmlns:a16="http://schemas.microsoft.com/office/drawing/2014/main" id="{51685FB0-6A51-6F75-2DE8-912066427CA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734957" y="7589442"/>
              <a:ext cx="163100" cy="79888"/>
            </a:xfrm>
            <a:custGeom>
              <a:avLst/>
              <a:gdLst>
                <a:gd name="connsiteX0" fmla="*/ 68974 w 163100"/>
                <a:gd name="connsiteY0" fmla="*/ 63833 h 79888"/>
                <a:gd name="connsiteX1" fmla="*/ 66486 w 163100"/>
                <a:gd name="connsiteY1" fmla="*/ 74284 h 79888"/>
                <a:gd name="connsiteX2" fmla="*/ 72527 w 163100"/>
                <a:gd name="connsiteY2" fmla="*/ 79953 h 79888"/>
                <a:gd name="connsiteX3" fmla="*/ 79456 w 163100"/>
                <a:gd name="connsiteY3" fmla="*/ 76056 h 79888"/>
                <a:gd name="connsiteX4" fmla="*/ 82654 w 163100"/>
                <a:gd name="connsiteY4" fmla="*/ 65073 h 79888"/>
                <a:gd name="connsiteX5" fmla="*/ 86563 w 163100"/>
                <a:gd name="connsiteY5" fmla="*/ 49131 h 79888"/>
                <a:gd name="connsiteX6" fmla="*/ 89583 w 163100"/>
                <a:gd name="connsiteY6" fmla="*/ 37263 h 79888"/>
                <a:gd name="connsiteX7" fmla="*/ 95091 w 163100"/>
                <a:gd name="connsiteY7" fmla="*/ 23801 h 79888"/>
                <a:gd name="connsiteX8" fmla="*/ 123518 w 163100"/>
                <a:gd name="connsiteY8" fmla="*/ 5024 h 79888"/>
                <a:gd name="connsiteX9" fmla="*/ 134001 w 163100"/>
                <a:gd name="connsiteY9" fmla="*/ 17424 h 79888"/>
                <a:gd name="connsiteX10" fmla="*/ 123518 w 163100"/>
                <a:gd name="connsiteY10" fmla="*/ 55154 h 79888"/>
                <a:gd name="connsiteX11" fmla="*/ 120853 w 163100"/>
                <a:gd name="connsiteY11" fmla="*/ 64719 h 79888"/>
                <a:gd name="connsiteX12" fmla="*/ 137732 w 163100"/>
                <a:gd name="connsiteY12" fmla="*/ 79953 h 79888"/>
                <a:gd name="connsiteX13" fmla="*/ 163316 w 163100"/>
                <a:gd name="connsiteY13" fmla="*/ 52851 h 79888"/>
                <a:gd name="connsiteX14" fmla="*/ 160473 w 163100"/>
                <a:gd name="connsiteY14" fmla="*/ 50548 h 79888"/>
                <a:gd name="connsiteX15" fmla="*/ 157098 w 163100"/>
                <a:gd name="connsiteY15" fmla="*/ 53559 h 79888"/>
                <a:gd name="connsiteX16" fmla="*/ 138265 w 163100"/>
                <a:gd name="connsiteY16" fmla="*/ 74993 h 79888"/>
                <a:gd name="connsiteX17" fmla="*/ 133823 w 163100"/>
                <a:gd name="connsiteY17" fmla="*/ 68793 h 79888"/>
                <a:gd name="connsiteX18" fmla="*/ 137909 w 163100"/>
                <a:gd name="connsiteY18" fmla="*/ 54445 h 79888"/>
                <a:gd name="connsiteX19" fmla="*/ 147326 w 163100"/>
                <a:gd name="connsiteY19" fmla="*/ 20258 h 79888"/>
                <a:gd name="connsiteX20" fmla="*/ 140752 w 163100"/>
                <a:gd name="connsiteY20" fmla="*/ 4847 h 79888"/>
                <a:gd name="connsiteX21" fmla="*/ 124229 w 163100"/>
                <a:gd name="connsiteY21" fmla="*/ 64 h 79888"/>
                <a:gd name="connsiteX22" fmla="*/ 92781 w 163100"/>
                <a:gd name="connsiteY22" fmla="*/ 17955 h 79888"/>
                <a:gd name="connsiteX23" fmla="*/ 69684 w 163100"/>
                <a:gd name="connsiteY23" fmla="*/ 64 h 79888"/>
                <a:gd name="connsiteX24" fmla="*/ 39658 w 163100"/>
                <a:gd name="connsiteY24" fmla="*/ 16184 h 79888"/>
                <a:gd name="connsiteX25" fmla="*/ 20648 w 163100"/>
                <a:gd name="connsiteY25" fmla="*/ 64 h 79888"/>
                <a:gd name="connsiteX26" fmla="*/ 6612 w 163100"/>
                <a:gd name="connsiteY26" fmla="*/ 9630 h 79888"/>
                <a:gd name="connsiteX27" fmla="*/ 216 w 163100"/>
                <a:gd name="connsiteY27" fmla="*/ 27166 h 79888"/>
                <a:gd name="connsiteX28" fmla="*/ 3236 w 163100"/>
                <a:gd name="connsiteY28" fmla="*/ 29469 h 79888"/>
                <a:gd name="connsiteX29" fmla="*/ 7145 w 163100"/>
                <a:gd name="connsiteY29" fmla="*/ 24155 h 79888"/>
                <a:gd name="connsiteX30" fmla="*/ 20115 w 163100"/>
                <a:gd name="connsiteY30" fmla="*/ 5024 h 79888"/>
                <a:gd name="connsiteX31" fmla="*/ 25978 w 163100"/>
                <a:gd name="connsiteY31" fmla="*/ 13704 h 79888"/>
                <a:gd name="connsiteX32" fmla="*/ 23135 w 163100"/>
                <a:gd name="connsiteY32" fmla="*/ 28406 h 79888"/>
                <a:gd name="connsiteX33" fmla="*/ 19226 w 163100"/>
                <a:gd name="connsiteY33" fmla="*/ 44348 h 79888"/>
                <a:gd name="connsiteX34" fmla="*/ 13541 w 163100"/>
                <a:gd name="connsiteY34" fmla="*/ 67022 h 79888"/>
                <a:gd name="connsiteX35" fmla="*/ 11764 w 163100"/>
                <a:gd name="connsiteY35" fmla="*/ 74284 h 79888"/>
                <a:gd name="connsiteX36" fmla="*/ 17805 w 163100"/>
                <a:gd name="connsiteY36" fmla="*/ 79953 h 79888"/>
                <a:gd name="connsiteX37" fmla="*/ 24734 w 163100"/>
                <a:gd name="connsiteY37" fmla="*/ 76056 h 79888"/>
                <a:gd name="connsiteX38" fmla="*/ 27932 w 163100"/>
                <a:gd name="connsiteY38" fmla="*/ 65073 h 79888"/>
                <a:gd name="connsiteX39" fmla="*/ 31841 w 163100"/>
                <a:gd name="connsiteY39" fmla="*/ 49131 h 79888"/>
                <a:gd name="connsiteX40" fmla="*/ 34861 w 163100"/>
                <a:gd name="connsiteY40" fmla="*/ 37263 h 79888"/>
                <a:gd name="connsiteX41" fmla="*/ 42323 w 163100"/>
                <a:gd name="connsiteY41" fmla="*/ 21321 h 79888"/>
                <a:gd name="connsiteX42" fmla="*/ 68974 w 163100"/>
                <a:gd name="connsiteY42" fmla="*/ 5024 h 79888"/>
                <a:gd name="connsiteX43" fmla="*/ 79456 w 163100"/>
                <a:gd name="connsiteY43" fmla="*/ 17424 h 79888"/>
                <a:gd name="connsiteX44" fmla="*/ 76436 w 163100"/>
                <a:gd name="connsiteY44" fmla="*/ 34074 h 79888"/>
                <a:gd name="connsiteX45" fmla="*/ 68974 w 163100"/>
                <a:gd name="connsiteY45" fmla="*/ 638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100" h="79888">
                  <a:moveTo>
                    <a:pt x="68974" y="63833"/>
                  </a:moveTo>
                  <a:cubicBezTo>
                    <a:pt x="68085" y="67376"/>
                    <a:pt x="66486" y="73399"/>
                    <a:pt x="66486" y="74284"/>
                  </a:cubicBezTo>
                  <a:cubicBezTo>
                    <a:pt x="66486" y="78181"/>
                    <a:pt x="69684" y="79953"/>
                    <a:pt x="72527" y="79953"/>
                  </a:cubicBezTo>
                  <a:cubicBezTo>
                    <a:pt x="75725" y="79953"/>
                    <a:pt x="78568" y="77650"/>
                    <a:pt x="79456" y="76056"/>
                  </a:cubicBezTo>
                  <a:cubicBezTo>
                    <a:pt x="80345" y="74461"/>
                    <a:pt x="81766" y="68793"/>
                    <a:pt x="82654" y="65073"/>
                  </a:cubicBezTo>
                  <a:cubicBezTo>
                    <a:pt x="83543" y="61708"/>
                    <a:pt x="85497" y="53559"/>
                    <a:pt x="86563" y="49131"/>
                  </a:cubicBezTo>
                  <a:cubicBezTo>
                    <a:pt x="87629" y="45234"/>
                    <a:pt x="88695" y="41337"/>
                    <a:pt x="89583" y="37263"/>
                  </a:cubicBezTo>
                  <a:cubicBezTo>
                    <a:pt x="91538" y="29646"/>
                    <a:pt x="91538" y="29292"/>
                    <a:pt x="95091" y="23801"/>
                  </a:cubicBezTo>
                  <a:cubicBezTo>
                    <a:pt x="100777" y="15121"/>
                    <a:pt x="109660" y="5024"/>
                    <a:pt x="123518" y="5024"/>
                  </a:cubicBezTo>
                  <a:cubicBezTo>
                    <a:pt x="133468" y="5024"/>
                    <a:pt x="134001" y="13172"/>
                    <a:pt x="134001" y="17424"/>
                  </a:cubicBezTo>
                  <a:cubicBezTo>
                    <a:pt x="134001" y="28052"/>
                    <a:pt x="126361" y="47714"/>
                    <a:pt x="123518" y="55154"/>
                  </a:cubicBezTo>
                  <a:cubicBezTo>
                    <a:pt x="121564" y="60113"/>
                    <a:pt x="120853" y="61708"/>
                    <a:pt x="120853" y="64719"/>
                  </a:cubicBezTo>
                  <a:cubicBezTo>
                    <a:pt x="120853" y="74107"/>
                    <a:pt x="128671" y="79953"/>
                    <a:pt x="137732" y="79953"/>
                  </a:cubicBezTo>
                  <a:cubicBezTo>
                    <a:pt x="155499" y="79953"/>
                    <a:pt x="163316" y="55508"/>
                    <a:pt x="163316" y="52851"/>
                  </a:cubicBezTo>
                  <a:cubicBezTo>
                    <a:pt x="163316" y="50548"/>
                    <a:pt x="161006" y="50548"/>
                    <a:pt x="160473" y="50548"/>
                  </a:cubicBezTo>
                  <a:cubicBezTo>
                    <a:pt x="157986" y="50548"/>
                    <a:pt x="157808" y="51611"/>
                    <a:pt x="157098" y="53559"/>
                  </a:cubicBezTo>
                  <a:cubicBezTo>
                    <a:pt x="153011" y="67730"/>
                    <a:pt x="145372" y="74993"/>
                    <a:pt x="138265" y="74993"/>
                  </a:cubicBezTo>
                  <a:cubicBezTo>
                    <a:pt x="134534" y="74993"/>
                    <a:pt x="133823" y="72513"/>
                    <a:pt x="133823" y="68793"/>
                  </a:cubicBezTo>
                  <a:cubicBezTo>
                    <a:pt x="133823" y="64719"/>
                    <a:pt x="134711" y="62416"/>
                    <a:pt x="137909" y="54445"/>
                  </a:cubicBezTo>
                  <a:cubicBezTo>
                    <a:pt x="140041" y="48954"/>
                    <a:pt x="147326" y="30177"/>
                    <a:pt x="147326" y="20258"/>
                  </a:cubicBezTo>
                  <a:cubicBezTo>
                    <a:pt x="147326" y="17424"/>
                    <a:pt x="147326" y="9984"/>
                    <a:pt x="140752" y="4847"/>
                  </a:cubicBezTo>
                  <a:cubicBezTo>
                    <a:pt x="137732" y="2544"/>
                    <a:pt x="132579" y="64"/>
                    <a:pt x="124229" y="64"/>
                  </a:cubicBezTo>
                  <a:cubicBezTo>
                    <a:pt x="108239" y="64"/>
                    <a:pt x="98467" y="10515"/>
                    <a:pt x="92781" y="17955"/>
                  </a:cubicBezTo>
                  <a:cubicBezTo>
                    <a:pt x="91360" y="2899"/>
                    <a:pt x="78746" y="64"/>
                    <a:pt x="69684" y="64"/>
                  </a:cubicBezTo>
                  <a:cubicBezTo>
                    <a:pt x="54938" y="64"/>
                    <a:pt x="44988" y="9098"/>
                    <a:pt x="39658" y="16184"/>
                  </a:cubicBezTo>
                  <a:cubicBezTo>
                    <a:pt x="38415" y="3961"/>
                    <a:pt x="27932" y="64"/>
                    <a:pt x="20648" y="64"/>
                  </a:cubicBezTo>
                  <a:cubicBezTo>
                    <a:pt x="13008" y="64"/>
                    <a:pt x="8922" y="5556"/>
                    <a:pt x="6612" y="9630"/>
                  </a:cubicBezTo>
                  <a:cubicBezTo>
                    <a:pt x="2703" y="16184"/>
                    <a:pt x="216" y="26280"/>
                    <a:pt x="216" y="27166"/>
                  </a:cubicBezTo>
                  <a:cubicBezTo>
                    <a:pt x="216" y="29469"/>
                    <a:pt x="2703" y="29469"/>
                    <a:pt x="3236" y="29469"/>
                  </a:cubicBezTo>
                  <a:cubicBezTo>
                    <a:pt x="5724" y="29469"/>
                    <a:pt x="5901" y="28937"/>
                    <a:pt x="7145" y="24155"/>
                  </a:cubicBezTo>
                  <a:cubicBezTo>
                    <a:pt x="9810" y="13704"/>
                    <a:pt x="13186" y="5024"/>
                    <a:pt x="20115" y="5024"/>
                  </a:cubicBezTo>
                  <a:cubicBezTo>
                    <a:pt x="24734" y="5024"/>
                    <a:pt x="25978" y="8921"/>
                    <a:pt x="25978" y="13704"/>
                  </a:cubicBezTo>
                  <a:cubicBezTo>
                    <a:pt x="25978" y="17069"/>
                    <a:pt x="24379" y="23623"/>
                    <a:pt x="23135" y="28406"/>
                  </a:cubicBezTo>
                  <a:cubicBezTo>
                    <a:pt x="21891" y="33189"/>
                    <a:pt x="20115" y="40451"/>
                    <a:pt x="19226" y="44348"/>
                  </a:cubicBezTo>
                  <a:lnTo>
                    <a:pt x="13541" y="67022"/>
                  </a:lnTo>
                  <a:cubicBezTo>
                    <a:pt x="12830" y="69324"/>
                    <a:pt x="11764" y="73753"/>
                    <a:pt x="11764" y="74284"/>
                  </a:cubicBezTo>
                  <a:cubicBezTo>
                    <a:pt x="11764" y="78181"/>
                    <a:pt x="14962" y="79953"/>
                    <a:pt x="17805" y="79953"/>
                  </a:cubicBezTo>
                  <a:cubicBezTo>
                    <a:pt x="21003" y="79953"/>
                    <a:pt x="23846" y="77650"/>
                    <a:pt x="24734" y="76056"/>
                  </a:cubicBezTo>
                  <a:cubicBezTo>
                    <a:pt x="25622" y="74461"/>
                    <a:pt x="27044" y="68793"/>
                    <a:pt x="27932" y="65073"/>
                  </a:cubicBezTo>
                  <a:cubicBezTo>
                    <a:pt x="28821" y="61708"/>
                    <a:pt x="30775" y="53559"/>
                    <a:pt x="31841" y="49131"/>
                  </a:cubicBezTo>
                  <a:cubicBezTo>
                    <a:pt x="32907" y="45234"/>
                    <a:pt x="33973" y="41337"/>
                    <a:pt x="34861" y="37263"/>
                  </a:cubicBezTo>
                  <a:cubicBezTo>
                    <a:pt x="36816" y="30000"/>
                    <a:pt x="37171" y="28583"/>
                    <a:pt x="42323" y="21321"/>
                  </a:cubicBezTo>
                  <a:cubicBezTo>
                    <a:pt x="47298" y="14235"/>
                    <a:pt x="55649" y="5024"/>
                    <a:pt x="68974" y="5024"/>
                  </a:cubicBezTo>
                  <a:cubicBezTo>
                    <a:pt x="79279" y="5024"/>
                    <a:pt x="79456" y="14058"/>
                    <a:pt x="79456" y="17424"/>
                  </a:cubicBezTo>
                  <a:cubicBezTo>
                    <a:pt x="79456" y="21852"/>
                    <a:pt x="78923" y="24155"/>
                    <a:pt x="76436" y="34074"/>
                  </a:cubicBezTo>
                  <a:lnTo>
                    <a:pt x="68974" y="6383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9" name="Freeform: Shape 1348">
              <a:extLst>
                <a:ext uri="{FF2B5EF4-FFF2-40B4-BE49-F238E27FC236}">
                  <a16:creationId xmlns:a16="http://schemas.microsoft.com/office/drawing/2014/main" id="{87A29757-D121-2A92-C5D8-320F8E6BE1D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915066" y="7589442"/>
              <a:ext cx="108555" cy="79888"/>
            </a:xfrm>
            <a:custGeom>
              <a:avLst/>
              <a:gdLst>
                <a:gd name="connsiteX0" fmla="*/ 13548 w 108555"/>
                <a:gd name="connsiteY0" fmla="*/ 67022 h 79888"/>
                <a:gd name="connsiteX1" fmla="*/ 11771 w 108555"/>
                <a:gd name="connsiteY1" fmla="*/ 74284 h 79888"/>
                <a:gd name="connsiteX2" fmla="*/ 17812 w 108555"/>
                <a:gd name="connsiteY2" fmla="*/ 79953 h 79888"/>
                <a:gd name="connsiteX3" fmla="*/ 24741 w 108555"/>
                <a:gd name="connsiteY3" fmla="*/ 76056 h 79888"/>
                <a:gd name="connsiteX4" fmla="*/ 27939 w 108555"/>
                <a:gd name="connsiteY4" fmla="*/ 65073 h 79888"/>
                <a:gd name="connsiteX5" fmla="*/ 31848 w 108555"/>
                <a:gd name="connsiteY5" fmla="*/ 49131 h 79888"/>
                <a:gd name="connsiteX6" fmla="*/ 34868 w 108555"/>
                <a:gd name="connsiteY6" fmla="*/ 37263 h 79888"/>
                <a:gd name="connsiteX7" fmla="*/ 42330 w 108555"/>
                <a:gd name="connsiteY7" fmla="*/ 21321 h 79888"/>
                <a:gd name="connsiteX8" fmla="*/ 68981 w 108555"/>
                <a:gd name="connsiteY8" fmla="*/ 5024 h 79888"/>
                <a:gd name="connsiteX9" fmla="*/ 79463 w 108555"/>
                <a:gd name="connsiteY9" fmla="*/ 17424 h 79888"/>
                <a:gd name="connsiteX10" fmla="*/ 68981 w 108555"/>
                <a:gd name="connsiteY10" fmla="*/ 55154 h 79888"/>
                <a:gd name="connsiteX11" fmla="*/ 66316 w 108555"/>
                <a:gd name="connsiteY11" fmla="*/ 64719 h 79888"/>
                <a:gd name="connsiteX12" fmla="*/ 83194 w 108555"/>
                <a:gd name="connsiteY12" fmla="*/ 79953 h 79888"/>
                <a:gd name="connsiteX13" fmla="*/ 108779 w 108555"/>
                <a:gd name="connsiteY13" fmla="*/ 52851 h 79888"/>
                <a:gd name="connsiteX14" fmla="*/ 105936 w 108555"/>
                <a:gd name="connsiteY14" fmla="*/ 50548 h 79888"/>
                <a:gd name="connsiteX15" fmla="*/ 102560 w 108555"/>
                <a:gd name="connsiteY15" fmla="*/ 53559 h 79888"/>
                <a:gd name="connsiteX16" fmla="*/ 83727 w 108555"/>
                <a:gd name="connsiteY16" fmla="*/ 74993 h 79888"/>
                <a:gd name="connsiteX17" fmla="*/ 79286 w 108555"/>
                <a:gd name="connsiteY17" fmla="*/ 68793 h 79888"/>
                <a:gd name="connsiteX18" fmla="*/ 83372 w 108555"/>
                <a:gd name="connsiteY18" fmla="*/ 54445 h 79888"/>
                <a:gd name="connsiteX19" fmla="*/ 92789 w 108555"/>
                <a:gd name="connsiteY19" fmla="*/ 20258 h 79888"/>
                <a:gd name="connsiteX20" fmla="*/ 69692 w 108555"/>
                <a:gd name="connsiteY20" fmla="*/ 64 h 79888"/>
                <a:gd name="connsiteX21" fmla="*/ 39665 w 108555"/>
                <a:gd name="connsiteY21" fmla="*/ 16184 h 79888"/>
                <a:gd name="connsiteX22" fmla="*/ 20655 w 108555"/>
                <a:gd name="connsiteY22" fmla="*/ 64 h 79888"/>
                <a:gd name="connsiteX23" fmla="*/ 6619 w 108555"/>
                <a:gd name="connsiteY23" fmla="*/ 9630 h 79888"/>
                <a:gd name="connsiteX24" fmla="*/ 223 w 108555"/>
                <a:gd name="connsiteY24" fmla="*/ 27166 h 79888"/>
                <a:gd name="connsiteX25" fmla="*/ 3243 w 108555"/>
                <a:gd name="connsiteY25" fmla="*/ 29469 h 79888"/>
                <a:gd name="connsiteX26" fmla="*/ 7152 w 108555"/>
                <a:gd name="connsiteY26" fmla="*/ 24155 h 79888"/>
                <a:gd name="connsiteX27" fmla="*/ 20122 w 108555"/>
                <a:gd name="connsiteY27" fmla="*/ 5024 h 79888"/>
                <a:gd name="connsiteX28" fmla="*/ 25985 w 108555"/>
                <a:gd name="connsiteY28" fmla="*/ 13704 h 79888"/>
                <a:gd name="connsiteX29" fmla="*/ 23142 w 108555"/>
                <a:gd name="connsiteY29" fmla="*/ 28406 h 79888"/>
                <a:gd name="connsiteX30" fmla="*/ 19233 w 108555"/>
                <a:gd name="connsiteY30" fmla="*/ 44348 h 79888"/>
                <a:gd name="connsiteX31" fmla="*/ 13548 w 108555"/>
                <a:gd name="connsiteY31" fmla="*/ 67022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555" h="79888">
                  <a:moveTo>
                    <a:pt x="13548" y="67022"/>
                  </a:moveTo>
                  <a:cubicBezTo>
                    <a:pt x="12837" y="69324"/>
                    <a:pt x="11771" y="73753"/>
                    <a:pt x="11771" y="74284"/>
                  </a:cubicBezTo>
                  <a:cubicBezTo>
                    <a:pt x="11771" y="78181"/>
                    <a:pt x="14969" y="79953"/>
                    <a:pt x="17812" y="79953"/>
                  </a:cubicBezTo>
                  <a:cubicBezTo>
                    <a:pt x="21010" y="79953"/>
                    <a:pt x="23853" y="77650"/>
                    <a:pt x="24741" y="76056"/>
                  </a:cubicBezTo>
                  <a:cubicBezTo>
                    <a:pt x="25630" y="74461"/>
                    <a:pt x="27051" y="68793"/>
                    <a:pt x="27939" y="65073"/>
                  </a:cubicBezTo>
                  <a:cubicBezTo>
                    <a:pt x="28828" y="61708"/>
                    <a:pt x="30782" y="53559"/>
                    <a:pt x="31848" y="49131"/>
                  </a:cubicBezTo>
                  <a:cubicBezTo>
                    <a:pt x="32914" y="45234"/>
                    <a:pt x="33980" y="41337"/>
                    <a:pt x="34868" y="37263"/>
                  </a:cubicBezTo>
                  <a:cubicBezTo>
                    <a:pt x="36823" y="30000"/>
                    <a:pt x="37178" y="28583"/>
                    <a:pt x="42330" y="21321"/>
                  </a:cubicBezTo>
                  <a:cubicBezTo>
                    <a:pt x="47305" y="14235"/>
                    <a:pt x="55656" y="5024"/>
                    <a:pt x="68981" y="5024"/>
                  </a:cubicBezTo>
                  <a:cubicBezTo>
                    <a:pt x="79286" y="5024"/>
                    <a:pt x="79463" y="14058"/>
                    <a:pt x="79463" y="17424"/>
                  </a:cubicBezTo>
                  <a:cubicBezTo>
                    <a:pt x="79463" y="28052"/>
                    <a:pt x="71824" y="47714"/>
                    <a:pt x="68981" y="55154"/>
                  </a:cubicBezTo>
                  <a:cubicBezTo>
                    <a:pt x="67026" y="60113"/>
                    <a:pt x="66316" y="61708"/>
                    <a:pt x="66316" y="64719"/>
                  </a:cubicBezTo>
                  <a:cubicBezTo>
                    <a:pt x="66316" y="74107"/>
                    <a:pt x="74133" y="79953"/>
                    <a:pt x="83194" y="79953"/>
                  </a:cubicBezTo>
                  <a:cubicBezTo>
                    <a:pt x="100961" y="79953"/>
                    <a:pt x="108779" y="55508"/>
                    <a:pt x="108779" y="52851"/>
                  </a:cubicBezTo>
                  <a:cubicBezTo>
                    <a:pt x="108779" y="50548"/>
                    <a:pt x="106469" y="50548"/>
                    <a:pt x="105936" y="50548"/>
                  </a:cubicBezTo>
                  <a:cubicBezTo>
                    <a:pt x="103449" y="50548"/>
                    <a:pt x="103271" y="51611"/>
                    <a:pt x="102560" y="53559"/>
                  </a:cubicBezTo>
                  <a:cubicBezTo>
                    <a:pt x="98474" y="67730"/>
                    <a:pt x="90834" y="74993"/>
                    <a:pt x="83727" y="74993"/>
                  </a:cubicBezTo>
                  <a:cubicBezTo>
                    <a:pt x="79996" y="74993"/>
                    <a:pt x="79286" y="72513"/>
                    <a:pt x="79286" y="68793"/>
                  </a:cubicBezTo>
                  <a:cubicBezTo>
                    <a:pt x="79286" y="64719"/>
                    <a:pt x="80174" y="62416"/>
                    <a:pt x="83372" y="54445"/>
                  </a:cubicBezTo>
                  <a:cubicBezTo>
                    <a:pt x="85504" y="48954"/>
                    <a:pt x="92789" y="30177"/>
                    <a:pt x="92789" y="20258"/>
                  </a:cubicBezTo>
                  <a:cubicBezTo>
                    <a:pt x="92789" y="3076"/>
                    <a:pt x="79108" y="64"/>
                    <a:pt x="69692" y="64"/>
                  </a:cubicBezTo>
                  <a:cubicBezTo>
                    <a:pt x="54945" y="64"/>
                    <a:pt x="44996" y="9098"/>
                    <a:pt x="39665" y="16184"/>
                  </a:cubicBezTo>
                  <a:cubicBezTo>
                    <a:pt x="38422" y="3961"/>
                    <a:pt x="27939" y="64"/>
                    <a:pt x="20655" y="64"/>
                  </a:cubicBezTo>
                  <a:cubicBezTo>
                    <a:pt x="13015" y="64"/>
                    <a:pt x="8929" y="5556"/>
                    <a:pt x="6619" y="9630"/>
                  </a:cubicBezTo>
                  <a:cubicBezTo>
                    <a:pt x="2710" y="16184"/>
                    <a:pt x="223" y="26280"/>
                    <a:pt x="223" y="27166"/>
                  </a:cubicBezTo>
                  <a:cubicBezTo>
                    <a:pt x="223" y="29469"/>
                    <a:pt x="2710" y="29469"/>
                    <a:pt x="3243" y="29469"/>
                  </a:cubicBezTo>
                  <a:cubicBezTo>
                    <a:pt x="5731" y="29469"/>
                    <a:pt x="5908" y="28937"/>
                    <a:pt x="7152" y="24155"/>
                  </a:cubicBezTo>
                  <a:cubicBezTo>
                    <a:pt x="9817" y="13704"/>
                    <a:pt x="13193" y="5024"/>
                    <a:pt x="20122" y="5024"/>
                  </a:cubicBezTo>
                  <a:cubicBezTo>
                    <a:pt x="24741" y="5024"/>
                    <a:pt x="25985" y="8921"/>
                    <a:pt x="25985" y="13704"/>
                  </a:cubicBezTo>
                  <a:cubicBezTo>
                    <a:pt x="25985" y="17069"/>
                    <a:pt x="24386" y="23623"/>
                    <a:pt x="23142" y="28406"/>
                  </a:cubicBezTo>
                  <a:cubicBezTo>
                    <a:pt x="21898" y="33189"/>
                    <a:pt x="20122" y="40451"/>
                    <a:pt x="19233" y="44348"/>
                  </a:cubicBezTo>
                  <a:lnTo>
                    <a:pt x="13548" y="6702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E77ACB3B-572E-BD97-C41A-78505E820D7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032006" y="7589442"/>
              <a:ext cx="99139" cy="112481"/>
            </a:xfrm>
            <a:custGeom>
              <a:avLst/>
              <a:gdLst>
                <a:gd name="connsiteX0" fmla="*/ 13731 w 99139"/>
                <a:gd name="connsiteY0" fmla="*/ 99792 h 112481"/>
                <a:gd name="connsiteX1" fmla="*/ 5025 w 99139"/>
                <a:gd name="connsiteY1" fmla="*/ 106169 h 112481"/>
                <a:gd name="connsiteX2" fmla="*/ 228 w 99139"/>
                <a:gd name="connsiteY2" fmla="*/ 109889 h 112481"/>
                <a:gd name="connsiteX3" fmla="*/ 2715 w 99139"/>
                <a:gd name="connsiteY3" fmla="*/ 112546 h 112481"/>
                <a:gd name="connsiteX4" fmla="*/ 17995 w 99139"/>
                <a:gd name="connsiteY4" fmla="*/ 111837 h 112481"/>
                <a:gd name="connsiteX5" fmla="*/ 36650 w 99139"/>
                <a:gd name="connsiteY5" fmla="*/ 112546 h 112481"/>
                <a:gd name="connsiteX6" fmla="*/ 40203 w 99139"/>
                <a:gd name="connsiteY6" fmla="*/ 108649 h 112481"/>
                <a:gd name="connsiteX7" fmla="*/ 35584 w 99139"/>
                <a:gd name="connsiteY7" fmla="*/ 106169 h 112481"/>
                <a:gd name="connsiteX8" fmla="*/ 26878 w 99139"/>
                <a:gd name="connsiteY8" fmla="*/ 104043 h 112481"/>
                <a:gd name="connsiteX9" fmla="*/ 28833 w 99139"/>
                <a:gd name="connsiteY9" fmla="*/ 95895 h 112481"/>
                <a:gd name="connsiteX10" fmla="*/ 35406 w 99139"/>
                <a:gd name="connsiteY10" fmla="*/ 69502 h 112481"/>
                <a:gd name="connsiteX11" fmla="*/ 53706 w 99139"/>
                <a:gd name="connsiteY11" fmla="*/ 79953 h 112481"/>
                <a:gd name="connsiteX12" fmla="*/ 99367 w 99139"/>
                <a:gd name="connsiteY12" fmla="*/ 29646 h 112481"/>
                <a:gd name="connsiteX13" fmla="*/ 72717 w 99139"/>
                <a:gd name="connsiteY13" fmla="*/ 64 h 112481"/>
                <a:gd name="connsiteX14" fmla="*/ 47488 w 99139"/>
                <a:gd name="connsiteY14" fmla="*/ 12464 h 112481"/>
                <a:gd name="connsiteX15" fmla="*/ 29188 w 99139"/>
                <a:gd name="connsiteY15" fmla="*/ 64 h 112481"/>
                <a:gd name="connsiteX16" fmla="*/ 15152 w 99139"/>
                <a:gd name="connsiteY16" fmla="*/ 9453 h 112481"/>
                <a:gd name="connsiteX17" fmla="*/ 8756 w 99139"/>
                <a:gd name="connsiteY17" fmla="*/ 27166 h 112481"/>
                <a:gd name="connsiteX18" fmla="*/ 11776 w 99139"/>
                <a:gd name="connsiteY18" fmla="*/ 29469 h 112481"/>
                <a:gd name="connsiteX19" fmla="*/ 15685 w 99139"/>
                <a:gd name="connsiteY19" fmla="*/ 24155 h 112481"/>
                <a:gd name="connsiteX20" fmla="*/ 28655 w 99139"/>
                <a:gd name="connsiteY20" fmla="*/ 5024 h 112481"/>
                <a:gd name="connsiteX21" fmla="*/ 34518 w 99139"/>
                <a:gd name="connsiteY21" fmla="*/ 13704 h 112481"/>
                <a:gd name="connsiteX22" fmla="*/ 33985 w 99139"/>
                <a:gd name="connsiteY22" fmla="*/ 19018 h 112481"/>
                <a:gd name="connsiteX23" fmla="*/ 13731 w 99139"/>
                <a:gd name="connsiteY23" fmla="*/ 99792 h 112481"/>
                <a:gd name="connsiteX24" fmla="*/ 47310 w 99139"/>
                <a:gd name="connsiteY24" fmla="*/ 21321 h 112481"/>
                <a:gd name="connsiteX25" fmla="*/ 72184 w 99139"/>
                <a:gd name="connsiteY25" fmla="*/ 5024 h 112481"/>
                <a:gd name="connsiteX26" fmla="*/ 85154 w 99139"/>
                <a:gd name="connsiteY26" fmla="*/ 22206 h 112481"/>
                <a:gd name="connsiteX27" fmla="*/ 75915 w 99139"/>
                <a:gd name="connsiteY27" fmla="*/ 57811 h 112481"/>
                <a:gd name="connsiteX28" fmla="*/ 53706 w 99139"/>
                <a:gd name="connsiteY28" fmla="*/ 74993 h 112481"/>
                <a:gd name="connsiteX29" fmla="*/ 37894 w 99139"/>
                <a:gd name="connsiteY29" fmla="*/ 59582 h 112481"/>
                <a:gd name="connsiteX30" fmla="*/ 38427 w 99139"/>
                <a:gd name="connsiteY30" fmla="*/ 56925 h 112481"/>
                <a:gd name="connsiteX31" fmla="*/ 47310 w 99139"/>
                <a:gd name="connsiteY31" fmla="*/ 21321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139" h="112481">
                  <a:moveTo>
                    <a:pt x="13731" y="99792"/>
                  </a:moveTo>
                  <a:cubicBezTo>
                    <a:pt x="12487" y="104752"/>
                    <a:pt x="12132" y="106169"/>
                    <a:pt x="5025" y="106169"/>
                  </a:cubicBezTo>
                  <a:cubicBezTo>
                    <a:pt x="2715" y="106169"/>
                    <a:pt x="228" y="106169"/>
                    <a:pt x="228" y="109889"/>
                  </a:cubicBezTo>
                  <a:cubicBezTo>
                    <a:pt x="228" y="111837"/>
                    <a:pt x="1827" y="112546"/>
                    <a:pt x="2715" y="112546"/>
                  </a:cubicBezTo>
                  <a:cubicBezTo>
                    <a:pt x="7335" y="112546"/>
                    <a:pt x="13198" y="111837"/>
                    <a:pt x="17995" y="111837"/>
                  </a:cubicBezTo>
                  <a:cubicBezTo>
                    <a:pt x="24035" y="111837"/>
                    <a:pt x="30787" y="112546"/>
                    <a:pt x="36650" y="112546"/>
                  </a:cubicBezTo>
                  <a:cubicBezTo>
                    <a:pt x="38249" y="112546"/>
                    <a:pt x="40203" y="112014"/>
                    <a:pt x="40203" y="108649"/>
                  </a:cubicBezTo>
                  <a:cubicBezTo>
                    <a:pt x="40203" y="106169"/>
                    <a:pt x="37716" y="106169"/>
                    <a:pt x="35584" y="106169"/>
                  </a:cubicBezTo>
                  <a:cubicBezTo>
                    <a:pt x="31675" y="106169"/>
                    <a:pt x="26878" y="106169"/>
                    <a:pt x="26878" y="104043"/>
                  </a:cubicBezTo>
                  <a:cubicBezTo>
                    <a:pt x="26878" y="103157"/>
                    <a:pt x="28122" y="98552"/>
                    <a:pt x="28833" y="95895"/>
                  </a:cubicBezTo>
                  <a:cubicBezTo>
                    <a:pt x="30965" y="86507"/>
                    <a:pt x="33452" y="76941"/>
                    <a:pt x="35406" y="69502"/>
                  </a:cubicBezTo>
                  <a:cubicBezTo>
                    <a:pt x="37538" y="73044"/>
                    <a:pt x="43046" y="79953"/>
                    <a:pt x="53706" y="79953"/>
                  </a:cubicBezTo>
                  <a:cubicBezTo>
                    <a:pt x="75382" y="79953"/>
                    <a:pt x="99367" y="56039"/>
                    <a:pt x="99367" y="29646"/>
                  </a:cubicBezTo>
                  <a:cubicBezTo>
                    <a:pt x="99367" y="8921"/>
                    <a:pt x="84976" y="64"/>
                    <a:pt x="72717" y="64"/>
                  </a:cubicBezTo>
                  <a:cubicBezTo>
                    <a:pt x="61701" y="64"/>
                    <a:pt x="52285" y="7504"/>
                    <a:pt x="47488" y="12464"/>
                  </a:cubicBezTo>
                  <a:cubicBezTo>
                    <a:pt x="44467" y="2367"/>
                    <a:pt x="34518" y="64"/>
                    <a:pt x="29188" y="64"/>
                  </a:cubicBezTo>
                  <a:cubicBezTo>
                    <a:pt x="22259" y="64"/>
                    <a:pt x="17995" y="4670"/>
                    <a:pt x="15152" y="9453"/>
                  </a:cubicBezTo>
                  <a:cubicBezTo>
                    <a:pt x="11599" y="15475"/>
                    <a:pt x="8756" y="26103"/>
                    <a:pt x="8756" y="27166"/>
                  </a:cubicBezTo>
                  <a:cubicBezTo>
                    <a:pt x="8756" y="29469"/>
                    <a:pt x="11243" y="29469"/>
                    <a:pt x="11776" y="29469"/>
                  </a:cubicBezTo>
                  <a:cubicBezTo>
                    <a:pt x="14264" y="29469"/>
                    <a:pt x="14441" y="28937"/>
                    <a:pt x="15685" y="24155"/>
                  </a:cubicBezTo>
                  <a:cubicBezTo>
                    <a:pt x="18350" y="13881"/>
                    <a:pt x="21726" y="5024"/>
                    <a:pt x="28655" y="5024"/>
                  </a:cubicBezTo>
                  <a:cubicBezTo>
                    <a:pt x="33274" y="5024"/>
                    <a:pt x="34518" y="8921"/>
                    <a:pt x="34518" y="13704"/>
                  </a:cubicBezTo>
                  <a:cubicBezTo>
                    <a:pt x="34518" y="15652"/>
                    <a:pt x="34163" y="17955"/>
                    <a:pt x="33985" y="19018"/>
                  </a:cubicBezTo>
                  <a:lnTo>
                    <a:pt x="13731" y="99792"/>
                  </a:lnTo>
                  <a:close/>
                  <a:moveTo>
                    <a:pt x="47310" y="21321"/>
                  </a:moveTo>
                  <a:cubicBezTo>
                    <a:pt x="57615" y="7681"/>
                    <a:pt x="66498" y="5024"/>
                    <a:pt x="72184" y="5024"/>
                  </a:cubicBezTo>
                  <a:cubicBezTo>
                    <a:pt x="79113" y="5024"/>
                    <a:pt x="85154" y="10161"/>
                    <a:pt x="85154" y="22206"/>
                  </a:cubicBezTo>
                  <a:cubicBezTo>
                    <a:pt x="85154" y="29469"/>
                    <a:pt x="81245" y="47537"/>
                    <a:pt x="75915" y="57811"/>
                  </a:cubicBezTo>
                  <a:cubicBezTo>
                    <a:pt x="71473" y="66490"/>
                    <a:pt x="62767" y="74993"/>
                    <a:pt x="53706" y="74993"/>
                  </a:cubicBezTo>
                  <a:cubicBezTo>
                    <a:pt x="41092" y="74993"/>
                    <a:pt x="37894" y="61353"/>
                    <a:pt x="37894" y="59582"/>
                  </a:cubicBezTo>
                  <a:cubicBezTo>
                    <a:pt x="37894" y="58873"/>
                    <a:pt x="38249" y="57634"/>
                    <a:pt x="38427" y="56925"/>
                  </a:cubicBezTo>
                  <a:lnTo>
                    <a:pt x="47310" y="2132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1" name="Freeform: Shape 1350">
              <a:extLst>
                <a:ext uri="{FF2B5EF4-FFF2-40B4-BE49-F238E27FC236}">
                  <a16:creationId xmlns:a16="http://schemas.microsoft.com/office/drawing/2014/main" id="{6FC6C69D-3F54-63E5-BC79-E8230A7CCC5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147653" y="7589442"/>
              <a:ext cx="79951" cy="112481"/>
            </a:xfrm>
            <a:custGeom>
              <a:avLst/>
              <a:gdLst>
                <a:gd name="connsiteX0" fmla="*/ 79828 w 79951"/>
                <a:gd name="connsiteY0" fmla="*/ 5201 h 112481"/>
                <a:gd name="connsiteX1" fmla="*/ 80183 w 79951"/>
                <a:gd name="connsiteY1" fmla="*/ 2544 h 112481"/>
                <a:gd name="connsiteX2" fmla="*/ 77873 w 79951"/>
                <a:gd name="connsiteY2" fmla="*/ 64 h 112481"/>
                <a:gd name="connsiteX3" fmla="*/ 65081 w 79951"/>
                <a:gd name="connsiteY3" fmla="*/ 11755 h 112481"/>
                <a:gd name="connsiteX4" fmla="*/ 46071 w 79951"/>
                <a:gd name="connsiteY4" fmla="*/ 64 h 112481"/>
                <a:gd name="connsiteX5" fmla="*/ 232 w 79951"/>
                <a:gd name="connsiteY5" fmla="*/ 50548 h 112481"/>
                <a:gd name="connsiteX6" fmla="*/ 27060 w 79951"/>
                <a:gd name="connsiteY6" fmla="*/ 79953 h 112481"/>
                <a:gd name="connsiteX7" fmla="*/ 49446 w 79951"/>
                <a:gd name="connsiteY7" fmla="*/ 70210 h 112481"/>
                <a:gd name="connsiteX8" fmla="*/ 43050 w 79951"/>
                <a:gd name="connsiteY8" fmla="*/ 96072 h 112481"/>
                <a:gd name="connsiteX9" fmla="*/ 29370 w 79951"/>
                <a:gd name="connsiteY9" fmla="*/ 106169 h 112481"/>
                <a:gd name="connsiteX10" fmla="*/ 24750 w 79951"/>
                <a:gd name="connsiteY10" fmla="*/ 110066 h 112481"/>
                <a:gd name="connsiteX11" fmla="*/ 27415 w 79951"/>
                <a:gd name="connsiteY11" fmla="*/ 112546 h 112481"/>
                <a:gd name="connsiteX12" fmla="*/ 45893 w 79951"/>
                <a:gd name="connsiteY12" fmla="*/ 111837 h 112481"/>
                <a:gd name="connsiteX13" fmla="*/ 64903 w 79951"/>
                <a:gd name="connsiteY13" fmla="*/ 112546 h 112481"/>
                <a:gd name="connsiteX14" fmla="*/ 68457 w 79951"/>
                <a:gd name="connsiteY14" fmla="*/ 108649 h 112481"/>
                <a:gd name="connsiteX15" fmla="*/ 63837 w 79951"/>
                <a:gd name="connsiteY15" fmla="*/ 106169 h 112481"/>
                <a:gd name="connsiteX16" fmla="*/ 55132 w 79951"/>
                <a:gd name="connsiteY16" fmla="*/ 104043 h 112481"/>
                <a:gd name="connsiteX17" fmla="*/ 56020 w 79951"/>
                <a:gd name="connsiteY17" fmla="*/ 100146 h 112481"/>
                <a:gd name="connsiteX18" fmla="*/ 79828 w 79951"/>
                <a:gd name="connsiteY18" fmla="*/ 5201 h 112481"/>
                <a:gd name="connsiteX19" fmla="*/ 53000 w 79951"/>
                <a:gd name="connsiteY19" fmla="*/ 55862 h 112481"/>
                <a:gd name="connsiteX20" fmla="*/ 49802 w 79951"/>
                <a:gd name="connsiteY20" fmla="*/ 62062 h 112481"/>
                <a:gd name="connsiteX21" fmla="*/ 27593 w 79951"/>
                <a:gd name="connsiteY21" fmla="*/ 74993 h 112481"/>
                <a:gd name="connsiteX22" fmla="*/ 14623 w 79951"/>
                <a:gd name="connsiteY22" fmla="*/ 57811 h 112481"/>
                <a:gd name="connsiteX23" fmla="*/ 23862 w 79951"/>
                <a:gd name="connsiteY23" fmla="*/ 21852 h 112481"/>
                <a:gd name="connsiteX24" fmla="*/ 46071 w 79951"/>
                <a:gd name="connsiteY24" fmla="*/ 5024 h 112481"/>
                <a:gd name="connsiteX25" fmla="*/ 61883 w 79951"/>
                <a:gd name="connsiteY25" fmla="*/ 20435 h 112481"/>
                <a:gd name="connsiteX26" fmla="*/ 61350 w 79951"/>
                <a:gd name="connsiteY26" fmla="*/ 23092 h 112481"/>
                <a:gd name="connsiteX27" fmla="*/ 53000 w 79951"/>
                <a:gd name="connsiteY27" fmla="*/ 55862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951" h="112481">
                  <a:moveTo>
                    <a:pt x="79828" y="5201"/>
                  </a:moveTo>
                  <a:cubicBezTo>
                    <a:pt x="80005" y="4493"/>
                    <a:pt x="80183" y="3430"/>
                    <a:pt x="80183" y="2544"/>
                  </a:cubicBezTo>
                  <a:cubicBezTo>
                    <a:pt x="80183" y="1481"/>
                    <a:pt x="79472" y="64"/>
                    <a:pt x="77873" y="64"/>
                  </a:cubicBezTo>
                  <a:cubicBezTo>
                    <a:pt x="76097" y="64"/>
                    <a:pt x="68635" y="6087"/>
                    <a:pt x="65081" y="11755"/>
                  </a:cubicBezTo>
                  <a:cubicBezTo>
                    <a:pt x="63304" y="8213"/>
                    <a:pt x="57441" y="64"/>
                    <a:pt x="46071" y="64"/>
                  </a:cubicBezTo>
                  <a:cubicBezTo>
                    <a:pt x="23329" y="64"/>
                    <a:pt x="232" y="25041"/>
                    <a:pt x="232" y="50548"/>
                  </a:cubicBezTo>
                  <a:cubicBezTo>
                    <a:pt x="232" y="67730"/>
                    <a:pt x="11780" y="79953"/>
                    <a:pt x="27060" y="79953"/>
                  </a:cubicBezTo>
                  <a:cubicBezTo>
                    <a:pt x="37187" y="79953"/>
                    <a:pt x="45538" y="73576"/>
                    <a:pt x="49446" y="70210"/>
                  </a:cubicBezTo>
                  <a:cubicBezTo>
                    <a:pt x="49269" y="70742"/>
                    <a:pt x="43761" y="93061"/>
                    <a:pt x="43050" y="96072"/>
                  </a:cubicBezTo>
                  <a:cubicBezTo>
                    <a:pt x="40563" y="105814"/>
                    <a:pt x="40385" y="105992"/>
                    <a:pt x="29370" y="106169"/>
                  </a:cubicBezTo>
                  <a:cubicBezTo>
                    <a:pt x="27238" y="106169"/>
                    <a:pt x="24750" y="106169"/>
                    <a:pt x="24750" y="110066"/>
                  </a:cubicBezTo>
                  <a:cubicBezTo>
                    <a:pt x="24750" y="111128"/>
                    <a:pt x="25639" y="112546"/>
                    <a:pt x="27415" y="112546"/>
                  </a:cubicBezTo>
                  <a:cubicBezTo>
                    <a:pt x="33278" y="112546"/>
                    <a:pt x="39852" y="111837"/>
                    <a:pt x="45893" y="111837"/>
                  </a:cubicBezTo>
                  <a:cubicBezTo>
                    <a:pt x="51934" y="111837"/>
                    <a:pt x="59396" y="112546"/>
                    <a:pt x="64903" y="112546"/>
                  </a:cubicBezTo>
                  <a:cubicBezTo>
                    <a:pt x="66503" y="112546"/>
                    <a:pt x="68457" y="112014"/>
                    <a:pt x="68457" y="108649"/>
                  </a:cubicBezTo>
                  <a:cubicBezTo>
                    <a:pt x="68457" y="106169"/>
                    <a:pt x="65970" y="106169"/>
                    <a:pt x="63837" y="106169"/>
                  </a:cubicBezTo>
                  <a:cubicBezTo>
                    <a:pt x="59929" y="106169"/>
                    <a:pt x="55132" y="106169"/>
                    <a:pt x="55132" y="104043"/>
                  </a:cubicBezTo>
                  <a:cubicBezTo>
                    <a:pt x="55132" y="103512"/>
                    <a:pt x="55132" y="103157"/>
                    <a:pt x="56020" y="100146"/>
                  </a:cubicBezTo>
                  <a:lnTo>
                    <a:pt x="79828" y="5201"/>
                  </a:lnTo>
                  <a:close/>
                  <a:moveTo>
                    <a:pt x="53000" y="55862"/>
                  </a:moveTo>
                  <a:cubicBezTo>
                    <a:pt x="52111" y="58873"/>
                    <a:pt x="52111" y="59228"/>
                    <a:pt x="49802" y="62062"/>
                  </a:cubicBezTo>
                  <a:cubicBezTo>
                    <a:pt x="42872" y="70210"/>
                    <a:pt x="34522" y="74993"/>
                    <a:pt x="27593" y="74993"/>
                  </a:cubicBezTo>
                  <a:cubicBezTo>
                    <a:pt x="21019" y="74993"/>
                    <a:pt x="14623" y="70387"/>
                    <a:pt x="14623" y="57811"/>
                  </a:cubicBezTo>
                  <a:cubicBezTo>
                    <a:pt x="14623" y="48422"/>
                    <a:pt x="19775" y="28937"/>
                    <a:pt x="23862" y="21852"/>
                  </a:cubicBezTo>
                  <a:cubicBezTo>
                    <a:pt x="32035" y="7681"/>
                    <a:pt x="41096" y="5024"/>
                    <a:pt x="46071" y="5024"/>
                  </a:cubicBezTo>
                  <a:cubicBezTo>
                    <a:pt x="58507" y="5024"/>
                    <a:pt x="61883" y="18664"/>
                    <a:pt x="61883" y="20435"/>
                  </a:cubicBezTo>
                  <a:cubicBezTo>
                    <a:pt x="61883" y="21321"/>
                    <a:pt x="61528" y="22383"/>
                    <a:pt x="61350" y="23092"/>
                  </a:cubicBezTo>
                  <a:lnTo>
                    <a:pt x="53000" y="5586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2" name="Freeform: Shape 1351">
              <a:extLst>
                <a:ext uri="{FF2B5EF4-FFF2-40B4-BE49-F238E27FC236}">
                  <a16:creationId xmlns:a16="http://schemas.microsoft.com/office/drawing/2014/main" id="{2A0172C0-851E-A566-33DE-DB46D87CA2A5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256116" y="7647188"/>
              <a:ext cx="20431" cy="20370"/>
            </a:xfrm>
            <a:custGeom>
              <a:avLst/>
              <a:gdLst>
                <a:gd name="connsiteX0" fmla="*/ 20668 w 20431"/>
                <a:gd name="connsiteY0" fmla="*/ 10338 h 20370"/>
                <a:gd name="connsiteX1" fmla="*/ 10541 w 20431"/>
                <a:gd name="connsiteY1" fmla="*/ 64 h 20370"/>
                <a:gd name="connsiteX2" fmla="*/ 236 w 20431"/>
                <a:gd name="connsiteY2" fmla="*/ 10161 h 20370"/>
                <a:gd name="connsiteX3" fmla="*/ 10363 w 20431"/>
                <a:gd name="connsiteY3" fmla="*/ 20435 h 20370"/>
                <a:gd name="connsiteX4" fmla="*/ 20668 w 20431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668" y="10338"/>
                  </a:moveTo>
                  <a:cubicBezTo>
                    <a:pt x="20668" y="3961"/>
                    <a:pt x="15338" y="64"/>
                    <a:pt x="10541" y="64"/>
                  </a:cubicBezTo>
                  <a:cubicBezTo>
                    <a:pt x="4678" y="64"/>
                    <a:pt x="236" y="4847"/>
                    <a:pt x="236" y="10161"/>
                  </a:cubicBezTo>
                  <a:cubicBezTo>
                    <a:pt x="236" y="16538"/>
                    <a:pt x="5566" y="20435"/>
                    <a:pt x="10363" y="20435"/>
                  </a:cubicBezTo>
                  <a:cubicBezTo>
                    <a:pt x="16226" y="20435"/>
                    <a:pt x="20668" y="15652"/>
                    <a:pt x="20668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3" name="Freeform: Shape 1352">
              <a:extLst>
                <a:ext uri="{FF2B5EF4-FFF2-40B4-BE49-F238E27FC236}">
                  <a16:creationId xmlns:a16="http://schemas.microsoft.com/office/drawing/2014/main" id="{02011654-2463-29DE-52B4-5A358C0D72D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316397" y="7647188"/>
              <a:ext cx="20431" cy="20370"/>
            </a:xfrm>
            <a:custGeom>
              <a:avLst/>
              <a:gdLst>
                <a:gd name="connsiteX0" fmla="*/ 20670 w 20431"/>
                <a:gd name="connsiteY0" fmla="*/ 10338 h 20370"/>
                <a:gd name="connsiteX1" fmla="*/ 10543 w 20431"/>
                <a:gd name="connsiteY1" fmla="*/ 64 h 20370"/>
                <a:gd name="connsiteX2" fmla="*/ 238 w 20431"/>
                <a:gd name="connsiteY2" fmla="*/ 10161 h 20370"/>
                <a:gd name="connsiteX3" fmla="*/ 10365 w 20431"/>
                <a:gd name="connsiteY3" fmla="*/ 20435 h 20370"/>
                <a:gd name="connsiteX4" fmla="*/ 20670 w 20431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670" y="10338"/>
                  </a:moveTo>
                  <a:cubicBezTo>
                    <a:pt x="20670" y="3961"/>
                    <a:pt x="15340" y="64"/>
                    <a:pt x="10543" y="64"/>
                  </a:cubicBezTo>
                  <a:cubicBezTo>
                    <a:pt x="4680" y="64"/>
                    <a:pt x="238" y="4847"/>
                    <a:pt x="238" y="10161"/>
                  </a:cubicBezTo>
                  <a:cubicBezTo>
                    <a:pt x="238" y="16538"/>
                    <a:pt x="5568" y="20435"/>
                    <a:pt x="10365" y="20435"/>
                  </a:cubicBezTo>
                  <a:cubicBezTo>
                    <a:pt x="16228" y="20435"/>
                    <a:pt x="20670" y="15652"/>
                    <a:pt x="20670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4" name="Freeform: Shape 1353">
              <a:extLst>
                <a:ext uri="{FF2B5EF4-FFF2-40B4-BE49-F238E27FC236}">
                  <a16:creationId xmlns:a16="http://schemas.microsoft.com/office/drawing/2014/main" id="{E4DB3FA4-6706-033C-2A68-771E2B9941F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376678" y="7647188"/>
              <a:ext cx="20431" cy="20370"/>
            </a:xfrm>
            <a:custGeom>
              <a:avLst/>
              <a:gdLst>
                <a:gd name="connsiteX0" fmla="*/ 20672 w 20431"/>
                <a:gd name="connsiteY0" fmla="*/ 10338 h 20370"/>
                <a:gd name="connsiteX1" fmla="*/ 10545 w 20431"/>
                <a:gd name="connsiteY1" fmla="*/ 64 h 20370"/>
                <a:gd name="connsiteX2" fmla="*/ 241 w 20431"/>
                <a:gd name="connsiteY2" fmla="*/ 10161 h 20370"/>
                <a:gd name="connsiteX3" fmla="*/ 10368 w 20431"/>
                <a:gd name="connsiteY3" fmla="*/ 20435 h 20370"/>
                <a:gd name="connsiteX4" fmla="*/ 20672 w 20431"/>
                <a:gd name="connsiteY4" fmla="*/ 10338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31" h="20370">
                  <a:moveTo>
                    <a:pt x="20672" y="10338"/>
                  </a:moveTo>
                  <a:cubicBezTo>
                    <a:pt x="20672" y="3961"/>
                    <a:pt x="15342" y="64"/>
                    <a:pt x="10545" y="64"/>
                  </a:cubicBezTo>
                  <a:cubicBezTo>
                    <a:pt x="4682" y="64"/>
                    <a:pt x="241" y="4847"/>
                    <a:pt x="241" y="10161"/>
                  </a:cubicBezTo>
                  <a:cubicBezTo>
                    <a:pt x="241" y="16538"/>
                    <a:pt x="5571" y="20435"/>
                    <a:pt x="10368" y="20435"/>
                  </a:cubicBezTo>
                  <a:cubicBezTo>
                    <a:pt x="16231" y="20435"/>
                    <a:pt x="20672" y="15652"/>
                    <a:pt x="20672" y="1033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67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/>
      <p:bldP spid="886" grpId="0"/>
      <p:bldP spid="887" grpId="0"/>
      <p:bldP spid="12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\documentclass{article}&#10;\usepackage{amsmath}&#10;\pagestyle{empty}&#10;\begin{document}&#10;&#10;$\sigma^{(o)}_{ijkl\dots}  = R_{im}R^{-T}_{jn} R^{-T}_{kp} R^{-T}_{lq} \ldots \sigma_{ijpq\ldots}^{(o)} $&#10;&#10;\end{document}" title="IguanaTex Vector Display">
            <a:extLst>
              <a:ext uri="{FF2B5EF4-FFF2-40B4-BE49-F238E27FC236}">
                <a16:creationId xmlns:a16="http://schemas.microsoft.com/office/drawing/2014/main" id="{07023DE8-229D-6ED1-E2FF-4A060E1B324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076150" y="641350"/>
            <a:ext cx="4039701" cy="376767"/>
            <a:chOff x="6186460" y="7377063"/>
            <a:chExt cx="4039701" cy="37676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EDB125E-1F87-2B6F-50AD-A82B98B18B1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186460" y="7532295"/>
              <a:ext cx="133448" cy="111848"/>
            </a:xfrm>
            <a:custGeom>
              <a:avLst/>
              <a:gdLst>
                <a:gd name="connsiteX0" fmla="*/ 121164 w 133448"/>
                <a:gd name="connsiteY0" fmla="*/ 14740 h 111848"/>
                <a:gd name="connsiteX1" fmla="*/ 133525 w 133448"/>
                <a:gd name="connsiteY1" fmla="*/ 6136 h 111848"/>
                <a:gd name="connsiteX2" fmla="*/ 123687 w 133448"/>
                <a:gd name="connsiteY2" fmla="*/ 63 h 111848"/>
                <a:gd name="connsiteX3" fmla="*/ 66170 w 133448"/>
                <a:gd name="connsiteY3" fmla="*/ 63 h 111848"/>
                <a:gd name="connsiteX4" fmla="*/ 77 w 133448"/>
                <a:gd name="connsiteY4" fmla="*/ 71930 h 111848"/>
                <a:gd name="connsiteX5" fmla="*/ 37916 w 133448"/>
                <a:gd name="connsiteY5" fmla="*/ 111912 h 111848"/>
                <a:gd name="connsiteX6" fmla="*/ 101235 w 133448"/>
                <a:gd name="connsiteY6" fmla="*/ 42323 h 111848"/>
                <a:gd name="connsiteX7" fmla="*/ 93415 w 133448"/>
                <a:gd name="connsiteY7" fmla="*/ 14740 h 111848"/>
                <a:gd name="connsiteX8" fmla="*/ 121164 w 133448"/>
                <a:gd name="connsiteY8" fmla="*/ 14740 h 111848"/>
                <a:gd name="connsiteX9" fmla="*/ 38169 w 133448"/>
                <a:gd name="connsiteY9" fmla="*/ 106345 h 111848"/>
                <a:gd name="connsiteX10" fmla="*/ 15717 w 133448"/>
                <a:gd name="connsiteY10" fmla="*/ 79015 h 111848"/>
                <a:gd name="connsiteX11" fmla="*/ 27574 w 133448"/>
                <a:gd name="connsiteY11" fmla="*/ 35743 h 111848"/>
                <a:gd name="connsiteX12" fmla="*/ 61882 w 133448"/>
                <a:gd name="connsiteY12" fmla="*/ 14740 h 111848"/>
                <a:gd name="connsiteX13" fmla="*/ 85090 w 133448"/>
                <a:gd name="connsiteY13" fmla="*/ 39286 h 111848"/>
                <a:gd name="connsiteX14" fmla="*/ 71468 w 133448"/>
                <a:gd name="connsiteY14" fmla="*/ 84835 h 111848"/>
                <a:gd name="connsiteX15" fmla="*/ 38169 w 133448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48" h="111848">
                  <a:moveTo>
                    <a:pt x="121164" y="14740"/>
                  </a:moveTo>
                  <a:cubicBezTo>
                    <a:pt x="124443" y="14740"/>
                    <a:pt x="133525" y="14740"/>
                    <a:pt x="133525" y="6136"/>
                  </a:cubicBezTo>
                  <a:cubicBezTo>
                    <a:pt x="133525" y="63"/>
                    <a:pt x="128227" y="63"/>
                    <a:pt x="123687" y="63"/>
                  </a:cubicBezTo>
                  <a:lnTo>
                    <a:pt x="66170" y="63"/>
                  </a:lnTo>
                  <a:cubicBezTo>
                    <a:pt x="28078" y="63"/>
                    <a:pt x="77" y="41817"/>
                    <a:pt x="77" y="71930"/>
                  </a:cubicBezTo>
                  <a:cubicBezTo>
                    <a:pt x="77" y="94198"/>
                    <a:pt x="14960" y="111912"/>
                    <a:pt x="37916" y="111912"/>
                  </a:cubicBezTo>
                  <a:cubicBezTo>
                    <a:pt x="67684" y="111912"/>
                    <a:pt x="101235" y="81293"/>
                    <a:pt x="101235" y="42323"/>
                  </a:cubicBezTo>
                  <a:cubicBezTo>
                    <a:pt x="101235" y="38021"/>
                    <a:pt x="101235" y="25874"/>
                    <a:pt x="93415" y="14740"/>
                  </a:cubicBezTo>
                  <a:lnTo>
                    <a:pt x="121164" y="14740"/>
                  </a:lnTo>
                  <a:close/>
                  <a:moveTo>
                    <a:pt x="38169" y="106345"/>
                  </a:moveTo>
                  <a:cubicBezTo>
                    <a:pt x="25808" y="106345"/>
                    <a:pt x="15717" y="97235"/>
                    <a:pt x="15717" y="79015"/>
                  </a:cubicBezTo>
                  <a:cubicBezTo>
                    <a:pt x="15717" y="71424"/>
                    <a:pt x="18744" y="50673"/>
                    <a:pt x="27574" y="35743"/>
                  </a:cubicBezTo>
                  <a:cubicBezTo>
                    <a:pt x="38169" y="18283"/>
                    <a:pt x="53305" y="14740"/>
                    <a:pt x="61882" y="14740"/>
                  </a:cubicBezTo>
                  <a:cubicBezTo>
                    <a:pt x="83072" y="14740"/>
                    <a:pt x="85090" y="31442"/>
                    <a:pt x="85090" y="39286"/>
                  </a:cubicBezTo>
                  <a:cubicBezTo>
                    <a:pt x="85090" y="51180"/>
                    <a:pt x="80045" y="71930"/>
                    <a:pt x="71468" y="84835"/>
                  </a:cubicBezTo>
                  <a:cubicBezTo>
                    <a:pt x="61629" y="99765"/>
                    <a:pt x="48007" y="106345"/>
                    <a:pt x="38169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38EDDA0-5BE1-ABD8-BFBC-7E0ADAA7C2D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350379" y="7377063"/>
              <a:ext cx="45912" cy="176958"/>
            </a:xfrm>
            <a:custGeom>
              <a:avLst/>
              <a:gdLst>
                <a:gd name="connsiteX0" fmla="*/ 42463 w 45912"/>
                <a:gd name="connsiteY0" fmla="*/ 58 h 176958"/>
                <a:gd name="connsiteX1" fmla="*/ 83 w 45912"/>
                <a:gd name="connsiteY1" fmla="*/ 88449 h 176958"/>
                <a:gd name="connsiteX2" fmla="*/ 42463 w 45912"/>
                <a:gd name="connsiteY2" fmla="*/ 177017 h 176958"/>
                <a:gd name="connsiteX3" fmla="*/ 45995 w 45912"/>
                <a:gd name="connsiteY3" fmla="*/ 174891 h 176958"/>
                <a:gd name="connsiteX4" fmla="*/ 44229 w 45912"/>
                <a:gd name="connsiteY4" fmla="*/ 172234 h 176958"/>
                <a:gd name="connsiteX5" fmla="*/ 12091 w 45912"/>
                <a:gd name="connsiteY5" fmla="*/ 88626 h 176958"/>
                <a:gd name="connsiteX6" fmla="*/ 44759 w 45912"/>
                <a:gd name="connsiteY6" fmla="*/ 4309 h 176958"/>
                <a:gd name="connsiteX7" fmla="*/ 45995 w 45912"/>
                <a:gd name="connsiteY7" fmla="*/ 2184 h 176958"/>
                <a:gd name="connsiteX8" fmla="*/ 42463 w 4591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2" h="176958">
                  <a:moveTo>
                    <a:pt x="42463" y="58"/>
                  </a:moveTo>
                  <a:cubicBezTo>
                    <a:pt x="8912" y="23794"/>
                    <a:pt x="83" y="61347"/>
                    <a:pt x="83" y="88449"/>
                  </a:cubicBezTo>
                  <a:cubicBezTo>
                    <a:pt x="83" y="113425"/>
                    <a:pt x="7499" y="152218"/>
                    <a:pt x="42463" y="177017"/>
                  </a:cubicBezTo>
                  <a:cubicBezTo>
                    <a:pt x="43876" y="177017"/>
                    <a:pt x="45995" y="177017"/>
                    <a:pt x="45995" y="174891"/>
                  </a:cubicBezTo>
                  <a:cubicBezTo>
                    <a:pt x="45995" y="173828"/>
                    <a:pt x="45465" y="173474"/>
                    <a:pt x="44229" y="172234"/>
                  </a:cubicBezTo>
                  <a:cubicBezTo>
                    <a:pt x="20743" y="150978"/>
                    <a:pt x="12091" y="120865"/>
                    <a:pt x="12091" y="88626"/>
                  </a:cubicBezTo>
                  <a:cubicBezTo>
                    <a:pt x="12091" y="40799"/>
                    <a:pt x="30279" y="17417"/>
                    <a:pt x="44759" y="4309"/>
                  </a:cubicBezTo>
                  <a:cubicBezTo>
                    <a:pt x="45465" y="3601"/>
                    <a:pt x="45995" y="3069"/>
                    <a:pt x="45995" y="2184"/>
                  </a:cubicBezTo>
                  <a:cubicBezTo>
                    <a:pt x="45995" y="58"/>
                    <a:pt x="43876" y="58"/>
                    <a:pt x="42463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383EC7E-BC93-6526-9763-857E13AC1BF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419854" y="7431798"/>
              <a:ext cx="82818" cy="79888"/>
            </a:xfrm>
            <a:custGeom>
              <a:avLst/>
              <a:gdLst>
                <a:gd name="connsiteX0" fmla="*/ 82904 w 82818"/>
                <a:gd name="connsiteY0" fmla="*/ 31057 h 79888"/>
                <a:gd name="connsiteX1" fmla="*/ 50943 w 82818"/>
                <a:gd name="connsiteY1" fmla="*/ 58 h 79888"/>
                <a:gd name="connsiteX2" fmla="*/ 86 w 82818"/>
                <a:gd name="connsiteY2" fmla="*/ 48948 h 79888"/>
                <a:gd name="connsiteX3" fmla="*/ 32224 w 82818"/>
                <a:gd name="connsiteY3" fmla="*/ 79946 h 79888"/>
                <a:gd name="connsiteX4" fmla="*/ 82904 w 82818"/>
                <a:gd name="connsiteY4" fmla="*/ 31057 h 79888"/>
                <a:gd name="connsiteX5" fmla="*/ 32401 w 82818"/>
                <a:gd name="connsiteY5" fmla="*/ 74986 h 79888"/>
                <a:gd name="connsiteX6" fmla="*/ 14742 w 82818"/>
                <a:gd name="connsiteY6" fmla="*/ 55324 h 79888"/>
                <a:gd name="connsiteX7" fmla="*/ 24984 w 82818"/>
                <a:gd name="connsiteY7" fmla="*/ 20606 h 79888"/>
                <a:gd name="connsiteX8" fmla="*/ 50766 w 82818"/>
                <a:gd name="connsiteY8" fmla="*/ 5018 h 79888"/>
                <a:gd name="connsiteX9" fmla="*/ 68424 w 82818"/>
                <a:gd name="connsiteY9" fmla="*/ 24680 h 79888"/>
                <a:gd name="connsiteX10" fmla="*/ 58536 w 82818"/>
                <a:gd name="connsiteY10" fmla="*/ 58867 h 79888"/>
                <a:gd name="connsiteX11" fmla="*/ 32401 w 82818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18" h="79888">
                  <a:moveTo>
                    <a:pt x="82904" y="31057"/>
                  </a:moveTo>
                  <a:cubicBezTo>
                    <a:pt x="82904" y="11395"/>
                    <a:pt x="68248" y="58"/>
                    <a:pt x="50943" y="58"/>
                  </a:cubicBezTo>
                  <a:cubicBezTo>
                    <a:pt x="24808" y="58"/>
                    <a:pt x="86" y="24680"/>
                    <a:pt x="86" y="48948"/>
                  </a:cubicBezTo>
                  <a:cubicBezTo>
                    <a:pt x="86" y="66661"/>
                    <a:pt x="12977" y="79946"/>
                    <a:pt x="32224" y="79946"/>
                  </a:cubicBezTo>
                  <a:cubicBezTo>
                    <a:pt x="57476" y="79946"/>
                    <a:pt x="82904" y="56564"/>
                    <a:pt x="82904" y="31057"/>
                  </a:cubicBezTo>
                  <a:close/>
                  <a:moveTo>
                    <a:pt x="32401" y="74986"/>
                  </a:moveTo>
                  <a:cubicBezTo>
                    <a:pt x="23572" y="74986"/>
                    <a:pt x="14742" y="69318"/>
                    <a:pt x="14742" y="55324"/>
                  </a:cubicBezTo>
                  <a:cubicBezTo>
                    <a:pt x="14742" y="48062"/>
                    <a:pt x="18098" y="30703"/>
                    <a:pt x="24984" y="20606"/>
                  </a:cubicBezTo>
                  <a:cubicBezTo>
                    <a:pt x="32578" y="9623"/>
                    <a:pt x="42820" y="5018"/>
                    <a:pt x="50766" y="5018"/>
                  </a:cubicBezTo>
                  <a:cubicBezTo>
                    <a:pt x="60302" y="5018"/>
                    <a:pt x="68424" y="11572"/>
                    <a:pt x="68424" y="24680"/>
                  </a:cubicBezTo>
                  <a:cubicBezTo>
                    <a:pt x="68424" y="28931"/>
                    <a:pt x="66305" y="46468"/>
                    <a:pt x="58536" y="58867"/>
                  </a:cubicBezTo>
                  <a:cubicBezTo>
                    <a:pt x="51825" y="69318"/>
                    <a:pt x="41230" y="74986"/>
                    <a:pt x="32401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D587373-B143-A5AB-8FEB-F62A0AB385C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521018" y="7377063"/>
              <a:ext cx="45735" cy="176958"/>
            </a:xfrm>
            <a:custGeom>
              <a:avLst/>
              <a:gdLst>
                <a:gd name="connsiteX0" fmla="*/ 3445 w 45735"/>
                <a:gd name="connsiteY0" fmla="*/ 58 h 176958"/>
                <a:gd name="connsiteX1" fmla="*/ 90 w 45735"/>
                <a:gd name="connsiteY1" fmla="*/ 2184 h 176958"/>
                <a:gd name="connsiteX2" fmla="*/ 1679 w 45735"/>
                <a:gd name="connsiteY2" fmla="*/ 4841 h 176958"/>
                <a:gd name="connsiteX3" fmla="*/ 33818 w 45735"/>
                <a:gd name="connsiteY3" fmla="*/ 88449 h 176958"/>
                <a:gd name="connsiteX4" fmla="*/ 3268 w 45735"/>
                <a:gd name="connsiteY4" fmla="*/ 170817 h 176958"/>
                <a:gd name="connsiteX5" fmla="*/ 90 w 45735"/>
                <a:gd name="connsiteY5" fmla="*/ 174891 h 176958"/>
                <a:gd name="connsiteX6" fmla="*/ 2385 w 45735"/>
                <a:gd name="connsiteY6" fmla="*/ 177017 h 176958"/>
                <a:gd name="connsiteX7" fmla="*/ 32935 w 45735"/>
                <a:gd name="connsiteY7" fmla="*/ 143184 h 176958"/>
                <a:gd name="connsiteX8" fmla="*/ 45825 w 45735"/>
                <a:gd name="connsiteY8" fmla="*/ 88626 h 176958"/>
                <a:gd name="connsiteX9" fmla="*/ 3445 w 4573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5" h="176958">
                  <a:moveTo>
                    <a:pt x="3445" y="58"/>
                  </a:moveTo>
                  <a:cubicBezTo>
                    <a:pt x="2209" y="58"/>
                    <a:pt x="90" y="58"/>
                    <a:pt x="90" y="2184"/>
                  </a:cubicBezTo>
                  <a:cubicBezTo>
                    <a:pt x="90" y="3069"/>
                    <a:pt x="620" y="3601"/>
                    <a:pt x="1679" y="4841"/>
                  </a:cubicBezTo>
                  <a:cubicBezTo>
                    <a:pt x="16865" y="18834"/>
                    <a:pt x="33818" y="42748"/>
                    <a:pt x="33818" y="88449"/>
                  </a:cubicBezTo>
                  <a:cubicBezTo>
                    <a:pt x="33818" y="125470"/>
                    <a:pt x="22340" y="153458"/>
                    <a:pt x="3268" y="170817"/>
                  </a:cubicBezTo>
                  <a:cubicBezTo>
                    <a:pt x="266" y="173828"/>
                    <a:pt x="90" y="174005"/>
                    <a:pt x="90" y="174891"/>
                  </a:cubicBezTo>
                  <a:cubicBezTo>
                    <a:pt x="90" y="175777"/>
                    <a:pt x="620" y="177017"/>
                    <a:pt x="2385" y="177017"/>
                  </a:cubicBezTo>
                  <a:cubicBezTo>
                    <a:pt x="4504" y="177017"/>
                    <a:pt x="21280" y="165326"/>
                    <a:pt x="32935" y="143184"/>
                  </a:cubicBezTo>
                  <a:cubicBezTo>
                    <a:pt x="40704" y="128481"/>
                    <a:pt x="45825" y="109351"/>
                    <a:pt x="45825" y="88626"/>
                  </a:cubicBezTo>
                  <a:cubicBezTo>
                    <a:pt x="45825" y="63650"/>
                    <a:pt x="38409" y="24857"/>
                    <a:pt x="3445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D3F5ABE-FDCF-F320-AE37-7467B3FFB59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329321" y="7600254"/>
              <a:ext cx="53505" cy="119212"/>
            </a:xfrm>
            <a:custGeom>
              <a:avLst/>
              <a:gdLst>
                <a:gd name="connsiteX0" fmla="*/ 48997 w 53505"/>
                <a:gd name="connsiteY0" fmla="*/ 6797 h 119212"/>
                <a:gd name="connsiteX1" fmla="*/ 41933 w 53505"/>
                <a:gd name="connsiteY1" fmla="*/ 66 h 119212"/>
                <a:gd name="connsiteX2" fmla="*/ 32044 w 53505"/>
                <a:gd name="connsiteY2" fmla="*/ 9809 h 119212"/>
                <a:gd name="connsiteX3" fmla="*/ 39108 w 53505"/>
                <a:gd name="connsiteY3" fmla="*/ 16540 h 119212"/>
                <a:gd name="connsiteX4" fmla="*/ 48997 w 53505"/>
                <a:gd name="connsiteY4" fmla="*/ 6797 h 119212"/>
                <a:gd name="connsiteX5" fmla="*/ 12973 w 53505"/>
                <a:gd name="connsiteY5" fmla="*/ 96782 h 119212"/>
                <a:gd name="connsiteX6" fmla="*/ 11384 w 53505"/>
                <a:gd name="connsiteY6" fmla="*/ 104222 h 119212"/>
                <a:gd name="connsiteX7" fmla="*/ 28160 w 53505"/>
                <a:gd name="connsiteY7" fmla="*/ 119279 h 119212"/>
                <a:gd name="connsiteX8" fmla="*/ 53588 w 53505"/>
                <a:gd name="connsiteY8" fmla="*/ 92177 h 119212"/>
                <a:gd name="connsiteX9" fmla="*/ 50762 w 53505"/>
                <a:gd name="connsiteY9" fmla="*/ 89874 h 119212"/>
                <a:gd name="connsiteX10" fmla="*/ 47407 w 53505"/>
                <a:gd name="connsiteY10" fmla="*/ 92885 h 119212"/>
                <a:gd name="connsiteX11" fmla="*/ 28689 w 53505"/>
                <a:gd name="connsiteY11" fmla="*/ 114319 h 119212"/>
                <a:gd name="connsiteX12" fmla="*/ 24275 w 53505"/>
                <a:gd name="connsiteY12" fmla="*/ 108119 h 119212"/>
                <a:gd name="connsiteX13" fmla="*/ 27100 w 53505"/>
                <a:gd name="connsiteY13" fmla="*/ 96782 h 119212"/>
                <a:gd name="connsiteX14" fmla="*/ 32751 w 53505"/>
                <a:gd name="connsiteY14" fmla="*/ 82611 h 119212"/>
                <a:gd name="connsiteX15" fmla="*/ 41403 w 53505"/>
                <a:gd name="connsiteY15" fmla="*/ 60115 h 119212"/>
                <a:gd name="connsiteX16" fmla="*/ 42463 w 53505"/>
                <a:gd name="connsiteY16" fmla="*/ 54447 h 119212"/>
                <a:gd name="connsiteX17" fmla="*/ 25687 w 53505"/>
                <a:gd name="connsiteY17" fmla="*/ 39390 h 119212"/>
                <a:gd name="connsiteX18" fmla="*/ 82 w 53505"/>
                <a:gd name="connsiteY18" fmla="*/ 66492 h 119212"/>
                <a:gd name="connsiteX19" fmla="*/ 3084 w 53505"/>
                <a:gd name="connsiteY19" fmla="*/ 68795 h 119212"/>
                <a:gd name="connsiteX20" fmla="*/ 6263 w 53505"/>
                <a:gd name="connsiteY20" fmla="*/ 65961 h 119212"/>
                <a:gd name="connsiteX21" fmla="*/ 25158 w 53505"/>
                <a:gd name="connsiteY21" fmla="*/ 44350 h 119212"/>
                <a:gd name="connsiteX22" fmla="*/ 29572 w 53505"/>
                <a:gd name="connsiteY22" fmla="*/ 50550 h 119212"/>
                <a:gd name="connsiteX23" fmla="*/ 24098 w 53505"/>
                <a:gd name="connsiteY23" fmla="*/ 68263 h 119212"/>
                <a:gd name="connsiteX24" fmla="*/ 12973 w 53505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05" h="119212">
                  <a:moveTo>
                    <a:pt x="48997" y="6797"/>
                  </a:moveTo>
                  <a:cubicBezTo>
                    <a:pt x="48997" y="3963"/>
                    <a:pt x="46878" y="66"/>
                    <a:pt x="41933" y="66"/>
                  </a:cubicBezTo>
                  <a:cubicBezTo>
                    <a:pt x="37165" y="66"/>
                    <a:pt x="32044" y="4672"/>
                    <a:pt x="32044" y="9809"/>
                  </a:cubicBezTo>
                  <a:cubicBezTo>
                    <a:pt x="32044" y="12820"/>
                    <a:pt x="34340" y="16540"/>
                    <a:pt x="39108" y="16540"/>
                  </a:cubicBezTo>
                  <a:cubicBezTo>
                    <a:pt x="44229" y="16540"/>
                    <a:pt x="48997" y="11580"/>
                    <a:pt x="48997" y="6797"/>
                  </a:cubicBezTo>
                  <a:close/>
                  <a:moveTo>
                    <a:pt x="12973" y="96782"/>
                  </a:moveTo>
                  <a:cubicBezTo>
                    <a:pt x="12267" y="99085"/>
                    <a:pt x="11384" y="101211"/>
                    <a:pt x="11384" y="104222"/>
                  </a:cubicBezTo>
                  <a:cubicBezTo>
                    <a:pt x="11384" y="112547"/>
                    <a:pt x="18447" y="119279"/>
                    <a:pt x="28160" y="119279"/>
                  </a:cubicBezTo>
                  <a:cubicBezTo>
                    <a:pt x="45818" y="119279"/>
                    <a:pt x="53588" y="94834"/>
                    <a:pt x="53588" y="92177"/>
                  </a:cubicBezTo>
                  <a:cubicBezTo>
                    <a:pt x="53588" y="89874"/>
                    <a:pt x="51292" y="89874"/>
                    <a:pt x="50762" y="89874"/>
                  </a:cubicBezTo>
                  <a:cubicBezTo>
                    <a:pt x="48290" y="89874"/>
                    <a:pt x="48114" y="90937"/>
                    <a:pt x="47407" y="92885"/>
                  </a:cubicBezTo>
                  <a:cubicBezTo>
                    <a:pt x="43346" y="107056"/>
                    <a:pt x="35576" y="114319"/>
                    <a:pt x="28689" y="114319"/>
                  </a:cubicBezTo>
                  <a:cubicBezTo>
                    <a:pt x="25158" y="114319"/>
                    <a:pt x="24275" y="112016"/>
                    <a:pt x="24275" y="108119"/>
                  </a:cubicBezTo>
                  <a:cubicBezTo>
                    <a:pt x="24275" y="104045"/>
                    <a:pt x="25511" y="100679"/>
                    <a:pt x="27100" y="96782"/>
                  </a:cubicBezTo>
                  <a:cubicBezTo>
                    <a:pt x="28866" y="92000"/>
                    <a:pt x="30808" y="87217"/>
                    <a:pt x="32751" y="82611"/>
                  </a:cubicBezTo>
                  <a:cubicBezTo>
                    <a:pt x="34340" y="78360"/>
                    <a:pt x="40697" y="62241"/>
                    <a:pt x="41403" y="60115"/>
                  </a:cubicBezTo>
                  <a:cubicBezTo>
                    <a:pt x="41933" y="58344"/>
                    <a:pt x="42463" y="56218"/>
                    <a:pt x="42463" y="54447"/>
                  </a:cubicBezTo>
                  <a:cubicBezTo>
                    <a:pt x="42463" y="46121"/>
                    <a:pt x="35400" y="39390"/>
                    <a:pt x="25687" y="39390"/>
                  </a:cubicBezTo>
                  <a:cubicBezTo>
                    <a:pt x="8205" y="39390"/>
                    <a:pt x="82" y="63481"/>
                    <a:pt x="82" y="66492"/>
                  </a:cubicBezTo>
                  <a:cubicBezTo>
                    <a:pt x="82" y="68795"/>
                    <a:pt x="2555" y="68795"/>
                    <a:pt x="3084" y="68795"/>
                  </a:cubicBezTo>
                  <a:cubicBezTo>
                    <a:pt x="5557" y="68795"/>
                    <a:pt x="5733" y="67909"/>
                    <a:pt x="6263" y="65961"/>
                  </a:cubicBezTo>
                  <a:cubicBezTo>
                    <a:pt x="10854" y="50727"/>
                    <a:pt x="18624" y="44350"/>
                    <a:pt x="25158" y="44350"/>
                  </a:cubicBezTo>
                  <a:cubicBezTo>
                    <a:pt x="27983" y="44350"/>
                    <a:pt x="29572" y="45767"/>
                    <a:pt x="29572" y="50550"/>
                  </a:cubicBezTo>
                  <a:cubicBezTo>
                    <a:pt x="29572" y="54624"/>
                    <a:pt x="28513" y="57281"/>
                    <a:pt x="24098" y="68263"/>
                  </a:cubicBezTo>
                  <a:lnTo>
                    <a:pt x="12973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AE6DDC-B1FA-576D-60E4-F9B9C910FA8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392395" y="7600254"/>
              <a:ext cx="77521" cy="153576"/>
            </a:xfrm>
            <a:custGeom>
              <a:avLst/>
              <a:gdLst>
                <a:gd name="connsiteX0" fmla="*/ 77606 w 77521"/>
                <a:gd name="connsiteY0" fmla="*/ 6797 h 153576"/>
                <a:gd name="connsiteX1" fmla="*/ 70543 w 77521"/>
                <a:gd name="connsiteY1" fmla="*/ 66 h 153576"/>
                <a:gd name="connsiteX2" fmla="*/ 60654 w 77521"/>
                <a:gd name="connsiteY2" fmla="*/ 9809 h 153576"/>
                <a:gd name="connsiteX3" fmla="*/ 67717 w 77521"/>
                <a:gd name="connsiteY3" fmla="*/ 16540 h 153576"/>
                <a:gd name="connsiteX4" fmla="*/ 77606 w 77521"/>
                <a:gd name="connsiteY4" fmla="*/ 6797 h 153576"/>
                <a:gd name="connsiteX5" fmla="*/ 40170 w 77521"/>
                <a:gd name="connsiteY5" fmla="*/ 126187 h 153576"/>
                <a:gd name="connsiteX6" fmla="*/ 17391 w 77521"/>
                <a:gd name="connsiteY6" fmla="*/ 148683 h 153576"/>
                <a:gd name="connsiteX7" fmla="*/ 11034 w 77521"/>
                <a:gd name="connsiteY7" fmla="*/ 147620 h 153576"/>
                <a:gd name="connsiteX8" fmla="*/ 17037 w 77521"/>
                <a:gd name="connsiteY8" fmla="*/ 138586 h 153576"/>
                <a:gd name="connsiteX9" fmla="*/ 10151 w 77521"/>
                <a:gd name="connsiteY9" fmla="*/ 132032 h 153576"/>
                <a:gd name="connsiteX10" fmla="*/ 85 w 77521"/>
                <a:gd name="connsiteY10" fmla="*/ 142483 h 153576"/>
                <a:gd name="connsiteX11" fmla="*/ 17567 w 77521"/>
                <a:gd name="connsiteY11" fmla="*/ 153643 h 153576"/>
                <a:gd name="connsiteX12" fmla="*/ 54297 w 77521"/>
                <a:gd name="connsiteY12" fmla="*/ 125655 h 153576"/>
                <a:gd name="connsiteX13" fmla="*/ 70190 w 77521"/>
                <a:gd name="connsiteY13" fmla="*/ 62241 h 153576"/>
                <a:gd name="connsiteX14" fmla="*/ 71073 w 77521"/>
                <a:gd name="connsiteY14" fmla="*/ 56041 h 153576"/>
                <a:gd name="connsiteX15" fmla="*/ 52178 w 77521"/>
                <a:gd name="connsiteY15" fmla="*/ 39390 h 153576"/>
                <a:gd name="connsiteX16" fmla="*/ 21275 w 77521"/>
                <a:gd name="connsiteY16" fmla="*/ 66492 h 153576"/>
                <a:gd name="connsiteX17" fmla="*/ 24277 w 77521"/>
                <a:gd name="connsiteY17" fmla="*/ 68795 h 153576"/>
                <a:gd name="connsiteX18" fmla="*/ 27809 w 77521"/>
                <a:gd name="connsiteY18" fmla="*/ 65606 h 153576"/>
                <a:gd name="connsiteX19" fmla="*/ 51648 w 77521"/>
                <a:gd name="connsiteY19" fmla="*/ 44350 h 153576"/>
                <a:gd name="connsiteX20" fmla="*/ 57652 w 77521"/>
                <a:gd name="connsiteY20" fmla="*/ 53030 h 153576"/>
                <a:gd name="connsiteX21" fmla="*/ 57122 w 77521"/>
                <a:gd name="connsiteY21" fmla="*/ 58344 h 153576"/>
                <a:gd name="connsiteX22" fmla="*/ 40170 w 77521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521" h="153576">
                  <a:moveTo>
                    <a:pt x="77606" y="6797"/>
                  </a:moveTo>
                  <a:cubicBezTo>
                    <a:pt x="77606" y="3786"/>
                    <a:pt x="75311" y="66"/>
                    <a:pt x="70543" y="66"/>
                  </a:cubicBezTo>
                  <a:cubicBezTo>
                    <a:pt x="65422" y="66"/>
                    <a:pt x="60654" y="5026"/>
                    <a:pt x="60654" y="9809"/>
                  </a:cubicBezTo>
                  <a:cubicBezTo>
                    <a:pt x="60654" y="12643"/>
                    <a:pt x="62773" y="16540"/>
                    <a:pt x="67717" y="16540"/>
                  </a:cubicBezTo>
                  <a:cubicBezTo>
                    <a:pt x="72485" y="16540"/>
                    <a:pt x="77606" y="11934"/>
                    <a:pt x="77606" y="6797"/>
                  </a:cubicBezTo>
                  <a:close/>
                  <a:moveTo>
                    <a:pt x="40170" y="126187"/>
                  </a:moveTo>
                  <a:cubicBezTo>
                    <a:pt x="37168" y="138409"/>
                    <a:pt x="27809" y="148683"/>
                    <a:pt x="17391" y="148683"/>
                  </a:cubicBezTo>
                  <a:cubicBezTo>
                    <a:pt x="15095" y="148683"/>
                    <a:pt x="12976" y="148329"/>
                    <a:pt x="11034" y="147620"/>
                  </a:cubicBezTo>
                  <a:cubicBezTo>
                    <a:pt x="15625" y="145495"/>
                    <a:pt x="17037" y="141243"/>
                    <a:pt x="17037" y="138586"/>
                  </a:cubicBezTo>
                  <a:cubicBezTo>
                    <a:pt x="17037" y="134335"/>
                    <a:pt x="13682" y="132032"/>
                    <a:pt x="10151" y="132032"/>
                  </a:cubicBezTo>
                  <a:cubicBezTo>
                    <a:pt x="4676" y="132032"/>
                    <a:pt x="85" y="136815"/>
                    <a:pt x="85" y="142483"/>
                  </a:cubicBezTo>
                  <a:cubicBezTo>
                    <a:pt x="85" y="149215"/>
                    <a:pt x="6972" y="153643"/>
                    <a:pt x="17567" y="153643"/>
                  </a:cubicBezTo>
                  <a:cubicBezTo>
                    <a:pt x="28162" y="153643"/>
                    <a:pt x="48823" y="147266"/>
                    <a:pt x="54297" y="125655"/>
                  </a:cubicBezTo>
                  <a:lnTo>
                    <a:pt x="70190" y="62241"/>
                  </a:lnTo>
                  <a:cubicBezTo>
                    <a:pt x="70719" y="60292"/>
                    <a:pt x="71073" y="58698"/>
                    <a:pt x="71073" y="56041"/>
                  </a:cubicBezTo>
                  <a:cubicBezTo>
                    <a:pt x="71073" y="46299"/>
                    <a:pt x="62773" y="39390"/>
                    <a:pt x="52178" y="39390"/>
                  </a:cubicBezTo>
                  <a:cubicBezTo>
                    <a:pt x="32577" y="39390"/>
                    <a:pt x="21275" y="64012"/>
                    <a:pt x="21275" y="66492"/>
                  </a:cubicBezTo>
                  <a:cubicBezTo>
                    <a:pt x="21275" y="68795"/>
                    <a:pt x="23748" y="68795"/>
                    <a:pt x="24277" y="68795"/>
                  </a:cubicBezTo>
                  <a:cubicBezTo>
                    <a:pt x="26396" y="68795"/>
                    <a:pt x="26573" y="68263"/>
                    <a:pt x="27809" y="65606"/>
                  </a:cubicBezTo>
                  <a:cubicBezTo>
                    <a:pt x="32224" y="55333"/>
                    <a:pt x="41406" y="44350"/>
                    <a:pt x="51648" y="44350"/>
                  </a:cubicBezTo>
                  <a:cubicBezTo>
                    <a:pt x="56063" y="44350"/>
                    <a:pt x="57652" y="47361"/>
                    <a:pt x="57652" y="53030"/>
                  </a:cubicBezTo>
                  <a:cubicBezTo>
                    <a:pt x="57652" y="54978"/>
                    <a:pt x="57299" y="57458"/>
                    <a:pt x="57122" y="58344"/>
                  </a:cubicBezTo>
                  <a:lnTo>
                    <a:pt x="40170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0DF742E-9013-4A1F-4ED1-63F4D9A8AAA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499319" y="7594763"/>
              <a:ext cx="86880" cy="124703"/>
            </a:xfrm>
            <a:custGeom>
              <a:avLst/>
              <a:gdLst>
                <a:gd name="connsiteX0" fmla="*/ 42116 w 86880"/>
                <a:gd name="connsiteY0" fmla="*/ 5380 h 124703"/>
                <a:gd name="connsiteX1" fmla="*/ 42823 w 86880"/>
                <a:gd name="connsiteY1" fmla="*/ 2546 h 124703"/>
                <a:gd name="connsiteX2" fmla="*/ 39997 w 86880"/>
                <a:gd name="connsiteY2" fmla="*/ 66 h 124703"/>
                <a:gd name="connsiteX3" fmla="*/ 17394 w 86880"/>
                <a:gd name="connsiteY3" fmla="*/ 1838 h 124703"/>
                <a:gd name="connsiteX4" fmla="*/ 13509 w 86880"/>
                <a:gd name="connsiteY4" fmla="*/ 5912 h 124703"/>
                <a:gd name="connsiteX5" fmla="*/ 18101 w 86880"/>
                <a:gd name="connsiteY5" fmla="*/ 8392 h 124703"/>
                <a:gd name="connsiteX6" fmla="*/ 26577 w 86880"/>
                <a:gd name="connsiteY6" fmla="*/ 11049 h 124703"/>
                <a:gd name="connsiteX7" fmla="*/ 25870 w 86880"/>
                <a:gd name="connsiteY7" fmla="*/ 14946 h 124703"/>
                <a:gd name="connsiteX8" fmla="*/ 972 w 86880"/>
                <a:gd name="connsiteY8" fmla="*/ 115204 h 124703"/>
                <a:gd name="connsiteX9" fmla="*/ 89 w 86880"/>
                <a:gd name="connsiteY9" fmla="*/ 119101 h 124703"/>
                <a:gd name="connsiteX10" fmla="*/ 6093 w 86880"/>
                <a:gd name="connsiteY10" fmla="*/ 124770 h 124703"/>
                <a:gd name="connsiteX11" fmla="*/ 14216 w 86880"/>
                <a:gd name="connsiteY11" fmla="*/ 117330 h 124703"/>
                <a:gd name="connsiteX12" fmla="*/ 22868 w 86880"/>
                <a:gd name="connsiteY12" fmla="*/ 82966 h 124703"/>
                <a:gd name="connsiteX13" fmla="*/ 45471 w 86880"/>
                <a:gd name="connsiteY13" fmla="*/ 97491 h 124703"/>
                <a:gd name="connsiteX14" fmla="*/ 45118 w 86880"/>
                <a:gd name="connsiteY14" fmla="*/ 101034 h 124703"/>
                <a:gd name="connsiteX15" fmla="*/ 44412 w 86880"/>
                <a:gd name="connsiteY15" fmla="*/ 106525 h 124703"/>
                <a:gd name="connsiteX16" fmla="*/ 63130 w 86880"/>
                <a:gd name="connsiteY16" fmla="*/ 124770 h 124703"/>
                <a:gd name="connsiteX17" fmla="*/ 85556 w 86880"/>
                <a:gd name="connsiteY17" fmla="*/ 97668 h 124703"/>
                <a:gd name="connsiteX18" fmla="*/ 82731 w 86880"/>
                <a:gd name="connsiteY18" fmla="*/ 95365 h 124703"/>
                <a:gd name="connsiteX19" fmla="*/ 79199 w 86880"/>
                <a:gd name="connsiteY19" fmla="*/ 99617 h 124703"/>
                <a:gd name="connsiteX20" fmla="*/ 63660 w 86880"/>
                <a:gd name="connsiteY20" fmla="*/ 119810 h 124703"/>
                <a:gd name="connsiteX21" fmla="*/ 57479 w 86880"/>
                <a:gd name="connsiteY21" fmla="*/ 110599 h 124703"/>
                <a:gd name="connsiteX22" fmla="*/ 58539 w 86880"/>
                <a:gd name="connsiteY22" fmla="*/ 102628 h 124703"/>
                <a:gd name="connsiteX23" fmla="*/ 59422 w 86880"/>
                <a:gd name="connsiteY23" fmla="*/ 97137 h 124703"/>
                <a:gd name="connsiteX24" fmla="*/ 30815 w 86880"/>
                <a:gd name="connsiteY24" fmla="*/ 78360 h 124703"/>
                <a:gd name="connsiteX25" fmla="*/ 45471 w 86880"/>
                <a:gd name="connsiteY25" fmla="*/ 66669 h 124703"/>
                <a:gd name="connsiteX26" fmla="*/ 73195 w 86880"/>
                <a:gd name="connsiteY26" fmla="*/ 49841 h 124703"/>
                <a:gd name="connsiteX27" fmla="*/ 79023 w 86880"/>
                <a:gd name="connsiteY27" fmla="*/ 52144 h 124703"/>
                <a:gd name="connsiteX28" fmla="*/ 69840 w 86880"/>
                <a:gd name="connsiteY28" fmla="*/ 62064 h 124703"/>
                <a:gd name="connsiteX29" fmla="*/ 76904 w 86880"/>
                <a:gd name="connsiteY29" fmla="*/ 68618 h 124703"/>
                <a:gd name="connsiteX30" fmla="*/ 86969 w 86880"/>
                <a:gd name="connsiteY30" fmla="*/ 57281 h 124703"/>
                <a:gd name="connsiteX31" fmla="*/ 73372 w 86880"/>
                <a:gd name="connsiteY31" fmla="*/ 44882 h 124703"/>
                <a:gd name="connsiteX32" fmla="*/ 45118 w 86880"/>
                <a:gd name="connsiteY32" fmla="*/ 60470 h 124703"/>
                <a:gd name="connsiteX33" fmla="*/ 24634 w 86880"/>
                <a:gd name="connsiteY33" fmla="*/ 76057 h 124703"/>
                <a:gd name="connsiteX34" fmla="*/ 42116 w 86880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880" h="124703">
                  <a:moveTo>
                    <a:pt x="42116" y="5380"/>
                  </a:moveTo>
                  <a:cubicBezTo>
                    <a:pt x="42293" y="5026"/>
                    <a:pt x="42823" y="2723"/>
                    <a:pt x="42823" y="2546"/>
                  </a:cubicBezTo>
                  <a:cubicBezTo>
                    <a:pt x="42823" y="1660"/>
                    <a:pt x="42116" y="66"/>
                    <a:pt x="39997" y="66"/>
                  </a:cubicBezTo>
                  <a:cubicBezTo>
                    <a:pt x="36466" y="66"/>
                    <a:pt x="21809" y="1483"/>
                    <a:pt x="17394" y="1838"/>
                  </a:cubicBezTo>
                  <a:cubicBezTo>
                    <a:pt x="15982" y="2015"/>
                    <a:pt x="13509" y="2192"/>
                    <a:pt x="13509" y="5912"/>
                  </a:cubicBezTo>
                  <a:cubicBezTo>
                    <a:pt x="13509" y="8392"/>
                    <a:pt x="15982" y="8392"/>
                    <a:pt x="18101" y="8392"/>
                  </a:cubicBezTo>
                  <a:cubicBezTo>
                    <a:pt x="26577" y="8392"/>
                    <a:pt x="26577" y="9632"/>
                    <a:pt x="26577" y="11049"/>
                  </a:cubicBezTo>
                  <a:cubicBezTo>
                    <a:pt x="26577" y="12289"/>
                    <a:pt x="26224" y="13351"/>
                    <a:pt x="25870" y="14946"/>
                  </a:cubicBezTo>
                  <a:lnTo>
                    <a:pt x="972" y="115204"/>
                  </a:lnTo>
                  <a:cubicBezTo>
                    <a:pt x="89" y="118393"/>
                    <a:pt x="89" y="118747"/>
                    <a:pt x="89" y="119101"/>
                  </a:cubicBezTo>
                  <a:cubicBezTo>
                    <a:pt x="89" y="121758"/>
                    <a:pt x="2208" y="124770"/>
                    <a:pt x="6093" y="124770"/>
                  </a:cubicBezTo>
                  <a:cubicBezTo>
                    <a:pt x="10861" y="124770"/>
                    <a:pt x="13156" y="121227"/>
                    <a:pt x="14216" y="117330"/>
                  </a:cubicBezTo>
                  <a:cubicBezTo>
                    <a:pt x="14569" y="116622"/>
                    <a:pt x="22162" y="85446"/>
                    <a:pt x="22868" y="82966"/>
                  </a:cubicBezTo>
                  <a:cubicBezTo>
                    <a:pt x="35406" y="84206"/>
                    <a:pt x="45471" y="88280"/>
                    <a:pt x="45471" y="97491"/>
                  </a:cubicBezTo>
                  <a:cubicBezTo>
                    <a:pt x="45471" y="98377"/>
                    <a:pt x="45471" y="99262"/>
                    <a:pt x="45118" y="101034"/>
                  </a:cubicBezTo>
                  <a:cubicBezTo>
                    <a:pt x="44412" y="103691"/>
                    <a:pt x="44412" y="104576"/>
                    <a:pt x="44412" y="106525"/>
                  </a:cubicBezTo>
                  <a:cubicBezTo>
                    <a:pt x="44412" y="119101"/>
                    <a:pt x="54654" y="124770"/>
                    <a:pt x="63130" y="124770"/>
                  </a:cubicBezTo>
                  <a:cubicBezTo>
                    <a:pt x="80259" y="124770"/>
                    <a:pt x="85556" y="97845"/>
                    <a:pt x="85556" y="97668"/>
                  </a:cubicBezTo>
                  <a:cubicBezTo>
                    <a:pt x="85556" y="95365"/>
                    <a:pt x="83261" y="95365"/>
                    <a:pt x="82731" y="95365"/>
                  </a:cubicBezTo>
                  <a:cubicBezTo>
                    <a:pt x="80259" y="95365"/>
                    <a:pt x="80082" y="96251"/>
                    <a:pt x="79199" y="99617"/>
                  </a:cubicBezTo>
                  <a:cubicBezTo>
                    <a:pt x="77080" y="107233"/>
                    <a:pt x="72312" y="119810"/>
                    <a:pt x="63660" y="119810"/>
                  </a:cubicBezTo>
                  <a:cubicBezTo>
                    <a:pt x="58892" y="119810"/>
                    <a:pt x="57479" y="115382"/>
                    <a:pt x="57479" y="110599"/>
                  </a:cubicBezTo>
                  <a:cubicBezTo>
                    <a:pt x="57479" y="107588"/>
                    <a:pt x="57479" y="107233"/>
                    <a:pt x="58539" y="102628"/>
                  </a:cubicBezTo>
                  <a:cubicBezTo>
                    <a:pt x="58715" y="102096"/>
                    <a:pt x="59422" y="99085"/>
                    <a:pt x="59422" y="97137"/>
                  </a:cubicBezTo>
                  <a:cubicBezTo>
                    <a:pt x="59422" y="81372"/>
                    <a:pt x="38231" y="78892"/>
                    <a:pt x="30815" y="78360"/>
                  </a:cubicBezTo>
                  <a:cubicBezTo>
                    <a:pt x="35936" y="75172"/>
                    <a:pt x="42469" y="69326"/>
                    <a:pt x="45471" y="66669"/>
                  </a:cubicBezTo>
                  <a:cubicBezTo>
                    <a:pt x="54477" y="58167"/>
                    <a:pt x="63307" y="49841"/>
                    <a:pt x="73195" y="49841"/>
                  </a:cubicBezTo>
                  <a:cubicBezTo>
                    <a:pt x="75314" y="49841"/>
                    <a:pt x="77610" y="50373"/>
                    <a:pt x="79023" y="52144"/>
                  </a:cubicBezTo>
                  <a:cubicBezTo>
                    <a:pt x="71429" y="53384"/>
                    <a:pt x="69840" y="59407"/>
                    <a:pt x="69840" y="62064"/>
                  </a:cubicBezTo>
                  <a:cubicBezTo>
                    <a:pt x="69840" y="65961"/>
                    <a:pt x="72842" y="68618"/>
                    <a:pt x="76904" y="68618"/>
                  </a:cubicBezTo>
                  <a:cubicBezTo>
                    <a:pt x="81671" y="68618"/>
                    <a:pt x="86969" y="64721"/>
                    <a:pt x="86969" y="57281"/>
                  </a:cubicBezTo>
                  <a:cubicBezTo>
                    <a:pt x="86969" y="51436"/>
                    <a:pt x="82731" y="44882"/>
                    <a:pt x="73372" y="44882"/>
                  </a:cubicBezTo>
                  <a:cubicBezTo>
                    <a:pt x="63307" y="44882"/>
                    <a:pt x="54124" y="52144"/>
                    <a:pt x="45118" y="60470"/>
                  </a:cubicBezTo>
                  <a:cubicBezTo>
                    <a:pt x="37702" y="67555"/>
                    <a:pt x="31874" y="73046"/>
                    <a:pt x="24634" y="76057"/>
                  </a:cubicBezTo>
                  <a:lnTo>
                    <a:pt x="42116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2FB5332-2A8B-52CE-68B6-4F07483713B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608528" y="7594763"/>
              <a:ext cx="39555" cy="124703"/>
            </a:xfrm>
            <a:custGeom>
              <a:avLst/>
              <a:gdLst>
                <a:gd name="connsiteX0" fmla="*/ 38942 w 39555"/>
                <a:gd name="connsiteY0" fmla="*/ 5380 h 124703"/>
                <a:gd name="connsiteX1" fmla="*/ 39648 w 39555"/>
                <a:gd name="connsiteY1" fmla="*/ 2546 h 124703"/>
                <a:gd name="connsiteX2" fmla="*/ 36823 w 39555"/>
                <a:gd name="connsiteY2" fmla="*/ 66 h 124703"/>
                <a:gd name="connsiteX3" fmla="*/ 14220 w 39555"/>
                <a:gd name="connsiteY3" fmla="*/ 1838 h 124703"/>
                <a:gd name="connsiteX4" fmla="*/ 10512 w 39555"/>
                <a:gd name="connsiteY4" fmla="*/ 5912 h 124703"/>
                <a:gd name="connsiteX5" fmla="*/ 14927 w 39555"/>
                <a:gd name="connsiteY5" fmla="*/ 8392 h 124703"/>
                <a:gd name="connsiteX6" fmla="*/ 23403 w 39555"/>
                <a:gd name="connsiteY6" fmla="*/ 11049 h 124703"/>
                <a:gd name="connsiteX7" fmla="*/ 22696 w 39555"/>
                <a:gd name="connsiteY7" fmla="*/ 14946 h 124703"/>
                <a:gd name="connsiteX8" fmla="*/ 800 w 39555"/>
                <a:gd name="connsiteY8" fmla="*/ 102451 h 124703"/>
                <a:gd name="connsiteX9" fmla="*/ 93 w 39555"/>
                <a:gd name="connsiteY9" fmla="*/ 107942 h 124703"/>
                <a:gd name="connsiteX10" fmla="*/ 18635 w 39555"/>
                <a:gd name="connsiteY10" fmla="*/ 124770 h 124703"/>
                <a:gd name="connsiteX11" fmla="*/ 32762 w 39555"/>
                <a:gd name="connsiteY11" fmla="*/ 115382 h 124703"/>
                <a:gd name="connsiteX12" fmla="*/ 38942 w 39555"/>
                <a:gd name="connsiteY12" fmla="*/ 97668 h 124703"/>
                <a:gd name="connsiteX13" fmla="*/ 36117 w 39555"/>
                <a:gd name="connsiteY13" fmla="*/ 95365 h 124703"/>
                <a:gd name="connsiteX14" fmla="*/ 32585 w 39555"/>
                <a:gd name="connsiteY14" fmla="*/ 99617 h 124703"/>
                <a:gd name="connsiteX15" fmla="*/ 19341 w 39555"/>
                <a:gd name="connsiteY15" fmla="*/ 119810 h 124703"/>
                <a:gd name="connsiteX16" fmla="*/ 13337 w 39555"/>
                <a:gd name="connsiteY16" fmla="*/ 111130 h 124703"/>
                <a:gd name="connsiteX17" fmla="*/ 14397 w 39555"/>
                <a:gd name="connsiteY17" fmla="*/ 103868 h 124703"/>
                <a:gd name="connsiteX18" fmla="*/ 38942 w 39555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55" h="124703">
                  <a:moveTo>
                    <a:pt x="38942" y="5380"/>
                  </a:moveTo>
                  <a:cubicBezTo>
                    <a:pt x="39119" y="5026"/>
                    <a:pt x="39648" y="2723"/>
                    <a:pt x="39648" y="2546"/>
                  </a:cubicBezTo>
                  <a:cubicBezTo>
                    <a:pt x="39648" y="1660"/>
                    <a:pt x="38942" y="66"/>
                    <a:pt x="36823" y="66"/>
                  </a:cubicBezTo>
                  <a:cubicBezTo>
                    <a:pt x="33291" y="66"/>
                    <a:pt x="18635" y="1483"/>
                    <a:pt x="14220" y="1838"/>
                  </a:cubicBezTo>
                  <a:cubicBezTo>
                    <a:pt x="12984" y="2015"/>
                    <a:pt x="10512" y="2192"/>
                    <a:pt x="10512" y="5912"/>
                  </a:cubicBezTo>
                  <a:cubicBezTo>
                    <a:pt x="10512" y="8392"/>
                    <a:pt x="12984" y="8392"/>
                    <a:pt x="14927" y="8392"/>
                  </a:cubicBezTo>
                  <a:cubicBezTo>
                    <a:pt x="23403" y="8392"/>
                    <a:pt x="23403" y="9632"/>
                    <a:pt x="23403" y="11049"/>
                  </a:cubicBezTo>
                  <a:cubicBezTo>
                    <a:pt x="23403" y="12289"/>
                    <a:pt x="23049" y="13351"/>
                    <a:pt x="22696" y="14946"/>
                  </a:cubicBezTo>
                  <a:lnTo>
                    <a:pt x="800" y="102451"/>
                  </a:lnTo>
                  <a:cubicBezTo>
                    <a:pt x="270" y="104222"/>
                    <a:pt x="93" y="106171"/>
                    <a:pt x="93" y="107942"/>
                  </a:cubicBezTo>
                  <a:cubicBezTo>
                    <a:pt x="93" y="119279"/>
                    <a:pt x="10159" y="124770"/>
                    <a:pt x="18635" y="124770"/>
                  </a:cubicBezTo>
                  <a:cubicBezTo>
                    <a:pt x="22873" y="124770"/>
                    <a:pt x="28170" y="123353"/>
                    <a:pt x="32762" y="115382"/>
                  </a:cubicBezTo>
                  <a:cubicBezTo>
                    <a:pt x="36470" y="108828"/>
                    <a:pt x="38942" y="98377"/>
                    <a:pt x="38942" y="97668"/>
                  </a:cubicBezTo>
                  <a:cubicBezTo>
                    <a:pt x="38942" y="95365"/>
                    <a:pt x="36647" y="95365"/>
                    <a:pt x="36117" y="95365"/>
                  </a:cubicBezTo>
                  <a:cubicBezTo>
                    <a:pt x="33645" y="95365"/>
                    <a:pt x="33291" y="96428"/>
                    <a:pt x="32585" y="99617"/>
                  </a:cubicBezTo>
                  <a:cubicBezTo>
                    <a:pt x="30289" y="108473"/>
                    <a:pt x="26934" y="119810"/>
                    <a:pt x="19341" y="119810"/>
                  </a:cubicBezTo>
                  <a:cubicBezTo>
                    <a:pt x="14573" y="119810"/>
                    <a:pt x="13337" y="115382"/>
                    <a:pt x="13337" y="111130"/>
                  </a:cubicBezTo>
                  <a:cubicBezTo>
                    <a:pt x="13337" y="109182"/>
                    <a:pt x="13867" y="105816"/>
                    <a:pt x="14397" y="103868"/>
                  </a:cubicBezTo>
                  <a:lnTo>
                    <a:pt x="38942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DD0212C-B280-6B98-CB89-821D020A7A7F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682177" y="7697325"/>
              <a:ext cx="20307" cy="20370"/>
            </a:xfrm>
            <a:custGeom>
              <a:avLst/>
              <a:gdLst>
                <a:gd name="connsiteX0" fmla="*/ 20403 w 20307"/>
                <a:gd name="connsiteY0" fmla="*/ 10340 h 20370"/>
                <a:gd name="connsiteX1" fmla="*/ 10338 w 20307"/>
                <a:gd name="connsiteY1" fmla="*/ 66 h 20370"/>
                <a:gd name="connsiteX2" fmla="*/ 96 w 20307"/>
                <a:gd name="connsiteY2" fmla="*/ 10163 h 20370"/>
                <a:gd name="connsiteX3" fmla="*/ 10161 w 20307"/>
                <a:gd name="connsiteY3" fmla="*/ 20437 h 20370"/>
                <a:gd name="connsiteX4" fmla="*/ 20403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403" y="10340"/>
                  </a:moveTo>
                  <a:cubicBezTo>
                    <a:pt x="20403" y="3963"/>
                    <a:pt x="15106" y="66"/>
                    <a:pt x="10338" y="66"/>
                  </a:cubicBezTo>
                  <a:cubicBezTo>
                    <a:pt x="4511" y="66"/>
                    <a:pt x="96" y="4849"/>
                    <a:pt x="96" y="10163"/>
                  </a:cubicBezTo>
                  <a:cubicBezTo>
                    <a:pt x="96" y="16540"/>
                    <a:pt x="5393" y="20437"/>
                    <a:pt x="10161" y="20437"/>
                  </a:cubicBezTo>
                  <a:cubicBezTo>
                    <a:pt x="15989" y="20437"/>
                    <a:pt x="20403" y="15654"/>
                    <a:pt x="20403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C72B8C3-5244-DEBC-D3CD-97088E78517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742090" y="7697325"/>
              <a:ext cx="20307" cy="20370"/>
            </a:xfrm>
            <a:custGeom>
              <a:avLst/>
              <a:gdLst>
                <a:gd name="connsiteX0" fmla="*/ 20406 w 20307"/>
                <a:gd name="connsiteY0" fmla="*/ 10340 h 20370"/>
                <a:gd name="connsiteX1" fmla="*/ 10340 w 20307"/>
                <a:gd name="connsiteY1" fmla="*/ 66 h 20370"/>
                <a:gd name="connsiteX2" fmla="*/ 98 w 20307"/>
                <a:gd name="connsiteY2" fmla="*/ 10163 h 20370"/>
                <a:gd name="connsiteX3" fmla="*/ 10164 w 20307"/>
                <a:gd name="connsiteY3" fmla="*/ 20437 h 20370"/>
                <a:gd name="connsiteX4" fmla="*/ 20406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406" y="10340"/>
                  </a:moveTo>
                  <a:cubicBezTo>
                    <a:pt x="20406" y="3963"/>
                    <a:pt x="15108" y="66"/>
                    <a:pt x="10340" y="66"/>
                  </a:cubicBezTo>
                  <a:cubicBezTo>
                    <a:pt x="4513" y="66"/>
                    <a:pt x="98" y="4849"/>
                    <a:pt x="98" y="10163"/>
                  </a:cubicBezTo>
                  <a:cubicBezTo>
                    <a:pt x="98" y="16540"/>
                    <a:pt x="5396" y="20437"/>
                    <a:pt x="10164" y="20437"/>
                  </a:cubicBezTo>
                  <a:cubicBezTo>
                    <a:pt x="15991" y="20437"/>
                    <a:pt x="20406" y="15654"/>
                    <a:pt x="20406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1F5E48-E550-BBCF-995E-5C8B503CE50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802003" y="7697325"/>
              <a:ext cx="20307" cy="20370"/>
            </a:xfrm>
            <a:custGeom>
              <a:avLst/>
              <a:gdLst>
                <a:gd name="connsiteX0" fmla="*/ 20408 w 20307"/>
                <a:gd name="connsiteY0" fmla="*/ 10340 h 20370"/>
                <a:gd name="connsiteX1" fmla="*/ 10343 w 20307"/>
                <a:gd name="connsiteY1" fmla="*/ 66 h 20370"/>
                <a:gd name="connsiteX2" fmla="*/ 101 w 20307"/>
                <a:gd name="connsiteY2" fmla="*/ 10163 h 20370"/>
                <a:gd name="connsiteX3" fmla="*/ 10166 w 20307"/>
                <a:gd name="connsiteY3" fmla="*/ 20437 h 20370"/>
                <a:gd name="connsiteX4" fmla="*/ 20408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408" y="10340"/>
                  </a:moveTo>
                  <a:cubicBezTo>
                    <a:pt x="20408" y="3963"/>
                    <a:pt x="15110" y="66"/>
                    <a:pt x="10343" y="66"/>
                  </a:cubicBezTo>
                  <a:cubicBezTo>
                    <a:pt x="4515" y="66"/>
                    <a:pt x="101" y="4849"/>
                    <a:pt x="101" y="10163"/>
                  </a:cubicBezTo>
                  <a:cubicBezTo>
                    <a:pt x="101" y="16540"/>
                    <a:pt x="5398" y="20437"/>
                    <a:pt x="10166" y="20437"/>
                  </a:cubicBezTo>
                  <a:cubicBezTo>
                    <a:pt x="15993" y="20437"/>
                    <a:pt x="20408" y="15654"/>
                    <a:pt x="2040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C364923-3049-21C9-3BCC-7C6F74BEFB2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938949" y="7548491"/>
              <a:ext cx="167756" cy="59213"/>
            </a:xfrm>
            <a:custGeom>
              <a:avLst/>
              <a:gdLst>
                <a:gd name="connsiteX0" fmla="*/ 159286 w 167756"/>
                <a:gd name="connsiteY0" fmla="*/ 10185 h 59213"/>
                <a:gd name="connsiteX1" fmla="*/ 167863 w 167756"/>
                <a:gd name="connsiteY1" fmla="*/ 5124 h 59213"/>
                <a:gd name="connsiteX2" fmla="*/ 159538 w 167756"/>
                <a:gd name="connsiteY2" fmla="*/ 63 h 59213"/>
                <a:gd name="connsiteX3" fmla="*/ 8431 w 167756"/>
                <a:gd name="connsiteY3" fmla="*/ 63 h 59213"/>
                <a:gd name="connsiteX4" fmla="*/ 106 w 167756"/>
                <a:gd name="connsiteY4" fmla="*/ 5124 h 59213"/>
                <a:gd name="connsiteX5" fmla="*/ 8683 w 167756"/>
                <a:gd name="connsiteY5" fmla="*/ 10185 h 59213"/>
                <a:gd name="connsiteX6" fmla="*/ 159286 w 167756"/>
                <a:gd name="connsiteY6" fmla="*/ 10185 h 59213"/>
                <a:gd name="connsiteX7" fmla="*/ 159538 w 167756"/>
                <a:gd name="connsiteY7" fmla="*/ 59277 h 59213"/>
                <a:gd name="connsiteX8" fmla="*/ 167863 w 167756"/>
                <a:gd name="connsiteY8" fmla="*/ 54216 h 59213"/>
                <a:gd name="connsiteX9" fmla="*/ 159286 w 167756"/>
                <a:gd name="connsiteY9" fmla="*/ 49155 h 59213"/>
                <a:gd name="connsiteX10" fmla="*/ 8683 w 167756"/>
                <a:gd name="connsiteY10" fmla="*/ 49155 h 59213"/>
                <a:gd name="connsiteX11" fmla="*/ 106 w 167756"/>
                <a:gd name="connsiteY11" fmla="*/ 54216 h 59213"/>
                <a:gd name="connsiteX12" fmla="*/ 8431 w 167756"/>
                <a:gd name="connsiteY12" fmla="*/ 59277 h 59213"/>
                <a:gd name="connsiteX13" fmla="*/ 159538 w 167756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56" h="59213">
                  <a:moveTo>
                    <a:pt x="159286" y="10185"/>
                  </a:moveTo>
                  <a:cubicBezTo>
                    <a:pt x="163069" y="10185"/>
                    <a:pt x="167863" y="10185"/>
                    <a:pt x="167863" y="5124"/>
                  </a:cubicBezTo>
                  <a:cubicBezTo>
                    <a:pt x="167863" y="63"/>
                    <a:pt x="163069" y="63"/>
                    <a:pt x="159538" y="63"/>
                  </a:cubicBezTo>
                  <a:lnTo>
                    <a:pt x="8431" y="63"/>
                  </a:lnTo>
                  <a:cubicBezTo>
                    <a:pt x="4899" y="63"/>
                    <a:pt x="106" y="63"/>
                    <a:pt x="106" y="5124"/>
                  </a:cubicBezTo>
                  <a:cubicBezTo>
                    <a:pt x="106" y="10185"/>
                    <a:pt x="4899" y="10185"/>
                    <a:pt x="8683" y="10185"/>
                  </a:cubicBezTo>
                  <a:lnTo>
                    <a:pt x="159286" y="10185"/>
                  </a:lnTo>
                  <a:close/>
                  <a:moveTo>
                    <a:pt x="159538" y="59277"/>
                  </a:moveTo>
                  <a:cubicBezTo>
                    <a:pt x="163069" y="59277"/>
                    <a:pt x="167863" y="59277"/>
                    <a:pt x="167863" y="54216"/>
                  </a:cubicBezTo>
                  <a:cubicBezTo>
                    <a:pt x="167863" y="49155"/>
                    <a:pt x="163069" y="49155"/>
                    <a:pt x="159286" y="49155"/>
                  </a:cubicBezTo>
                  <a:lnTo>
                    <a:pt x="8683" y="49155"/>
                  </a:lnTo>
                  <a:cubicBezTo>
                    <a:pt x="4899" y="49155"/>
                    <a:pt x="106" y="49155"/>
                    <a:pt x="106" y="54216"/>
                  </a:cubicBezTo>
                  <a:cubicBezTo>
                    <a:pt x="106" y="59277"/>
                    <a:pt x="4899" y="59277"/>
                    <a:pt x="8431" y="59277"/>
                  </a:cubicBezTo>
                  <a:lnTo>
                    <a:pt x="159538" y="5927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B23F918-E9BC-B9AC-CB6C-7B44C98C3F4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201444" y="7468527"/>
              <a:ext cx="180117" cy="178400"/>
            </a:xfrm>
            <a:custGeom>
              <a:avLst/>
              <a:gdLst>
                <a:gd name="connsiteX0" fmla="*/ 84373 w 180117"/>
                <a:gd name="connsiteY0" fmla="*/ 17524 h 178400"/>
                <a:gd name="connsiteX1" fmla="*/ 91437 w 180117"/>
                <a:gd name="connsiteY1" fmla="*/ 8161 h 178400"/>
                <a:gd name="connsiteX2" fmla="*/ 106825 w 180117"/>
                <a:gd name="connsiteY2" fmla="*/ 7908 h 178400"/>
                <a:gd name="connsiteX3" fmla="*/ 152737 w 180117"/>
                <a:gd name="connsiteY3" fmla="*/ 32960 h 178400"/>
                <a:gd name="connsiteX4" fmla="*/ 138863 w 180117"/>
                <a:gd name="connsiteY4" fmla="*/ 68893 h 178400"/>
                <a:gd name="connsiteX5" fmla="*/ 96230 w 180117"/>
                <a:gd name="connsiteY5" fmla="*/ 83570 h 178400"/>
                <a:gd name="connsiteX6" fmla="*/ 67976 w 180117"/>
                <a:gd name="connsiteY6" fmla="*/ 83570 h 178400"/>
                <a:gd name="connsiteX7" fmla="*/ 84373 w 180117"/>
                <a:gd name="connsiteY7" fmla="*/ 17524 h 178400"/>
                <a:gd name="connsiteX8" fmla="*/ 120699 w 180117"/>
                <a:gd name="connsiteY8" fmla="*/ 86860 h 178400"/>
                <a:gd name="connsiteX9" fmla="*/ 176198 w 180117"/>
                <a:gd name="connsiteY9" fmla="*/ 38021 h 178400"/>
                <a:gd name="connsiteX10" fmla="*/ 120447 w 180117"/>
                <a:gd name="connsiteY10" fmla="*/ 63 h 178400"/>
                <a:gd name="connsiteX11" fmla="*/ 48552 w 180117"/>
                <a:gd name="connsiteY11" fmla="*/ 63 h 178400"/>
                <a:gd name="connsiteX12" fmla="*/ 41236 w 180117"/>
                <a:gd name="connsiteY12" fmla="*/ 5124 h 178400"/>
                <a:gd name="connsiteX13" fmla="*/ 48299 w 180117"/>
                <a:gd name="connsiteY13" fmla="*/ 7908 h 178400"/>
                <a:gd name="connsiteX14" fmla="*/ 57885 w 180117"/>
                <a:gd name="connsiteY14" fmla="*/ 8414 h 178400"/>
                <a:gd name="connsiteX15" fmla="*/ 64697 w 180117"/>
                <a:gd name="connsiteY15" fmla="*/ 12463 h 178400"/>
                <a:gd name="connsiteX16" fmla="*/ 63688 w 180117"/>
                <a:gd name="connsiteY16" fmla="*/ 17271 h 178400"/>
                <a:gd name="connsiteX17" fmla="*/ 29884 w 180117"/>
                <a:gd name="connsiteY17" fmla="*/ 153159 h 178400"/>
                <a:gd name="connsiteX18" fmla="*/ 6928 w 180117"/>
                <a:gd name="connsiteY18" fmla="*/ 165052 h 178400"/>
                <a:gd name="connsiteX19" fmla="*/ 117 w 180117"/>
                <a:gd name="connsiteY19" fmla="*/ 170114 h 178400"/>
                <a:gd name="connsiteX20" fmla="*/ 3648 w 180117"/>
                <a:gd name="connsiteY20" fmla="*/ 172897 h 178400"/>
                <a:gd name="connsiteX21" fmla="*/ 35434 w 180117"/>
                <a:gd name="connsiteY21" fmla="*/ 172138 h 178400"/>
                <a:gd name="connsiteX22" fmla="*/ 67472 w 180117"/>
                <a:gd name="connsiteY22" fmla="*/ 172897 h 178400"/>
                <a:gd name="connsiteX23" fmla="*/ 72517 w 180117"/>
                <a:gd name="connsiteY23" fmla="*/ 167836 h 178400"/>
                <a:gd name="connsiteX24" fmla="*/ 65453 w 180117"/>
                <a:gd name="connsiteY24" fmla="*/ 165052 h 178400"/>
                <a:gd name="connsiteX25" fmla="*/ 49056 w 180117"/>
                <a:gd name="connsiteY25" fmla="*/ 160498 h 178400"/>
                <a:gd name="connsiteX26" fmla="*/ 49813 w 180117"/>
                <a:gd name="connsiteY26" fmla="*/ 156196 h 178400"/>
                <a:gd name="connsiteX27" fmla="*/ 66462 w 180117"/>
                <a:gd name="connsiteY27" fmla="*/ 89137 h 178400"/>
                <a:gd name="connsiteX28" fmla="*/ 96482 w 180117"/>
                <a:gd name="connsiteY28" fmla="*/ 89137 h 178400"/>
                <a:gd name="connsiteX29" fmla="*/ 123979 w 180117"/>
                <a:gd name="connsiteY29" fmla="*/ 112165 h 178400"/>
                <a:gd name="connsiteX30" fmla="*/ 120447 w 180117"/>
                <a:gd name="connsiteY30" fmla="*/ 129625 h 178400"/>
                <a:gd name="connsiteX31" fmla="*/ 116411 w 180117"/>
                <a:gd name="connsiteY31" fmla="*/ 151135 h 178400"/>
                <a:gd name="connsiteX32" fmla="*/ 149962 w 180117"/>
                <a:gd name="connsiteY32" fmla="*/ 178464 h 178400"/>
                <a:gd name="connsiteX33" fmla="*/ 180234 w 180117"/>
                <a:gd name="connsiteY33" fmla="*/ 149363 h 178400"/>
                <a:gd name="connsiteX34" fmla="*/ 177207 w 180117"/>
                <a:gd name="connsiteY34" fmla="*/ 146327 h 178400"/>
                <a:gd name="connsiteX35" fmla="*/ 173927 w 180117"/>
                <a:gd name="connsiteY35" fmla="*/ 149869 h 178400"/>
                <a:gd name="connsiteX36" fmla="*/ 150971 w 180117"/>
                <a:gd name="connsiteY36" fmla="*/ 172897 h 178400"/>
                <a:gd name="connsiteX37" fmla="*/ 140881 w 180117"/>
                <a:gd name="connsiteY37" fmla="*/ 157461 h 178400"/>
                <a:gd name="connsiteX38" fmla="*/ 143403 w 180117"/>
                <a:gd name="connsiteY38" fmla="*/ 128613 h 178400"/>
                <a:gd name="connsiteX39" fmla="*/ 144412 w 180117"/>
                <a:gd name="connsiteY39" fmla="*/ 116720 h 178400"/>
                <a:gd name="connsiteX40" fmla="*/ 120699 w 180117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17" h="178400">
                  <a:moveTo>
                    <a:pt x="84373" y="17524"/>
                  </a:moveTo>
                  <a:cubicBezTo>
                    <a:pt x="85887" y="11451"/>
                    <a:pt x="86644" y="8920"/>
                    <a:pt x="91437" y="8161"/>
                  </a:cubicBezTo>
                  <a:cubicBezTo>
                    <a:pt x="93707" y="7908"/>
                    <a:pt x="101780" y="7908"/>
                    <a:pt x="106825" y="7908"/>
                  </a:cubicBezTo>
                  <a:cubicBezTo>
                    <a:pt x="124736" y="7908"/>
                    <a:pt x="152737" y="7908"/>
                    <a:pt x="152737" y="32960"/>
                  </a:cubicBezTo>
                  <a:cubicBezTo>
                    <a:pt x="152737" y="41564"/>
                    <a:pt x="148701" y="59024"/>
                    <a:pt x="138863" y="68893"/>
                  </a:cubicBezTo>
                  <a:cubicBezTo>
                    <a:pt x="132304" y="75472"/>
                    <a:pt x="118934" y="83570"/>
                    <a:pt x="96230" y="83570"/>
                  </a:cubicBezTo>
                  <a:lnTo>
                    <a:pt x="67976" y="83570"/>
                  </a:lnTo>
                  <a:lnTo>
                    <a:pt x="84373" y="17524"/>
                  </a:lnTo>
                  <a:close/>
                  <a:moveTo>
                    <a:pt x="120699" y="86860"/>
                  </a:moveTo>
                  <a:cubicBezTo>
                    <a:pt x="146178" y="81293"/>
                    <a:pt x="176198" y="63579"/>
                    <a:pt x="176198" y="38021"/>
                  </a:cubicBezTo>
                  <a:cubicBezTo>
                    <a:pt x="176198" y="16258"/>
                    <a:pt x="153494" y="63"/>
                    <a:pt x="120447" y="63"/>
                  </a:cubicBezTo>
                  <a:lnTo>
                    <a:pt x="48552" y="63"/>
                  </a:lnTo>
                  <a:cubicBezTo>
                    <a:pt x="43506" y="63"/>
                    <a:pt x="41236" y="63"/>
                    <a:pt x="41236" y="5124"/>
                  </a:cubicBezTo>
                  <a:cubicBezTo>
                    <a:pt x="41236" y="7908"/>
                    <a:pt x="43506" y="7908"/>
                    <a:pt x="48299" y="7908"/>
                  </a:cubicBezTo>
                  <a:cubicBezTo>
                    <a:pt x="48804" y="7908"/>
                    <a:pt x="53597" y="7908"/>
                    <a:pt x="57885" y="8414"/>
                  </a:cubicBezTo>
                  <a:cubicBezTo>
                    <a:pt x="62426" y="8920"/>
                    <a:pt x="64697" y="9173"/>
                    <a:pt x="64697" y="12463"/>
                  </a:cubicBezTo>
                  <a:cubicBezTo>
                    <a:pt x="64697" y="13475"/>
                    <a:pt x="64444" y="14234"/>
                    <a:pt x="63688" y="17271"/>
                  </a:cubicBezTo>
                  <a:lnTo>
                    <a:pt x="29884" y="153159"/>
                  </a:lnTo>
                  <a:cubicBezTo>
                    <a:pt x="27361" y="163028"/>
                    <a:pt x="26857" y="165052"/>
                    <a:pt x="6928" y="165052"/>
                  </a:cubicBezTo>
                  <a:cubicBezTo>
                    <a:pt x="2387" y="165052"/>
                    <a:pt x="117" y="165052"/>
                    <a:pt x="117" y="170114"/>
                  </a:cubicBezTo>
                  <a:cubicBezTo>
                    <a:pt x="117" y="172897"/>
                    <a:pt x="3144" y="172897"/>
                    <a:pt x="3648" y="172897"/>
                  </a:cubicBezTo>
                  <a:cubicBezTo>
                    <a:pt x="10712" y="172897"/>
                    <a:pt x="28370" y="172138"/>
                    <a:pt x="35434" y="172138"/>
                  </a:cubicBezTo>
                  <a:cubicBezTo>
                    <a:pt x="42497" y="172138"/>
                    <a:pt x="60408" y="172897"/>
                    <a:pt x="67472" y="172897"/>
                  </a:cubicBezTo>
                  <a:cubicBezTo>
                    <a:pt x="69490" y="172897"/>
                    <a:pt x="72517" y="172897"/>
                    <a:pt x="72517" y="167836"/>
                  </a:cubicBezTo>
                  <a:cubicBezTo>
                    <a:pt x="72517" y="165052"/>
                    <a:pt x="70246" y="165052"/>
                    <a:pt x="65453" y="165052"/>
                  </a:cubicBezTo>
                  <a:cubicBezTo>
                    <a:pt x="56120" y="165052"/>
                    <a:pt x="49056" y="165052"/>
                    <a:pt x="49056" y="160498"/>
                  </a:cubicBezTo>
                  <a:cubicBezTo>
                    <a:pt x="49056" y="158979"/>
                    <a:pt x="49561" y="157714"/>
                    <a:pt x="49813" y="156196"/>
                  </a:cubicBezTo>
                  <a:lnTo>
                    <a:pt x="66462" y="89137"/>
                  </a:lnTo>
                  <a:lnTo>
                    <a:pt x="96482" y="89137"/>
                  </a:lnTo>
                  <a:cubicBezTo>
                    <a:pt x="119438" y="89137"/>
                    <a:pt x="123979" y="103308"/>
                    <a:pt x="123979" y="112165"/>
                  </a:cubicBezTo>
                  <a:cubicBezTo>
                    <a:pt x="123979" y="115961"/>
                    <a:pt x="121961" y="123805"/>
                    <a:pt x="120447" y="129625"/>
                  </a:cubicBezTo>
                  <a:cubicBezTo>
                    <a:pt x="118681" y="136711"/>
                    <a:pt x="116411" y="146074"/>
                    <a:pt x="116411" y="151135"/>
                  </a:cubicBezTo>
                  <a:cubicBezTo>
                    <a:pt x="116411" y="178464"/>
                    <a:pt x="146683" y="178464"/>
                    <a:pt x="149962" y="178464"/>
                  </a:cubicBezTo>
                  <a:cubicBezTo>
                    <a:pt x="171405" y="178464"/>
                    <a:pt x="180234" y="152906"/>
                    <a:pt x="180234" y="149363"/>
                  </a:cubicBezTo>
                  <a:cubicBezTo>
                    <a:pt x="180234" y="146327"/>
                    <a:pt x="177459" y="146327"/>
                    <a:pt x="177207" y="146327"/>
                  </a:cubicBezTo>
                  <a:cubicBezTo>
                    <a:pt x="174936" y="146327"/>
                    <a:pt x="174432" y="148098"/>
                    <a:pt x="173927" y="149869"/>
                  </a:cubicBezTo>
                  <a:cubicBezTo>
                    <a:pt x="167621" y="168595"/>
                    <a:pt x="156773" y="172897"/>
                    <a:pt x="150971" y="172897"/>
                  </a:cubicBezTo>
                  <a:cubicBezTo>
                    <a:pt x="142647" y="172897"/>
                    <a:pt x="140881" y="167330"/>
                    <a:pt x="140881" y="157461"/>
                  </a:cubicBezTo>
                  <a:cubicBezTo>
                    <a:pt x="140881" y="149616"/>
                    <a:pt x="142394" y="136711"/>
                    <a:pt x="143403" y="128613"/>
                  </a:cubicBezTo>
                  <a:cubicBezTo>
                    <a:pt x="143908" y="125070"/>
                    <a:pt x="144412" y="120262"/>
                    <a:pt x="144412" y="116720"/>
                  </a:cubicBezTo>
                  <a:cubicBezTo>
                    <a:pt x="144412" y="97235"/>
                    <a:pt x="127511" y="89390"/>
                    <a:pt x="120699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B8819FE-ACAD-C630-0FB0-0AF400CDC6E8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390943" y="7561877"/>
              <a:ext cx="53505" cy="119212"/>
            </a:xfrm>
            <a:custGeom>
              <a:avLst/>
              <a:gdLst>
                <a:gd name="connsiteX0" fmla="*/ 49039 w 53505"/>
                <a:gd name="connsiteY0" fmla="*/ 6796 h 119212"/>
                <a:gd name="connsiteX1" fmla="*/ 41975 w 53505"/>
                <a:gd name="connsiteY1" fmla="*/ 65 h 119212"/>
                <a:gd name="connsiteX2" fmla="*/ 32086 w 53505"/>
                <a:gd name="connsiteY2" fmla="*/ 9807 h 119212"/>
                <a:gd name="connsiteX3" fmla="*/ 39150 w 53505"/>
                <a:gd name="connsiteY3" fmla="*/ 16538 h 119212"/>
                <a:gd name="connsiteX4" fmla="*/ 49039 w 53505"/>
                <a:gd name="connsiteY4" fmla="*/ 6796 h 119212"/>
                <a:gd name="connsiteX5" fmla="*/ 13015 w 53505"/>
                <a:gd name="connsiteY5" fmla="*/ 96781 h 119212"/>
                <a:gd name="connsiteX6" fmla="*/ 11426 w 53505"/>
                <a:gd name="connsiteY6" fmla="*/ 104221 h 119212"/>
                <a:gd name="connsiteX7" fmla="*/ 28201 w 53505"/>
                <a:gd name="connsiteY7" fmla="*/ 119277 h 119212"/>
                <a:gd name="connsiteX8" fmla="*/ 53630 w 53505"/>
                <a:gd name="connsiteY8" fmla="*/ 92175 h 119212"/>
                <a:gd name="connsiteX9" fmla="*/ 50804 w 53505"/>
                <a:gd name="connsiteY9" fmla="*/ 89873 h 119212"/>
                <a:gd name="connsiteX10" fmla="*/ 47449 w 53505"/>
                <a:gd name="connsiteY10" fmla="*/ 92884 h 119212"/>
                <a:gd name="connsiteX11" fmla="*/ 28731 w 53505"/>
                <a:gd name="connsiteY11" fmla="*/ 114317 h 119212"/>
                <a:gd name="connsiteX12" fmla="*/ 24317 w 53505"/>
                <a:gd name="connsiteY12" fmla="*/ 108118 h 119212"/>
                <a:gd name="connsiteX13" fmla="*/ 27142 w 53505"/>
                <a:gd name="connsiteY13" fmla="*/ 96781 h 119212"/>
                <a:gd name="connsiteX14" fmla="*/ 32793 w 53505"/>
                <a:gd name="connsiteY14" fmla="*/ 82610 h 119212"/>
                <a:gd name="connsiteX15" fmla="*/ 41445 w 53505"/>
                <a:gd name="connsiteY15" fmla="*/ 60114 h 119212"/>
                <a:gd name="connsiteX16" fmla="*/ 42505 w 53505"/>
                <a:gd name="connsiteY16" fmla="*/ 54445 h 119212"/>
                <a:gd name="connsiteX17" fmla="*/ 25729 w 53505"/>
                <a:gd name="connsiteY17" fmla="*/ 39389 h 119212"/>
                <a:gd name="connsiteX18" fmla="*/ 124 w 53505"/>
                <a:gd name="connsiteY18" fmla="*/ 66491 h 119212"/>
                <a:gd name="connsiteX19" fmla="*/ 3126 w 53505"/>
                <a:gd name="connsiteY19" fmla="*/ 68793 h 119212"/>
                <a:gd name="connsiteX20" fmla="*/ 6305 w 53505"/>
                <a:gd name="connsiteY20" fmla="*/ 65959 h 119212"/>
                <a:gd name="connsiteX21" fmla="*/ 25199 w 53505"/>
                <a:gd name="connsiteY21" fmla="*/ 44349 h 119212"/>
                <a:gd name="connsiteX22" fmla="*/ 29614 w 53505"/>
                <a:gd name="connsiteY22" fmla="*/ 50548 h 119212"/>
                <a:gd name="connsiteX23" fmla="*/ 24140 w 53505"/>
                <a:gd name="connsiteY23" fmla="*/ 68262 h 119212"/>
                <a:gd name="connsiteX24" fmla="*/ 13015 w 53505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05" h="119212">
                  <a:moveTo>
                    <a:pt x="49039" y="6796"/>
                  </a:moveTo>
                  <a:cubicBezTo>
                    <a:pt x="49039" y="3962"/>
                    <a:pt x="46920" y="65"/>
                    <a:pt x="41975" y="65"/>
                  </a:cubicBezTo>
                  <a:cubicBezTo>
                    <a:pt x="37207" y="65"/>
                    <a:pt x="32086" y="4670"/>
                    <a:pt x="32086" y="9807"/>
                  </a:cubicBezTo>
                  <a:cubicBezTo>
                    <a:pt x="32086" y="12818"/>
                    <a:pt x="34382" y="16538"/>
                    <a:pt x="39150" y="16538"/>
                  </a:cubicBezTo>
                  <a:cubicBezTo>
                    <a:pt x="44271" y="16538"/>
                    <a:pt x="49039" y="11579"/>
                    <a:pt x="49039" y="6796"/>
                  </a:cubicBezTo>
                  <a:close/>
                  <a:moveTo>
                    <a:pt x="13015" y="96781"/>
                  </a:moveTo>
                  <a:cubicBezTo>
                    <a:pt x="12309" y="99084"/>
                    <a:pt x="11426" y="101209"/>
                    <a:pt x="11426" y="104221"/>
                  </a:cubicBezTo>
                  <a:cubicBezTo>
                    <a:pt x="11426" y="112546"/>
                    <a:pt x="18489" y="119277"/>
                    <a:pt x="28201" y="119277"/>
                  </a:cubicBezTo>
                  <a:cubicBezTo>
                    <a:pt x="45860" y="119277"/>
                    <a:pt x="53630" y="94832"/>
                    <a:pt x="53630" y="92175"/>
                  </a:cubicBezTo>
                  <a:cubicBezTo>
                    <a:pt x="53630" y="89873"/>
                    <a:pt x="51334" y="89873"/>
                    <a:pt x="50804" y="89873"/>
                  </a:cubicBezTo>
                  <a:cubicBezTo>
                    <a:pt x="48332" y="89873"/>
                    <a:pt x="48156" y="90935"/>
                    <a:pt x="47449" y="92884"/>
                  </a:cubicBezTo>
                  <a:cubicBezTo>
                    <a:pt x="43388" y="107055"/>
                    <a:pt x="35618" y="114317"/>
                    <a:pt x="28731" y="114317"/>
                  </a:cubicBezTo>
                  <a:cubicBezTo>
                    <a:pt x="25199" y="114317"/>
                    <a:pt x="24317" y="112014"/>
                    <a:pt x="24317" y="108118"/>
                  </a:cubicBezTo>
                  <a:cubicBezTo>
                    <a:pt x="24317" y="104043"/>
                    <a:pt x="25553" y="100678"/>
                    <a:pt x="27142" y="96781"/>
                  </a:cubicBezTo>
                  <a:cubicBezTo>
                    <a:pt x="28908" y="91998"/>
                    <a:pt x="30850" y="87215"/>
                    <a:pt x="32793" y="82610"/>
                  </a:cubicBezTo>
                  <a:cubicBezTo>
                    <a:pt x="34382" y="78359"/>
                    <a:pt x="40739" y="62239"/>
                    <a:pt x="41445" y="60114"/>
                  </a:cubicBezTo>
                  <a:cubicBezTo>
                    <a:pt x="41975" y="58342"/>
                    <a:pt x="42505" y="56217"/>
                    <a:pt x="42505" y="54445"/>
                  </a:cubicBezTo>
                  <a:cubicBezTo>
                    <a:pt x="42505" y="46120"/>
                    <a:pt x="35441" y="39389"/>
                    <a:pt x="25729" y="39389"/>
                  </a:cubicBezTo>
                  <a:cubicBezTo>
                    <a:pt x="8247" y="39389"/>
                    <a:pt x="124" y="63479"/>
                    <a:pt x="124" y="66491"/>
                  </a:cubicBezTo>
                  <a:cubicBezTo>
                    <a:pt x="124" y="68793"/>
                    <a:pt x="2597" y="68793"/>
                    <a:pt x="3126" y="68793"/>
                  </a:cubicBezTo>
                  <a:cubicBezTo>
                    <a:pt x="5598" y="68793"/>
                    <a:pt x="5775" y="67908"/>
                    <a:pt x="6305" y="65959"/>
                  </a:cubicBezTo>
                  <a:cubicBezTo>
                    <a:pt x="10896" y="50726"/>
                    <a:pt x="18666" y="44349"/>
                    <a:pt x="25199" y="44349"/>
                  </a:cubicBezTo>
                  <a:cubicBezTo>
                    <a:pt x="28025" y="44349"/>
                    <a:pt x="29614" y="45766"/>
                    <a:pt x="29614" y="50548"/>
                  </a:cubicBezTo>
                  <a:cubicBezTo>
                    <a:pt x="29614" y="54623"/>
                    <a:pt x="28555" y="57280"/>
                    <a:pt x="24140" y="68262"/>
                  </a:cubicBezTo>
                  <a:lnTo>
                    <a:pt x="13015" y="9678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5CA58AD-A8C2-FE14-F2E8-3AF4E9F1C9F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462316" y="7601201"/>
              <a:ext cx="162105" cy="79888"/>
            </a:xfrm>
            <a:custGeom>
              <a:avLst/>
              <a:gdLst>
                <a:gd name="connsiteX0" fmla="*/ 68466 w 162105"/>
                <a:gd name="connsiteY0" fmla="*/ 63834 h 79888"/>
                <a:gd name="connsiteX1" fmla="*/ 65994 w 162105"/>
                <a:gd name="connsiteY1" fmla="*/ 74285 h 79888"/>
                <a:gd name="connsiteX2" fmla="*/ 71997 w 162105"/>
                <a:gd name="connsiteY2" fmla="*/ 79953 h 79888"/>
                <a:gd name="connsiteX3" fmla="*/ 78884 w 162105"/>
                <a:gd name="connsiteY3" fmla="*/ 76056 h 79888"/>
                <a:gd name="connsiteX4" fmla="*/ 82063 w 162105"/>
                <a:gd name="connsiteY4" fmla="*/ 65074 h 79888"/>
                <a:gd name="connsiteX5" fmla="*/ 85948 w 162105"/>
                <a:gd name="connsiteY5" fmla="*/ 49131 h 79888"/>
                <a:gd name="connsiteX6" fmla="*/ 88950 w 162105"/>
                <a:gd name="connsiteY6" fmla="*/ 37263 h 79888"/>
                <a:gd name="connsiteX7" fmla="*/ 94424 w 162105"/>
                <a:gd name="connsiteY7" fmla="*/ 23801 h 79888"/>
                <a:gd name="connsiteX8" fmla="*/ 122678 w 162105"/>
                <a:gd name="connsiteY8" fmla="*/ 5025 h 79888"/>
                <a:gd name="connsiteX9" fmla="*/ 133096 w 162105"/>
                <a:gd name="connsiteY9" fmla="*/ 17424 h 79888"/>
                <a:gd name="connsiteX10" fmla="*/ 122678 w 162105"/>
                <a:gd name="connsiteY10" fmla="*/ 55154 h 79888"/>
                <a:gd name="connsiteX11" fmla="*/ 120029 w 162105"/>
                <a:gd name="connsiteY11" fmla="*/ 64719 h 79888"/>
                <a:gd name="connsiteX12" fmla="*/ 136804 w 162105"/>
                <a:gd name="connsiteY12" fmla="*/ 79953 h 79888"/>
                <a:gd name="connsiteX13" fmla="*/ 162233 w 162105"/>
                <a:gd name="connsiteY13" fmla="*/ 52851 h 79888"/>
                <a:gd name="connsiteX14" fmla="*/ 159407 w 162105"/>
                <a:gd name="connsiteY14" fmla="*/ 50548 h 79888"/>
                <a:gd name="connsiteX15" fmla="*/ 156052 w 162105"/>
                <a:gd name="connsiteY15" fmla="*/ 53560 h 79888"/>
                <a:gd name="connsiteX16" fmla="*/ 137334 w 162105"/>
                <a:gd name="connsiteY16" fmla="*/ 74993 h 79888"/>
                <a:gd name="connsiteX17" fmla="*/ 132919 w 162105"/>
                <a:gd name="connsiteY17" fmla="*/ 68793 h 79888"/>
                <a:gd name="connsiteX18" fmla="*/ 136981 w 162105"/>
                <a:gd name="connsiteY18" fmla="*/ 54445 h 79888"/>
                <a:gd name="connsiteX19" fmla="*/ 146340 w 162105"/>
                <a:gd name="connsiteY19" fmla="*/ 20258 h 79888"/>
                <a:gd name="connsiteX20" fmla="*/ 139806 w 162105"/>
                <a:gd name="connsiteY20" fmla="*/ 4847 h 79888"/>
                <a:gd name="connsiteX21" fmla="*/ 123384 w 162105"/>
                <a:gd name="connsiteY21" fmla="*/ 65 h 79888"/>
                <a:gd name="connsiteX22" fmla="*/ 92128 w 162105"/>
                <a:gd name="connsiteY22" fmla="*/ 17955 h 79888"/>
                <a:gd name="connsiteX23" fmla="*/ 69172 w 162105"/>
                <a:gd name="connsiteY23" fmla="*/ 65 h 79888"/>
                <a:gd name="connsiteX24" fmla="*/ 39329 w 162105"/>
                <a:gd name="connsiteY24" fmla="*/ 16184 h 79888"/>
                <a:gd name="connsiteX25" fmla="*/ 20434 w 162105"/>
                <a:gd name="connsiteY25" fmla="*/ 65 h 79888"/>
                <a:gd name="connsiteX26" fmla="*/ 6484 w 162105"/>
                <a:gd name="connsiteY26" fmla="*/ 9630 h 79888"/>
                <a:gd name="connsiteX27" fmla="*/ 127 w 162105"/>
                <a:gd name="connsiteY27" fmla="*/ 27166 h 79888"/>
                <a:gd name="connsiteX28" fmla="*/ 3129 w 162105"/>
                <a:gd name="connsiteY28" fmla="*/ 29469 h 79888"/>
                <a:gd name="connsiteX29" fmla="*/ 7014 w 162105"/>
                <a:gd name="connsiteY29" fmla="*/ 24155 h 79888"/>
                <a:gd name="connsiteX30" fmla="*/ 19905 w 162105"/>
                <a:gd name="connsiteY30" fmla="*/ 5025 h 79888"/>
                <a:gd name="connsiteX31" fmla="*/ 25732 w 162105"/>
                <a:gd name="connsiteY31" fmla="*/ 13704 h 79888"/>
                <a:gd name="connsiteX32" fmla="*/ 22907 w 162105"/>
                <a:gd name="connsiteY32" fmla="*/ 28406 h 79888"/>
                <a:gd name="connsiteX33" fmla="*/ 19022 w 162105"/>
                <a:gd name="connsiteY33" fmla="*/ 44349 h 79888"/>
                <a:gd name="connsiteX34" fmla="*/ 13371 w 162105"/>
                <a:gd name="connsiteY34" fmla="*/ 67022 h 79888"/>
                <a:gd name="connsiteX35" fmla="*/ 11605 w 162105"/>
                <a:gd name="connsiteY35" fmla="*/ 74285 h 79888"/>
                <a:gd name="connsiteX36" fmla="*/ 17609 w 162105"/>
                <a:gd name="connsiteY36" fmla="*/ 79953 h 79888"/>
                <a:gd name="connsiteX37" fmla="*/ 24496 w 162105"/>
                <a:gd name="connsiteY37" fmla="*/ 76056 h 79888"/>
                <a:gd name="connsiteX38" fmla="*/ 27674 w 162105"/>
                <a:gd name="connsiteY38" fmla="*/ 65074 h 79888"/>
                <a:gd name="connsiteX39" fmla="*/ 31559 w 162105"/>
                <a:gd name="connsiteY39" fmla="*/ 49131 h 79888"/>
                <a:gd name="connsiteX40" fmla="*/ 34561 w 162105"/>
                <a:gd name="connsiteY40" fmla="*/ 37263 h 79888"/>
                <a:gd name="connsiteX41" fmla="*/ 41978 w 162105"/>
                <a:gd name="connsiteY41" fmla="*/ 21321 h 79888"/>
                <a:gd name="connsiteX42" fmla="*/ 68466 w 162105"/>
                <a:gd name="connsiteY42" fmla="*/ 5025 h 79888"/>
                <a:gd name="connsiteX43" fmla="*/ 78884 w 162105"/>
                <a:gd name="connsiteY43" fmla="*/ 17424 h 79888"/>
                <a:gd name="connsiteX44" fmla="*/ 75882 w 162105"/>
                <a:gd name="connsiteY44" fmla="*/ 34075 h 79888"/>
                <a:gd name="connsiteX45" fmla="*/ 68466 w 162105"/>
                <a:gd name="connsiteY45" fmla="*/ 638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105" h="79888">
                  <a:moveTo>
                    <a:pt x="68466" y="63834"/>
                  </a:moveTo>
                  <a:cubicBezTo>
                    <a:pt x="67583" y="67376"/>
                    <a:pt x="65994" y="73399"/>
                    <a:pt x="65994" y="74285"/>
                  </a:cubicBezTo>
                  <a:cubicBezTo>
                    <a:pt x="65994" y="78182"/>
                    <a:pt x="69172" y="79953"/>
                    <a:pt x="71997" y="79953"/>
                  </a:cubicBezTo>
                  <a:cubicBezTo>
                    <a:pt x="75176" y="79953"/>
                    <a:pt x="78001" y="77650"/>
                    <a:pt x="78884" y="76056"/>
                  </a:cubicBezTo>
                  <a:cubicBezTo>
                    <a:pt x="79767" y="74462"/>
                    <a:pt x="81180" y="68793"/>
                    <a:pt x="82063" y="65074"/>
                  </a:cubicBezTo>
                  <a:cubicBezTo>
                    <a:pt x="82946" y="61708"/>
                    <a:pt x="84888" y="53560"/>
                    <a:pt x="85948" y="49131"/>
                  </a:cubicBezTo>
                  <a:cubicBezTo>
                    <a:pt x="87007" y="45234"/>
                    <a:pt x="88067" y="41337"/>
                    <a:pt x="88950" y="37263"/>
                  </a:cubicBezTo>
                  <a:cubicBezTo>
                    <a:pt x="90892" y="29646"/>
                    <a:pt x="90892" y="29292"/>
                    <a:pt x="94424" y="23801"/>
                  </a:cubicBezTo>
                  <a:cubicBezTo>
                    <a:pt x="100075" y="15121"/>
                    <a:pt x="108904" y="5025"/>
                    <a:pt x="122678" y="5025"/>
                  </a:cubicBezTo>
                  <a:cubicBezTo>
                    <a:pt x="132566" y="5025"/>
                    <a:pt x="133096" y="13173"/>
                    <a:pt x="133096" y="17424"/>
                  </a:cubicBezTo>
                  <a:cubicBezTo>
                    <a:pt x="133096" y="28052"/>
                    <a:pt x="125503" y="47714"/>
                    <a:pt x="122678" y="55154"/>
                  </a:cubicBezTo>
                  <a:cubicBezTo>
                    <a:pt x="120735" y="60114"/>
                    <a:pt x="120029" y="61708"/>
                    <a:pt x="120029" y="64719"/>
                  </a:cubicBezTo>
                  <a:cubicBezTo>
                    <a:pt x="120029" y="74107"/>
                    <a:pt x="127798" y="79953"/>
                    <a:pt x="136804" y="79953"/>
                  </a:cubicBezTo>
                  <a:cubicBezTo>
                    <a:pt x="154463" y="79953"/>
                    <a:pt x="162233" y="55508"/>
                    <a:pt x="162233" y="52851"/>
                  </a:cubicBezTo>
                  <a:cubicBezTo>
                    <a:pt x="162233" y="50548"/>
                    <a:pt x="159937" y="50548"/>
                    <a:pt x="159407" y="50548"/>
                  </a:cubicBezTo>
                  <a:cubicBezTo>
                    <a:pt x="156935" y="50548"/>
                    <a:pt x="156759" y="51611"/>
                    <a:pt x="156052" y="53560"/>
                  </a:cubicBezTo>
                  <a:cubicBezTo>
                    <a:pt x="151991" y="67731"/>
                    <a:pt x="144398" y="74993"/>
                    <a:pt x="137334" y="74993"/>
                  </a:cubicBezTo>
                  <a:cubicBezTo>
                    <a:pt x="133626" y="74993"/>
                    <a:pt x="132919" y="72513"/>
                    <a:pt x="132919" y="68793"/>
                  </a:cubicBezTo>
                  <a:cubicBezTo>
                    <a:pt x="132919" y="64719"/>
                    <a:pt x="133802" y="62416"/>
                    <a:pt x="136981" y="54445"/>
                  </a:cubicBezTo>
                  <a:cubicBezTo>
                    <a:pt x="139100" y="48954"/>
                    <a:pt x="146340" y="30178"/>
                    <a:pt x="146340" y="20258"/>
                  </a:cubicBezTo>
                  <a:cubicBezTo>
                    <a:pt x="146340" y="17424"/>
                    <a:pt x="146340" y="9984"/>
                    <a:pt x="139806" y="4847"/>
                  </a:cubicBezTo>
                  <a:cubicBezTo>
                    <a:pt x="136804" y="2545"/>
                    <a:pt x="131683" y="65"/>
                    <a:pt x="123384" y="65"/>
                  </a:cubicBezTo>
                  <a:cubicBezTo>
                    <a:pt x="107491" y="65"/>
                    <a:pt x="97779" y="10516"/>
                    <a:pt x="92128" y="17955"/>
                  </a:cubicBezTo>
                  <a:cubicBezTo>
                    <a:pt x="90716" y="2899"/>
                    <a:pt x="78178" y="65"/>
                    <a:pt x="69172" y="65"/>
                  </a:cubicBezTo>
                  <a:cubicBezTo>
                    <a:pt x="54515" y="65"/>
                    <a:pt x="44627" y="9099"/>
                    <a:pt x="39329" y="16184"/>
                  </a:cubicBezTo>
                  <a:cubicBezTo>
                    <a:pt x="38093" y="3962"/>
                    <a:pt x="27674" y="65"/>
                    <a:pt x="20434" y="65"/>
                  </a:cubicBezTo>
                  <a:cubicBezTo>
                    <a:pt x="12841" y="65"/>
                    <a:pt x="8780" y="5556"/>
                    <a:pt x="6484" y="9630"/>
                  </a:cubicBezTo>
                  <a:cubicBezTo>
                    <a:pt x="2599" y="16184"/>
                    <a:pt x="127" y="26281"/>
                    <a:pt x="127" y="27166"/>
                  </a:cubicBezTo>
                  <a:cubicBezTo>
                    <a:pt x="127" y="29469"/>
                    <a:pt x="2599" y="29469"/>
                    <a:pt x="3129" y="29469"/>
                  </a:cubicBezTo>
                  <a:cubicBezTo>
                    <a:pt x="5601" y="29469"/>
                    <a:pt x="5778" y="28938"/>
                    <a:pt x="7014" y="24155"/>
                  </a:cubicBezTo>
                  <a:cubicBezTo>
                    <a:pt x="9663" y="13704"/>
                    <a:pt x="13018" y="5025"/>
                    <a:pt x="19905" y="5025"/>
                  </a:cubicBezTo>
                  <a:cubicBezTo>
                    <a:pt x="24496" y="5025"/>
                    <a:pt x="25732" y="8921"/>
                    <a:pt x="25732" y="13704"/>
                  </a:cubicBezTo>
                  <a:cubicBezTo>
                    <a:pt x="25732" y="17070"/>
                    <a:pt x="24143" y="23624"/>
                    <a:pt x="22907" y="28406"/>
                  </a:cubicBezTo>
                  <a:cubicBezTo>
                    <a:pt x="21671" y="33189"/>
                    <a:pt x="19905" y="40452"/>
                    <a:pt x="19022" y="44349"/>
                  </a:cubicBezTo>
                  <a:lnTo>
                    <a:pt x="13371" y="67022"/>
                  </a:lnTo>
                  <a:cubicBezTo>
                    <a:pt x="12665" y="69325"/>
                    <a:pt x="11605" y="73753"/>
                    <a:pt x="11605" y="74285"/>
                  </a:cubicBezTo>
                  <a:cubicBezTo>
                    <a:pt x="11605" y="78182"/>
                    <a:pt x="14784" y="79953"/>
                    <a:pt x="17609" y="79953"/>
                  </a:cubicBezTo>
                  <a:cubicBezTo>
                    <a:pt x="20788" y="79953"/>
                    <a:pt x="23613" y="77650"/>
                    <a:pt x="24496" y="76056"/>
                  </a:cubicBezTo>
                  <a:cubicBezTo>
                    <a:pt x="25379" y="74462"/>
                    <a:pt x="26792" y="68793"/>
                    <a:pt x="27674" y="65074"/>
                  </a:cubicBezTo>
                  <a:cubicBezTo>
                    <a:pt x="28557" y="61708"/>
                    <a:pt x="30500" y="53560"/>
                    <a:pt x="31559" y="49131"/>
                  </a:cubicBezTo>
                  <a:cubicBezTo>
                    <a:pt x="32619" y="45234"/>
                    <a:pt x="33678" y="41337"/>
                    <a:pt x="34561" y="37263"/>
                  </a:cubicBezTo>
                  <a:cubicBezTo>
                    <a:pt x="36504" y="30001"/>
                    <a:pt x="36857" y="28584"/>
                    <a:pt x="41978" y="21321"/>
                  </a:cubicBezTo>
                  <a:cubicBezTo>
                    <a:pt x="46922" y="14236"/>
                    <a:pt x="55222" y="5025"/>
                    <a:pt x="68466" y="5025"/>
                  </a:cubicBezTo>
                  <a:cubicBezTo>
                    <a:pt x="78708" y="5025"/>
                    <a:pt x="78884" y="14058"/>
                    <a:pt x="78884" y="17424"/>
                  </a:cubicBezTo>
                  <a:cubicBezTo>
                    <a:pt x="78884" y="21852"/>
                    <a:pt x="78355" y="24155"/>
                    <a:pt x="75882" y="34075"/>
                  </a:cubicBezTo>
                  <a:lnTo>
                    <a:pt x="68466" y="6383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D1F3A67-2FC0-26B0-E553-49D1FCC79AC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655983" y="7468527"/>
              <a:ext cx="180117" cy="178400"/>
            </a:xfrm>
            <a:custGeom>
              <a:avLst/>
              <a:gdLst>
                <a:gd name="connsiteX0" fmla="*/ 84391 w 180117"/>
                <a:gd name="connsiteY0" fmla="*/ 17524 h 178400"/>
                <a:gd name="connsiteX1" fmla="*/ 91455 w 180117"/>
                <a:gd name="connsiteY1" fmla="*/ 8161 h 178400"/>
                <a:gd name="connsiteX2" fmla="*/ 106843 w 180117"/>
                <a:gd name="connsiteY2" fmla="*/ 7908 h 178400"/>
                <a:gd name="connsiteX3" fmla="*/ 152755 w 180117"/>
                <a:gd name="connsiteY3" fmla="*/ 32960 h 178400"/>
                <a:gd name="connsiteX4" fmla="*/ 138881 w 180117"/>
                <a:gd name="connsiteY4" fmla="*/ 68893 h 178400"/>
                <a:gd name="connsiteX5" fmla="*/ 96248 w 180117"/>
                <a:gd name="connsiteY5" fmla="*/ 83570 h 178400"/>
                <a:gd name="connsiteX6" fmla="*/ 67994 w 180117"/>
                <a:gd name="connsiteY6" fmla="*/ 83570 h 178400"/>
                <a:gd name="connsiteX7" fmla="*/ 84391 w 180117"/>
                <a:gd name="connsiteY7" fmla="*/ 17524 h 178400"/>
                <a:gd name="connsiteX8" fmla="*/ 120717 w 180117"/>
                <a:gd name="connsiteY8" fmla="*/ 86860 h 178400"/>
                <a:gd name="connsiteX9" fmla="*/ 176216 w 180117"/>
                <a:gd name="connsiteY9" fmla="*/ 38021 h 178400"/>
                <a:gd name="connsiteX10" fmla="*/ 120465 w 180117"/>
                <a:gd name="connsiteY10" fmla="*/ 63 h 178400"/>
                <a:gd name="connsiteX11" fmla="*/ 48570 w 180117"/>
                <a:gd name="connsiteY11" fmla="*/ 63 h 178400"/>
                <a:gd name="connsiteX12" fmla="*/ 41254 w 180117"/>
                <a:gd name="connsiteY12" fmla="*/ 5124 h 178400"/>
                <a:gd name="connsiteX13" fmla="*/ 48317 w 180117"/>
                <a:gd name="connsiteY13" fmla="*/ 7908 h 178400"/>
                <a:gd name="connsiteX14" fmla="*/ 57903 w 180117"/>
                <a:gd name="connsiteY14" fmla="*/ 8414 h 178400"/>
                <a:gd name="connsiteX15" fmla="*/ 64715 w 180117"/>
                <a:gd name="connsiteY15" fmla="*/ 12463 h 178400"/>
                <a:gd name="connsiteX16" fmla="*/ 63706 w 180117"/>
                <a:gd name="connsiteY16" fmla="*/ 17271 h 178400"/>
                <a:gd name="connsiteX17" fmla="*/ 29902 w 180117"/>
                <a:gd name="connsiteY17" fmla="*/ 153159 h 178400"/>
                <a:gd name="connsiteX18" fmla="*/ 6946 w 180117"/>
                <a:gd name="connsiteY18" fmla="*/ 165052 h 178400"/>
                <a:gd name="connsiteX19" fmla="*/ 135 w 180117"/>
                <a:gd name="connsiteY19" fmla="*/ 170114 h 178400"/>
                <a:gd name="connsiteX20" fmla="*/ 3666 w 180117"/>
                <a:gd name="connsiteY20" fmla="*/ 172897 h 178400"/>
                <a:gd name="connsiteX21" fmla="*/ 35452 w 180117"/>
                <a:gd name="connsiteY21" fmla="*/ 172138 h 178400"/>
                <a:gd name="connsiteX22" fmla="*/ 67489 w 180117"/>
                <a:gd name="connsiteY22" fmla="*/ 172897 h 178400"/>
                <a:gd name="connsiteX23" fmla="*/ 72535 w 180117"/>
                <a:gd name="connsiteY23" fmla="*/ 167836 h 178400"/>
                <a:gd name="connsiteX24" fmla="*/ 65471 w 180117"/>
                <a:gd name="connsiteY24" fmla="*/ 165052 h 178400"/>
                <a:gd name="connsiteX25" fmla="*/ 49074 w 180117"/>
                <a:gd name="connsiteY25" fmla="*/ 160498 h 178400"/>
                <a:gd name="connsiteX26" fmla="*/ 49831 w 180117"/>
                <a:gd name="connsiteY26" fmla="*/ 156196 h 178400"/>
                <a:gd name="connsiteX27" fmla="*/ 66480 w 180117"/>
                <a:gd name="connsiteY27" fmla="*/ 89137 h 178400"/>
                <a:gd name="connsiteX28" fmla="*/ 96500 w 180117"/>
                <a:gd name="connsiteY28" fmla="*/ 89137 h 178400"/>
                <a:gd name="connsiteX29" fmla="*/ 123997 w 180117"/>
                <a:gd name="connsiteY29" fmla="*/ 112165 h 178400"/>
                <a:gd name="connsiteX30" fmla="*/ 120465 w 180117"/>
                <a:gd name="connsiteY30" fmla="*/ 129625 h 178400"/>
                <a:gd name="connsiteX31" fmla="*/ 116429 w 180117"/>
                <a:gd name="connsiteY31" fmla="*/ 151135 h 178400"/>
                <a:gd name="connsiteX32" fmla="*/ 149980 w 180117"/>
                <a:gd name="connsiteY32" fmla="*/ 178464 h 178400"/>
                <a:gd name="connsiteX33" fmla="*/ 180252 w 180117"/>
                <a:gd name="connsiteY33" fmla="*/ 149363 h 178400"/>
                <a:gd name="connsiteX34" fmla="*/ 177225 w 180117"/>
                <a:gd name="connsiteY34" fmla="*/ 146327 h 178400"/>
                <a:gd name="connsiteX35" fmla="*/ 173945 w 180117"/>
                <a:gd name="connsiteY35" fmla="*/ 149869 h 178400"/>
                <a:gd name="connsiteX36" fmla="*/ 150989 w 180117"/>
                <a:gd name="connsiteY36" fmla="*/ 172897 h 178400"/>
                <a:gd name="connsiteX37" fmla="*/ 140899 w 180117"/>
                <a:gd name="connsiteY37" fmla="*/ 157461 h 178400"/>
                <a:gd name="connsiteX38" fmla="*/ 143421 w 180117"/>
                <a:gd name="connsiteY38" fmla="*/ 128613 h 178400"/>
                <a:gd name="connsiteX39" fmla="*/ 144430 w 180117"/>
                <a:gd name="connsiteY39" fmla="*/ 116720 h 178400"/>
                <a:gd name="connsiteX40" fmla="*/ 120717 w 180117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17" h="178400">
                  <a:moveTo>
                    <a:pt x="84391" y="17524"/>
                  </a:moveTo>
                  <a:cubicBezTo>
                    <a:pt x="85905" y="11451"/>
                    <a:pt x="86662" y="8920"/>
                    <a:pt x="91455" y="8161"/>
                  </a:cubicBezTo>
                  <a:cubicBezTo>
                    <a:pt x="93725" y="7908"/>
                    <a:pt x="101798" y="7908"/>
                    <a:pt x="106843" y="7908"/>
                  </a:cubicBezTo>
                  <a:cubicBezTo>
                    <a:pt x="124754" y="7908"/>
                    <a:pt x="152755" y="7908"/>
                    <a:pt x="152755" y="32960"/>
                  </a:cubicBezTo>
                  <a:cubicBezTo>
                    <a:pt x="152755" y="41564"/>
                    <a:pt x="148719" y="59024"/>
                    <a:pt x="138881" y="68893"/>
                  </a:cubicBezTo>
                  <a:cubicBezTo>
                    <a:pt x="132322" y="75472"/>
                    <a:pt x="118952" y="83570"/>
                    <a:pt x="96248" y="83570"/>
                  </a:cubicBezTo>
                  <a:lnTo>
                    <a:pt x="67994" y="83570"/>
                  </a:lnTo>
                  <a:lnTo>
                    <a:pt x="84391" y="17524"/>
                  </a:lnTo>
                  <a:close/>
                  <a:moveTo>
                    <a:pt x="120717" y="86860"/>
                  </a:moveTo>
                  <a:cubicBezTo>
                    <a:pt x="146196" y="81293"/>
                    <a:pt x="176216" y="63579"/>
                    <a:pt x="176216" y="38021"/>
                  </a:cubicBezTo>
                  <a:cubicBezTo>
                    <a:pt x="176216" y="16258"/>
                    <a:pt x="153512" y="63"/>
                    <a:pt x="120465" y="63"/>
                  </a:cubicBezTo>
                  <a:lnTo>
                    <a:pt x="48570" y="63"/>
                  </a:lnTo>
                  <a:cubicBezTo>
                    <a:pt x="43524" y="63"/>
                    <a:pt x="41254" y="63"/>
                    <a:pt x="41254" y="5124"/>
                  </a:cubicBezTo>
                  <a:cubicBezTo>
                    <a:pt x="41254" y="7908"/>
                    <a:pt x="43524" y="7908"/>
                    <a:pt x="48317" y="7908"/>
                  </a:cubicBezTo>
                  <a:cubicBezTo>
                    <a:pt x="48822" y="7908"/>
                    <a:pt x="53615" y="7908"/>
                    <a:pt x="57903" y="8414"/>
                  </a:cubicBezTo>
                  <a:cubicBezTo>
                    <a:pt x="62444" y="8920"/>
                    <a:pt x="64715" y="9173"/>
                    <a:pt x="64715" y="12463"/>
                  </a:cubicBezTo>
                  <a:cubicBezTo>
                    <a:pt x="64715" y="13475"/>
                    <a:pt x="64462" y="14234"/>
                    <a:pt x="63706" y="17271"/>
                  </a:cubicBezTo>
                  <a:lnTo>
                    <a:pt x="29902" y="153159"/>
                  </a:lnTo>
                  <a:cubicBezTo>
                    <a:pt x="27379" y="163028"/>
                    <a:pt x="26875" y="165052"/>
                    <a:pt x="6946" y="165052"/>
                  </a:cubicBezTo>
                  <a:cubicBezTo>
                    <a:pt x="2405" y="165052"/>
                    <a:pt x="135" y="165052"/>
                    <a:pt x="135" y="170114"/>
                  </a:cubicBezTo>
                  <a:cubicBezTo>
                    <a:pt x="135" y="172897"/>
                    <a:pt x="3162" y="172897"/>
                    <a:pt x="3666" y="172897"/>
                  </a:cubicBezTo>
                  <a:cubicBezTo>
                    <a:pt x="10730" y="172897"/>
                    <a:pt x="28388" y="172138"/>
                    <a:pt x="35452" y="172138"/>
                  </a:cubicBezTo>
                  <a:cubicBezTo>
                    <a:pt x="42515" y="172138"/>
                    <a:pt x="60426" y="172897"/>
                    <a:pt x="67489" y="172897"/>
                  </a:cubicBezTo>
                  <a:cubicBezTo>
                    <a:pt x="69508" y="172897"/>
                    <a:pt x="72535" y="172897"/>
                    <a:pt x="72535" y="167836"/>
                  </a:cubicBezTo>
                  <a:cubicBezTo>
                    <a:pt x="72535" y="165052"/>
                    <a:pt x="70264" y="165052"/>
                    <a:pt x="65471" y="165052"/>
                  </a:cubicBezTo>
                  <a:cubicBezTo>
                    <a:pt x="56138" y="165052"/>
                    <a:pt x="49074" y="165052"/>
                    <a:pt x="49074" y="160498"/>
                  </a:cubicBezTo>
                  <a:cubicBezTo>
                    <a:pt x="49074" y="158979"/>
                    <a:pt x="49579" y="157714"/>
                    <a:pt x="49831" y="156196"/>
                  </a:cubicBezTo>
                  <a:lnTo>
                    <a:pt x="66480" y="89137"/>
                  </a:lnTo>
                  <a:lnTo>
                    <a:pt x="96500" y="89137"/>
                  </a:lnTo>
                  <a:cubicBezTo>
                    <a:pt x="119456" y="89137"/>
                    <a:pt x="123997" y="103308"/>
                    <a:pt x="123997" y="112165"/>
                  </a:cubicBezTo>
                  <a:cubicBezTo>
                    <a:pt x="123997" y="115961"/>
                    <a:pt x="121979" y="123805"/>
                    <a:pt x="120465" y="129625"/>
                  </a:cubicBezTo>
                  <a:cubicBezTo>
                    <a:pt x="118699" y="136711"/>
                    <a:pt x="116429" y="146074"/>
                    <a:pt x="116429" y="151135"/>
                  </a:cubicBezTo>
                  <a:cubicBezTo>
                    <a:pt x="116429" y="178464"/>
                    <a:pt x="146701" y="178464"/>
                    <a:pt x="149980" y="178464"/>
                  </a:cubicBezTo>
                  <a:cubicBezTo>
                    <a:pt x="171423" y="178464"/>
                    <a:pt x="180252" y="152906"/>
                    <a:pt x="180252" y="149363"/>
                  </a:cubicBezTo>
                  <a:cubicBezTo>
                    <a:pt x="180252" y="146327"/>
                    <a:pt x="177477" y="146327"/>
                    <a:pt x="177225" y="146327"/>
                  </a:cubicBezTo>
                  <a:cubicBezTo>
                    <a:pt x="174954" y="146327"/>
                    <a:pt x="174450" y="148098"/>
                    <a:pt x="173945" y="149869"/>
                  </a:cubicBezTo>
                  <a:cubicBezTo>
                    <a:pt x="167639" y="168595"/>
                    <a:pt x="156791" y="172897"/>
                    <a:pt x="150989" y="172897"/>
                  </a:cubicBezTo>
                  <a:cubicBezTo>
                    <a:pt x="142664" y="172897"/>
                    <a:pt x="140899" y="167330"/>
                    <a:pt x="140899" y="157461"/>
                  </a:cubicBezTo>
                  <a:cubicBezTo>
                    <a:pt x="140899" y="149616"/>
                    <a:pt x="142412" y="136711"/>
                    <a:pt x="143421" y="128613"/>
                  </a:cubicBezTo>
                  <a:cubicBezTo>
                    <a:pt x="143926" y="125070"/>
                    <a:pt x="144430" y="120262"/>
                    <a:pt x="144430" y="116720"/>
                  </a:cubicBezTo>
                  <a:cubicBezTo>
                    <a:pt x="144430" y="97235"/>
                    <a:pt x="127529" y="89390"/>
                    <a:pt x="120717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D8BF17-AE5C-58B9-6F7D-143014B6DBC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858202" y="7484399"/>
              <a:ext cx="119371" cy="8679"/>
            </a:xfrm>
            <a:custGeom>
              <a:avLst/>
              <a:gdLst>
                <a:gd name="connsiteX0" fmla="*/ 112451 w 119371"/>
                <a:gd name="connsiteY0" fmla="*/ 8739 h 8679"/>
                <a:gd name="connsiteX1" fmla="*/ 119514 w 119371"/>
                <a:gd name="connsiteY1" fmla="*/ 4487 h 8679"/>
                <a:gd name="connsiteX2" fmla="*/ 112451 w 119371"/>
                <a:gd name="connsiteY2" fmla="*/ 59 h 8679"/>
                <a:gd name="connsiteX3" fmla="*/ 7206 w 119371"/>
                <a:gd name="connsiteY3" fmla="*/ 59 h 8679"/>
                <a:gd name="connsiteX4" fmla="*/ 142 w 119371"/>
                <a:gd name="connsiteY4" fmla="*/ 4310 h 8679"/>
                <a:gd name="connsiteX5" fmla="*/ 7206 w 119371"/>
                <a:gd name="connsiteY5" fmla="*/ 8739 h 8679"/>
                <a:gd name="connsiteX6" fmla="*/ 112451 w 119371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679">
                  <a:moveTo>
                    <a:pt x="112451" y="8739"/>
                  </a:moveTo>
                  <a:cubicBezTo>
                    <a:pt x="115276" y="8739"/>
                    <a:pt x="119514" y="8739"/>
                    <a:pt x="119514" y="4487"/>
                  </a:cubicBezTo>
                  <a:cubicBezTo>
                    <a:pt x="119514" y="59"/>
                    <a:pt x="115453" y="59"/>
                    <a:pt x="112451" y="59"/>
                  </a:cubicBezTo>
                  <a:lnTo>
                    <a:pt x="7206" y="59"/>
                  </a:lnTo>
                  <a:cubicBezTo>
                    <a:pt x="4380" y="59"/>
                    <a:pt x="142" y="59"/>
                    <a:pt x="142" y="4310"/>
                  </a:cubicBezTo>
                  <a:cubicBezTo>
                    <a:pt x="142" y="8739"/>
                    <a:pt x="4204" y="8739"/>
                    <a:pt x="7206" y="8739"/>
                  </a:cubicBezTo>
                  <a:lnTo>
                    <a:pt x="112451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C24B445-FFC0-D5D2-572D-81DCABD87DA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004390" y="7413367"/>
              <a:ext cx="131909" cy="119743"/>
            </a:xfrm>
            <a:custGeom>
              <a:avLst/>
              <a:gdLst>
                <a:gd name="connsiteX0" fmla="*/ 78376 w 131909"/>
                <a:gd name="connsiteY0" fmla="*/ 12636 h 119743"/>
                <a:gd name="connsiteX1" fmla="*/ 83850 w 131909"/>
                <a:gd name="connsiteY1" fmla="*/ 6613 h 119743"/>
                <a:gd name="connsiteX2" fmla="*/ 94445 w 131909"/>
                <a:gd name="connsiteY2" fmla="*/ 6436 h 119743"/>
                <a:gd name="connsiteX3" fmla="*/ 114223 w 131909"/>
                <a:gd name="connsiteY3" fmla="*/ 7853 h 119743"/>
                <a:gd name="connsiteX4" fmla="*/ 122522 w 131909"/>
                <a:gd name="connsiteY4" fmla="*/ 21847 h 119743"/>
                <a:gd name="connsiteX5" fmla="*/ 121286 w 131909"/>
                <a:gd name="connsiteY5" fmla="*/ 36195 h 119743"/>
                <a:gd name="connsiteX6" fmla="*/ 120933 w 131909"/>
                <a:gd name="connsiteY6" fmla="*/ 38143 h 119743"/>
                <a:gd name="connsiteX7" fmla="*/ 123935 w 131909"/>
                <a:gd name="connsiteY7" fmla="*/ 40800 h 119743"/>
                <a:gd name="connsiteX8" fmla="*/ 127290 w 131909"/>
                <a:gd name="connsiteY8" fmla="*/ 36372 h 119743"/>
                <a:gd name="connsiteX9" fmla="*/ 132058 w 131909"/>
                <a:gd name="connsiteY9" fmla="*/ 2539 h 119743"/>
                <a:gd name="connsiteX10" fmla="*/ 126760 w 131909"/>
                <a:gd name="connsiteY10" fmla="*/ 59 h 119743"/>
                <a:gd name="connsiteX11" fmla="*/ 18160 w 131909"/>
                <a:gd name="connsiteY11" fmla="*/ 59 h 119743"/>
                <a:gd name="connsiteX12" fmla="*/ 12156 w 131909"/>
                <a:gd name="connsiteY12" fmla="*/ 3779 h 119743"/>
                <a:gd name="connsiteX13" fmla="*/ 1032 w 131909"/>
                <a:gd name="connsiteY13" fmla="*/ 35132 h 119743"/>
                <a:gd name="connsiteX14" fmla="*/ 149 w 131909"/>
                <a:gd name="connsiteY14" fmla="*/ 38320 h 119743"/>
                <a:gd name="connsiteX15" fmla="*/ 3151 w 131909"/>
                <a:gd name="connsiteY15" fmla="*/ 40800 h 119743"/>
                <a:gd name="connsiteX16" fmla="*/ 6859 w 131909"/>
                <a:gd name="connsiteY16" fmla="*/ 36549 h 119743"/>
                <a:gd name="connsiteX17" fmla="*/ 49769 w 131909"/>
                <a:gd name="connsiteY17" fmla="*/ 6436 h 119743"/>
                <a:gd name="connsiteX18" fmla="*/ 57186 w 131909"/>
                <a:gd name="connsiteY18" fmla="*/ 6436 h 119743"/>
                <a:gd name="connsiteX19" fmla="*/ 62660 w 131909"/>
                <a:gd name="connsiteY19" fmla="*/ 8207 h 119743"/>
                <a:gd name="connsiteX20" fmla="*/ 61954 w 131909"/>
                <a:gd name="connsiteY20" fmla="*/ 11927 h 119743"/>
                <a:gd name="connsiteX21" fmla="*/ 38644 w 131909"/>
                <a:gd name="connsiteY21" fmla="*/ 105100 h 119743"/>
                <a:gd name="connsiteX22" fmla="*/ 17984 w 131909"/>
                <a:gd name="connsiteY22" fmla="*/ 113426 h 119743"/>
                <a:gd name="connsiteX23" fmla="*/ 10037 w 131909"/>
                <a:gd name="connsiteY23" fmla="*/ 117323 h 119743"/>
                <a:gd name="connsiteX24" fmla="*/ 13039 w 131909"/>
                <a:gd name="connsiteY24" fmla="*/ 119803 h 119743"/>
                <a:gd name="connsiteX25" fmla="*/ 28226 w 131909"/>
                <a:gd name="connsiteY25" fmla="*/ 119271 h 119743"/>
                <a:gd name="connsiteX26" fmla="*/ 43412 w 131909"/>
                <a:gd name="connsiteY26" fmla="*/ 119094 h 119743"/>
                <a:gd name="connsiteX27" fmla="*/ 59305 w 131909"/>
                <a:gd name="connsiteY27" fmla="*/ 119271 h 119743"/>
                <a:gd name="connsiteX28" fmla="*/ 74138 w 131909"/>
                <a:gd name="connsiteY28" fmla="*/ 119803 h 119743"/>
                <a:gd name="connsiteX29" fmla="*/ 78199 w 131909"/>
                <a:gd name="connsiteY29" fmla="*/ 115906 h 119743"/>
                <a:gd name="connsiteX30" fmla="*/ 70959 w 131909"/>
                <a:gd name="connsiteY30" fmla="*/ 113426 h 119743"/>
                <a:gd name="connsiteX31" fmla="*/ 60717 w 131909"/>
                <a:gd name="connsiteY31" fmla="*/ 113072 h 119743"/>
                <a:gd name="connsiteX32" fmla="*/ 54360 w 131909"/>
                <a:gd name="connsiteY32" fmla="*/ 109706 h 119743"/>
                <a:gd name="connsiteX33" fmla="*/ 55067 w 131909"/>
                <a:gd name="connsiteY33" fmla="*/ 105632 h 119743"/>
                <a:gd name="connsiteX34" fmla="*/ 78376 w 131909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909" h="119743">
                  <a:moveTo>
                    <a:pt x="78376" y="12636"/>
                  </a:moveTo>
                  <a:cubicBezTo>
                    <a:pt x="79612" y="7499"/>
                    <a:pt x="79965" y="6967"/>
                    <a:pt x="83850" y="6613"/>
                  </a:cubicBezTo>
                  <a:cubicBezTo>
                    <a:pt x="84733" y="6436"/>
                    <a:pt x="90914" y="6436"/>
                    <a:pt x="94445" y="6436"/>
                  </a:cubicBezTo>
                  <a:cubicBezTo>
                    <a:pt x="105217" y="6436"/>
                    <a:pt x="109808" y="6436"/>
                    <a:pt x="114223" y="7853"/>
                  </a:cubicBezTo>
                  <a:cubicBezTo>
                    <a:pt x="122169" y="10333"/>
                    <a:pt x="122522" y="15470"/>
                    <a:pt x="122522" y="21847"/>
                  </a:cubicBezTo>
                  <a:cubicBezTo>
                    <a:pt x="122522" y="24681"/>
                    <a:pt x="122522" y="26984"/>
                    <a:pt x="121286" y="36195"/>
                  </a:cubicBezTo>
                  <a:lnTo>
                    <a:pt x="120933" y="38143"/>
                  </a:lnTo>
                  <a:cubicBezTo>
                    <a:pt x="120933" y="39914"/>
                    <a:pt x="122169" y="40800"/>
                    <a:pt x="123935" y="40800"/>
                  </a:cubicBezTo>
                  <a:cubicBezTo>
                    <a:pt x="126584" y="40800"/>
                    <a:pt x="126937" y="39206"/>
                    <a:pt x="127290" y="36372"/>
                  </a:cubicBezTo>
                  <a:lnTo>
                    <a:pt x="132058" y="2539"/>
                  </a:lnTo>
                  <a:cubicBezTo>
                    <a:pt x="132058" y="59"/>
                    <a:pt x="129939" y="59"/>
                    <a:pt x="126760" y="59"/>
                  </a:cubicBezTo>
                  <a:lnTo>
                    <a:pt x="18160" y="59"/>
                  </a:lnTo>
                  <a:cubicBezTo>
                    <a:pt x="13746" y="59"/>
                    <a:pt x="13393" y="59"/>
                    <a:pt x="12156" y="3779"/>
                  </a:cubicBezTo>
                  <a:lnTo>
                    <a:pt x="1032" y="35132"/>
                  </a:lnTo>
                  <a:cubicBezTo>
                    <a:pt x="855" y="35840"/>
                    <a:pt x="149" y="37435"/>
                    <a:pt x="149" y="38320"/>
                  </a:cubicBezTo>
                  <a:cubicBezTo>
                    <a:pt x="149" y="39029"/>
                    <a:pt x="502" y="40800"/>
                    <a:pt x="3151" y="40800"/>
                  </a:cubicBezTo>
                  <a:cubicBezTo>
                    <a:pt x="5446" y="40800"/>
                    <a:pt x="5799" y="39914"/>
                    <a:pt x="6859" y="36549"/>
                  </a:cubicBezTo>
                  <a:cubicBezTo>
                    <a:pt x="17101" y="8207"/>
                    <a:pt x="22928" y="6436"/>
                    <a:pt x="49769" y="6436"/>
                  </a:cubicBezTo>
                  <a:lnTo>
                    <a:pt x="57186" y="6436"/>
                  </a:lnTo>
                  <a:cubicBezTo>
                    <a:pt x="62483" y="6436"/>
                    <a:pt x="62660" y="6613"/>
                    <a:pt x="62660" y="8207"/>
                  </a:cubicBezTo>
                  <a:cubicBezTo>
                    <a:pt x="62660" y="8384"/>
                    <a:pt x="62660" y="9270"/>
                    <a:pt x="61954" y="11927"/>
                  </a:cubicBezTo>
                  <a:lnTo>
                    <a:pt x="38644" y="105100"/>
                  </a:lnTo>
                  <a:cubicBezTo>
                    <a:pt x="37055" y="111654"/>
                    <a:pt x="36525" y="113426"/>
                    <a:pt x="17984" y="113426"/>
                  </a:cubicBezTo>
                  <a:cubicBezTo>
                    <a:pt x="11627" y="113426"/>
                    <a:pt x="10037" y="113426"/>
                    <a:pt x="10037" y="117323"/>
                  </a:cubicBezTo>
                  <a:cubicBezTo>
                    <a:pt x="10037" y="117854"/>
                    <a:pt x="10391" y="119803"/>
                    <a:pt x="13039" y="119803"/>
                  </a:cubicBezTo>
                  <a:cubicBezTo>
                    <a:pt x="17984" y="119803"/>
                    <a:pt x="23281" y="119271"/>
                    <a:pt x="28226" y="119271"/>
                  </a:cubicBezTo>
                  <a:cubicBezTo>
                    <a:pt x="33170" y="119271"/>
                    <a:pt x="38468" y="119094"/>
                    <a:pt x="43412" y="119094"/>
                  </a:cubicBezTo>
                  <a:cubicBezTo>
                    <a:pt x="48356" y="119094"/>
                    <a:pt x="54360" y="119094"/>
                    <a:pt x="59305" y="119271"/>
                  </a:cubicBezTo>
                  <a:cubicBezTo>
                    <a:pt x="64073" y="119448"/>
                    <a:pt x="69370" y="119803"/>
                    <a:pt x="74138" y="119803"/>
                  </a:cubicBezTo>
                  <a:cubicBezTo>
                    <a:pt x="75551" y="119803"/>
                    <a:pt x="78199" y="119803"/>
                    <a:pt x="78199" y="115906"/>
                  </a:cubicBezTo>
                  <a:cubicBezTo>
                    <a:pt x="78199" y="113426"/>
                    <a:pt x="76434" y="113426"/>
                    <a:pt x="70959" y="113426"/>
                  </a:cubicBezTo>
                  <a:cubicBezTo>
                    <a:pt x="67604" y="113426"/>
                    <a:pt x="64073" y="113249"/>
                    <a:pt x="60717" y="113072"/>
                  </a:cubicBezTo>
                  <a:cubicBezTo>
                    <a:pt x="54714" y="112540"/>
                    <a:pt x="54360" y="111832"/>
                    <a:pt x="54360" y="109706"/>
                  </a:cubicBezTo>
                  <a:cubicBezTo>
                    <a:pt x="54360" y="108466"/>
                    <a:pt x="54360" y="108112"/>
                    <a:pt x="55067" y="105632"/>
                  </a:cubicBezTo>
                  <a:lnTo>
                    <a:pt x="7837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8FE3FB7-0C1A-0FE2-0464-3E5EB810FB5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837182" y="7594455"/>
              <a:ext cx="77521" cy="153576"/>
            </a:xfrm>
            <a:custGeom>
              <a:avLst/>
              <a:gdLst>
                <a:gd name="connsiteX0" fmla="*/ 77663 w 77521"/>
                <a:gd name="connsiteY0" fmla="*/ 6797 h 153576"/>
                <a:gd name="connsiteX1" fmla="*/ 70600 w 77521"/>
                <a:gd name="connsiteY1" fmla="*/ 66 h 153576"/>
                <a:gd name="connsiteX2" fmla="*/ 60711 w 77521"/>
                <a:gd name="connsiteY2" fmla="*/ 9808 h 153576"/>
                <a:gd name="connsiteX3" fmla="*/ 67775 w 77521"/>
                <a:gd name="connsiteY3" fmla="*/ 16540 h 153576"/>
                <a:gd name="connsiteX4" fmla="*/ 77663 w 77521"/>
                <a:gd name="connsiteY4" fmla="*/ 6797 h 153576"/>
                <a:gd name="connsiteX5" fmla="*/ 40227 w 77521"/>
                <a:gd name="connsiteY5" fmla="*/ 126187 h 153576"/>
                <a:gd name="connsiteX6" fmla="*/ 17448 w 77521"/>
                <a:gd name="connsiteY6" fmla="*/ 148683 h 153576"/>
                <a:gd name="connsiteX7" fmla="*/ 11091 w 77521"/>
                <a:gd name="connsiteY7" fmla="*/ 147620 h 153576"/>
                <a:gd name="connsiteX8" fmla="*/ 17094 w 77521"/>
                <a:gd name="connsiteY8" fmla="*/ 138586 h 153576"/>
                <a:gd name="connsiteX9" fmla="*/ 10208 w 77521"/>
                <a:gd name="connsiteY9" fmla="*/ 132032 h 153576"/>
                <a:gd name="connsiteX10" fmla="*/ 142 w 77521"/>
                <a:gd name="connsiteY10" fmla="*/ 142483 h 153576"/>
                <a:gd name="connsiteX11" fmla="*/ 17624 w 77521"/>
                <a:gd name="connsiteY11" fmla="*/ 153643 h 153576"/>
                <a:gd name="connsiteX12" fmla="*/ 54354 w 77521"/>
                <a:gd name="connsiteY12" fmla="*/ 125655 h 153576"/>
                <a:gd name="connsiteX13" fmla="*/ 70247 w 77521"/>
                <a:gd name="connsiteY13" fmla="*/ 62241 h 153576"/>
                <a:gd name="connsiteX14" fmla="*/ 71130 w 77521"/>
                <a:gd name="connsiteY14" fmla="*/ 56041 h 153576"/>
                <a:gd name="connsiteX15" fmla="*/ 52235 w 77521"/>
                <a:gd name="connsiteY15" fmla="*/ 39390 h 153576"/>
                <a:gd name="connsiteX16" fmla="*/ 21333 w 77521"/>
                <a:gd name="connsiteY16" fmla="*/ 66492 h 153576"/>
                <a:gd name="connsiteX17" fmla="*/ 24334 w 77521"/>
                <a:gd name="connsiteY17" fmla="*/ 68795 h 153576"/>
                <a:gd name="connsiteX18" fmla="*/ 27866 w 77521"/>
                <a:gd name="connsiteY18" fmla="*/ 65606 h 153576"/>
                <a:gd name="connsiteX19" fmla="*/ 51705 w 77521"/>
                <a:gd name="connsiteY19" fmla="*/ 44350 h 153576"/>
                <a:gd name="connsiteX20" fmla="*/ 57709 w 77521"/>
                <a:gd name="connsiteY20" fmla="*/ 53030 h 153576"/>
                <a:gd name="connsiteX21" fmla="*/ 57179 w 77521"/>
                <a:gd name="connsiteY21" fmla="*/ 58344 h 153576"/>
                <a:gd name="connsiteX22" fmla="*/ 40227 w 77521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521" h="153576">
                  <a:moveTo>
                    <a:pt x="77663" y="6797"/>
                  </a:moveTo>
                  <a:cubicBezTo>
                    <a:pt x="77663" y="3786"/>
                    <a:pt x="75368" y="66"/>
                    <a:pt x="70600" y="66"/>
                  </a:cubicBezTo>
                  <a:cubicBezTo>
                    <a:pt x="65479" y="66"/>
                    <a:pt x="60711" y="5026"/>
                    <a:pt x="60711" y="9808"/>
                  </a:cubicBezTo>
                  <a:cubicBezTo>
                    <a:pt x="60711" y="12643"/>
                    <a:pt x="62830" y="16540"/>
                    <a:pt x="67775" y="16540"/>
                  </a:cubicBezTo>
                  <a:cubicBezTo>
                    <a:pt x="72542" y="16540"/>
                    <a:pt x="77663" y="11934"/>
                    <a:pt x="77663" y="6797"/>
                  </a:cubicBezTo>
                  <a:close/>
                  <a:moveTo>
                    <a:pt x="40227" y="126187"/>
                  </a:moveTo>
                  <a:cubicBezTo>
                    <a:pt x="37225" y="138409"/>
                    <a:pt x="27866" y="148683"/>
                    <a:pt x="17448" y="148683"/>
                  </a:cubicBezTo>
                  <a:cubicBezTo>
                    <a:pt x="15152" y="148683"/>
                    <a:pt x="13033" y="148329"/>
                    <a:pt x="11091" y="147620"/>
                  </a:cubicBezTo>
                  <a:cubicBezTo>
                    <a:pt x="15682" y="145494"/>
                    <a:pt x="17094" y="141243"/>
                    <a:pt x="17094" y="138586"/>
                  </a:cubicBezTo>
                  <a:cubicBezTo>
                    <a:pt x="17094" y="134335"/>
                    <a:pt x="13739" y="132032"/>
                    <a:pt x="10208" y="132032"/>
                  </a:cubicBezTo>
                  <a:cubicBezTo>
                    <a:pt x="4734" y="132032"/>
                    <a:pt x="142" y="136815"/>
                    <a:pt x="142" y="142483"/>
                  </a:cubicBezTo>
                  <a:cubicBezTo>
                    <a:pt x="142" y="149214"/>
                    <a:pt x="7029" y="153643"/>
                    <a:pt x="17624" y="153643"/>
                  </a:cubicBezTo>
                  <a:cubicBezTo>
                    <a:pt x="28219" y="153643"/>
                    <a:pt x="48880" y="147266"/>
                    <a:pt x="54354" y="125655"/>
                  </a:cubicBezTo>
                  <a:lnTo>
                    <a:pt x="70247" y="62241"/>
                  </a:lnTo>
                  <a:cubicBezTo>
                    <a:pt x="70777" y="60292"/>
                    <a:pt x="71130" y="58698"/>
                    <a:pt x="71130" y="56041"/>
                  </a:cubicBezTo>
                  <a:cubicBezTo>
                    <a:pt x="71130" y="46298"/>
                    <a:pt x="62830" y="39390"/>
                    <a:pt x="52235" y="39390"/>
                  </a:cubicBezTo>
                  <a:cubicBezTo>
                    <a:pt x="32634" y="39390"/>
                    <a:pt x="21333" y="64012"/>
                    <a:pt x="21333" y="66492"/>
                  </a:cubicBezTo>
                  <a:cubicBezTo>
                    <a:pt x="21333" y="68795"/>
                    <a:pt x="23805" y="68795"/>
                    <a:pt x="24334" y="68795"/>
                  </a:cubicBezTo>
                  <a:cubicBezTo>
                    <a:pt x="26454" y="68795"/>
                    <a:pt x="26630" y="68263"/>
                    <a:pt x="27866" y="65606"/>
                  </a:cubicBezTo>
                  <a:cubicBezTo>
                    <a:pt x="32281" y="55332"/>
                    <a:pt x="41463" y="44350"/>
                    <a:pt x="51705" y="44350"/>
                  </a:cubicBezTo>
                  <a:cubicBezTo>
                    <a:pt x="56120" y="44350"/>
                    <a:pt x="57709" y="47361"/>
                    <a:pt x="57709" y="53030"/>
                  </a:cubicBezTo>
                  <a:cubicBezTo>
                    <a:pt x="57709" y="54978"/>
                    <a:pt x="57356" y="57458"/>
                    <a:pt x="57179" y="58344"/>
                  </a:cubicBezTo>
                  <a:lnTo>
                    <a:pt x="40227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2EEE8C-E07E-B1EB-7701-39BF87278A6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939162" y="7633779"/>
              <a:ext cx="107893" cy="79888"/>
            </a:xfrm>
            <a:custGeom>
              <a:avLst/>
              <a:gdLst>
                <a:gd name="connsiteX0" fmla="*/ 13390 w 107893"/>
                <a:gd name="connsiteY0" fmla="*/ 67023 h 79888"/>
                <a:gd name="connsiteX1" fmla="*/ 11624 w 107893"/>
                <a:gd name="connsiteY1" fmla="*/ 74286 h 79888"/>
                <a:gd name="connsiteX2" fmla="*/ 17628 w 107893"/>
                <a:gd name="connsiteY2" fmla="*/ 79954 h 79888"/>
                <a:gd name="connsiteX3" fmla="*/ 24515 w 107893"/>
                <a:gd name="connsiteY3" fmla="*/ 76057 h 79888"/>
                <a:gd name="connsiteX4" fmla="*/ 27693 w 107893"/>
                <a:gd name="connsiteY4" fmla="*/ 65075 h 79888"/>
                <a:gd name="connsiteX5" fmla="*/ 31578 w 107893"/>
                <a:gd name="connsiteY5" fmla="*/ 49133 h 79888"/>
                <a:gd name="connsiteX6" fmla="*/ 34580 w 107893"/>
                <a:gd name="connsiteY6" fmla="*/ 37264 h 79888"/>
                <a:gd name="connsiteX7" fmla="*/ 41997 w 107893"/>
                <a:gd name="connsiteY7" fmla="*/ 21322 h 79888"/>
                <a:gd name="connsiteX8" fmla="*/ 68485 w 107893"/>
                <a:gd name="connsiteY8" fmla="*/ 5026 h 79888"/>
                <a:gd name="connsiteX9" fmla="*/ 78903 w 107893"/>
                <a:gd name="connsiteY9" fmla="*/ 17425 h 79888"/>
                <a:gd name="connsiteX10" fmla="*/ 68485 w 107893"/>
                <a:gd name="connsiteY10" fmla="*/ 55155 h 79888"/>
                <a:gd name="connsiteX11" fmla="*/ 65836 w 107893"/>
                <a:gd name="connsiteY11" fmla="*/ 64721 h 79888"/>
                <a:gd name="connsiteX12" fmla="*/ 82611 w 107893"/>
                <a:gd name="connsiteY12" fmla="*/ 79954 h 79888"/>
                <a:gd name="connsiteX13" fmla="*/ 108040 w 107893"/>
                <a:gd name="connsiteY13" fmla="*/ 52852 h 79888"/>
                <a:gd name="connsiteX14" fmla="*/ 105214 w 107893"/>
                <a:gd name="connsiteY14" fmla="*/ 50550 h 79888"/>
                <a:gd name="connsiteX15" fmla="*/ 101859 w 107893"/>
                <a:gd name="connsiteY15" fmla="*/ 53561 h 79888"/>
                <a:gd name="connsiteX16" fmla="*/ 83141 w 107893"/>
                <a:gd name="connsiteY16" fmla="*/ 74994 h 79888"/>
                <a:gd name="connsiteX17" fmla="*/ 78727 w 107893"/>
                <a:gd name="connsiteY17" fmla="*/ 68795 h 79888"/>
                <a:gd name="connsiteX18" fmla="*/ 82788 w 107893"/>
                <a:gd name="connsiteY18" fmla="*/ 54447 h 79888"/>
                <a:gd name="connsiteX19" fmla="*/ 92147 w 107893"/>
                <a:gd name="connsiteY19" fmla="*/ 20259 h 79888"/>
                <a:gd name="connsiteX20" fmla="*/ 69191 w 107893"/>
                <a:gd name="connsiteY20" fmla="*/ 66 h 79888"/>
                <a:gd name="connsiteX21" fmla="*/ 39348 w 107893"/>
                <a:gd name="connsiteY21" fmla="*/ 16185 h 79888"/>
                <a:gd name="connsiteX22" fmla="*/ 20453 w 107893"/>
                <a:gd name="connsiteY22" fmla="*/ 66 h 79888"/>
                <a:gd name="connsiteX23" fmla="*/ 6503 w 107893"/>
                <a:gd name="connsiteY23" fmla="*/ 9631 h 79888"/>
                <a:gd name="connsiteX24" fmla="*/ 146 w 107893"/>
                <a:gd name="connsiteY24" fmla="*/ 27168 h 79888"/>
                <a:gd name="connsiteX25" fmla="*/ 3148 w 107893"/>
                <a:gd name="connsiteY25" fmla="*/ 29471 h 79888"/>
                <a:gd name="connsiteX26" fmla="*/ 7033 w 107893"/>
                <a:gd name="connsiteY26" fmla="*/ 24156 h 79888"/>
                <a:gd name="connsiteX27" fmla="*/ 19924 w 107893"/>
                <a:gd name="connsiteY27" fmla="*/ 5026 h 79888"/>
                <a:gd name="connsiteX28" fmla="*/ 25751 w 107893"/>
                <a:gd name="connsiteY28" fmla="*/ 13705 h 79888"/>
                <a:gd name="connsiteX29" fmla="*/ 22926 w 107893"/>
                <a:gd name="connsiteY29" fmla="*/ 28408 h 79888"/>
                <a:gd name="connsiteX30" fmla="*/ 19041 w 107893"/>
                <a:gd name="connsiteY30" fmla="*/ 44350 h 79888"/>
                <a:gd name="connsiteX31" fmla="*/ 13390 w 107893"/>
                <a:gd name="connsiteY31" fmla="*/ 6702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7893" h="79888">
                  <a:moveTo>
                    <a:pt x="13390" y="67023"/>
                  </a:moveTo>
                  <a:cubicBezTo>
                    <a:pt x="12684" y="69326"/>
                    <a:pt x="11624" y="73754"/>
                    <a:pt x="11624" y="74286"/>
                  </a:cubicBezTo>
                  <a:cubicBezTo>
                    <a:pt x="11624" y="78183"/>
                    <a:pt x="14803" y="79954"/>
                    <a:pt x="17628" y="79954"/>
                  </a:cubicBezTo>
                  <a:cubicBezTo>
                    <a:pt x="20806" y="79954"/>
                    <a:pt x="23632" y="77651"/>
                    <a:pt x="24515" y="76057"/>
                  </a:cubicBezTo>
                  <a:cubicBezTo>
                    <a:pt x="25398" y="74463"/>
                    <a:pt x="26810" y="68795"/>
                    <a:pt x="27693" y="65075"/>
                  </a:cubicBezTo>
                  <a:cubicBezTo>
                    <a:pt x="28576" y="61709"/>
                    <a:pt x="30519" y="53561"/>
                    <a:pt x="31578" y="49133"/>
                  </a:cubicBezTo>
                  <a:cubicBezTo>
                    <a:pt x="32638" y="45236"/>
                    <a:pt x="33697" y="41339"/>
                    <a:pt x="34580" y="37264"/>
                  </a:cubicBezTo>
                  <a:cubicBezTo>
                    <a:pt x="36523" y="30002"/>
                    <a:pt x="36876" y="28585"/>
                    <a:pt x="41997" y="21322"/>
                  </a:cubicBezTo>
                  <a:cubicBezTo>
                    <a:pt x="46941" y="14237"/>
                    <a:pt x="55241" y="5026"/>
                    <a:pt x="68485" y="5026"/>
                  </a:cubicBezTo>
                  <a:cubicBezTo>
                    <a:pt x="78727" y="5026"/>
                    <a:pt x="78903" y="14060"/>
                    <a:pt x="78903" y="17425"/>
                  </a:cubicBezTo>
                  <a:cubicBezTo>
                    <a:pt x="78903" y="28053"/>
                    <a:pt x="71310" y="47716"/>
                    <a:pt x="68485" y="55155"/>
                  </a:cubicBezTo>
                  <a:cubicBezTo>
                    <a:pt x="66542" y="60115"/>
                    <a:pt x="65836" y="61709"/>
                    <a:pt x="65836" y="64721"/>
                  </a:cubicBezTo>
                  <a:cubicBezTo>
                    <a:pt x="65836" y="74109"/>
                    <a:pt x="73606" y="79954"/>
                    <a:pt x="82611" y="79954"/>
                  </a:cubicBezTo>
                  <a:cubicBezTo>
                    <a:pt x="100270" y="79954"/>
                    <a:pt x="108040" y="55509"/>
                    <a:pt x="108040" y="52852"/>
                  </a:cubicBezTo>
                  <a:cubicBezTo>
                    <a:pt x="108040" y="50550"/>
                    <a:pt x="105744" y="50550"/>
                    <a:pt x="105214" y="50550"/>
                  </a:cubicBezTo>
                  <a:cubicBezTo>
                    <a:pt x="102742" y="50550"/>
                    <a:pt x="102566" y="51612"/>
                    <a:pt x="101859" y="53561"/>
                  </a:cubicBezTo>
                  <a:cubicBezTo>
                    <a:pt x="97798" y="67732"/>
                    <a:pt x="90205" y="74994"/>
                    <a:pt x="83141" y="74994"/>
                  </a:cubicBezTo>
                  <a:cubicBezTo>
                    <a:pt x="79433" y="74994"/>
                    <a:pt x="78727" y="72515"/>
                    <a:pt x="78727" y="68795"/>
                  </a:cubicBezTo>
                  <a:cubicBezTo>
                    <a:pt x="78727" y="64721"/>
                    <a:pt x="79609" y="62418"/>
                    <a:pt x="82788" y="54447"/>
                  </a:cubicBezTo>
                  <a:cubicBezTo>
                    <a:pt x="84907" y="48955"/>
                    <a:pt x="92147" y="30179"/>
                    <a:pt x="92147" y="20259"/>
                  </a:cubicBezTo>
                  <a:cubicBezTo>
                    <a:pt x="92147" y="3077"/>
                    <a:pt x="78550" y="66"/>
                    <a:pt x="69191" y="66"/>
                  </a:cubicBezTo>
                  <a:cubicBezTo>
                    <a:pt x="54534" y="66"/>
                    <a:pt x="44646" y="9100"/>
                    <a:pt x="39348" y="16185"/>
                  </a:cubicBezTo>
                  <a:cubicBezTo>
                    <a:pt x="38112" y="3963"/>
                    <a:pt x="27693" y="66"/>
                    <a:pt x="20453" y="66"/>
                  </a:cubicBezTo>
                  <a:cubicBezTo>
                    <a:pt x="12860" y="66"/>
                    <a:pt x="8799" y="5557"/>
                    <a:pt x="6503" y="9631"/>
                  </a:cubicBezTo>
                  <a:cubicBezTo>
                    <a:pt x="2618" y="16185"/>
                    <a:pt x="146" y="26282"/>
                    <a:pt x="146" y="27168"/>
                  </a:cubicBezTo>
                  <a:cubicBezTo>
                    <a:pt x="146" y="29471"/>
                    <a:pt x="2618" y="29471"/>
                    <a:pt x="3148" y="29471"/>
                  </a:cubicBezTo>
                  <a:cubicBezTo>
                    <a:pt x="5620" y="29471"/>
                    <a:pt x="5797" y="28939"/>
                    <a:pt x="7033" y="24156"/>
                  </a:cubicBezTo>
                  <a:cubicBezTo>
                    <a:pt x="9682" y="13705"/>
                    <a:pt x="13037" y="5026"/>
                    <a:pt x="19924" y="5026"/>
                  </a:cubicBezTo>
                  <a:cubicBezTo>
                    <a:pt x="24515" y="5026"/>
                    <a:pt x="25751" y="8923"/>
                    <a:pt x="25751" y="13705"/>
                  </a:cubicBezTo>
                  <a:cubicBezTo>
                    <a:pt x="25751" y="17071"/>
                    <a:pt x="24162" y="23625"/>
                    <a:pt x="22926" y="28408"/>
                  </a:cubicBezTo>
                  <a:cubicBezTo>
                    <a:pt x="21689" y="33190"/>
                    <a:pt x="19924" y="40453"/>
                    <a:pt x="19041" y="44350"/>
                  </a:cubicBezTo>
                  <a:lnTo>
                    <a:pt x="13390" y="670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04E008-0D2C-A77A-778E-9BE23F66079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166058" y="7468527"/>
              <a:ext cx="180117" cy="178400"/>
            </a:xfrm>
            <a:custGeom>
              <a:avLst/>
              <a:gdLst>
                <a:gd name="connsiteX0" fmla="*/ 84411 w 180117"/>
                <a:gd name="connsiteY0" fmla="*/ 17524 h 178400"/>
                <a:gd name="connsiteX1" fmla="*/ 91475 w 180117"/>
                <a:gd name="connsiteY1" fmla="*/ 8161 h 178400"/>
                <a:gd name="connsiteX2" fmla="*/ 106863 w 180117"/>
                <a:gd name="connsiteY2" fmla="*/ 7908 h 178400"/>
                <a:gd name="connsiteX3" fmla="*/ 152775 w 180117"/>
                <a:gd name="connsiteY3" fmla="*/ 32960 h 178400"/>
                <a:gd name="connsiteX4" fmla="*/ 138901 w 180117"/>
                <a:gd name="connsiteY4" fmla="*/ 68893 h 178400"/>
                <a:gd name="connsiteX5" fmla="*/ 96268 w 180117"/>
                <a:gd name="connsiteY5" fmla="*/ 83570 h 178400"/>
                <a:gd name="connsiteX6" fmla="*/ 68014 w 180117"/>
                <a:gd name="connsiteY6" fmla="*/ 83570 h 178400"/>
                <a:gd name="connsiteX7" fmla="*/ 84411 w 180117"/>
                <a:gd name="connsiteY7" fmla="*/ 17524 h 178400"/>
                <a:gd name="connsiteX8" fmla="*/ 120738 w 180117"/>
                <a:gd name="connsiteY8" fmla="*/ 86860 h 178400"/>
                <a:gd name="connsiteX9" fmla="*/ 176236 w 180117"/>
                <a:gd name="connsiteY9" fmla="*/ 38021 h 178400"/>
                <a:gd name="connsiteX10" fmla="*/ 120485 w 180117"/>
                <a:gd name="connsiteY10" fmla="*/ 63 h 178400"/>
                <a:gd name="connsiteX11" fmla="*/ 48590 w 180117"/>
                <a:gd name="connsiteY11" fmla="*/ 63 h 178400"/>
                <a:gd name="connsiteX12" fmla="*/ 41274 w 180117"/>
                <a:gd name="connsiteY12" fmla="*/ 5124 h 178400"/>
                <a:gd name="connsiteX13" fmla="*/ 48338 w 180117"/>
                <a:gd name="connsiteY13" fmla="*/ 7908 h 178400"/>
                <a:gd name="connsiteX14" fmla="*/ 57924 w 180117"/>
                <a:gd name="connsiteY14" fmla="*/ 8414 h 178400"/>
                <a:gd name="connsiteX15" fmla="*/ 64735 w 180117"/>
                <a:gd name="connsiteY15" fmla="*/ 12463 h 178400"/>
                <a:gd name="connsiteX16" fmla="*/ 63726 w 180117"/>
                <a:gd name="connsiteY16" fmla="*/ 17271 h 178400"/>
                <a:gd name="connsiteX17" fmla="*/ 29922 w 180117"/>
                <a:gd name="connsiteY17" fmla="*/ 153159 h 178400"/>
                <a:gd name="connsiteX18" fmla="*/ 6966 w 180117"/>
                <a:gd name="connsiteY18" fmla="*/ 165052 h 178400"/>
                <a:gd name="connsiteX19" fmla="*/ 155 w 180117"/>
                <a:gd name="connsiteY19" fmla="*/ 170114 h 178400"/>
                <a:gd name="connsiteX20" fmla="*/ 3687 w 180117"/>
                <a:gd name="connsiteY20" fmla="*/ 172897 h 178400"/>
                <a:gd name="connsiteX21" fmla="*/ 35472 w 180117"/>
                <a:gd name="connsiteY21" fmla="*/ 172138 h 178400"/>
                <a:gd name="connsiteX22" fmla="*/ 67510 w 180117"/>
                <a:gd name="connsiteY22" fmla="*/ 172897 h 178400"/>
                <a:gd name="connsiteX23" fmla="*/ 72555 w 180117"/>
                <a:gd name="connsiteY23" fmla="*/ 167836 h 178400"/>
                <a:gd name="connsiteX24" fmla="*/ 65492 w 180117"/>
                <a:gd name="connsiteY24" fmla="*/ 165052 h 178400"/>
                <a:gd name="connsiteX25" fmla="*/ 49094 w 180117"/>
                <a:gd name="connsiteY25" fmla="*/ 160498 h 178400"/>
                <a:gd name="connsiteX26" fmla="*/ 49851 w 180117"/>
                <a:gd name="connsiteY26" fmla="*/ 156196 h 178400"/>
                <a:gd name="connsiteX27" fmla="*/ 66501 w 180117"/>
                <a:gd name="connsiteY27" fmla="*/ 89137 h 178400"/>
                <a:gd name="connsiteX28" fmla="*/ 96520 w 180117"/>
                <a:gd name="connsiteY28" fmla="*/ 89137 h 178400"/>
                <a:gd name="connsiteX29" fmla="*/ 124017 w 180117"/>
                <a:gd name="connsiteY29" fmla="*/ 112165 h 178400"/>
                <a:gd name="connsiteX30" fmla="*/ 120485 w 180117"/>
                <a:gd name="connsiteY30" fmla="*/ 129625 h 178400"/>
                <a:gd name="connsiteX31" fmla="*/ 116449 w 180117"/>
                <a:gd name="connsiteY31" fmla="*/ 151135 h 178400"/>
                <a:gd name="connsiteX32" fmla="*/ 150000 w 180117"/>
                <a:gd name="connsiteY32" fmla="*/ 178464 h 178400"/>
                <a:gd name="connsiteX33" fmla="*/ 180272 w 180117"/>
                <a:gd name="connsiteY33" fmla="*/ 149363 h 178400"/>
                <a:gd name="connsiteX34" fmla="*/ 177245 w 180117"/>
                <a:gd name="connsiteY34" fmla="*/ 146327 h 178400"/>
                <a:gd name="connsiteX35" fmla="*/ 173965 w 180117"/>
                <a:gd name="connsiteY35" fmla="*/ 149869 h 178400"/>
                <a:gd name="connsiteX36" fmla="*/ 151009 w 180117"/>
                <a:gd name="connsiteY36" fmla="*/ 172897 h 178400"/>
                <a:gd name="connsiteX37" fmla="*/ 140919 w 180117"/>
                <a:gd name="connsiteY37" fmla="*/ 157461 h 178400"/>
                <a:gd name="connsiteX38" fmla="*/ 143441 w 180117"/>
                <a:gd name="connsiteY38" fmla="*/ 128613 h 178400"/>
                <a:gd name="connsiteX39" fmla="*/ 144450 w 180117"/>
                <a:gd name="connsiteY39" fmla="*/ 116720 h 178400"/>
                <a:gd name="connsiteX40" fmla="*/ 120738 w 180117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17" h="178400">
                  <a:moveTo>
                    <a:pt x="84411" y="17524"/>
                  </a:moveTo>
                  <a:cubicBezTo>
                    <a:pt x="85925" y="11451"/>
                    <a:pt x="86682" y="8920"/>
                    <a:pt x="91475" y="8161"/>
                  </a:cubicBezTo>
                  <a:cubicBezTo>
                    <a:pt x="93745" y="7908"/>
                    <a:pt x="101818" y="7908"/>
                    <a:pt x="106863" y="7908"/>
                  </a:cubicBezTo>
                  <a:cubicBezTo>
                    <a:pt x="124774" y="7908"/>
                    <a:pt x="152775" y="7908"/>
                    <a:pt x="152775" y="32960"/>
                  </a:cubicBezTo>
                  <a:cubicBezTo>
                    <a:pt x="152775" y="41564"/>
                    <a:pt x="148739" y="59024"/>
                    <a:pt x="138901" y="68893"/>
                  </a:cubicBezTo>
                  <a:cubicBezTo>
                    <a:pt x="132342" y="75472"/>
                    <a:pt x="118972" y="83570"/>
                    <a:pt x="96268" y="83570"/>
                  </a:cubicBezTo>
                  <a:lnTo>
                    <a:pt x="68014" y="83570"/>
                  </a:lnTo>
                  <a:lnTo>
                    <a:pt x="84411" y="17524"/>
                  </a:lnTo>
                  <a:close/>
                  <a:moveTo>
                    <a:pt x="120738" y="86860"/>
                  </a:moveTo>
                  <a:cubicBezTo>
                    <a:pt x="146216" y="81293"/>
                    <a:pt x="176236" y="63579"/>
                    <a:pt x="176236" y="38021"/>
                  </a:cubicBezTo>
                  <a:cubicBezTo>
                    <a:pt x="176236" y="16258"/>
                    <a:pt x="153532" y="63"/>
                    <a:pt x="120485" y="63"/>
                  </a:cubicBezTo>
                  <a:lnTo>
                    <a:pt x="48590" y="63"/>
                  </a:lnTo>
                  <a:cubicBezTo>
                    <a:pt x="43544" y="63"/>
                    <a:pt x="41274" y="63"/>
                    <a:pt x="41274" y="5124"/>
                  </a:cubicBezTo>
                  <a:cubicBezTo>
                    <a:pt x="41274" y="7908"/>
                    <a:pt x="43544" y="7908"/>
                    <a:pt x="48338" y="7908"/>
                  </a:cubicBezTo>
                  <a:cubicBezTo>
                    <a:pt x="48842" y="7908"/>
                    <a:pt x="53635" y="7908"/>
                    <a:pt x="57924" y="8414"/>
                  </a:cubicBezTo>
                  <a:cubicBezTo>
                    <a:pt x="62464" y="8920"/>
                    <a:pt x="64735" y="9173"/>
                    <a:pt x="64735" y="12463"/>
                  </a:cubicBezTo>
                  <a:cubicBezTo>
                    <a:pt x="64735" y="13475"/>
                    <a:pt x="64482" y="14234"/>
                    <a:pt x="63726" y="17271"/>
                  </a:cubicBezTo>
                  <a:lnTo>
                    <a:pt x="29922" y="153159"/>
                  </a:lnTo>
                  <a:cubicBezTo>
                    <a:pt x="27399" y="163028"/>
                    <a:pt x="26895" y="165052"/>
                    <a:pt x="6966" y="165052"/>
                  </a:cubicBezTo>
                  <a:cubicBezTo>
                    <a:pt x="2425" y="165052"/>
                    <a:pt x="155" y="165052"/>
                    <a:pt x="155" y="170114"/>
                  </a:cubicBezTo>
                  <a:cubicBezTo>
                    <a:pt x="155" y="172897"/>
                    <a:pt x="3182" y="172897"/>
                    <a:pt x="3687" y="172897"/>
                  </a:cubicBezTo>
                  <a:cubicBezTo>
                    <a:pt x="10750" y="172897"/>
                    <a:pt x="28409" y="172138"/>
                    <a:pt x="35472" y="172138"/>
                  </a:cubicBezTo>
                  <a:cubicBezTo>
                    <a:pt x="42535" y="172138"/>
                    <a:pt x="60446" y="172897"/>
                    <a:pt x="67510" y="172897"/>
                  </a:cubicBezTo>
                  <a:cubicBezTo>
                    <a:pt x="69528" y="172897"/>
                    <a:pt x="72555" y="172897"/>
                    <a:pt x="72555" y="167836"/>
                  </a:cubicBezTo>
                  <a:cubicBezTo>
                    <a:pt x="72555" y="165052"/>
                    <a:pt x="70285" y="165052"/>
                    <a:pt x="65492" y="165052"/>
                  </a:cubicBezTo>
                  <a:cubicBezTo>
                    <a:pt x="56158" y="165052"/>
                    <a:pt x="49094" y="165052"/>
                    <a:pt x="49094" y="160498"/>
                  </a:cubicBezTo>
                  <a:cubicBezTo>
                    <a:pt x="49094" y="158979"/>
                    <a:pt x="49599" y="157714"/>
                    <a:pt x="49851" y="156196"/>
                  </a:cubicBezTo>
                  <a:lnTo>
                    <a:pt x="66501" y="89137"/>
                  </a:lnTo>
                  <a:lnTo>
                    <a:pt x="96520" y="89137"/>
                  </a:lnTo>
                  <a:cubicBezTo>
                    <a:pt x="119476" y="89137"/>
                    <a:pt x="124017" y="103308"/>
                    <a:pt x="124017" y="112165"/>
                  </a:cubicBezTo>
                  <a:cubicBezTo>
                    <a:pt x="124017" y="115961"/>
                    <a:pt x="121999" y="123805"/>
                    <a:pt x="120485" y="129625"/>
                  </a:cubicBezTo>
                  <a:cubicBezTo>
                    <a:pt x="118719" y="136711"/>
                    <a:pt x="116449" y="146074"/>
                    <a:pt x="116449" y="151135"/>
                  </a:cubicBezTo>
                  <a:cubicBezTo>
                    <a:pt x="116449" y="178464"/>
                    <a:pt x="146721" y="178464"/>
                    <a:pt x="150000" y="178464"/>
                  </a:cubicBezTo>
                  <a:cubicBezTo>
                    <a:pt x="171443" y="178464"/>
                    <a:pt x="180272" y="152906"/>
                    <a:pt x="180272" y="149363"/>
                  </a:cubicBezTo>
                  <a:cubicBezTo>
                    <a:pt x="180272" y="146327"/>
                    <a:pt x="177497" y="146327"/>
                    <a:pt x="177245" y="146327"/>
                  </a:cubicBezTo>
                  <a:cubicBezTo>
                    <a:pt x="174975" y="146327"/>
                    <a:pt x="174470" y="148098"/>
                    <a:pt x="173965" y="149869"/>
                  </a:cubicBezTo>
                  <a:cubicBezTo>
                    <a:pt x="167659" y="168595"/>
                    <a:pt x="156811" y="172897"/>
                    <a:pt x="151009" y="172897"/>
                  </a:cubicBezTo>
                  <a:cubicBezTo>
                    <a:pt x="142685" y="172897"/>
                    <a:pt x="140919" y="167330"/>
                    <a:pt x="140919" y="157461"/>
                  </a:cubicBezTo>
                  <a:cubicBezTo>
                    <a:pt x="140919" y="149616"/>
                    <a:pt x="142432" y="136711"/>
                    <a:pt x="143441" y="128613"/>
                  </a:cubicBezTo>
                  <a:cubicBezTo>
                    <a:pt x="143946" y="125070"/>
                    <a:pt x="144450" y="120262"/>
                    <a:pt x="144450" y="116720"/>
                  </a:cubicBezTo>
                  <a:cubicBezTo>
                    <a:pt x="144450" y="97235"/>
                    <a:pt x="127549" y="89390"/>
                    <a:pt x="120738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0AD674C-081A-68AB-C090-70842BBE2EA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368278" y="7484399"/>
              <a:ext cx="119371" cy="8679"/>
            </a:xfrm>
            <a:custGeom>
              <a:avLst/>
              <a:gdLst>
                <a:gd name="connsiteX0" fmla="*/ 112471 w 119371"/>
                <a:gd name="connsiteY0" fmla="*/ 8739 h 8679"/>
                <a:gd name="connsiteX1" fmla="*/ 119534 w 119371"/>
                <a:gd name="connsiteY1" fmla="*/ 4487 h 8679"/>
                <a:gd name="connsiteX2" fmla="*/ 112471 w 119371"/>
                <a:gd name="connsiteY2" fmla="*/ 59 h 8679"/>
                <a:gd name="connsiteX3" fmla="*/ 7226 w 119371"/>
                <a:gd name="connsiteY3" fmla="*/ 59 h 8679"/>
                <a:gd name="connsiteX4" fmla="*/ 163 w 119371"/>
                <a:gd name="connsiteY4" fmla="*/ 4310 h 8679"/>
                <a:gd name="connsiteX5" fmla="*/ 7226 w 119371"/>
                <a:gd name="connsiteY5" fmla="*/ 8739 h 8679"/>
                <a:gd name="connsiteX6" fmla="*/ 112471 w 119371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679">
                  <a:moveTo>
                    <a:pt x="112471" y="8739"/>
                  </a:moveTo>
                  <a:cubicBezTo>
                    <a:pt x="115296" y="8739"/>
                    <a:pt x="119534" y="8739"/>
                    <a:pt x="119534" y="4487"/>
                  </a:cubicBezTo>
                  <a:cubicBezTo>
                    <a:pt x="119534" y="59"/>
                    <a:pt x="115473" y="59"/>
                    <a:pt x="112471" y="59"/>
                  </a:cubicBezTo>
                  <a:lnTo>
                    <a:pt x="7226" y="59"/>
                  </a:lnTo>
                  <a:cubicBezTo>
                    <a:pt x="4401" y="59"/>
                    <a:pt x="163" y="59"/>
                    <a:pt x="163" y="4310"/>
                  </a:cubicBezTo>
                  <a:cubicBezTo>
                    <a:pt x="163" y="8739"/>
                    <a:pt x="4224" y="8739"/>
                    <a:pt x="7226" y="8739"/>
                  </a:cubicBezTo>
                  <a:lnTo>
                    <a:pt x="112471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A316BF-4DD2-C34F-C2E4-BF5CFEDBDA3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514466" y="7413367"/>
              <a:ext cx="131909" cy="119743"/>
            </a:xfrm>
            <a:custGeom>
              <a:avLst/>
              <a:gdLst>
                <a:gd name="connsiteX0" fmla="*/ 78396 w 131909"/>
                <a:gd name="connsiteY0" fmla="*/ 12636 h 119743"/>
                <a:gd name="connsiteX1" fmla="*/ 83870 w 131909"/>
                <a:gd name="connsiteY1" fmla="*/ 6613 h 119743"/>
                <a:gd name="connsiteX2" fmla="*/ 94465 w 131909"/>
                <a:gd name="connsiteY2" fmla="*/ 6436 h 119743"/>
                <a:gd name="connsiteX3" fmla="*/ 114243 w 131909"/>
                <a:gd name="connsiteY3" fmla="*/ 7853 h 119743"/>
                <a:gd name="connsiteX4" fmla="*/ 122543 w 131909"/>
                <a:gd name="connsiteY4" fmla="*/ 21847 h 119743"/>
                <a:gd name="connsiteX5" fmla="*/ 121306 w 131909"/>
                <a:gd name="connsiteY5" fmla="*/ 36195 h 119743"/>
                <a:gd name="connsiteX6" fmla="*/ 120953 w 131909"/>
                <a:gd name="connsiteY6" fmla="*/ 38143 h 119743"/>
                <a:gd name="connsiteX7" fmla="*/ 123955 w 131909"/>
                <a:gd name="connsiteY7" fmla="*/ 40800 h 119743"/>
                <a:gd name="connsiteX8" fmla="*/ 127310 w 131909"/>
                <a:gd name="connsiteY8" fmla="*/ 36372 h 119743"/>
                <a:gd name="connsiteX9" fmla="*/ 132078 w 131909"/>
                <a:gd name="connsiteY9" fmla="*/ 2539 h 119743"/>
                <a:gd name="connsiteX10" fmla="*/ 126781 w 131909"/>
                <a:gd name="connsiteY10" fmla="*/ 59 h 119743"/>
                <a:gd name="connsiteX11" fmla="*/ 18180 w 131909"/>
                <a:gd name="connsiteY11" fmla="*/ 59 h 119743"/>
                <a:gd name="connsiteX12" fmla="*/ 12177 w 131909"/>
                <a:gd name="connsiteY12" fmla="*/ 3779 h 119743"/>
                <a:gd name="connsiteX13" fmla="*/ 1052 w 131909"/>
                <a:gd name="connsiteY13" fmla="*/ 35132 h 119743"/>
                <a:gd name="connsiteX14" fmla="*/ 169 w 131909"/>
                <a:gd name="connsiteY14" fmla="*/ 38320 h 119743"/>
                <a:gd name="connsiteX15" fmla="*/ 3171 w 131909"/>
                <a:gd name="connsiteY15" fmla="*/ 40800 h 119743"/>
                <a:gd name="connsiteX16" fmla="*/ 6879 w 131909"/>
                <a:gd name="connsiteY16" fmla="*/ 36549 h 119743"/>
                <a:gd name="connsiteX17" fmla="*/ 49789 w 131909"/>
                <a:gd name="connsiteY17" fmla="*/ 6436 h 119743"/>
                <a:gd name="connsiteX18" fmla="*/ 57206 w 131909"/>
                <a:gd name="connsiteY18" fmla="*/ 6436 h 119743"/>
                <a:gd name="connsiteX19" fmla="*/ 62680 w 131909"/>
                <a:gd name="connsiteY19" fmla="*/ 8207 h 119743"/>
                <a:gd name="connsiteX20" fmla="*/ 61974 w 131909"/>
                <a:gd name="connsiteY20" fmla="*/ 11927 h 119743"/>
                <a:gd name="connsiteX21" fmla="*/ 38664 w 131909"/>
                <a:gd name="connsiteY21" fmla="*/ 105100 h 119743"/>
                <a:gd name="connsiteX22" fmla="*/ 18004 w 131909"/>
                <a:gd name="connsiteY22" fmla="*/ 113426 h 119743"/>
                <a:gd name="connsiteX23" fmla="*/ 10058 w 131909"/>
                <a:gd name="connsiteY23" fmla="*/ 117323 h 119743"/>
                <a:gd name="connsiteX24" fmla="*/ 13059 w 131909"/>
                <a:gd name="connsiteY24" fmla="*/ 119803 h 119743"/>
                <a:gd name="connsiteX25" fmla="*/ 28246 w 131909"/>
                <a:gd name="connsiteY25" fmla="*/ 119271 h 119743"/>
                <a:gd name="connsiteX26" fmla="*/ 43432 w 131909"/>
                <a:gd name="connsiteY26" fmla="*/ 119094 h 119743"/>
                <a:gd name="connsiteX27" fmla="*/ 59325 w 131909"/>
                <a:gd name="connsiteY27" fmla="*/ 119271 h 119743"/>
                <a:gd name="connsiteX28" fmla="*/ 74158 w 131909"/>
                <a:gd name="connsiteY28" fmla="*/ 119803 h 119743"/>
                <a:gd name="connsiteX29" fmla="*/ 78220 w 131909"/>
                <a:gd name="connsiteY29" fmla="*/ 115906 h 119743"/>
                <a:gd name="connsiteX30" fmla="*/ 70980 w 131909"/>
                <a:gd name="connsiteY30" fmla="*/ 113426 h 119743"/>
                <a:gd name="connsiteX31" fmla="*/ 60738 w 131909"/>
                <a:gd name="connsiteY31" fmla="*/ 113072 h 119743"/>
                <a:gd name="connsiteX32" fmla="*/ 54381 w 131909"/>
                <a:gd name="connsiteY32" fmla="*/ 109706 h 119743"/>
                <a:gd name="connsiteX33" fmla="*/ 55087 w 131909"/>
                <a:gd name="connsiteY33" fmla="*/ 105632 h 119743"/>
                <a:gd name="connsiteX34" fmla="*/ 78396 w 131909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909" h="119743">
                  <a:moveTo>
                    <a:pt x="78396" y="12636"/>
                  </a:moveTo>
                  <a:cubicBezTo>
                    <a:pt x="79632" y="7499"/>
                    <a:pt x="79985" y="6967"/>
                    <a:pt x="83870" y="6613"/>
                  </a:cubicBezTo>
                  <a:cubicBezTo>
                    <a:pt x="84753" y="6436"/>
                    <a:pt x="90934" y="6436"/>
                    <a:pt x="94465" y="6436"/>
                  </a:cubicBezTo>
                  <a:cubicBezTo>
                    <a:pt x="105237" y="6436"/>
                    <a:pt x="109828" y="6436"/>
                    <a:pt x="114243" y="7853"/>
                  </a:cubicBezTo>
                  <a:cubicBezTo>
                    <a:pt x="122189" y="10333"/>
                    <a:pt x="122543" y="15470"/>
                    <a:pt x="122543" y="21847"/>
                  </a:cubicBezTo>
                  <a:cubicBezTo>
                    <a:pt x="122543" y="24681"/>
                    <a:pt x="122543" y="26984"/>
                    <a:pt x="121306" y="36195"/>
                  </a:cubicBezTo>
                  <a:lnTo>
                    <a:pt x="120953" y="38143"/>
                  </a:lnTo>
                  <a:cubicBezTo>
                    <a:pt x="120953" y="39914"/>
                    <a:pt x="122189" y="40800"/>
                    <a:pt x="123955" y="40800"/>
                  </a:cubicBezTo>
                  <a:cubicBezTo>
                    <a:pt x="126604" y="40800"/>
                    <a:pt x="126957" y="39206"/>
                    <a:pt x="127310" y="36372"/>
                  </a:cubicBezTo>
                  <a:lnTo>
                    <a:pt x="132078" y="2539"/>
                  </a:lnTo>
                  <a:cubicBezTo>
                    <a:pt x="132078" y="59"/>
                    <a:pt x="129959" y="59"/>
                    <a:pt x="126781" y="59"/>
                  </a:cubicBezTo>
                  <a:lnTo>
                    <a:pt x="18180" y="59"/>
                  </a:lnTo>
                  <a:cubicBezTo>
                    <a:pt x="13766" y="59"/>
                    <a:pt x="13413" y="59"/>
                    <a:pt x="12177" y="3779"/>
                  </a:cubicBezTo>
                  <a:lnTo>
                    <a:pt x="1052" y="35132"/>
                  </a:lnTo>
                  <a:cubicBezTo>
                    <a:pt x="875" y="35840"/>
                    <a:pt x="169" y="37435"/>
                    <a:pt x="169" y="38320"/>
                  </a:cubicBezTo>
                  <a:cubicBezTo>
                    <a:pt x="169" y="39029"/>
                    <a:pt x="522" y="40800"/>
                    <a:pt x="3171" y="40800"/>
                  </a:cubicBezTo>
                  <a:cubicBezTo>
                    <a:pt x="5466" y="40800"/>
                    <a:pt x="5819" y="39914"/>
                    <a:pt x="6879" y="36549"/>
                  </a:cubicBezTo>
                  <a:cubicBezTo>
                    <a:pt x="17121" y="8207"/>
                    <a:pt x="22948" y="6436"/>
                    <a:pt x="49789" y="6436"/>
                  </a:cubicBezTo>
                  <a:lnTo>
                    <a:pt x="57206" y="6436"/>
                  </a:lnTo>
                  <a:cubicBezTo>
                    <a:pt x="62503" y="6436"/>
                    <a:pt x="62680" y="6613"/>
                    <a:pt x="62680" y="8207"/>
                  </a:cubicBezTo>
                  <a:cubicBezTo>
                    <a:pt x="62680" y="8384"/>
                    <a:pt x="62680" y="9270"/>
                    <a:pt x="61974" y="11927"/>
                  </a:cubicBezTo>
                  <a:lnTo>
                    <a:pt x="38664" y="105100"/>
                  </a:lnTo>
                  <a:cubicBezTo>
                    <a:pt x="37075" y="111654"/>
                    <a:pt x="36545" y="113426"/>
                    <a:pt x="18004" y="113426"/>
                  </a:cubicBezTo>
                  <a:cubicBezTo>
                    <a:pt x="11647" y="113426"/>
                    <a:pt x="10058" y="113426"/>
                    <a:pt x="10058" y="117323"/>
                  </a:cubicBezTo>
                  <a:cubicBezTo>
                    <a:pt x="10058" y="117854"/>
                    <a:pt x="10411" y="119803"/>
                    <a:pt x="13059" y="119803"/>
                  </a:cubicBezTo>
                  <a:cubicBezTo>
                    <a:pt x="18004" y="119803"/>
                    <a:pt x="23301" y="119271"/>
                    <a:pt x="28246" y="119271"/>
                  </a:cubicBezTo>
                  <a:cubicBezTo>
                    <a:pt x="33190" y="119271"/>
                    <a:pt x="38488" y="119094"/>
                    <a:pt x="43432" y="119094"/>
                  </a:cubicBezTo>
                  <a:cubicBezTo>
                    <a:pt x="48377" y="119094"/>
                    <a:pt x="54381" y="119094"/>
                    <a:pt x="59325" y="119271"/>
                  </a:cubicBezTo>
                  <a:cubicBezTo>
                    <a:pt x="64093" y="119448"/>
                    <a:pt x="69390" y="119803"/>
                    <a:pt x="74158" y="119803"/>
                  </a:cubicBezTo>
                  <a:cubicBezTo>
                    <a:pt x="75571" y="119803"/>
                    <a:pt x="78220" y="119803"/>
                    <a:pt x="78220" y="115906"/>
                  </a:cubicBezTo>
                  <a:cubicBezTo>
                    <a:pt x="78220" y="113426"/>
                    <a:pt x="76454" y="113426"/>
                    <a:pt x="70980" y="113426"/>
                  </a:cubicBezTo>
                  <a:cubicBezTo>
                    <a:pt x="67624" y="113426"/>
                    <a:pt x="64093" y="113249"/>
                    <a:pt x="60738" y="113072"/>
                  </a:cubicBezTo>
                  <a:cubicBezTo>
                    <a:pt x="54734" y="112540"/>
                    <a:pt x="54381" y="111832"/>
                    <a:pt x="54381" y="109706"/>
                  </a:cubicBezTo>
                  <a:cubicBezTo>
                    <a:pt x="54381" y="108466"/>
                    <a:pt x="54381" y="108112"/>
                    <a:pt x="55087" y="105632"/>
                  </a:cubicBezTo>
                  <a:lnTo>
                    <a:pt x="7839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869B73-C90C-3433-CB55-C8F93DBF6B8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360501" y="7594763"/>
              <a:ext cx="86880" cy="124703"/>
            </a:xfrm>
            <a:custGeom>
              <a:avLst/>
              <a:gdLst>
                <a:gd name="connsiteX0" fmla="*/ 42190 w 86880"/>
                <a:gd name="connsiteY0" fmla="*/ 5380 h 124703"/>
                <a:gd name="connsiteX1" fmla="*/ 42896 w 86880"/>
                <a:gd name="connsiteY1" fmla="*/ 2546 h 124703"/>
                <a:gd name="connsiteX2" fmla="*/ 40071 w 86880"/>
                <a:gd name="connsiteY2" fmla="*/ 66 h 124703"/>
                <a:gd name="connsiteX3" fmla="*/ 17468 w 86880"/>
                <a:gd name="connsiteY3" fmla="*/ 1838 h 124703"/>
                <a:gd name="connsiteX4" fmla="*/ 13583 w 86880"/>
                <a:gd name="connsiteY4" fmla="*/ 5912 h 124703"/>
                <a:gd name="connsiteX5" fmla="*/ 18174 w 86880"/>
                <a:gd name="connsiteY5" fmla="*/ 8392 h 124703"/>
                <a:gd name="connsiteX6" fmla="*/ 26650 w 86880"/>
                <a:gd name="connsiteY6" fmla="*/ 11049 h 124703"/>
                <a:gd name="connsiteX7" fmla="*/ 25944 w 86880"/>
                <a:gd name="connsiteY7" fmla="*/ 14946 h 124703"/>
                <a:gd name="connsiteX8" fmla="*/ 1045 w 86880"/>
                <a:gd name="connsiteY8" fmla="*/ 115204 h 124703"/>
                <a:gd name="connsiteX9" fmla="*/ 162 w 86880"/>
                <a:gd name="connsiteY9" fmla="*/ 119101 h 124703"/>
                <a:gd name="connsiteX10" fmla="*/ 6166 w 86880"/>
                <a:gd name="connsiteY10" fmla="*/ 124770 h 124703"/>
                <a:gd name="connsiteX11" fmla="*/ 14289 w 86880"/>
                <a:gd name="connsiteY11" fmla="*/ 117330 h 124703"/>
                <a:gd name="connsiteX12" fmla="*/ 22942 w 86880"/>
                <a:gd name="connsiteY12" fmla="*/ 82966 h 124703"/>
                <a:gd name="connsiteX13" fmla="*/ 45545 w 86880"/>
                <a:gd name="connsiteY13" fmla="*/ 97491 h 124703"/>
                <a:gd name="connsiteX14" fmla="*/ 45192 w 86880"/>
                <a:gd name="connsiteY14" fmla="*/ 101034 h 124703"/>
                <a:gd name="connsiteX15" fmla="*/ 44485 w 86880"/>
                <a:gd name="connsiteY15" fmla="*/ 106525 h 124703"/>
                <a:gd name="connsiteX16" fmla="*/ 63203 w 86880"/>
                <a:gd name="connsiteY16" fmla="*/ 124770 h 124703"/>
                <a:gd name="connsiteX17" fmla="*/ 85630 w 86880"/>
                <a:gd name="connsiteY17" fmla="*/ 97668 h 124703"/>
                <a:gd name="connsiteX18" fmla="*/ 82804 w 86880"/>
                <a:gd name="connsiteY18" fmla="*/ 95365 h 124703"/>
                <a:gd name="connsiteX19" fmla="*/ 79273 w 86880"/>
                <a:gd name="connsiteY19" fmla="*/ 99617 h 124703"/>
                <a:gd name="connsiteX20" fmla="*/ 63733 w 86880"/>
                <a:gd name="connsiteY20" fmla="*/ 119810 h 124703"/>
                <a:gd name="connsiteX21" fmla="*/ 57553 w 86880"/>
                <a:gd name="connsiteY21" fmla="*/ 110599 h 124703"/>
                <a:gd name="connsiteX22" fmla="*/ 58612 w 86880"/>
                <a:gd name="connsiteY22" fmla="*/ 102628 h 124703"/>
                <a:gd name="connsiteX23" fmla="*/ 59495 w 86880"/>
                <a:gd name="connsiteY23" fmla="*/ 97137 h 124703"/>
                <a:gd name="connsiteX24" fmla="*/ 30888 w 86880"/>
                <a:gd name="connsiteY24" fmla="*/ 78360 h 124703"/>
                <a:gd name="connsiteX25" fmla="*/ 45545 w 86880"/>
                <a:gd name="connsiteY25" fmla="*/ 66669 h 124703"/>
                <a:gd name="connsiteX26" fmla="*/ 73269 w 86880"/>
                <a:gd name="connsiteY26" fmla="*/ 49841 h 124703"/>
                <a:gd name="connsiteX27" fmla="*/ 79096 w 86880"/>
                <a:gd name="connsiteY27" fmla="*/ 52144 h 124703"/>
                <a:gd name="connsiteX28" fmla="*/ 69914 w 86880"/>
                <a:gd name="connsiteY28" fmla="*/ 62064 h 124703"/>
                <a:gd name="connsiteX29" fmla="*/ 76977 w 86880"/>
                <a:gd name="connsiteY29" fmla="*/ 68618 h 124703"/>
                <a:gd name="connsiteX30" fmla="*/ 87043 w 86880"/>
                <a:gd name="connsiteY30" fmla="*/ 57281 h 124703"/>
                <a:gd name="connsiteX31" fmla="*/ 73445 w 86880"/>
                <a:gd name="connsiteY31" fmla="*/ 44882 h 124703"/>
                <a:gd name="connsiteX32" fmla="*/ 45192 w 86880"/>
                <a:gd name="connsiteY32" fmla="*/ 60470 h 124703"/>
                <a:gd name="connsiteX33" fmla="*/ 24708 w 86880"/>
                <a:gd name="connsiteY33" fmla="*/ 76057 h 124703"/>
                <a:gd name="connsiteX34" fmla="*/ 42190 w 86880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880" h="124703">
                  <a:moveTo>
                    <a:pt x="42190" y="5380"/>
                  </a:moveTo>
                  <a:cubicBezTo>
                    <a:pt x="42366" y="5026"/>
                    <a:pt x="42896" y="2723"/>
                    <a:pt x="42896" y="2546"/>
                  </a:cubicBezTo>
                  <a:cubicBezTo>
                    <a:pt x="42896" y="1660"/>
                    <a:pt x="42190" y="66"/>
                    <a:pt x="40071" y="66"/>
                  </a:cubicBezTo>
                  <a:cubicBezTo>
                    <a:pt x="36539" y="66"/>
                    <a:pt x="21882" y="1483"/>
                    <a:pt x="17468" y="1838"/>
                  </a:cubicBezTo>
                  <a:cubicBezTo>
                    <a:pt x="16055" y="2015"/>
                    <a:pt x="13583" y="2192"/>
                    <a:pt x="13583" y="5912"/>
                  </a:cubicBezTo>
                  <a:cubicBezTo>
                    <a:pt x="13583" y="8392"/>
                    <a:pt x="16055" y="8392"/>
                    <a:pt x="18174" y="8392"/>
                  </a:cubicBezTo>
                  <a:cubicBezTo>
                    <a:pt x="26650" y="8392"/>
                    <a:pt x="26650" y="9632"/>
                    <a:pt x="26650" y="11049"/>
                  </a:cubicBezTo>
                  <a:cubicBezTo>
                    <a:pt x="26650" y="12289"/>
                    <a:pt x="26297" y="13351"/>
                    <a:pt x="25944" y="14946"/>
                  </a:cubicBezTo>
                  <a:lnTo>
                    <a:pt x="1045" y="115204"/>
                  </a:lnTo>
                  <a:cubicBezTo>
                    <a:pt x="162" y="118393"/>
                    <a:pt x="162" y="118747"/>
                    <a:pt x="162" y="119101"/>
                  </a:cubicBezTo>
                  <a:cubicBezTo>
                    <a:pt x="162" y="121758"/>
                    <a:pt x="2281" y="124770"/>
                    <a:pt x="6166" y="124770"/>
                  </a:cubicBezTo>
                  <a:cubicBezTo>
                    <a:pt x="10934" y="124770"/>
                    <a:pt x="13230" y="121227"/>
                    <a:pt x="14289" y="117330"/>
                  </a:cubicBezTo>
                  <a:cubicBezTo>
                    <a:pt x="14642" y="116622"/>
                    <a:pt x="22236" y="85446"/>
                    <a:pt x="22942" y="82966"/>
                  </a:cubicBezTo>
                  <a:cubicBezTo>
                    <a:pt x="35480" y="84206"/>
                    <a:pt x="45545" y="88280"/>
                    <a:pt x="45545" y="97491"/>
                  </a:cubicBezTo>
                  <a:cubicBezTo>
                    <a:pt x="45545" y="98377"/>
                    <a:pt x="45545" y="99262"/>
                    <a:pt x="45192" y="101034"/>
                  </a:cubicBezTo>
                  <a:cubicBezTo>
                    <a:pt x="44485" y="103691"/>
                    <a:pt x="44485" y="104576"/>
                    <a:pt x="44485" y="106525"/>
                  </a:cubicBezTo>
                  <a:cubicBezTo>
                    <a:pt x="44485" y="119101"/>
                    <a:pt x="54727" y="124770"/>
                    <a:pt x="63203" y="124770"/>
                  </a:cubicBezTo>
                  <a:cubicBezTo>
                    <a:pt x="80332" y="124770"/>
                    <a:pt x="85630" y="97845"/>
                    <a:pt x="85630" y="97668"/>
                  </a:cubicBezTo>
                  <a:cubicBezTo>
                    <a:pt x="85630" y="95365"/>
                    <a:pt x="83334" y="95365"/>
                    <a:pt x="82804" y="95365"/>
                  </a:cubicBezTo>
                  <a:cubicBezTo>
                    <a:pt x="80332" y="95365"/>
                    <a:pt x="80156" y="96251"/>
                    <a:pt x="79273" y="99617"/>
                  </a:cubicBezTo>
                  <a:cubicBezTo>
                    <a:pt x="77154" y="107233"/>
                    <a:pt x="72386" y="119810"/>
                    <a:pt x="63733" y="119810"/>
                  </a:cubicBezTo>
                  <a:cubicBezTo>
                    <a:pt x="58965" y="119810"/>
                    <a:pt x="57553" y="115382"/>
                    <a:pt x="57553" y="110599"/>
                  </a:cubicBezTo>
                  <a:cubicBezTo>
                    <a:pt x="57553" y="107588"/>
                    <a:pt x="57553" y="107233"/>
                    <a:pt x="58612" y="102628"/>
                  </a:cubicBezTo>
                  <a:cubicBezTo>
                    <a:pt x="58789" y="102096"/>
                    <a:pt x="59495" y="99085"/>
                    <a:pt x="59495" y="97137"/>
                  </a:cubicBezTo>
                  <a:cubicBezTo>
                    <a:pt x="59495" y="81372"/>
                    <a:pt x="38305" y="78892"/>
                    <a:pt x="30888" y="78360"/>
                  </a:cubicBezTo>
                  <a:cubicBezTo>
                    <a:pt x="36009" y="75172"/>
                    <a:pt x="42543" y="69326"/>
                    <a:pt x="45545" y="66669"/>
                  </a:cubicBezTo>
                  <a:cubicBezTo>
                    <a:pt x="54551" y="58167"/>
                    <a:pt x="63380" y="49841"/>
                    <a:pt x="73269" y="49841"/>
                  </a:cubicBezTo>
                  <a:cubicBezTo>
                    <a:pt x="75388" y="49841"/>
                    <a:pt x="77683" y="50373"/>
                    <a:pt x="79096" y="52144"/>
                  </a:cubicBezTo>
                  <a:cubicBezTo>
                    <a:pt x="71503" y="53384"/>
                    <a:pt x="69914" y="59407"/>
                    <a:pt x="69914" y="62064"/>
                  </a:cubicBezTo>
                  <a:cubicBezTo>
                    <a:pt x="69914" y="65961"/>
                    <a:pt x="72916" y="68618"/>
                    <a:pt x="76977" y="68618"/>
                  </a:cubicBezTo>
                  <a:cubicBezTo>
                    <a:pt x="81745" y="68618"/>
                    <a:pt x="87043" y="64721"/>
                    <a:pt x="87043" y="57281"/>
                  </a:cubicBezTo>
                  <a:cubicBezTo>
                    <a:pt x="87043" y="51436"/>
                    <a:pt x="82804" y="44882"/>
                    <a:pt x="73445" y="44882"/>
                  </a:cubicBezTo>
                  <a:cubicBezTo>
                    <a:pt x="63380" y="44882"/>
                    <a:pt x="54198" y="52144"/>
                    <a:pt x="45192" y="60470"/>
                  </a:cubicBezTo>
                  <a:cubicBezTo>
                    <a:pt x="37775" y="67555"/>
                    <a:pt x="31948" y="73046"/>
                    <a:pt x="24708" y="76057"/>
                  </a:cubicBezTo>
                  <a:lnTo>
                    <a:pt x="42190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2ECC26A-6323-72D8-4B90-2CABA711565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458586" y="7639579"/>
              <a:ext cx="98534" cy="112481"/>
            </a:xfrm>
            <a:custGeom>
              <a:avLst/>
              <a:gdLst>
                <a:gd name="connsiteX0" fmla="*/ 13587 w 98534"/>
                <a:gd name="connsiteY0" fmla="*/ 99794 h 112481"/>
                <a:gd name="connsiteX1" fmla="*/ 4935 w 98534"/>
                <a:gd name="connsiteY1" fmla="*/ 106171 h 112481"/>
                <a:gd name="connsiteX2" fmla="*/ 167 w 98534"/>
                <a:gd name="connsiteY2" fmla="*/ 109890 h 112481"/>
                <a:gd name="connsiteX3" fmla="*/ 2639 w 98534"/>
                <a:gd name="connsiteY3" fmla="*/ 112547 h 112481"/>
                <a:gd name="connsiteX4" fmla="*/ 17825 w 98534"/>
                <a:gd name="connsiteY4" fmla="*/ 111839 h 112481"/>
                <a:gd name="connsiteX5" fmla="*/ 36367 w 98534"/>
                <a:gd name="connsiteY5" fmla="*/ 112547 h 112481"/>
                <a:gd name="connsiteX6" fmla="*/ 39899 w 98534"/>
                <a:gd name="connsiteY6" fmla="*/ 108650 h 112481"/>
                <a:gd name="connsiteX7" fmla="*/ 35307 w 98534"/>
                <a:gd name="connsiteY7" fmla="*/ 106171 h 112481"/>
                <a:gd name="connsiteX8" fmla="*/ 26655 w 98534"/>
                <a:gd name="connsiteY8" fmla="*/ 104045 h 112481"/>
                <a:gd name="connsiteX9" fmla="*/ 28597 w 98534"/>
                <a:gd name="connsiteY9" fmla="*/ 95897 h 112481"/>
                <a:gd name="connsiteX10" fmla="*/ 35131 w 98534"/>
                <a:gd name="connsiteY10" fmla="*/ 69503 h 112481"/>
                <a:gd name="connsiteX11" fmla="*/ 53319 w 98534"/>
                <a:gd name="connsiteY11" fmla="*/ 79954 h 112481"/>
                <a:gd name="connsiteX12" fmla="*/ 98702 w 98534"/>
                <a:gd name="connsiteY12" fmla="*/ 29648 h 112481"/>
                <a:gd name="connsiteX13" fmla="*/ 72214 w 98534"/>
                <a:gd name="connsiteY13" fmla="*/ 66 h 112481"/>
                <a:gd name="connsiteX14" fmla="*/ 47139 w 98534"/>
                <a:gd name="connsiteY14" fmla="*/ 12466 h 112481"/>
                <a:gd name="connsiteX15" fmla="*/ 28950 w 98534"/>
                <a:gd name="connsiteY15" fmla="*/ 66 h 112481"/>
                <a:gd name="connsiteX16" fmla="*/ 15000 w 98534"/>
                <a:gd name="connsiteY16" fmla="*/ 9454 h 112481"/>
                <a:gd name="connsiteX17" fmla="*/ 8643 w 98534"/>
                <a:gd name="connsiteY17" fmla="*/ 27168 h 112481"/>
                <a:gd name="connsiteX18" fmla="*/ 11645 w 98534"/>
                <a:gd name="connsiteY18" fmla="*/ 29471 h 112481"/>
                <a:gd name="connsiteX19" fmla="*/ 15530 w 98534"/>
                <a:gd name="connsiteY19" fmla="*/ 24157 h 112481"/>
                <a:gd name="connsiteX20" fmla="*/ 28421 w 98534"/>
                <a:gd name="connsiteY20" fmla="*/ 5026 h 112481"/>
                <a:gd name="connsiteX21" fmla="*/ 34248 w 98534"/>
                <a:gd name="connsiteY21" fmla="*/ 13706 h 112481"/>
                <a:gd name="connsiteX22" fmla="*/ 33718 w 98534"/>
                <a:gd name="connsiteY22" fmla="*/ 19020 h 112481"/>
                <a:gd name="connsiteX23" fmla="*/ 13587 w 98534"/>
                <a:gd name="connsiteY23" fmla="*/ 99794 h 112481"/>
                <a:gd name="connsiteX24" fmla="*/ 46962 w 98534"/>
                <a:gd name="connsiteY24" fmla="*/ 21323 h 112481"/>
                <a:gd name="connsiteX25" fmla="*/ 71684 w 98534"/>
                <a:gd name="connsiteY25" fmla="*/ 5026 h 112481"/>
                <a:gd name="connsiteX26" fmla="*/ 84575 w 98534"/>
                <a:gd name="connsiteY26" fmla="*/ 22208 h 112481"/>
                <a:gd name="connsiteX27" fmla="*/ 75392 w 98534"/>
                <a:gd name="connsiteY27" fmla="*/ 57812 h 112481"/>
                <a:gd name="connsiteX28" fmla="*/ 53319 w 98534"/>
                <a:gd name="connsiteY28" fmla="*/ 74995 h 112481"/>
                <a:gd name="connsiteX29" fmla="*/ 37603 w 98534"/>
                <a:gd name="connsiteY29" fmla="*/ 59584 h 112481"/>
                <a:gd name="connsiteX30" fmla="*/ 38133 w 98534"/>
                <a:gd name="connsiteY30" fmla="*/ 56927 h 112481"/>
                <a:gd name="connsiteX31" fmla="*/ 46962 w 98534"/>
                <a:gd name="connsiteY31" fmla="*/ 21323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534" h="112481">
                  <a:moveTo>
                    <a:pt x="13587" y="99794"/>
                  </a:moveTo>
                  <a:cubicBezTo>
                    <a:pt x="12351" y="104753"/>
                    <a:pt x="11998" y="106171"/>
                    <a:pt x="4935" y="106171"/>
                  </a:cubicBezTo>
                  <a:cubicBezTo>
                    <a:pt x="2639" y="106171"/>
                    <a:pt x="167" y="106171"/>
                    <a:pt x="167" y="109890"/>
                  </a:cubicBezTo>
                  <a:cubicBezTo>
                    <a:pt x="167" y="111839"/>
                    <a:pt x="1756" y="112547"/>
                    <a:pt x="2639" y="112547"/>
                  </a:cubicBezTo>
                  <a:cubicBezTo>
                    <a:pt x="7230" y="112547"/>
                    <a:pt x="13058" y="111839"/>
                    <a:pt x="17825" y="111839"/>
                  </a:cubicBezTo>
                  <a:cubicBezTo>
                    <a:pt x="23829" y="111839"/>
                    <a:pt x="30540" y="112547"/>
                    <a:pt x="36367" y="112547"/>
                  </a:cubicBezTo>
                  <a:cubicBezTo>
                    <a:pt x="37956" y="112547"/>
                    <a:pt x="39899" y="112016"/>
                    <a:pt x="39899" y="108650"/>
                  </a:cubicBezTo>
                  <a:cubicBezTo>
                    <a:pt x="39899" y="106171"/>
                    <a:pt x="37426" y="106171"/>
                    <a:pt x="35307" y="106171"/>
                  </a:cubicBezTo>
                  <a:cubicBezTo>
                    <a:pt x="31422" y="106171"/>
                    <a:pt x="26655" y="106171"/>
                    <a:pt x="26655" y="104045"/>
                  </a:cubicBezTo>
                  <a:cubicBezTo>
                    <a:pt x="26655" y="103159"/>
                    <a:pt x="27891" y="98554"/>
                    <a:pt x="28597" y="95897"/>
                  </a:cubicBezTo>
                  <a:cubicBezTo>
                    <a:pt x="30716" y="86508"/>
                    <a:pt x="33188" y="76943"/>
                    <a:pt x="35131" y="69503"/>
                  </a:cubicBezTo>
                  <a:cubicBezTo>
                    <a:pt x="37250" y="73046"/>
                    <a:pt x="42724" y="79954"/>
                    <a:pt x="53319" y="79954"/>
                  </a:cubicBezTo>
                  <a:cubicBezTo>
                    <a:pt x="74863" y="79954"/>
                    <a:pt x="98702" y="56041"/>
                    <a:pt x="98702" y="29648"/>
                  </a:cubicBezTo>
                  <a:cubicBezTo>
                    <a:pt x="98702" y="8923"/>
                    <a:pt x="84398" y="66"/>
                    <a:pt x="72214" y="66"/>
                  </a:cubicBezTo>
                  <a:cubicBezTo>
                    <a:pt x="61265" y="66"/>
                    <a:pt x="51906" y="7506"/>
                    <a:pt x="47139" y="12466"/>
                  </a:cubicBezTo>
                  <a:cubicBezTo>
                    <a:pt x="44137" y="2369"/>
                    <a:pt x="34248" y="66"/>
                    <a:pt x="28950" y="66"/>
                  </a:cubicBezTo>
                  <a:cubicBezTo>
                    <a:pt x="22063" y="66"/>
                    <a:pt x="17825" y="4672"/>
                    <a:pt x="15000" y="9454"/>
                  </a:cubicBezTo>
                  <a:cubicBezTo>
                    <a:pt x="11468" y="15477"/>
                    <a:pt x="8643" y="26105"/>
                    <a:pt x="8643" y="27168"/>
                  </a:cubicBezTo>
                  <a:cubicBezTo>
                    <a:pt x="8643" y="29471"/>
                    <a:pt x="11115" y="29471"/>
                    <a:pt x="11645" y="29471"/>
                  </a:cubicBezTo>
                  <a:cubicBezTo>
                    <a:pt x="14117" y="29471"/>
                    <a:pt x="14294" y="28939"/>
                    <a:pt x="15530" y="24157"/>
                  </a:cubicBezTo>
                  <a:cubicBezTo>
                    <a:pt x="18179" y="13883"/>
                    <a:pt x="21534" y="5026"/>
                    <a:pt x="28421" y="5026"/>
                  </a:cubicBezTo>
                  <a:cubicBezTo>
                    <a:pt x="33012" y="5026"/>
                    <a:pt x="34248" y="8923"/>
                    <a:pt x="34248" y="13706"/>
                  </a:cubicBezTo>
                  <a:cubicBezTo>
                    <a:pt x="34248" y="15654"/>
                    <a:pt x="33895" y="17957"/>
                    <a:pt x="33718" y="19020"/>
                  </a:cubicBezTo>
                  <a:lnTo>
                    <a:pt x="13587" y="99794"/>
                  </a:lnTo>
                  <a:close/>
                  <a:moveTo>
                    <a:pt x="46962" y="21323"/>
                  </a:moveTo>
                  <a:cubicBezTo>
                    <a:pt x="57204" y="7683"/>
                    <a:pt x="66033" y="5026"/>
                    <a:pt x="71684" y="5026"/>
                  </a:cubicBezTo>
                  <a:cubicBezTo>
                    <a:pt x="78571" y="5026"/>
                    <a:pt x="84575" y="10163"/>
                    <a:pt x="84575" y="22208"/>
                  </a:cubicBezTo>
                  <a:cubicBezTo>
                    <a:pt x="84575" y="29471"/>
                    <a:pt x="80690" y="47539"/>
                    <a:pt x="75392" y="57812"/>
                  </a:cubicBezTo>
                  <a:cubicBezTo>
                    <a:pt x="70978" y="66492"/>
                    <a:pt x="62325" y="74995"/>
                    <a:pt x="53319" y="74995"/>
                  </a:cubicBezTo>
                  <a:cubicBezTo>
                    <a:pt x="40782" y="74995"/>
                    <a:pt x="37603" y="61355"/>
                    <a:pt x="37603" y="59584"/>
                  </a:cubicBezTo>
                  <a:cubicBezTo>
                    <a:pt x="37603" y="58875"/>
                    <a:pt x="37956" y="57635"/>
                    <a:pt x="38133" y="56927"/>
                  </a:cubicBezTo>
                  <a:lnTo>
                    <a:pt x="46962" y="21323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330323-C7E7-B1D2-D107-DBEDA6EB14C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676133" y="7468527"/>
              <a:ext cx="180117" cy="178400"/>
            </a:xfrm>
            <a:custGeom>
              <a:avLst/>
              <a:gdLst>
                <a:gd name="connsiteX0" fmla="*/ 84432 w 180117"/>
                <a:gd name="connsiteY0" fmla="*/ 17524 h 178400"/>
                <a:gd name="connsiteX1" fmla="*/ 91495 w 180117"/>
                <a:gd name="connsiteY1" fmla="*/ 8161 h 178400"/>
                <a:gd name="connsiteX2" fmla="*/ 106883 w 180117"/>
                <a:gd name="connsiteY2" fmla="*/ 7908 h 178400"/>
                <a:gd name="connsiteX3" fmla="*/ 152795 w 180117"/>
                <a:gd name="connsiteY3" fmla="*/ 32960 h 178400"/>
                <a:gd name="connsiteX4" fmla="*/ 138921 w 180117"/>
                <a:gd name="connsiteY4" fmla="*/ 68893 h 178400"/>
                <a:gd name="connsiteX5" fmla="*/ 96288 w 180117"/>
                <a:gd name="connsiteY5" fmla="*/ 83570 h 178400"/>
                <a:gd name="connsiteX6" fmla="*/ 68034 w 180117"/>
                <a:gd name="connsiteY6" fmla="*/ 83570 h 178400"/>
                <a:gd name="connsiteX7" fmla="*/ 84432 w 180117"/>
                <a:gd name="connsiteY7" fmla="*/ 17524 h 178400"/>
                <a:gd name="connsiteX8" fmla="*/ 120758 w 180117"/>
                <a:gd name="connsiteY8" fmla="*/ 86860 h 178400"/>
                <a:gd name="connsiteX9" fmla="*/ 176256 w 180117"/>
                <a:gd name="connsiteY9" fmla="*/ 38021 h 178400"/>
                <a:gd name="connsiteX10" fmla="*/ 120505 w 180117"/>
                <a:gd name="connsiteY10" fmla="*/ 63 h 178400"/>
                <a:gd name="connsiteX11" fmla="*/ 48610 w 180117"/>
                <a:gd name="connsiteY11" fmla="*/ 63 h 178400"/>
                <a:gd name="connsiteX12" fmla="*/ 41294 w 180117"/>
                <a:gd name="connsiteY12" fmla="*/ 5124 h 178400"/>
                <a:gd name="connsiteX13" fmla="*/ 48358 w 180117"/>
                <a:gd name="connsiteY13" fmla="*/ 7908 h 178400"/>
                <a:gd name="connsiteX14" fmla="*/ 57944 w 180117"/>
                <a:gd name="connsiteY14" fmla="*/ 8414 h 178400"/>
                <a:gd name="connsiteX15" fmla="*/ 64755 w 180117"/>
                <a:gd name="connsiteY15" fmla="*/ 12463 h 178400"/>
                <a:gd name="connsiteX16" fmla="*/ 63746 w 180117"/>
                <a:gd name="connsiteY16" fmla="*/ 17271 h 178400"/>
                <a:gd name="connsiteX17" fmla="*/ 29942 w 180117"/>
                <a:gd name="connsiteY17" fmla="*/ 153159 h 178400"/>
                <a:gd name="connsiteX18" fmla="*/ 6986 w 180117"/>
                <a:gd name="connsiteY18" fmla="*/ 165052 h 178400"/>
                <a:gd name="connsiteX19" fmla="*/ 175 w 180117"/>
                <a:gd name="connsiteY19" fmla="*/ 170114 h 178400"/>
                <a:gd name="connsiteX20" fmla="*/ 3707 w 180117"/>
                <a:gd name="connsiteY20" fmla="*/ 172897 h 178400"/>
                <a:gd name="connsiteX21" fmla="*/ 35492 w 180117"/>
                <a:gd name="connsiteY21" fmla="*/ 172138 h 178400"/>
                <a:gd name="connsiteX22" fmla="*/ 67530 w 180117"/>
                <a:gd name="connsiteY22" fmla="*/ 172897 h 178400"/>
                <a:gd name="connsiteX23" fmla="*/ 72575 w 180117"/>
                <a:gd name="connsiteY23" fmla="*/ 167836 h 178400"/>
                <a:gd name="connsiteX24" fmla="*/ 65512 w 180117"/>
                <a:gd name="connsiteY24" fmla="*/ 165052 h 178400"/>
                <a:gd name="connsiteX25" fmla="*/ 49114 w 180117"/>
                <a:gd name="connsiteY25" fmla="*/ 160498 h 178400"/>
                <a:gd name="connsiteX26" fmla="*/ 49871 w 180117"/>
                <a:gd name="connsiteY26" fmla="*/ 156196 h 178400"/>
                <a:gd name="connsiteX27" fmla="*/ 66521 w 180117"/>
                <a:gd name="connsiteY27" fmla="*/ 89137 h 178400"/>
                <a:gd name="connsiteX28" fmla="*/ 96540 w 180117"/>
                <a:gd name="connsiteY28" fmla="*/ 89137 h 178400"/>
                <a:gd name="connsiteX29" fmla="*/ 124037 w 180117"/>
                <a:gd name="connsiteY29" fmla="*/ 112165 h 178400"/>
                <a:gd name="connsiteX30" fmla="*/ 120505 w 180117"/>
                <a:gd name="connsiteY30" fmla="*/ 129625 h 178400"/>
                <a:gd name="connsiteX31" fmla="*/ 116469 w 180117"/>
                <a:gd name="connsiteY31" fmla="*/ 151135 h 178400"/>
                <a:gd name="connsiteX32" fmla="*/ 150020 w 180117"/>
                <a:gd name="connsiteY32" fmla="*/ 178464 h 178400"/>
                <a:gd name="connsiteX33" fmla="*/ 180292 w 180117"/>
                <a:gd name="connsiteY33" fmla="*/ 149363 h 178400"/>
                <a:gd name="connsiteX34" fmla="*/ 177265 w 180117"/>
                <a:gd name="connsiteY34" fmla="*/ 146327 h 178400"/>
                <a:gd name="connsiteX35" fmla="*/ 173986 w 180117"/>
                <a:gd name="connsiteY35" fmla="*/ 149869 h 178400"/>
                <a:gd name="connsiteX36" fmla="*/ 151030 w 180117"/>
                <a:gd name="connsiteY36" fmla="*/ 172897 h 178400"/>
                <a:gd name="connsiteX37" fmla="*/ 140939 w 180117"/>
                <a:gd name="connsiteY37" fmla="*/ 157461 h 178400"/>
                <a:gd name="connsiteX38" fmla="*/ 143462 w 180117"/>
                <a:gd name="connsiteY38" fmla="*/ 128613 h 178400"/>
                <a:gd name="connsiteX39" fmla="*/ 144471 w 180117"/>
                <a:gd name="connsiteY39" fmla="*/ 116720 h 178400"/>
                <a:gd name="connsiteX40" fmla="*/ 120758 w 180117"/>
                <a:gd name="connsiteY40" fmla="*/ 86860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117" h="178400">
                  <a:moveTo>
                    <a:pt x="84432" y="17524"/>
                  </a:moveTo>
                  <a:cubicBezTo>
                    <a:pt x="85945" y="11451"/>
                    <a:pt x="86702" y="8920"/>
                    <a:pt x="91495" y="8161"/>
                  </a:cubicBezTo>
                  <a:cubicBezTo>
                    <a:pt x="93765" y="7908"/>
                    <a:pt x="101838" y="7908"/>
                    <a:pt x="106883" y="7908"/>
                  </a:cubicBezTo>
                  <a:cubicBezTo>
                    <a:pt x="124794" y="7908"/>
                    <a:pt x="152795" y="7908"/>
                    <a:pt x="152795" y="32960"/>
                  </a:cubicBezTo>
                  <a:cubicBezTo>
                    <a:pt x="152795" y="41564"/>
                    <a:pt x="148759" y="59024"/>
                    <a:pt x="138921" y="68893"/>
                  </a:cubicBezTo>
                  <a:cubicBezTo>
                    <a:pt x="132362" y="75472"/>
                    <a:pt x="118992" y="83570"/>
                    <a:pt x="96288" y="83570"/>
                  </a:cubicBezTo>
                  <a:lnTo>
                    <a:pt x="68034" y="83570"/>
                  </a:lnTo>
                  <a:lnTo>
                    <a:pt x="84432" y="17524"/>
                  </a:lnTo>
                  <a:close/>
                  <a:moveTo>
                    <a:pt x="120758" y="86860"/>
                  </a:moveTo>
                  <a:cubicBezTo>
                    <a:pt x="146236" y="81293"/>
                    <a:pt x="176256" y="63579"/>
                    <a:pt x="176256" y="38021"/>
                  </a:cubicBezTo>
                  <a:cubicBezTo>
                    <a:pt x="176256" y="16258"/>
                    <a:pt x="153552" y="63"/>
                    <a:pt x="120505" y="63"/>
                  </a:cubicBezTo>
                  <a:lnTo>
                    <a:pt x="48610" y="63"/>
                  </a:lnTo>
                  <a:cubicBezTo>
                    <a:pt x="43565" y="63"/>
                    <a:pt x="41294" y="63"/>
                    <a:pt x="41294" y="5124"/>
                  </a:cubicBezTo>
                  <a:cubicBezTo>
                    <a:pt x="41294" y="7908"/>
                    <a:pt x="43565" y="7908"/>
                    <a:pt x="48358" y="7908"/>
                  </a:cubicBezTo>
                  <a:cubicBezTo>
                    <a:pt x="48862" y="7908"/>
                    <a:pt x="53655" y="7908"/>
                    <a:pt x="57944" y="8414"/>
                  </a:cubicBezTo>
                  <a:cubicBezTo>
                    <a:pt x="62484" y="8920"/>
                    <a:pt x="64755" y="9173"/>
                    <a:pt x="64755" y="12463"/>
                  </a:cubicBezTo>
                  <a:cubicBezTo>
                    <a:pt x="64755" y="13475"/>
                    <a:pt x="64503" y="14234"/>
                    <a:pt x="63746" y="17271"/>
                  </a:cubicBezTo>
                  <a:lnTo>
                    <a:pt x="29942" y="153159"/>
                  </a:lnTo>
                  <a:cubicBezTo>
                    <a:pt x="27420" y="163028"/>
                    <a:pt x="26915" y="165052"/>
                    <a:pt x="6986" y="165052"/>
                  </a:cubicBezTo>
                  <a:cubicBezTo>
                    <a:pt x="2445" y="165052"/>
                    <a:pt x="175" y="165052"/>
                    <a:pt x="175" y="170114"/>
                  </a:cubicBezTo>
                  <a:cubicBezTo>
                    <a:pt x="175" y="172897"/>
                    <a:pt x="3202" y="172897"/>
                    <a:pt x="3707" y="172897"/>
                  </a:cubicBezTo>
                  <a:cubicBezTo>
                    <a:pt x="10770" y="172897"/>
                    <a:pt x="28429" y="172138"/>
                    <a:pt x="35492" y="172138"/>
                  </a:cubicBezTo>
                  <a:cubicBezTo>
                    <a:pt x="42556" y="172138"/>
                    <a:pt x="60466" y="172897"/>
                    <a:pt x="67530" y="172897"/>
                  </a:cubicBezTo>
                  <a:cubicBezTo>
                    <a:pt x="69548" y="172897"/>
                    <a:pt x="72575" y="172897"/>
                    <a:pt x="72575" y="167836"/>
                  </a:cubicBezTo>
                  <a:cubicBezTo>
                    <a:pt x="72575" y="165052"/>
                    <a:pt x="70305" y="165052"/>
                    <a:pt x="65512" y="165052"/>
                  </a:cubicBezTo>
                  <a:cubicBezTo>
                    <a:pt x="56178" y="165052"/>
                    <a:pt x="49114" y="165052"/>
                    <a:pt x="49114" y="160498"/>
                  </a:cubicBezTo>
                  <a:cubicBezTo>
                    <a:pt x="49114" y="158979"/>
                    <a:pt x="49619" y="157714"/>
                    <a:pt x="49871" y="156196"/>
                  </a:cubicBezTo>
                  <a:lnTo>
                    <a:pt x="66521" y="89137"/>
                  </a:lnTo>
                  <a:lnTo>
                    <a:pt x="96540" y="89137"/>
                  </a:lnTo>
                  <a:cubicBezTo>
                    <a:pt x="119496" y="89137"/>
                    <a:pt x="124037" y="103308"/>
                    <a:pt x="124037" y="112165"/>
                  </a:cubicBezTo>
                  <a:cubicBezTo>
                    <a:pt x="124037" y="115961"/>
                    <a:pt x="122019" y="123805"/>
                    <a:pt x="120505" y="129625"/>
                  </a:cubicBezTo>
                  <a:cubicBezTo>
                    <a:pt x="118740" y="136711"/>
                    <a:pt x="116469" y="146074"/>
                    <a:pt x="116469" y="151135"/>
                  </a:cubicBezTo>
                  <a:cubicBezTo>
                    <a:pt x="116469" y="178464"/>
                    <a:pt x="146741" y="178464"/>
                    <a:pt x="150020" y="178464"/>
                  </a:cubicBezTo>
                  <a:cubicBezTo>
                    <a:pt x="171463" y="178464"/>
                    <a:pt x="180292" y="152906"/>
                    <a:pt x="180292" y="149363"/>
                  </a:cubicBezTo>
                  <a:cubicBezTo>
                    <a:pt x="180292" y="146327"/>
                    <a:pt x="177517" y="146327"/>
                    <a:pt x="177265" y="146327"/>
                  </a:cubicBezTo>
                  <a:cubicBezTo>
                    <a:pt x="174995" y="146327"/>
                    <a:pt x="174490" y="148098"/>
                    <a:pt x="173986" y="149869"/>
                  </a:cubicBezTo>
                  <a:cubicBezTo>
                    <a:pt x="167679" y="168595"/>
                    <a:pt x="156832" y="172897"/>
                    <a:pt x="151030" y="172897"/>
                  </a:cubicBezTo>
                  <a:cubicBezTo>
                    <a:pt x="142705" y="172897"/>
                    <a:pt x="140939" y="167330"/>
                    <a:pt x="140939" y="157461"/>
                  </a:cubicBezTo>
                  <a:cubicBezTo>
                    <a:pt x="140939" y="149616"/>
                    <a:pt x="142453" y="136711"/>
                    <a:pt x="143462" y="128613"/>
                  </a:cubicBezTo>
                  <a:cubicBezTo>
                    <a:pt x="143966" y="125070"/>
                    <a:pt x="144471" y="120262"/>
                    <a:pt x="144471" y="116720"/>
                  </a:cubicBezTo>
                  <a:cubicBezTo>
                    <a:pt x="144471" y="97235"/>
                    <a:pt x="127569" y="89390"/>
                    <a:pt x="120758" y="8686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1ADCC7A-F8C8-35D3-D44A-577D3BEC1B8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878353" y="7484399"/>
              <a:ext cx="119371" cy="8679"/>
            </a:xfrm>
            <a:custGeom>
              <a:avLst/>
              <a:gdLst>
                <a:gd name="connsiteX0" fmla="*/ 112491 w 119371"/>
                <a:gd name="connsiteY0" fmla="*/ 8739 h 8679"/>
                <a:gd name="connsiteX1" fmla="*/ 119554 w 119371"/>
                <a:gd name="connsiteY1" fmla="*/ 4487 h 8679"/>
                <a:gd name="connsiteX2" fmla="*/ 112491 w 119371"/>
                <a:gd name="connsiteY2" fmla="*/ 59 h 8679"/>
                <a:gd name="connsiteX3" fmla="*/ 7246 w 119371"/>
                <a:gd name="connsiteY3" fmla="*/ 59 h 8679"/>
                <a:gd name="connsiteX4" fmla="*/ 183 w 119371"/>
                <a:gd name="connsiteY4" fmla="*/ 4310 h 8679"/>
                <a:gd name="connsiteX5" fmla="*/ 7246 w 119371"/>
                <a:gd name="connsiteY5" fmla="*/ 8739 h 8679"/>
                <a:gd name="connsiteX6" fmla="*/ 112491 w 119371"/>
                <a:gd name="connsiteY6" fmla="*/ 8739 h 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371" h="8679">
                  <a:moveTo>
                    <a:pt x="112491" y="8739"/>
                  </a:moveTo>
                  <a:cubicBezTo>
                    <a:pt x="115316" y="8739"/>
                    <a:pt x="119554" y="8739"/>
                    <a:pt x="119554" y="4487"/>
                  </a:cubicBezTo>
                  <a:cubicBezTo>
                    <a:pt x="119554" y="59"/>
                    <a:pt x="115493" y="59"/>
                    <a:pt x="112491" y="59"/>
                  </a:cubicBezTo>
                  <a:lnTo>
                    <a:pt x="7246" y="59"/>
                  </a:lnTo>
                  <a:cubicBezTo>
                    <a:pt x="4421" y="59"/>
                    <a:pt x="183" y="59"/>
                    <a:pt x="183" y="4310"/>
                  </a:cubicBezTo>
                  <a:cubicBezTo>
                    <a:pt x="183" y="8739"/>
                    <a:pt x="4244" y="8739"/>
                    <a:pt x="7246" y="8739"/>
                  </a:cubicBezTo>
                  <a:lnTo>
                    <a:pt x="112491" y="87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E017856-013B-2D62-C0C1-F41C7A5C9BBC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024541" y="7413367"/>
              <a:ext cx="131909" cy="119743"/>
            </a:xfrm>
            <a:custGeom>
              <a:avLst/>
              <a:gdLst>
                <a:gd name="connsiteX0" fmla="*/ 78416 w 131909"/>
                <a:gd name="connsiteY0" fmla="*/ 12636 h 119743"/>
                <a:gd name="connsiteX1" fmla="*/ 83890 w 131909"/>
                <a:gd name="connsiteY1" fmla="*/ 6613 h 119743"/>
                <a:gd name="connsiteX2" fmla="*/ 94486 w 131909"/>
                <a:gd name="connsiteY2" fmla="*/ 6436 h 119743"/>
                <a:gd name="connsiteX3" fmla="*/ 114263 w 131909"/>
                <a:gd name="connsiteY3" fmla="*/ 7853 h 119743"/>
                <a:gd name="connsiteX4" fmla="*/ 122563 w 131909"/>
                <a:gd name="connsiteY4" fmla="*/ 21847 h 119743"/>
                <a:gd name="connsiteX5" fmla="*/ 121327 w 131909"/>
                <a:gd name="connsiteY5" fmla="*/ 36195 h 119743"/>
                <a:gd name="connsiteX6" fmla="*/ 120973 w 131909"/>
                <a:gd name="connsiteY6" fmla="*/ 38143 h 119743"/>
                <a:gd name="connsiteX7" fmla="*/ 123975 w 131909"/>
                <a:gd name="connsiteY7" fmla="*/ 40800 h 119743"/>
                <a:gd name="connsiteX8" fmla="*/ 127330 w 131909"/>
                <a:gd name="connsiteY8" fmla="*/ 36372 h 119743"/>
                <a:gd name="connsiteX9" fmla="*/ 132098 w 131909"/>
                <a:gd name="connsiteY9" fmla="*/ 2539 h 119743"/>
                <a:gd name="connsiteX10" fmla="*/ 126801 w 131909"/>
                <a:gd name="connsiteY10" fmla="*/ 59 h 119743"/>
                <a:gd name="connsiteX11" fmla="*/ 18201 w 131909"/>
                <a:gd name="connsiteY11" fmla="*/ 59 h 119743"/>
                <a:gd name="connsiteX12" fmla="*/ 12197 w 131909"/>
                <a:gd name="connsiteY12" fmla="*/ 3779 h 119743"/>
                <a:gd name="connsiteX13" fmla="*/ 1072 w 131909"/>
                <a:gd name="connsiteY13" fmla="*/ 35132 h 119743"/>
                <a:gd name="connsiteX14" fmla="*/ 189 w 131909"/>
                <a:gd name="connsiteY14" fmla="*/ 38320 h 119743"/>
                <a:gd name="connsiteX15" fmla="*/ 3191 w 131909"/>
                <a:gd name="connsiteY15" fmla="*/ 40800 h 119743"/>
                <a:gd name="connsiteX16" fmla="*/ 6899 w 131909"/>
                <a:gd name="connsiteY16" fmla="*/ 36549 h 119743"/>
                <a:gd name="connsiteX17" fmla="*/ 49809 w 131909"/>
                <a:gd name="connsiteY17" fmla="*/ 6436 h 119743"/>
                <a:gd name="connsiteX18" fmla="*/ 57226 w 131909"/>
                <a:gd name="connsiteY18" fmla="*/ 6436 h 119743"/>
                <a:gd name="connsiteX19" fmla="*/ 62700 w 131909"/>
                <a:gd name="connsiteY19" fmla="*/ 8207 h 119743"/>
                <a:gd name="connsiteX20" fmla="*/ 61994 w 131909"/>
                <a:gd name="connsiteY20" fmla="*/ 11927 h 119743"/>
                <a:gd name="connsiteX21" fmla="*/ 38685 w 131909"/>
                <a:gd name="connsiteY21" fmla="*/ 105100 h 119743"/>
                <a:gd name="connsiteX22" fmla="*/ 18024 w 131909"/>
                <a:gd name="connsiteY22" fmla="*/ 113426 h 119743"/>
                <a:gd name="connsiteX23" fmla="*/ 10078 w 131909"/>
                <a:gd name="connsiteY23" fmla="*/ 117323 h 119743"/>
                <a:gd name="connsiteX24" fmla="*/ 13080 w 131909"/>
                <a:gd name="connsiteY24" fmla="*/ 119803 h 119743"/>
                <a:gd name="connsiteX25" fmla="*/ 28266 w 131909"/>
                <a:gd name="connsiteY25" fmla="*/ 119271 h 119743"/>
                <a:gd name="connsiteX26" fmla="*/ 43452 w 131909"/>
                <a:gd name="connsiteY26" fmla="*/ 119094 h 119743"/>
                <a:gd name="connsiteX27" fmla="*/ 59345 w 131909"/>
                <a:gd name="connsiteY27" fmla="*/ 119271 h 119743"/>
                <a:gd name="connsiteX28" fmla="*/ 74178 w 131909"/>
                <a:gd name="connsiteY28" fmla="*/ 119803 h 119743"/>
                <a:gd name="connsiteX29" fmla="*/ 78240 w 131909"/>
                <a:gd name="connsiteY29" fmla="*/ 115906 h 119743"/>
                <a:gd name="connsiteX30" fmla="*/ 71000 w 131909"/>
                <a:gd name="connsiteY30" fmla="*/ 113426 h 119743"/>
                <a:gd name="connsiteX31" fmla="*/ 60758 w 131909"/>
                <a:gd name="connsiteY31" fmla="*/ 113072 h 119743"/>
                <a:gd name="connsiteX32" fmla="*/ 54401 w 131909"/>
                <a:gd name="connsiteY32" fmla="*/ 109706 h 119743"/>
                <a:gd name="connsiteX33" fmla="*/ 55107 w 131909"/>
                <a:gd name="connsiteY33" fmla="*/ 105632 h 119743"/>
                <a:gd name="connsiteX34" fmla="*/ 78416 w 131909"/>
                <a:gd name="connsiteY34" fmla="*/ 12636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909" h="119743">
                  <a:moveTo>
                    <a:pt x="78416" y="12636"/>
                  </a:moveTo>
                  <a:cubicBezTo>
                    <a:pt x="79652" y="7499"/>
                    <a:pt x="80006" y="6967"/>
                    <a:pt x="83890" y="6613"/>
                  </a:cubicBezTo>
                  <a:cubicBezTo>
                    <a:pt x="84773" y="6436"/>
                    <a:pt x="90954" y="6436"/>
                    <a:pt x="94486" y="6436"/>
                  </a:cubicBezTo>
                  <a:cubicBezTo>
                    <a:pt x="105257" y="6436"/>
                    <a:pt x="109849" y="6436"/>
                    <a:pt x="114263" y="7853"/>
                  </a:cubicBezTo>
                  <a:cubicBezTo>
                    <a:pt x="122209" y="10333"/>
                    <a:pt x="122563" y="15470"/>
                    <a:pt x="122563" y="21847"/>
                  </a:cubicBezTo>
                  <a:cubicBezTo>
                    <a:pt x="122563" y="24681"/>
                    <a:pt x="122563" y="26984"/>
                    <a:pt x="121327" y="36195"/>
                  </a:cubicBezTo>
                  <a:lnTo>
                    <a:pt x="120973" y="38143"/>
                  </a:lnTo>
                  <a:cubicBezTo>
                    <a:pt x="120973" y="39914"/>
                    <a:pt x="122209" y="40800"/>
                    <a:pt x="123975" y="40800"/>
                  </a:cubicBezTo>
                  <a:cubicBezTo>
                    <a:pt x="126624" y="40800"/>
                    <a:pt x="126977" y="39206"/>
                    <a:pt x="127330" y="36372"/>
                  </a:cubicBezTo>
                  <a:lnTo>
                    <a:pt x="132098" y="2539"/>
                  </a:lnTo>
                  <a:cubicBezTo>
                    <a:pt x="132098" y="59"/>
                    <a:pt x="129979" y="59"/>
                    <a:pt x="126801" y="59"/>
                  </a:cubicBezTo>
                  <a:lnTo>
                    <a:pt x="18201" y="59"/>
                  </a:lnTo>
                  <a:cubicBezTo>
                    <a:pt x="13786" y="59"/>
                    <a:pt x="13433" y="59"/>
                    <a:pt x="12197" y="3779"/>
                  </a:cubicBezTo>
                  <a:lnTo>
                    <a:pt x="1072" y="35132"/>
                  </a:lnTo>
                  <a:cubicBezTo>
                    <a:pt x="895" y="35840"/>
                    <a:pt x="189" y="37435"/>
                    <a:pt x="189" y="38320"/>
                  </a:cubicBezTo>
                  <a:cubicBezTo>
                    <a:pt x="189" y="39029"/>
                    <a:pt x="542" y="40800"/>
                    <a:pt x="3191" y="40800"/>
                  </a:cubicBezTo>
                  <a:cubicBezTo>
                    <a:pt x="5486" y="40800"/>
                    <a:pt x="5840" y="39914"/>
                    <a:pt x="6899" y="36549"/>
                  </a:cubicBezTo>
                  <a:cubicBezTo>
                    <a:pt x="17141" y="8207"/>
                    <a:pt x="22968" y="6436"/>
                    <a:pt x="49809" y="6436"/>
                  </a:cubicBezTo>
                  <a:lnTo>
                    <a:pt x="57226" y="6436"/>
                  </a:lnTo>
                  <a:cubicBezTo>
                    <a:pt x="62524" y="6436"/>
                    <a:pt x="62700" y="6613"/>
                    <a:pt x="62700" y="8207"/>
                  </a:cubicBezTo>
                  <a:cubicBezTo>
                    <a:pt x="62700" y="8384"/>
                    <a:pt x="62700" y="9270"/>
                    <a:pt x="61994" y="11927"/>
                  </a:cubicBezTo>
                  <a:lnTo>
                    <a:pt x="38685" y="105100"/>
                  </a:lnTo>
                  <a:cubicBezTo>
                    <a:pt x="37095" y="111654"/>
                    <a:pt x="36566" y="113426"/>
                    <a:pt x="18024" y="113426"/>
                  </a:cubicBezTo>
                  <a:cubicBezTo>
                    <a:pt x="11667" y="113426"/>
                    <a:pt x="10078" y="113426"/>
                    <a:pt x="10078" y="117323"/>
                  </a:cubicBezTo>
                  <a:cubicBezTo>
                    <a:pt x="10078" y="117854"/>
                    <a:pt x="10431" y="119803"/>
                    <a:pt x="13080" y="119803"/>
                  </a:cubicBezTo>
                  <a:cubicBezTo>
                    <a:pt x="18024" y="119803"/>
                    <a:pt x="23322" y="119271"/>
                    <a:pt x="28266" y="119271"/>
                  </a:cubicBezTo>
                  <a:cubicBezTo>
                    <a:pt x="33210" y="119271"/>
                    <a:pt x="38508" y="119094"/>
                    <a:pt x="43452" y="119094"/>
                  </a:cubicBezTo>
                  <a:cubicBezTo>
                    <a:pt x="48397" y="119094"/>
                    <a:pt x="54401" y="119094"/>
                    <a:pt x="59345" y="119271"/>
                  </a:cubicBezTo>
                  <a:cubicBezTo>
                    <a:pt x="64113" y="119448"/>
                    <a:pt x="69410" y="119803"/>
                    <a:pt x="74178" y="119803"/>
                  </a:cubicBezTo>
                  <a:cubicBezTo>
                    <a:pt x="75591" y="119803"/>
                    <a:pt x="78240" y="119803"/>
                    <a:pt x="78240" y="115906"/>
                  </a:cubicBezTo>
                  <a:cubicBezTo>
                    <a:pt x="78240" y="113426"/>
                    <a:pt x="76474" y="113426"/>
                    <a:pt x="71000" y="113426"/>
                  </a:cubicBezTo>
                  <a:cubicBezTo>
                    <a:pt x="67645" y="113426"/>
                    <a:pt x="64113" y="113249"/>
                    <a:pt x="60758" y="113072"/>
                  </a:cubicBezTo>
                  <a:cubicBezTo>
                    <a:pt x="54754" y="112540"/>
                    <a:pt x="54401" y="111832"/>
                    <a:pt x="54401" y="109706"/>
                  </a:cubicBezTo>
                  <a:cubicBezTo>
                    <a:pt x="54401" y="108466"/>
                    <a:pt x="54401" y="108112"/>
                    <a:pt x="55107" y="105632"/>
                  </a:cubicBezTo>
                  <a:lnTo>
                    <a:pt x="78416" y="12636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B49167-F39A-6857-B4EB-F10E541B89B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868281" y="7594763"/>
              <a:ext cx="39555" cy="124703"/>
            </a:xfrm>
            <a:custGeom>
              <a:avLst/>
              <a:gdLst>
                <a:gd name="connsiteX0" fmla="*/ 39031 w 39555"/>
                <a:gd name="connsiteY0" fmla="*/ 5380 h 124703"/>
                <a:gd name="connsiteX1" fmla="*/ 39738 w 39555"/>
                <a:gd name="connsiteY1" fmla="*/ 2546 h 124703"/>
                <a:gd name="connsiteX2" fmla="*/ 36912 w 39555"/>
                <a:gd name="connsiteY2" fmla="*/ 66 h 124703"/>
                <a:gd name="connsiteX3" fmla="*/ 14309 w 39555"/>
                <a:gd name="connsiteY3" fmla="*/ 1838 h 124703"/>
                <a:gd name="connsiteX4" fmla="*/ 10601 w 39555"/>
                <a:gd name="connsiteY4" fmla="*/ 5912 h 124703"/>
                <a:gd name="connsiteX5" fmla="*/ 15016 w 39555"/>
                <a:gd name="connsiteY5" fmla="*/ 8392 h 124703"/>
                <a:gd name="connsiteX6" fmla="*/ 23492 w 39555"/>
                <a:gd name="connsiteY6" fmla="*/ 11049 h 124703"/>
                <a:gd name="connsiteX7" fmla="*/ 22786 w 39555"/>
                <a:gd name="connsiteY7" fmla="*/ 14946 h 124703"/>
                <a:gd name="connsiteX8" fmla="*/ 889 w 39555"/>
                <a:gd name="connsiteY8" fmla="*/ 102451 h 124703"/>
                <a:gd name="connsiteX9" fmla="*/ 183 w 39555"/>
                <a:gd name="connsiteY9" fmla="*/ 107942 h 124703"/>
                <a:gd name="connsiteX10" fmla="*/ 18724 w 39555"/>
                <a:gd name="connsiteY10" fmla="*/ 124770 h 124703"/>
                <a:gd name="connsiteX11" fmla="*/ 32851 w 39555"/>
                <a:gd name="connsiteY11" fmla="*/ 115382 h 124703"/>
                <a:gd name="connsiteX12" fmla="*/ 39031 w 39555"/>
                <a:gd name="connsiteY12" fmla="*/ 97668 h 124703"/>
                <a:gd name="connsiteX13" fmla="*/ 36206 w 39555"/>
                <a:gd name="connsiteY13" fmla="*/ 95365 h 124703"/>
                <a:gd name="connsiteX14" fmla="*/ 32674 w 39555"/>
                <a:gd name="connsiteY14" fmla="*/ 99617 h 124703"/>
                <a:gd name="connsiteX15" fmla="*/ 19430 w 39555"/>
                <a:gd name="connsiteY15" fmla="*/ 119810 h 124703"/>
                <a:gd name="connsiteX16" fmla="*/ 13426 w 39555"/>
                <a:gd name="connsiteY16" fmla="*/ 111130 h 124703"/>
                <a:gd name="connsiteX17" fmla="*/ 14486 w 39555"/>
                <a:gd name="connsiteY17" fmla="*/ 103868 h 124703"/>
                <a:gd name="connsiteX18" fmla="*/ 39031 w 39555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555" h="124703">
                  <a:moveTo>
                    <a:pt x="39031" y="5380"/>
                  </a:moveTo>
                  <a:cubicBezTo>
                    <a:pt x="39208" y="5026"/>
                    <a:pt x="39738" y="2723"/>
                    <a:pt x="39738" y="2546"/>
                  </a:cubicBezTo>
                  <a:cubicBezTo>
                    <a:pt x="39738" y="1660"/>
                    <a:pt x="39031" y="66"/>
                    <a:pt x="36912" y="66"/>
                  </a:cubicBezTo>
                  <a:cubicBezTo>
                    <a:pt x="33381" y="66"/>
                    <a:pt x="18724" y="1483"/>
                    <a:pt x="14309" y="1838"/>
                  </a:cubicBezTo>
                  <a:cubicBezTo>
                    <a:pt x="13073" y="2015"/>
                    <a:pt x="10601" y="2192"/>
                    <a:pt x="10601" y="5912"/>
                  </a:cubicBezTo>
                  <a:cubicBezTo>
                    <a:pt x="10601" y="8392"/>
                    <a:pt x="13073" y="8392"/>
                    <a:pt x="15016" y="8392"/>
                  </a:cubicBezTo>
                  <a:cubicBezTo>
                    <a:pt x="23492" y="8392"/>
                    <a:pt x="23492" y="9632"/>
                    <a:pt x="23492" y="11049"/>
                  </a:cubicBezTo>
                  <a:cubicBezTo>
                    <a:pt x="23492" y="12289"/>
                    <a:pt x="23139" y="13351"/>
                    <a:pt x="22786" y="14946"/>
                  </a:cubicBezTo>
                  <a:lnTo>
                    <a:pt x="889" y="102451"/>
                  </a:lnTo>
                  <a:cubicBezTo>
                    <a:pt x="359" y="104222"/>
                    <a:pt x="183" y="106171"/>
                    <a:pt x="183" y="107942"/>
                  </a:cubicBezTo>
                  <a:cubicBezTo>
                    <a:pt x="183" y="119279"/>
                    <a:pt x="10248" y="124770"/>
                    <a:pt x="18724" y="124770"/>
                  </a:cubicBezTo>
                  <a:cubicBezTo>
                    <a:pt x="22962" y="124770"/>
                    <a:pt x="28260" y="123353"/>
                    <a:pt x="32851" y="115382"/>
                  </a:cubicBezTo>
                  <a:cubicBezTo>
                    <a:pt x="36559" y="108828"/>
                    <a:pt x="39031" y="98377"/>
                    <a:pt x="39031" y="97668"/>
                  </a:cubicBezTo>
                  <a:cubicBezTo>
                    <a:pt x="39031" y="95365"/>
                    <a:pt x="36736" y="95365"/>
                    <a:pt x="36206" y="95365"/>
                  </a:cubicBezTo>
                  <a:cubicBezTo>
                    <a:pt x="33734" y="95365"/>
                    <a:pt x="33381" y="96428"/>
                    <a:pt x="32674" y="99617"/>
                  </a:cubicBezTo>
                  <a:cubicBezTo>
                    <a:pt x="30379" y="108473"/>
                    <a:pt x="27024" y="119810"/>
                    <a:pt x="19430" y="119810"/>
                  </a:cubicBezTo>
                  <a:cubicBezTo>
                    <a:pt x="14663" y="119810"/>
                    <a:pt x="13426" y="115382"/>
                    <a:pt x="13426" y="111130"/>
                  </a:cubicBezTo>
                  <a:cubicBezTo>
                    <a:pt x="13426" y="109182"/>
                    <a:pt x="13956" y="105816"/>
                    <a:pt x="14486" y="103868"/>
                  </a:cubicBezTo>
                  <a:lnTo>
                    <a:pt x="39031" y="5380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FAFD46-2D6E-C7DC-AFB9-36B520C117D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932923" y="7639579"/>
              <a:ext cx="79463" cy="112481"/>
            </a:xfrm>
            <a:custGeom>
              <a:avLst/>
              <a:gdLst>
                <a:gd name="connsiteX0" fmla="*/ 79295 w 79463"/>
                <a:gd name="connsiteY0" fmla="*/ 5203 h 112481"/>
                <a:gd name="connsiteX1" fmla="*/ 79649 w 79463"/>
                <a:gd name="connsiteY1" fmla="*/ 2546 h 112481"/>
                <a:gd name="connsiteX2" fmla="*/ 77353 w 79463"/>
                <a:gd name="connsiteY2" fmla="*/ 66 h 112481"/>
                <a:gd name="connsiteX3" fmla="*/ 64639 w 79463"/>
                <a:gd name="connsiteY3" fmla="*/ 11757 h 112481"/>
                <a:gd name="connsiteX4" fmla="*/ 45744 w 79463"/>
                <a:gd name="connsiteY4" fmla="*/ 66 h 112481"/>
                <a:gd name="connsiteX5" fmla="*/ 185 w 79463"/>
                <a:gd name="connsiteY5" fmla="*/ 50550 h 112481"/>
                <a:gd name="connsiteX6" fmla="*/ 26850 w 79463"/>
                <a:gd name="connsiteY6" fmla="*/ 79954 h 112481"/>
                <a:gd name="connsiteX7" fmla="*/ 49099 w 79463"/>
                <a:gd name="connsiteY7" fmla="*/ 70212 h 112481"/>
                <a:gd name="connsiteX8" fmla="*/ 42742 w 79463"/>
                <a:gd name="connsiteY8" fmla="*/ 96074 h 112481"/>
                <a:gd name="connsiteX9" fmla="*/ 29145 w 79463"/>
                <a:gd name="connsiteY9" fmla="*/ 106171 h 112481"/>
                <a:gd name="connsiteX10" fmla="*/ 24554 w 79463"/>
                <a:gd name="connsiteY10" fmla="*/ 110068 h 112481"/>
                <a:gd name="connsiteX11" fmla="*/ 27203 w 79463"/>
                <a:gd name="connsiteY11" fmla="*/ 112547 h 112481"/>
                <a:gd name="connsiteX12" fmla="*/ 45568 w 79463"/>
                <a:gd name="connsiteY12" fmla="*/ 111839 h 112481"/>
                <a:gd name="connsiteX13" fmla="*/ 64462 w 79463"/>
                <a:gd name="connsiteY13" fmla="*/ 112547 h 112481"/>
                <a:gd name="connsiteX14" fmla="*/ 67994 w 79463"/>
                <a:gd name="connsiteY14" fmla="*/ 108650 h 112481"/>
                <a:gd name="connsiteX15" fmla="*/ 63403 w 79463"/>
                <a:gd name="connsiteY15" fmla="*/ 106171 h 112481"/>
                <a:gd name="connsiteX16" fmla="*/ 54750 w 79463"/>
                <a:gd name="connsiteY16" fmla="*/ 104045 h 112481"/>
                <a:gd name="connsiteX17" fmla="*/ 55633 w 79463"/>
                <a:gd name="connsiteY17" fmla="*/ 100148 h 112481"/>
                <a:gd name="connsiteX18" fmla="*/ 79295 w 79463"/>
                <a:gd name="connsiteY18" fmla="*/ 5203 h 112481"/>
                <a:gd name="connsiteX19" fmla="*/ 52631 w 79463"/>
                <a:gd name="connsiteY19" fmla="*/ 55864 h 112481"/>
                <a:gd name="connsiteX20" fmla="*/ 49452 w 79463"/>
                <a:gd name="connsiteY20" fmla="*/ 62064 h 112481"/>
                <a:gd name="connsiteX21" fmla="*/ 27379 w 79463"/>
                <a:gd name="connsiteY21" fmla="*/ 74995 h 112481"/>
                <a:gd name="connsiteX22" fmla="*/ 14489 w 79463"/>
                <a:gd name="connsiteY22" fmla="*/ 57812 h 112481"/>
                <a:gd name="connsiteX23" fmla="*/ 23671 w 79463"/>
                <a:gd name="connsiteY23" fmla="*/ 21854 h 112481"/>
                <a:gd name="connsiteX24" fmla="*/ 45744 w 79463"/>
                <a:gd name="connsiteY24" fmla="*/ 5026 h 112481"/>
                <a:gd name="connsiteX25" fmla="*/ 61460 w 79463"/>
                <a:gd name="connsiteY25" fmla="*/ 20437 h 112481"/>
                <a:gd name="connsiteX26" fmla="*/ 60931 w 79463"/>
                <a:gd name="connsiteY26" fmla="*/ 23094 h 112481"/>
                <a:gd name="connsiteX27" fmla="*/ 52631 w 79463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463" h="112481">
                  <a:moveTo>
                    <a:pt x="79295" y="5203"/>
                  </a:moveTo>
                  <a:cubicBezTo>
                    <a:pt x="79472" y="4495"/>
                    <a:pt x="79649" y="3432"/>
                    <a:pt x="79649" y="2546"/>
                  </a:cubicBezTo>
                  <a:cubicBezTo>
                    <a:pt x="79649" y="1483"/>
                    <a:pt x="78942" y="66"/>
                    <a:pt x="77353" y="66"/>
                  </a:cubicBezTo>
                  <a:cubicBezTo>
                    <a:pt x="75587" y="66"/>
                    <a:pt x="68171" y="6089"/>
                    <a:pt x="64639" y="11757"/>
                  </a:cubicBezTo>
                  <a:cubicBezTo>
                    <a:pt x="62873" y="8214"/>
                    <a:pt x="57046" y="66"/>
                    <a:pt x="45744" y="66"/>
                  </a:cubicBezTo>
                  <a:cubicBezTo>
                    <a:pt x="23141" y="66"/>
                    <a:pt x="185" y="25042"/>
                    <a:pt x="185" y="50550"/>
                  </a:cubicBezTo>
                  <a:cubicBezTo>
                    <a:pt x="185" y="67732"/>
                    <a:pt x="11663" y="79954"/>
                    <a:pt x="26850" y="79954"/>
                  </a:cubicBezTo>
                  <a:cubicBezTo>
                    <a:pt x="36915" y="79954"/>
                    <a:pt x="45214" y="73578"/>
                    <a:pt x="49099" y="70212"/>
                  </a:cubicBezTo>
                  <a:cubicBezTo>
                    <a:pt x="48923" y="70743"/>
                    <a:pt x="43449" y="93062"/>
                    <a:pt x="42742" y="96074"/>
                  </a:cubicBezTo>
                  <a:cubicBezTo>
                    <a:pt x="40270" y="105816"/>
                    <a:pt x="40093" y="105993"/>
                    <a:pt x="29145" y="106171"/>
                  </a:cubicBezTo>
                  <a:cubicBezTo>
                    <a:pt x="27026" y="106171"/>
                    <a:pt x="24554" y="106171"/>
                    <a:pt x="24554" y="110068"/>
                  </a:cubicBezTo>
                  <a:cubicBezTo>
                    <a:pt x="24554" y="111130"/>
                    <a:pt x="25437" y="112547"/>
                    <a:pt x="27203" y="112547"/>
                  </a:cubicBezTo>
                  <a:cubicBezTo>
                    <a:pt x="33030" y="112547"/>
                    <a:pt x="39564" y="111839"/>
                    <a:pt x="45568" y="111839"/>
                  </a:cubicBezTo>
                  <a:cubicBezTo>
                    <a:pt x="51572" y="111839"/>
                    <a:pt x="58988" y="112547"/>
                    <a:pt x="64462" y="112547"/>
                  </a:cubicBezTo>
                  <a:cubicBezTo>
                    <a:pt x="66052" y="112547"/>
                    <a:pt x="67994" y="112016"/>
                    <a:pt x="67994" y="108650"/>
                  </a:cubicBezTo>
                  <a:cubicBezTo>
                    <a:pt x="67994" y="106171"/>
                    <a:pt x="65522" y="106171"/>
                    <a:pt x="63403" y="106171"/>
                  </a:cubicBezTo>
                  <a:cubicBezTo>
                    <a:pt x="59518" y="106171"/>
                    <a:pt x="54750" y="106171"/>
                    <a:pt x="54750" y="104045"/>
                  </a:cubicBezTo>
                  <a:cubicBezTo>
                    <a:pt x="54750" y="103513"/>
                    <a:pt x="54750" y="103159"/>
                    <a:pt x="55633" y="100148"/>
                  </a:cubicBezTo>
                  <a:lnTo>
                    <a:pt x="79295" y="5203"/>
                  </a:lnTo>
                  <a:close/>
                  <a:moveTo>
                    <a:pt x="52631" y="55864"/>
                  </a:moveTo>
                  <a:cubicBezTo>
                    <a:pt x="51748" y="58875"/>
                    <a:pt x="51748" y="59230"/>
                    <a:pt x="49452" y="62064"/>
                  </a:cubicBezTo>
                  <a:cubicBezTo>
                    <a:pt x="42566" y="70212"/>
                    <a:pt x="34266" y="74995"/>
                    <a:pt x="27379" y="74995"/>
                  </a:cubicBezTo>
                  <a:cubicBezTo>
                    <a:pt x="20846" y="74995"/>
                    <a:pt x="14489" y="70389"/>
                    <a:pt x="14489" y="57812"/>
                  </a:cubicBezTo>
                  <a:cubicBezTo>
                    <a:pt x="14489" y="48424"/>
                    <a:pt x="19610" y="28939"/>
                    <a:pt x="23671" y="21854"/>
                  </a:cubicBezTo>
                  <a:cubicBezTo>
                    <a:pt x="31794" y="7683"/>
                    <a:pt x="40800" y="5026"/>
                    <a:pt x="45744" y="5026"/>
                  </a:cubicBezTo>
                  <a:cubicBezTo>
                    <a:pt x="58105" y="5026"/>
                    <a:pt x="61460" y="18665"/>
                    <a:pt x="61460" y="20437"/>
                  </a:cubicBezTo>
                  <a:cubicBezTo>
                    <a:pt x="61460" y="21323"/>
                    <a:pt x="61107" y="22385"/>
                    <a:pt x="60931" y="23094"/>
                  </a:cubicBezTo>
                  <a:lnTo>
                    <a:pt x="52631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DC1724-A97D-2262-6D9B-79A5502B6DA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239604" y="7614537"/>
              <a:ext cx="26740" cy="26823"/>
            </a:xfrm>
            <a:custGeom>
              <a:avLst/>
              <a:gdLst>
                <a:gd name="connsiteX0" fmla="*/ 26937 w 26740"/>
                <a:gd name="connsiteY0" fmla="*/ 13475 h 26823"/>
                <a:gd name="connsiteX1" fmla="*/ 13567 w 26740"/>
                <a:gd name="connsiteY1" fmla="*/ 63 h 26823"/>
                <a:gd name="connsiteX2" fmla="*/ 197 w 26740"/>
                <a:gd name="connsiteY2" fmla="*/ 13475 h 26823"/>
                <a:gd name="connsiteX3" fmla="*/ 13567 w 26740"/>
                <a:gd name="connsiteY3" fmla="*/ 26887 h 26823"/>
                <a:gd name="connsiteX4" fmla="*/ 26937 w 26740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0" h="26823">
                  <a:moveTo>
                    <a:pt x="26937" y="13475"/>
                  </a:moveTo>
                  <a:cubicBezTo>
                    <a:pt x="26937" y="6136"/>
                    <a:pt x="20883" y="63"/>
                    <a:pt x="13567" y="63"/>
                  </a:cubicBezTo>
                  <a:cubicBezTo>
                    <a:pt x="6251" y="63"/>
                    <a:pt x="197" y="6136"/>
                    <a:pt x="197" y="13475"/>
                  </a:cubicBezTo>
                  <a:cubicBezTo>
                    <a:pt x="197" y="20813"/>
                    <a:pt x="6251" y="26887"/>
                    <a:pt x="13567" y="26887"/>
                  </a:cubicBezTo>
                  <a:cubicBezTo>
                    <a:pt x="20883" y="26887"/>
                    <a:pt x="26937" y="20813"/>
                    <a:pt x="26937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09BFAA5-1985-47A1-1657-B63D780604B7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351721" y="7614537"/>
              <a:ext cx="26740" cy="26823"/>
            </a:xfrm>
            <a:custGeom>
              <a:avLst/>
              <a:gdLst>
                <a:gd name="connsiteX0" fmla="*/ 26941 w 26740"/>
                <a:gd name="connsiteY0" fmla="*/ 13475 h 26823"/>
                <a:gd name="connsiteX1" fmla="*/ 13571 w 26740"/>
                <a:gd name="connsiteY1" fmla="*/ 63 h 26823"/>
                <a:gd name="connsiteX2" fmla="*/ 201 w 26740"/>
                <a:gd name="connsiteY2" fmla="*/ 13475 h 26823"/>
                <a:gd name="connsiteX3" fmla="*/ 13571 w 26740"/>
                <a:gd name="connsiteY3" fmla="*/ 26887 h 26823"/>
                <a:gd name="connsiteX4" fmla="*/ 26941 w 26740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0" h="26823">
                  <a:moveTo>
                    <a:pt x="26941" y="13475"/>
                  </a:moveTo>
                  <a:cubicBezTo>
                    <a:pt x="26941" y="6136"/>
                    <a:pt x="20887" y="63"/>
                    <a:pt x="13571" y="63"/>
                  </a:cubicBezTo>
                  <a:cubicBezTo>
                    <a:pt x="6256" y="63"/>
                    <a:pt x="201" y="6136"/>
                    <a:pt x="201" y="13475"/>
                  </a:cubicBezTo>
                  <a:cubicBezTo>
                    <a:pt x="201" y="20813"/>
                    <a:pt x="6256" y="26887"/>
                    <a:pt x="13571" y="26887"/>
                  </a:cubicBezTo>
                  <a:cubicBezTo>
                    <a:pt x="20887" y="26887"/>
                    <a:pt x="26941" y="20813"/>
                    <a:pt x="26941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0DC82B1-6CB6-3503-F05C-0AE910DD51F9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463838" y="7614537"/>
              <a:ext cx="26740" cy="26823"/>
            </a:xfrm>
            <a:custGeom>
              <a:avLst/>
              <a:gdLst>
                <a:gd name="connsiteX0" fmla="*/ 26946 w 26740"/>
                <a:gd name="connsiteY0" fmla="*/ 13475 h 26823"/>
                <a:gd name="connsiteX1" fmla="*/ 13576 w 26740"/>
                <a:gd name="connsiteY1" fmla="*/ 63 h 26823"/>
                <a:gd name="connsiteX2" fmla="*/ 206 w 26740"/>
                <a:gd name="connsiteY2" fmla="*/ 13475 h 26823"/>
                <a:gd name="connsiteX3" fmla="*/ 13576 w 26740"/>
                <a:gd name="connsiteY3" fmla="*/ 26887 h 26823"/>
                <a:gd name="connsiteX4" fmla="*/ 26946 w 26740"/>
                <a:gd name="connsiteY4" fmla="*/ 13475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0" h="26823">
                  <a:moveTo>
                    <a:pt x="26946" y="13475"/>
                  </a:moveTo>
                  <a:cubicBezTo>
                    <a:pt x="26946" y="6136"/>
                    <a:pt x="20891" y="63"/>
                    <a:pt x="13576" y="63"/>
                  </a:cubicBezTo>
                  <a:cubicBezTo>
                    <a:pt x="6260" y="63"/>
                    <a:pt x="206" y="6136"/>
                    <a:pt x="206" y="13475"/>
                  </a:cubicBezTo>
                  <a:cubicBezTo>
                    <a:pt x="206" y="20813"/>
                    <a:pt x="6260" y="26887"/>
                    <a:pt x="13576" y="26887"/>
                  </a:cubicBezTo>
                  <a:cubicBezTo>
                    <a:pt x="20891" y="26887"/>
                    <a:pt x="26946" y="20813"/>
                    <a:pt x="26946" y="1347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6282CED-5B2A-4AF6-7B21-0DFC095FC78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563846" y="7532295"/>
              <a:ext cx="133448" cy="111848"/>
            </a:xfrm>
            <a:custGeom>
              <a:avLst/>
              <a:gdLst>
                <a:gd name="connsiteX0" fmla="*/ 121297 w 133448"/>
                <a:gd name="connsiteY0" fmla="*/ 14740 h 111848"/>
                <a:gd name="connsiteX1" fmla="*/ 133658 w 133448"/>
                <a:gd name="connsiteY1" fmla="*/ 6136 h 111848"/>
                <a:gd name="connsiteX2" fmla="*/ 123820 w 133448"/>
                <a:gd name="connsiteY2" fmla="*/ 63 h 111848"/>
                <a:gd name="connsiteX3" fmla="*/ 66304 w 133448"/>
                <a:gd name="connsiteY3" fmla="*/ 63 h 111848"/>
                <a:gd name="connsiteX4" fmla="*/ 210 w 133448"/>
                <a:gd name="connsiteY4" fmla="*/ 71930 h 111848"/>
                <a:gd name="connsiteX5" fmla="*/ 38050 w 133448"/>
                <a:gd name="connsiteY5" fmla="*/ 111912 h 111848"/>
                <a:gd name="connsiteX6" fmla="*/ 101368 w 133448"/>
                <a:gd name="connsiteY6" fmla="*/ 42323 h 111848"/>
                <a:gd name="connsiteX7" fmla="*/ 93548 w 133448"/>
                <a:gd name="connsiteY7" fmla="*/ 14740 h 111848"/>
                <a:gd name="connsiteX8" fmla="*/ 121297 w 133448"/>
                <a:gd name="connsiteY8" fmla="*/ 14740 h 111848"/>
                <a:gd name="connsiteX9" fmla="*/ 38302 w 133448"/>
                <a:gd name="connsiteY9" fmla="*/ 106345 h 111848"/>
                <a:gd name="connsiteX10" fmla="*/ 15851 w 133448"/>
                <a:gd name="connsiteY10" fmla="*/ 79015 h 111848"/>
                <a:gd name="connsiteX11" fmla="*/ 27707 w 133448"/>
                <a:gd name="connsiteY11" fmla="*/ 35743 h 111848"/>
                <a:gd name="connsiteX12" fmla="*/ 62015 w 133448"/>
                <a:gd name="connsiteY12" fmla="*/ 14740 h 111848"/>
                <a:gd name="connsiteX13" fmla="*/ 85223 w 133448"/>
                <a:gd name="connsiteY13" fmla="*/ 39286 h 111848"/>
                <a:gd name="connsiteX14" fmla="*/ 71601 w 133448"/>
                <a:gd name="connsiteY14" fmla="*/ 84835 h 111848"/>
                <a:gd name="connsiteX15" fmla="*/ 38302 w 133448"/>
                <a:gd name="connsiteY15" fmla="*/ 106345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448" h="111848">
                  <a:moveTo>
                    <a:pt x="121297" y="14740"/>
                  </a:moveTo>
                  <a:cubicBezTo>
                    <a:pt x="124577" y="14740"/>
                    <a:pt x="133658" y="14740"/>
                    <a:pt x="133658" y="6136"/>
                  </a:cubicBezTo>
                  <a:cubicBezTo>
                    <a:pt x="133658" y="63"/>
                    <a:pt x="128361" y="63"/>
                    <a:pt x="123820" y="63"/>
                  </a:cubicBezTo>
                  <a:lnTo>
                    <a:pt x="66304" y="63"/>
                  </a:lnTo>
                  <a:cubicBezTo>
                    <a:pt x="28212" y="63"/>
                    <a:pt x="210" y="41817"/>
                    <a:pt x="210" y="71930"/>
                  </a:cubicBezTo>
                  <a:cubicBezTo>
                    <a:pt x="210" y="94198"/>
                    <a:pt x="15094" y="111912"/>
                    <a:pt x="38050" y="111912"/>
                  </a:cubicBezTo>
                  <a:cubicBezTo>
                    <a:pt x="67817" y="111912"/>
                    <a:pt x="101368" y="81293"/>
                    <a:pt x="101368" y="42323"/>
                  </a:cubicBezTo>
                  <a:cubicBezTo>
                    <a:pt x="101368" y="38021"/>
                    <a:pt x="101368" y="25874"/>
                    <a:pt x="93548" y="14740"/>
                  </a:cubicBezTo>
                  <a:lnTo>
                    <a:pt x="121297" y="14740"/>
                  </a:lnTo>
                  <a:close/>
                  <a:moveTo>
                    <a:pt x="38302" y="106345"/>
                  </a:moveTo>
                  <a:cubicBezTo>
                    <a:pt x="25941" y="106345"/>
                    <a:pt x="15851" y="97235"/>
                    <a:pt x="15851" y="79015"/>
                  </a:cubicBezTo>
                  <a:cubicBezTo>
                    <a:pt x="15851" y="71424"/>
                    <a:pt x="18878" y="50673"/>
                    <a:pt x="27707" y="35743"/>
                  </a:cubicBezTo>
                  <a:cubicBezTo>
                    <a:pt x="38302" y="18283"/>
                    <a:pt x="53438" y="14740"/>
                    <a:pt x="62015" y="14740"/>
                  </a:cubicBezTo>
                  <a:cubicBezTo>
                    <a:pt x="83205" y="14740"/>
                    <a:pt x="85223" y="31442"/>
                    <a:pt x="85223" y="39286"/>
                  </a:cubicBezTo>
                  <a:cubicBezTo>
                    <a:pt x="85223" y="51180"/>
                    <a:pt x="80178" y="71930"/>
                    <a:pt x="71601" y="84835"/>
                  </a:cubicBezTo>
                  <a:cubicBezTo>
                    <a:pt x="61763" y="99765"/>
                    <a:pt x="48140" y="106345"/>
                    <a:pt x="38302" y="10634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B2495D4-EE5F-3C3E-1417-4AAF5C088DF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727766" y="7377063"/>
              <a:ext cx="45912" cy="176958"/>
            </a:xfrm>
            <a:custGeom>
              <a:avLst/>
              <a:gdLst>
                <a:gd name="connsiteX0" fmla="*/ 42597 w 45912"/>
                <a:gd name="connsiteY0" fmla="*/ 58 h 176958"/>
                <a:gd name="connsiteX1" fmla="*/ 216 w 45912"/>
                <a:gd name="connsiteY1" fmla="*/ 88449 h 176958"/>
                <a:gd name="connsiteX2" fmla="*/ 42597 w 45912"/>
                <a:gd name="connsiteY2" fmla="*/ 177017 h 176958"/>
                <a:gd name="connsiteX3" fmla="*/ 46128 w 45912"/>
                <a:gd name="connsiteY3" fmla="*/ 174891 h 176958"/>
                <a:gd name="connsiteX4" fmla="*/ 44363 w 45912"/>
                <a:gd name="connsiteY4" fmla="*/ 172234 h 176958"/>
                <a:gd name="connsiteX5" fmla="*/ 12224 w 45912"/>
                <a:gd name="connsiteY5" fmla="*/ 88626 h 176958"/>
                <a:gd name="connsiteX6" fmla="*/ 44892 w 45912"/>
                <a:gd name="connsiteY6" fmla="*/ 4309 h 176958"/>
                <a:gd name="connsiteX7" fmla="*/ 46128 w 45912"/>
                <a:gd name="connsiteY7" fmla="*/ 2184 h 176958"/>
                <a:gd name="connsiteX8" fmla="*/ 42597 w 4591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2" h="176958">
                  <a:moveTo>
                    <a:pt x="42597" y="58"/>
                  </a:moveTo>
                  <a:cubicBezTo>
                    <a:pt x="9045" y="23794"/>
                    <a:pt x="216" y="61347"/>
                    <a:pt x="216" y="88449"/>
                  </a:cubicBezTo>
                  <a:cubicBezTo>
                    <a:pt x="216" y="113425"/>
                    <a:pt x="7633" y="152218"/>
                    <a:pt x="42597" y="177017"/>
                  </a:cubicBezTo>
                  <a:cubicBezTo>
                    <a:pt x="44009" y="177017"/>
                    <a:pt x="46128" y="177017"/>
                    <a:pt x="46128" y="174891"/>
                  </a:cubicBezTo>
                  <a:cubicBezTo>
                    <a:pt x="46128" y="173828"/>
                    <a:pt x="45599" y="173474"/>
                    <a:pt x="44363" y="172234"/>
                  </a:cubicBezTo>
                  <a:cubicBezTo>
                    <a:pt x="20877" y="150978"/>
                    <a:pt x="12224" y="120865"/>
                    <a:pt x="12224" y="88626"/>
                  </a:cubicBezTo>
                  <a:cubicBezTo>
                    <a:pt x="12224" y="40799"/>
                    <a:pt x="30412" y="17417"/>
                    <a:pt x="44892" y="4309"/>
                  </a:cubicBezTo>
                  <a:cubicBezTo>
                    <a:pt x="45599" y="3601"/>
                    <a:pt x="46128" y="3069"/>
                    <a:pt x="46128" y="2184"/>
                  </a:cubicBezTo>
                  <a:cubicBezTo>
                    <a:pt x="46128" y="58"/>
                    <a:pt x="44009" y="58"/>
                    <a:pt x="42597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4FBA867-1A43-DA82-6B71-B6F9B871AC30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797240" y="7431798"/>
              <a:ext cx="82818" cy="79888"/>
            </a:xfrm>
            <a:custGeom>
              <a:avLst/>
              <a:gdLst>
                <a:gd name="connsiteX0" fmla="*/ 83038 w 82818"/>
                <a:gd name="connsiteY0" fmla="*/ 31057 h 79888"/>
                <a:gd name="connsiteX1" fmla="*/ 51076 w 82818"/>
                <a:gd name="connsiteY1" fmla="*/ 58 h 79888"/>
                <a:gd name="connsiteX2" fmla="*/ 219 w 82818"/>
                <a:gd name="connsiteY2" fmla="*/ 48948 h 79888"/>
                <a:gd name="connsiteX3" fmla="*/ 32358 w 82818"/>
                <a:gd name="connsiteY3" fmla="*/ 79946 h 79888"/>
                <a:gd name="connsiteX4" fmla="*/ 83038 w 82818"/>
                <a:gd name="connsiteY4" fmla="*/ 31057 h 79888"/>
                <a:gd name="connsiteX5" fmla="*/ 32534 w 82818"/>
                <a:gd name="connsiteY5" fmla="*/ 74986 h 79888"/>
                <a:gd name="connsiteX6" fmla="*/ 14876 w 82818"/>
                <a:gd name="connsiteY6" fmla="*/ 55324 h 79888"/>
                <a:gd name="connsiteX7" fmla="*/ 25118 w 82818"/>
                <a:gd name="connsiteY7" fmla="*/ 20606 h 79888"/>
                <a:gd name="connsiteX8" fmla="*/ 50899 w 82818"/>
                <a:gd name="connsiteY8" fmla="*/ 5018 h 79888"/>
                <a:gd name="connsiteX9" fmla="*/ 68558 w 82818"/>
                <a:gd name="connsiteY9" fmla="*/ 24680 h 79888"/>
                <a:gd name="connsiteX10" fmla="*/ 58669 w 82818"/>
                <a:gd name="connsiteY10" fmla="*/ 58867 h 79888"/>
                <a:gd name="connsiteX11" fmla="*/ 32534 w 82818"/>
                <a:gd name="connsiteY11" fmla="*/ 7498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18" h="79888">
                  <a:moveTo>
                    <a:pt x="83038" y="31057"/>
                  </a:moveTo>
                  <a:cubicBezTo>
                    <a:pt x="83038" y="11395"/>
                    <a:pt x="68381" y="58"/>
                    <a:pt x="51076" y="58"/>
                  </a:cubicBezTo>
                  <a:cubicBezTo>
                    <a:pt x="24941" y="58"/>
                    <a:pt x="219" y="24680"/>
                    <a:pt x="219" y="48948"/>
                  </a:cubicBezTo>
                  <a:cubicBezTo>
                    <a:pt x="219" y="66661"/>
                    <a:pt x="13110" y="79946"/>
                    <a:pt x="32358" y="79946"/>
                  </a:cubicBezTo>
                  <a:cubicBezTo>
                    <a:pt x="57610" y="79946"/>
                    <a:pt x="83038" y="56564"/>
                    <a:pt x="83038" y="31057"/>
                  </a:cubicBezTo>
                  <a:close/>
                  <a:moveTo>
                    <a:pt x="32534" y="74986"/>
                  </a:moveTo>
                  <a:cubicBezTo>
                    <a:pt x="23705" y="74986"/>
                    <a:pt x="14876" y="69318"/>
                    <a:pt x="14876" y="55324"/>
                  </a:cubicBezTo>
                  <a:cubicBezTo>
                    <a:pt x="14876" y="48062"/>
                    <a:pt x="18231" y="30703"/>
                    <a:pt x="25118" y="20606"/>
                  </a:cubicBezTo>
                  <a:cubicBezTo>
                    <a:pt x="32711" y="9623"/>
                    <a:pt x="42953" y="5018"/>
                    <a:pt x="50899" y="5018"/>
                  </a:cubicBezTo>
                  <a:cubicBezTo>
                    <a:pt x="60435" y="5018"/>
                    <a:pt x="68558" y="11572"/>
                    <a:pt x="68558" y="24680"/>
                  </a:cubicBezTo>
                  <a:cubicBezTo>
                    <a:pt x="68558" y="28931"/>
                    <a:pt x="66439" y="46468"/>
                    <a:pt x="58669" y="58867"/>
                  </a:cubicBezTo>
                  <a:cubicBezTo>
                    <a:pt x="51959" y="69318"/>
                    <a:pt x="41364" y="74986"/>
                    <a:pt x="32534" y="74986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974436-7867-953A-8409-D1943602BA8D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898404" y="7377063"/>
              <a:ext cx="45735" cy="176958"/>
            </a:xfrm>
            <a:custGeom>
              <a:avLst/>
              <a:gdLst>
                <a:gd name="connsiteX0" fmla="*/ 3578 w 45735"/>
                <a:gd name="connsiteY0" fmla="*/ 58 h 176958"/>
                <a:gd name="connsiteX1" fmla="*/ 223 w 45735"/>
                <a:gd name="connsiteY1" fmla="*/ 2184 h 176958"/>
                <a:gd name="connsiteX2" fmla="*/ 1812 w 45735"/>
                <a:gd name="connsiteY2" fmla="*/ 4841 h 176958"/>
                <a:gd name="connsiteX3" fmla="*/ 33951 w 45735"/>
                <a:gd name="connsiteY3" fmla="*/ 88449 h 176958"/>
                <a:gd name="connsiteX4" fmla="*/ 3402 w 45735"/>
                <a:gd name="connsiteY4" fmla="*/ 170817 h 176958"/>
                <a:gd name="connsiteX5" fmla="*/ 223 w 45735"/>
                <a:gd name="connsiteY5" fmla="*/ 174891 h 176958"/>
                <a:gd name="connsiteX6" fmla="*/ 2519 w 45735"/>
                <a:gd name="connsiteY6" fmla="*/ 177017 h 176958"/>
                <a:gd name="connsiteX7" fmla="*/ 33068 w 45735"/>
                <a:gd name="connsiteY7" fmla="*/ 143184 h 176958"/>
                <a:gd name="connsiteX8" fmla="*/ 45959 w 45735"/>
                <a:gd name="connsiteY8" fmla="*/ 88626 h 176958"/>
                <a:gd name="connsiteX9" fmla="*/ 3578 w 4573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5" h="176958">
                  <a:moveTo>
                    <a:pt x="3578" y="58"/>
                  </a:moveTo>
                  <a:cubicBezTo>
                    <a:pt x="2342" y="58"/>
                    <a:pt x="223" y="58"/>
                    <a:pt x="223" y="2184"/>
                  </a:cubicBezTo>
                  <a:cubicBezTo>
                    <a:pt x="223" y="3069"/>
                    <a:pt x="753" y="3601"/>
                    <a:pt x="1812" y="4841"/>
                  </a:cubicBezTo>
                  <a:cubicBezTo>
                    <a:pt x="16999" y="18834"/>
                    <a:pt x="33951" y="42748"/>
                    <a:pt x="33951" y="88449"/>
                  </a:cubicBezTo>
                  <a:cubicBezTo>
                    <a:pt x="33951" y="125470"/>
                    <a:pt x="22473" y="153458"/>
                    <a:pt x="3402" y="170817"/>
                  </a:cubicBezTo>
                  <a:cubicBezTo>
                    <a:pt x="400" y="173828"/>
                    <a:pt x="223" y="174005"/>
                    <a:pt x="223" y="174891"/>
                  </a:cubicBezTo>
                  <a:cubicBezTo>
                    <a:pt x="223" y="175777"/>
                    <a:pt x="753" y="177017"/>
                    <a:pt x="2519" y="177017"/>
                  </a:cubicBezTo>
                  <a:cubicBezTo>
                    <a:pt x="4638" y="177017"/>
                    <a:pt x="21413" y="165326"/>
                    <a:pt x="33068" y="143184"/>
                  </a:cubicBezTo>
                  <a:cubicBezTo>
                    <a:pt x="40838" y="128481"/>
                    <a:pt x="45959" y="109351"/>
                    <a:pt x="45959" y="88626"/>
                  </a:cubicBezTo>
                  <a:cubicBezTo>
                    <a:pt x="45959" y="63650"/>
                    <a:pt x="38542" y="24857"/>
                    <a:pt x="3578" y="58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5E3E7F0-E761-0E5C-3E19-96795A68E96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706707" y="7594455"/>
              <a:ext cx="53505" cy="119212"/>
            </a:xfrm>
            <a:custGeom>
              <a:avLst/>
              <a:gdLst>
                <a:gd name="connsiteX0" fmla="*/ 49130 w 53505"/>
                <a:gd name="connsiteY0" fmla="*/ 6797 h 119212"/>
                <a:gd name="connsiteX1" fmla="*/ 42067 w 53505"/>
                <a:gd name="connsiteY1" fmla="*/ 66 h 119212"/>
                <a:gd name="connsiteX2" fmla="*/ 32178 w 53505"/>
                <a:gd name="connsiteY2" fmla="*/ 9808 h 119212"/>
                <a:gd name="connsiteX3" fmla="*/ 39241 w 53505"/>
                <a:gd name="connsiteY3" fmla="*/ 16540 h 119212"/>
                <a:gd name="connsiteX4" fmla="*/ 49130 w 53505"/>
                <a:gd name="connsiteY4" fmla="*/ 6797 h 119212"/>
                <a:gd name="connsiteX5" fmla="*/ 13107 w 53505"/>
                <a:gd name="connsiteY5" fmla="*/ 96782 h 119212"/>
                <a:gd name="connsiteX6" fmla="*/ 11517 w 53505"/>
                <a:gd name="connsiteY6" fmla="*/ 104222 h 119212"/>
                <a:gd name="connsiteX7" fmla="*/ 28293 w 53505"/>
                <a:gd name="connsiteY7" fmla="*/ 119278 h 119212"/>
                <a:gd name="connsiteX8" fmla="*/ 53721 w 53505"/>
                <a:gd name="connsiteY8" fmla="*/ 92177 h 119212"/>
                <a:gd name="connsiteX9" fmla="*/ 50896 w 53505"/>
                <a:gd name="connsiteY9" fmla="*/ 89874 h 119212"/>
                <a:gd name="connsiteX10" fmla="*/ 47541 w 53505"/>
                <a:gd name="connsiteY10" fmla="*/ 92885 h 119212"/>
                <a:gd name="connsiteX11" fmla="*/ 28823 w 53505"/>
                <a:gd name="connsiteY11" fmla="*/ 114319 h 119212"/>
                <a:gd name="connsiteX12" fmla="*/ 24408 w 53505"/>
                <a:gd name="connsiteY12" fmla="*/ 108119 h 119212"/>
                <a:gd name="connsiteX13" fmla="*/ 27233 w 53505"/>
                <a:gd name="connsiteY13" fmla="*/ 96782 h 119212"/>
                <a:gd name="connsiteX14" fmla="*/ 32884 w 53505"/>
                <a:gd name="connsiteY14" fmla="*/ 82611 h 119212"/>
                <a:gd name="connsiteX15" fmla="*/ 41537 w 53505"/>
                <a:gd name="connsiteY15" fmla="*/ 60115 h 119212"/>
                <a:gd name="connsiteX16" fmla="*/ 42596 w 53505"/>
                <a:gd name="connsiteY16" fmla="*/ 54447 h 119212"/>
                <a:gd name="connsiteX17" fmla="*/ 25821 w 53505"/>
                <a:gd name="connsiteY17" fmla="*/ 39390 h 119212"/>
                <a:gd name="connsiteX18" fmla="*/ 216 w 53505"/>
                <a:gd name="connsiteY18" fmla="*/ 66492 h 119212"/>
                <a:gd name="connsiteX19" fmla="*/ 3218 w 53505"/>
                <a:gd name="connsiteY19" fmla="*/ 68795 h 119212"/>
                <a:gd name="connsiteX20" fmla="*/ 6396 w 53505"/>
                <a:gd name="connsiteY20" fmla="*/ 65960 h 119212"/>
                <a:gd name="connsiteX21" fmla="*/ 25291 w 53505"/>
                <a:gd name="connsiteY21" fmla="*/ 44350 h 119212"/>
                <a:gd name="connsiteX22" fmla="*/ 29706 w 53505"/>
                <a:gd name="connsiteY22" fmla="*/ 50550 h 119212"/>
                <a:gd name="connsiteX23" fmla="*/ 24231 w 53505"/>
                <a:gd name="connsiteY23" fmla="*/ 68263 h 119212"/>
                <a:gd name="connsiteX24" fmla="*/ 13107 w 53505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05" h="119212">
                  <a:moveTo>
                    <a:pt x="49130" y="6797"/>
                  </a:moveTo>
                  <a:cubicBezTo>
                    <a:pt x="49130" y="3963"/>
                    <a:pt x="47011" y="66"/>
                    <a:pt x="42067" y="66"/>
                  </a:cubicBezTo>
                  <a:cubicBezTo>
                    <a:pt x="37299" y="66"/>
                    <a:pt x="32178" y="4672"/>
                    <a:pt x="32178" y="9808"/>
                  </a:cubicBezTo>
                  <a:cubicBezTo>
                    <a:pt x="32178" y="12820"/>
                    <a:pt x="34473" y="16540"/>
                    <a:pt x="39241" y="16540"/>
                  </a:cubicBezTo>
                  <a:cubicBezTo>
                    <a:pt x="44362" y="16540"/>
                    <a:pt x="49130" y="11580"/>
                    <a:pt x="49130" y="6797"/>
                  </a:cubicBezTo>
                  <a:close/>
                  <a:moveTo>
                    <a:pt x="13107" y="96782"/>
                  </a:moveTo>
                  <a:cubicBezTo>
                    <a:pt x="12400" y="99085"/>
                    <a:pt x="11517" y="101210"/>
                    <a:pt x="11517" y="104222"/>
                  </a:cubicBezTo>
                  <a:cubicBezTo>
                    <a:pt x="11517" y="112547"/>
                    <a:pt x="18581" y="119278"/>
                    <a:pt x="28293" y="119278"/>
                  </a:cubicBezTo>
                  <a:cubicBezTo>
                    <a:pt x="45951" y="119278"/>
                    <a:pt x="53721" y="94834"/>
                    <a:pt x="53721" y="92177"/>
                  </a:cubicBezTo>
                  <a:cubicBezTo>
                    <a:pt x="53721" y="89874"/>
                    <a:pt x="51426" y="89874"/>
                    <a:pt x="50896" y="89874"/>
                  </a:cubicBezTo>
                  <a:cubicBezTo>
                    <a:pt x="48424" y="89874"/>
                    <a:pt x="48247" y="90937"/>
                    <a:pt x="47541" y="92885"/>
                  </a:cubicBezTo>
                  <a:cubicBezTo>
                    <a:pt x="43479" y="107056"/>
                    <a:pt x="35709" y="114319"/>
                    <a:pt x="28823" y="114319"/>
                  </a:cubicBezTo>
                  <a:cubicBezTo>
                    <a:pt x="25291" y="114319"/>
                    <a:pt x="24408" y="112016"/>
                    <a:pt x="24408" y="108119"/>
                  </a:cubicBezTo>
                  <a:cubicBezTo>
                    <a:pt x="24408" y="104045"/>
                    <a:pt x="25644" y="100679"/>
                    <a:pt x="27233" y="96782"/>
                  </a:cubicBezTo>
                  <a:cubicBezTo>
                    <a:pt x="28999" y="91999"/>
                    <a:pt x="30942" y="87217"/>
                    <a:pt x="32884" y="82611"/>
                  </a:cubicBezTo>
                  <a:cubicBezTo>
                    <a:pt x="34473" y="78360"/>
                    <a:pt x="40830" y="62241"/>
                    <a:pt x="41537" y="60115"/>
                  </a:cubicBezTo>
                  <a:cubicBezTo>
                    <a:pt x="42067" y="58344"/>
                    <a:pt x="42596" y="56218"/>
                    <a:pt x="42596" y="54447"/>
                  </a:cubicBezTo>
                  <a:cubicBezTo>
                    <a:pt x="42596" y="46121"/>
                    <a:pt x="35533" y="39390"/>
                    <a:pt x="25821" y="39390"/>
                  </a:cubicBezTo>
                  <a:cubicBezTo>
                    <a:pt x="8339" y="39390"/>
                    <a:pt x="216" y="63481"/>
                    <a:pt x="216" y="66492"/>
                  </a:cubicBezTo>
                  <a:cubicBezTo>
                    <a:pt x="216" y="68795"/>
                    <a:pt x="2688" y="68795"/>
                    <a:pt x="3218" y="68795"/>
                  </a:cubicBezTo>
                  <a:cubicBezTo>
                    <a:pt x="5690" y="68795"/>
                    <a:pt x="5867" y="67909"/>
                    <a:pt x="6396" y="65960"/>
                  </a:cubicBezTo>
                  <a:cubicBezTo>
                    <a:pt x="10988" y="50727"/>
                    <a:pt x="18757" y="44350"/>
                    <a:pt x="25291" y="44350"/>
                  </a:cubicBezTo>
                  <a:cubicBezTo>
                    <a:pt x="28116" y="44350"/>
                    <a:pt x="29706" y="45767"/>
                    <a:pt x="29706" y="50550"/>
                  </a:cubicBezTo>
                  <a:cubicBezTo>
                    <a:pt x="29706" y="54624"/>
                    <a:pt x="28646" y="57281"/>
                    <a:pt x="24231" y="68263"/>
                  </a:cubicBezTo>
                  <a:lnTo>
                    <a:pt x="13107" y="9678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AE6AE03-0E2F-4A46-D16B-99FAA4102CCB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769781" y="7594455"/>
              <a:ext cx="77521" cy="153576"/>
            </a:xfrm>
            <a:custGeom>
              <a:avLst/>
              <a:gdLst>
                <a:gd name="connsiteX0" fmla="*/ 77740 w 77521"/>
                <a:gd name="connsiteY0" fmla="*/ 6797 h 153576"/>
                <a:gd name="connsiteX1" fmla="*/ 70676 w 77521"/>
                <a:gd name="connsiteY1" fmla="*/ 66 h 153576"/>
                <a:gd name="connsiteX2" fmla="*/ 60787 w 77521"/>
                <a:gd name="connsiteY2" fmla="*/ 9808 h 153576"/>
                <a:gd name="connsiteX3" fmla="*/ 67851 w 77521"/>
                <a:gd name="connsiteY3" fmla="*/ 16540 h 153576"/>
                <a:gd name="connsiteX4" fmla="*/ 77740 w 77521"/>
                <a:gd name="connsiteY4" fmla="*/ 6797 h 153576"/>
                <a:gd name="connsiteX5" fmla="*/ 40304 w 77521"/>
                <a:gd name="connsiteY5" fmla="*/ 126187 h 153576"/>
                <a:gd name="connsiteX6" fmla="*/ 17524 w 77521"/>
                <a:gd name="connsiteY6" fmla="*/ 148683 h 153576"/>
                <a:gd name="connsiteX7" fmla="*/ 11167 w 77521"/>
                <a:gd name="connsiteY7" fmla="*/ 147620 h 153576"/>
                <a:gd name="connsiteX8" fmla="*/ 17171 w 77521"/>
                <a:gd name="connsiteY8" fmla="*/ 138586 h 153576"/>
                <a:gd name="connsiteX9" fmla="*/ 10284 w 77521"/>
                <a:gd name="connsiteY9" fmla="*/ 132032 h 153576"/>
                <a:gd name="connsiteX10" fmla="*/ 219 w 77521"/>
                <a:gd name="connsiteY10" fmla="*/ 142483 h 153576"/>
                <a:gd name="connsiteX11" fmla="*/ 17701 w 77521"/>
                <a:gd name="connsiteY11" fmla="*/ 153643 h 153576"/>
                <a:gd name="connsiteX12" fmla="*/ 54430 w 77521"/>
                <a:gd name="connsiteY12" fmla="*/ 125655 h 153576"/>
                <a:gd name="connsiteX13" fmla="*/ 70323 w 77521"/>
                <a:gd name="connsiteY13" fmla="*/ 62241 h 153576"/>
                <a:gd name="connsiteX14" fmla="*/ 71206 w 77521"/>
                <a:gd name="connsiteY14" fmla="*/ 56041 h 153576"/>
                <a:gd name="connsiteX15" fmla="*/ 52311 w 77521"/>
                <a:gd name="connsiteY15" fmla="*/ 39390 h 153576"/>
                <a:gd name="connsiteX16" fmla="*/ 21409 w 77521"/>
                <a:gd name="connsiteY16" fmla="*/ 66492 h 153576"/>
                <a:gd name="connsiteX17" fmla="*/ 24411 w 77521"/>
                <a:gd name="connsiteY17" fmla="*/ 68795 h 153576"/>
                <a:gd name="connsiteX18" fmla="*/ 27943 w 77521"/>
                <a:gd name="connsiteY18" fmla="*/ 65606 h 153576"/>
                <a:gd name="connsiteX19" fmla="*/ 51782 w 77521"/>
                <a:gd name="connsiteY19" fmla="*/ 44350 h 153576"/>
                <a:gd name="connsiteX20" fmla="*/ 57785 w 77521"/>
                <a:gd name="connsiteY20" fmla="*/ 53030 h 153576"/>
                <a:gd name="connsiteX21" fmla="*/ 57256 w 77521"/>
                <a:gd name="connsiteY21" fmla="*/ 58344 h 153576"/>
                <a:gd name="connsiteX22" fmla="*/ 40304 w 77521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521" h="153576">
                  <a:moveTo>
                    <a:pt x="77740" y="6797"/>
                  </a:moveTo>
                  <a:cubicBezTo>
                    <a:pt x="77740" y="3786"/>
                    <a:pt x="75444" y="66"/>
                    <a:pt x="70676" y="66"/>
                  </a:cubicBezTo>
                  <a:cubicBezTo>
                    <a:pt x="65555" y="66"/>
                    <a:pt x="60787" y="5026"/>
                    <a:pt x="60787" y="9808"/>
                  </a:cubicBezTo>
                  <a:cubicBezTo>
                    <a:pt x="60787" y="12643"/>
                    <a:pt x="62906" y="16540"/>
                    <a:pt x="67851" y="16540"/>
                  </a:cubicBezTo>
                  <a:cubicBezTo>
                    <a:pt x="72619" y="16540"/>
                    <a:pt x="77740" y="11934"/>
                    <a:pt x="77740" y="6797"/>
                  </a:cubicBezTo>
                  <a:close/>
                  <a:moveTo>
                    <a:pt x="40304" y="126187"/>
                  </a:moveTo>
                  <a:cubicBezTo>
                    <a:pt x="37302" y="138409"/>
                    <a:pt x="27943" y="148683"/>
                    <a:pt x="17524" y="148683"/>
                  </a:cubicBezTo>
                  <a:cubicBezTo>
                    <a:pt x="15228" y="148683"/>
                    <a:pt x="13109" y="148329"/>
                    <a:pt x="11167" y="147620"/>
                  </a:cubicBezTo>
                  <a:cubicBezTo>
                    <a:pt x="15758" y="145494"/>
                    <a:pt x="17171" y="141243"/>
                    <a:pt x="17171" y="138586"/>
                  </a:cubicBezTo>
                  <a:cubicBezTo>
                    <a:pt x="17171" y="134335"/>
                    <a:pt x="13816" y="132032"/>
                    <a:pt x="10284" y="132032"/>
                  </a:cubicBezTo>
                  <a:cubicBezTo>
                    <a:pt x="4810" y="132032"/>
                    <a:pt x="219" y="136815"/>
                    <a:pt x="219" y="142483"/>
                  </a:cubicBezTo>
                  <a:cubicBezTo>
                    <a:pt x="219" y="149214"/>
                    <a:pt x="7105" y="153643"/>
                    <a:pt x="17701" y="153643"/>
                  </a:cubicBezTo>
                  <a:cubicBezTo>
                    <a:pt x="28296" y="153643"/>
                    <a:pt x="48956" y="147266"/>
                    <a:pt x="54430" y="125655"/>
                  </a:cubicBezTo>
                  <a:lnTo>
                    <a:pt x="70323" y="62241"/>
                  </a:lnTo>
                  <a:cubicBezTo>
                    <a:pt x="70853" y="60292"/>
                    <a:pt x="71206" y="58698"/>
                    <a:pt x="71206" y="56041"/>
                  </a:cubicBezTo>
                  <a:cubicBezTo>
                    <a:pt x="71206" y="46298"/>
                    <a:pt x="62906" y="39390"/>
                    <a:pt x="52311" y="39390"/>
                  </a:cubicBezTo>
                  <a:cubicBezTo>
                    <a:pt x="32710" y="39390"/>
                    <a:pt x="21409" y="64012"/>
                    <a:pt x="21409" y="66492"/>
                  </a:cubicBezTo>
                  <a:cubicBezTo>
                    <a:pt x="21409" y="68795"/>
                    <a:pt x="23881" y="68795"/>
                    <a:pt x="24411" y="68795"/>
                  </a:cubicBezTo>
                  <a:cubicBezTo>
                    <a:pt x="26530" y="68795"/>
                    <a:pt x="26706" y="68263"/>
                    <a:pt x="27943" y="65606"/>
                  </a:cubicBezTo>
                  <a:cubicBezTo>
                    <a:pt x="32357" y="55332"/>
                    <a:pt x="41540" y="44350"/>
                    <a:pt x="51782" y="44350"/>
                  </a:cubicBezTo>
                  <a:cubicBezTo>
                    <a:pt x="56196" y="44350"/>
                    <a:pt x="57785" y="47361"/>
                    <a:pt x="57785" y="53030"/>
                  </a:cubicBezTo>
                  <a:cubicBezTo>
                    <a:pt x="57785" y="54978"/>
                    <a:pt x="57432" y="57458"/>
                    <a:pt x="57256" y="58344"/>
                  </a:cubicBezTo>
                  <a:lnTo>
                    <a:pt x="40304" y="12618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2B24219-F5BD-3A40-EF41-E6F28A1264A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863285" y="7633779"/>
              <a:ext cx="98534" cy="112481"/>
            </a:xfrm>
            <a:custGeom>
              <a:avLst/>
              <a:gdLst>
                <a:gd name="connsiteX0" fmla="*/ 13643 w 98534"/>
                <a:gd name="connsiteY0" fmla="*/ 99793 h 112481"/>
                <a:gd name="connsiteX1" fmla="*/ 4990 w 98534"/>
                <a:gd name="connsiteY1" fmla="*/ 106170 h 112481"/>
                <a:gd name="connsiteX2" fmla="*/ 222 w 98534"/>
                <a:gd name="connsiteY2" fmla="*/ 109890 h 112481"/>
                <a:gd name="connsiteX3" fmla="*/ 2695 w 98534"/>
                <a:gd name="connsiteY3" fmla="*/ 112547 h 112481"/>
                <a:gd name="connsiteX4" fmla="*/ 17881 w 98534"/>
                <a:gd name="connsiteY4" fmla="*/ 111839 h 112481"/>
                <a:gd name="connsiteX5" fmla="*/ 36422 w 98534"/>
                <a:gd name="connsiteY5" fmla="*/ 112547 h 112481"/>
                <a:gd name="connsiteX6" fmla="*/ 39954 w 98534"/>
                <a:gd name="connsiteY6" fmla="*/ 108650 h 112481"/>
                <a:gd name="connsiteX7" fmla="*/ 35363 w 98534"/>
                <a:gd name="connsiteY7" fmla="*/ 106170 h 112481"/>
                <a:gd name="connsiteX8" fmla="*/ 26710 w 98534"/>
                <a:gd name="connsiteY8" fmla="*/ 104045 h 112481"/>
                <a:gd name="connsiteX9" fmla="*/ 28653 w 98534"/>
                <a:gd name="connsiteY9" fmla="*/ 95896 h 112481"/>
                <a:gd name="connsiteX10" fmla="*/ 35186 w 98534"/>
                <a:gd name="connsiteY10" fmla="*/ 69503 h 112481"/>
                <a:gd name="connsiteX11" fmla="*/ 53375 w 98534"/>
                <a:gd name="connsiteY11" fmla="*/ 79954 h 112481"/>
                <a:gd name="connsiteX12" fmla="*/ 98757 w 98534"/>
                <a:gd name="connsiteY12" fmla="*/ 29648 h 112481"/>
                <a:gd name="connsiteX13" fmla="*/ 72269 w 98534"/>
                <a:gd name="connsiteY13" fmla="*/ 66 h 112481"/>
                <a:gd name="connsiteX14" fmla="*/ 47194 w 98534"/>
                <a:gd name="connsiteY14" fmla="*/ 12465 h 112481"/>
                <a:gd name="connsiteX15" fmla="*/ 29006 w 98534"/>
                <a:gd name="connsiteY15" fmla="*/ 66 h 112481"/>
                <a:gd name="connsiteX16" fmla="*/ 15055 w 98534"/>
                <a:gd name="connsiteY16" fmla="*/ 9454 h 112481"/>
                <a:gd name="connsiteX17" fmla="*/ 8698 w 98534"/>
                <a:gd name="connsiteY17" fmla="*/ 27168 h 112481"/>
                <a:gd name="connsiteX18" fmla="*/ 11700 w 98534"/>
                <a:gd name="connsiteY18" fmla="*/ 29471 h 112481"/>
                <a:gd name="connsiteX19" fmla="*/ 15585 w 98534"/>
                <a:gd name="connsiteY19" fmla="*/ 24156 h 112481"/>
                <a:gd name="connsiteX20" fmla="*/ 28476 w 98534"/>
                <a:gd name="connsiteY20" fmla="*/ 5026 h 112481"/>
                <a:gd name="connsiteX21" fmla="*/ 34303 w 98534"/>
                <a:gd name="connsiteY21" fmla="*/ 13705 h 112481"/>
                <a:gd name="connsiteX22" fmla="*/ 33774 w 98534"/>
                <a:gd name="connsiteY22" fmla="*/ 19020 h 112481"/>
                <a:gd name="connsiteX23" fmla="*/ 13643 w 98534"/>
                <a:gd name="connsiteY23" fmla="*/ 99793 h 112481"/>
                <a:gd name="connsiteX24" fmla="*/ 47017 w 98534"/>
                <a:gd name="connsiteY24" fmla="*/ 21322 h 112481"/>
                <a:gd name="connsiteX25" fmla="*/ 71739 w 98534"/>
                <a:gd name="connsiteY25" fmla="*/ 5026 h 112481"/>
                <a:gd name="connsiteX26" fmla="*/ 84630 w 98534"/>
                <a:gd name="connsiteY26" fmla="*/ 22208 h 112481"/>
                <a:gd name="connsiteX27" fmla="*/ 75448 w 98534"/>
                <a:gd name="connsiteY27" fmla="*/ 57812 h 112481"/>
                <a:gd name="connsiteX28" fmla="*/ 53375 w 98534"/>
                <a:gd name="connsiteY28" fmla="*/ 74994 h 112481"/>
                <a:gd name="connsiteX29" fmla="*/ 37658 w 98534"/>
                <a:gd name="connsiteY29" fmla="*/ 59584 h 112481"/>
                <a:gd name="connsiteX30" fmla="*/ 38188 w 98534"/>
                <a:gd name="connsiteY30" fmla="*/ 56927 h 112481"/>
                <a:gd name="connsiteX31" fmla="*/ 47017 w 98534"/>
                <a:gd name="connsiteY31" fmla="*/ 21322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534" h="112481">
                  <a:moveTo>
                    <a:pt x="13643" y="99793"/>
                  </a:moveTo>
                  <a:cubicBezTo>
                    <a:pt x="12407" y="104753"/>
                    <a:pt x="12054" y="106170"/>
                    <a:pt x="4990" y="106170"/>
                  </a:cubicBezTo>
                  <a:cubicBezTo>
                    <a:pt x="2695" y="106170"/>
                    <a:pt x="222" y="106170"/>
                    <a:pt x="222" y="109890"/>
                  </a:cubicBezTo>
                  <a:cubicBezTo>
                    <a:pt x="222" y="111839"/>
                    <a:pt x="1812" y="112547"/>
                    <a:pt x="2695" y="112547"/>
                  </a:cubicBezTo>
                  <a:cubicBezTo>
                    <a:pt x="7286" y="112547"/>
                    <a:pt x="13113" y="111839"/>
                    <a:pt x="17881" y="111839"/>
                  </a:cubicBezTo>
                  <a:cubicBezTo>
                    <a:pt x="23885" y="111839"/>
                    <a:pt x="30595" y="112547"/>
                    <a:pt x="36422" y="112547"/>
                  </a:cubicBezTo>
                  <a:cubicBezTo>
                    <a:pt x="38012" y="112547"/>
                    <a:pt x="39954" y="112016"/>
                    <a:pt x="39954" y="108650"/>
                  </a:cubicBezTo>
                  <a:cubicBezTo>
                    <a:pt x="39954" y="106170"/>
                    <a:pt x="37482" y="106170"/>
                    <a:pt x="35363" y="106170"/>
                  </a:cubicBezTo>
                  <a:cubicBezTo>
                    <a:pt x="31478" y="106170"/>
                    <a:pt x="26710" y="106170"/>
                    <a:pt x="26710" y="104045"/>
                  </a:cubicBezTo>
                  <a:cubicBezTo>
                    <a:pt x="26710" y="103159"/>
                    <a:pt x="27946" y="98553"/>
                    <a:pt x="28653" y="95896"/>
                  </a:cubicBezTo>
                  <a:cubicBezTo>
                    <a:pt x="30772" y="86508"/>
                    <a:pt x="33244" y="76943"/>
                    <a:pt x="35186" y="69503"/>
                  </a:cubicBezTo>
                  <a:cubicBezTo>
                    <a:pt x="37305" y="73046"/>
                    <a:pt x="42779" y="79954"/>
                    <a:pt x="53375" y="79954"/>
                  </a:cubicBezTo>
                  <a:cubicBezTo>
                    <a:pt x="74918" y="79954"/>
                    <a:pt x="98757" y="56041"/>
                    <a:pt x="98757" y="29648"/>
                  </a:cubicBezTo>
                  <a:cubicBezTo>
                    <a:pt x="98757" y="8923"/>
                    <a:pt x="84454" y="66"/>
                    <a:pt x="72269" y="66"/>
                  </a:cubicBezTo>
                  <a:cubicBezTo>
                    <a:pt x="61321" y="66"/>
                    <a:pt x="51962" y="7506"/>
                    <a:pt x="47194" y="12465"/>
                  </a:cubicBezTo>
                  <a:cubicBezTo>
                    <a:pt x="44192" y="2369"/>
                    <a:pt x="34303" y="66"/>
                    <a:pt x="29006" y="66"/>
                  </a:cubicBezTo>
                  <a:cubicBezTo>
                    <a:pt x="22119" y="66"/>
                    <a:pt x="17881" y="4672"/>
                    <a:pt x="15055" y="9454"/>
                  </a:cubicBezTo>
                  <a:cubicBezTo>
                    <a:pt x="11524" y="15477"/>
                    <a:pt x="8698" y="26105"/>
                    <a:pt x="8698" y="27168"/>
                  </a:cubicBezTo>
                  <a:cubicBezTo>
                    <a:pt x="8698" y="29471"/>
                    <a:pt x="11171" y="29471"/>
                    <a:pt x="11700" y="29471"/>
                  </a:cubicBezTo>
                  <a:cubicBezTo>
                    <a:pt x="14173" y="29471"/>
                    <a:pt x="14349" y="28939"/>
                    <a:pt x="15585" y="24156"/>
                  </a:cubicBezTo>
                  <a:cubicBezTo>
                    <a:pt x="18234" y="13883"/>
                    <a:pt x="21589" y="5026"/>
                    <a:pt x="28476" y="5026"/>
                  </a:cubicBezTo>
                  <a:cubicBezTo>
                    <a:pt x="33067" y="5026"/>
                    <a:pt x="34303" y="8923"/>
                    <a:pt x="34303" y="13705"/>
                  </a:cubicBezTo>
                  <a:cubicBezTo>
                    <a:pt x="34303" y="15654"/>
                    <a:pt x="33950" y="17957"/>
                    <a:pt x="33774" y="19020"/>
                  </a:cubicBezTo>
                  <a:lnTo>
                    <a:pt x="13643" y="99793"/>
                  </a:lnTo>
                  <a:close/>
                  <a:moveTo>
                    <a:pt x="47017" y="21322"/>
                  </a:moveTo>
                  <a:cubicBezTo>
                    <a:pt x="57259" y="7683"/>
                    <a:pt x="66089" y="5026"/>
                    <a:pt x="71739" y="5026"/>
                  </a:cubicBezTo>
                  <a:cubicBezTo>
                    <a:pt x="78626" y="5026"/>
                    <a:pt x="84630" y="10163"/>
                    <a:pt x="84630" y="22208"/>
                  </a:cubicBezTo>
                  <a:cubicBezTo>
                    <a:pt x="84630" y="29471"/>
                    <a:pt x="80745" y="47538"/>
                    <a:pt x="75448" y="57812"/>
                  </a:cubicBezTo>
                  <a:cubicBezTo>
                    <a:pt x="71033" y="66492"/>
                    <a:pt x="62380" y="74994"/>
                    <a:pt x="53375" y="74994"/>
                  </a:cubicBezTo>
                  <a:cubicBezTo>
                    <a:pt x="40837" y="74994"/>
                    <a:pt x="37658" y="61355"/>
                    <a:pt x="37658" y="59584"/>
                  </a:cubicBezTo>
                  <a:cubicBezTo>
                    <a:pt x="37658" y="58875"/>
                    <a:pt x="38012" y="57635"/>
                    <a:pt x="38188" y="56927"/>
                  </a:cubicBezTo>
                  <a:lnTo>
                    <a:pt x="47017" y="2132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54ABE7B-70E4-34D5-5040-D0E0165E6E67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978226" y="7633779"/>
              <a:ext cx="79463" cy="112481"/>
            </a:xfrm>
            <a:custGeom>
              <a:avLst/>
              <a:gdLst>
                <a:gd name="connsiteX0" fmla="*/ 79337 w 79463"/>
                <a:gd name="connsiteY0" fmla="*/ 5203 h 112481"/>
                <a:gd name="connsiteX1" fmla="*/ 79690 w 79463"/>
                <a:gd name="connsiteY1" fmla="*/ 2546 h 112481"/>
                <a:gd name="connsiteX2" fmla="*/ 77394 w 79463"/>
                <a:gd name="connsiteY2" fmla="*/ 66 h 112481"/>
                <a:gd name="connsiteX3" fmla="*/ 64680 w 79463"/>
                <a:gd name="connsiteY3" fmla="*/ 11757 h 112481"/>
                <a:gd name="connsiteX4" fmla="*/ 45785 w 79463"/>
                <a:gd name="connsiteY4" fmla="*/ 66 h 112481"/>
                <a:gd name="connsiteX5" fmla="*/ 226 w 79463"/>
                <a:gd name="connsiteY5" fmla="*/ 50550 h 112481"/>
                <a:gd name="connsiteX6" fmla="*/ 26891 w 79463"/>
                <a:gd name="connsiteY6" fmla="*/ 79954 h 112481"/>
                <a:gd name="connsiteX7" fmla="*/ 49141 w 79463"/>
                <a:gd name="connsiteY7" fmla="*/ 70212 h 112481"/>
                <a:gd name="connsiteX8" fmla="*/ 42784 w 79463"/>
                <a:gd name="connsiteY8" fmla="*/ 96074 h 112481"/>
                <a:gd name="connsiteX9" fmla="*/ 29186 w 79463"/>
                <a:gd name="connsiteY9" fmla="*/ 106170 h 112481"/>
                <a:gd name="connsiteX10" fmla="*/ 24595 w 79463"/>
                <a:gd name="connsiteY10" fmla="*/ 110067 h 112481"/>
                <a:gd name="connsiteX11" fmla="*/ 27244 w 79463"/>
                <a:gd name="connsiteY11" fmla="*/ 112547 h 112481"/>
                <a:gd name="connsiteX12" fmla="*/ 45609 w 79463"/>
                <a:gd name="connsiteY12" fmla="*/ 111839 h 112481"/>
                <a:gd name="connsiteX13" fmla="*/ 64504 w 79463"/>
                <a:gd name="connsiteY13" fmla="*/ 112547 h 112481"/>
                <a:gd name="connsiteX14" fmla="*/ 68035 w 79463"/>
                <a:gd name="connsiteY14" fmla="*/ 108650 h 112481"/>
                <a:gd name="connsiteX15" fmla="*/ 63444 w 79463"/>
                <a:gd name="connsiteY15" fmla="*/ 106170 h 112481"/>
                <a:gd name="connsiteX16" fmla="*/ 54791 w 79463"/>
                <a:gd name="connsiteY16" fmla="*/ 104045 h 112481"/>
                <a:gd name="connsiteX17" fmla="*/ 55674 w 79463"/>
                <a:gd name="connsiteY17" fmla="*/ 100148 h 112481"/>
                <a:gd name="connsiteX18" fmla="*/ 79337 w 79463"/>
                <a:gd name="connsiteY18" fmla="*/ 5203 h 112481"/>
                <a:gd name="connsiteX19" fmla="*/ 52672 w 79463"/>
                <a:gd name="connsiteY19" fmla="*/ 55864 h 112481"/>
                <a:gd name="connsiteX20" fmla="*/ 49494 w 79463"/>
                <a:gd name="connsiteY20" fmla="*/ 62064 h 112481"/>
                <a:gd name="connsiteX21" fmla="*/ 27421 w 79463"/>
                <a:gd name="connsiteY21" fmla="*/ 74994 h 112481"/>
                <a:gd name="connsiteX22" fmla="*/ 14530 w 79463"/>
                <a:gd name="connsiteY22" fmla="*/ 57812 h 112481"/>
                <a:gd name="connsiteX23" fmla="*/ 23712 w 79463"/>
                <a:gd name="connsiteY23" fmla="*/ 21854 h 112481"/>
                <a:gd name="connsiteX24" fmla="*/ 45785 w 79463"/>
                <a:gd name="connsiteY24" fmla="*/ 5026 h 112481"/>
                <a:gd name="connsiteX25" fmla="*/ 61502 w 79463"/>
                <a:gd name="connsiteY25" fmla="*/ 20437 h 112481"/>
                <a:gd name="connsiteX26" fmla="*/ 60972 w 79463"/>
                <a:gd name="connsiteY26" fmla="*/ 23094 h 112481"/>
                <a:gd name="connsiteX27" fmla="*/ 52672 w 79463"/>
                <a:gd name="connsiteY27" fmla="*/ 55864 h 112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463" h="112481">
                  <a:moveTo>
                    <a:pt x="79337" y="5203"/>
                  </a:moveTo>
                  <a:cubicBezTo>
                    <a:pt x="79513" y="4494"/>
                    <a:pt x="79690" y="3432"/>
                    <a:pt x="79690" y="2546"/>
                  </a:cubicBezTo>
                  <a:cubicBezTo>
                    <a:pt x="79690" y="1483"/>
                    <a:pt x="78984" y="66"/>
                    <a:pt x="77394" y="66"/>
                  </a:cubicBezTo>
                  <a:cubicBezTo>
                    <a:pt x="75628" y="66"/>
                    <a:pt x="68212" y="6089"/>
                    <a:pt x="64680" y="11757"/>
                  </a:cubicBezTo>
                  <a:cubicBezTo>
                    <a:pt x="62914" y="8214"/>
                    <a:pt x="57087" y="66"/>
                    <a:pt x="45785" y="66"/>
                  </a:cubicBezTo>
                  <a:cubicBezTo>
                    <a:pt x="23183" y="66"/>
                    <a:pt x="226" y="25042"/>
                    <a:pt x="226" y="50550"/>
                  </a:cubicBezTo>
                  <a:cubicBezTo>
                    <a:pt x="226" y="67732"/>
                    <a:pt x="11704" y="79954"/>
                    <a:pt x="26891" y="79954"/>
                  </a:cubicBezTo>
                  <a:cubicBezTo>
                    <a:pt x="36956" y="79954"/>
                    <a:pt x="45256" y="73577"/>
                    <a:pt x="49141" y="70212"/>
                  </a:cubicBezTo>
                  <a:cubicBezTo>
                    <a:pt x="48964" y="70743"/>
                    <a:pt x="43490" y="93062"/>
                    <a:pt x="42784" y="96074"/>
                  </a:cubicBezTo>
                  <a:cubicBezTo>
                    <a:pt x="40311" y="105816"/>
                    <a:pt x="40135" y="105993"/>
                    <a:pt x="29186" y="106170"/>
                  </a:cubicBezTo>
                  <a:cubicBezTo>
                    <a:pt x="27067" y="106170"/>
                    <a:pt x="24595" y="106170"/>
                    <a:pt x="24595" y="110067"/>
                  </a:cubicBezTo>
                  <a:cubicBezTo>
                    <a:pt x="24595" y="111130"/>
                    <a:pt x="25478" y="112547"/>
                    <a:pt x="27244" y="112547"/>
                  </a:cubicBezTo>
                  <a:cubicBezTo>
                    <a:pt x="33071" y="112547"/>
                    <a:pt x="39605" y="111839"/>
                    <a:pt x="45609" y="111839"/>
                  </a:cubicBezTo>
                  <a:cubicBezTo>
                    <a:pt x="51613" y="111839"/>
                    <a:pt x="59029" y="112547"/>
                    <a:pt x="64504" y="112547"/>
                  </a:cubicBezTo>
                  <a:cubicBezTo>
                    <a:pt x="66093" y="112547"/>
                    <a:pt x="68035" y="112016"/>
                    <a:pt x="68035" y="108650"/>
                  </a:cubicBezTo>
                  <a:cubicBezTo>
                    <a:pt x="68035" y="106170"/>
                    <a:pt x="65563" y="106170"/>
                    <a:pt x="63444" y="106170"/>
                  </a:cubicBezTo>
                  <a:cubicBezTo>
                    <a:pt x="59559" y="106170"/>
                    <a:pt x="54791" y="106170"/>
                    <a:pt x="54791" y="104045"/>
                  </a:cubicBezTo>
                  <a:cubicBezTo>
                    <a:pt x="54791" y="103513"/>
                    <a:pt x="54791" y="103159"/>
                    <a:pt x="55674" y="100148"/>
                  </a:cubicBezTo>
                  <a:lnTo>
                    <a:pt x="79337" y="5203"/>
                  </a:lnTo>
                  <a:close/>
                  <a:moveTo>
                    <a:pt x="52672" y="55864"/>
                  </a:moveTo>
                  <a:cubicBezTo>
                    <a:pt x="51789" y="58875"/>
                    <a:pt x="51789" y="59229"/>
                    <a:pt x="49494" y="62064"/>
                  </a:cubicBezTo>
                  <a:cubicBezTo>
                    <a:pt x="42607" y="70212"/>
                    <a:pt x="34307" y="74994"/>
                    <a:pt x="27421" y="74994"/>
                  </a:cubicBezTo>
                  <a:cubicBezTo>
                    <a:pt x="20887" y="74994"/>
                    <a:pt x="14530" y="70389"/>
                    <a:pt x="14530" y="57812"/>
                  </a:cubicBezTo>
                  <a:cubicBezTo>
                    <a:pt x="14530" y="48424"/>
                    <a:pt x="19651" y="28939"/>
                    <a:pt x="23712" y="21854"/>
                  </a:cubicBezTo>
                  <a:cubicBezTo>
                    <a:pt x="31835" y="7683"/>
                    <a:pt x="40841" y="5026"/>
                    <a:pt x="45785" y="5026"/>
                  </a:cubicBezTo>
                  <a:cubicBezTo>
                    <a:pt x="58146" y="5026"/>
                    <a:pt x="61502" y="18665"/>
                    <a:pt x="61502" y="20437"/>
                  </a:cubicBezTo>
                  <a:cubicBezTo>
                    <a:pt x="61502" y="21322"/>
                    <a:pt x="61148" y="22385"/>
                    <a:pt x="60972" y="23094"/>
                  </a:cubicBezTo>
                  <a:lnTo>
                    <a:pt x="52672" y="5586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FF10A78-8120-3422-391A-47BFBADA3819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086027" y="7691526"/>
              <a:ext cx="20307" cy="20370"/>
            </a:xfrm>
            <a:custGeom>
              <a:avLst/>
              <a:gdLst>
                <a:gd name="connsiteX0" fmla="*/ 20538 w 20307"/>
                <a:gd name="connsiteY0" fmla="*/ 10340 h 20370"/>
                <a:gd name="connsiteX1" fmla="*/ 10472 w 20307"/>
                <a:gd name="connsiteY1" fmla="*/ 66 h 20370"/>
                <a:gd name="connsiteX2" fmla="*/ 230 w 20307"/>
                <a:gd name="connsiteY2" fmla="*/ 10163 h 20370"/>
                <a:gd name="connsiteX3" fmla="*/ 10296 w 20307"/>
                <a:gd name="connsiteY3" fmla="*/ 20437 h 20370"/>
                <a:gd name="connsiteX4" fmla="*/ 20538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538" y="10340"/>
                  </a:moveTo>
                  <a:cubicBezTo>
                    <a:pt x="20538" y="3963"/>
                    <a:pt x="15240" y="66"/>
                    <a:pt x="10472" y="66"/>
                  </a:cubicBezTo>
                  <a:cubicBezTo>
                    <a:pt x="4645" y="66"/>
                    <a:pt x="230" y="4849"/>
                    <a:pt x="230" y="10163"/>
                  </a:cubicBezTo>
                  <a:cubicBezTo>
                    <a:pt x="230" y="16540"/>
                    <a:pt x="5528" y="20437"/>
                    <a:pt x="10296" y="20437"/>
                  </a:cubicBezTo>
                  <a:cubicBezTo>
                    <a:pt x="16123" y="20437"/>
                    <a:pt x="20538" y="15654"/>
                    <a:pt x="20538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DCE03CB-6B1A-72D2-0A26-9307FF379FF4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145941" y="7691526"/>
              <a:ext cx="20307" cy="20370"/>
            </a:xfrm>
            <a:custGeom>
              <a:avLst/>
              <a:gdLst>
                <a:gd name="connsiteX0" fmla="*/ 20540 w 20307"/>
                <a:gd name="connsiteY0" fmla="*/ 10340 h 20370"/>
                <a:gd name="connsiteX1" fmla="*/ 10475 w 20307"/>
                <a:gd name="connsiteY1" fmla="*/ 66 h 20370"/>
                <a:gd name="connsiteX2" fmla="*/ 233 w 20307"/>
                <a:gd name="connsiteY2" fmla="*/ 10163 h 20370"/>
                <a:gd name="connsiteX3" fmla="*/ 10298 w 20307"/>
                <a:gd name="connsiteY3" fmla="*/ 20437 h 20370"/>
                <a:gd name="connsiteX4" fmla="*/ 20540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540" y="10340"/>
                  </a:moveTo>
                  <a:cubicBezTo>
                    <a:pt x="20540" y="3963"/>
                    <a:pt x="15242" y="66"/>
                    <a:pt x="10475" y="66"/>
                  </a:cubicBezTo>
                  <a:cubicBezTo>
                    <a:pt x="4647" y="66"/>
                    <a:pt x="233" y="4849"/>
                    <a:pt x="233" y="10163"/>
                  </a:cubicBezTo>
                  <a:cubicBezTo>
                    <a:pt x="233" y="16540"/>
                    <a:pt x="5530" y="20437"/>
                    <a:pt x="10298" y="20437"/>
                  </a:cubicBezTo>
                  <a:cubicBezTo>
                    <a:pt x="16125" y="20437"/>
                    <a:pt x="20540" y="15654"/>
                    <a:pt x="20540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60D108B-1028-45D4-20B5-A98EE489627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205854" y="7691526"/>
              <a:ext cx="20307" cy="20370"/>
            </a:xfrm>
            <a:custGeom>
              <a:avLst/>
              <a:gdLst>
                <a:gd name="connsiteX0" fmla="*/ 20542 w 20307"/>
                <a:gd name="connsiteY0" fmla="*/ 10340 h 20370"/>
                <a:gd name="connsiteX1" fmla="*/ 10477 w 20307"/>
                <a:gd name="connsiteY1" fmla="*/ 66 h 20370"/>
                <a:gd name="connsiteX2" fmla="*/ 235 w 20307"/>
                <a:gd name="connsiteY2" fmla="*/ 10163 h 20370"/>
                <a:gd name="connsiteX3" fmla="*/ 10300 w 20307"/>
                <a:gd name="connsiteY3" fmla="*/ 20437 h 20370"/>
                <a:gd name="connsiteX4" fmla="*/ 20542 w 20307"/>
                <a:gd name="connsiteY4" fmla="*/ 10340 h 2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7" h="20370">
                  <a:moveTo>
                    <a:pt x="20542" y="10340"/>
                  </a:moveTo>
                  <a:cubicBezTo>
                    <a:pt x="20542" y="3963"/>
                    <a:pt x="15245" y="66"/>
                    <a:pt x="10477" y="66"/>
                  </a:cubicBezTo>
                  <a:cubicBezTo>
                    <a:pt x="4650" y="66"/>
                    <a:pt x="235" y="4849"/>
                    <a:pt x="235" y="10163"/>
                  </a:cubicBezTo>
                  <a:cubicBezTo>
                    <a:pt x="235" y="16540"/>
                    <a:pt x="5533" y="20437"/>
                    <a:pt x="10300" y="20437"/>
                  </a:cubicBezTo>
                  <a:cubicBezTo>
                    <a:pt x="16128" y="20437"/>
                    <a:pt x="20542" y="15654"/>
                    <a:pt x="20542" y="10340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81E3E4-A895-9155-DF64-110755DD6EB0}"/>
                  </a:ext>
                </a:extLst>
              </p:cNvPr>
              <p:cNvSpPr txBox="1"/>
              <p:nvPr/>
            </p:nvSpPr>
            <p:spPr>
              <a:xfrm>
                <a:off x="3195638" y="1352550"/>
                <a:ext cx="5800725" cy="112371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Component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contravariant,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𝑗𝑘𝑙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000" dirty="0"/>
                  <a:t> covariant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P-even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Even terms are even under T, odd terms are odd  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81E3E4-A895-9155-DF64-110755DD6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638" y="1352550"/>
                <a:ext cx="5800725" cy="1123712"/>
              </a:xfrm>
              <a:prstGeom prst="roundRect">
                <a:avLst/>
              </a:prstGeom>
              <a:blipFill>
                <a:blip r:embed="rId6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02EC6B69-544D-6D14-AE2F-6B4439B50909}"/>
              </a:ext>
            </a:extLst>
          </p:cNvPr>
          <p:cNvSpPr txBox="1"/>
          <p:nvPr/>
        </p:nvSpPr>
        <p:spPr>
          <a:xfrm>
            <a:off x="1089258" y="3131347"/>
            <a:ext cx="1802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general:</a:t>
            </a:r>
          </a:p>
        </p:txBody>
      </p:sp>
      <p:grpSp>
        <p:nvGrpSpPr>
          <p:cNvPr id="166" name="Group 165" descr="\documentclass{article}&#10;\usepackage{amsmath}&#10;\pagestyle{empty}&#10;\begin{document}&#10;&#10;&#10;$\chi^{(o)}_{ijk\ldots,mnp\ldots}$&#10;&#10;\end{document}" title="IguanaTex Vector Display">
            <a:extLst>
              <a:ext uri="{FF2B5EF4-FFF2-40B4-BE49-F238E27FC236}">
                <a16:creationId xmlns:a16="http://schemas.microsoft.com/office/drawing/2014/main" id="{1538C732-7984-FACC-A537-E6D02DC13E4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622800" y="3111500"/>
            <a:ext cx="1592910" cy="489798"/>
            <a:chOff x="7141326" y="4858185"/>
            <a:chExt cx="1592910" cy="489798"/>
          </a:xfrm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C8B9148-DB7B-F8E3-B7E0-4539CFC14AF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141326" y="5056369"/>
              <a:ext cx="183355" cy="212841"/>
            </a:xfrm>
            <a:custGeom>
              <a:avLst/>
              <a:gdLst>
                <a:gd name="connsiteX0" fmla="*/ 179850 w 183355"/>
                <a:gd name="connsiteY0" fmla="*/ 12893 h 212841"/>
                <a:gd name="connsiteX1" fmla="*/ 183433 w 183355"/>
                <a:gd name="connsiteY1" fmla="*/ 7629 h 212841"/>
                <a:gd name="connsiteX2" fmla="*/ 179525 w 183355"/>
                <a:gd name="connsiteY2" fmla="*/ 3682 h 212841"/>
                <a:gd name="connsiteX3" fmla="*/ 174314 w 183355"/>
                <a:gd name="connsiteY3" fmla="*/ 7629 h 212841"/>
                <a:gd name="connsiteX4" fmla="*/ 99734 w 183355"/>
                <a:gd name="connsiteY4" fmla="*/ 91516 h 212841"/>
                <a:gd name="connsiteX5" fmla="*/ 76611 w 183355"/>
                <a:gd name="connsiteY5" fmla="*/ 24078 h 212841"/>
                <a:gd name="connsiteX6" fmla="*/ 37204 w 183355"/>
                <a:gd name="connsiteY6" fmla="*/ 63 h 212841"/>
                <a:gd name="connsiteX7" fmla="*/ 9847 w 183355"/>
                <a:gd name="connsiteY7" fmla="*/ 21775 h 212841"/>
                <a:gd name="connsiteX8" fmla="*/ 13755 w 183355"/>
                <a:gd name="connsiteY8" fmla="*/ 25065 h 212841"/>
                <a:gd name="connsiteX9" fmla="*/ 17989 w 183355"/>
                <a:gd name="connsiteY9" fmla="*/ 21446 h 212841"/>
                <a:gd name="connsiteX10" fmla="*/ 35250 w 183355"/>
                <a:gd name="connsiteY10" fmla="*/ 7300 h 212841"/>
                <a:gd name="connsiteX11" fmla="*/ 60327 w 183355"/>
                <a:gd name="connsiteY11" fmla="*/ 46776 h 212841"/>
                <a:gd name="connsiteX12" fmla="*/ 81170 w 183355"/>
                <a:gd name="connsiteY12" fmla="*/ 111912 h 212841"/>
                <a:gd name="connsiteX13" fmla="*/ 78565 w 183355"/>
                <a:gd name="connsiteY13" fmla="*/ 115530 h 212841"/>
                <a:gd name="connsiteX14" fmla="*/ 3659 w 183355"/>
                <a:gd name="connsiteY14" fmla="*/ 200075 h 212841"/>
                <a:gd name="connsiteX15" fmla="*/ 77 w 183355"/>
                <a:gd name="connsiteY15" fmla="*/ 205338 h 212841"/>
                <a:gd name="connsiteX16" fmla="*/ 3985 w 183355"/>
                <a:gd name="connsiteY16" fmla="*/ 209286 h 212841"/>
                <a:gd name="connsiteX17" fmla="*/ 9196 w 183355"/>
                <a:gd name="connsiteY17" fmla="*/ 205667 h 212841"/>
                <a:gd name="connsiteX18" fmla="*/ 83776 w 183355"/>
                <a:gd name="connsiteY18" fmla="*/ 121123 h 212841"/>
                <a:gd name="connsiteX19" fmla="*/ 105922 w 183355"/>
                <a:gd name="connsiteY19" fmla="*/ 186587 h 212841"/>
                <a:gd name="connsiteX20" fmla="*/ 146306 w 183355"/>
                <a:gd name="connsiteY20" fmla="*/ 212904 h 212841"/>
                <a:gd name="connsiteX21" fmla="*/ 173988 w 183355"/>
                <a:gd name="connsiteY21" fmla="*/ 191522 h 212841"/>
                <a:gd name="connsiteX22" fmla="*/ 170080 w 183355"/>
                <a:gd name="connsiteY22" fmla="*/ 187903 h 212841"/>
                <a:gd name="connsiteX23" fmla="*/ 165520 w 183355"/>
                <a:gd name="connsiteY23" fmla="*/ 192509 h 212841"/>
                <a:gd name="connsiteX24" fmla="*/ 148260 w 183355"/>
                <a:gd name="connsiteY24" fmla="*/ 205667 h 212841"/>
                <a:gd name="connsiteX25" fmla="*/ 102339 w 183355"/>
                <a:gd name="connsiteY25" fmla="*/ 100727 h 212841"/>
                <a:gd name="connsiteX26" fmla="*/ 179850 w 183355"/>
                <a:gd name="connsiteY26" fmla="*/ 12893 h 21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355" h="212841">
                  <a:moveTo>
                    <a:pt x="179850" y="12893"/>
                  </a:moveTo>
                  <a:cubicBezTo>
                    <a:pt x="183433" y="9274"/>
                    <a:pt x="183433" y="8616"/>
                    <a:pt x="183433" y="7629"/>
                  </a:cubicBezTo>
                  <a:cubicBezTo>
                    <a:pt x="183433" y="5656"/>
                    <a:pt x="182130" y="3682"/>
                    <a:pt x="179525" y="3682"/>
                  </a:cubicBezTo>
                  <a:cubicBezTo>
                    <a:pt x="177571" y="3682"/>
                    <a:pt x="176268" y="5327"/>
                    <a:pt x="174314" y="7629"/>
                  </a:cubicBezTo>
                  <a:lnTo>
                    <a:pt x="99734" y="91516"/>
                  </a:lnTo>
                  <a:cubicBezTo>
                    <a:pt x="86707" y="49737"/>
                    <a:pt x="84101" y="41513"/>
                    <a:pt x="76611" y="24078"/>
                  </a:cubicBezTo>
                  <a:cubicBezTo>
                    <a:pt x="73028" y="16512"/>
                    <a:pt x="65863" y="63"/>
                    <a:pt x="37204" y="63"/>
                  </a:cubicBezTo>
                  <a:cubicBezTo>
                    <a:pt x="18315" y="63"/>
                    <a:pt x="9847" y="17169"/>
                    <a:pt x="9847" y="21775"/>
                  </a:cubicBezTo>
                  <a:cubicBezTo>
                    <a:pt x="9847" y="22104"/>
                    <a:pt x="9847" y="25065"/>
                    <a:pt x="13755" y="25065"/>
                  </a:cubicBezTo>
                  <a:cubicBezTo>
                    <a:pt x="16686" y="25065"/>
                    <a:pt x="17338" y="23091"/>
                    <a:pt x="17989" y="21446"/>
                  </a:cubicBezTo>
                  <a:cubicBezTo>
                    <a:pt x="22874" y="8616"/>
                    <a:pt x="33296" y="7300"/>
                    <a:pt x="35250" y="7300"/>
                  </a:cubicBezTo>
                  <a:cubicBezTo>
                    <a:pt x="45020" y="7300"/>
                    <a:pt x="54790" y="32302"/>
                    <a:pt x="60327" y="46776"/>
                  </a:cubicBezTo>
                  <a:cubicBezTo>
                    <a:pt x="70749" y="72765"/>
                    <a:pt x="81170" y="110925"/>
                    <a:pt x="81170" y="111912"/>
                  </a:cubicBezTo>
                  <a:cubicBezTo>
                    <a:pt x="81170" y="112241"/>
                    <a:pt x="81170" y="112899"/>
                    <a:pt x="78565" y="115530"/>
                  </a:cubicBezTo>
                  <a:lnTo>
                    <a:pt x="3659" y="200075"/>
                  </a:lnTo>
                  <a:cubicBezTo>
                    <a:pt x="77" y="203693"/>
                    <a:pt x="77" y="204351"/>
                    <a:pt x="77" y="205338"/>
                  </a:cubicBezTo>
                  <a:cubicBezTo>
                    <a:pt x="77" y="207312"/>
                    <a:pt x="2031" y="209286"/>
                    <a:pt x="3985" y="209286"/>
                  </a:cubicBezTo>
                  <a:cubicBezTo>
                    <a:pt x="6265" y="209286"/>
                    <a:pt x="7893" y="206983"/>
                    <a:pt x="9196" y="205667"/>
                  </a:cubicBezTo>
                  <a:lnTo>
                    <a:pt x="83776" y="121123"/>
                  </a:lnTo>
                  <a:cubicBezTo>
                    <a:pt x="94197" y="155335"/>
                    <a:pt x="98105" y="168165"/>
                    <a:pt x="105922" y="186587"/>
                  </a:cubicBezTo>
                  <a:cubicBezTo>
                    <a:pt x="110155" y="196456"/>
                    <a:pt x="117320" y="212904"/>
                    <a:pt x="146306" y="212904"/>
                  </a:cubicBezTo>
                  <a:cubicBezTo>
                    <a:pt x="165195" y="212904"/>
                    <a:pt x="173988" y="195798"/>
                    <a:pt x="173988" y="191522"/>
                  </a:cubicBezTo>
                  <a:cubicBezTo>
                    <a:pt x="173988" y="189877"/>
                    <a:pt x="173337" y="187903"/>
                    <a:pt x="170080" y="187903"/>
                  </a:cubicBezTo>
                  <a:cubicBezTo>
                    <a:pt x="166823" y="187903"/>
                    <a:pt x="166498" y="189219"/>
                    <a:pt x="165520" y="192509"/>
                  </a:cubicBezTo>
                  <a:cubicBezTo>
                    <a:pt x="162589" y="200404"/>
                    <a:pt x="154447" y="205667"/>
                    <a:pt x="148260" y="205667"/>
                  </a:cubicBezTo>
                  <a:cubicBezTo>
                    <a:pt x="131650" y="205667"/>
                    <a:pt x="109504" y="126057"/>
                    <a:pt x="102339" y="100727"/>
                  </a:cubicBezTo>
                  <a:lnTo>
                    <a:pt x="179850" y="1289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A11D4F5-4AF6-B96B-B0A7-387F9B8561A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361221" y="4858185"/>
              <a:ext cx="59273" cy="230046"/>
            </a:xfrm>
            <a:custGeom>
              <a:avLst/>
              <a:gdLst>
                <a:gd name="connsiteX0" fmla="*/ 54797 w 59273"/>
                <a:gd name="connsiteY0" fmla="*/ 58 h 230046"/>
                <a:gd name="connsiteX1" fmla="*/ 83 w 59273"/>
                <a:gd name="connsiteY1" fmla="*/ 114966 h 230046"/>
                <a:gd name="connsiteX2" fmla="*/ 54797 w 59273"/>
                <a:gd name="connsiteY2" fmla="*/ 230104 h 230046"/>
                <a:gd name="connsiteX3" fmla="*/ 59356 w 59273"/>
                <a:gd name="connsiteY3" fmla="*/ 227341 h 230046"/>
                <a:gd name="connsiteX4" fmla="*/ 57076 w 59273"/>
                <a:gd name="connsiteY4" fmla="*/ 223887 h 230046"/>
                <a:gd name="connsiteX5" fmla="*/ 15585 w 59273"/>
                <a:gd name="connsiteY5" fmla="*/ 115196 h 230046"/>
                <a:gd name="connsiteX6" fmla="*/ 57760 w 59273"/>
                <a:gd name="connsiteY6" fmla="*/ 5585 h 230046"/>
                <a:gd name="connsiteX7" fmla="*/ 59356 w 59273"/>
                <a:gd name="connsiteY7" fmla="*/ 2821 h 230046"/>
                <a:gd name="connsiteX8" fmla="*/ 54797 w 59273"/>
                <a:gd name="connsiteY8" fmla="*/ 58 h 23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73" h="230046">
                  <a:moveTo>
                    <a:pt x="54797" y="58"/>
                  </a:moveTo>
                  <a:cubicBezTo>
                    <a:pt x="11482" y="30915"/>
                    <a:pt x="83" y="79734"/>
                    <a:pt x="83" y="114966"/>
                  </a:cubicBezTo>
                  <a:cubicBezTo>
                    <a:pt x="83" y="147435"/>
                    <a:pt x="9658" y="197865"/>
                    <a:pt x="54797" y="230104"/>
                  </a:cubicBezTo>
                  <a:cubicBezTo>
                    <a:pt x="56620" y="230104"/>
                    <a:pt x="59356" y="230104"/>
                    <a:pt x="59356" y="227341"/>
                  </a:cubicBezTo>
                  <a:cubicBezTo>
                    <a:pt x="59356" y="225959"/>
                    <a:pt x="58672" y="225499"/>
                    <a:pt x="57076" y="223887"/>
                  </a:cubicBezTo>
                  <a:cubicBezTo>
                    <a:pt x="26756" y="196254"/>
                    <a:pt x="15585" y="157107"/>
                    <a:pt x="15585" y="115196"/>
                  </a:cubicBezTo>
                  <a:cubicBezTo>
                    <a:pt x="15585" y="53022"/>
                    <a:pt x="39066" y="22625"/>
                    <a:pt x="57760" y="5585"/>
                  </a:cubicBezTo>
                  <a:cubicBezTo>
                    <a:pt x="58672" y="4664"/>
                    <a:pt x="59356" y="3973"/>
                    <a:pt x="59356" y="2821"/>
                  </a:cubicBezTo>
                  <a:cubicBezTo>
                    <a:pt x="59356" y="58"/>
                    <a:pt x="56620" y="58"/>
                    <a:pt x="54797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59214D0-118E-6EE8-D142-C96B4CE4647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450913" y="4929341"/>
              <a:ext cx="106919" cy="103854"/>
            </a:xfrm>
            <a:custGeom>
              <a:avLst/>
              <a:gdLst>
                <a:gd name="connsiteX0" fmla="*/ 107006 w 106919"/>
                <a:gd name="connsiteY0" fmla="*/ 40356 h 103854"/>
                <a:gd name="connsiteX1" fmla="*/ 65742 w 106919"/>
                <a:gd name="connsiteY1" fmla="*/ 58 h 103854"/>
                <a:gd name="connsiteX2" fmla="*/ 86 w 106919"/>
                <a:gd name="connsiteY2" fmla="*/ 63614 h 103854"/>
                <a:gd name="connsiteX3" fmla="*/ 41577 w 106919"/>
                <a:gd name="connsiteY3" fmla="*/ 103913 h 103854"/>
                <a:gd name="connsiteX4" fmla="*/ 107006 w 106919"/>
                <a:gd name="connsiteY4" fmla="*/ 40356 h 103854"/>
                <a:gd name="connsiteX5" fmla="*/ 41805 w 106919"/>
                <a:gd name="connsiteY5" fmla="*/ 97465 h 103854"/>
                <a:gd name="connsiteX6" fmla="*/ 19008 w 106919"/>
                <a:gd name="connsiteY6" fmla="*/ 71904 h 103854"/>
                <a:gd name="connsiteX7" fmla="*/ 32230 w 106919"/>
                <a:gd name="connsiteY7" fmla="*/ 26770 h 103854"/>
                <a:gd name="connsiteX8" fmla="*/ 65514 w 106919"/>
                <a:gd name="connsiteY8" fmla="*/ 6506 h 103854"/>
                <a:gd name="connsiteX9" fmla="*/ 88312 w 106919"/>
                <a:gd name="connsiteY9" fmla="*/ 32066 h 103854"/>
                <a:gd name="connsiteX10" fmla="*/ 75545 w 106919"/>
                <a:gd name="connsiteY10" fmla="*/ 76510 h 103854"/>
                <a:gd name="connsiteX11" fmla="*/ 41805 w 106919"/>
                <a:gd name="connsiteY11" fmla="*/ 97465 h 10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919" h="103854">
                  <a:moveTo>
                    <a:pt x="107006" y="40356"/>
                  </a:moveTo>
                  <a:cubicBezTo>
                    <a:pt x="107006" y="14796"/>
                    <a:pt x="88084" y="58"/>
                    <a:pt x="65742" y="58"/>
                  </a:cubicBezTo>
                  <a:cubicBezTo>
                    <a:pt x="32002" y="58"/>
                    <a:pt x="86" y="32066"/>
                    <a:pt x="86" y="63614"/>
                  </a:cubicBezTo>
                  <a:cubicBezTo>
                    <a:pt x="86" y="86642"/>
                    <a:pt x="16728" y="103913"/>
                    <a:pt x="41577" y="103913"/>
                  </a:cubicBezTo>
                  <a:cubicBezTo>
                    <a:pt x="74177" y="103913"/>
                    <a:pt x="107006" y="73516"/>
                    <a:pt x="107006" y="40356"/>
                  </a:cubicBezTo>
                  <a:close/>
                  <a:moveTo>
                    <a:pt x="41805" y="97465"/>
                  </a:moveTo>
                  <a:cubicBezTo>
                    <a:pt x="30407" y="97465"/>
                    <a:pt x="19008" y="90096"/>
                    <a:pt x="19008" y="71904"/>
                  </a:cubicBezTo>
                  <a:cubicBezTo>
                    <a:pt x="19008" y="62463"/>
                    <a:pt x="23339" y="39896"/>
                    <a:pt x="32230" y="26770"/>
                  </a:cubicBezTo>
                  <a:cubicBezTo>
                    <a:pt x="42033" y="12493"/>
                    <a:pt x="55256" y="6506"/>
                    <a:pt x="65514" y="6506"/>
                  </a:cubicBezTo>
                  <a:cubicBezTo>
                    <a:pt x="77825" y="6506"/>
                    <a:pt x="88312" y="15026"/>
                    <a:pt x="88312" y="32066"/>
                  </a:cubicBezTo>
                  <a:cubicBezTo>
                    <a:pt x="88312" y="37593"/>
                    <a:pt x="85576" y="60390"/>
                    <a:pt x="75545" y="76510"/>
                  </a:cubicBezTo>
                  <a:cubicBezTo>
                    <a:pt x="66882" y="90096"/>
                    <a:pt x="53204" y="97465"/>
                    <a:pt x="41805" y="9746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90BD40B-1EA7-F3E3-A3AA-1B25BE1778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581516" y="4858185"/>
              <a:ext cx="59045" cy="230046"/>
            </a:xfrm>
            <a:custGeom>
              <a:avLst/>
              <a:gdLst>
                <a:gd name="connsiteX0" fmla="*/ 4421 w 59045"/>
                <a:gd name="connsiteY0" fmla="*/ 58 h 230046"/>
                <a:gd name="connsiteX1" fmla="*/ 90 w 59045"/>
                <a:gd name="connsiteY1" fmla="*/ 2821 h 230046"/>
                <a:gd name="connsiteX2" fmla="*/ 2142 w 59045"/>
                <a:gd name="connsiteY2" fmla="*/ 6275 h 230046"/>
                <a:gd name="connsiteX3" fmla="*/ 43633 w 59045"/>
                <a:gd name="connsiteY3" fmla="*/ 114966 h 230046"/>
                <a:gd name="connsiteX4" fmla="*/ 4194 w 59045"/>
                <a:gd name="connsiteY4" fmla="*/ 222045 h 230046"/>
                <a:gd name="connsiteX5" fmla="*/ 90 w 59045"/>
                <a:gd name="connsiteY5" fmla="*/ 227341 h 230046"/>
                <a:gd name="connsiteX6" fmla="*/ 3054 w 59045"/>
                <a:gd name="connsiteY6" fmla="*/ 230104 h 230046"/>
                <a:gd name="connsiteX7" fmla="*/ 42493 w 59045"/>
                <a:gd name="connsiteY7" fmla="*/ 186121 h 230046"/>
                <a:gd name="connsiteX8" fmla="*/ 59135 w 59045"/>
                <a:gd name="connsiteY8" fmla="*/ 115196 h 230046"/>
                <a:gd name="connsiteX9" fmla="*/ 4421 w 59045"/>
                <a:gd name="connsiteY9" fmla="*/ 58 h 23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045" h="230046">
                  <a:moveTo>
                    <a:pt x="4421" y="58"/>
                  </a:moveTo>
                  <a:cubicBezTo>
                    <a:pt x="2826" y="58"/>
                    <a:pt x="90" y="58"/>
                    <a:pt x="90" y="2821"/>
                  </a:cubicBezTo>
                  <a:cubicBezTo>
                    <a:pt x="90" y="3973"/>
                    <a:pt x="774" y="4664"/>
                    <a:pt x="2142" y="6275"/>
                  </a:cubicBezTo>
                  <a:cubicBezTo>
                    <a:pt x="21748" y="24467"/>
                    <a:pt x="43633" y="55555"/>
                    <a:pt x="43633" y="114966"/>
                  </a:cubicBezTo>
                  <a:cubicBezTo>
                    <a:pt x="43633" y="163094"/>
                    <a:pt x="28815" y="199477"/>
                    <a:pt x="4194" y="222045"/>
                  </a:cubicBezTo>
                  <a:cubicBezTo>
                    <a:pt x="318" y="225959"/>
                    <a:pt x="90" y="226190"/>
                    <a:pt x="90" y="227341"/>
                  </a:cubicBezTo>
                  <a:cubicBezTo>
                    <a:pt x="90" y="228492"/>
                    <a:pt x="774" y="230104"/>
                    <a:pt x="3054" y="230104"/>
                  </a:cubicBezTo>
                  <a:cubicBezTo>
                    <a:pt x="5789" y="230104"/>
                    <a:pt x="27447" y="214906"/>
                    <a:pt x="42493" y="186121"/>
                  </a:cubicBezTo>
                  <a:cubicBezTo>
                    <a:pt x="52524" y="167008"/>
                    <a:pt x="59135" y="142139"/>
                    <a:pt x="59135" y="115196"/>
                  </a:cubicBezTo>
                  <a:cubicBezTo>
                    <a:pt x="59135" y="82727"/>
                    <a:pt x="49560" y="32297"/>
                    <a:pt x="4421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D5C2E12-150C-0EC8-A20E-2E30961BD21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345718" y="5148334"/>
              <a:ext cx="69076" cy="154976"/>
            </a:xfrm>
            <a:custGeom>
              <a:avLst/>
              <a:gdLst>
                <a:gd name="connsiteX0" fmla="*/ 63232 w 69076"/>
                <a:gd name="connsiteY0" fmla="*/ 8817 h 154976"/>
                <a:gd name="connsiteX1" fmla="*/ 54113 w 69076"/>
                <a:gd name="connsiteY1" fmla="*/ 66 h 154976"/>
                <a:gd name="connsiteX2" fmla="*/ 41346 w 69076"/>
                <a:gd name="connsiteY2" fmla="*/ 12731 h 154976"/>
                <a:gd name="connsiteX3" fmla="*/ 50465 w 69076"/>
                <a:gd name="connsiteY3" fmla="*/ 21482 h 154976"/>
                <a:gd name="connsiteX4" fmla="*/ 63232 w 69076"/>
                <a:gd name="connsiteY4" fmla="*/ 8817 h 154976"/>
                <a:gd name="connsiteX5" fmla="*/ 16725 w 69076"/>
                <a:gd name="connsiteY5" fmla="*/ 125797 h 154976"/>
                <a:gd name="connsiteX6" fmla="*/ 14673 w 69076"/>
                <a:gd name="connsiteY6" fmla="*/ 135469 h 154976"/>
                <a:gd name="connsiteX7" fmla="*/ 36331 w 69076"/>
                <a:gd name="connsiteY7" fmla="*/ 155042 h 154976"/>
                <a:gd name="connsiteX8" fmla="*/ 69159 w 69076"/>
                <a:gd name="connsiteY8" fmla="*/ 119810 h 154976"/>
                <a:gd name="connsiteX9" fmla="*/ 65511 w 69076"/>
                <a:gd name="connsiteY9" fmla="*/ 116816 h 154976"/>
                <a:gd name="connsiteX10" fmla="*/ 61180 w 69076"/>
                <a:gd name="connsiteY10" fmla="*/ 120731 h 154976"/>
                <a:gd name="connsiteX11" fmla="*/ 37015 w 69076"/>
                <a:gd name="connsiteY11" fmla="*/ 148595 h 154976"/>
                <a:gd name="connsiteX12" fmla="*/ 31315 w 69076"/>
                <a:gd name="connsiteY12" fmla="*/ 140535 h 154976"/>
                <a:gd name="connsiteX13" fmla="*/ 34963 w 69076"/>
                <a:gd name="connsiteY13" fmla="*/ 125797 h 154976"/>
                <a:gd name="connsiteX14" fmla="*/ 42258 w 69076"/>
                <a:gd name="connsiteY14" fmla="*/ 107375 h 154976"/>
                <a:gd name="connsiteX15" fmla="*/ 53429 w 69076"/>
                <a:gd name="connsiteY15" fmla="*/ 78130 h 154976"/>
                <a:gd name="connsiteX16" fmla="*/ 54797 w 69076"/>
                <a:gd name="connsiteY16" fmla="*/ 70761 h 154976"/>
                <a:gd name="connsiteX17" fmla="*/ 33139 w 69076"/>
                <a:gd name="connsiteY17" fmla="*/ 51188 h 154976"/>
                <a:gd name="connsiteX18" fmla="*/ 83 w 69076"/>
                <a:gd name="connsiteY18" fmla="*/ 86420 h 154976"/>
                <a:gd name="connsiteX19" fmla="*/ 3958 w 69076"/>
                <a:gd name="connsiteY19" fmla="*/ 89413 h 154976"/>
                <a:gd name="connsiteX20" fmla="*/ 8062 w 69076"/>
                <a:gd name="connsiteY20" fmla="*/ 85729 h 154976"/>
                <a:gd name="connsiteX21" fmla="*/ 32455 w 69076"/>
                <a:gd name="connsiteY21" fmla="*/ 57635 h 154976"/>
                <a:gd name="connsiteX22" fmla="*/ 38155 w 69076"/>
                <a:gd name="connsiteY22" fmla="*/ 65695 h 154976"/>
                <a:gd name="connsiteX23" fmla="*/ 31087 w 69076"/>
                <a:gd name="connsiteY23" fmla="*/ 88723 h 154976"/>
                <a:gd name="connsiteX24" fmla="*/ 16725 w 69076"/>
                <a:gd name="connsiteY24" fmla="*/ 125797 h 15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9076" h="154976">
                  <a:moveTo>
                    <a:pt x="63232" y="8817"/>
                  </a:moveTo>
                  <a:cubicBezTo>
                    <a:pt x="63232" y="5132"/>
                    <a:pt x="60496" y="66"/>
                    <a:pt x="54113" y="66"/>
                  </a:cubicBezTo>
                  <a:cubicBezTo>
                    <a:pt x="47957" y="66"/>
                    <a:pt x="41346" y="6053"/>
                    <a:pt x="41346" y="12731"/>
                  </a:cubicBezTo>
                  <a:cubicBezTo>
                    <a:pt x="41346" y="16646"/>
                    <a:pt x="44310" y="21482"/>
                    <a:pt x="50465" y="21482"/>
                  </a:cubicBezTo>
                  <a:cubicBezTo>
                    <a:pt x="57076" y="21482"/>
                    <a:pt x="63232" y="15034"/>
                    <a:pt x="63232" y="8817"/>
                  </a:cubicBezTo>
                  <a:close/>
                  <a:moveTo>
                    <a:pt x="16725" y="125797"/>
                  </a:moveTo>
                  <a:cubicBezTo>
                    <a:pt x="15813" y="128791"/>
                    <a:pt x="14673" y="131554"/>
                    <a:pt x="14673" y="135469"/>
                  </a:cubicBezTo>
                  <a:cubicBezTo>
                    <a:pt x="14673" y="146292"/>
                    <a:pt x="23792" y="155042"/>
                    <a:pt x="36331" y="155042"/>
                  </a:cubicBezTo>
                  <a:cubicBezTo>
                    <a:pt x="59128" y="155042"/>
                    <a:pt x="69159" y="123264"/>
                    <a:pt x="69159" y="119810"/>
                  </a:cubicBezTo>
                  <a:cubicBezTo>
                    <a:pt x="69159" y="116816"/>
                    <a:pt x="66195" y="116816"/>
                    <a:pt x="65511" y="116816"/>
                  </a:cubicBezTo>
                  <a:cubicBezTo>
                    <a:pt x="62320" y="116816"/>
                    <a:pt x="62092" y="118198"/>
                    <a:pt x="61180" y="120731"/>
                  </a:cubicBezTo>
                  <a:cubicBezTo>
                    <a:pt x="55937" y="139153"/>
                    <a:pt x="45906" y="148595"/>
                    <a:pt x="37015" y="148595"/>
                  </a:cubicBezTo>
                  <a:cubicBezTo>
                    <a:pt x="32455" y="148595"/>
                    <a:pt x="31315" y="145601"/>
                    <a:pt x="31315" y="140535"/>
                  </a:cubicBezTo>
                  <a:cubicBezTo>
                    <a:pt x="31315" y="135239"/>
                    <a:pt x="32911" y="130863"/>
                    <a:pt x="34963" y="125797"/>
                  </a:cubicBezTo>
                  <a:cubicBezTo>
                    <a:pt x="37243" y="119580"/>
                    <a:pt x="39750" y="113362"/>
                    <a:pt x="42258" y="107375"/>
                  </a:cubicBezTo>
                  <a:cubicBezTo>
                    <a:pt x="44310" y="101848"/>
                    <a:pt x="52517" y="80893"/>
                    <a:pt x="53429" y="78130"/>
                  </a:cubicBezTo>
                  <a:cubicBezTo>
                    <a:pt x="54113" y="75827"/>
                    <a:pt x="54797" y="73064"/>
                    <a:pt x="54797" y="70761"/>
                  </a:cubicBezTo>
                  <a:cubicBezTo>
                    <a:pt x="54797" y="59938"/>
                    <a:pt x="45678" y="51188"/>
                    <a:pt x="33139" y="51188"/>
                  </a:cubicBezTo>
                  <a:cubicBezTo>
                    <a:pt x="10570" y="51188"/>
                    <a:pt x="83" y="82505"/>
                    <a:pt x="83" y="86420"/>
                  </a:cubicBezTo>
                  <a:cubicBezTo>
                    <a:pt x="83" y="89413"/>
                    <a:pt x="3275" y="89413"/>
                    <a:pt x="3958" y="89413"/>
                  </a:cubicBezTo>
                  <a:cubicBezTo>
                    <a:pt x="7150" y="89413"/>
                    <a:pt x="7378" y="88262"/>
                    <a:pt x="8062" y="85729"/>
                  </a:cubicBezTo>
                  <a:cubicBezTo>
                    <a:pt x="13989" y="65925"/>
                    <a:pt x="24020" y="57635"/>
                    <a:pt x="32455" y="57635"/>
                  </a:cubicBezTo>
                  <a:cubicBezTo>
                    <a:pt x="36103" y="57635"/>
                    <a:pt x="38155" y="59478"/>
                    <a:pt x="38155" y="65695"/>
                  </a:cubicBezTo>
                  <a:cubicBezTo>
                    <a:pt x="38155" y="70991"/>
                    <a:pt x="36787" y="74446"/>
                    <a:pt x="31087" y="88723"/>
                  </a:cubicBezTo>
                  <a:lnTo>
                    <a:pt x="16725" y="1257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31D95DC-6722-3D6E-09C1-973FB082B89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427147" y="5148334"/>
              <a:ext cx="100080" cy="199649"/>
            </a:xfrm>
            <a:custGeom>
              <a:avLst/>
              <a:gdLst>
                <a:gd name="connsiteX0" fmla="*/ 100166 w 100080"/>
                <a:gd name="connsiteY0" fmla="*/ 8817 h 199649"/>
                <a:gd name="connsiteX1" fmla="*/ 91047 w 100080"/>
                <a:gd name="connsiteY1" fmla="*/ 66 h 199649"/>
                <a:gd name="connsiteX2" fmla="*/ 78281 w 100080"/>
                <a:gd name="connsiteY2" fmla="*/ 12731 h 199649"/>
                <a:gd name="connsiteX3" fmla="*/ 87400 w 100080"/>
                <a:gd name="connsiteY3" fmla="*/ 21482 h 199649"/>
                <a:gd name="connsiteX4" fmla="*/ 100166 w 100080"/>
                <a:gd name="connsiteY4" fmla="*/ 8817 h 199649"/>
                <a:gd name="connsiteX5" fmla="*/ 51836 w 100080"/>
                <a:gd name="connsiteY5" fmla="*/ 164023 h 199649"/>
                <a:gd name="connsiteX6" fmla="*/ 22427 w 100080"/>
                <a:gd name="connsiteY6" fmla="*/ 193268 h 199649"/>
                <a:gd name="connsiteX7" fmla="*/ 14220 w 100080"/>
                <a:gd name="connsiteY7" fmla="*/ 191887 h 199649"/>
                <a:gd name="connsiteX8" fmla="*/ 21971 w 100080"/>
                <a:gd name="connsiteY8" fmla="*/ 180142 h 199649"/>
                <a:gd name="connsiteX9" fmla="*/ 13080 w 100080"/>
                <a:gd name="connsiteY9" fmla="*/ 171622 h 199649"/>
                <a:gd name="connsiteX10" fmla="*/ 86 w 100080"/>
                <a:gd name="connsiteY10" fmla="*/ 185209 h 199649"/>
                <a:gd name="connsiteX11" fmla="*/ 22655 w 100080"/>
                <a:gd name="connsiteY11" fmla="*/ 199716 h 199649"/>
                <a:gd name="connsiteX12" fmla="*/ 70074 w 100080"/>
                <a:gd name="connsiteY12" fmla="*/ 163332 h 199649"/>
                <a:gd name="connsiteX13" fmla="*/ 90591 w 100080"/>
                <a:gd name="connsiteY13" fmla="*/ 80893 h 199649"/>
                <a:gd name="connsiteX14" fmla="*/ 91731 w 100080"/>
                <a:gd name="connsiteY14" fmla="*/ 72834 h 199649"/>
                <a:gd name="connsiteX15" fmla="*/ 67338 w 100080"/>
                <a:gd name="connsiteY15" fmla="*/ 51188 h 199649"/>
                <a:gd name="connsiteX16" fmla="*/ 27443 w 100080"/>
                <a:gd name="connsiteY16" fmla="*/ 86420 h 199649"/>
                <a:gd name="connsiteX17" fmla="*/ 31318 w 100080"/>
                <a:gd name="connsiteY17" fmla="*/ 89413 h 199649"/>
                <a:gd name="connsiteX18" fmla="*/ 35878 w 100080"/>
                <a:gd name="connsiteY18" fmla="*/ 85269 h 199649"/>
                <a:gd name="connsiteX19" fmla="*/ 66654 w 100080"/>
                <a:gd name="connsiteY19" fmla="*/ 57635 h 199649"/>
                <a:gd name="connsiteX20" fmla="*/ 74405 w 100080"/>
                <a:gd name="connsiteY20" fmla="*/ 68919 h 199649"/>
                <a:gd name="connsiteX21" fmla="*/ 73721 w 100080"/>
                <a:gd name="connsiteY21" fmla="*/ 75827 h 199649"/>
                <a:gd name="connsiteX22" fmla="*/ 51836 w 100080"/>
                <a:gd name="connsiteY22" fmla="*/ 164023 h 19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0080" h="199649">
                  <a:moveTo>
                    <a:pt x="100166" y="8817"/>
                  </a:moveTo>
                  <a:cubicBezTo>
                    <a:pt x="100166" y="4902"/>
                    <a:pt x="97203" y="66"/>
                    <a:pt x="91047" y="66"/>
                  </a:cubicBezTo>
                  <a:cubicBezTo>
                    <a:pt x="84436" y="66"/>
                    <a:pt x="78281" y="6514"/>
                    <a:pt x="78281" y="12731"/>
                  </a:cubicBezTo>
                  <a:cubicBezTo>
                    <a:pt x="78281" y="16416"/>
                    <a:pt x="81016" y="21482"/>
                    <a:pt x="87400" y="21482"/>
                  </a:cubicBezTo>
                  <a:cubicBezTo>
                    <a:pt x="93555" y="21482"/>
                    <a:pt x="100166" y="15495"/>
                    <a:pt x="100166" y="8817"/>
                  </a:cubicBezTo>
                  <a:close/>
                  <a:moveTo>
                    <a:pt x="51836" y="164023"/>
                  </a:moveTo>
                  <a:cubicBezTo>
                    <a:pt x="47960" y="179912"/>
                    <a:pt x="35878" y="193268"/>
                    <a:pt x="22427" y="193268"/>
                  </a:cubicBezTo>
                  <a:cubicBezTo>
                    <a:pt x="19464" y="193268"/>
                    <a:pt x="16728" y="192808"/>
                    <a:pt x="14220" y="191887"/>
                  </a:cubicBezTo>
                  <a:cubicBezTo>
                    <a:pt x="20147" y="189123"/>
                    <a:pt x="21971" y="183597"/>
                    <a:pt x="21971" y="180142"/>
                  </a:cubicBezTo>
                  <a:cubicBezTo>
                    <a:pt x="21971" y="174616"/>
                    <a:pt x="17640" y="171622"/>
                    <a:pt x="13080" y="171622"/>
                  </a:cubicBezTo>
                  <a:cubicBezTo>
                    <a:pt x="6013" y="171622"/>
                    <a:pt x="86" y="177840"/>
                    <a:pt x="86" y="185209"/>
                  </a:cubicBezTo>
                  <a:cubicBezTo>
                    <a:pt x="86" y="193959"/>
                    <a:pt x="8977" y="199716"/>
                    <a:pt x="22655" y="199716"/>
                  </a:cubicBezTo>
                  <a:cubicBezTo>
                    <a:pt x="36334" y="199716"/>
                    <a:pt x="63007" y="191426"/>
                    <a:pt x="70074" y="163332"/>
                  </a:cubicBezTo>
                  <a:lnTo>
                    <a:pt x="90591" y="80893"/>
                  </a:lnTo>
                  <a:cubicBezTo>
                    <a:pt x="91275" y="78360"/>
                    <a:pt x="91731" y="76288"/>
                    <a:pt x="91731" y="72834"/>
                  </a:cubicBezTo>
                  <a:cubicBezTo>
                    <a:pt x="91731" y="60168"/>
                    <a:pt x="81016" y="51188"/>
                    <a:pt x="67338" y="51188"/>
                  </a:cubicBezTo>
                  <a:cubicBezTo>
                    <a:pt x="42033" y="51188"/>
                    <a:pt x="27443" y="83196"/>
                    <a:pt x="27443" y="86420"/>
                  </a:cubicBezTo>
                  <a:cubicBezTo>
                    <a:pt x="27443" y="89413"/>
                    <a:pt x="30634" y="89413"/>
                    <a:pt x="31318" y="89413"/>
                  </a:cubicBezTo>
                  <a:cubicBezTo>
                    <a:pt x="34054" y="89413"/>
                    <a:pt x="34282" y="88723"/>
                    <a:pt x="35878" y="85269"/>
                  </a:cubicBezTo>
                  <a:cubicBezTo>
                    <a:pt x="41577" y="71912"/>
                    <a:pt x="53432" y="57635"/>
                    <a:pt x="66654" y="57635"/>
                  </a:cubicBezTo>
                  <a:cubicBezTo>
                    <a:pt x="72353" y="57635"/>
                    <a:pt x="74405" y="61550"/>
                    <a:pt x="74405" y="68919"/>
                  </a:cubicBezTo>
                  <a:cubicBezTo>
                    <a:pt x="74405" y="71452"/>
                    <a:pt x="73949" y="74676"/>
                    <a:pt x="73721" y="75827"/>
                  </a:cubicBezTo>
                  <a:lnTo>
                    <a:pt x="51836" y="16402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6361831-0674-E6CE-E099-E7FAE623BC0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565187" y="5141196"/>
              <a:ext cx="112163" cy="162114"/>
            </a:xfrm>
            <a:custGeom>
              <a:avLst/>
              <a:gdLst>
                <a:gd name="connsiteX0" fmla="*/ 54347 w 112163"/>
                <a:gd name="connsiteY0" fmla="*/ 6975 h 162114"/>
                <a:gd name="connsiteX1" fmla="*/ 55259 w 112163"/>
                <a:gd name="connsiteY1" fmla="*/ 3290 h 162114"/>
                <a:gd name="connsiteX2" fmla="*/ 51612 w 112163"/>
                <a:gd name="connsiteY2" fmla="*/ 66 h 162114"/>
                <a:gd name="connsiteX3" fmla="*/ 22431 w 112163"/>
                <a:gd name="connsiteY3" fmla="*/ 2369 h 162114"/>
                <a:gd name="connsiteX4" fmla="*/ 17415 w 112163"/>
                <a:gd name="connsiteY4" fmla="*/ 7665 h 162114"/>
                <a:gd name="connsiteX5" fmla="*/ 23343 w 112163"/>
                <a:gd name="connsiteY5" fmla="*/ 10889 h 162114"/>
                <a:gd name="connsiteX6" fmla="*/ 34286 w 112163"/>
                <a:gd name="connsiteY6" fmla="*/ 14343 h 162114"/>
                <a:gd name="connsiteX7" fmla="*/ 33374 w 112163"/>
                <a:gd name="connsiteY7" fmla="*/ 19409 h 162114"/>
                <a:gd name="connsiteX8" fmla="*/ 1229 w 112163"/>
                <a:gd name="connsiteY8" fmla="*/ 149746 h 162114"/>
                <a:gd name="connsiteX9" fmla="*/ 89 w 112163"/>
                <a:gd name="connsiteY9" fmla="*/ 154812 h 162114"/>
                <a:gd name="connsiteX10" fmla="*/ 7841 w 112163"/>
                <a:gd name="connsiteY10" fmla="*/ 162181 h 162114"/>
                <a:gd name="connsiteX11" fmla="*/ 18327 w 112163"/>
                <a:gd name="connsiteY11" fmla="*/ 152509 h 162114"/>
                <a:gd name="connsiteX12" fmla="*/ 29498 w 112163"/>
                <a:gd name="connsiteY12" fmla="*/ 107836 h 162114"/>
                <a:gd name="connsiteX13" fmla="*/ 58679 w 112163"/>
                <a:gd name="connsiteY13" fmla="*/ 126718 h 162114"/>
                <a:gd name="connsiteX14" fmla="*/ 58223 w 112163"/>
                <a:gd name="connsiteY14" fmla="*/ 131324 h 162114"/>
                <a:gd name="connsiteX15" fmla="*/ 57311 w 112163"/>
                <a:gd name="connsiteY15" fmla="*/ 138462 h 162114"/>
                <a:gd name="connsiteX16" fmla="*/ 81476 w 112163"/>
                <a:gd name="connsiteY16" fmla="*/ 162181 h 162114"/>
                <a:gd name="connsiteX17" fmla="*/ 110429 w 112163"/>
                <a:gd name="connsiteY17" fmla="*/ 126949 h 162114"/>
                <a:gd name="connsiteX18" fmla="*/ 106781 w 112163"/>
                <a:gd name="connsiteY18" fmla="*/ 123955 h 162114"/>
                <a:gd name="connsiteX19" fmla="*/ 102222 w 112163"/>
                <a:gd name="connsiteY19" fmla="*/ 129482 h 162114"/>
                <a:gd name="connsiteX20" fmla="*/ 82160 w 112163"/>
                <a:gd name="connsiteY20" fmla="*/ 155733 h 162114"/>
                <a:gd name="connsiteX21" fmla="*/ 74181 w 112163"/>
                <a:gd name="connsiteY21" fmla="*/ 143759 h 162114"/>
                <a:gd name="connsiteX22" fmla="*/ 75549 w 112163"/>
                <a:gd name="connsiteY22" fmla="*/ 133396 h 162114"/>
                <a:gd name="connsiteX23" fmla="*/ 76689 w 112163"/>
                <a:gd name="connsiteY23" fmla="*/ 126258 h 162114"/>
                <a:gd name="connsiteX24" fmla="*/ 39757 w 112163"/>
                <a:gd name="connsiteY24" fmla="*/ 101848 h 162114"/>
                <a:gd name="connsiteX25" fmla="*/ 58679 w 112163"/>
                <a:gd name="connsiteY25" fmla="*/ 86650 h 162114"/>
                <a:gd name="connsiteX26" fmla="*/ 94471 w 112163"/>
                <a:gd name="connsiteY26" fmla="*/ 64774 h 162114"/>
                <a:gd name="connsiteX27" fmla="*/ 101994 w 112163"/>
                <a:gd name="connsiteY27" fmla="*/ 67768 h 162114"/>
                <a:gd name="connsiteX28" fmla="*/ 90139 w 112163"/>
                <a:gd name="connsiteY28" fmla="*/ 80663 h 162114"/>
                <a:gd name="connsiteX29" fmla="*/ 99258 w 112163"/>
                <a:gd name="connsiteY29" fmla="*/ 89183 h 162114"/>
                <a:gd name="connsiteX30" fmla="*/ 112253 w 112163"/>
                <a:gd name="connsiteY30" fmla="*/ 74446 h 162114"/>
                <a:gd name="connsiteX31" fmla="*/ 94699 w 112163"/>
                <a:gd name="connsiteY31" fmla="*/ 58326 h 162114"/>
                <a:gd name="connsiteX32" fmla="*/ 58223 w 112163"/>
                <a:gd name="connsiteY32" fmla="*/ 78591 h 162114"/>
                <a:gd name="connsiteX33" fmla="*/ 31778 w 112163"/>
                <a:gd name="connsiteY33" fmla="*/ 98855 h 162114"/>
                <a:gd name="connsiteX34" fmla="*/ 54347 w 112163"/>
                <a:gd name="connsiteY34" fmla="*/ 6975 h 16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2163" h="162114">
                  <a:moveTo>
                    <a:pt x="54347" y="6975"/>
                  </a:moveTo>
                  <a:cubicBezTo>
                    <a:pt x="54575" y="6514"/>
                    <a:pt x="55259" y="3520"/>
                    <a:pt x="55259" y="3290"/>
                  </a:cubicBezTo>
                  <a:cubicBezTo>
                    <a:pt x="55259" y="2139"/>
                    <a:pt x="54347" y="66"/>
                    <a:pt x="51612" y="66"/>
                  </a:cubicBezTo>
                  <a:cubicBezTo>
                    <a:pt x="47052" y="66"/>
                    <a:pt x="28130" y="1908"/>
                    <a:pt x="22431" y="2369"/>
                  </a:cubicBezTo>
                  <a:cubicBezTo>
                    <a:pt x="20607" y="2599"/>
                    <a:pt x="17415" y="2830"/>
                    <a:pt x="17415" y="7665"/>
                  </a:cubicBezTo>
                  <a:cubicBezTo>
                    <a:pt x="17415" y="10889"/>
                    <a:pt x="20607" y="10889"/>
                    <a:pt x="23343" y="10889"/>
                  </a:cubicBezTo>
                  <a:cubicBezTo>
                    <a:pt x="34286" y="10889"/>
                    <a:pt x="34286" y="12501"/>
                    <a:pt x="34286" y="14343"/>
                  </a:cubicBezTo>
                  <a:cubicBezTo>
                    <a:pt x="34286" y="15955"/>
                    <a:pt x="33830" y="17337"/>
                    <a:pt x="33374" y="19409"/>
                  </a:cubicBezTo>
                  <a:lnTo>
                    <a:pt x="1229" y="149746"/>
                  </a:lnTo>
                  <a:cubicBezTo>
                    <a:pt x="89" y="153891"/>
                    <a:pt x="89" y="154351"/>
                    <a:pt x="89" y="154812"/>
                  </a:cubicBezTo>
                  <a:cubicBezTo>
                    <a:pt x="89" y="158266"/>
                    <a:pt x="2825" y="162181"/>
                    <a:pt x="7841" y="162181"/>
                  </a:cubicBezTo>
                  <a:cubicBezTo>
                    <a:pt x="13996" y="162181"/>
                    <a:pt x="16959" y="157575"/>
                    <a:pt x="18327" y="152509"/>
                  </a:cubicBezTo>
                  <a:cubicBezTo>
                    <a:pt x="18783" y="151588"/>
                    <a:pt x="28586" y="111059"/>
                    <a:pt x="29498" y="107836"/>
                  </a:cubicBezTo>
                  <a:cubicBezTo>
                    <a:pt x="45684" y="109448"/>
                    <a:pt x="58679" y="114744"/>
                    <a:pt x="58679" y="126718"/>
                  </a:cubicBezTo>
                  <a:cubicBezTo>
                    <a:pt x="58679" y="127870"/>
                    <a:pt x="58679" y="129021"/>
                    <a:pt x="58223" y="131324"/>
                  </a:cubicBezTo>
                  <a:cubicBezTo>
                    <a:pt x="57311" y="134778"/>
                    <a:pt x="57311" y="135929"/>
                    <a:pt x="57311" y="138462"/>
                  </a:cubicBezTo>
                  <a:cubicBezTo>
                    <a:pt x="57311" y="154812"/>
                    <a:pt x="70533" y="162181"/>
                    <a:pt x="81476" y="162181"/>
                  </a:cubicBezTo>
                  <a:cubicBezTo>
                    <a:pt x="103590" y="162181"/>
                    <a:pt x="110429" y="127179"/>
                    <a:pt x="110429" y="126949"/>
                  </a:cubicBezTo>
                  <a:cubicBezTo>
                    <a:pt x="110429" y="123955"/>
                    <a:pt x="107465" y="123955"/>
                    <a:pt x="106781" y="123955"/>
                  </a:cubicBezTo>
                  <a:cubicBezTo>
                    <a:pt x="103590" y="123955"/>
                    <a:pt x="103362" y="125106"/>
                    <a:pt x="102222" y="129482"/>
                  </a:cubicBezTo>
                  <a:cubicBezTo>
                    <a:pt x="99486" y="139384"/>
                    <a:pt x="93331" y="155733"/>
                    <a:pt x="82160" y="155733"/>
                  </a:cubicBezTo>
                  <a:cubicBezTo>
                    <a:pt x="76005" y="155733"/>
                    <a:pt x="74181" y="149976"/>
                    <a:pt x="74181" y="143759"/>
                  </a:cubicBezTo>
                  <a:cubicBezTo>
                    <a:pt x="74181" y="139844"/>
                    <a:pt x="74181" y="139384"/>
                    <a:pt x="75549" y="133396"/>
                  </a:cubicBezTo>
                  <a:cubicBezTo>
                    <a:pt x="75777" y="132705"/>
                    <a:pt x="76689" y="128791"/>
                    <a:pt x="76689" y="126258"/>
                  </a:cubicBezTo>
                  <a:cubicBezTo>
                    <a:pt x="76689" y="105763"/>
                    <a:pt x="49332" y="102539"/>
                    <a:pt x="39757" y="101848"/>
                  </a:cubicBezTo>
                  <a:cubicBezTo>
                    <a:pt x="46368" y="97703"/>
                    <a:pt x="54803" y="90104"/>
                    <a:pt x="58679" y="86650"/>
                  </a:cubicBezTo>
                  <a:cubicBezTo>
                    <a:pt x="70305" y="75597"/>
                    <a:pt x="81704" y="64774"/>
                    <a:pt x="94471" y="64774"/>
                  </a:cubicBezTo>
                  <a:cubicBezTo>
                    <a:pt x="97206" y="64774"/>
                    <a:pt x="100170" y="65465"/>
                    <a:pt x="101994" y="67768"/>
                  </a:cubicBezTo>
                  <a:cubicBezTo>
                    <a:pt x="92191" y="69379"/>
                    <a:pt x="90139" y="77209"/>
                    <a:pt x="90139" y="80663"/>
                  </a:cubicBezTo>
                  <a:cubicBezTo>
                    <a:pt x="90139" y="85729"/>
                    <a:pt x="94015" y="89183"/>
                    <a:pt x="99258" y="89183"/>
                  </a:cubicBezTo>
                  <a:cubicBezTo>
                    <a:pt x="105413" y="89183"/>
                    <a:pt x="112253" y="84117"/>
                    <a:pt x="112253" y="74446"/>
                  </a:cubicBezTo>
                  <a:cubicBezTo>
                    <a:pt x="112253" y="66846"/>
                    <a:pt x="106781" y="58326"/>
                    <a:pt x="94699" y="58326"/>
                  </a:cubicBezTo>
                  <a:cubicBezTo>
                    <a:pt x="81704" y="58326"/>
                    <a:pt x="69849" y="67768"/>
                    <a:pt x="58223" y="78591"/>
                  </a:cubicBezTo>
                  <a:cubicBezTo>
                    <a:pt x="48648" y="87802"/>
                    <a:pt x="41125" y="94940"/>
                    <a:pt x="31778" y="98855"/>
                  </a:cubicBezTo>
                  <a:lnTo>
                    <a:pt x="54347" y="697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31277D5-6E4E-4A2E-0994-60C602D8427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717577" y="5274526"/>
              <a:ext cx="26216" cy="26481"/>
            </a:xfrm>
            <a:custGeom>
              <a:avLst/>
              <a:gdLst>
                <a:gd name="connsiteX0" fmla="*/ 26311 w 26216"/>
                <a:gd name="connsiteY0" fmla="*/ 13422 h 26481"/>
                <a:gd name="connsiteX1" fmla="*/ 13316 w 26216"/>
                <a:gd name="connsiteY1" fmla="*/ 66 h 26481"/>
                <a:gd name="connsiteX2" fmla="*/ 94 w 26216"/>
                <a:gd name="connsiteY2" fmla="*/ 13192 h 26481"/>
                <a:gd name="connsiteX3" fmla="*/ 13088 w 26216"/>
                <a:gd name="connsiteY3" fmla="*/ 26548 h 26481"/>
                <a:gd name="connsiteX4" fmla="*/ 26311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11" y="13422"/>
                  </a:moveTo>
                  <a:cubicBezTo>
                    <a:pt x="26311" y="5132"/>
                    <a:pt x="19472" y="66"/>
                    <a:pt x="13316" y="66"/>
                  </a:cubicBezTo>
                  <a:cubicBezTo>
                    <a:pt x="5793" y="66"/>
                    <a:pt x="94" y="6284"/>
                    <a:pt x="94" y="13192"/>
                  </a:cubicBezTo>
                  <a:cubicBezTo>
                    <a:pt x="94" y="21482"/>
                    <a:pt x="6933" y="26548"/>
                    <a:pt x="13088" y="26548"/>
                  </a:cubicBezTo>
                  <a:cubicBezTo>
                    <a:pt x="20611" y="26548"/>
                    <a:pt x="26311" y="20331"/>
                    <a:pt x="26311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0545037-617E-2725-2709-641F85D7C9E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794926" y="5274526"/>
              <a:ext cx="26216" cy="26481"/>
            </a:xfrm>
            <a:custGeom>
              <a:avLst/>
              <a:gdLst>
                <a:gd name="connsiteX0" fmla="*/ 26313 w 26216"/>
                <a:gd name="connsiteY0" fmla="*/ 13422 h 26481"/>
                <a:gd name="connsiteX1" fmla="*/ 13319 w 26216"/>
                <a:gd name="connsiteY1" fmla="*/ 66 h 26481"/>
                <a:gd name="connsiteX2" fmla="*/ 96 w 26216"/>
                <a:gd name="connsiteY2" fmla="*/ 13192 h 26481"/>
                <a:gd name="connsiteX3" fmla="*/ 13091 w 26216"/>
                <a:gd name="connsiteY3" fmla="*/ 26548 h 26481"/>
                <a:gd name="connsiteX4" fmla="*/ 26313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13" y="13422"/>
                  </a:moveTo>
                  <a:cubicBezTo>
                    <a:pt x="26313" y="5132"/>
                    <a:pt x="19474" y="66"/>
                    <a:pt x="13319" y="66"/>
                  </a:cubicBezTo>
                  <a:cubicBezTo>
                    <a:pt x="5796" y="66"/>
                    <a:pt x="96" y="6284"/>
                    <a:pt x="96" y="13192"/>
                  </a:cubicBezTo>
                  <a:cubicBezTo>
                    <a:pt x="96" y="21482"/>
                    <a:pt x="6935" y="26548"/>
                    <a:pt x="13091" y="26548"/>
                  </a:cubicBezTo>
                  <a:cubicBezTo>
                    <a:pt x="20614" y="26548"/>
                    <a:pt x="26313" y="20331"/>
                    <a:pt x="26313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D58654D-E7EA-3B65-9B67-5A0604DE2CD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872274" y="5274526"/>
              <a:ext cx="26216" cy="26481"/>
            </a:xfrm>
            <a:custGeom>
              <a:avLst/>
              <a:gdLst>
                <a:gd name="connsiteX0" fmla="*/ 26316 w 26216"/>
                <a:gd name="connsiteY0" fmla="*/ 13422 h 26481"/>
                <a:gd name="connsiteX1" fmla="*/ 13321 w 26216"/>
                <a:gd name="connsiteY1" fmla="*/ 66 h 26481"/>
                <a:gd name="connsiteX2" fmla="*/ 99 w 26216"/>
                <a:gd name="connsiteY2" fmla="*/ 13192 h 26481"/>
                <a:gd name="connsiteX3" fmla="*/ 13093 w 26216"/>
                <a:gd name="connsiteY3" fmla="*/ 26548 h 26481"/>
                <a:gd name="connsiteX4" fmla="*/ 26316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16" y="13422"/>
                  </a:moveTo>
                  <a:cubicBezTo>
                    <a:pt x="26316" y="5132"/>
                    <a:pt x="19476" y="66"/>
                    <a:pt x="13321" y="66"/>
                  </a:cubicBezTo>
                  <a:cubicBezTo>
                    <a:pt x="5798" y="66"/>
                    <a:pt x="99" y="6284"/>
                    <a:pt x="99" y="13192"/>
                  </a:cubicBezTo>
                  <a:cubicBezTo>
                    <a:pt x="99" y="21482"/>
                    <a:pt x="6938" y="26548"/>
                    <a:pt x="13093" y="26548"/>
                  </a:cubicBezTo>
                  <a:cubicBezTo>
                    <a:pt x="20616" y="26548"/>
                    <a:pt x="26316" y="20331"/>
                    <a:pt x="26316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8EC01F0-CF3F-A7F6-B70A-8274082DBC8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949622" y="5274526"/>
              <a:ext cx="28952" cy="70925"/>
            </a:xfrm>
            <a:custGeom>
              <a:avLst/>
              <a:gdLst>
                <a:gd name="connsiteX0" fmla="*/ 22670 w 28952"/>
                <a:gd name="connsiteY0" fmla="*/ 22864 h 70925"/>
                <a:gd name="connsiteX1" fmla="*/ 4888 w 28952"/>
                <a:gd name="connsiteY1" fmla="*/ 65004 h 70925"/>
                <a:gd name="connsiteX2" fmla="*/ 3293 w 28952"/>
                <a:gd name="connsiteY2" fmla="*/ 67768 h 70925"/>
                <a:gd name="connsiteX3" fmla="*/ 6484 w 28952"/>
                <a:gd name="connsiteY3" fmla="*/ 70991 h 70925"/>
                <a:gd name="connsiteX4" fmla="*/ 29054 w 28952"/>
                <a:gd name="connsiteY4" fmla="*/ 25166 h 70925"/>
                <a:gd name="connsiteX5" fmla="*/ 13095 w 28952"/>
                <a:gd name="connsiteY5" fmla="*/ 66 h 70925"/>
                <a:gd name="connsiteX6" fmla="*/ 101 w 28952"/>
                <a:gd name="connsiteY6" fmla="*/ 13192 h 70925"/>
                <a:gd name="connsiteX7" fmla="*/ 13323 w 28952"/>
                <a:gd name="connsiteY7" fmla="*/ 26548 h 70925"/>
                <a:gd name="connsiteX8" fmla="*/ 22670 w 28952"/>
                <a:gd name="connsiteY8" fmla="*/ 22864 h 7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2" h="70925">
                  <a:moveTo>
                    <a:pt x="22670" y="22864"/>
                  </a:moveTo>
                  <a:cubicBezTo>
                    <a:pt x="22670" y="35529"/>
                    <a:pt x="20391" y="50266"/>
                    <a:pt x="4888" y="65004"/>
                  </a:cubicBezTo>
                  <a:cubicBezTo>
                    <a:pt x="3977" y="65925"/>
                    <a:pt x="3293" y="66616"/>
                    <a:pt x="3293" y="67768"/>
                  </a:cubicBezTo>
                  <a:cubicBezTo>
                    <a:pt x="3293" y="69379"/>
                    <a:pt x="5116" y="70991"/>
                    <a:pt x="6484" y="70991"/>
                  </a:cubicBezTo>
                  <a:cubicBezTo>
                    <a:pt x="9676" y="70991"/>
                    <a:pt x="29054" y="52569"/>
                    <a:pt x="29054" y="25166"/>
                  </a:cubicBezTo>
                  <a:cubicBezTo>
                    <a:pt x="29054" y="10889"/>
                    <a:pt x="23582" y="66"/>
                    <a:pt x="13095" y="66"/>
                  </a:cubicBezTo>
                  <a:cubicBezTo>
                    <a:pt x="5572" y="66"/>
                    <a:pt x="101" y="6053"/>
                    <a:pt x="101" y="13192"/>
                  </a:cubicBezTo>
                  <a:cubicBezTo>
                    <a:pt x="101" y="20561"/>
                    <a:pt x="5344" y="26548"/>
                    <a:pt x="13323" y="26548"/>
                  </a:cubicBezTo>
                  <a:cubicBezTo>
                    <a:pt x="18795" y="26548"/>
                    <a:pt x="22442" y="22864"/>
                    <a:pt x="22670" y="2286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A8E8F7D-82B1-750D-2FD5-9354A919EDE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012152" y="5199455"/>
              <a:ext cx="209279" cy="103854"/>
            </a:xfrm>
            <a:custGeom>
              <a:avLst/>
              <a:gdLst>
                <a:gd name="connsiteX0" fmla="*/ 88329 w 209279"/>
                <a:gd name="connsiteY0" fmla="*/ 82966 h 103854"/>
                <a:gd name="connsiteX1" fmla="*/ 85138 w 209279"/>
                <a:gd name="connsiteY1" fmla="*/ 96552 h 103854"/>
                <a:gd name="connsiteX2" fmla="*/ 92889 w 209279"/>
                <a:gd name="connsiteY2" fmla="*/ 103921 h 103854"/>
                <a:gd name="connsiteX3" fmla="*/ 101780 w 209279"/>
                <a:gd name="connsiteY3" fmla="*/ 98855 h 103854"/>
                <a:gd name="connsiteX4" fmla="*/ 105883 w 209279"/>
                <a:gd name="connsiteY4" fmla="*/ 84578 h 103854"/>
                <a:gd name="connsiteX5" fmla="*/ 110899 w 209279"/>
                <a:gd name="connsiteY5" fmla="*/ 63853 h 103854"/>
                <a:gd name="connsiteX6" fmla="*/ 114774 w 209279"/>
                <a:gd name="connsiteY6" fmla="*/ 48424 h 103854"/>
                <a:gd name="connsiteX7" fmla="*/ 121841 w 209279"/>
                <a:gd name="connsiteY7" fmla="*/ 30923 h 103854"/>
                <a:gd name="connsiteX8" fmla="*/ 158317 w 209279"/>
                <a:gd name="connsiteY8" fmla="*/ 6514 h 103854"/>
                <a:gd name="connsiteX9" fmla="*/ 171768 w 209279"/>
                <a:gd name="connsiteY9" fmla="*/ 22633 h 103854"/>
                <a:gd name="connsiteX10" fmla="*/ 158317 w 209279"/>
                <a:gd name="connsiteY10" fmla="*/ 71682 h 103854"/>
                <a:gd name="connsiteX11" fmla="*/ 154897 w 209279"/>
                <a:gd name="connsiteY11" fmla="*/ 84117 h 103854"/>
                <a:gd name="connsiteX12" fmla="*/ 176555 w 209279"/>
                <a:gd name="connsiteY12" fmla="*/ 103921 h 103854"/>
                <a:gd name="connsiteX13" fmla="*/ 209383 w 209279"/>
                <a:gd name="connsiteY13" fmla="*/ 68689 h 103854"/>
                <a:gd name="connsiteX14" fmla="*/ 205736 w 209279"/>
                <a:gd name="connsiteY14" fmla="*/ 65695 h 103854"/>
                <a:gd name="connsiteX15" fmla="*/ 201404 w 209279"/>
                <a:gd name="connsiteY15" fmla="*/ 69610 h 103854"/>
                <a:gd name="connsiteX16" fmla="*/ 177239 w 209279"/>
                <a:gd name="connsiteY16" fmla="*/ 97473 h 103854"/>
                <a:gd name="connsiteX17" fmla="*/ 171540 w 209279"/>
                <a:gd name="connsiteY17" fmla="*/ 89413 h 103854"/>
                <a:gd name="connsiteX18" fmla="*/ 176783 w 209279"/>
                <a:gd name="connsiteY18" fmla="*/ 70761 h 103854"/>
                <a:gd name="connsiteX19" fmla="*/ 188866 w 209279"/>
                <a:gd name="connsiteY19" fmla="*/ 26318 h 103854"/>
                <a:gd name="connsiteX20" fmla="*/ 180431 w 209279"/>
                <a:gd name="connsiteY20" fmla="*/ 6284 h 103854"/>
                <a:gd name="connsiteX21" fmla="*/ 159229 w 209279"/>
                <a:gd name="connsiteY21" fmla="*/ 66 h 103854"/>
                <a:gd name="connsiteX22" fmla="*/ 118878 w 209279"/>
                <a:gd name="connsiteY22" fmla="*/ 23324 h 103854"/>
                <a:gd name="connsiteX23" fmla="*/ 89241 w 209279"/>
                <a:gd name="connsiteY23" fmla="*/ 66 h 103854"/>
                <a:gd name="connsiteX24" fmla="*/ 50713 w 209279"/>
                <a:gd name="connsiteY24" fmla="*/ 21021 h 103854"/>
                <a:gd name="connsiteX25" fmla="*/ 26320 w 209279"/>
                <a:gd name="connsiteY25" fmla="*/ 66 h 103854"/>
                <a:gd name="connsiteX26" fmla="*/ 8310 w 209279"/>
                <a:gd name="connsiteY26" fmla="*/ 12501 h 103854"/>
                <a:gd name="connsiteX27" fmla="*/ 103 w 209279"/>
                <a:gd name="connsiteY27" fmla="*/ 35299 h 103854"/>
                <a:gd name="connsiteX28" fmla="*/ 3979 w 209279"/>
                <a:gd name="connsiteY28" fmla="*/ 38292 h 103854"/>
                <a:gd name="connsiteX29" fmla="*/ 8994 w 209279"/>
                <a:gd name="connsiteY29" fmla="*/ 31384 h 103854"/>
                <a:gd name="connsiteX30" fmla="*/ 25636 w 209279"/>
                <a:gd name="connsiteY30" fmla="*/ 6514 h 103854"/>
                <a:gd name="connsiteX31" fmla="*/ 33160 w 209279"/>
                <a:gd name="connsiteY31" fmla="*/ 17797 h 103854"/>
                <a:gd name="connsiteX32" fmla="*/ 29512 w 209279"/>
                <a:gd name="connsiteY32" fmla="*/ 36910 h 103854"/>
                <a:gd name="connsiteX33" fmla="*/ 24497 w 209279"/>
                <a:gd name="connsiteY33" fmla="*/ 57635 h 103854"/>
                <a:gd name="connsiteX34" fmla="*/ 17201 w 209279"/>
                <a:gd name="connsiteY34" fmla="*/ 87111 h 103854"/>
                <a:gd name="connsiteX35" fmla="*/ 14922 w 209279"/>
                <a:gd name="connsiteY35" fmla="*/ 96552 h 103854"/>
                <a:gd name="connsiteX36" fmla="*/ 22673 w 209279"/>
                <a:gd name="connsiteY36" fmla="*/ 103921 h 103854"/>
                <a:gd name="connsiteX37" fmla="*/ 31564 w 209279"/>
                <a:gd name="connsiteY37" fmla="*/ 98855 h 103854"/>
                <a:gd name="connsiteX38" fmla="*/ 35667 w 209279"/>
                <a:gd name="connsiteY38" fmla="*/ 84578 h 103854"/>
                <a:gd name="connsiteX39" fmla="*/ 40683 w 209279"/>
                <a:gd name="connsiteY39" fmla="*/ 63853 h 103854"/>
                <a:gd name="connsiteX40" fmla="*/ 44558 w 209279"/>
                <a:gd name="connsiteY40" fmla="*/ 48424 h 103854"/>
                <a:gd name="connsiteX41" fmla="*/ 54133 w 209279"/>
                <a:gd name="connsiteY41" fmla="*/ 27699 h 103854"/>
                <a:gd name="connsiteX42" fmla="*/ 88329 w 209279"/>
                <a:gd name="connsiteY42" fmla="*/ 6514 h 103854"/>
                <a:gd name="connsiteX43" fmla="*/ 101780 w 209279"/>
                <a:gd name="connsiteY43" fmla="*/ 22633 h 103854"/>
                <a:gd name="connsiteX44" fmla="*/ 97904 w 209279"/>
                <a:gd name="connsiteY44" fmla="*/ 44279 h 103854"/>
                <a:gd name="connsiteX45" fmla="*/ 88329 w 209279"/>
                <a:gd name="connsiteY45" fmla="*/ 82966 h 10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9279" h="103854">
                  <a:moveTo>
                    <a:pt x="88329" y="82966"/>
                  </a:moveTo>
                  <a:cubicBezTo>
                    <a:pt x="87189" y="87571"/>
                    <a:pt x="85138" y="95401"/>
                    <a:pt x="85138" y="96552"/>
                  </a:cubicBezTo>
                  <a:cubicBezTo>
                    <a:pt x="85138" y="101618"/>
                    <a:pt x="89241" y="103921"/>
                    <a:pt x="92889" y="103921"/>
                  </a:cubicBezTo>
                  <a:cubicBezTo>
                    <a:pt x="96992" y="103921"/>
                    <a:pt x="100640" y="100927"/>
                    <a:pt x="101780" y="98855"/>
                  </a:cubicBezTo>
                  <a:cubicBezTo>
                    <a:pt x="102919" y="96782"/>
                    <a:pt x="104743" y="89413"/>
                    <a:pt x="105883" y="84578"/>
                  </a:cubicBezTo>
                  <a:cubicBezTo>
                    <a:pt x="107023" y="80202"/>
                    <a:pt x="109531" y="69610"/>
                    <a:pt x="110899" y="63853"/>
                  </a:cubicBezTo>
                  <a:cubicBezTo>
                    <a:pt x="112266" y="58787"/>
                    <a:pt x="113634" y="53721"/>
                    <a:pt x="114774" y="48424"/>
                  </a:cubicBezTo>
                  <a:cubicBezTo>
                    <a:pt x="117282" y="38522"/>
                    <a:pt x="117282" y="38062"/>
                    <a:pt x="121841" y="30923"/>
                  </a:cubicBezTo>
                  <a:cubicBezTo>
                    <a:pt x="129136" y="19640"/>
                    <a:pt x="140535" y="6514"/>
                    <a:pt x="158317" y="6514"/>
                  </a:cubicBezTo>
                  <a:cubicBezTo>
                    <a:pt x="171084" y="6514"/>
                    <a:pt x="171768" y="17107"/>
                    <a:pt x="171768" y="22633"/>
                  </a:cubicBezTo>
                  <a:cubicBezTo>
                    <a:pt x="171768" y="36450"/>
                    <a:pt x="161965" y="62011"/>
                    <a:pt x="158317" y="71682"/>
                  </a:cubicBezTo>
                  <a:cubicBezTo>
                    <a:pt x="155809" y="78130"/>
                    <a:pt x="154897" y="80202"/>
                    <a:pt x="154897" y="84117"/>
                  </a:cubicBezTo>
                  <a:cubicBezTo>
                    <a:pt x="154897" y="96322"/>
                    <a:pt x="164928" y="103921"/>
                    <a:pt x="176555" y="103921"/>
                  </a:cubicBezTo>
                  <a:cubicBezTo>
                    <a:pt x="199352" y="103921"/>
                    <a:pt x="209383" y="72143"/>
                    <a:pt x="209383" y="68689"/>
                  </a:cubicBezTo>
                  <a:cubicBezTo>
                    <a:pt x="209383" y="65695"/>
                    <a:pt x="206420" y="65695"/>
                    <a:pt x="205736" y="65695"/>
                  </a:cubicBezTo>
                  <a:cubicBezTo>
                    <a:pt x="202544" y="65695"/>
                    <a:pt x="202316" y="67077"/>
                    <a:pt x="201404" y="69610"/>
                  </a:cubicBezTo>
                  <a:cubicBezTo>
                    <a:pt x="196161" y="88032"/>
                    <a:pt x="186358" y="97473"/>
                    <a:pt x="177239" y="97473"/>
                  </a:cubicBezTo>
                  <a:cubicBezTo>
                    <a:pt x="172451" y="97473"/>
                    <a:pt x="171540" y="94249"/>
                    <a:pt x="171540" y="89413"/>
                  </a:cubicBezTo>
                  <a:cubicBezTo>
                    <a:pt x="171540" y="84117"/>
                    <a:pt x="172679" y="81124"/>
                    <a:pt x="176783" y="70761"/>
                  </a:cubicBezTo>
                  <a:cubicBezTo>
                    <a:pt x="179519" y="63623"/>
                    <a:pt x="188866" y="39213"/>
                    <a:pt x="188866" y="26318"/>
                  </a:cubicBezTo>
                  <a:cubicBezTo>
                    <a:pt x="188866" y="22633"/>
                    <a:pt x="188866" y="12962"/>
                    <a:pt x="180431" y="6284"/>
                  </a:cubicBezTo>
                  <a:cubicBezTo>
                    <a:pt x="176555" y="3290"/>
                    <a:pt x="169944" y="66"/>
                    <a:pt x="159229" y="66"/>
                  </a:cubicBezTo>
                  <a:cubicBezTo>
                    <a:pt x="138711" y="66"/>
                    <a:pt x="126173" y="13653"/>
                    <a:pt x="118878" y="23324"/>
                  </a:cubicBezTo>
                  <a:cubicBezTo>
                    <a:pt x="117054" y="3751"/>
                    <a:pt x="100868" y="66"/>
                    <a:pt x="89241" y="66"/>
                  </a:cubicBezTo>
                  <a:cubicBezTo>
                    <a:pt x="70319" y="66"/>
                    <a:pt x="57553" y="11810"/>
                    <a:pt x="50713" y="21021"/>
                  </a:cubicBezTo>
                  <a:cubicBezTo>
                    <a:pt x="49118" y="5132"/>
                    <a:pt x="35667" y="66"/>
                    <a:pt x="26320" y="66"/>
                  </a:cubicBezTo>
                  <a:cubicBezTo>
                    <a:pt x="16517" y="66"/>
                    <a:pt x="11274" y="7205"/>
                    <a:pt x="8310" y="12501"/>
                  </a:cubicBezTo>
                  <a:cubicBezTo>
                    <a:pt x="3295" y="21021"/>
                    <a:pt x="103" y="34147"/>
                    <a:pt x="103" y="35299"/>
                  </a:cubicBezTo>
                  <a:cubicBezTo>
                    <a:pt x="103" y="38292"/>
                    <a:pt x="3295" y="38292"/>
                    <a:pt x="3979" y="38292"/>
                  </a:cubicBezTo>
                  <a:cubicBezTo>
                    <a:pt x="7171" y="38292"/>
                    <a:pt x="7398" y="37601"/>
                    <a:pt x="8994" y="31384"/>
                  </a:cubicBezTo>
                  <a:cubicBezTo>
                    <a:pt x="12414" y="17797"/>
                    <a:pt x="16745" y="6514"/>
                    <a:pt x="25636" y="6514"/>
                  </a:cubicBezTo>
                  <a:cubicBezTo>
                    <a:pt x="31564" y="6514"/>
                    <a:pt x="33160" y="11580"/>
                    <a:pt x="33160" y="17797"/>
                  </a:cubicBezTo>
                  <a:cubicBezTo>
                    <a:pt x="33160" y="22173"/>
                    <a:pt x="31108" y="30693"/>
                    <a:pt x="29512" y="36910"/>
                  </a:cubicBezTo>
                  <a:cubicBezTo>
                    <a:pt x="27916" y="43128"/>
                    <a:pt x="25636" y="52569"/>
                    <a:pt x="24497" y="57635"/>
                  </a:cubicBezTo>
                  <a:lnTo>
                    <a:pt x="17201" y="87111"/>
                  </a:lnTo>
                  <a:cubicBezTo>
                    <a:pt x="16289" y="90104"/>
                    <a:pt x="14922" y="95861"/>
                    <a:pt x="14922" y="96552"/>
                  </a:cubicBezTo>
                  <a:cubicBezTo>
                    <a:pt x="14922" y="101618"/>
                    <a:pt x="19025" y="103921"/>
                    <a:pt x="22673" y="103921"/>
                  </a:cubicBezTo>
                  <a:cubicBezTo>
                    <a:pt x="26776" y="103921"/>
                    <a:pt x="30424" y="100927"/>
                    <a:pt x="31564" y="98855"/>
                  </a:cubicBezTo>
                  <a:cubicBezTo>
                    <a:pt x="32704" y="96782"/>
                    <a:pt x="34527" y="89413"/>
                    <a:pt x="35667" y="84578"/>
                  </a:cubicBezTo>
                  <a:cubicBezTo>
                    <a:pt x="36807" y="80202"/>
                    <a:pt x="39315" y="69610"/>
                    <a:pt x="40683" y="63853"/>
                  </a:cubicBezTo>
                  <a:cubicBezTo>
                    <a:pt x="42050" y="58787"/>
                    <a:pt x="43418" y="53721"/>
                    <a:pt x="44558" y="48424"/>
                  </a:cubicBezTo>
                  <a:cubicBezTo>
                    <a:pt x="47066" y="38983"/>
                    <a:pt x="47522" y="37141"/>
                    <a:pt x="54133" y="27699"/>
                  </a:cubicBezTo>
                  <a:cubicBezTo>
                    <a:pt x="60516" y="18488"/>
                    <a:pt x="71231" y="6514"/>
                    <a:pt x="88329" y="6514"/>
                  </a:cubicBezTo>
                  <a:cubicBezTo>
                    <a:pt x="101552" y="6514"/>
                    <a:pt x="101780" y="18258"/>
                    <a:pt x="101780" y="22633"/>
                  </a:cubicBezTo>
                  <a:cubicBezTo>
                    <a:pt x="101780" y="28390"/>
                    <a:pt x="101096" y="31384"/>
                    <a:pt x="97904" y="44279"/>
                  </a:cubicBezTo>
                  <a:lnTo>
                    <a:pt x="88329" y="8296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83DBEFA-AF21-449C-4759-378C87EEEE3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243256" y="5199455"/>
              <a:ext cx="139291" cy="103854"/>
            </a:xfrm>
            <a:custGeom>
              <a:avLst/>
              <a:gdLst>
                <a:gd name="connsiteX0" fmla="*/ 17208 w 139291"/>
                <a:gd name="connsiteY0" fmla="*/ 87111 h 103854"/>
                <a:gd name="connsiteX1" fmla="*/ 14929 w 139291"/>
                <a:gd name="connsiteY1" fmla="*/ 96552 h 103854"/>
                <a:gd name="connsiteX2" fmla="*/ 22680 w 139291"/>
                <a:gd name="connsiteY2" fmla="*/ 103921 h 103854"/>
                <a:gd name="connsiteX3" fmla="*/ 31571 w 139291"/>
                <a:gd name="connsiteY3" fmla="*/ 98855 h 103854"/>
                <a:gd name="connsiteX4" fmla="*/ 35674 w 139291"/>
                <a:gd name="connsiteY4" fmla="*/ 84578 h 103854"/>
                <a:gd name="connsiteX5" fmla="*/ 40690 w 139291"/>
                <a:gd name="connsiteY5" fmla="*/ 63853 h 103854"/>
                <a:gd name="connsiteX6" fmla="*/ 44565 w 139291"/>
                <a:gd name="connsiteY6" fmla="*/ 48424 h 103854"/>
                <a:gd name="connsiteX7" fmla="*/ 54140 w 139291"/>
                <a:gd name="connsiteY7" fmla="*/ 27699 h 103854"/>
                <a:gd name="connsiteX8" fmla="*/ 88336 w 139291"/>
                <a:gd name="connsiteY8" fmla="*/ 6514 h 103854"/>
                <a:gd name="connsiteX9" fmla="*/ 101787 w 139291"/>
                <a:gd name="connsiteY9" fmla="*/ 22633 h 103854"/>
                <a:gd name="connsiteX10" fmla="*/ 88336 w 139291"/>
                <a:gd name="connsiteY10" fmla="*/ 71682 h 103854"/>
                <a:gd name="connsiteX11" fmla="*/ 84917 w 139291"/>
                <a:gd name="connsiteY11" fmla="*/ 84117 h 103854"/>
                <a:gd name="connsiteX12" fmla="*/ 106574 w 139291"/>
                <a:gd name="connsiteY12" fmla="*/ 103921 h 103854"/>
                <a:gd name="connsiteX13" fmla="*/ 139402 w 139291"/>
                <a:gd name="connsiteY13" fmla="*/ 68689 h 103854"/>
                <a:gd name="connsiteX14" fmla="*/ 135755 w 139291"/>
                <a:gd name="connsiteY14" fmla="*/ 65695 h 103854"/>
                <a:gd name="connsiteX15" fmla="*/ 131423 w 139291"/>
                <a:gd name="connsiteY15" fmla="*/ 69610 h 103854"/>
                <a:gd name="connsiteX16" fmla="*/ 107258 w 139291"/>
                <a:gd name="connsiteY16" fmla="*/ 97473 h 103854"/>
                <a:gd name="connsiteX17" fmla="*/ 101559 w 139291"/>
                <a:gd name="connsiteY17" fmla="*/ 89413 h 103854"/>
                <a:gd name="connsiteX18" fmla="*/ 106802 w 139291"/>
                <a:gd name="connsiteY18" fmla="*/ 70761 h 103854"/>
                <a:gd name="connsiteX19" fmla="*/ 118885 w 139291"/>
                <a:gd name="connsiteY19" fmla="*/ 26318 h 103854"/>
                <a:gd name="connsiteX20" fmla="*/ 89248 w 139291"/>
                <a:gd name="connsiteY20" fmla="*/ 66 h 103854"/>
                <a:gd name="connsiteX21" fmla="*/ 50721 w 139291"/>
                <a:gd name="connsiteY21" fmla="*/ 21021 h 103854"/>
                <a:gd name="connsiteX22" fmla="*/ 26327 w 139291"/>
                <a:gd name="connsiteY22" fmla="*/ 66 h 103854"/>
                <a:gd name="connsiteX23" fmla="*/ 8317 w 139291"/>
                <a:gd name="connsiteY23" fmla="*/ 12501 h 103854"/>
                <a:gd name="connsiteX24" fmla="*/ 110 w 139291"/>
                <a:gd name="connsiteY24" fmla="*/ 35299 h 103854"/>
                <a:gd name="connsiteX25" fmla="*/ 3986 w 139291"/>
                <a:gd name="connsiteY25" fmla="*/ 38292 h 103854"/>
                <a:gd name="connsiteX26" fmla="*/ 9001 w 139291"/>
                <a:gd name="connsiteY26" fmla="*/ 31384 h 103854"/>
                <a:gd name="connsiteX27" fmla="*/ 25643 w 139291"/>
                <a:gd name="connsiteY27" fmla="*/ 6514 h 103854"/>
                <a:gd name="connsiteX28" fmla="*/ 33167 w 139291"/>
                <a:gd name="connsiteY28" fmla="*/ 17797 h 103854"/>
                <a:gd name="connsiteX29" fmla="*/ 29519 w 139291"/>
                <a:gd name="connsiteY29" fmla="*/ 36910 h 103854"/>
                <a:gd name="connsiteX30" fmla="*/ 24504 w 139291"/>
                <a:gd name="connsiteY30" fmla="*/ 57635 h 103854"/>
                <a:gd name="connsiteX31" fmla="*/ 17208 w 139291"/>
                <a:gd name="connsiteY31" fmla="*/ 87111 h 103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9291" h="103854">
                  <a:moveTo>
                    <a:pt x="17208" y="87111"/>
                  </a:moveTo>
                  <a:cubicBezTo>
                    <a:pt x="16297" y="90104"/>
                    <a:pt x="14929" y="95861"/>
                    <a:pt x="14929" y="96552"/>
                  </a:cubicBezTo>
                  <a:cubicBezTo>
                    <a:pt x="14929" y="101618"/>
                    <a:pt x="19032" y="103921"/>
                    <a:pt x="22680" y="103921"/>
                  </a:cubicBezTo>
                  <a:cubicBezTo>
                    <a:pt x="26783" y="103921"/>
                    <a:pt x="30431" y="100927"/>
                    <a:pt x="31571" y="98855"/>
                  </a:cubicBezTo>
                  <a:cubicBezTo>
                    <a:pt x="32711" y="96782"/>
                    <a:pt x="34534" y="89413"/>
                    <a:pt x="35674" y="84578"/>
                  </a:cubicBezTo>
                  <a:cubicBezTo>
                    <a:pt x="36814" y="80202"/>
                    <a:pt x="39322" y="69610"/>
                    <a:pt x="40690" y="63853"/>
                  </a:cubicBezTo>
                  <a:cubicBezTo>
                    <a:pt x="42058" y="58787"/>
                    <a:pt x="43425" y="53721"/>
                    <a:pt x="44565" y="48424"/>
                  </a:cubicBezTo>
                  <a:cubicBezTo>
                    <a:pt x="47073" y="38983"/>
                    <a:pt x="47529" y="37141"/>
                    <a:pt x="54140" y="27699"/>
                  </a:cubicBezTo>
                  <a:cubicBezTo>
                    <a:pt x="60523" y="18488"/>
                    <a:pt x="71238" y="6514"/>
                    <a:pt x="88336" y="6514"/>
                  </a:cubicBezTo>
                  <a:cubicBezTo>
                    <a:pt x="101559" y="6514"/>
                    <a:pt x="101787" y="18258"/>
                    <a:pt x="101787" y="22633"/>
                  </a:cubicBezTo>
                  <a:cubicBezTo>
                    <a:pt x="101787" y="36450"/>
                    <a:pt x="91984" y="62011"/>
                    <a:pt x="88336" y="71682"/>
                  </a:cubicBezTo>
                  <a:cubicBezTo>
                    <a:pt x="85829" y="78130"/>
                    <a:pt x="84917" y="80202"/>
                    <a:pt x="84917" y="84117"/>
                  </a:cubicBezTo>
                  <a:cubicBezTo>
                    <a:pt x="84917" y="96322"/>
                    <a:pt x="94947" y="103921"/>
                    <a:pt x="106574" y="103921"/>
                  </a:cubicBezTo>
                  <a:cubicBezTo>
                    <a:pt x="129371" y="103921"/>
                    <a:pt x="139402" y="72143"/>
                    <a:pt x="139402" y="68689"/>
                  </a:cubicBezTo>
                  <a:cubicBezTo>
                    <a:pt x="139402" y="65695"/>
                    <a:pt x="136439" y="65695"/>
                    <a:pt x="135755" y="65695"/>
                  </a:cubicBezTo>
                  <a:cubicBezTo>
                    <a:pt x="132563" y="65695"/>
                    <a:pt x="132335" y="67077"/>
                    <a:pt x="131423" y="69610"/>
                  </a:cubicBezTo>
                  <a:cubicBezTo>
                    <a:pt x="126180" y="88032"/>
                    <a:pt x="116377" y="97473"/>
                    <a:pt x="107258" y="97473"/>
                  </a:cubicBezTo>
                  <a:cubicBezTo>
                    <a:pt x="102471" y="97473"/>
                    <a:pt x="101559" y="94249"/>
                    <a:pt x="101559" y="89413"/>
                  </a:cubicBezTo>
                  <a:cubicBezTo>
                    <a:pt x="101559" y="84117"/>
                    <a:pt x="102699" y="81124"/>
                    <a:pt x="106802" y="70761"/>
                  </a:cubicBezTo>
                  <a:cubicBezTo>
                    <a:pt x="109538" y="63623"/>
                    <a:pt x="118885" y="39213"/>
                    <a:pt x="118885" y="26318"/>
                  </a:cubicBezTo>
                  <a:cubicBezTo>
                    <a:pt x="118885" y="3981"/>
                    <a:pt x="101331" y="66"/>
                    <a:pt x="89248" y="66"/>
                  </a:cubicBezTo>
                  <a:cubicBezTo>
                    <a:pt x="70326" y="66"/>
                    <a:pt x="57560" y="11810"/>
                    <a:pt x="50721" y="21021"/>
                  </a:cubicBezTo>
                  <a:cubicBezTo>
                    <a:pt x="49125" y="5132"/>
                    <a:pt x="35674" y="66"/>
                    <a:pt x="26327" y="66"/>
                  </a:cubicBezTo>
                  <a:cubicBezTo>
                    <a:pt x="16525" y="66"/>
                    <a:pt x="11281" y="7205"/>
                    <a:pt x="8317" y="12501"/>
                  </a:cubicBezTo>
                  <a:cubicBezTo>
                    <a:pt x="3302" y="21021"/>
                    <a:pt x="110" y="34147"/>
                    <a:pt x="110" y="35299"/>
                  </a:cubicBezTo>
                  <a:cubicBezTo>
                    <a:pt x="110" y="38292"/>
                    <a:pt x="3302" y="38292"/>
                    <a:pt x="3986" y="38292"/>
                  </a:cubicBezTo>
                  <a:cubicBezTo>
                    <a:pt x="7178" y="38292"/>
                    <a:pt x="7406" y="37601"/>
                    <a:pt x="9001" y="31384"/>
                  </a:cubicBezTo>
                  <a:cubicBezTo>
                    <a:pt x="12421" y="17797"/>
                    <a:pt x="16752" y="6514"/>
                    <a:pt x="25643" y="6514"/>
                  </a:cubicBezTo>
                  <a:cubicBezTo>
                    <a:pt x="31571" y="6514"/>
                    <a:pt x="33167" y="11580"/>
                    <a:pt x="33167" y="17797"/>
                  </a:cubicBezTo>
                  <a:cubicBezTo>
                    <a:pt x="33167" y="22173"/>
                    <a:pt x="31115" y="30693"/>
                    <a:pt x="29519" y="36910"/>
                  </a:cubicBezTo>
                  <a:cubicBezTo>
                    <a:pt x="27923" y="43128"/>
                    <a:pt x="25643" y="52569"/>
                    <a:pt x="24504" y="57635"/>
                  </a:cubicBezTo>
                  <a:lnTo>
                    <a:pt x="17208" y="8711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C3EA799-3D42-A18E-54ED-1D1E38A6EFD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393306" y="5199455"/>
              <a:ext cx="127209" cy="146225"/>
            </a:xfrm>
            <a:custGeom>
              <a:avLst/>
              <a:gdLst>
                <a:gd name="connsiteX0" fmla="*/ 17441 w 127209"/>
                <a:gd name="connsiteY0" fmla="*/ 129712 h 146225"/>
                <a:gd name="connsiteX1" fmla="*/ 6271 w 127209"/>
                <a:gd name="connsiteY1" fmla="*/ 138002 h 146225"/>
                <a:gd name="connsiteX2" fmla="*/ 115 w 127209"/>
                <a:gd name="connsiteY2" fmla="*/ 142838 h 146225"/>
                <a:gd name="connsiteX3" fmla="*/ 3307 w 127209"/>
                <a:gd name="connsiteY3" fmla="*/ 146292 h 146225"/>
                <a:gd name="connsiteX4" fmla="*/ 22913 w 127209"/>
                <a:gd name="connsiteY4" fmla="*/ 145371 h 146225"/>
                <a:gd name="connsiteX5" fmla="*/ 46850 w 127209"/>
                <a:gd name="connsiteY5" fmla="*/ 146292 h 146225"/>
                <a:gd name="connsiteX6" fmla="*/ 51409 w 127209"/>
                <a:gd name="connsiteY6" fmla="*/ 141226 h 146225"/>
                <a:gd name="connsiteX7" fmla="*/ 45482 w 127209"/>
                <a:gd name="connsiteY7" fmla="*/ 138002 h 146225"/>
                <a:gd name="connsiteX8" fmla="*/ 34311 w 127209"/>
                <a:gd name="connsiteY8" fmla="*/ 135239 h 146225"/>
                <a:gd name="connsiteX9" fmla="*/ 36819 w 127209"/>
                <a:gd name="connsiteY9" fmla="*/ 124646 h 146225"/>
                <a:gd name="connsiteX10" fmla="*/ 45254 w 127209"/>
                <a:gd name="connsiteY10" fmla="*/ 90335 h 146225"/>
                <a:gd name="connsiteX11" fmla="*/ 68735 w 127209"/>
                <a:gd name="connsiteY11" fmla="*/ 103921 h 146225"/>
                <a:gd name="connsiteX12" fmla="*/ 127325 w 127209"/>
                <a:gd name="connsiteY12" fmla="*/ 38522 h 146225"/>
                <a:gd name="connsiteX13" fmla="*/ 93129 w 127209"/>
                <a:gd name="connsiteY13" fmla="*/ 66 h 146225"/>
                <a:gd name="connsiteX14" fmla="*/ 60756 w 127209"/>
                <a:gd name="connsiteY14" fmla="*/ 16186 h 146225"/>
                <a:gd name="connsiteX15" fmla="*/ 37275 w 127209"/>
                <a:gd name="connsiteY15" fmla="*/ 66 h 146225"/>
                <a:gd name="connsiteX16" fmla="*/ 19265 w 127209"/>
                <a:gd name="connsiteY16" fmla="*/ 12271 h 146225"/>
                <a:gd name="connsiteX17" fmla="*/ 11058 w 127209"/>
                <a:gd name="connsiteY17" fmla="*/ 35299 h 146225"/>
                <a:gd name="connsiteX18" fmla="*/ 14934 w 127209"/>
                <a:gd name="connsiteY18" fmla="*/ 38292 h 146225"/>
                <a:gd name="connsiteX19" fmla="*/ 19949 w 127209"/>
                <a:gd name="connsiteY19" fmla="*/ 31384 h 146225"/>
                <a:gd name="connsiteX20" fmla="*/ 36591 w 127209"/>
                <a:gd name="connsiteY20" fmla="*/ 6514 h 146225"/>
                <a:gd name="connsiteX21" fmla="*/ 44114 w 127209"/>
                <a:gd name="connsiteY21" fmla="*/ 17797 h 146225"/>
                <a:gd name="connsiteX22" fmla="*/ 43430 w 127209"/>
                <a:gd name="connsiteY22" fmla="*/ 24706 h 146225"/>
                <a:gd name="connsiteX23" fmla="*/ 17441 w 127209"/>
                <a:gd name="connsiteY23" fmla="*/ 129712 h 146225"/>
                <a:gd name="connsiteX24" fmla="*/ 60528 w 127209"/>
                <a:gd name="connsiteY24" fmla="*/ 27699 h 146225"/>
                <a:gd name="connsiteX25" fmla="*/ 92445 w 127209"/>
                <a:gd name="connsiteY25" fmla="*/ 6514 h 146225"/>
                <a:gd name="connsiteX26" fmla="*/ 109087 w 127209"/>
                <a:gd name="connsiteY26" fmla="*/ 28851 h 146225"/>
                <a:gd name="connsiteX27" fmla="*/ 97232 w 127209"/>
                <a:gd name="connsiteY27" fmla="*/ 75136 h 146225"/>
                <a:gd name="connsiteX28" fmla="*/ 68735 w 127209"/>
                <a:gd name="connsiteY28" fmla="*/ 97473 h 146225"/>
                <a:gd name="connsiteX29" fmla="*/ 48446 w 127209"/>
                <a:gd name="connsiteY29" fmla="*/ 77439 h 146225"/>
                <a:gd name="connsiteX30" fmla="*/ 49130 w 127209"/>
                <a:gd name="connsiteY30" fmla="*/ 73985 h 146225"/>
                <a:gd name="connsiteX31" fmla="*/ 60528 w 127209"/>
                <a:gd name="connsiteY31" fmla="*/ 27699 h 1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209" h="146225">
                  <a:moveTo>
                    <a:pt x="17441" y="129712"/>
                  </a:moveTo>
                  <a:cubicBezTo>
                    <a:pt x="15846" y="136160"/>
                    <a:pt x="15390" y="138002"/>
                    <a:pt x="6271" y="138002"/>
                  </a:cubicBezTo>
                  <a:cubicBezTo>
                    <a:pt x="3307" y="138002"/>
                    <a:pt x="115" y="138002"/>
                    <a:pt x="115" y="142838"/>
                  </a:cubicBezTo>
                  <a:cubicBezTo>
                    <a:pt x="115" y="145371"/>
                    <a:pt x="2167" y="146292"/>
                    <a:pt x="3307" y="146292"/>
                  </a:cubicBezTo>
                  <a:cubicBezTo>
                    <a:pt x="9234" y="146292"/>
                    <a:pt x="16757" y="145371"/>
                    <a:pt x="22913" y="145371"/>
                  </a:cubicBezTo>
                  <a:cubicBezTo>
                    <a:pt x="30664" y="145371"/>
                    <a:pt x="39327" y="146292"/>
                    <a:pt x="46850" y="146292"/>
                  </a:cubicBezTo>
                  <a:cubicBezTo>
                    <a:pt x="48902" y="146292"/>
                    <a:pt x="51409" y="145601"/>
                    <a:pt x="51409" y="141226"/>
                  </a:cubicBezTo>
                  <a:cubicBezTo>
                    <a:pt x="51409" y="138002"/>
                    <a:pt x="48218" y="138002"/>
                    <a:pt x="45482" y="138002"/>
                  </a:cubicBezTo>
                  <a:cubicBezTo>
                    <a:pt x="40467" y="138002"/>
                    <a:pt x="34311" y="138002"/>
                    <a:pt x="34311" y="135239"/>
                  </a:cubicBezTo>
                  <a:cubicBezTo>
                    <a:pt x="34311" y="134087"/>
                    <a:pt x="35907" y="128100"/>
                    <a:pt x="36819" y="124646"/>
                  </a:cubicBezTo>
                  <a:cubicBezTo>
                    <a:pt x="39555" y="112441"/>
                    <a:pt x="42746" y="100006"/>
                    <a:pt x="45254" y="90335"/>
                  </a:cubicBezTo>
                  <a:cubicBezTo>
                    <a:pt x="47990" y="94940"/>
                    <a:pt x="55057" y="103921"/>
                    <a:pt x="68735" y="103921"/>
                  </a:cubicBezTo>
                  <a:cubicBezTo>
                    <a:pt x="96548" y="103921"/>
                    <a:pt x="127325" y="72834"/>
                    <a:pt x="127325" y="38522"/>
                  </a:cubicBezTo>
                  <a:cubicBezTo>
                    <a:pt x="127325" y="11580"/>
                    <a:pt x="108859" y="66"/>
                    <a:pt x="93129" y="66"/>
                  </a:cubicBezTo>
                  <a:cubicBezTo>
                    <a:pt x="78994" y="66"/>
                    <a:pt x="66912" y="9738"/>
                    <a:pt x="60756" y="16186"/>
                  </a:cubicBezTo>
                  <a:cubicBezTo>
                    <a:pt x="56881" y="3060"/>
                    <a:pt x="44114" y="66"/>
                    <a:pt x="37275" y="66"/>
                  </a:cubicBezTo>
                  <a:cubicBezTo>
                    <a:pt x="28384" y="66"/>
                    <a:pt x="22913" y="6053"/>
                    <a:pt x="19265" y="12271"/>
                  </a:cubicBezTo>
                  <a:cubicBezTo>
                    <a:pt x="14706" y="20100"/>
                    <a:pt x="11058" y="33917"/>
                    <a:pt x="11058" y="35299"/>
                  </a:cubicBezTo>
                  <a:cubicBezTo>
                    <a:pt x="11058" y="38292"/>
                    <a:pt x="14250" y="38292"/>
                    <a:pt x="14934" y="38292"/>
                  </a:cubicBezTo>
                  <a:cubicBezTo>
                    <a:pt x="18125" y="38292"/>
                    <a:pt x="18353" y="37601"/>
                    <a:pt x="19949" y="31384"/>
                  </a:cubicBezTo>
                  <a:cubicBezTo>
                    <a:pt x="23369" y="18028"/>
                    <a:pt x="27700" y="6514"/>
                    <a:pt x="36591" y="6514"/>
                  </a:cubicBezTo>
                  <a:cubicBezTo>
                    <a:pt x="42518" y="6514"/>
                    <a:pt x="44114" y="11580"/>
                    <a:pt x="44114" y="17797"/>
                  </a:cubicBezTo>
                  <a:cubicBezTo>
                    <a:pt x="44114" y="20331"/>
                    <a:pt x="43658" y="23324"/>
                    <a:pt x="43430" y="24706"/>
                  </a:cubicBezTo>
                  <a:lnTo>
                    <a:pt x="17441" y="129712"/>
                  </a:lnTo>
                  <a:close/>
                  <a:moveTo>
                    <a:pt x="60528" y="27699"/>
                  </a:moveTo>
                  <a:cubicBezTo>
                    <a:pt x="73751" y="9968"/>
                    <a:pt x="85150" y="6514"/>
                    <a:pt x="92445" y="6514"/>
                  </a:cubicBezTo>
                  <a:cubicBezTo>
                    <a:pt x="101336" y="6514"/>
                    <a:pt x="109087" y="13192"/>
                    <a:pt x="109087" y="28851"/>
                  </a:cubicBezTo>
                  <a:cubicBezTo>
                    <a:pt x="109087" y="38292"/>
                    <a:pt x="104071" y="61780"/>
                    <a:pt x="97232" y="75136"/>
                  </a:cubicBezTo>
                  <a:cubicBezTo>
                    <a:pt x="91533" y="86420"/>
                    <a:pt x="80362" y="97473"/>
                    <a:pt x="68735" y="97473"/>
                  </a:cubicBezTo>
                  <a:cubicBezTo>
                    <a:pt x="52549" y="97473"/>
                    <a:pt x="48446" y="79742"/>
                    <a:pt x="48446" y="77439"/>
                  </a:cubicBezTo>
                  <a:cubicBezTo>
                    <a:pt x="48446" y="76518"/>
                    <a:pt x="48902" y="74906"/>
                    <a:pt x="49130" y="73985"/>
                  </a:cubicBezTo>
                  <a:lnTo>
                    <a:pt x="60528" y="2769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38D1C37-C007-0EF5-5496-53AC4878DD2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553323" y="5274526"/>
              <a:ext cx="26216" cy="26481"/>
            </a:xfrm>
            <a:custGeom>
              <a:avLst/>
              <a:gdLst>
                <a:gd name="connsiteX0" fmla="*/ 26336 w 26216"/>
                <a:gd name="connsiteY0" fmla="*/ 13422 h 26481"/>
                <a:gd name="connsiteX1" fmla="*/ 13342 w 26216"/>
                <a:gd name="connsiteY1" fmla="*/ 66 h 26481"/>
                <a:gd name="connsiteX2" fmla="*/ 119 w 26216"/>
                <a:gd name="connsiteY2" fmla="*/ 13192 h 26481"/>
                <a:gd name="connsiteX3" fmla="*/ 13114 w 26216"/>
                <a:gd name="connsiteY3" fmla="*/ 26548 h 26481"/>
                <a:gd name="connsiteX4" fmla="*/ 26336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36" y="13422"/>
                  </a:moveTo>
                  <a:cubicBezTo>
                    <a:pt x="26336" y="5132"/>
                    <a:pt x="19497" y="66"/>
                    <a:pt x="13342" y="66"/>
                  </a:cubicBezTo>
                  <a:cubicBezTo>
                    <a:pt x="5819" y="66"/>
                    <a:pt x="119" y="6284"/>
                    <a:pt x="119" y="13192"/>
                  </a:cubicBezTo>
                  <a:cubicBezTo>
                    <a:pt x="119" y="21482"/>
                    <a:pt x="6959" y="26548"/>
                    <a:pt x="13114" y="26548"/>
                  </a:cubicBezTo>
                  <a:cubicBezTo>
                    <a:pt x="20637" y="26548"/>
                    <a:pt x="26336" y="20331"/>
                    <a:pt x="26336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591E2A1F-3403-77DC-D704-F22B6F0ADBB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630671" y="5274526"/>
              <a:ext cx="26216" cy="26481"/>
            </a:xfrm>
            <a:custGeom>
              <a:avLst/>
              <a:gdLst>
                <a:gd name="connsiteX0" fmla="*/ 26339 w 26216"/>
                <a:gd name="connsiteY0" fmla="*/ 13422 h 26481"/>
                <a:gd name="connsiteX1" fmla="*/ 13344 w 26216"/>
                <a:gd name="connsiteY1" fmla="*/ 66 h 26481"/>
                <a:gd name="connsiteX2" fmla="*/ 122 w 26216"/>
                <a:gd name="connsiteY2" fmla="*/ 13192 h 26481"/>
                <a:gd name="connsiteX3" fmla="*/ 13116 w 26216"/>
                <a:gd name="connsiteY3" fmla="*/ 26548 h 26481"/>
                <a:gd name="connsiteX4" fmla="*/ 26339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39" y="13422"/>
                  </a:moveTo>
                  <a:cubicBezTo>
                    <a:pt x="26339" y="5132"/>
                    <a:pt x="19500" y="66"/>
                    <a:pt x="13344" y="66"/>
                  </a:cubicBezTo>
                  <a:cubicBezTo>
                    <a:pt x="5821" y="66"/>
                    <a:pt x="122" y="6284"/>
                    <a:pt x="122" y="13192"/>
                  </a:cubicBezTo>
                  <a:cubicBezTo>
                    <a:pt x="122" y="21482"/>
                    <a:pt x="6961" y="26548"/>
                    <a:pt x="13116" y="26548"/>
                  </a:cubicBezTo>
                  <a:cubicBezTo>
                    <a:pt x="20639" y="26548"/>
                    <a:pt x="26339" y="20331"/>
                    <a:pt x="26339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4819EE5-0A0D-2E99-280D-03BDECEF708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08020" y="5274526"/>
              <a:ext cx="26216" cy="26481"/>
            </a:xfrm>
            <a:custGeom>
              <a:avLst/>
              <a:gdLst>
                <a:gd name="connsiteX0" fmla="*/ 26341 w 26216"/>
                <a:gd name="connsiteY0" fmla="*/ 13422 h 26481"/>
                <a:gd name="connsiteX1" fmla="*/ 13347 w 26216"/>
                <a:gd name="connsiteY1" fmla="*/ 66 h 26481"/>
                <a:gd name="connsiteX2" fmla="*/ 124 w 26216"/>
                <a:gd name="connsiteY2" fmla="*/ 13192 h 26481"/>
                <a:gd name="connsiteX3" fmla="*/ 13119 w 26216"/>
                <a:gd name="connsiteY3" fmla="*/ 26548 h 26481"/>
                <a:gd name="connsiteX4" fmla="*/ 26341 w 26216"/>
                <a:gd name="connsiteY4" fmla="*/ 13422 h 26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6" h="26481">
                  <a:moveTo>
                    <a:pt x="26341" y="13422"/>
                  </a:moveTo>
                  <a:cubicBezTo>
                    <a:pt x="26341" y="5132"/>
                    <a:pt x="19502" y="66"/>
                    <a:pt x="13347" y="66"/>
                  </a:cubicBezTo>
                  <a:cubicBezTo>
                    <a:pt x="5824" y="66"/>
                    <a:pt x="124" y="6284"/>
                    <a:pt x="124" y="13192"/>
                  </a:cubicBezTo>
                  <a:cubicBezTo>
                    <a:pt x="124" y="21482"/>
                    <a:pt x="6963" y="26548"/>
                    <a:pt x="13119" y="26548"/>
                  </a:cubicBezTo>
                  <a:cubicBezTo>
                    <a:pt x="20642" y="26548"/>
                    <a:pt x="26341" y="20331"/>
                    <a:pt x="26341" y="134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9" name="Left Brace 98">
            <a:extLst>
              <a:ext uri="{FF2B5EF4-FFF2-40B4-BE49-F238E27FC236}">
                <a16:creationId xmlns:a16="http://schemas.microsoft.com/office/drawing/2014/main" id="{D708A3E8-3C90-EBCA-2794-91BDD60CBF95}"/>
              </a:ext>
            </a:extLst>
          </p:cNvPr>
          <p:cNvSpPr/>
          <p:nvPr/>
        </p:nvSpPr>
        <p:spPr>
          <a:xfrm rot="16200000">
            <a:off x="5055562" y="3385684"/>
            <a:ext cx="147163" cy="60390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Left Brace 138">
            <a:extLst>
              <a:ext uri="{FF2B5EF4-FFF2-40B4-BE49-F238E27FC236}">
                <a16:creationId xmlns:a16="http://schemas.microsoft.com/office/drawing/2014/main" id="{CA3C5ED6-1DFD-EE49-F25C-BE71BCDDC6BB}"/>
              </a:ext>
            </a:extLst>
          </p:cNvPr>
          <p:cNvSpPr/>
          <p:nvPr/>
        </p:nvSpPr>
        <p:spPr>
          <a:xfrm rot="16200000">
            <a:off x="5802603" y="3327953"/>
            <a:ext cx="147163" cy="71936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C2467E7-6D16-DD2F-46A2-0E398A6996AE}"/>
                  </a:ext>
                </a:extLst>
              </p:cNvPr>
              <p:cNvSpPr txBox="1"/>
              <p:nvPr/>
            </p:nvSpPr>
            <p:spPr>
              <a:xfrm>
                <a:off x="2573665" y="4055253"/>
                <a:ext cx="2746047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Transforms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C2467E7-6D16-DD2F-46A2-0E398A699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665" y="4055253"/>
                <a:ext cx="2746047" cy="424796"/>
              </a:xfrm>
              <a:prstGeom prst="rect">
                <a:avLst/>
              </a:prstGeom>
              <a:blipFill>
                <a:blip r:embed="rId66"/>
                <a:stretch>
                  <a:fillRect l="-2217" t="-571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1BCBC44F-49FE-F3DC-0246-89CDCD7D3D42}"/>
              </a:ext>
            </a:extLst>
          </p:cNvPr>
          <p:cNvCxnSpPr>
            <a:cxnSpLocks/>
          </p:cNvCxnSpPr>
          <p:nvPr/>
        </p:nvCxnSpPr>
        <p:spPr>
          <a:xfrm flipH="1">
            <a:off x="4623520" y="3776341"/>
            <a:ext cx="422430" cy="3077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B9F4C099-4020-2569-8C2B-5919B13516C0}"/>
              </a:ext>
            </a:extLst>
          </p:cNvPr>
          <p:cNvSpPr txBox="1"/>
          <p:nvPr/>
        </p:nvSpPr>
        <p:spPr>
          <a:xfrm>
            <a:off x="5775965" y="4142742"/>
            <a:ext cx="4948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Covariant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P-even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T-even for even terms, T-odd for odd terms 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78664CF-7A5C-E3C9-66B6-4695A48C31A8}"/>
              </a:ext>
            </a:extLst>
          </p:cNvPr>
          <p:cNvCxnSpPr>
            <a:cxnSpLocks/>
          </p:cNvCxnSpPr>
          <p:nvPr/>
        </p:nvCxnSpPr>
        <p:spPr>
          <a:xfrm>
            <a:off x="5894080" y="3871274"/>
            <a:ext cx="510076" cy="2714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585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AA91A-6949-FC2F-C4C5-31EB935A3F0D}"/>
              </a:ext>
            </a:extLst>
          </p:cNvPr>
          <p:cNvSpPr txBox="1"/>
          <p:nvPr/>
        </p:nvSpPr>
        <p:spPr>
          <a:xfrm>
            <a:off x="304800" y="381000"/>
            <a:ext cx="891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Antiferromagnets (and more complex magnets in general)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67C2A4-AA8B-F3F3-576D-6162C9346FCB}"/>
                  </a:ext>
                </a:extLst>
              </p:cNvPr>
              <p:cNvSpPr txBox="1"/>
              <p:nvPr/>
            </p:nvSpPr>
            <p:spPr>
              <a:xfrm>
                <a:off x="952500" y="1133475"/>
                <a:ext cx="4352925" cy="442674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sz="2000" dirty="0"/>
                  <a:t> does not transform the same as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67C2A4-AA8B-F3F3-576D-6162C9346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133475"/>
                <a:ext cx="4352925" cy="442674"/>
              </a:xfrm>
              <a:prstGeom prst="round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 descr="\documentclass{article}&#10;\usepackage{amsmath}&#10;\pagestyle{empty}&#10;\begin{document}&#10;&#10;$\mathbf{L} = \mathbf{M}_A - \mathbf{M}_B$&#10;&#10;&#10;\end{document}" title="IguanaTex Vector Display">
            <a:extLst>
              <a:ext uri="{FF2B5EF4-FFF2-40B4-BE49-F238E27FC236}">
                <a16:creationId xmlns:a16="http://schemas.microsoft.com/office/drawing/2014/main" id="{DEAD6FE8-7C53-579C-6054-13F43022A49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68525" y="2063750"/>
            <a:ext cx="1671169" cy="218161"/>
            <a:chOff x="4491053" y="4005022"/>
            <a:chExt cx="1671169" cy="2181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3C8D32-DFAF-BCD1-F2AA-5255D8712F3A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491053" y="4005022"/>
              <a:ext cx="152272" cy="179017"/>
            </a:xfrm>
            <a:custGeom>
              <a:avLst/>
              <a:gdLst>
                <a:gd name="connsiteX0" fmla="*/ 152349 w 152272"/>
                <a:gd name="connsiteY0" fmla="*/ 107578 h 179017"/>
                <a:gd name="connsiteX1" fmla="*/ 140500 w 152272"/>
                <a:gd name="connsiteY1" fmla="*/ 107578 h 179017"/>
                <a:gd name="connsiteX2" fmla="*/ 89070 w 152272"/>
                <a:gd name="connsiteY2" fmla="*/ 166816 h 179017"/>
                <a:gd name="connsiteX3" fmla="*/ 63103 w 152272"/>
                <a:gd name="connsiteY3" fmla="*/ 166816 h 179017"/>
                <a:gd name="connsiteX4" fmla="*/ 63103 w 152272"/>
                <a:gd name="connsiteY4" fmla="*/ 12328 h 179017"/>
                <a:gd name="connsiteX5" fmla="*/ 97138 w 152272"/>
                <a:gd name="connsiteY5" fmla="*/ 12328 h 179017"/>
                <a:gd name="connsiteX6" fmla="*/ 97138 w 152272"/>
                <a:gd name="connsiteY6" fmla="*/ 63 h 179017"/>
                <a:gd name="connsiteX7" fmla="*/ 46212 w 152272"/>
                <a:gd name="connsiteY7" fmla="*/ 846 h 179017"/>
                <a:gd name="connsiteX8" fmla="*/ 77 w 152272"/>
                <a:gd name="connsiteY8" fmla="*/ 63 h 179017"/>
                <a:gd name="connsiteX9" fmla="*/ 77 w 152272"/>
                <a:gd name="connsiteY9" fmla="*/ 12328 h 179017"/>
                <a:gd name="connsiteX10" fmla="*/ 27304 w 152272"/>
                <a:gd name="connsiteY10" fmla="*/ 12328 h 179017"/>
                <a:gd name="connsiteX11" fmla="*/ 27304 w 152272"/>
                <a:gd name="connsiteY11" fmla="*/ 166816 h 179017"/>
                <a:gd name="connsiteX12" fmla="*/ 77 w 152272"/>
                <a:gd name="connsiteY12" fmla="*/ 166816 h 179017"/>
                <a:gd name="connsiteX13" fmla="*/ 77 w 152272"/>
                <a:gd name="connsiteY13" fmla="*/ 179081 h 179017"/>
                <a:gd name="connsiteX14" fmla="*/ 144534 w 152272"/>
                <a:gd name="connsiteY14" fmla="*/ 179081 h 179017"/>
                <a:gd name="connsiteX15" fmla="*/ 152349 w 152272"/>
                <a:gd name="connsiteY15" fmla="*/ 107578 h 17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272" h="179017">
                  <a:moveTo>
                    <a:pt x="152349" y="107578"/>
                  </a:moveTo>
                  <a:lnTo>
                    <a:pt x="140500" y="107578"/>
                  </a:lnTo>
                  <a:cubicBezTo>
                    <a:pt x="138483" y="125584"/>
                    <a:pt x="134198" y="166816"/>
                    <a:pt x="89070" y="166816"/>
                  </a:cubicBezTo>
                  <a:lnTo>
                    <a:pt x="63103" y="166816"/>
                  </a:lnTo>
                  <a:lnTo>
                    <a:pt x="63103" y="12328"/>
                  </a:lnTo>
                  <a:lnTo>
                    <a:pt x="97138" y="12328"/>
                  </a:lnTo>
                  <a:lnTo>
                    <a:pt x="97138" y="63"/>
                  </a:lnTo>
                  <a:cubicBezTo>
                    <a:pt x="86045" y="846"/>
                    <a:pt x="58565" y="846"/>
                    <a:pt x="46212" y="846"/>
                  </a:cubicBezTo>
                  <a:cubicBezTo>
                    <a:pt x="35120" y="846"/>
                    <a:pt x="9657" y="846"/>
                    <a:pt x="77" y="63"/>
                  </a:cubicBezTo>
                  <a:lnTo>
                    <a:pt x="77" y="12328"/>
                  </a:lnTo>
                  <a:lnTo>
                    <a:pt x="27304" y="12328"/>
                  </a:lnTo>
                  <a:lnTo>
                    <a:pt x="27304" y="166816"/>
                  </a:lnTo>
                  <a:lnTo>
                    <a:pt x="77" y="166816"/>
                  </a:lnTo>
                  <a:lnTo>
                    <a:pt x="77" y="179081"/>
                  </a:lnTo>
                  <a:lnTo>
                    <a:pt x="144534" y="179081"/>
                  </a:lnTo>
                  <a:lnTo>
                    <a:pt x="152349" y="107578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DD1F8BB-6FFE-513E-F361-1981ACD9A2D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739740" y="4088268"/>
              <a:ext cx="167651" cy="61064"/>
            </a:xfrm>
            <a:custGeom>
              <a:avLst/>
              <a:gdLst>
                <a:gd name="connsiteX0" fmla="*/ 159166 w 167651"/>
                <a:gd name="connsiteY0" fmla="*/ 10501 h 61064"/>
                <a:gd name="connsiteX1" fmla="*/ 167737 w 167651"/>
                <a:gd name="connsiteY1" fmla="*/ 5282 h 61064"/>
                <a:gd name="connsiteX2" fmla="*/ 159418 w 167651"/>
                <a:gd name="connsiteY2" fmla="*/ 63 h 61064"/>
                <a:gd name="connsiteX3" fmla="*/ 8406 w 167651"/>
                <a:gd name="connsiteY3" fmla="*/ 63 h 61064"/>
                <a:gd name="connsiteX4" fmla="*/ 86 w 167651"/>
                <a:gd name="connsiteY4" fmla="*/ 5282 h 61064"/>
                <a:gd name="connsiteX5" fmla="*/ 8658 w 167651"/>
                <a:gd name="connsiteY5" fmla="*/ 10501 h 61064"/>
                <a:gd name="connsiteX6" fmla="*/ 159166 w 167651"/>
                <a:gd name="connsiteY6" fmla="*/ 10501 h 61064"/>
                <a:gd name="connsiteX7" fmla="*/ 159418 w 167651"/>
                <a:gd name="connsiteY7" fmla="*/ 61127 h 61064"/>
                <a:gd name="connsiteX8" fmla="*/ 167737 w 167651"/>
                <a:gd name="connsiteY8" fmla="*/ 55908 h 61064"/>
                <a:gd name="connsiteX9" fmla="*/ 159166 w 167651"/>
                <a:gd name="connsiteY9" fmla="*/ 50689 h 61064"/>
                <a:gd name="connsiteX10" fmla="*/ 8658 w 167651"/>
                <a:gd name="connsiteY10" fmla="*/ 50689 h 61064"/>
                <a:gd name="connsiteX11" fmla="*/ 86 w 167651"/>
                <a:gd name="connsiteY11" fmla="*/ 55908 h 61064"/>
                <a:gd name="connsiteX12" fmla="*/ 8406 w 167651"/>
                <a:gd name="connsiteY12" fmla="*/ 61127 h 61064"/>
                <a:gd name="connsiteX13" fmla="*/ 159418 w 167651"/>
                <a:gd name="connsiteY13" fmla="*/ 61127 h 6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651" h="61064">
                  <a:moveTo>
                    <a:pt x="159166" y="10501"/>
                  </a:moveTo>
                  <a:cubicBezTo>
                    <a:pt x="162947" y="10501"/>
                    <a:pt x="167737" y="10501"/>
                    <a:pt x="167737" y="5282"/>
                  </a:cubicBezTo>
                  <a:cubicBezTo>
                    <a:pt x="167737" y="63"/>
                    <a:pt x="162947" y="63"/>
                    <a:pt x="159418" y="63"/>
                  </a:cubicBezTo>
                  <a:lnTo>
                    <a:pt x="8406" y="63"/>
                  </a:lnTo>
                  <a:cubicBezTo>
                    <a:pt x="4876" y="63"/>
                    <a:pt x="86" y="63"/>
                    <a:pt x="86" y="5282"/>
                  </a:cubicBezTo>
                  <a:cubicBezTo>
                    <a:pt x="86" y="10501"/>
                    <a:pt x="4876" y="10501"/>
                    <a:pt x="8658" y="10501"/>
                  </a:cubicBezTo>
                  <a:lnTo>
                    <a:pt x="159166" y="10501"/>
                  </a:lnTo>
                  <a:close/>
                  <a:moveTo>
                    <a:pt x="159418" y="61127"/>
                  </a:moveTo>
                  <a:cubicBezTo>
                    <a:pt x="162947" y="61127"/>
                    <a:pt x="167737" y="61127"/>
                    <a:pt x="167737" y="55908"/>
                  </a:cubicBezTo>
                  <a:cubicBezTo>
                    <a:pt x="167737" y="50689"/>
                    <a:pt x="162947" y="50689"/>
                    <a:pt x="159166" y="50689"/>
                  </a:cubicBezTo>
                  <a:lnTo>
                    <a:pt x="8658" y="50689"/>
                  </a:lnTo>
                  <a:cubicBezTo>
                    <a:pt x="4876" y="50689"/>
                    <a:pt x="86" y="50689"/>
                    <a:pt x="86" y="55908"/>
                  </a:cubicBezTo>
                  <a:cubicBezTo>
                    <a:pt x="86" y="61127"/>
                    <a:pt x="4876" y="61127"/>
                    <a:pt x="8406" y="61127"/>
                  </a:cubicBezTo>
                  <a:lnTo>
                    <a:pt x="159418" y="61127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3ABEC4E-AE30-4B7C-08A1-D51BD5CB3D1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001818" y="4005022"/>
              <a:ext cx="254879" cy="179017"/>
            </a:xfrm>
            <a:custGeom>
              <a:avLst/>
              <a:gdLst>
                <a:gd name="connsiteX0" fmla="*/ 127663 w 254879"/>
                <a:gd name="connsiteY0" fmla="*/ 144634 h 179017"/>
                <a:gd name="connsiteX1" fmla="*/ 67157 w 254879"/>
                <a:gd name="connsiteY1" fmla="*/ 6587 h 179017"/>
                <a:gd name="connsiteX2" fmla="*/ 56065 w 254879"/>
                <a:gd name="connsiteY2" fmla="*/ 63 h 179017"/>
                <a:gd name="connsiteX3" fmla="*/ 97 w 254879"/>
                <a:gd name="connsiteY3" fmla="*/ 63 h 179017"/>
                <a:gd name="connsiteX4" fmla="*/ 97 w 254879"/>
                <a:gd name="connsiteY4" fmla="*/ 12328 h 179017"/>
                <a:gd name="connsiteX5" fmla="*/ 27324 w 254879"/>
                <a:gd name="connsiteY5" fmla="*/ 12328 h 179017"/>
                <a:gd name="connsiteX6" fmla="*/ 27324 w 254879"/>
                <a:gd name="connsiteY6" fmla="*/ 159248 h 179017"/>
                <a:gd name="connsiteX7" fmla="*/ 20013 w 254879"/>
                <a:gd name="connsiteY7" fmla="*/ 166033 h 179017"/>
                <a:gd name="connsiteX8" fmla="*/ 6400 w 254879"/>
                <a:gd name="connsiteY8" fmla="*/ 166816 h 179017"/>
                <a:gd name="connsiteX9" fmla="*/ 97 w 254879"/>
                <a:gd name="connsiteY9" fmla="*/ 166816 h 179017"/>
                <a:gd name="connsiteX10" fmla="*/ 97 w 254879"/>
                <a:gd name="connsiteY10" fmla="*/ 179081 h 179017"/>
                <a:gd name="connsiteX11" fmla="*/ 33879 w 254879"/>
                <a:gd name="connsiteY11" fmla="*/ 178298 h 179017"/>
                <a:gd name="connsiteX12" fmla="*/ 67914 w 254879"/>
                <a:gd name="connsiteY12" fmla="*/ 179081 h 179017"/>
                <a:gd name="connsiteX13" fmla="*/ 67914 w 254879"/>
                <a:gd name="connsiteY13" fmla="*/ 166816 h 179017"/>
                <a:gd name="connsiteX14" fmla="*/ 61611 w 254879"/>
                <a:gd name="connsiteY14" fmla="*/ 166816 h 179017"/>
                <a:gd name="connsiteX15" fmla="*/ 48249 w 254879"/>
                <a:gd name="connsiteY15" fmla="*/ 166033 h 179017"/>
                <a:gd name="connsiteX16" fmla="*/ 40686 w 254879"/>
                <a:gd name="connsiteY16" fmla="*/ 159248 h 179017"/>
                <a:gd name="connsiteX17" fmla="*/ 40686 w 254879"/>
                <a:gd name="connsiteY17" fmla="*/ 15720 h 179017"/>
                <a:gd name="connsiteX18" fmla="*/ 40938 w 254879"/>
                <a:gd name="connsiteY18" fmla="*/ 15720 h 179017"/>
                <a:gd name="connsiteX19" fmla="*/ 109511 w 254879"/>
                <a:gd name="connsiteY19" fmla="*/ 172557 h 179017"/>
                <a:gd name="connsiteX20" fmla="*/ 117579 w 254879"/>
                <a:gd name="connsiteY20" fmla="*/ 179081 h 179017"/>
                <a:gd name="connsiteX21" fmla="*/ 125646 w 254879"/>
                <a:gd name="connsiteY21" fmla="*/ 172818 h 179017"/>
                <a:gd name="connsiteX22" fmla="*/ 195984 w 254879"/>
                <a:gd name="connsiteY22" fmla="*/ 12328 h 179017"/>
                <a:gd name="connsiteX23" fmla="*/ 196236 w 254879"/>
                <a:gd name="connsiteY23" fmla="*/ 12328 h 179017"/>
                <a:gd name="connsiteX24" fmla="*/ 196236 w 254879"/>
                <a:gd name="connsiteY24" fmla="*/ 166816 h 179017"/>
                <a:gd name="connsiteX25" fmla="*/ 169008 w 254879"/>
                <a:gd name="connsiteY25" fmla="*/ 166816 h 179017"/>
                <a:gd name="connsiteX26" fmla="*/ 169008 w 254879"/>
                <a:gd name="connsiteY26" fmla="*/ 179081 h 179017"/>
                <a:gd name="connsiteX27" fmla="*/ 211867 w 254879"/>
                <a:gd name="connsiteY27" fmla="*/ 178298 h 179017"/>
                <a:gd name="connsiteX28" fmla="*/ 254977 w 254879"/>
                <a:gd name="connsiteY28" fmla="*/ 179081 h 179017"/>
                <a:gd name="connsiteX29" fmla="*/ 254977 w 254879"/>
                <a:gd name="connsiteY29" fmla="*/ 166816 h 179017"/>
                <a:gd name="connsiteX30" fmla="*/ 227749 w 254879"/>
                <a:gd name="connsiteY30" fmla="*/ 166816 h 179017"/>
                <a:gd name="connsiteX31" fmla="*/ 227749 w 254879"/>
                <a:gd name="connsiteY31" fmla="*/ 12328 h 179017"/>
                <a:gd name="connsiteX32" fmla="*/ 254977 w 254879"/>
                <a:gd name="connsiteY32" fmla="*/ 12328 h 179017"/>
                <a:gd name="connsiteX33" fmla="*/ 254977 w 254879"/>
                <a:gd name="connsiteY33" fmla="*/ 63 h 179017"/>
                <a:gd name="connsiteX34" fmla="*/ 199261 w 254879"/>
                <a:gd name="connsiteY34" fmla="*/ 63 h 179017"/>
                <a:gd name="connsiteX35" fmla="*/ 188169 w 254879"/>
                <a:gd name="connsiteY35" fmla="*/ 6587 h 179017"/>
                <a:gd name="connsiteX36" fmla="*/ 127663 w 254879"/>
                <a:gd name="connsiteY36" fmla="*/ 144634 h 17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879" h="179017">
                  <a:moveTo>
                    <a:pt x="127663" y="144634"/>
                  </a:moveTo>
                  <a:lnTo>
                    <a:pt x="67157" y="6587"/>
                  </a:lnTo>
                  <a:cubicBezTo>
                    <a:pt x="64384" y="63"/>
                    <a:pt x="61611" y="63"/>
                    <a:pt x="56065" y="63"/>
                  </a:cubicBezTo>
                  <a:lnTo>
                    <a:pt x="97" y="63"/>
                  </a:lnTo>
                  <a:lnTo>
                    <a:pt x="97" y="12328"/>
                  </a:lnTo>
                  <a:lnTo>
                    <a:pt x="27324" y="12328"/>
                  </a:lnTo>
                  <a:lnTo>
                    <a:pt x="27324" y="159248"/>
                  </a:lnTo>
                  <a:cubicBezTo>
                    <a:pt x="27324" y="164989"/>
                    <a:pt x="27072" y="165250"/>
                    <a:pt x="20013" y="166033"/>
                  </a:cubicBezTo>
                  <a:cubicBezTo>
                    <a:pt x="13963" y="166816"/>
                    <a:pt x="13459" y="166816"/>
                    <a:pt x="6400" y="166816"/>
                  </a:cubicBezTo>
                  <a:lnTo>
                    <a:pt x="97" y="166816"/>
                  </a:lnTo>
                  <a:lnTo>
                    <a:pt x="97" y="179081"/>
                  </a:lnTo>
                  <a:cubicBezTo>
                    <a:pt x="9677" y="178298"/>
                    <a:pt x="24047" y="178298"/>
                    <a:pt x="33879" y="178298"/>
                  </a:cubicBezTo>
                  <a:cubicBezTo>
                    <a:pt x="44468" y="178298"/>
                    <a:pt x="57577" y="178298"/>
                    <a:pt x="67914" y="179081"/>
                  </a:cubicBezTo>
                  <a:lnTo>
                    <a:pt x="67914" y="166816"/>
                  </a:lnTo>
                  <a:lnTo>
                    <a:pt x="61611" y="166816"/>
                  </a:lnTo>
                  <a:cubicBezTo>
                    <a:pt x="57073" y="166816"/>
                    <a:pt x="52787" y="166555"/>
                    <a:pt x="48249" y="166033"/>
                  </a:cubicBezTo>
                  <a:cubicBezTo>
                    <a:pt x="40938" y="165250"/>
                    <a:pt x="40686" y="164989"/>
                    <a:pt x="40686" y="159248"/>
                  </a:cubicBezTo>
                  <a:lnTo>
                    <a:pt x="40686" y="15720"/>
                  </a:lnTo>
                  <a:lnTo>
                    <a:pt x="40938" y="15720"/>
                  </a:lnTo>
                  <a:lnTo>
                    <a:pt x="109511" y="172557"/>
                  </a:lnTo>
                  <a:cubicBezTo>
                    <a:pt x="111780" y="177776"/>
                    <a:pt x="114805" y="179081"/>
                    <a:pt x="117579" y="179081"/>
                  </a:cubicBezTo>
                  <a:cubicBezTo>
                    <a:pt x="122621" y="179081"/>
                    <a:pt x="124638" y="175166"/>
                    <a:pt x="125646" y="172818"/>
                  </a:cubicBezTo>
                  <a:lnTo>
                    <a:pt x="195984" y="12328"/>
                  </a:lnTo>
                  <a:lnTo>
                    <a:pt x="196236" y="12328"/>
                  </a:lnTo>
                  <a:lnTo>
                    <a:pt x="196236" y="166816"/>
                  </a:lnTo>
                  <a:lnTo>
                    <a:pt x="169008" y="166816"/>
                  </a:lnTo>
                  <a:lnTo>
                    <a:pt x="169008" y="179081"/>
                  </a:lnTo>
                  <a:cubicBezTo>
                    <a:pt x="178084" y="178298"/>
                    <a:pt x="201530" y="178298"/>
                    <a:pt x="211867" y="178298"/>
                  </a:cubicBezTo>
                  <a:cubicBezTo>
                    <a:pt x="222203" y="178298"/>
                    <a:pt x="245901" y="178298"/>
                    <a:pt x="254977" y="179081"/>
                  </a:cubicBezTo>
                  <a:lnTo>
                    <a:pt x="254977" y="166816"/>
                  </a:lnTo>
                  <a:lnTo>
                    <a:pt x="227749" y="166816"/>
                  </a:lnTo>
                  <a:lnTo>
                    <a:pt x="227749" y="12328"/>
                  </a:lnTo>
                  <a:lnTo>
                    <a:pt x="254977" y="12328"/>
                  </a:lnTo>
                  <a:lnTo>
                    <a:pt x="254977" y="63"/>
                  </a:lnTo>
                  <a:lnTo>
                    <a:pt x="199261" y="63"/>
                  </a:lnTo>
                  <a:cubicBezTo>
                    <a:pt x="193715" y="63"/>
                    <a:pt x="190942" y="63"/>
                    <a:pt x="188169" y="6587"/>
                  </a:cubicBezTo>
                  <a:lnTo>
                    <a:pt x="127663" y="144634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9FF98D3-6826-A19C-0252-557ADE7829C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277008" y="4092938"/>
              <a:ext cx="132885" cy="130244"/>
            </a:xfrm>
            <a:custGeom>
              <a:avLst/>
              <a:gdLst>
                <a:gd name="connsiteX0" fmla="*/ 26403 w 132885"/>
                <a:gd name="connsiteY0" fmla="*/ 108388 h 130244"/>
                <a:gd name="connsiteX1" fmla="*/ 4167 w 132885"/>
                <a:gd name="connsiteY1" fmla="*/ 123733 h 130244"/>
                <a:gd name="connsiteX2" fmla="*/ 108 w 132885"/>
                <a:gd name="connsiteY2" fmla="*/ 127569 h 130244"/>
                <a:gd name="connsiteX3" fmla="*/ 2578 w 132885"/>
                <a:gd name="connsiteY3" fmla="*/ 130309 h 130244"/>
                <a:gd name="connsiteX4" fmla="*/ 17755 w 132885"/>
                <a:gd name="connsiteY4" fmla="*/ 129578 h 130244"/>
                <a:gd name="connsiteX5" fmla="*/ 35932 w 132885"/>
                <a:gd name="connsiteY5" fmla="*/ 130309 h 130244"/>
                <a:gd name="connsiteX6" fmla="*/ 39462 w 132885"/>
                <a:gd name="connsiteY6" fmla="*/ 126290 h 130244"/>
                <a:gd name="connsiteX7" fmla="*/ 36462 w 132885"/>
                <a:gd name="connsiteY7" fmla="*/ 123733 h 130244"/>
                <a:gd name="connsiteX8" fmla="*/ 28697 w 132885"/>
                <a:gd name="connsiteY8" fmla="*/ 118253 h 130244"/>
                <a:gd name="connsiteX9" fmla="*/ 31344 w 132885"/>
                <a:gd name="connsiteY9" fmla="*/ 111311 h 130244"/>
                <a:gd name="connsiteX10" fmla="*/ 45462 w 132885"/>
                <a:gd name="connsiteY10" fmla="*/ 88660 h 130244"/>
                <a:gd name="connsiteX11" fmla="*/ 95934 w 132885"/>
                <a:gd name="connsiteY11" fmla="*/ 88660 h 130244"/>
                <a:gd name="connsiteX12" fmla="*/ 100169 w 132885"/>
                <a:gd name="connsiteY12" fmla="*/ 118983 h 130244"/>
                <a:gd name="connsiteX13" fmla="*/ 87992 w 132885"/>
                <a:gd name="connsiteY13" fmla="*/ 123733 h 130244"/>
                <a:gd name="connsiteX14" fmla="*/ 83404 w 132885"/>
                <a:gd name="connsiteY14" fmla="*/ 127751 h 130244"/>
                <a:gd name="connsiteX15" fmla="*/ 86227 w 132885"/>
                <a:gd name="connsiteY15" fmla="*/ 130309 h 130244"/>
                <a:gd name="connsiteX16" fmla="*/ 108993 w 132885"/>
                <a:gd name="connsiteY16" fmla="*/ 129578 h 130244"/>
                <a:gd name="connsiteX17" fmla="*/ 119405 w 132885"/>
                <a:gd name="connsiteY17" fmla="*/ 129761 h 130244"/>
                <a:gd name="connsiteX18" fmla="*/ 129464 w 132885"/>
                <a:gd name="connsiteY18" fmla="*/ 130309 h 130244"/>
                <a:gd name="connsiteX19" fmla="*/ 132993 w 132885"/>
                <a:gd name="connsiteY19" fmla="*/ 126473 h 130244"/>
                <a:gd name="connsiteX20" fmla="*/ 128052 w 132885"/>
                <a:gd name="connsiteY20" fmla="*/ 123733 h 130244"/>
                <a:gd name="connsiteX21" fmla="*/ 116934 w 132885"/>
                <a:gd name="connsiteY21" fmla="*/ 117887 h 130244"/>
                <a:gd name="connsiteX22" fmla="*/ 101404 w 132885"/>
                <a:gd name="connsiteY22" fmla="*/ 5179 h 130244"/>
                <a:gd name="connsiteX23" fmla="*/ 97169 w 132885"/>
                <a:gd name="connsiteY23" fmla="*/ 64 h 130244"/>
                <a:gd name="connsiteX24" fmla="*/ 91169 w 132885"/>
                <a:gd name="connsiteY24" fmla="*/ 4266 h 130244"/>
                <a:gd name="connsiteX25" fmla="*/ 26403 w 132885"/>
                <a:gd name="connsiteY25" fmla="*/ 108388 h 130244"/>
                <a:gd name="connsiteX26" fmla="*/ 49697 w 132885"/>
                <a:gd name="connsiteY26" fmla="*/ 82084 h 130244"/>
                <a:gd name="connsiteX27" fmla="*/ 86757 w 132885"/>
                <a:gd name="connsiteY27" fmla="*/ 22350 h 130244"/>
                <a:gd name="connsiteX28" fmla="*/ 95051 w 132885"/>
                <a:gd name="connsiteY28" fmla="*/ 82084 h 130244"/>
                <a:gd name="connsiteX29" fmla="*/ 49697 w 132885"/>
                <a:gd name="connsiteY29" fmla="*/ 82084 h 130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885" h="130244">
                  <a:moveTo>
                    <a:pt x="26403" y="108388"/>
                  </a:moveTo>
                  <a:cubicBezTo>
                    <a:pt x="20226" y="118253"/>
                    <a:pt x="14579" y="123002"/>
                    <a:pt x="4167" y="123733"/>
                  </a:cubicBezTo>
                  <a:cubicBezTo>
                    <a:pt x="2402" y="123915"/>
                    <a:pt x="108" y="123915"/>
                    <a:pt x="108" y="127569"/>
                  </a:cubicBezTo>
                  <a:cubicBezTo>
                    <a:pt x="108" y="129578"/>
                    <a:pt x="1696" y="130309"/>
                    <a:pt x="2578" y="130309"/>
                  </a:cubicBezTo>
                  <a:cubicBezTo>
                    <a:pt x="7167" y="130309"/>
                    <a:pt x="12990" y="129578"/>
                    <a:pt x="17755" y="129578"/>
                  </a:cubicBezTo>
                  <a:cubicBezTo>
                    <a:pt x="23402" y="129578"/>
                    <a:pt x="30638" y="130309"/>
                    <a:pt x="35932" y="130309"/>
                  </a:cubicBezTo>
                  <a:cubicBezTo>
                    <a:pt x="36815" y="130309"/>
                    <a:pt x="39462" y="130309"/>
                    <a:pt x="39462" y="126290"/>
                  </a:cubicBezTo>
                  <a:cubicBezTo>
                    <a:pt x="39462" y="123915"/>
                    <a:pt x="37167" y="123733"/>
                    <a:pt x="36462" y="123733"/>
                  </a:cubicBezTo>
                  <a:cubicBezTo>
                    <a:pt x="35050" y="123550"/>
                    <a:pt x="28697" y="123185"/>
                    <a:pt x="28697" y="118253"/>
                  </a:cubicBezTo>
                  <a:cubicBezTo>
                    <a:pt x="28697" y="116061"/>
                    <a:pt x="30461" y="112955"/>
                    <a:pt x="31344" y="111311"/>
                  </a:cubicBezTo>
                  <a:lnTo>
                    <a:pt x="45462" y="88660"/>
                  </a:lnTo>
                  <a:lnTo>
                    <a:pt x="95934" y="88660"/>
                  </a:lnTo>
                  <a:lnTo>
                    <a:pt x="100169" y="118983"/>
                  </a:lnTo>
                  <a:cubicBezTo>
                    <a:pt x="99463" y="120810"/>
                    <a:pt x="98404" y="123733"/>
                    <a:pt x="87992" y="123733"/>
                  </a:cubicBezTo>
                  <a:cubicBezTo>
                    <a:pt x="85875" y="123733"/>
                    <a:pt x="83404" y="123733"/>
                    <a:pt x="83404" y="127751"/>
                  </a:cubicBezTo>
                  <a:cubicBezTo>
                    <a:pt x="83404" y="128482"/>
                    <a:pt x="83933" y="130309"/>
                    <a:pt x="86227" y="130309"/>
                  </a:cubicBezTo>
                  <a:cubicBezTo>
                    <a:pt x="91345" y="130309"/>
                    <a:pt x="103875" y="129578"/>
                    <a:pt x="108993" y="129578"/>
                  </a:cubicBezTo>
                  <a:cubicBezTo>
                    <a:pt x="112169" y="129578"/>
                    <a:pt x="116228" y="129761"/>
                    <a:pt x="119405" y="129761"/>
                  </a:cubicBezTo>
                  <a:cubicBezTo>
                    <a:pt x="122581" y="129944"/>
                    <a:pt x="126287" y="130309"/>
                    <a:pt x="129464" y="130309"/>
                  </a:cubicBezTo>
                  <a:cubicBezTo>
                    <a:pt x="131758" y="130309"/>
                    <a:pt x="132993" y="128847"/>
                    <a:pt x="132993" y="126473"/>
                  </a:cubicBezTo>
                  <a:cubicBezTo>
                    <a:pt x="132993" y="123733"/>
                    <a:pt x="130876" y="123733"/>
                    <a:pt x="128052" y="123733"/>
                  </a:cubicBezTo>
                  <a:cubicBezTo>
                    <a:pt x="117816" y="123733"/>
                    <a:pt x="117464" y="122271"/>
                    <a:pt x="116934" y="117887"/>
                  </a:cubicBezTo>
                  <a:lnTo>
                    <a:pt x="101404" y="5179"/>
                  </a:lnTo>
                  <a:cubicBezTo>
                    <a:pt x="100875" y="1343"/>
                    <a:pt x="100522" y="64"/>
                    <a:pt x="97169" y="64"/>
                  </a:cubicBezTo>
                  <a:cubicBezTo>
                    <a:pt x="93816" y="64"/>
                    <a:pt x="92757" y="1708"/>
                    <a:pt x="91169" y="4266"/>
                  </a:cubicBezTo>
                  <a:lnTo>
                    <a:pt x="26403" y="108388"/>
                  </a:lnTo>
                  <a:close/>
                  <a:moveTo>
                    <a:pt x="49697" y="82084"/>
                  </a:moveTo>
                  <a:lnTo>
                    <a:pt x="86757" y="22350"/>
                  </a:lnTo>
                  <a:lnTo>
                    <a:pt x="95051" y="82084"/>
                  </a:lnTo>
                  <a:lnTo>
                    <a:pt x="49697" y="82084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1A7000-63BE-5BD0-20AF-CC9BBD1E366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508117" y="4113581"/>
              <a:ext cx="154037" cy="10438"/>
            </a:xfrm>
            <a:custGeom>
              <a:avLst/>
              <a:gdLst>
                <a:gd name="connsiteX0" fmla="*/ 145330 w 154037"/>
                <a:gd name="connsiteY0" fmla="*/ 10501 h 10438"/>
                <a:gd name="connsiteX1" fmla="*/ 154154 w 154037"/>
                <a:gd name="connsiteY1" fmla="*/ 5282 h 10438"/>
                <a:gd name="connsiteX2" fmla="*/ 145330 w 154037"/>
                <a:gd name="connsiteY2" fmla="*/ 63 h 10438"/>
                <a:gd name="connsiteX3" fmla="*/ 8940 w 154037"/>
                <a:gd name="connsiteY3" fmla="*/ 63 h 10438"/>
                <a:gd name="connsiteX4" fmla="*/ 116 w 154037"/>
                <a:gd name="connsiteY4" fmla="*/ 5282 h 10438"/>
                <a:gd name="connsiteX5" fmla="*/ 8940 w 154037"/>
                <a:gd name="connsiteY5" fmla="*/ 10501 h 10438"/>
                <a:gd name="connsiteX6" fmla="*/ 145330 w 154037"/>
                <a:gd name="connsiteY6" fmla="*/ 10501 h 1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037" h="10438">
                  <a:moveTo>
                    <a:pt x="145330" y="10501"/>
                  </a:moveTo>
                  <a:cubicBezTo>
                    <a:pt x="149616" y="10501"/>
                    <a:pt x="154154" y="10501"/>
                    <a:pt x="154154" y="5282"/>
                  </a:cubicBezTo>
                  <a:cubicBezTo>
                    <a:pt x="154154" y="63"/>
                    <a:pt x="149616" y="63"/>
                    <a:pt x="145330" y="63"/>
                  </a:cubicBezTo>
                  <a:lnTo>
                    <a:pt x="8940" y="63"/>
                  </a:lnTo>
                  <a:cubicBezTo>
                    <a:pt x="4654" y="63"/>
                    <a:pt x="116" y="63"/>
                    <a:pt x="116" y="5282"/>
                  </a:cubicBezTo>
                  <a:cubicBezTo>
                    <a:pt x="116" y="10501"/>
                    <a:pt x="4654" y="10501"/>
                    <a:pt x="8940" y="10501"/>
                  </a:cubicBezTo>
                  <a:lnTo>
                    <a:pt x="145330" y="10501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842F43C-AD76-A36B-6445-2411B289098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749382" y="4005022"/>
              <a:ext cx="254879" cy="179017"/>
            </a:xfrm>
            <a:custGeom>
              <a:avLst/>
              <a:gdLst>
                <a:gd name="connsiteX0" fmla="*/ 127692 w 254879"/>
                <a:gd name="connsiteY0" fmla="*/ 144634 h 179017"/>
                <a:gd name="connsiteX1" fmla="*/ 67187 w 254879"/>
                <a:gd name="connsiteY1" fmla="*/ 6587 h 179017"/>
                <a:gd name="connsiteX2" fmla="*/ 56094 w 254879"/>
                <a:gd name="connsiteY2" fmla="*/ 63 h 179017"/>
                <a:gd name="connsiteX3" fmla="*/ 126 w 254879"/>
                <a:gd name="connsiteY3" fmla="*/ 63 h 179017"/>
                <a:gd name="connsiteX4" fmla="*/ 126 w 254879"/>
                <a:gd name="connsiteY4" fmla="*/ 12328 h 179017"/>
                <a:gd name="connsiteX5" fmla="*/ 27354 w 254879"/>
                <a:gd name="connsiteY5" fmla="*/ 12328 h 179017"/>
                <a:gd name="connsiteX6" fmla="*/ 27354 w 254879"/>
                <a:gd name="connsiteY6" fmla="*/ 159248 h 179017"/>
                <a:gd name="connsiteX7" fmla="*/ 20043 w 254879"/>
                <a:gd name="connsiteY7" fmla="*/ 166033 h 179017"/>
                <a:gd name="connsiteX8" fmla="*/ 6429 w 254879"/>
                <a:gd name="connsiteY8" fmla="*/ 166816 h 179017"/>
                <a:gd name="connsiteX9" fmla="*/ 126 w 254879"/>
                <a:gd name="connsiteY9" fmla="*/ 166816 h 179017"/>
                <a:gd name="connsiteX10" fmla="*/ 126 w 254879"/>
                <a:gd name="connsiteY10" fmla="*/ 179081 h 179017"/>
                <a:gd name="connsiteX11" fmla="*/ 33909 w 254879"/>
                <a:gd name="connsiteY11" fmla="*/ 178298 h 179017"/>
                <a:gd name="connsiteX12" fmla="*/ 67943 w 254879"/>
                <a:gd name="connsiteY12" fmla="*/ 179081 h 179017"/>
                <a:gd name="connsiteX13" fmla="*/ 67943 w 254879"/>
                <a:gd name="connsiteY13" fmla="*/ 166816 h 179017"/>
                <a:gd name="connsiteX14" fmla="*/ 61640 w 254879"/>
                <a:gd name="connsiteY14" fmla="*/ 166816 h 179017"/>
                <a:gd name="connsiteX15" fmla="*/ 48279 w 254879"/>
                <a:gd name="connsiteY15" fmla="*/ 166033 h 179017"/>
                <a:gd name="connsiteX16" fmla="*/ 40716 w 254879"/>
                <a:gd name="connsiteY16" fmla="*/ 159248 h 179017"/>
                <a:gd name="connsiteX17" fmla="*/ 40716 w 254879"/>
                <a:gd name="connsiteY17" fmla="*/ 15720 h 179017"/>
                <a:gd name="connsiteX18" fmla="*/ 40968 w 254879"/>
                <a:gd name="connsiteY18" fmla="*/ 15720 h 179017"/>
                <a:gd name="connsiteX19" fmla="*/ 109541 w 254879"/>
                <a:gd name="connsiteY19" fmla="*/ 172557 h 179017"/>
                <a:gd name="connsiteX20" fmla="*/ 117608 w 254879"/>
                <a:gd name="connsiteY20" fmla="*/ 179081 h 179017"/>
                <a:gd name="connsiteX21" fmla="*/ 125676 w 254879"/>
                <a:gd name="connsiteY21" fmla="*/ 172818 h 179017"/>
                <a:gd name="connsiteX22" fmla="*/ 196013 w 254879"/>
                <a:gd name="connsiteY22" fmla="*/ 12328 h 179017"/>
                <a:gd name="connsiteX23" fmla="*/ 196266 w 254879"/>
                <a:gd name="connsiteY23" fmla="*/ 12328 h 179017"/>
                <a:gd name="connsiteX24" fmla="*/ 196266 w 254879"/>
                <a:gd name="connsiteY24" fmla="*/ 166816 h 179017"/>
                <a:gd name="connsiteX25" fmla="*/ 169038 w 254879"/>
                <a:gd name="connsiteY25" fmla="*/ 166816 h 179017"/>
                <a:gd name="connsiteX26" fmla="*/ 169038 w 254879"/>
                <a:gd name="connsiteY26" fmla="*/ 179081 h 179017"/>
                <a:gd name="connsiteX27" fmla="*/ 211896 w 254879"/>
                <a:gd name="connsiteY27" fmla="*/ 178298 h 179017"/>
                <a:gd name="connsiteX28" fmla="*/ 255006 w 254879"/>
                <a:gd name="connsiteY28" fmla="*/ 179081 h 179017"/>
                <a:gd name="connsiteX29" fmla="*/ 255006 w 254879"/>
                <a:gd name="connsiteY29" fmla="*/ 166816 h 179017"/>
                <a:gd name="connsiteX30" fmla="*/ 227779 w 254879"/>
                <a:gd name="connsiteY30" fmla="*/ 166816 h 179017"/>
                <a:gd name="connsiteX31" fmla="*/ 227779 w 254879"/>
                <a:gd name="connsiteY31" fmla="*/ 12328 h 179017"/>
                <a:gd name="connsiteX32" fmla="*/ 255006 w 254879"/>
                <a:gd name="connsiteY32" fmla="*/ 12328 h 179017"/>
                <a:gd name="connsiteX33" fmla="*/ 255006 w 254879"/>
                <a:gd name="connsiteY33" fmla="*/ 63 h 179017"/>
                <a:gd name="connsiteX34" fmla="*/ 199291 w 254879"/>
                <a:gd name="connsiteY34" fmla="*/ 63 h 179017"/>
                <a:gd name="connsiteX35" fmla="*/ 188198 w 254879"/>
                <a:gd name="connsiteY35" fmla="*/ 6587 h 179017"/>
                <a:gd name="connsiteX36" fmla="*/ 127692 w 254879"/>
                <a:gd name="connsiteY36" fmla="*/ 144634 h 17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879" h="179017">
                  <a:moveTo>
                    <a:pt x="127692" y="144634"/>
                  </a:moveTo>
                  <a:lnTo>
                    <a:pt x="67187" y="6587"/>
                  </a:lnTo>
                  <a:cubicBezTo>
                    <a:pt x="64414" y="63"/>
                    <a:pt x="61640" y="63"/>
                    <a:pt x="56094" y="63"/>
                  </a:cubicBezTo>
                  <a:lnTo>
                    <a:pt x="126" y="63"/>
                  </a:lnTo>
                  <a:lnTo>
                    <a:pt x="126" y="12328"/>
                  </a:lnTo>
                  <a:lnTo>
                    <a:pt x="27354" y="12328"/>
                  </a:lnTo>
                  <a:lnTo>
                    <a:pt x="27354" y="159248"/>
                  </a:lnTo>
                  <a:cubicBezTo>
                    <a:pt x="27354" y="164989"/>
                    <a:pt x="27102" y="165250"/>
                    <a:pt x="20043" y="166033"/>
                  </a:cubicBezTo>
                  <a:cubicBezTo>
                    <a:pt x="13992" y="166816"/>
                    <a:pt x="13488" y="166816"/>
                    <a:pt x="6429" y="166816"/>
                  </a:cubicBezTo>
                  <a:lnTo>
                    <a:pt x="126" y="166816"/>
                  </a:lnTo>
                  <a:lnTo>
                    <a:pt x="126" y="179081"/>
                  </a:lnTo>
                  <a:cubicBezTo>
                    <a:pt x="9706" y="178298"/>
                    <a:pt x="24077" y="178298"/>
                    <a:pt x="33909" y="178298"/>
                  </a:cubicBezTo>
                  <a:cubicBezTo>
                    <a:pt x="44497" y="178298"/>
                    <a:pt x="57607" y="178298"/>
                    <a:pt x="67943" y="179081"/>
                  </a:cubicBezTo>
                  <a:lnTo>
                    <a:pt x="67943" y="166816"/>
                  </a:lnTo>
                  <a:lnTo>
                    <a:pt x="61640" y="166816"/>
                  </a:lnTo>
                  <a:cubicBezTo>
                    <a:pt x="57103" y="166816"/>
                    <a:pt x="52817" y="166555"/>
                    <a:pt x="48279" y="166033"/>
                  </a:cubicBezTo>
                  <a:cubicBezTo>
                    <a:pt x="40968" y="165250"/>
                    <a:pt x="40716" y="164989"/>
                    <a:pt x="40716" y="159248"/>
                  </a:cubicBezTo>
                  <a:lnTo>
                    <a:pt x="40716" y="15720"/>
                  </a:lnTo>
                  <a:lnTo>
                    <a:pt x="40968" y="15720"/>
                  </a:lnTo>
                  <a:lnTo>
                    <a:pt x="109541" y="172557"/>
                  </a:lnTo>
                  <a:cubicBezTo>
                    <a:pt x="111810" y="177776"/>
                    <a:pt x="114835" y="179081"/>
                    <a:pt x="117608" y="179081"/>
                  </a:cubicBezTo>
                  <a:cubicBezTo>
                    <a:pt x="122650" y="179081"/>
                    <a:pt x="124667" y="175166"/>
                    <a:pt x="125676" y="172818"/>
                  </a:cubicBezTo>
                  <a:lnTo>
                    <a:pt x="196013" y="12328"/>
                  </a:lnTo>
                  <a:lnTo>
                    <a:pt x="196266" y="12328"/>
                  </a:lnTo>
                  <a:lnTo>
                    <a:pt x="196266" y="166816"/>
                  </a:lnTo>
                  <a:lnTo>
                    <a:pt x="169038" y="166816"/>
                  </a:lnTo>
                  <a:lnTo>
                    <a:pt x="169038" y="179081"/>
                  </a:lnTo>
                  <a:cubicBezTo>
                    <a:pt x="178114" y="178298"/>
                    <a:pt x="201560" y="178298"/>
                    <a:pt x="211896" y="178298"/>
                  </a:cubicBezTo>
                  <a:cubicBezTo>
                    <a:pt x="222233" y="178298"/>
                    <a:pt x="245931" y="178298"/>
                    <a:pt x="255006" y="179081"/>
                  </a:cubicBezTo>
                  <a:lnTo>
                    <a:pt x="255006" y="166816"/>
                  </a:lnTo>
                  <a:lnTo>
                    <a:pt x="227779" y="166816"/>
                  </a:lnTo>
                  <a:lnTo>
                    <a:pt x="227779" y="12328"/>
                  </a:lnTo>
                  <a:lnTo>
                    <a:pt x="255006" y="12328"/>
                  </a:lnTo>
                  <a:lnTo>
                    <a:pt x="255006" y="63"/>
                  </a:lnTo>
                  <a:lnTo>
                    <a:pt x="199291" y="63"/>
                  </a:lnTo>
                  <a:cubicBezTo>
                    <a:pt x="193744" y="63"/>
                    <a:pt x="190971" y="63"/>
                    <a:pt x="188198" y="6587"/>
                  </a:cubicBezTo>
                  <a:lnTo>
                    <a:pt x="127692" y="144634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4F04F3-0A58-F5DE-EF99-95A7AD55BF7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027219" y="4098419"/>
              <a:ext cx="135003" cy="124764"/>
            </a:xfrm>
            <a:custGeom>
              <a:avLst/>
              <a:gdLst>
                <a:gd name="connsiteX0" fmla="*/ 20961 w 135003"/>
                <a:gd name="connsiteY0" fmla="*/ 110580 h 124764"/>
                <a:gd name="connsiteX1" fmla="*/ 5432 w 135003"/>
                <a:gd name="connsiteY1" fmla="*/ 118253 h 124764"/>
                <a:gd name="connsiteX2" fmla="*/ 137 w 135003"/>
                <a:gd name="connsiteY2" fmla="*/ 122089 h 124764"/>
                <a:gd name="connsiteX3" fmla="*/ 5432 w 135003"/>
                <a:gd name="connsiteY3" fmla="*/ 124829 h 124764"/>
                <a:gd name="connsiteX4" fmla="*/ 73727 w 135003"/>
                <a:gd name="connsiteY4" fmla="*/ 124829 h 124764"/>
                <a:gd name="connsiteX5" fmla="*/ 126140 w 135003"/>
                <a:gd name="connsiteY5" fmla="*/ 85737 h 124764"/>
                <a:gd name="connsiteX6" fmla="*/ 95963 w 135003"/>
                <a:gd name="connsiteY6" fmla="*/ 59615 h 124764"/>
                <a:gd name="connsiteX7" fmla="*/ 135141 w 135003"/>
                <a:gd name="connsiteY7" fmla="*/ 26004 h 124764"/>
                <a:gd name="connsiteX8" fmla="*/ 98610 w 135003"/>
                <a:gd name="connsiteY8" fmla="*/ 64 h 124764"/>
                <a:gd name="connsiteX9" fmla="*/ 34373 w 135003"/>
                <a:gd name="connsiteY9" fmla="*/ 64 h 124764"/>
                <a:gd name="connsiteX10" fmla="*/ 28726 w 135003"/>
                <a:gd name="connsiteY10" fmla="*/ 4083 h 124764"/>
                <a:gd name="connsiteX11" fmla="*/ 34373 w 135003"/>
                <a:gd name="connsiteY11" fmla="*/ 6640 h 124764"/>
                <a:gd name="connsiteX12" fmla="*/ 41079 w 135003"/>
                <a:gd name="connsiteY12" fmla="*/ 7006 h 124764"/>
                <a:gd name="connsiteX13" fmla="*/ 45138 w 135003"/>
                <a:gd name="connsiteY13" fmla="*/ 9563 h 124764"/>
                <a:gd name="connsiteX14" fmla="*/ 44432 w 135003"/>
                <a:gd name="connsiteY14" fmla="*/ 13582 h 124764"/>
                <a:gd name="connsiteX15" fmla="*/ 20961 w 135003"/>
                <a:gd name="connsiteY15" fmla="*/ 110580 h 124764"/>
                <a:gd name="connsiteX16" fmla="*/ 49197 w 135003"/>
                <a:gd name="connsiteY16" fmla="*/ 57423 h 124764"/>
                <a:gd name="connsiteX17" fmla="*/ 59962 w 135003"/>
                <a:gd name="connsiteY17" fmla="*/ 12851 h 124764"/>
                <a:gd name="connsiteX18" fmla="*/ 68962 w 135003"/>
                <a:gd name="connsiteY18" fmla="*/ 6640 h 124764"/>
                <a:gd name="connsiteX19" fmla="*/ 95787 w 135003"/>
                <a:gd name="connsiteY19" fmla="*/ 6640 h 124764"/>
                <a:gd name="connsiteX20" fmla="*/ 117846 w 135003"/>
                <a:gd name="connsiteY20" fmla="*/ 25821 h 124764"/>
                <a:gd name="connsiteX21" fmla="*/ 78139 w 135003"/>
                <a:gd name="connsiteY21" fmla="*/ 57423 h 124764"/>
                <a:gd name="connsiteX22" fmla="*/ 49197 w 135003"/>
                <a:gd name="connsiteY22" fmla="*/ 57423 h 124764"/>
                <a:gd name="connsiteX23" fmla="*/ 40727 w 135003"/>
                <a:gd name="connsiteY23" fmla="*/ 118253 h 124764"/>
                <a:gd name="connsiteX24" fmla="*/ 35079 w 135003"/>
                <a:gd name="connsiteY24" fmla="*/ 116426 h 124764"/>
                <a:gd name="connsiteX25" fmla="*/ 35785 w 135003"/>
                <a:gd name="connsiteY25" fmla="*/ 112590 h 124764"/>
                <a:gd name="connsiteX26" fmla="*/ 47962 w 135003"/>
                <a:gd name="connsiteY26" fmla="*/ 62538 h 124764"/>
                <a:gd name="connsiteX27" fmla="*/ 85375 w 135003"/>
                <a:gd name="connsiteY27" fmla="*/ 62538 h 124764"/>
                <a:gd name="connsiteX28" fmla="*/ 108316 w 135003"/>
                <a:gd name="connsiteY28" fmla="*/ 84458 h 124764"/>
                <a:gd name="connsiteX29" fmla="*/ 69139 w 135003"/>
                <a:gd name="connsiteY29" fmla="*/ 118253 h 124764"/>
                <a:gd name="connsiteX30" fmla="*/ 40727 w 135003"/>
                <a:gd name="connsiteY30" fmla="*/ 118253 h 12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003" h="124764">
                  <a:moveTo>
                    <a:pt x="20961" y="110580"/>
                  </a:moveTo>
                  <a:cubicBezTo>
                    <a:pt x="19373" y="116791"/>
                    <a:pt x="19020" y="118253"/>
                    <a:pt x="5432" y="118253"/>
                  </a:cubicBezTo>
                  <a:cubicBezTo>
                    <a:pt x="2431" y="118253"/>
                    <a:pt x="137" y="118253"/>
                    <a:pt x="137" y="122089"/>
                  </a:cubicBezTo>
                  <a:cubicBezTo>
                    <a:pt x="137" y="124829"/>
                    <a:pt x="2255" y="124829"/>
                    <a:pt x="5432" y="124829"/>
                  </a:cubicBezTo>
                  <a:lnTo>
                    <a:pt x="73727" y="124829"/>
                  </a:lnTo>
                  <a:cubicBezTo>
                    <a:pt x="103375" y="124829"/>
                    <a:pt x="126140" y="103821"/>
                    <a:pt x="126140" y="85737"/>
                  </a:cubicBezTo>
                  <a:cubicBezTo>
                    <a:pt x="126140" y="72767"/>
                    <a:pt x="114669" y="61624"/>
                    <a:pt x="95963" y="59615"/>
                  </a:cubicBezTo>
                  <a:cubicBezTo>
                    <a:pt x="117317" y="55596"/>
                    <a:pt x="135141" y="41713"/>
                    <a:pt x="135141" y="26004"/>
                  </a:cubicBezTo>
                  <a:cubicBezTo>
                    <a:pt x="135141" y="12121"/>
                    <a:pt x="121552" y="64"/>
                    <a:pt x="98610" y="64"/>
                  </a:cubicBezTo>
                  <a:lnTo>
                    <a:pt x="34373" y="64"/>
                  </a:lnTo>
                  <a:cubicBezTo>
                    <a:pt x="31020" y="64"/>
                    <a:pt x="28726" y="64"/>
                    <a:pt x="28726" y="4083"/>
                  </a:cubicBezTo>
                  <a:cubicBezTo>
                    <a:pt x="28726" y="6640"/>
                    <a:pt x="30844" y="6640"/>
                    <a:pt x="34373" y="6640"/>
                  </a:cubicBezTo>
                  <a:cubicBezTo>
                    <a:pt x="34550" y="6640"/>
                    <a:pt x="37903" y="6640"/>
                    <a:pt x="41079" y="7006"/>
                  </a:cubicBezTo>
                  <a:cubicBezTo>
                    <a:pt x="44785" y="7371"/>
                    <a:pt x="45138" y="7736"/>
                    <a:pt x="45138" y="9563"/>
                  </a:cubicBezTo>
                  <a:cubicBezTo>
                    <a:pt x="45138" y="9929"/>
                    <a:pt x="45138" y="10842"/>
                    <a:pt x="44432" y="13582"/>
                  </a:cubicBezTo>
                  <a:lnTo>
                    <a:pt x="20961" y="110580"/>
                  </a:lnTo>
                  <a:close/>
                  <a:moveTo>
                    <a:pt x="49197" y="57423"/>
                  </a:moveTo>
                  <a:lnTo>
                    <a:pt x="59962" y="12851"/>
                  </a:lnTo>
                  <a:cubicBezTo>
                    <a:pt x="61374" y="7188"/>
                    <a:pt x="61551" y="6640"/>
                    <a:pt x="68962" y="6640"/>
                  </a:cubicBezTo>
                  <a:lnTo>
                    <a:pt x="95787" y="6640"/>
                  </a:lnTo>
                  <a:cubicBezTo>
                    <a:pt x="113787" y="6640"/>
                    <a:pt x="117846" y="18879"/>
                    <a:pt x="117846" y="25821"/>
                  </a:cubicBezTo>
                  <a:cubicBezTo>
                    <a:pt x="117846" y="40617"/>
                    <a:pt x="101787" y="57423"/>
                    <a:pt x="78139" y="57423"/>
                  </a:cubicBezTo>
                  <a:lnTo>
                    <a:pt x="49197" y="57423"/>
                  </a:lnTo>
                  <a:close/>
                  <a:moveTo>
                    <a:pt x="40727" y="118253"/>
                  </a:moveTo>
                  <a:cubicBezTo>
                    <a:pt x="35256" y="118253"/>
                    <a:pt x="35079" y="118070"/>
                    <a:pt x="35079" y="116426"/>
                  </a:cubicBezTo>
                  <a:cubicBezTo>
                    <a:pt x="35079" y="116243"/>
                    <a:pt x="35079" y="115330"/>
                    <a:pt x="35785" y="112590"/>
                  </a:cubicBezTo>
                  <a:lnTo>
                    <a:pt x="47962" y="62538"/>
                  </a:lnTo>
                  <a:lnTo>
                    <a:pt x="85375" y="62538"/>
                  </a:lnTo>
                  <a:cubicBezTo>
                    <a:pt x="101963" y="62538"/>
                    <a:pt x="108316" y="73863"/>
                    <a:pt x="108316" y="84458"/>
                  </a:cubicBezTo>
                  <a:cubicBezTo>
                    <a:pt x="108316" y="102543"/>
                    <a:pt x="90492" y="118253"/>
                    <a:pt x="69139" y="118253"/>
                  </a:cubicBezTo>
                  <a:lnTo>
                    <a:pt x="40727" y="118253"/>
                  </a:lnTo>
                  <a:close/>
                </a:path>
              </a:pathLst>
            </a:custGeom>
            <a:solidFill>
              <a:srgbClr val="000000"/>
            </a:solidFill>
            <a:ln w="25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045DE-6F43-FE0B-FAE9-93CF332EFBED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948" r="30591" b="1410"/>
          <a:stretch/>
        </p:blipFill>
        <p:spPr>
          <a:xfrm>
            <a:off x="780259" y="3124200"/>
            <a:ext cx="2026470" cy="3425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9E7CA8-1FE4-F538-E021-B65C7C7A695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r="31303"/>
          <a:stretch/>
        </p:blipFill>
        <p:spPr>
          <a:xfrm>
            <a:off x="3973393" y="3124200"/>
            <a:ext cx="1920035" cy="343879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E73C21-F1F1-8BD1-EB48-309BDE9CD529}"/>
              </a:ext>
            </a:extLst>
          </p:cNvPr>
          <p:cNvCxnSpPr/>
          <p:nvPr/>
        </p:nvCxnSpPr>
        <p:spPr>
          <a:xfrm>
            <a:off x="3039719" y="4817985"/>
            <a:ext cx="59981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A157B7-3F70-36D9-9EE6-A531D266C7FC}"/>
                  </a:ext>
                </a:extLst>
              </p:cNvPr>
              <p:cNvSpPr txBox="1"/>
              <p:nvPr/>
            </p:nvSpPr>
            <p:spPr>
              <a:xfrm>
                <a:off x="3080046" y="4331005"/>
                <a:ext cx="4842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A157B7-3F70-36D9-9EE6-A531D266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046" y="4331005"/>
                <a:ext cx="484278" cy="400110"/>
              </a:xfrm>
              <a:prstGeom prst="rect">
                <a:avLst/>
              </a:prstGeom>
              <a:blipFill>
                <a:blip r:embed="rId53"/>
                <a:stretch>
                  <a:fillRect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8" name="Group 147" descr="\documentclass{article}&#10;\usepackage{amsmath}&#10;\pagestyle{empty}&#10;\begin{document}&#10;&#10;$P\mathbf{M} = \mathbf{M},\ \cal{T}\mathbf{M} = - \mathbf{M} \implies P\cal{T} \mathbf{M} = -\mathbf{M}$&#10;&#10;&#10;\end{document}" title="IguanaTex Vector Display">
            <a:extLst>
              <a:ext uri="{FF2B5EF4-FFF2-40B4-BE49-F238E27FC236}">
                <a16:creationId xmlns:a16="http://schemas.microsoft.com/office/drawing/2014/main" id="{234D5B29-F9B1-63A3-A2C1-090861657B1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36674" y="3529229"/>
            <a:ext cx="4720958" cy="230276"/>
            <a:chOff x="8077395" y="4841784"/>
            <a:chExt cx="4720958" cy="230276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161E90D-F976-B636-7324-B25A44BE10B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077395" y="4850387"/>
              <a:ext cx="180436" cy="172833"/>
            </a:xfrm>
            <a:custGeom>
              <a:avLst/>
              <a:gdLst>
                <a:gd name="connsiteX0" fmla="*/ 66540 w 180436"/>
                <a:gd name="connsiteY0" fmla="*/ 92933 h 172833"/>
                <a:gd name="connsiteX1" fmla="*/ 109501 w 180436"/>
                <a:gd name="connsiteY1" fmla="*/ 92933 h 172833"/>
                <a:gd name="connsiteX2" fmla="*/ 180514 w 180436"/>
                <a:gd name="connsiteY2" fmla="*/ 38273 h 172833"/>
                <a:gd name="connsiteX3" fmla="*/ 130729 w 180436"/>
                <a:gd name="connsiteY3" fmla="*/ 63 h 172833"/>
                <a:gd name="connsiteX4" fmla="*/ 48850 w 180436"/>
                <a:gd name="connsiteY4" fmla="*/ 63 h 172833"/>
                <a:gd name="connsiteX5" fmla="*/ 41269 w 180436"/>
                <a:gd name="connsiteY5" fmla="*/ 4871 h 172833"/>
                <a:gd name="connsiteX6" fmla="*/ 48598 w 180436"/>
                <a:gd name="connsiteY6" fmla="*/ 7907 h 172833"/>
                <a:gd name="connsiteX7" fmla="*/ 59464 w 180436"/>
                <a:gd name="connsiteY7" fmla="*/ 8413 h 172833"/>
                <a:gd name="connsiteX8" fmla="*/ 65024 w 180436"/>
                <a:gd name="connsiteY8" fmla="*/ 12462 h 172833"/>
                <a:gd name="connsiteX9" fmla="*/ 64013 w 180436"/>
                <a:gd name="connsiteY9" fmla="*/ 17270 h 172833"/>
                <a:gd name="connsiteX10" fmla="*/ 30150 w 180436"/>
                <a:gd name="connsiteY10" fmla="*/ 153159 h 172833"/>
                <a:gd name="connsiteX11" fmla="*/ 7153 w 180436"/>
                <a:gd name="connsiteY11" fmla="*/ 165052 h 172833"/>
                <a:gd name="connsiteX12" fmla="*/ 77 w 180436"/>
                <a:gd name="connsiteY12" fmla="*/ 169860 h 172833"/>
                <a:gd name="connsiteX13" fmla="*/ 3867 w 180436"/>
                <a:gd name="connsiteY13" fmla="*/ 172897 h 172833"/>
                <a:gd name="connsiteX14" fmla="*/ 35962 w 180436"/>
                <a:gd name="connsiteY14" fmla="*/ 172137 h 172833"/>
                <a:gd name="connsiteX15" fmla="*/ 52136 w 180436"/>
                <a:gd name="connsiteY15" fmla="*/ 172391 h 172833"/>
                <a:gd name="connsiteX16" fmla="*/ 68562 w 180436"/>
                <a:gd name="connsiteY16" fmla="*/ 172897 h 172833"/>
                <a:gd name="connsiteX17" fmla="*/ 73616 w 180436"/>
                <a:gd name="connsiteY17" fmla="*/ 167836 h 172833"/>
                <a:gd name="connsiteX18" fmla="*/ 66540 w 180436"/>
                <a:gd name="connsiteY18" fmla="*/ 165052 h 172833"/>
                <a:gd name="connsiteX19" fmla="*/ 50114 w 180436"/>
                <a:gd name="connsiteY19" fmla="*/ 160497 h 172833"/>
                <a:gd name="connsiteX20" fmla="*/ 50872 w 180436"/>
                <a:gd name="connsiteY20" fmla="*/ 156195 h 172833"/>
                <a:gd name="connsiteX21" fmla="*/ 66540 w 180436"/>
                <a:gd name="connsiteY21" fmla="*/ 92933 h 172833"/>
                <a:gd name="connsiteX22" fmla="*/ 84735 w 180436"/>
                <a:gd name="connsiteY22" fmla="*/ 17523 h 172833"/>
                <a:gd name="connsiteX23" fmla="*/ 98382 w 180436"/>
                <a:gd name="connsiteY23" fmla="*/ 7907 h 172833"/>
                <a:gd name="connsiteX24" fmla="*/ 122642 w 180436"/>
                <a:gd name="connsiteY24" fmla="*/ 7907 h 172833"/>
                <a:gd name="connsiteX25" fmla="*/ 157011 w 180436"/>
                <a:gd name="connsiteY25" fmla="*/ 32200 h 172833"/>
                <a:gd name="connsiteX26" fmla="*/ 142101 w 180436"/>
                <a:gd name="connsiteY26" fmla="*/ 72941 h 172833"/>
                <a:gd name="connsiteX27" fmla="*/ 103184 w 180436"/>
                <a:gd name="connsiteY27" fmla="*/ 86353 h 172833"/>
                <a:gd name="connsiteX28" fmla="*/ 67551 w 180436"/>
                <a:gd name="connsiteY28" fmla="*/ 86353 h 172833"/>
                <a:gd name="connsiteX29" fmla="*/ 84735 w 180436"/>
                <a:gd name="connsiteY29" fmla="*/ 175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436" h="172833">
                  <a:moveTo>
                    <a:pt x="66540" y="92933"/>
                  </a:moveTo>
                  <a:lnTo>
                    <a:pt x="109501" y="92933"/>
                  </a:lnTo>
                  <a:cubicBezTo>
                    <a:pt x="145387" y="92933"/>
                    <a:pt x="180514" y="66615"/>
                    <a:pt x="180514" y="38273"/>
                  </a:cubicBezTo>
                  <a:cubicBezTo>
                    <a:pt x="180514" y="18789"/>
                    <a:pt x="163835" y="63"/>
                    <a:pt x="130729" y="63"/>
                  </a:cubicBezTo>
                  <a:lnTo>
                    <a:pt x="48850" y="63"/>
                  </a:lnTo>
                  <a:cubicBezTo>
                    <a:pt x="44049" y="63"/>
                    <a:pt x="41269" y="63"/>
                    <a:pt x="41269" y="4871"/>
                  </a:cubicBezTo>
                  <a:cubicBezTo>
                    <a:pt x="41269" y="7907"/>
                    <a:pt x="43543" y="7907"/>
                    <a:pt x="48598" y="7907"/>
                  </a:cubicBezTo>
                  <a:cubicBezTo>
                    <a:pt x="51883" y="7907"/>
                    <a:pt x="56432" y="8160"/>
                    <a:pt x="59464" y="8413"/>
                  </a:cubicBezTo>
                  <a:cubicBezTo>
                    <a:pt x="63508" y="8920"/>
                    <a:pt x="65024" y="9679"/>
                    <a:pt x="65024" y="12462"/>
                  </a:cubicBezTo>
                  <a:cubicBezTo>
                    <a:pt x="65024" y="13474"/>
                    <a:pt x="64771" y="14234"/>
                    <a:pt x="64013" y="17270"/>
                  </a:cubicBezTo>
                  <a:lnTo>
                    <a:pt x="30150" y="153159"/>
                  </a:lnTo>
                  <a:cubicBezTo>
                    <a:pt x="27622" y="163028"/>
                    <a:pt x="27117" y="165052"/>
                    <a:pt x="7153" y="165052"/>
                  </a:cubicBezTo>
                  <a:cubicBezTo>
                    <a:pt x="2857" y="165052"/>
                    <a:pt x="77" y="165052"/>
                    <a:pt x="77" y="169860"/>
                  </a:cubicBezTo>
                  <a:cubicBezTo>
                    <a:pt x="77" y="172897"/>
                    <a:pt x="3109" y="172897"/>
                    <a:pt x="3867" y="172897"/>
                  </a:cubicBezTo>
                  <a:cubicBezTo>
                    <a:pt x="10943" y="172897"/>
                    <a:pt x="28886" y="172137"/>
                    <a:pt x="35962" y="172137"/>
                  </a:cubicBezTo>
                  <a:cubicBezTo>
                    <a:pt x="41269" y="172137"/>
                    <a:pt x="46829" y="172391"/>
                    <a:pt x="52136" y="172391"/>
                  </a:cubicBezTo>
                  <a:cubicBezTo>
                    <a:pt x="57695" y="172391"/>
                    <a:pt x="63255" y="172897"/>
                    <a:pt x="68562" y="172897"/>
                  </a:cubicBezTo>
                  <a:cubicBezTo>
                    <a:pt x="70331" y="172897"/>
                    <a:pt x="73616" y="172897"/>
                    <a:pt x="73616" y="167836"/>
                  </a:cubicBezTo>
                  <a:cubicBezTo>
                    <a:pt x="73616" y="165052"/>
                    <a:pt x="71342" y="165052"/>
                    <a:pt x="66540" y="165052"/>
                  </a:cubicBezTo>
                  <a:cubicBezTo>
                    <a:pt x="57190" y="165052"/>
                    <a:pt x="50114" y="165052"/>
                    <a:pt x="50114" y="160497"/>
                  </a:cubicBezTo>
                  <a:cubicBezTo>
                    <a:pt x="50114" y="158979"/>
                    <a:pt x="50619" y="157714"/>
                    <a:pt x="50872" y="156195"/>
                  </a:cubicBezTo>
                  <a:lnTo>
                    <a:pt x="66540" y="92933"/>
                  </a:lnTo>
                  <a:close/>
                  <a:moveTo>
                    <a:pt x="84735" y="17523"/>
                  </a:moveTo>
                  <a:cubicBezTo>
                    <a:pt x="87010" y="8667"/>
                    <a:pt x="87515" y="7907"/>
                    <a:pt x="98382" y="7907"/>
                  </a:cubicBezTo>
                  <a:lnTo>
                    <a:pt x="122642" y="7907"/>
                  </a:lnTo>
                  <a:cubicBezTo>
                    <a:pt x="143618" y="7907"/>
                    <a:pt x="157011" y="14740"/>
                    <a:pt x="157011" y="32200"/>
                  </a:cubicBezTo>
                  <a:cubicBezTo>
                    <a:pt x="157011" y="42069"/>
                    <a:pt x="151957" y="63832"/>
                    <a:pt x="142101" y="72941"/>
                  </a:cubicBezTo>
                  <a:cubicBezTo>
                    <a:pt x="129466" y="84329"/>
                    <a:pt x="114303" y="86353"/>
                    <a:pt x="103184" y="86353"/>
                  </a:cubicBezTo>
                  <a:lnTo>
                    <a:pt x="67551" y="86353"/>
                  </a:lnTo>
                  <a:lnTo>
                    <a:pt x="84735" y="1752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7F35D4C-EC0F-2122-09C6-B2DC368196A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274740" y="4849628"/>
              <a:ext cx="255492" cy="173593"/>
            </a:xfrm>
            <a:custGeom>
              <a:avLst/>
              <a:gdLst>
                <a:gd name="connsiteX0" fmla="*/ 127957 w 255492"/>
                <a:gd name="connsiteY0" fmla="*/ 140253 h 173593"/>
                <a:gd name="connsiteX1" fmla="*/ 67306 w 255492"/>
                <a:gd name="connsiteY1" fmla="*/ 6389 h 173593"/>
                <a:gd name="connsiteX2" fmla="*/ 56187 w 255492"/>
                <a:gd name="connsiteY2" fmla="*/ 63 h 173593"/>
                <a:gd name="connsiteX3" fmla="*/ 84 w 255492"/>
                <a:gd name="connsiteY3" fmla="*/ 63 h 173593"/>
                <a:gd name="connsiteX4" fmla="*/ 84 w 255492"/>
                <a:gd name="connsiteY4" fmla="*/ 11956 h 173593"/>
                <a:gd name="connsiteX5" fmla="*/ 27377 w 255492"/>
                <a:gd name="connsiteY5" fmla="*/ 11956 h 173593"/>
                <a:gd name="connsiteX6" fmla="*/ 27377 w 255492"/>
                <a:gd name="connsiteY6" fmla="*/ 154424 h 173593"/>
                <a:gd name="connsiteX7" fmla="*/ 20049 w 255492"/>
                <a:gd name="connsiteY7" fmla="*/ 161003 h 173593"/>
                <a:gd name="connsiteX8" fmla="*/ 6402 w 255492"/>
                <a:gd name="connsiteY8" fmla="*/ 161762 h 173593"/>
                <a:gd name="connsiteX9" fmla="*/ 84 w 255492"/>
                <a:gd name="connsiteY9" fmla="*/ 161762 h 173593"/>
                <a:gd name="connsiteX10" fmla="*/ 84 w 255492"/>
                <a:gd name="connsiteY10" fmla="*/ 173656 h 173593"/>
                <a:gd name="connsiteX11" fmla="*/ 33948 w 255492"/>
                <a:gd name="connsiteY11" fmla="*/ 172897 h 173593"/>
                <a:gd name="connsiteX12" fmla="*/ 68064 w 255492"/>
                <a:gd name="connsiteY12" fmla="*/ 173656 h 173593"/>
                <a:gd name="connsiteX13" fmla="*/ 68064 w 255492"/>
                <a:gd name="connsiteY13" fmla="*/ 161762 h 173593"/>
                <a:gd name="connsiteX14" fmla="*/ 61746 w 255492"/>
                <a:gd name="connsiteY14" fmla="*/ 161762 h 173593"/>
                <a:gd name="connsiteX15" fmla="*/ 48353 w 255492"/>
                <a:gd name="connsiteY15" fmla="*/ 161003 h 173593"/>
                <a:gd name="connsiteX16" fmla="*/ 40771 w 255492"/>
                <a:gd name="connsiteY16" fmla="*/ 154424 h 173593"/>
                <a:gd name="connsiteX17" fmla="*/ 40771 w 255492"/>
                <a:gd name="connsiteY17" fmla="*/ 15246 h 173593"/>
                <a:gd name="connsiteX18" fmla="*/ 41024 w 255492"/>
                <a:gd name="connsiteY18" fmla="*/ 15246 h 173593"/>
                <a:gd name="connsiteX19" fmla="*/ 109762 w 255492"/>
                <a:gd name="connsiteY19" fmla="*/ 167330 h 173593"/>
                <a:gd name="connsiteX20" fmla="*/ 117849 w 255492"/>
                <a:gd name="connsiteY20" fmla="*/ 173656 h 173593"/>
                <a:gd name="connsiteX21" fmla="*/ 125935 w 255492"/>
                <a:gd name="connsiteY21" fmla="*/ 167583 h 173593"/>
                <a:gd name="connsiteX22" fmla="*/ 196442 w 255492"/>
                <a:gd name="connsiteY22" fmla="*/ 11956 h 173593"/>
                <a:gd name="connsiteX23" fmla="*/ 196695 w 255492"/>
                <a:gd name="connsiteY23" fmla="*/ 11956 h 173593"/>
                <a:gd name="connsiteX24" fmla="*/ 196695 w 255492"/>
                <a:gd name="connsiteY24" fmla="*/ 161762 h 173593"/>
                <a:gd name="connsiteX25" fmla="*/ 169402 w 255492"/>
                <a:gd name="connsiteY25" fmla="*/ 161762 h 173593"/>
                <a:gd name="connsiteX26" fmla="*/ 169402 w 255492"/>
                <a:gd name="connsiteY26" fmla="*/ 173656 h 173593"/>
                <a:gd name="connsiteX27" fmla="*/ 212363 w 255492"/>
                <a:gd name="connsiteY27" fmla="*/ 172897 h 173593"/>
                <a:gd name="connsiteX28" fmla="*/ 255577 w 255492"/>
                <a:gd name="connsiteY28" fmla="*/ 173656 h 173593"/>
                <a:gd name="connsiteX29" fmla="*/ 255577 w 255492"/>
                <a:gd name="connsiteY29" fmla="*/ 161762 h 173593"/>
                <a:gd name="connsiteX30" fmla="*/ 228284 w 255492"/>
                <a:gd name="connsiteY30" fmla="*/ 161762 h 173593"/>
                <a:gd name="connsiteX31" fmla="*/ 228284 w 255492"/>
                <a:gd name="connsiteY31" fmla="*/ 11956 h 173593"/>
                <a:gd name="connsiteX32" fmla="*/ 255577 w 255492"/>
                <a:gd name="connsiteY32" fmla="*/ 11956 h 173593"/>
                <a:gd name="connsiteX33" fmla="*/ 255577 w 255492"/>
                <a:gd name="connsiteY33" fmla="*/ 63 h 173593"/>
                <a:gd name="connsiteX34" fmla="*/ 199728 w 255492"/>
                <a:gd name="connsiteY34" fmla="*/ 63 h 173593"/>
                <a:gd name="connsiteX35" fmla="*/ 188608 w 255492"/>
                <a:gd name="connsiteY35" fmla="*/ 6389 h 173593"/>
                <a:gd name="connsiteX36" fmla="*/ 127957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7957" y="140253"/>
                  </a:moveTo>
                  <a:lnTo>
                    <a:pt x="67306" y="6389"/>
                  </a:lnTo>
                  <a:cubicBezTo>
                    <a:pt x="64526" y="63"/>
                    <a:pt x="61746" y="63"/>
                    <a:pt x="56187" y="63"/>
                  </a:cubicBezTo>
                  <a:lnTo>
                    <a:pt x="84" y="63"/>
                  </a:lnTo>
                  <a:lnTo>
                    <a:pt x="84" y="11956"/>
                  </a:lnTo>
                  <a:lnTo>
                    <a:pt x="27377" y="11956"/>
                  </a:lnTo>
                  <a:lnTo>
                    <a:pt x="27377" y="154424"/>
                  </a:lnTo>
                  <a:cubicBezTo>
                    <a:pt x="27377" y="159991"/>
                    <a:pt x="27125" y="160244"/>
                    <a:pt x="20049" y="161003"/>
                  </a:cubicBezTo>
                  <a:cubicBezTo>
                    <a:pt x="13984" y="161762"/>
                    <a:pt x="13478" y="161762"/>
                    <a:pt x="6402" y="161762"/>
                  </a:cubicBezTo>
                  <a:lnTo>
                    <a:pt x="84" y="161762"/>
                  </a:lnTo>
                  <a:lnTo>
                    <a:pt x="84" y="173656"/>
                  </a:lnTo>
                  <a:cubicBezTo>
                    <a:pt x="9688" y="172897"/>
                    <a:pt x="24092" y="172897"/>
                    <a:pt x="33948" y="172897"/>
                  </a:cubicBezTo>
                  <a:cubicBezTo>
                    <a:pt x="44562" y="172897"/>
                    <a:pt x="57703" y="172897"/>
                    <a:pt x="68064" y="173656"/>
                  </a:cubicBezTo>
                  <a:lnTo>
                    <a:pt x="68064" y="161762"/>
                  </a:lnTo>
                  <a:lnTo>
                    <a:pt x="61746" y="161762"/>
                  </a:lnTo>
                  <a:cubicBezTo>
                    <a:pt x="57198" y="161762"/>
                    <a:pt x="52901" y="161509"/>
                    <a:pt x="48353" y="161003"/>
                  </a:cubicBezTo>
                  <a:cubicBezTo>
                    <a:pt x="41024" y="160244"/>
                    <a:pt x="40771" y="159991"/>
                    <a:pt x="40771" y="154424"/>
                  </a:cubicBezTo>
                  <a:lnTo>
                    <a:pt x="40771" y="15246"/>
                  </a:lnTo>
                  <a:lnTo>
                    <a:pt x="41024" y="15246"/>
                  </a:lnTo>
                  <a:lnTo>
                    <a:pt x="109762" y="167330"/>
                  </a:lnTo>
                  <a:cubicBezTo>
                    <a:pt x="112036" y="172391"/>
                    <a:pt x="115069" y="173656"/>
                    <a:pt x="117849" y="173656"/>
                  </a:cubicBezTo>
                  <a:cubicBezTo>
                    <a:pt x="122903" y="173656"/>
                    <a:pt x="124925" y="169860"/>
                    <a:pt x="125935" y="167583"/>
                  </a:cubicBezTo>
                  <a:lnTo>
                    <a:pt x="196442" y="11956"/>
                  </a:lnTo>
                  <a:lnTo>
                    <a:pt x="196695" y="11956"/>
                  </a:lnTo>
                  <a:lnTo>
                    <a:pt x="196695" y="161762"/>
                  </a:lnTo>
                  <a:lnTo>
                    <a:pt x="169402" y="161762"/>
                  </a:lnTo>
                  <a:lnTo>
                    <a:pt x="169402" y="173656"/>
                  </a:lnTo>
                  <a:cubicBezTo>
                    <a:pt x="178500" y="172897"/>
                    <a:pt x="202002" y="172897"/>
                    <a:pt x="212363" y="172897"/>
                  </a:cubicBezTo>
                  <a:cubicBezTo>
                    <a:pt x="222724" y="172897"/>
                    <a:pt x="246479" y="172897"/>
                    <a:pt x="255577" y="173656"/>
                  </a:cubicBezTo>
                  <a:lnTo>
                    <a:pt x="255577" y="161762"/>
                  </a:lnTo>
                  <a:lnTo>
                    <a:pt x="228284" y="161762"/>
                  </a:lnTo>
                  <a:lnTo>
                    <a:pt x="228284" y="11956"/>
                  </a:lnTo>
                  <a:lnTo>
                    <a:pt x="255577" y="11956"/>
                  </a:lnTo>
                  <a:lnTo>
                    <a:pt x="255577" y="63"/>
                  </a:lnTo>
                  <a:lnTo>
                    <a:pt x="199728" y="63"/>
                  </a:lnTo>
                  <a:cubicBezTo>
                    <a:pt x="194168" y="63"/>
                    <a:pt x="191388" y="63"/>
                    <a:pt x="188608" y="6389"/>
                  </a:cubicBezTo>
                  <a:lnTo>
                    <a:pt x="127957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391107A-1C6C-CC67-7ECD-91563E84F47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624856" y="4930351"/>
              <a:ext cx="168053" cy="59213"/>
            </a:xfrm>
            <a:custGeom>
              <a:avLst/>
              <a:gdLst>
                <a:gd name="connsiteX0" fmla="*/ 159560 w 168053"/>
                <a:gd name="connsiteY0" fmla="*/ 10185 h 59213"/>
                <a:gd name="connsiteX1" fmla="*/ 168152 w 168053"/>
                <a:gd name="connsiteY1" fmla="*/ 5124 h 59213"/>
                <a:gd name="connsiteX2" fmla="*/ 159813 w 168053"/>
                <a:gd name="connsiteY2" fmla="*/ 63 h 59213"/>
                <a:gd name="connsiteX3" fmla="*/ 8438 w 168053"/>
                <a:gd name="connsiteY3" fmla="*/ 63 h 59213"/>
                <a:gd name="connsiteX4" fmla="*/ 98 w 168053"/>
                <a:gd name="connsiteY4" fmla="*/ 5124 h 59213"/>
                <a:gd name="connsiteX5" fmla="*/ 8690 w 168053"/>
                <a:gd name="connsiteY5" fmla="*/ 10185 h 59213"/>
                <a:gd name="connsiteX6" fmla="*/ 159560 w 168053"/>
                <a:gd name="connsiteY6" fmla="*/ 10185 h 59213"/>
                <a:gd name="connsiteX7" fmla="*/ 159813 w 168053"/>
                <a:gd name="connsiteY7" fmla="*/ 59277 h 59213"/>
                <a:gd name="connsiteX8" fmla="*/ 168152 w 168053"/>
                <a:gd name="connsiteY8" fmla="*/ 54216 h 59213"/>
                <a:gd name="connsiteX9" fmla="*/ 159560 w 168053"/>
                <a:gd name="connsiteY9" fmla="*/ 49155 h 59213"/>
                <a:gd name="connsiteX10" fmla="*/ 8690 w 168053"/>
                <a:gd name="connsiteY10" fmla="*/ 49155 h 59213"/>
                <a:gd name="connsiteX11" fmla="*/ 98 w 168053"/>
                <a:gd name="connsiteY11" fmla="*/ 54216 h 59213"/>
                <a:gd name="connsiteX12" fmla="*/ 8438 w 168053"/>
                <a:gd name="connsiteY12" fmla="*/ 59277 h 59213"/>
                <a:gd name="connsiteX13" fmla="*/ 159813 w 168053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3" h="59213">
                  <a:moveTo>
                    <a:pt x="159560" y="10185"/>
                  </a:moveTo>
                  <a:cubicBezTo>
                    <a:pt x="163351" y="10185"/>
                    <a:pt x="168152" y="10185"/>
                    <a:pt x="168152" y="5124"/>
                  </a:cubicBezTo>
                  <a:cubicBezTo>
                    <a:pt x="168152" y="63"/>
                    <a:pt x="163351" y="63"/>
                    <a:pt x="159813" y="63"/>
                  </a:cubicBezTo>
                  <a:lnTo>
                    <a:pt x="8438" y="63"/>
                  </a:lnTo>
                  <a:cubicBezTo>
                    <a:pt x="4900" y="63"/>
                    <a:pt x="98" y="63"/>
                    <a:pt x="98" y="5124"/>
                  </a:cubicBezTo>
                  <a:cubicBezTo>
                    <a:pt x="98" y="10185"/>
                    <a:pt x="4900" y="10185"/>
                    <a:pt x="8690" y="10185"/>
                  </a:cubicBezTo>
                  <a:lnTo>
                    <a:pt x="159560" y="10185"/>
                  </a:lnTo>
                  <a:close/>
                  <a:moveTo>
                    <a:pt x="159813" y="59277"/>
                  </a:moveTo>
                  <a:cubicBezTo>
                    <a:pt x="163351" y="59277"/>
                    <a:pt x="168152" y="59277"/>
                    <a:pt x="168152" y="54216"/>
                  </a:cubicBezTo>
                  <a:cubicBezTo>
                    <a:pt x="168152" y="49155"/>
                    <a:pt x="163351" y="49155"/>
                    <a:pt x="159560" y="49155"/>
                  </a:cubicBezTo>
                  <a:lnTo>
                    <a:pt x="8690" y="49155"/>
                  </a:lnTo>
                  <a:cubicBezTo>
                    <a:pt x="4900" y="49155"/>
                    <a:pt x="98" y="49155"/>
                    <a:pt x="98" y="54216"/>
                  </a:cubicBezTo>
                  <a:cubicBezTo>
                    <a:pt x="98" y="59277"/>
                    <a:pt x="4900" y="59277"/>
                    <a:pt x="8438" y="59277"/>
                  </a:cubicBezTo>
                  <a:lnTo>
                    <a:pt x="159813" y="59277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A0E6700-663E-AD27-6BAE-E911D547C02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887564" y="4849628"/>
              <a:ext cx="255492" cy="173593"/>
            </a:xfrm>
            <a:custGeom>
              <a:avLst/>
              <a:gdLst>
                <a:gd name="connsiteX0" fmla="*/ 127981 w 255492"/>
                <a:gd name="connsiteY0" fmla="*/ 140253 h 173593"/>
                <a:gd name="connsiteX1" fmla="*/ 67330 w 255492"/>
                <a:gd name="connsiteY1" fmla="*/ 6389 h 173593"/>
                <a:gd name="connsiteX2" fmla="*/ 56211 w 255492"/>
                <a:gd name="connsiteY2" fmla="*/ 63 h 173593"/>
                <a:gd name="connsiteX3" fmla="*/ 109 w 255492"/>
                <a:gd name="connsiteY3" fmla="*/ 63 h 173593"/>
                <a:gd name="connsiteX4" fmla="*/ 109 w 255492"/>
                <a:gd name="connsiteY4" fmla="*/ 11956 h 173593"/>
                <a:gd name="connsiteX5" fmla="*/ 27402 w 255492"/>
                <a:gd name="connsiteY5" fmla="*/ 11956 h 173593"/>
                <a:gd name="connsiteX6" fmla="*/ 27402 w 255492"/>
                <a:gd name="connsiteY6" fmla="*/ 154424 h 173593"/>
                <a:gd name="connsiteX7" fmla="*/ 20073 w 255492"/>
                <a:gd name="connsiteY7" fmla="*/ 161003 h 173593"/>
                <a:gd name="connsiteX8" fmla="*/ 6426 w 255492"/>
                <a:gd name="connsiteY8" fmla="*/ 161762 h 173593"/>
                <a:gd name="connsiteX9" fmla="*/ 109 w 255492"/>
                <a:gd name="connsiteY9" fmla="*/ 161762 h 173593"/>
                <a:gd name="connsiteX10" fmla="*/ 109 w 255492"/>
                <a:gd name="connsiteY10" fmla="*/ 173656 h 173593"/>
                <a:gd name="connsiteX11" fmla="*/ 33972 w 255492"/>
                <a:gd name="connsiteY11" fmla="*/ 172897 h 173593"/>
                <a:gd name="connsiteX12" fmla="*/ 68088 w 255492"/>
                <a:gd name="connsiteY12" fmla="*/ 173656 h 173593"/>
                <a:gd name="connsiteX13" fmla="*/ 68088 w 255492"/>
                <a:gd name="connsiteY13" fmla="*/ 161762 h 173593"/>
                <a:gd name="connsiteX14" fmla="*/ 61771 w 255492"/>
                <a:gd name="connsiteY14" fmla="*/ 161762 h 173593"/>
                <a:gd name="connsiteX15" fmla="*/ 48377 w 255492"/>
                <a:gd name="connsiteY15" fmla="*/ 161003 h 173593"/>
                <a:gd name="connsiteX16" fmla="*/ 40795 w 255492"/>
                <a:gd name="connsiteY16" fmla="*/ 154424 h 173593"/>
                <a:gd name="connsiteX17" fmla="*/ 40795 w 255492"/>
                <a:gd name="connsiteY17" fmla="*/ 15246 h 173593"/>
                <a:gd name="connsiteX18" fmla="*/ 41048 w 255492"/>
                <a:gd name="connsiteY18" fmla="*/ 15246 h 173593"/>
                <a:gd name="connsiteX19" fmla="*/ 109786 w 255492"/>
                <a:gd name="connsiteY19" fmla="*/ 167330 h 173593"/>
                <a:gd name="connsiteX20" fmla="*/ 117873 w 255492"/>
                <a:gd name="connsiteY20" fmla="*/ 173656 h 173593"/>
                <a:gd name="connsiteX21" fmla="*/ 125960 w 255492"/>
                <a:gd name="connsiteY21" fmla="*/ 167583 h 173593"/>
                <a:gd name="connsiteX22" fmla="*/ 196466 w 255492"/>
                <a:gd name="connsiteY22" fmla="*/ 11956 h 173593"/>
                <a:gd name="connsiteX23" fmla="*/ 196719 w 255492"/>
                <a:gd name="connsiteY23" fmla="*/ 11956 h 173593"/>
                <a:gd name="connsiteX24" fmla="*/ 196719 w 255492"/>
                <a:gd name="connsiteY24" fmla="*/ 161762 h 173593"/>
                <a:gd name="connsiteX25" fmla="*/ 169426 w 255492"/>
                <a:gd name="connsiteY25" fmla="*/ 161762 h 173593"/>
                <a:gd name="connsiteX26" fmla="*/ 169426 w 255492"/>
                <a:gd name="connsiteY26" fmla="*/ 173656 h 173593"/>
                <a:gd name="connsiteX27" fmla="*/ 212387 w 255492"/>
                <a:gd name="connsiteY27" fmla="*/ 172897 h 173593"/>
                <a:gd name="connsiteX28" fmla="*/ 255601 w 255492"/>
                <a:gd name="connsiteY28" fmla="*/ 173656 h 173593"/>
                <a:gd name="connsiteX29" fmla="*/ 255601 w 255492"/>
                <a:gd name="connsiteY29" fmla="*/ 161762 h 173593"/>
                <a:gd name="connsiteX30" fmla="*/ 228308 w 255492"/>
                <a:gd name="connsiteY30" fmla="*/ 161762 h 173593"/>
                <a:gd name="connsiteX31" fmla="*/ 228308 w 255492"/>
                <a:gd name="connsiteY31" fmla="*/ 11956 h 173593"/>
                <a:gd name="connsiteX32" fmla="*/ 255601 w 255492"/>
                <a:gd name="connsiteY32" fmla="*/ 11956 h 173593"/>
                <a:gd name="connsiteX33" fmla="*/ 255601 w 255492"/>
                <a:gd name="connsiteY33" fmla="*/ 63 h 173593"/>
                <a:gd name="connsiteX34" fmla="*/ 199752 w 255492"/>
                <a:gd name="connsiteY34" fmla="*/ 63 h 173593"/>
                <a:gd name="connsiteX35" fmla="*/ 188632 w 255492"/>
                <a:gd name="connsiteY35" fmla="*/ 6389 h 173593"/>
                <a:gd name="connsiteX36" fmla="*/ 127981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7981" y="140253"/>
                  </a:moveTo>
                  <a:lnTo>
                    <a:pt x="67330" y="6389"/>
                  </a:lnTo>
                  <a:cubicBezTo>
                    <a:pt x="64550" y="63"/>
                    <a:pt x="61771" y="63"/>
                    <a:pt x="56211" y="63"/>
                  </a:cubicBezTo>
                  <a:lnTo>
                    <a:pt x="109" y="63"/>
                  </a:lnTo>
                  <a:lnTo>
                    <a:pt x="109" y="11956"/>
                  </a:lnTo>
                  <a:lnTo>
                    <a:pt x="27402" y="11956"/>
                  </a:lnTo>
                  <a:lnTo>
                    <a:pt x="27402" y="154424"/>
                  </a:lnTo>
                  <a:cubicBezTo>
                    <a:pt x="27402" y="159991"/>
                    <a:pt x="27149" y="160244"/>
                    <a:pt x="20073" y="161003"/>
                  </a:cubicBezTo>
                  <a:cubicBezTo>
                    <a:pt x="14008" y="161762"/>
                    <a:pt x="13502" y="161762"/>
                    <a:pt x="6426" y="161762"/>
                  </a:cubicBezTo>
                  <a:lnTo>
                    <a:pt x="109" y="161762"/>
                  </a:lnTo>
                  <a:lnTo>
                    <a:pt x="109" y="173656"/>
                  </a:lnTo>
                  <a:cubicBezTo>
                    <a:pt x="9712" y="172897"/>
                    <a:pt x="24116" y="172897"/>
                    <a:pt x="33972" y="172897"/>
                  </a:cubicBezTo>
                  <a:cubicBezTo>
                    <a:pt x="44586" y="172897"/>
                    <a:pt x="57727" y="172897"/>
                    <a:pt x="68088" y="173656"/>
                  </a:cubicBezTo>
                  <a:lnTo>
                    <a:pt x="68088" y="161762"/>
                  </a:lnTo>
                  <a:lnTo>
                    <a:pt x="61771" y="161762"/>
                  </a:lnTo>
                  <a:cubicBezTo>
                    <a:pt x="57222" y="161762"/>
                    <a:pt x="52926" y="161509"/>
                    <a:pt x="48377" y="161003"/>
                  </a:cubicBezTo>
                  <a:cubicBezTo>
                    <a:pt x="41048" y="160244"/>
                    <a:pt x="40795" y="159991"/>
                    <a:pt x="40795" y="154424"/>
                  </a:cubicBezTo>
                  <a:lnTo>
                    <a:pt x="40795" y="15246"/>
                  </a:lnTo>
                  <a:lnTo>
                    <a:pt x="41048" y="15246"/>
                  </a:lnTo>
                  <a:lnTo>
                    <a:pt x="109786" y="167330"/>
                  </a:lnTo>
                  <a:cubicBezTo>
                    <a:pt x="112060" y="172391"/>
                    <a:pt x="115093" y="173656"/>
                    <a:pt x="117873" y="173656"/>
                  </a:cubicBezTo>
                  <a:cubicBezTo>
                    <a:pt x="122927" y="173656"/>
                    <a:pt x="124949" y="169860"/>
                    <a:pt x="125960" y="167583"/>
                  </a:cubicBezTo>
                  <a:lnTo>
                    <a:pt x="196466" y="11956"/>
                  </a:lnTo>
                  <a:lnTo>
                    <a:pt x="196719" y="11956"/>
                  </a:lnTo>
                  <a:lnTo>
                    <a:pt x="196719" y="161762"/>
                  </a:lnTo>
                  <a:lnTo>
                    <a:pt x="169426" y="161762"/>
                  </a:lnTo>
                  <a:lnTo>
                    <a:pt x="169426" y="173656"/>
                  </a:lnTo>
                  <a:cubicBezTo>
                    <a:pt x="178524" y="172897"/>
                    <a:pt x="202026" y="172897"/>
                    <a:pt x="212387" y="172897"/>
                  </a:cubicBezTo>
                  <a:cubicBezTo>
                    <a:pt x="222749" y="172897"/>
                    <a:pt x="246504" y="172897"/>
                    <a:pt x="255601" y="173656"/>
                  </a:cubicBezTo>
                  <a:lnTo>
                    <a:pt x="255601" y="161762"/>
                  </a:lnTo>
                  <a:lnTo>
                    <a:pt x="228308" y="161762"/>
                  </a:lnTo>
                  <a:lnTo>
                    <a:pt x="228308" y="11956"/>
                  </a:lnTo>
                  <a:lnTo>
                    <a:pt x="255601" y="11956"/>
                  </a:lnTo>
                  <a:lnTo>
                    <a:pt x="255601" y="63"/>
                  </a:lnTo>
                  <a:lnTo>
                    <a:pt x="199752" y="63"/>
                  </a:lnTo>
                  <a:cubicBezTo>
                    <a:pt x="194192" y="63"/>
                    <a:pt x="191412" y="63"/>
                    <a:pt x="188632" y="6389"/>
                  </a:cubicBezTo>
                  <a:lnTo>
                    <a:pt x="127981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1EFBE00-35C5-2840-CDC2-1CA44BA92D8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175065" y="4996398"/>
              <a:ext cx="29567" cy="75662"/>
            </a:xfrm>
            <a:custGeom>
              <a:avLst/>
              <a:gdLst>
                <a:gd name="connsiteX0" fmla="*/ 29687 w 29567"/>
                <a:gd name="connsiteY0" fmla="*/ 26633 h 75662"/>
                <a:gd name="connsiteX1" fmla="*/ 13513 w 29567"/>
                <a:gd name="connsiteY1" fmla="*/ 63 h 75662"/>
                <a:gd name="connsiteX2" fmla="*/ 120 w 29567"/>
                <a:gd name="connsiteY2" fmla="*/ 13474 h 75662"/>
                <a:gd name="connsiteX3" fmla="*/ 13513 w 29567"/>
                <a:gd name="connsiteY3" fmla="*/ 26886 h 75662"/>
                <a:gd name="connsiteX4" fmla="*/ 22358 w 29567"/>
                <a:gd name="connsiteY4" fmla="*/ 23597 h 75662"/>
                <a:gd name="connsiteX5" fmla="*/ 23622 w 29567"/>
                <a:gd name="connsiteY5" fmla="*/ 22837 h 75662"/>
                <a:gd name="connsiteX6" fmla="*/ 24127 w 29567"/>
                <a:gd name="connsiteY6" fmla="*/ 26633 h 75662"/>
                <a:gd name="connsiteX7" fmla="*/ 6943 w 29567"/>
                <a:gd name="connsiteY7" fmla="*/ 68893 h 75662"/>
                <a:gd name="connsiteX8" fmla="*/ 4163 w 29567"/>
                <a:gd name="connsiteY8" fmla="*/ 72941 h 75662"/>
                <a:gd name="connsiteX9" fmla="*/ 6690 w 29567"/>
                <a:gd name="connsiteY9" fmla="*/ 75725 h 75662"/>
                <a:gd name="connsiteX10" fmla="*/ 29687 w 29567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67" h="75662">
                  <a:moveTo>
                    <a:pt x="29687" y="26633"/>
                  </a:moveTo>
                  <a:cubicBezTo>
                    <a:pt x="29687" y="9932"/>
                    <a:pt x="23369" y="63"/>
                    <a:pt x="13513" y="63"/>
                  </a:cubicBezTo>
                  <a:cubicBezTo>
                    <a:pt x="5174" y="63"/>
                    <a:pt x="120" y="6389"/>
                    <a:pt x="120" y="13474"/>
                  </a:cubicBezTo>
                  <a:cubicBezTo>
                    <a:pt x="120" y="20307"/>
                    <a:pt x="5174" y="26886"/>
                    <a:pt x="13513" y="26886"/>
                  </a:cubicBezTo>
                  <a:cubicBezTo>
                    <a:pt x="16546" y="26886"/>
                    <a:pt x="19831" y="25874"/>
                    <a:pt x="22358" y="23597"/>
                  </a:cubicBezTo>
                  <a:cubicBezTo>
                    <a:pt x="23116" y="23090"/>
                    <a:pt x="23369" y="22837"/>
                    <a:pt x="23622" y="22837"/>
                  </a:cubicBezTo>
                  <a:cubicBezTo>
                    <a:pt x="23875" y="22837"/>
                    <a:pt x="24127" y="23090"/>
                    <a:pt x="24127" y="26633"/>
                  </a:cubicBezTo>
                  <a:cubicBezTo>
                    <a:pt x="24127" y="45359"/>
                    <a:pt x="15282" y="60542"/>
                    <a:pt x="6943" y="68893"/>
                  </a:cubicBezTo>
                  <a:cubicBezTo>
                    <a:pt x="4163" y="71676"/>
                    <a:pt x="4163" y="72182"/>
                    <a:pt x="4163" y="72941"/>
                  </a:cubicBezTo>
                  <a:cubicBezTo>
                    <a:pt x="4163" y="74713"/>
                    <a:pt x="5426" y="75725"/>
                    <a:pt x="6690" y="75725"/>
                  </a:cubicBezTo>
                  <a:cubicBezTo>
                    <a:pt x="9470" y="75725"/>
                    <a:pt x="29687" y="56240"/>
                    <a:pt x="29687" y="26633"/>
                  </a:cubicBez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D40E7C7-48BB-2A11-CCE0-80D8F3EEA0B9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358478" y="4841784"/>
              <a:ext cx="202170" cy="198645"/>
            </a:xfrm>
            <a:custGeom>
              <a:avLst/>
              <a:gdLst>
                <a:gd name="connsiteX0" fmla="*/ 114353 w 202170"/>
                <a:gd name="connsiteY0" fmla="*/ 24356 h 198645"/>
                <a:gd name="connsiteX1" fmla="*/ 156304 w 202170"/>
                <a:gd name="connsiteY1" fmla="*/ 24356 h 198645"/>
                <a:gd name="connsiteX2" fmla="*/ 202297 w 202170"/>
                <a:gd name="connsiteY2" fmla="*/ 1834 h 198645"/>
                <a:gd name="connsiteX3" fmla="*/ 200023 w 202170"/>
                <a:gd name="connsiteY3" fmla="*/ 63 h 198645"/>
                <a:gd name="connsiteX4" fmla="*/ 184355 w 202170"/>
                <a:gd name="connsiteY4" fmla="*/ 7148 h 198645"/>
                <a:gd name="connsiteX5" fmla="*/ 177026 w 202170"/>
                <a:gd name="connsiteY5" fmla="*/ 8667 h 198645"/>
                <a:gd name="connsiteX6" fmla="*/ 66591 w 202170"/>
                <a:gd name="connsiteY6" fmla="*/ 8667 h 198645"/>
                <a:gd name="connsiteX7" fmla="*/ 127 w 202170"/>
                <a:gd name="connsiteY7" fmla="*/ 56493 h 198645"/>
                <a:gd name="connsiteX8" fmla="*/ 2149 w 202170"/>
                <a:gd name="connsiteY8" fmla="*/ 59530 h 198645"/>
                <a:gd name="connsiteX9" fmla="*/ 24640 w 202170"/>
                <a:gd name="connsiteY9" fmla="*/ 45106 h 198645"/>
                <a:gd name="connsiteX10" fmla="*/ 30453 w 202170"/>
                <a:gd name="connsiteY10" fmla="*/ 29417 h 198645"/>
                <a:gd name="connsiteX11" fmla="*/ 46121 w 202170"/>
                <a:gd name="connsiteY11" fmla="*/ 24356 h 198645"/>
                <a:gd name="connsiteX12" fmla="*/ 96411 w 202170"/>
                <a:gd name="connsiteY12" fmla="*/ 24356 h 198645"/>
                <a:gd name="connsiteX13" fmla="*/ 90598 w 202170"/>
                <a:gd name="connsiteY13" fmla="*/ 33466 h 198645"/>
                <a:gd name="connsiteX14" fmla="*/ 61789 w 202170"/>
                <a:gd name="connsiteY14" fmla="*/ 148098 h 198645"/>
                <a:gd name="connsiteX15" fmla="*/ 46121 w 202170"/>
                <a:gd name="connsiteY15" fmla="*/ 192888 h 198645"/>
                <a:gd name="connsiteX16" fmla="*/ 44605 w 202170"/>
                <a:gd name="connsiteY16" fmla="*/ 196936 h 198645"/>
                <a:gd name="connsiteX17" fmla="*/ 46879 w 202170"/>
                <a:gd name="connsiteY17" fmla="*/ 198708 h 198645"/>
                <a:gd name="connsiteX18" fmla="*/ 68107 w 202170"/>
                <a:gd name="connsiteY18" fmla="*/ 186561 h 198645"/>
                <a:gd name="connsiteX19" fmla="*/ 86050 w 202170"/>
                <a:gd name="connsiteY19" fmla="*/ 137216 h 198645"/>
                <a:gd name="connsiteX20" fmla="*/ 114353 w 202170"/>
                <a:gd name="connsiteY20" fmla="*/ 24356 h 19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170" h="198645">
                  <a:moveTo>
                    <a:pt x="114353" y="24356"/>
                  </a:moveTo>
                  <a:lnTo>
                    <a:pt x="156304" y="24356"/>
                  </a:lnTo>
                  <a:cubicBezTo>
                    <a:pt x="189662" y="24356"/>
                    <a:pt x="202297" y="5124"/>
                    <a:pt x="202297" y="1834"/>
                  </a:cubicBezTo>
                  <a:cubicBezTo>
                    <a:pt x="202297" y="569"/>
                    <a:pt x="201287" y="63"/>
                    <a:pt x="200023" y="63"/>
                  </a:cubicBezTo>
                  <a:cubicBezTo>
                    <a:pt x="197243" y="63"/>
                    <a:pt x="190673" y="2593"/>
                    <a:pt x="184355" y="7148"/>
                  </a:cubicBezTo>
                  <a:cubicBezTo>
                    <a:pt x="182333" y="8667"/>
                    <a:pt x="181828" y="8667"/>
                    <a:pt x="177026" y="8667"/>
                  </a:cubicBezTo>
                  <a:lnTo>
                    <a:pt x="66591" y="8667"/>
                  </a:lnTo>
                  <a:cubicBezTo>
                    <a:pt x="35254" y="8667"/>
                    <a:pt x="127" y="35743"/>
                    <a:pt x="127" y="56493"/>
                  </a:cubicBezTo>
                  <a:cubicBezTo>
                    <a:pt x="127" y="58011"/>
                    <a:pt x="127" y="59530"/>
                    <a:pt x="2149" y="59530"/>
                  </a:cubicBezTo>
                  <a:cubicBezTo>
                    <a:pt x="8214" y="59530"/>
                    <a:pt x="24135" y="51179"/>
                    <a:pt x="24640" y="45106"/>
                  </a:cubicBezTo>
                  <a:cubicBezTo>
                    <a:pt x="24893" y="40804"/>
                    <a:pt x="25399" y="35996"/>
                    <a:pt x="30453" y="29417"/>
                  </a:cubicBezTo>
                  <a:cubicBezTo>
                    <a:pt x="32980" y="26380"/>
                    <a:pt x="35002" y="24356"/>
                    <a:pt x="46121" y="24356"/>
                  </a:cubicBezTo>
                  <a:lnTo>
                    <a:pt x="96411" y="24356"/>
                  </a:lnTo>
                  <a:cubicBezTo>
                    <a:pt x="92115" y="27139"/>
                    <a:pt x="91104" y="30935"/>
                    <a:pt x="90598" y="33466"/>
                  </a:cubicBezTo>
                  <a:lnTo>
                    <a:pt x="61789" y="148098"/>
                  </a:lnTo>
                  <a:cubicBezTo>
                    <a:pt x="58757" y="160497"/>
                    <a:pt x="53450" y="176439"/>
                    <a:pt x="46121" y="192888"/>
                  </a:cubicBezTo>
                  <a:cubicBezTo>
                    <a:pt x="44605" y="195924"/>
                    <a:pt x="44605" y="196430"/>
                    <a:pt x="44605" y="196936"/>
                  </a:cubicBezTo>
                  <a:cubicBezTo>
                    <a:pt x="44605" y="198455"/>
                    <a:pt x="45616" y="198708"/>
                    <a:pt x="46879" y="198708"/>
                  </a:cubicBezTo>
                  <a:cubicBezTo>
                    <a:pt x="51933" y="198708"/>
                    <a:pt x="64316" y="191875"/>
                    <a:pt x="68107" y="186561"/>
                  </a:cubicBezTo>
                  <a:cubicBezTo>
                    <a:pt x="69623" y="184031"/>
                    <a:pt x="80743" y="158220"/>
                    <a:pt x="86050" y="137216"/>
                  </a:cubicBezTo>
                  <a:lnTo>
                    <a:pt x="114353" y="24356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26669C99-DC50-CDAE-F2C8-822B702B3B86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561864" y="4849628"/>
              <a:ext cx="255492" cy="173593"/>
            </a:xfrm>
            <a:custGeom>
              <a:avLst/>
              <a:gdLst>
                <a:gd name="connsiteX0" fmla="*/ 128008 w 255492"/>
                <a:gd name="connsiteY0" fmla="*/ 140253 h 173593"/>
                <a:gd name="connsiteX1" fmla="*/ 67357 w 255492"/>
                <a:gd name="connsiteY1" fmla="*/ 6389 h 173593"/>
                <a:gd name="connsiteX2" fmla="*/ 56237 w 255492"/>
                <a:gd name="connsiteY2" fmla="*/ 63 h 173593"/>
                <a:gd name="connsiteX3" fmla="*/ 135 w 255492"/>
                <a:gd name="connsiteY3" fmla="*/ 63 h 173593"/>
                <a:gd name="connsiteX4" fmla="*/ 135 w 255492"/>
                <a:gd name="connsiteY4" fmla="*/ 11956 h 173593"/>
                <a:gd name="connsiteX5" fmla="*/ 27428 w 255492"/>
                <a:gd name="connsiteY5" fmla="*/ 11956 h 173593"/>
                <a:gd name="connsiteX6" fmla="*/ 27428 w 255492"/>
                <a:gd name="connsiteY6" fmla="*/ 154424 h 173593"/>
                <a:gd name="connsiteX7" fmla="*/ 20100 w 255492"/>
                <a:gd name="connsiteY7" fmla="*/ 161003 h 173593"/>
                <a:gd name="connsiteX8" fmla="*/ 6453 w 255492"/>
                <a:gd name="connsiteY8" fmla="*/ 161762 h 173593"/>
                <a:gd name="connsiteX9" fmla="*/ 135 w 255492"/>
                <a:gd name="connsiteY9" fmla="*/ 161762 h 173593"/>
                <a:gd name="connsiteX10" fmla="*/ 135 w 255492"/>
                <a:gd name="connsiteY10" fmla="*/ 173656 h 173593"/>
                <a:gd name="connsiteX11" fmla="*/ 33999 w 255492"/>
                <a:gd name="connsiteY11" fmla="*/ 172897 h 173593"/>
                <a:gd name="connsiteX12" fmla="*/ 68115 w 255492"/>
                <a:gd name="connsiteY12" fmla="*/ 173656 h 173593"/>
                <a:gd name="connsiteX13" fmla="*/ 68115 w 255492"/>
                <a:gd name="connsiteY13" fmla="*/ 161762 h 173593"/>
                <a:gd name="connsiteX14" fmla="*/ 61797 w 255492"/>
                <a:gd name="connsiteY14" fmla="*/ 161762 h 173593"/>
                <a:gd name="connsiteX15" fmla="*/ 48403 w 255492"/>
                <a:gd name="connsiteY15" fmla="*/ 161003 h 173593"/>
                <a:gd name="connsiteX16" fmla="*/ 40822 w 255492"/>
                <a:gd name="connsiteY16" fmla="*/ 154424 h 173593"/>
                <a:gd name="connsiteX17" fmla="*/ 40822 w 255492"/>
                <a:gd name="connsiteY17" fmla="*/ 15246 h 173593"/>
                <a:gd name="connsiteX18" fmla="*/ 41075 w 255492"/>
                <a:gd name="connsiteY18" fmla="*/ 15246 h 173593"/>
                <a:gd name="connsiteX19" fmla="*/ 109813 w 255492"/>
                <a:gd name="connsiteY19" fmla="*/ 167330 h 173593"/>
                <a:gd name="connsiteX20" fmla="*/ 117899 w 255492"/>
                <a:gd name="connsiteY20" fmla="*/ 173656 h 173593"/>
                <a:gd name="connsiteX21" fmla="*/ 125986 w 255492"/>
                <a:gd name="connsiteY21" fmla="*/ 167583 h 173593"/>
                <a:gd name="connsiteX22" fmla="*/ 196493 w 255492"/>
                <a:gd name="connsiteY22" fmla="*/ 11956 h 173593"/>
                <a:gd name="connsiteX23" fmla="*/ 196746 w 255492"/>
                <a:gd name="connsiteY23" fmla="*/ 11956 h 173593"/>
                <a:gd name="connsiteX24" fmla="*/ 196746 w 255492"/>
                <a:gd name="connsiteY24" fmla="*/ 161762 h 173593"/>
                <a:gd name="connsiteX25" fmla="*/ 169453 w 255492"/>
                <a:gd name="connsiteY25" fmla="*/ 161762 h 173593"/>
                <a:gd name="connsiteX26" fmla="*/ 169453 w 255492"/>
                <a:gd name="connsiteY26" fmla="*/ 173656 h 173593"/>
                <a:gd name="connsiteX27" fmla="*/ 212414 w 255492"/>
                <a:gd name="connsiteY27" fmla="*/ 172897 h 173593"/>
                <a:gd name="connsiteX28" fmla="*/ 255628 w 255492"/>
                <a:gd name="connsiteY28" fmla="*/ 173656 h 173593"/>
                <a:gd name="connsiteX29" fmla="*/ 255628 w 255492"/>
                <a:gd name="connsiteY29" fmla="*/ 161762 h 173593"/>
                <a:gd name="connsiteX30" fmla="*/ 228335 w 255492"/>
                <a:gd name="connsiteY30" fmla="*/ 161762 h 173593"/>
                <a:gd name="connsiteX31" fmla="*/ 228335 w 255492"/>
                <a:gd name="connsiteY31" fmla="*/ 11956 h 173593"/>
                <a:gd name="connsiteX32" fmla="*/ 255628 w 255492"/>
                <a:gd name="connsiteY32" fmla="*/ 11956 h 173593"/>
                <a:gd name="connsiteX33" fmla="*/ 255628 w 255492"/>
                <a:gd name="connsiteY33" fmla="*/ 63 h 173593"/>
                <a:gd name="connsiteX34" fmla="*/ 199778 w 255492"/>
                <a:gd name="connsiteY34" fmla="*/ 63 h 173593"/>
                <a:gd name="connsiteX35" fmla="*/ 188659 w 255492"/>
                <a:gd name="connsiteY35" fmla="*/ 6389 h 173593"/>
                <a:gd name="connsiteX36" fmla="*/ 128008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8008" y="140253"/>
                  </a:moveTo>
                  <a:lnTo>
                    <a:pt x="67357" y="6389"/>
                  </a:lnTo>
                  <a:cubicBezTo>
                    <a:pt x="64577" y="63"/>
                    <a:pt x="61797" y="63"/>
                    <a:pt x="56237" y="63"/>
                  </a:cubicBezTo>
                  <a:lnTo>
                    <a:pt x="135" y="63"/>
                  </a:lnTo>
                  <a:lnTo>
                    <a:pt x="135" y="11956"/>
                  </a:lnTo>
                  <a:lnTo>
                    <a:pt x="27428" y="11956"/>
                  </a:lnTo>
                  <a:lnTo>
                    <a:pt x="27428" y="154424"/>
                  </a:lnTo>
                  <a:cubicBezTo>
                    <a:pt x="27428" y="159991"/>
                    <a:pt x="27175" y="160244"/>
                    <a:pt x="20100" y="161003"/>
                  </a:cubicBezTo>
                  <a:cubicBezTo>
                    <a:pt x="14034" y="161762"/>
                    <a:pt x="13529" y="161762"/>
                    <a:pt x="6453" y="161762"/>
                  </a:cubicBezTo>
                  <a:lnTo>
                    <a:pt x="135" y="161762"/>
                  </a:lnTo>
                  <a:lnTo>
                    <a:pt x="135" y="173656"/>
                  </a:lnTo>
                  <a:cubicBezTo>
                    <a:pt x="9738" y="172897"/>
                    <a:pt x="24143" y="172897"/>
                    <a:pt x="33999" y="172897"/>
                  </a:cubicBezTo>
                  <a:cubicBezTo>
                    <a:pt x="44613" y="172897"/>
                    <a:pt x="57754" y="172897"/>
                    <a:pt x="68115" y="173656"/>
                  </a:cubicBezTo>
                  <a:lnTo>
                    <a:pt x="68115" y="161762"/>
                  </a:lnTo>
                  <a:lnTo>
                    <a:pt x="61797" y="161762"/>
                  </a:lnTo>
                  <a:cubicBezTo>
                    <a:pt x="57248" y="161762"/>
                    <a:pt x="52952" y="161509"/>
                    <a:pt x="48403" y="161003"/>
                  </a:cubicBezTo>
                  <a:cubicBezTo>
                    <a:pt x="41075" y="160244"/>
                    <a:pt x="40822" y="159991"/>
                    <a:pt x="40822" y="154424"/>
                  </a:cubicBezTo>
                  <a:lnTo>
                    <a:pt x="40822" y="15246"/>
                  </a:lnTo>
                  <a:lnTo>
                    <a:pt x="41075" y="15246"/>
                  </a:lnTo>
                  <a:lnTo>
                    <a:pt x="109813" y="167330"/>
                  </a:lnTo>
                  <a:cubicBezTo>
                    <a:pt x="112087" y="172391"/>
                    <a:pt x="115120" y="173656"/>
                    <a:pt x="117899" y="173656"/>
                  </a:cubicBezTo>
                  <a:cubicBezTo>
                    <a:pt x="122954" y="173656"/>
                    <a:pt x="124975" y="169860"/>
                    <a:pt x="125986" y="167583"/>
                  </a:cubicBezTo>
                  <a:lnTo>
                    <a:pt x="196493" y="11956"/>
                  </a:lnTo>
                  <a:lnTo>
                    <a:pt x="196746" y="11956"/>
                  </a:lnTo>
                  <a:lnTo>
                    <a:pt x="196746" y="161762"/>
                  </a:lnTo>
                  <a:lnTo>
                    <a:pt x="169453" y="161762"/>
                  </a:lnTo>
                  <a:lnTo>
                    <a:pt x="169453" y="173656"/>
                  </a:lnTo>
                  <a:cubicBezTo>
                    <a:pt x="178550" y="172897"/>
                    <a:pt x="202053" y="172897"/>
                    <a:pt x="212414" y="172897"/>
                  </a:cubicBezTo>
                  <a:cubicBezTo>
                    <a:pt x="222775" y="172897"/>
                    <a:pt x="246530" y="172897"/>
                    <a:pt x="255628" y="173656"/>
                  </a:cubicBezTo>
                  <a:lnTo>
                    <a:pt x="255628" y="161762"/>
                  </a:lnTo>
                  <a:lnTo>
                    <a:pt x="228335" y="161762"/>
                  </a:lnTo>
                  <a:lnTo>
                    <a:pt x="228335" y="11956"/>
                  </a:lnTo>
                  <a:lnTo>
                    <a:pt x="255628" y="11956"/>
                  </a:lnTo>
                  <a:lnTo>
                    <a:pt x="255628" y="63"/>
                  </a:lnTo>
                  <a:lnTo>
                    <a:pt x="199778" y="63"/>
                  </a:lnTo>
                  <a:cubicBezTo>
                    <a:pt x="194219" y="63"/>
                    <a:pt x="191439" y="63"/>
                    <a:pt x="188659" y="6389"/>
                  </a:cubicBezTo>
                  <a:lnTo>
                    <a:pt x="128008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1D60E41-9BDA-1316-8E10-8827EF63927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911980" y="4930351"/>
              <a:ext cx="168053" cy="59213"/>
            </a:xfrm>
            <a:custGeom>
              <a:avLst/>
              <a:gdLst>
                <a:gd name="connsiteX0" fmla="*/ 159611 w 168053"/>
                <a:gd name="connsiteY0" fmla="*/ 10185 h 59213"/>
                <a:gd name="connsiteX1" fmla="*/ 168203 w 168053"/>
                <a:gd name="connsiteY1" fmla="*/ 5124 h 59213"/>
                <a:gd name="connsiteX2" fmla="*/ 159863 w 168053"/>
                <a:gd name="connsiteY2" fmla="*/ 63 h 59213"/>
                <a:gd name="connsiteX3" fmla="*/ 8488 w 168053"/>
                <a:gd name="connsiteY3" fmla="*/ 63 h 59213"/>
                <a:gd name="connsiteX4" fmla="*/ 149 w 168053"/>
                <a:gd name="connsiteY4" fmla="*/ 5124 h 59213"/>
                <a:gd name="connsiteX5" fmla="*/ 8741 w 168053"/>
                <a:gd name="connsiteY5" fmla="*/ 10185 h 59213"/>
                <a:gd name="connsiteX6" fmla="*/ 159611 w 168053"/>
                <a:gd name="connsiteY6" fmla="*/ 10185 h 59213"/>
                <a:gd name="connsiteX7" fmla="*/ 159863 w 168053"/>
                <a:gd name="connsiteY7" fmla="*/ 59277 h 59213"/>
                <a:gd name="connsiteX8" fmla="*/ 168203 w 168053"/>
                <a:gd name="connsiteY8" fmla="*/ 54216 h 59213"/>
                <a:gd name="connsiteX9" fmla="*/ 159611 w 168053"/>
                <a:gd name="connsiteY9" fmla="*/ 49155 h 59213"/>
                <a:gd name="connsiteX10" fmla="*/ 8741 w 168053"/>
                <a:gd name="connsiteY10" fmla="*/ 49155 h 59213"/>
                <a:gd name="connsiteX11" fmla="*/ 149 w 168053"/>
                <a:gd name="connsiteY11" fmla="*/ 54216 h 59213"/>
                <a:gd name="connsiteX12" fmla="*/ 8488 w 168053"/>
                <a:gd name="connsiteY12" fmla="*/ 59277 h 59213"/>
                <a:gd name="connsiteX13" fmla="*/ 159863 w 168053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3" h="59213">
                  <a:moveTo>
                    <a:pt x="159611" y="10185"/>
                  </a:moveTo>
                  <a:cubicBezTo>
                    <a:pt x="163401" y="10185"/>
                    <a:pt x="168203" y="10185"/>
                    <a:pt x="168203" y="5124"/>
                  </a:cubicBezTo>
                  <a:cubicBezTo>
                    <a:pt x="168203" y="63"/>
                    <a:pt x="163401" y="63"/>
                    <a:pt x="159863" y="63"/>
                  </a:cubicBezTo>
                  <a:lnTo>
                    <a:pt x="8488" y="63"/>
                  </a:lnTo>
                  <a:cubicBezTo>
                    <a:pt x="4950" y="63"/>
                    <a:pt x="149" y="63"/>
                    <a:pt x="149" y="5124"/>
                  </a:cubicBezTo>
                  <a:cubicBezTo>
                    <a:pt x="149" y="10185"/>
                    <a:pt x="4950" y="10185"/>
                    <a:pt x="8741" y="10185"/>
                  </a:cubicBezTo>
                  <a:lnTo>
                    <a:pt x="159611" y="10185"/>
                  </a:lnTo>
                  <a:close/>
                  <a:moveTo>
                    <a:pt x="159863" y="59277"/>
                  </a:moveTo>
                  <a:cubicBezTo>
                    <a:pt x="163401" y="59277"/>
                    <a:pt x="168203" y="59277"/>
                    <a:pt x="168203" y="54216"/>
                  </a:cubicBezTo>
                  <a:cubicBezTo>
                    <a:pt x="168203" y="49155"/>
                    <a:pt x="163401" y="49155"/>
                    <a:pt x="159611" y="49155"/>
                  </a:cubicBezTo>
                  <a:lnTo>
                    <a:pt x="8741" y="49155"/>
                  </a:lnTo>
                  <a:cubicBezTo>
                    <a:pt x="4950" y="49155"/>
                    <a:pt x="149" y="49155"/>
                    <a:pt x="149" y="54216"/>
                  </a:cubicBezTo>
                  <a:cubicBezTo>
                    <a:pt x="149" y="59277"/>
                    <a:pt x="4950" y="59277"/>
                    <a:pt x="8488" y="59277"/>
                  </a:cubicBezTo>
                  <a:lnTo>
                    <a:pt x="159863" y="59277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EC7F307-A786-4A8C-317F-F704B74F5F7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185555" y="4954897"/>
              <a:ext cx="154407" cy="10122"/>
            </a:xfrm>
            <a:custGeom>
              <a:avLst/>
              <a:gdLst>
                <a:gd name="connsiteX0" fmla="*/ 145722 w 154407"/>
                <a:gd name="connsiteY0" fmla="*/ 10185 h 10122"/>
                <a:gd name="connsiteX1" fmla="*/ 154567 w 154407"/>
                <a:gd name="connsiteY1" fmla="*/ 5124 h 10122"/>
                <a:gd name="connsiteX2" fmla="*/ 145722 w 154407"/>
                <a:gd name="connsiteY2" fmla="*/ 63 h 10122"/>
                <a:gd name="connsiteX3" fmla="*/ 9004 w 154407"/>
                <a:gd name="connsiteY3" fmla="*/ 63 h 10122"/>
                <a:gd name="connsiteX4" fmla="*/ 159 w 154407"/>
                <a:gd name="connsiteY4" fmla="*/ 5124 h 10122"/>
                <a:gd name="connsiteX5" fmla="*/ 9004 w 154407"/>
                <a:gd name="connsiteY5" fmla="*/ 10185 h 10122"/>
                <a:gd name="connsiteX6" fmla="*/ 145722 w 154407"/>
                <a:gd name="connsiteY6" fmla="*/ 10185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07" h="10122">
                  <a:moveTo>
                    <a:pt x="145722" y="10185"/>
                  </a:moveTo>
                  <a:cubicBezTo>
                    <a:pt x="150018" y="10185"/>
                    <a:pt x="154567" y="10185"/>
                    <a:pt x="154567" y="5124"/>
                  </a:cubicBezTo>
                  <a:cubicBezTo>
                    <a:pt x="154567" y="63"/>
                    <a:pt x="150018" y="63"/>
                    <a:pt x="145722" y="63"/>
                  </a:cubicBezTo>
                  <a:lnTo>
                    <a:pt x="9004" y="63"/>
                  </a:lnTo>
                  <a:cubicBezTo>
                    <a:pt x="4708" y="63"/>
                    <a:pt x="159" y="63"/>
                    <a:pt x="159" y="5124"/>
                  </a:cubicBezTo>
                  <a:cubicBezTo>
                    <a:pt x="159" y="10185"/>
                    <a:pt x="4708" y="10185"/>
                    <a:pt x="9004" y="10185"/>
                  </a:cubicBezTo>
                  <a:lnTo>
                    <a:pt x="145722" y="10185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EBB8D188-0534-17CC-B1B5-7B050D8D6AD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371243" y="4849628"/>
              <a:ext cx="255492" cy="173593"/>
            </a:xfrm>
            <a:custGeom>
              <a:avLst/>
              <a:gdLst>
                <a:gd name="connsiteX0" fmla="*/ 128040 w 255492"/>
                <a:gd name="connsiteY0" fmla="*/ 140253 h 173593"/>
                <a:gd name="connsiteX1" fmla="*/ 67389 w 255492"/>
                <a:gd name="connsiteY1" fmla="*/ 6389 h 173593"/>
                <a:gd name="connsiteX2" fmla="*/ 56269 w 255492"/>
                <a:gd name="connsiteY2" fmla="*/ 63 h 173593"/>
                <a:gd name="connsiteX3" fmla="*/ 167 w 255492"/>
                <a:gd name="connsiteY3" fmla="*/ 63 h 173593"/>
                <a:gd name="connsiteX4" fmla="*/ 167 w 255492"/>
                <a:gd name="connsiteY4" fmla="*/ 11956 h 173593"/>
                <a:gd name="connsiteX5" fmla="*/ 27460 w 255492"/>
                <a:gd name="connsiteY5" fmla="*/ 11956 h 173593"/>
                <a:gd name="connsiteX6" fmla="*/ 27460 w 255492"/>
                <a:gd name="connsiteY6" fmla="*/ 154424 h 173593"/>
                <a:gd name="connsiteX7" fmla="*/ 20131 w 255492"/>
                <a:gd name="connsiteY7" fmla="*/ 161003 h 173593"/>
                <a:gd name="connsiteX8" fmla="*/ 6485 w 255492"/>
                <a:gd name="connsiteY8" fmla="*/ 161762 h 173593"/>
                <a:gd name="connsiteX9" fmla="*/ 167 w 255492"/>
                <a:gd name="connsiteY9" fmla="*/ 161762 h 173593"/>
                <a:gd name="connsiteX10" fmla="*/ 167 w 255492"/>
                <a:gd name="connsiteY10" fmla="*/ 173656 h 173593"/>
                <a:gd name="connsiteX11" fmla="*/ 34031 w 255492"/>
                <a:gd name="connsiteY11" fmla="*/ 172897 h 173593"/>
                <a:gd name="connsiteX12" fmla="*/ 68147 w 255492"/>
                <a:gd name="connsiteY12" fmla="*/ 173656 h 173593"/>
                <a:gd name="connsiteX13" fmla="*/ 68147 w 255492"/>
                <a:gd name="connsiteY13" fmla="*/ 161762 h 173593"/>
                <a:gd name="connsiteX14" fmla="*/ 61829 w 255492"/>
                <a:gd name="connsiteY14" fmla="*/ 161762 h 173593"/>
                <a:gd name="connsiteX15" fmla="*/ 48435 w 255492"/>
                <a:gd name="connsiteY15" fmla="*/ 161003 h 173593"/>
                <a:gd name="connsiteX16" fmla="*/ 40854 w 255492"/>
                <a:gd name="connsiteY16" fmla="*/ 154424 h 173593"/>
                <a:gd name="connsiteX17" fmla="*/ 40854 w 255492"/>
                <a:gd name="connsiteY17" fmla="*/ 15246 h 173593"/>
                <a:gd name="connsiteX18" fmla="*/ 41107 w 255492"/>
                <a:gd name="connsiteY18" fmla="*/ 15246 h 173593"/>
                <a:gd name="connsiteX19" fmla="*/ 109844 w 255492"/>
                <a:gd name="connsiteY19" fmla="*/ 167330 h 173593"/>
                <a:gd name="connsiteX20" fmla="*/ 117931 w 255492"/>
                <a:gd name="connsiteY20" fmla="*/ 173656 h 173593"/>
                <a:gd name="connsiteX21" fmla="*/ 126018 w 255492"/>
                <a:gd name="connsiteY21" fmla="*/ 167583 h 173593"/>
                <a:gd name="connsiteX22" fmla="*/ 196525 w 255492"/>
                <a:gd name="connsiteY22" fmla="*/ 11956 h 173593"/>
                <a:gd name="connsiteX23" fmla="*/ 196778 w 255492"/>
                <a:gd name="connsiteY23" fmla="*/ 11956 h 173593"/>
                <a:gd name="connsiteX24" fmla="*/ 196778 w 255492"/>
                <a:gd name="connsiteY24" fmla="*/ 161762 h 173593"/>
                <a:gd name="connsiteX25" fmla="*/ 169485 w 255492"/>
                <a:gd name="connsiteY25" fmla="*/ 161762 h 173593"/>
                <a:gd name="connsiteX26" fmla="*/ 169485 w 255492"/>
                <a:gd name="connsiteY26" fmla="*/ 173656 h 173593"/>
                <a:gd name="connsiteX27" fmla="*/ 212446 w 255492"/>
                <a:gd name="connsiteY27" fmla="*/ 172897 h 173593"/>
                <a:gd name="connsiteX28" fmla="*/ 255660 w 255492"/>
                <a:gd name="connsiteY28" fmla="*/ 173656 h 173593"/>
                <a:gd name="connsiteX29" fmla="*/ 255660 w 255492"/>
                <a:gd name="connsiteY29" fmla="*/ 161762 h 173593"/>
                <a:gd name="connsiteX30" fmla="*/ 228367 w 255492"/>
                <a:gd name="connsiteY30" fmla="*/ 161762 h 173593"/>
                <a:gd name="connsiteX31" fmla="*/ 228367 w 255492"/>
                <a:gd name="connsiteY31" fmla="*/ 11956 h 173593"/>
                <a:gd name="connsiteX32" fmla="*/ 255660 w 255492"/>
                <a:gd name="connsiteY32" fmla="*/ 11956 h 173593"/>
                <a:gd name="connsiteX33" fmla="*/ 255660 w 255492"/>
                <a:gd name="connsiteY33" fmla="*/ 63 h 173593"/>
                <a:gd name="connsiteX34" fmla="*/ 199810 w 255492"/>
                <a:gd name="connsiteY34" fmla="*/ 63 h 173593"/>
                <a:gd name="connsiteX35" fmla="*/ 188691 w 255492"/>
                <a:gd name="connsiteY35" fmla="*/ 6389 h 173593"/>
                <a:gd name="connsiteX36" fmla="*/ 128040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8040" y="140253"/>
                  </a:moveTo>
                  <a:lnTo>
                    <a:pt x="67389" y="6389"/>
                  </a:lnTo>
                  <a:cubicBezTo>
                    <a:pt x="64609" y="63"/>
                    <a:pt x="61829" y="63"/>
                    <a:pt x="56269" y="63"/>
                  </a:cubicBezTo>
                  <a:lnTo>
                    <a:pt x="167" y="63"/>
                  </a:lnTo>
                  <a:lnTo>
                    <a:pt x="167" y="11956"/>
                  </a:lnTo>
                  <a:lnTo>
                    <a:pt x="27460" y="11956"/>
                  </a:lnTo>
                  <a:lnTo>
                    <a:pt x="27460" y="154424"/>
                  </a:lnTo>
                  <a:cubicBezTo>
                    <a:pt x="27460" y="159991"/>
                    <a:pt x="27207" y="160244"/>
                    <a:pt x="20131" y="161003"/>
                  </a:cubicBezTo>
                  <a:cubicBezTo>
                    <a:pt x="14066" y="161762"/>
                    <a:pt x="13561" y="161762"/>
                    <a:pt x="6485" y="161762"/>
                  </a:cubicBezTo>
                  <a:lnTo>
                    <a:pt x="167" y="161762"/>
                  </a:lnTo>
                  <a:lnTo>
                    <a:pt x="167" y="173656"/>
                  </a:lnTo>
                  <a:cubicBezTo>
                    <a:pt x="9770" y="172897"/>
                    <a:pt x="24175" y="172897"/>
                    <a:pt x="34031" y="172897"/>
                  </a:cubicBezTo>
                  <a:cubicBezTo>
                    <a:pt x="44645" y="172897"/>
                    <a:pt x="57786" y="172897"/>
                    <a:pt x="68147" y="173656"/>
                  </a:cubicBezTo>
                  <a:lnTo>
                    <a:pt x="68147" y="161762"/>
                  </a:lnTo>
                  <a:lnTo>
                    <a:pt x="61829" y="161762"/>
                  </a:lnTo>
                  <a:cubicBezTo>
                    <a:pt x="57280" y="161762"/>
                    <a:pt x="52984" y="161509"/>
                    <a:pt x="48435" y="161003"/>
                  </a:cubicBezTo>
                  <a:cubicBezTo>
                    <a:pt x="41107" y="160244"/>
                    <a:pt x="40854" y="159991"/>
                    <a:pt x="40854" y="154424"/>
                  </a:cubicBezTo>
                  <a:lnTo>
                    <a:pt x="40854" y="15246"/>
                  </a:lnTo>
                  <a:lnTo>
                    <a:pt x="41107" y="15246"/>
                  </a:lnTo>
                  <a:lnTo>
                    <a:pt x="109844" y="167330"/>
                  </a:lnTo>
                  <a:cubicBezTo>
                    <a:pt x="112119" y="172391"/>
                    <a:pt x="115151" y="173656"/>
                    <a:pt x="117931" y="173656"/>
                  </a:cubicBezTo>
                  <a:cubicBezTo>
                    <a:pt x="122986" y="173656"/>
                    <a:pt x="125007" y="169860"/>
                    <a:pt x="126018" y="167583"/>
                  </a:cubicBezTo>
                  <a:lnTo>
                    <a:pt x="196525" y="11956"/>
                  </a:lnTo>
                  <a:lnTo>
                    <a:pt x="196778" y="11956"/>
                  </a:lnTo>
                  <a:lnTo>
                    <a:pt x="196778" y="161762"/>
                  </a:lnTo>
                  <a:lnTo>
                    <a:pt x="169485" y="161762"/>
                  </a:lnTo>
                  <a:lnTo>
                    <a:pt x="169485" y="173656"/>
                  </a:lnTo>
                  <a:cubicBezTo>
                    <a:pt x="178582" y="172897"/>
                    <a:pt x="202085" y="172897"/>
                    <a:pt x="212446" y="172897"/>
                  </a:cubicBezTo>
                  <a:cubicBezTo>
                    <a:pt x="222807" y="172897"/>
                    <a:pt x="246562" y="172897"/>
                    <a:pt x="255660" y="173656"/>
                  </a:cubicBezTo>
                  <a:lnTo>
                    <a:pt x="255660" y="161762"/>
                  </a:lnTo>
                  <a:lnTo>
                    <a:pt x="228367" y="161762"/>
                  </a:lnTo>
                  <a:lnTo>
                    <a:pt x="228367" y="11956"/>
                  </a:lnTo>
                  <a:lnTo>
                    <a:pt x="255660" y="11956"/>
                  </a:lnTo>
                  <a:lnTo>
                    <a:pt x="255660" y="63"/>
                  </a:lnTo>
                  <a:lnTo>
                    <a:pt x="199810" y="63"/>
                  </a:lnTo>
                  <a:cubicBezTo>
                    <a:pt x="194251" y="63"/>
                    <a:pt x="191471" y="63"/>
                    <a:pt x="188691" y="6389"/>
                  </a:cubicBezTo>
                  <a:lnTo>
                    <a:pt x="128040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DCB80CC-DEFD-5351-4E22-CB8E38236DD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791556" y="4930351"/>
              <a:ext cx="168053" cy="59213"/>
            </a:xfrm>
            <a:custGeom>
              <a:avLst/>
              <a:gdLst>
                <a:gd name="connsiteX0" fmla="*/ 159645 w 168053"/>
                <a:gd name="connsiteY0" fmla="*/ 10185 h 59213"/>
                <a:gd name="connsiteX1" fmla="*/ 168238 w 168053"/>
                <a:gd name="connsiteY1" fmla="*/ 5124 h 59213"/>
                <a:gd name="connsiteX2" fmla="*/ 159898 w 168053"/>
                <a:gd name="connsiteY2" fmla="*/ 63 h 59213"/>
                <a:gd name="connsiteX3" fmla="*/ 8523 w 168053"/>
                <a:gd name="connsiteY3" fmla="*/ 63 h 59213"/>
                <a:gd name="connsiteX4" fmla="*/ 184 w 168053"/>
                <a:gd name="connsiteY4" fmla="*/ 5124 h 59213"/>
                <a:gd name="connsiteX5" fmla="*/ 8776 w 168053"/>
                <a:gd name="connsiteY5" fmla="*/ 10185 h 59213"/>
                <a:gd name="connsiteX6" fmla="*/ 159645 w 168053"/>
                <a:gd name="connsiteY6" fmla="*/ 10185 h 59213"/>
                <a:gd name="connsiteX7" fmla="*/ 159898 w 168053"/>
                <a:gd name="connsiteY7" fmla="*/ 59277 h 59213"/>
                <a:gd name="connsiteX8" fmla="*/ 168238 w 168053"/>
                <a:gd name="connsiteY8" fmla="*/ 54216 h 59213"/>
                <a:gd name="connsiteX9" fmla="*/ 159645 w 168053"/>
                <a:gd name="connsiteY9" fmla="*/ 49155 h 59213"/>
                <a:gd name="connsiteX10" fmla="*/ 8776 w 168053"/>
                <a:gd name="connsiteY10" fmla="*/ 49155 h 59213"/>
                <a:gd name="connsiteX11" fmla="*/ 184 w 168053"/>
                <a:gd name="connsiteY11" fmla="*/ 54216 h 59213"/>
                <a:gd name="connsiteX12" fmla="*/ 8523 w 168053"/>
                <a:gd name="connsiteY12" fmla="*/ 59277 h 59213"/>
                <a:gd name="connsiteX13" fmla="*/ 159898 w 168053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3" h="59213">
                  <a:moveTo>
                    <a:pt x="159645" y="10185"/>
                  </a:moveTo>
                  <a:cubicBezTo>
                    <a:pt x="163436" y="10185"/>
                    <a:pt x="168238" y="10185"/>
                    <a:pt x="168238" y="5124"/>
                  </a:cubicBezTo>
                  <a:cubicBezTo>
                    <a:pt x="168238" y="63"/>
                    <a:pt x="163436" y="63"/>
                    <a:pt x="159898" y="63"/>
                  </a:cubicBezTo>
                  <a:lnTo>
                    <a:pt x="8523" y="63"/>
                  </a:lnTo>
                  <a:cubicBezTo>
                    <a:pt x="4985" y="63"/>
                    <a:pt x="184" y="63"/>
                    <a:pt x="184" y="5124"/>
                  </a:cubicBezTo>
                  <a:cubicBezTo>
                    <a:pt x="184" y="10185"/>
                    <a:pt x="4985" y="10185"/>
                    <a:pt x="8776" y="10185"/>
                  </a:cubicBezTo>
                  <a:lnTo>
                    <a:pt x="159645" y="10185"/>
                  </a:lnTo>
                  <a:close/>
                  <a:moveTo>
                    <a:pt x="159898" y="59277"/>
                  </a:moveTo>
                  <a:cubicBezTo>
                    <a:pt x="163436" y="59277"/>
                    <a:pt x="168238" y="59277"/>
                    <a:pt x="168238" y="54216"/>
                  </a:cubicBezTo>
                  <a:cubicBezTo>
                    <a:pt x="168238" y="49155"/>
                    <a:pt x="163436" y="49155"/>
                    <a:pt x="159645" y="49155"/>
                  </a:cubicBezTo>
                  <a:lnTo>
                    <a:pt x="8776" y="49155"/>
                  </a:lnTo>
                  <a:cubicBezTo>
                    <a:pt x="4985" y="49155"/>
                    <a:pt x="184" y="49155"/>
                    <a:pt x="184" y="54216"/>
                  </a:cubicBezTo>
                  <a:cubicBezTo>
                    <a:pt x="184" y="59277"/>
                    <a:pt x="4985" y="59277"/>
                    <a:pt x="8523" y="59277"/>
                  </a:cubicBezTo>
                  <a:lnTo>
                    <a:pt x="159898" y="59277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359672F-6240-8CE6-5130-7CDE810A673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945741" y="4890369"/>
              <a:ext cx="224408" cy="139178"/>
            </a:xfrm>
            <a:custGeom>
              <a:avLst/>
              <a:gdLst>
                <a:gd name="connsiteX0" fmla="*/ 169760 w 224408"/>
                <a:gd name="connsiteY0" fmla="*/ 50167 h 139178"/>
                <a:gd name="connsiteX1" fmla="*/ 201602 w 224408"/>
                <a:gd name="connsiteY1" fmla="*/ 69652 h 139178"/>
                <a:gd name="connsiteX2" fmla="*/ 169760 w 224408"/>
                <a:gd name="connsiteY2" fmla="*/ 89137 h 139178"/>
                <a:gd name="connsiteX3" fmla="*/ 9287 w 224408"/>
                <a:gd name="connsiteY3" fmla="*/ 89137 h 139178"/>
                <a:gd name="connsiteX4" fmla="*/ 190 w 224408"/>
                <a:gd name="connsiteY4" fmla="*/ 94198 h 139178"/>
                <a:gd name="connsiteX5" fmla="*/ 9035 w 224408"/>
                <a:gd name="connsiteY5" fmla="*/ 99259 h 139178"/>
                <a:gd name="connsiteX6" fmla="*/ 158388 w 224408"/>
                <a:gd name="connsiteY6" fmla="*/ 99259 h 139178"/>
                <a:gd name="connsiteX7" fmla="*/ 133117 w 224408"/>
                <a:gd name="connsiteY7" fmla="*/ 136457 h 139178"/>
                <a:gd name="connsiteX8" fmla="*/ 137918 w 224408"/>
                <a:gd name="connsiteY8" fmla="*/ 139241 h 139178"/>
                <a:gd name="connsiteX9" fmla="*/ 142720 w 224408"/>
                <a:gd name="connsiteY9" fmla="*/ 137216 h 139178"/>
                <a:gd name="connsiteX10" fmla="*/ 171529 w 224408"/>
                <a:gd name="connsiteY10" fmla="*/ 99512 h 139178"/>
                <a:gd name="connsiteX11" fmla="*/ 219039 w 224408"/>
                <a:gd name="connsiteY11" fmla="*/ 73448 h 139178"/>
                <a:gd name="connsiteX12" fmla="*/ 224093 w 224408"/>
                <a:gd name="connsiteY12" fmla="*/ 71170 h 139178"/>
                <a:gd name="connsiteX13" fmla="*/ 224599 w 224408"/>
                <a:gd name="connsiteY13" fmla="*/ 69652 h 139178"/>
                <a:gd name="connsiteX14" fmla="*/ 224346 w 224408"/>
                <a:gd name="connsiteY14" fmla="*/ 68133 h 139178"/>
                <a:gd name="connsiteX15" fmla="*/ 223588 w 224408"/>
                <a:gd name="connsiteY15" fmla="*/ 67627 h 139178"/>
                <a:gd name="connsiteX16" fmla="*/ 218028 w 224408"/>
                <a:gd name="connsiteY16" fmla="*/ 65603 h 139178"/>
                <a:gd name="connsiteX17" fmla="*/ 144489 w 224408"/>
                <a:gd name="connsiteY17" fmla="*/ 5377 h 139178"/>
                <a:gd name="connsiteX18" fmla="*/ 137918 w 224408"/>
                <a:gd name="connsiteY18" fmla="*/ 63 h 139178"/>
                <a:gd name="connsiteX19" fmla="*/ 133117 w 224408"/>
                <a:gd name="connsiteY19" fmla="*/ 2846 h 139178"/>
                <a:gd name="connsiteX20" fmla="*/ 158388 w 224408"/>
                <a:gd name="connsiteY20" fmla="*/ 40045 h 139178"/>
                <a:gd name="connsiteX21" fmla="*/ 9035 w 224408"/>
                <a:gd name="connsiteY21" fmla="*/ 40045 h 139178"/>
                <a:gd name="connsiteX22" fmla="*/ 190 w 224408"/>
                <a:gd name="connsiteY22" fmla="*/ 45106 h 139178"/>
                <a:gd name="connsiteX23" fmla="*/ 9287 w 224408"/>
                <a:gd name="connsiteY23" fmla="*/ 50167 h 139178"/>
                <a:gd name="connsiteX24" fmla="*/ 169760 w 224408"/>
                <a:gd name="connsiteY24" fmla="*/ 50167 h 13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408" h="139178">
                  <a:moveTo>
                    <a:pt x="169760" y="50167"/>
                  </a:moveTo>
                  <a:cubicBezTo>
                    <a:pt x="180374" y="59277"/>
                    <a:pt x="193262" y="65856"/>
                    <a:pt x="201602" y="69652"/>
                  </a:cubicBezTo>
                  <a:cubicBezTo>
                    <a:pt x="192504" y="73701"/>
                    <a:pt x="180121" y="80280"/>
                    <a:pt x="169760" y="89137"/>
                  </a:cubicBezTo>
                  <a:lnTo>
                    <a:pt x="9287" y="89137"/>
                  </a:lnTo>
                  <a:cubicBezTo>
                    <a:pt x="4991" y="89137"/>
                    <a:pt x="190" y="89137"/>
                    <a:pt x="190" y="94198"/>
                  </a:cubicBezTo>
                  <a:cubicBezTo>
                    <a:pt x="190" y="99259"/>
                    <a:pt x="4738" y="99259"/>
                    <a:pt x="9035" y="99259"/>
                  </a:cubicBezTo>
                  <a:lnTo>
                    <a:pt x="158388" y="99259"/>
                  </a:lnTo>
                  <a:cubicBezTo>
                    <a:pt x="146258" y="110899"/>
                    <a:pt x="133117" y="133168"/>
                    <a:pt x="133117" y="136457"/>
                  </a:cubicBezTo>
                  <a:cubicBezTo>
                    <a:pt x="133117" y="139241"/>
                    <a:pt x="136402" y="139241"/>
                    <a:pt x="137918" y="139241"/>
                  </a:cubicBezTo>
                  <a:cubicBezTo>
                    <a:pt x="139940" y="139241"/>
                    <a:pt x="141709" y="139241"/>
                    <a:pt x="142720" y="137216"/>
                  </a:cubicBezTo>
                  <a:cubicBezTo>
                    <a:pt x="148027" y="127601"/>
                    <a:pt x="155103" y="114189"/>
                    <a:pt x="171529" y="99512"/>
                  </a:cubicBezTo>
                  <a:cubicBezTo>
                    <a:pt x="188966" y="84076"/>
                    <a:pt x="205898" y="77243"/>
                    <a:pt x="219039" y="73448"/>
                  </a:cubicBezTo>
                  <a:cubicBezTo>
                    <a:pt x="223335" y="71929"/>
                    <a:pt x="223588" y="71676"/>
                    <a:pt x="224093" y="71170"/>
                  </a:cubicBezTo>
                  <a:cubicBezTo>
                    <a:pt x="224599" y="70917"/>
                    <a:pt x="224599" y="70158"/>
                    <a:pt x="224599" y="69652"/>
                  </a:cubicBezTo>
                  <a:cubicBezTo>
                    <a:pt x="224599" y="69146"/>
                    <a:pt x="224599" y="68640"/>
                    <a:pt x="224346" y="68133"/>
                  </a:cubicBezTo>
                  <a:lnTo>
                    <a:pt x="223588" y="67627"/>
                  </a:lnTo>
                  <a:cubicBezTo>
                    <a:pt x="223082" y="67374"/>
                    <a:pt x="222830" y="67121"/>
                    <a:pt x="218028" y="65603"/>
                  </a:cubicBezTo>
                  <a:cubicBezTo>
                    <a:pt x="183912" y="55481"/>
                    <a:pt x="158641" y="32453"/>
                    <a:pt x="144489" y="5377"/>
                  </a:cubicBezTo>
                  <a:cubicBezTo>
                    <a:pt x="141709" y="316"/>
                    <a:pt x="141456" y="63"/>
                    <a:pt x="137918" y="63"/>
                  </a:cubicBezTo>
                  <a:cubicBezTo>
                    <a:pt x="136402" y="63"/>
                    <a:pt x="133117" y="63"/>
                    <a:pt x="133117" y="2846"/>
                  </a:cubicBezTo>
                  <a:cubicBezTo>
                    <a:pt x="133117" y="6136"/>
                    <a:pt x="146005" y="28151"/>
                    <a:pt x="158388" y="40045"/>
                  </a:cubicBezTo>
                  <a:lnTo>
                    <a:pt x="9035" y="40045"/>
                  </a:lnTo>
                  <a:cubicBezTo>
                    <a:pt x="4738" y="40045"/>
                    <a:pt x="190" y="40045"/>
                    <a:pt x="190" y="45106"/>
                  </a:cubicBezTo>
                  <a:cubicBezTo>
                    <a:pt x="190" y="50167"/>
                    <a:pt x="4991" y="50167"/>
                    <a:pt x="9287" y="50167"/>
                  </a:cubicBezTo>
                  <a:lnTo>
                    <a:pt x="169760" y="50167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88F3618-6B0B-067D-953E-FFA335047F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330255" y="4850387"/>
              <a:ext cx="179931" cy="185486"/>
            </a:xfrm>
            <a:custGeom>
              <a:avLst/>
              <a:gdLst>
                <a:gd name="connsiteX0" fmla="*/ 82842 w 179931"/>
                <a:gd name="connsiteY0" fmla="*/ 63 h 185486"/>
                <a:gd name="connsiteX1" fmla="*/ 9808 w 179931"/>
                <a:gd name="connsiteY1" fmla="*/ 29164 h 185486"/>
                <a:gd name="connsiteX2" fmla="*/ 205 w 179931"/>
                <a:gd name="connsiteY2" fmla="*/ 47130 h 185486"/>
                <a:gd name="connsiteX3" fmla="*/ 2732 w 179931"/>
                <a:gd name="connsiteY3" fmla="*/ 49155 h 185486"/>
                <a:gd name="connsiteX4" fmla="*/ 14610 w 179931"/>
                <a:gd name="connsiteY4" fmla="*/ 44347 h 185486"/>
                <a:gd name="connsiteX5" fmla="*/ 22191 w 179931"/>
                <a:gd name="connsiteY5" fmla="*/ 34478 h 185486"/>
                <a:gd name="connsiteX6" fmla="*/ 64647 w 179931"/>
                <a:gd name="connsiteY6" fmla="*/ 13981 h 185486"/>
                <a:gd name="connsiteX7" fmla="*/ 23707 w 179931"/>
                <a:gd name="connsiteY7" fmla="*/ 179223 h 185486"/>
                <a:gd name="connsiteX8" fmla="*/ 22191 w 179931"/>
                <a:gd name="connsiteY8" fmla="*/ 183778 h 185486"/>
                <a:gd name="connsiteX9" fmla="*/ 24718 w 179931"/>
                <a:gd name="connsiteY9" fmla="*/ 185549 h 185486"/>
                <a:gd name="connsiteX10" fmla="*/ 43672 w 179931"/>
                <a:gd name="connsiteY10" fmla="*/ 173403 h 185486"/>
                <a:gd name="connsiteX11" fmla="*/ 85117 w 179931"/>
                <a:gd name="connsiteY11" fmla="*/ 13981 h 185486"/>
                <a:gd name="connsiteX12" fmla="*/ 98258 w 179931"/>
                <a:gd name="connsiteY12" fmla="*/ 13981 h 185486"/>
                <a:gd name="connsiteX13" fmla="*/ 158656 w 179931"/>
                <a:gd name="connsiteY13" fmla="*/ 51179 h 185486"/>
                <a:gd name="connsiteX14" fmla="*/ 91434 w 179931"/>
                <a:gd name="connsiteY14" fmla="*/ 107103 h 185486"/>
                <a:gd name="connsiteX15" fmla="*/ 76272 w 179931"/>
                <a:gd name="connsiteY15" fmla="*/ 111911 h 185486"/>
                <a:gd name="connsiteX16" fmla="*/ 69701 w 179931"/>
                <a:gd name="connsiteY16" fmla="*/ 119250 h 185486"/>
                <a:gd name="connsiteX17" fmla="*/ 74503 w 179931"/>
                <a:gd name="connsiteY17" fmla="*/ 121021 h 185486"/>
                <a:gd name="connsiteX18" fmla="*/ 180137 w 179931"/>
                <a:gd name="connsiteY18" fmla="*/ 40298 h 185486"/>
                <a:gd name="connsiteX19" fmla="*/ 116706 w 179931"/>
                <a:gd name="connsiteY19" fmla="*/ 63 h 185486"/>
                <a:gd name="connsiteX20" fmla="*/ 82842 w 179931"/>
                <a:gd name="connsiteY20" fmla="*/ 63 h 18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931" h="185486">
                  <a:moveTo>
                    <a:pt x="82842" y="63"/>
                  </a:moveTo>
                  <a:cubicBezTo>
                    <a:pt x="47210" y="63"/>
                    <a:pt x="20169" y="17270"/>
                    <a:pt x="9808" y="29164"/>
                  </a:cubicBezTo>
                  <a:cubicBezTo>
                    <a:pt x="963" y="39286"/>
                    <a:pt x="205" y="46624"/>
                    <a:pt x="205" y="47130"/>
                  </a:cubicBezTo>
                  <a:cubicBezTo>
                    <a:pt x="205" y="48649"/>
                    <a:pt x="1216" y="49155"/>
                    <a:pt x="2732" y="49155"/>
                  </a:cubicBezTo>
                  <a:cubicBezTo>
                    <a:pt x="6776" y="49155"/>
                    <a:pt x="12588" y="45612"/>
                    <a:pt x="14610" y="44347"/>
                  </a:cubicBezTo>
                  <a:cubicBezTo>
                    <a:pt x="19917" y="40804"/>
                    <a:pt x="20675" y="39286"/>
                    <a:pt x="22191" y="34478"/>
                  </a:cubicBezTo>
                  <a:cubicBezTo>
                    <a:pt x="25729" y="24356"/>
                    <a:pt x="32805" y="15499"/>
                    <a:pt x="64647" y="13981"/>
                  </a:cubicBezTo>
                  <a:cubicBezTo>
                    <a:pt x="60098" y="70917"/>
                    <a:pt x="44935" y="126335"/>
                    <a:pt x="23707" y="179223"/>
                  </a:cubicBezTo>
                  <a:cubicBezTo>
                    <a:pt x="22191" y="183019"/>
                    <a:pt x="22191" y="183525"/>
                    <a:pt x="22191" y="183778"/>
                  </a:cubicBezTo>
                  <a:cubicBezTo>
                    <a:pt x="22191" y="184537"/>
                    <a:pt x="22949" y="185549"/>
                    <a:pt x="24718" y="185549"/>
                  </a:cubicBezTo>
                  <a:cubicBezTo>
                    <a:pt x="28762" y="185549"/>
                    <a:pt x="40892" y="179982"/>
                    <a:pt x="43672" y="173403"/>
                  </a:cubicBezTo>
                  <a:cubicBezTo>
                    <a:pt x="56813" y="142531"/>
                    <a:pt x="77535" y="84329"/>
                    <a:pt x="85117" y="13981"/>
                  </a:cubicBezTo>
                  <a:lnTo>
                    <a:pt x="98258" y="13981"/>
                  </a:lnTo>
                  <a:cubicBezTo>
                    <a:pt x="129089" y="13981"/>
                    <a:pt x="158656" y="25874"/>
                    <a:pt x="158656" y="51179"/>
                  </a:cubicBezTo>
                  <a:cubicBezTo>
                    <a:pt x="158656" y="70158"/>
                    <a:pt x="140461" y="105585"/>
                    <a:pt x="91434" y="107103"/>
                  </a:cubicBezTo>
                  <a:cubicBezTo>
                    <a:pt x="86127" y="107356"/>
                    <a:pt x="83348" y="107356"/>
                    <a:pt x="76272" y="111911"/>
                  </a:cubicBezTo>
                  <a:cubicBezTo>
                    <a:pt x="71723" y="114948"/>
                    <a:pt x="69701" y="117731"/>
                    <a:pt x="69701" y="119250"/>
                  </a:cubicBezTo>
                  <a:cubicBezTo>
                    <a:pt x="69701" y="121021"/>
                    <a:pt x="71217" y="121021"/>
                    <a:pt x="74503" y="121021"/>
                  </a:cubicBezTo>
                  <a:cubicBezTo>
                    <a:pt x="120496" y="121021"/>
                    <a:pt x="180137" y="82051"/>
                    <a:pt x="180137" y="40298"/>
                  </a:cubicBezTo>
                  <a:cubicBezTo>
                    <a:pt x="180137" y="11450"/>
                    <a:pt x="146020" y="63"/>
                    <a:pt x="116706" y="63"/>
                  </a:cubicBezTo>
                  <a:lnTo>
                    <a:pt x="82842" y="6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4E869C5-3741-9D7A-1D67-E22AEC99F13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530095" y="4841784"/>
              <a:ext cx="202170" cy="198645"/>
            </a:xfrm>
            <a:custGeom>
              <a:avLst/>
              <a:gdLst>
                <a:gd name="connsiteX0" fmla="*/ 114439 w 202170"/>
                <a:gd name="connsiteY0" fmla="*/ 24356 h 198645"/>
                <a:gd name="connsiteX1" fmla="*/ 156389 w 202170"/>
                <a:gd name="connsiteY1" fmla="*/ 24356 h 198645"/>
                <a:gd name="connsiteX2" fmla="*/ 202383 w 202170"/>
                <a:gd name="connsiteY2" fmla="*/ 1834 h 198645"/>
                <a:gd name="connsiteX3" fmla="*/ 200109 w 202170"/>
                <a:gd name="connsiteY3" fmla="*/ 63 h 198645"/>
                <a:gd name="connsiteX4" fmla="*/ 184440 w 202170"/>
                <a:gd name="connsiteY4" fmla="*/ 7148 h 198645"/>
                <a:gd name="connsiteX5" fmla="*/ 177112 w 202170"/>
                <a:gd name="connsiteY5" fmla="*/ 8667 h 198645"/>
                <a:gd name="connsiteX6" fmla="*/ 66676 w 202170"/>
                <a:gd name="connsiteY6" fmla="*/ 8667 h 198645"/>
                <a:gd name="connsiteX7" fmla="*/ 213 w 202170"/>
                <a:gd name="connsiteY7" fmla="*/ 56493 h 198645"/>
                <a:gd name="connsiteX8" fmla="*/ 2235 w 202170"/>
                <a:gd name="connsiteY8" fmla="*/ 59530 h 198645"/>
                <a:gd name="connsiteX9" fmla="*/ 24726 w 202170"/>
                <a:gd name="connsiteY9" fmla="*/ 45106 h 198645"/>
                <a:gd name="connsiteX10" fmla="*/ 30538 w 202170"/>
                <a:gd name="connsiteY10" fmla="*/ 29417 h 198645"/>
                <a:gd name="connsiteX11" fmla="*/ 46207 w 202170"/>
                <a:gd name="connsiteY11" fmla="*/ 24356 h 198645"/>
                <a:gd name="connsiteX12" fmla="*/ 96496 w 202170"/>
                <a:gd name="connsiteY12" fmla="*/ 24356 h 198645"/>
                <a:gd name="connsiteX13" fmla="*/ 90684 w 202170"/>
                <a:gd name="connsiteY13" fmla="*/ 33466 h 198645"/>
                <a:gd name="connsiteX14" fmla="*/ 61875 w 202170"/>
                <a:gd name="connsiteY14" fmla="*/ 148098 h 198645"/>
                <a:gd name="connsiteX15" fmla="*/ 46207 w 202170"/>
                <a:gd name="connsiteY15" fmla="*/ 192888 h 198645"/>
                <a:gd name="connsiteX16" fmla="*/ 44690 w 202170"/>
                <a:gd name="connsiteY16" fmla="*/ 196936 h 198645"/>
                <a:gd name="connsiteX17" fmla="*/ 46965 w 202170"/>
                <a:gd name="connsiteY17" fmla="*/ 198708 h 198645"/>
                <a:gd name="connsiteX18" fmla="*/ 68193 w 202170"/>
                <a:gd name="connsiteY18" fmla="*/ 186561 h 198645"/>
                <a:gd name="connsiteX19" fmla="*/ 86135 w 202170"/>
                <a:gd name="connsiteY19" fmla="*/ 137216 h 198645"/>
                <a:gd name="connsiteX20" fmla="*/ 114439 w 202170"/>
                <a:gd name="connsiteY20" fmla="*/ 24356 h 19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170" h="198645">
                  <a:moveTo>
                    <a:pt x="114439" y="24356"/>
                  </a:moveTo>
                  <a:lnTo>
                    <a:pt x="156389" y="24356"/>
                  </a:lnTo>
                  <a:cubicBezTo>
                    <a:pt x="189747" y="24356"/>
                    <a:pt x="202383" y="5124"/>
                    <a:pt x="202383" y="1834"/>
                  </a:cubicBezTo>
                  <a:cubicBezTo>
                    <a:pt x="202383" y="569"/>
                    <a:pt x="201372" y="63"/>
                    <a:pt x="200109" y="63"/>
                  </a:cubicBezTo>
                  <a:cubicBezTo>
                    <a:pt x="197329" y="63"/>
                    <a:pt x="190758" y="2593"/>
                    <a:pt x="184440" y="7148"/>
                  </a:cubicBezTo>
                  <a:cubicBezTo>
                    <a:pt x="182419" y="8667"/>
                    <a:pt x="181913" y="8667"/>
                    <a:pt x="177112" y="8667"/>
                  </a:cubicBezTo>
                  <a:lnTo>
                    <a:pt x="66676" y="8667"/>
                  </a:lnTo>
                  <a:cubicBezTo>
                    <a:pt x="35340" y="8667"/>
                    <a:pt x="213" y="35743"/>
                    <a:pt x="213" y="56493"/>
                  </a:cubicBezTo>
                  <a:cubicBezTo>
                    <a:pt x="213" y="58011"/>
                    <a:pt x="213" y="59530"/>
                    <a:pt x="2235" y="59530"/>
                  </a:cubicBezTo>
                  <a:cubicBezTo>
                    <a:pt x="8300" y="59530"/>
                    <a:pt x="24221" y="51179"/>
                    <a:pt x="24726" y="45106"/>
                  </a:cubicBezTo>
                  <a:cubicBezTo>
                    <a:pt x="24979" y="40804"/>
                    <a:pt x="25484" y="35996"/>
                    <a:pt x="30538" y="29417"/>
                  </a:cubicBezTo>
                  <a:cubicBezTo>
                    <a:pt x="33066" y="26380"/>
                    <a:pt x="35087" y="24356"/>
                    <a:pt x="46207" y="24356"/>
                  </a:cubicBezTo>
                  <a:lnTo>
                    <a:pt x="96496" y="24356"/>
                  </a:lnTo>
                  <a:cubicBezTo>
                    <a:pt x="92200" y="27139"/>
                    <a:pt x="91189" y="30935"/>
                    <a:pt x="90684" y="33466"/>
                  </a:cubicBezTo>
                  <a:lnTo>
                    <a:pt x="61875" y="148098"/>
                  </a:lnTo>
                  <a:cubicBezTo>
                    <a:pt x="58842" y="160497"/>
                    <a:pt x="53535" y="176439"/>
                    <a:pt x="46207" y="192888"/>
                  </a:cubicBezTo>
                  <a:cubicBezTo>
                    <a:pt x="44690" y="195924"/>
                    <a:pt x="44690" y="196430"/>
                    <a:pt x="44690" y="196936"/>
                  </a:cubicBezTo>
                  <a:cubicBezTo>
                    <a:pt x="44690" y="198455"/>
                    <a:pt x="45701" y="198708"/>
                    <a:pt x="46965" y="198708"/>
                  </a:cubicBezTo>
                  <a:cubicBezTo>
                    <a:pt x="52019" y="198708"/>
                    <a:pt x="64402" y="191875"/>
                    <a:pt x="68193" y="186561"/>
                  </a:cubicBezTo>
                  <a:cubicBezTo>
                    <a:pt x="69709" y="184031"/>
                    <a:pt x="80828" y="158220"/>
                    <a:pt x="86135" y="137216"/>
                  </a:cubicBezTo>
                  <a:lnTo>
                    <a:pt x="114439" y="24356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625A27-7CEE-2023-3BA3-FC43F07B7CE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733481" y="4849628"/>
              <a:ext cx="255492" cy="173593"/>
            </a:xfrm>
            <a:custGeom>
              <a:avLst/>
              <a:gdLst>
                <a:gd name="connsiteX0" fmla="*/ 128093 w 255492"/>
                <a:gd name="connsiteY0" fmla="*/ 140253 h 173593"/>
                <a:gd name="connsiteX1" fmla="*/ 67442 w 255492"/>
                <a:gd name="connsiteY1" fmla="*/ 6389 h 173593"/>
                <a:gd name="connsiteX2" fmla="*/ 56323 w 255492"/>
                <a:gd name="connsiteY2" fmla="*/ 63 h 173593"/>
                <a:gd name="connsiteX3" fmla="*/ 221 w 255492"/>
                <a:gd name="connsiteY3" fmla="*/ 63 h 173593"/>
                <a:gd name="connsiteX4" fmla="*/ 221 w 255492"/>
                <a:gd name="connsiteY4" fmla="*/ 11956 h 173593"/>
                <a:gd name="connsiteX5" fmla="*/ 27514 w 255492"/>
                <a:gd name="connsiteY5" fmla="*/ 11956 h 173593"/>
                <a:gd name="connsiteX6" fmla="*/ 27514 w 255492"/>
                <a:gd name="connsiteY6" fmla="*/ 154424 h 173593"/>
                <a:gd name="connsiteX7" fmla="*/ 20185 w 255492"/>
                <a:gd name="connsiteY7" fmla="*/ 161003 h 173593"/>
                <a:gd name="connsiteX8" fmla="*/ 6539 w 255492"/>
                <a:gd name="connsiteY8" fmla="*/ 161762 h 173593"/>
                <a:gd name="connsiteX9" fmla="*/ 221 w 255492"/>
                <a:gd name="connsiteY9" fmla="*/ 161762 h 173593"/>
                <a:gd name="connsiteX10" fmla="*/ 221 w 255492"/>
                <a:gd name="connsiteY10" fmla="*/ 173656 h 173593"/>
                <a:gd name="connsiteX11" fmla="*/ 34084 w 255492"/>
                <a:gd name="connsiteY11" fmla="*/ 172897 h 173593"/>
                <a:gd name="connsiteX12" fmla="*/ 68201 w 255492"/>
                <a:gd name="connsiteY12" fmla="*/ 173656 h 173593"/>
                <a:gd name="connsiteX13" fmla="*/ 68201 w 255492"/>
                <a:gd name="connsiteY13" fmla="*/ 161762 h 173593"/>
                <a:gd name="connsiteX14" fmla="*/ 61883 w 255492"/>
                <a:gd name="connsiteY14" fmla="*/ 161762 h 173593"/>
                <a:gd name="connsiteX15" fmla="*/ 48489 w 255492"/>
                <a:gd name="connsiteY15" fmla="*/ 161003 h 173593"/>
                <a:gd name="connsiteX16" fmla="*/ 40908 w 255492"/>
                <a:gd name="connsiteY16" fmla="*/ 154424 h 173593"/>
                <a:gd name="connsiteX17" fmla="*/ 40908 w 255492"/>
                <a:gd name="connsiteY17" fmla="*/ 15246 h 173593"/>
                <a:gd name="connsiteX18" fmla="*/ 41160 w 255492"/>
                <a:gd name="connsiteY18" fmla="*/ 15246 h 173593"/>
                <a:gd name="connsiteX19" fmla="*/ 109898 w 255492"/>
                <a:gd name="connsiteY19" fmla="*/ 167330 h 173593"/>
                <a:gd name="connsiteX20" fmla="*/ 117985 w 255492"/>
                <a:gd name="connsiteY20" fmla="*/ 173656 h 173593"/>
                <a:gd name="connsiteX21" fmla="*/ 126072 w 255492"/>
                <a:gd name="connsiteY21" fmla="*/ 167583 h 173593"/>
                <a:gd name="connsiteX22" fmla="*/ 196579 w 255492"/>
                <a:gd name="connsiteY22" fmla="*/ 11956 h 173593"/>
                <a:gd name="connsiteX23" fmla="*/ 196831 w 255492"/>
                <a:gd name="connsiteY23" fmla="*/ 11956 h 173593"/>
                <a:gd name="connsiteX24" fmla="*/ 196831 w 255492"/>
                <a:gd name="connsiteY24" fmla="*/ 161762 h 173593"/>
                <a:gd name="connsiteX25" fmla="*/ 169538 w 255492"/>
                <a:gd name="connsiteY25" fmla="*/ 161762 h 173593"/>
                <a:gd name="connsiteX26" fmla="*/ 169538 w 255492"/>
                <a:gd name="connsiteY26" fmla="*/ 173656 h 173593"/>
                <a:gd name="connsiteX27" fmla="*/ 212500 w 255492"/>
                <a:gd name="connsiteY27" fmla="*/ 172897 h 173593"/>
                <a:gd name="connsiteX28" fmla="*/ 255713 w 255492"/>
                <a:gd name="connsiteY28" fmla="*/ 173656 h 173593"/>
                <a:gd name="connsiteX29" fmla="*/ 255713 w 255492"/>
                <a:gd name="connsiteY29" fmla="*/ 161762 h 173593"/>
                <a:gd name="connsiteX30" fmla="*/ 228420 w 255492"/>
                <a:gd name="connsiteY30" fmla="*/ 161762 h 173593"/>
                <a:gd name="connsiteX31" fmla="*/ 228420 w 255492"/>
                <a:gd name="connsiteY31" fmla="*/ 11956 h 173593"/>
                <a:gd name="connsiteX32" fmla="*/ 255713 w 255492"/>
                <a:gd name="connsiteY32" fmla="*/ 11956 h 173593"/>
                <a:gd name="connsiteX33" fmla="*/ 255713 w 255492"/>
                <a:gd name="connsiteY33" fmla="*/ 63 h 173593"/>
                <a:gd name="connsiteX34" fmla="*/ 199864 w 255492"/>
                <a:gd name="connsiteY34" fmla="*/ 63 h 173593"/>
                <a:gd name="connsiteX35" fmla="*/ 188745 w 255492"/>
                <a:gd name="connsiteY35" fmla="*/ 6389 h 173593"/>
                <a:gd name="connsiteX36" fmla="*/ 128093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8093" y="140253"/>
                  </a:moveTo>
                  <a:lnTo>
                    <a:pt x="67442" y="6389"/>
                  </a:lnTo>
                  <a:cubicBezTo>
                    <a:pt x="64663" y="63"/>
                    <a:pt x="61883" y="63"/>
                    <a:pt x="56323" y="63"/>
                  </a:cubicBezTo>
                  <a:lnTo>
                    <a:pt x="221" y="63"/>
                  </a:lnTo>
                  <a:lnTo>
                    <a:pt x="221" y="11956"/>
                  </a:lnTo>
                  <a:lnTo>
                    <a:pt x="27514" y="11956"/>
                  </a:lnTo>
                  <a:lnTo>
                    <a:pt x="27514" y="154424"/>
                  </a:lnTo>
                  <a:cubicBezTo>
                    <a:pt x="27514" y="159991"/>
                    <a:pt x="27261" y="160244"/>
                    <a:pt x="20185" y="161003"/>
                  </a:cubicBezTo>
                  <a:cubicBezTo>
                    <a:pt x="14120" y="161762"/>
                    <a:pt x="13615" y="161762"/>
                    <a:pt x="6539" y="161762"/>
                  </a:cubicBezTo>
                  <a:lnTo>
                    <a:pt x="221" y="161762"/>
                  </a:lnTo>
                  <a:lnTo>
                    <a:pt x="221" y="173656"/>
                  </a:lnTo>
                  <a:cubicBezTo>
                    <a:pt x="9824" y="172897"/>
                    <a:pt x="24229" y="172897"/>
                    <a:pt x="34084" y="172897"/>
                  </a:cubicBezTo>
                  <a:cubicBezTo>
                    <a:pt x="44698" y="172897"/>
                    <a:pt x="57839" y="172897"/>
                    <a:pt x="68201" y="173656"/>
                  </a:cubicBezTo>
                  <a:lnTo>
                    <a:pt x="68201" y="161762"/>
                  </a:lnTo>
                  <a:lnTo>
                    <a:pt x="61883" y="161762"/>
                  </a:lnTo>
                  <a:cubicBezTo>
                    <a:pt x="57334" y="161762"/>
                    <a:pt x="53038" y="161509"/>
                    <a:pt x="48489" y="161003"/>
                  </a:cubicBezTo>
                  <a:cubicBezTo>
                    <a:pt x="41160" y="160244"/>
                    <a:pt x="40908" y="159991"/>
                    <a:pt x="40908" y="154424"/>
                  </a:cubicBezTo>
                  <a:lnTo>
                    <a:pt x="40908" y="15246"/>
                  </a:lnTo>
                  <a:lnTo>
                    <a:pt x="41160" y="15246"/>
                  </a:lnTo>
                  <a:lnTo>
                    <a:pt x="109898" y="167330"/>
                  </a:lnTo>
                  <a:cubicBezTo>
                    <a:pt x="112173" y="172391"/>
                    <a:pt x="115205" y="173656"/>
                    <a:pt x="117985" y="173656"/>
                  </a:cubicBezTo>
                  <a:cubicBezTo>
                    <a:pt x="123039" y="173656"/>
                    <a:pt x="125061" y="169860"/>
                    <a:pt x="126072" y="167583"/>
                  </a:cubicBezTo>
                  <a:lnTo>
                    <a:pt x="196579" y="11956"/>
                  </a:lnTo>
                  <a:lnTo>
                    <a:pt x="196831" y="11956"/>
                  </a:lnTo>
                  <a:lnTo>
                    <a:pt x="196831" y="161762"/>
                  </a:lnTo>
                  <a:lnTo>
                    <a:pt x="169538" y="161762"/>
                  </a:lnTo>
                  <a:lnTo>
                    <a:pt x="169538" y="173656"/>
                  </a:lnTo>
                  <a:cubicBezTo>
                    <a:pt x="178636" y="172897"/>
                    <a:pt x="202138" y="172897"/>
                    <a:pt x="212500" y="172897"/>
                  </a:cubicBezTo>
                  <a:cubicBezTo>
                    <a:pt x="222861" y="172897"/>
                    <a:pt x="246616" y="172897"/>
                    <a:pt x="255713" y="173656"/>
                  </a:cubicBezTo>
                  <a:lnTo>
                    <a:pt x="255713" y="161762"/>
                  </a:lnTo>
                  <a:lnTo>
                    <a:pt x="228420" y="161762"/>
                  </a:lnTo>
                  <a:lnTo>
                    <a:pt x="228420" y="11956"/>
                  </a:lnTo>
                  <a:lnTo>
                    <a:pt x="255713" y="11956"/>
                  </a:lnTo>
                  <a:lnTo>
                    <a:pt x="255713" y="63"/>
                  </a:lnTo>
                  <a:lnTo>
                    <a:pt x="199864" y="63"/>
                  </a:lnTo>
                  <a:cubicBezTo>
                    <a:pt x="194304" y="63"/>
                    <a:pt x="191524" y="63"/>
                    <a:pt x="188745" y="6389"/>
                  </a:cubicBezTo>
                  <a:lnTo>
                    <a:pt x="128093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AF90D22E-6751-F43F-BDF4-898ACE4285E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083598" y="4930351"/>
              <a:ext cx="168053" cy="59213"/>
            </a:xfrm>
            <a:custGeom>
              <a:avLst/>
              <a:gdLst>
                <a:gd name="connsiteX0" fmla="*/ 159696 w 168053"/>
                <a:gd name="connsiteY0" fmla="*/ 10185 h 59213"/>
                <a:gd name="connsiteX1" fmla="*/ 168288 w 168053"/>
                <a:gd name="connsiteY1" fmla="*/ 5124 h 59213"/>
                <a:gd name="connsiteX2" fmla="*/ 159949 w 168053"/>
                <a:gd name="connsiteY2" fmla="*/ 63 h 59213"/>
                <a:gd name="connsiteX3" fmla="*/ 8574 w 168053"/>
                <a:gd name="connsiteY3" fmla="*/ 63 h 59213"/>
                <a:gd name="connsiteX4" fmla="*/ 234 w 168053"/>
                <a:gd name="connsiteY4" fmla="*/ 5124 h 59213"/>
                <a:gd name="connsiteX5" fmla="*/ 8827 w 168053"/>
                <a:gd name="connsiteY5" fmla="*/ 10185 h 59213"/>
                <a:gd name="connsiteX6" fmla="*/ 159696 w 168053"/>
                <a:gd name="connsiteY6" fmla="*/ 10185 h 59213"/>
                <a:gd name="connsiteX7" fmla="*/ 159949 w 168053"/>
                <a:gd name="connsiteY7" fmla="*/ 59277 h 59213"/>
                <a:gd name="connsiteX8" fmla="*/ 168288 w 168053"/>
                <a:gd name="connsiteY8" fmla="*/ 54216 h 59213"/>
                <a:gd name="connsiteX9" fmla="*/ 159696 w 168053"/>
                <a:gd name="connsiteY9" fmla="*/ 49155 h 59213"/>
                <a:gd name="connsiteX10" fmla="*/ 8827 w 168053"/>
                <a:gd name="connsiteY10" fmla="*/ 49155 h 59213"/>
                <a:gd name="connsiteX11" fmla="*/ 234 w 168053"/>
                <a:gd name="connsiteY11" fmla="*/ 54216 h 59213"/>
                <a:gd name="connsiteX12" fmla="*/ 8574 w 168053"/>
                <a:gd name="connsiteY12" fmla="*/ 59277 h 59213"/>
                <a:gd name="connsiteX13" fmla="*/ 159949 w 168053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3" h="59213">
                  <a:moveTo>
                    <a:pt x="159696" y="10185"/>
                  </a:moveTo>
                  <a:cubicBezTo>
                    <a:pt x="163487" y="10185"/>
                    <a:pt x="168288" y="10185"/>
                    <a:pt x="168288" y="5124"/>
                  </a:cubicBezTo>
                  <a:cubicBezTo>
                    <a:pt x="168288" y="63"/>
                    <a:pt x="163487" y="63"/>
                    <a:pt x="159949" y="63"/>
                  </a:cubicBezTo>
                  <a:lnTo>
                    <a:pt x="8574" y="63"/>
                  </a:lnTo>
                  <a:cubicBezTo>
                    <a:pt x="5036" y="63"/>
                    <a:pt x="234" y="63"/>
                    <a:pt x="234" y="5124"/>
                  </a:cubicBezTo>
                  <a:cubicBezTo>
                    <a:pt x="234" y="10185"/>
                    <a:pt x="5036" y="10185"/>
                    <a:pt x="8827" y="10185"/>
                  </a:cubicBezTo>
                  <a:lnTo>
                    <a:pt x="159696" y="10185"/>
                  </a:lnTo>
                  <a:close/>
                  <a:moveTo>
                    <a:pt x="159949" y="59277"/>
                  </a:moveTo>
                  <a:cubicBezTo>
                    <a:pt x="163487" y="59277"/>
                    <a:pt x="168288" y="59277"/>
                    <a:pt x="168288" y="54216"/>
                  </a:cubicBezTo>
                  <a:cubicBezTo>
                    <a:pt x="168288" y="49155"/>
                    <a:pt x="163487" y="49155"/>
                    <a:pt x="159696" y="49155"/>
                  </a:cubicBezTo>
                  <a:lnTo>
                    <a:pt x="8827" y="49155"/>
                  </a:lnTo>
                  <a:cubicBezTo>
                    <a:pt x="5036" y="49155"/>
                    <a:pt x="234" y="49155"/>
                    <a:pt x="234" y="54216"/>
                  </a:cubicBezTo>
                  <a:cubicBezTo>
                    <a:pt x="234" y="59277"/>
                    <a:pt x="5036" y="59277"/>
                    <a:pt x="8574" y="59277"/>
                  </a:cubicBezTo>
                  <a:lnTo>
                    <a:pt x="159949" y="59277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1B98E24-78D2-CFE1-98BF-10F3DBDD87D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357172" y="4954897"/>
              <a:ext cx="154407" cy="10122"/>
            </a:xfrm>
            <a:custGeom>
              <a:avLst/>
              <a:gdLst>
                <a:gd name="connsiteX0" fmla="*/ 145808 w 154407"/>
                <a:gd name="connsiteY0" fmla="*/ 10185 h 10122"/>
                <a:gd name="connsiteX1" fmla="*/ 154653 w 154407"/>
                <a:gd name="connsiteY1" fmla="*/ 5124 h 10122"/>
                <a:gd name="connsiteX2" fmla="*/ 145808 w 154407"/>
                <a:gd name="connsiteY2" fmla="*/ 63 h 10122"/>
                <a:gd name="connsiteX3" fmla="*/ 9090 w 154407"/>
                <a:gd name="connsiteY3" fmla="*/ 63 h 10122"/>
                <a:gd name="connsiteX4" fmla="*/ 245 w 154407"/>
                <a:gd name="connsiteY4" fmla="*/ 5124 h 10122"/>
                <a:gd name="connsiteX5" fmla="*/ 9090 w 154407"/>
                <a:gd name="connsiteY5" fmla="*/ 10185 h 10122"/>
                <a:gd name="connsiteX6" fmla="*/ 145808 w 154407"/>
                <a:gd name="connsiteY6" fmla="*/ 10185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07" h="10122">
                  <a:moveTo>
                    <a:pt x="145808" y="10185"/>
                  </a:moveTo>
                  <a:cubicBezTo>
                    <a:pt x="150104" y="10185"/>
                    <a:pt x="154653" y="10185"/>
                    <a:pt x="154653" y="5124"/>
                  </a:cubicBezTo>
                  <a:cubicBezTo>
                    <a:pt x="154653" y="63"/>
                    <a:pt x="150104" y="63"/>
                    <a:pt x="145808" y="63"/>
                  </a:cubicBezTo>
                  <a:lnTo>
                    <a:pt x="9090" y="63"/>
                  </a:lnTo>
                  <a:cubicBezTo>
                    <a:pt x="4794" y="63"/>
                    <a:pt x="245" y="63"/>
                    <a:pt x="245" y="5124"/>
                  </a:cubicBezTo>
                  <a:cubicBezTo>
                    <a:pt x="245" y="10185"/>
                    <a:pt x="4794" y="10185"/>
                    <a:pt x="9090" y="10185"/>
                  </a:cubicBezTo>
                  <a:lnTo>
                    <a:pt x="145808" y="10185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F9DF0DB-95BB-E6B5-F9C2-400139901E8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542861" y="4849628"/>
              <a:ext cx="255492" cy="173593"/>
            </a:xfrm>
            <a:custGeom>
              <a:avLst/>
              <a:gdLst>
                <a:gd name="connsiteX0" fmla="*/ 128125 w 255492"/>
                <a:gd name="connsiteY0" fmla="*/ 140253 h 173593"/>
                <a:gd name="connsiteX1" fmla="*/ 67474 w 255492"/>
                <a:gd name="connsiteY1" fmla="*/ 6389 h 173593"/>
                <a:gd name="connsiteX2" fmla="*/ 56355 w 255492"/>
                <a:gd name="connsiteY2" fmla="*/ 63 h 173593"/>
                <a:gd name="connsiteX3" fmla="*/ 253 w 255492"/>
                <a:gd name="connsiteY3" fmla="*/ 63 h 173593"/>
                <a:gd name="connsiteX4" fmla="*/ 253 w 255492"/>
                <a:gd name="connsiteY4" fmla="*/ 11956 h 173593"/>
                <a:gd name="connsiteX5" fmla="*/ 27546 w 255492"/>
                <a:gd name="connsiteY5" fmla="*/ 11956 h 173593"/>
                <a:gd name="connsiteX6" fmla="*/ 27546 w 255492"/>
                <a:gd name="connsiteY6" fmla="*/ 154424 h 173593"/>
                <a:gd name="connsiteX7" fmla="*/ 20217 w 255492"/>
                <a:gd name="connsiteY7" fmla="*/ 161003 h 173593"/>
                <a:gd name="connsiteX8" fmla="*/ 6571 w 255492"/>
                <a:gd name="connsiteY8" fmla="*/ 161762 h 173593"/>
                <a:gd name="connsiteX9" fmla="*/ 253 w 255492"/>
                <a:gd name="connsiteY9" fmla="*/ 161762 h 173593"/>
                <a:gd name="connsiteX10" fmla="*/ 253 w 255492"/>
                <a:gd name="connsiteY10" fmla="*/ 173656 h 173593"/>
                <a:gd name="connsiteX11" fmla="*/ 34116 w 255492"/>
                <a:gd name="connsiteY11" fmla="*/ 172897 h 173593"/>
                <a:gd name="connsiteX12" fmla="*/ 68232 w 255492"/>
                <a:gd name="connsiteY12" fmla="*/ 173656 h 173593"/>
                <a:gd name="connsiteX13" fmla="*/ 68232 w 255492"/>
                <a:gd name="connsiteY13" fmla="*/ 161762 h 173593"/>
                <a:gd name="connsiteX14" fmla="*/ 61915 w 255492"/>
                <a:gd name="connsiteY14" fmla="*/ 161762 h 173593"/>
                <a:gd name="connsiteX15" fmla="*/ 48521 w 255492"/>
                <a:gd name="connsiteY15" fmla="*/ 161003 h 173593"/>
                <a:gd name="connsiteX16" fmla="*/ 40940 w 255492"/>
                <a:gd name="connsiteY16" fmla="*/ 154424 h 173593"/>
                <a:gd name="connsiteX17" fmla="*/ 40940 w 255492"/>
                <a:gd name="connsiteY17" fmla="*/ 15246 h 173593"/>
                <a:gd name="connsiteX18" fmla="*/ 41192 w 255492"/>
                <a:gd name="connsiteY18" fmla="*/ 15246 h 173593"/>
                <a:gd name="connsiteX19" fmla="*/ 109930 w 255492"/>
                <a:gd name="connsiteY19" fmla="*/ 167330 h 173593"/>
                <a:gd name="connsiteX20" fmla="*/ 118017 w 255492"/>
                <a:gd name="connsiteY20" fmla="*/ 173656 h 173593"/>
                <a:gd name="connsiteX21" fmla="*/ 126104 w 255492"/>
                <a:gd name="connsiteY21" fmla="*/ 167583 h 173593"/>
                <a:gd name="connsiteX22" fmla="*/ 196611 w 255492"/>
                <a:gd name="connsiteY22" fmla="*/ 11956 h 173593"/>
                <a:gd name="connsiteX23" fmla="*/ 196863 w 255492"/>
                <a:gd name="connsiteY23" fmla="*/ 11956 h 173593"/>
                <a:gd name="connsiteX24" fmla="*/ 196863 w 255492"/>
                <a:gd name="connsiteY24" fmla="*/ 161762 h 173593"/>
                <a:gd name="connsiteX25" fmla="*/ 169570 w 255492"/>
                <a:gd name="connsiteY25" fmla="*/ 161762 h 173593"/>
                <a:gd name="connsiteX26" fmla="*/ 169570 w 255492"/>
                <a:gd name="connsiteY26" fmla="*/ 173656 h 173593"/>
                <a:gd name="connsiteX27" fmla="*/ 212531 w 255492"/>
                <a:gd name="connsiteY27" fmla="*/ 172897 h 173593"/>
                <a:gd name="connsiteX28" fmla="*/ 255745 w 255492"/>
                <a:gd name="connsiteY28" fmla="*/ 173656 h 173593"/>
                <a:gd name="connsiteX29" fmla="*/ 255745 w 255492"/>
                <a:gd name="connsiteY29" fmla="*/ 161762 h 173593"/>
                <a:gd name="connsiteX30" fmla="*/ 228452 w 255492"/>
                <a:gd name="connsiteY30" fmla="*/ 161762 h 173593"/>
                <a:gd name="connsiteX31" fmla="*/ 228452 w 255492"/>
                <a:gd name="connsiteY31" fmla="*/ 11956 h 173593"/>
                <a:gd name="connsiteX32" fmla="*/ 255745 w 255492"/>
                <a:gd name="connsiteY32" fmla="*/ 11956 h 173593"/>
                <a:gd name="connsiteX33" fmla="*/ 255745 w 255492"/>
                <a:gd name="connsiteY33" fmla="*/ 63 h 173593"/>
                <a:gd name="connsiteX34" fmla="*/ 199896 w 255492"/>
                <a:gd name="connsiteY34" fmla="*/ 63 h 173593"/>
                <a:gd name="connsiteX35" fmla="*/ 188776 w 255492"/>
                <a:gd name="connsiteY35" fmla="*/ 6389 h 173593"/>
                <a:gd name="connsiteX36" fmla="*/ 128125 w 255492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2" h="173593">
                  <a:moveTo>
                    <a:pt x="128125" y="140253"/>
                  </a:moveTo>
                  <a:lnTo>
                    <a:pt x="67474" y="6389"/>
                  </a:lnTo>
                  <a:cubicBezTo>
                    <a:pt x="64695" y="63"/>
                    <a:pt x="61915" y="63"/>
                    <a:pt x="56355" y="63"/>
                  </a:cubicBezTo>
                  <a:lnTo>
                    <a:pt x="253" y="63"/>
                  </a:lnTo>
                  <a:lnTo>
                    <a:pt x="253" y="11956"/>
                  </a:lnTo>
                  <a:lnTo>
                    <a:pt x="27546" y="11956"/>
                  </a:lnTo>
                  <a:lnTo>
                    <a:pt x="27546" y="154424"/>
                  </a:lnTo>
                  <a:cubicBezTo>
                    <a:pt x="27546" y="159991"/>
                    <a:pt x="27293" y="160244"/>
                    <a:pt x="20217" y="161003"/>
                  </a:cubicBezTo>
                  <a:cubicBezTo>
                    <a:pt x="14152" y="161762"/>
                    <a:pt x="13647" y="161762"/>
                    <a:pt x="6571" y="161762"/>
                  </a:cubicBezTo>
                  <a:lnTo>
                    <a:pt x="253" y="161762"/>
                  </a:lnTo>
                  <a:lnTo>
                    <a:pt x="253" y="173656"/>
                  </a:lnTo>
                  <a:cubicBezTo>
                    <a:pt x="9856" y="172897"/>
                    <a:pt x="24260" y="172897"/>
                    <a:pt x="34116" y="172897"/>
                  </a:cubicBezTo>
                  <a:cubicBezTo>
                    <a:pt x="44730" y="172897"/>
                    <a:pt x="57871" y="172897"/>
                    <a:pt x="68232" y="173656"/>
                  </a:cubicBezTo>
                  <a:lnTo>
                    <a:pt x="68232" y="161762"/>
                  </a:lnTo>
                  <a:lnTo>
                    <a:pt x="61915" y="161762"/>
                  </a:lnTo>
                  <a:cubicBezTo>
                    <a:pt x="57366" y="161762"/>
                    <a:pt x="53070" y="161509"/>
                    <a:pt x="48521" y="161003"/>
                  </a:cubicBezTo>
                  <a:cubicBezTo>
                    <a:pt x="41192" y="160244"/>
                    <a:pt x="40940" y="159991"/>
                    <a:pt x="40940" y="154424"/>
                  </a:cubicBezTo>
                  <a:lnTo>
                    <a:pt x="40940" y="15246"/>
                  </a:lnTo>
                  <a:lnTo>
                    <a:pt x="41192" y="15246"/>
                  </a:lnTo>
                  <a:lnTo>
                    <a:pt x="109930" y="167330"/>
                  </a:lnTo>
                  <a:cubicBezTo>
                    <a:pt x="112204" y="172391"/>
                    <a:pt x="115237" y="173656"/>
                    <a:pt x="118017" y="173656"/>
                  </a:cubicBezTo>
                  <a:cubicBezTo>
                    <a:pt x="123071" y="173656"/>
                    <a:pt x="125093" y="169860"/>
                    <a:pt x="126104" y="167583"/>
                  </a:cubicBezTo>
                  <a:lnTo>
                    <a:pt x="196611" y="11956"/>
                  </a:lnTo>
                  <a:lnTo>
                    <a:pt x="196863" y="11956"/>
                  </a:lnTo>
                  <a:lnTo>
                    <a:pt x="196863" y="161762"/>
                  </a:lnTo>
                  <a:lnTo>
                    <a:pt x="169570" y="161762"/>
                  </a:lnTo>
                  <a:lnTo>
                    <a:pt x="169570" y="173656"/>
                  </a:lnTo>
                  <a:cubicBezTo>
                    <a:pt x="178668" y="172897"/>
                    <a:pt x="202170" y="172897"/>
                    <a:pt x="212531" y="172897"/>
                  </a:cubicBezTo>
                  <a:cubicBezTo>
                    <a:pt x="222893" y="172897"/>
                    <a:pt x="246648" y="172897"/>
                    <a:pt x="255745" y="173656"/>
                  </a:cubicBezTo>
                  <a:lnTo>
                    <a:pt x="255745" y="161762"/>
                  </a:lnTo>
                  <a:lnTo>
                    <a:pt x="228452" y="161762"/>
                  </a:lnTo>
                  <a:lnTo>
                    <a:pt x="228452" y="11956"/>
                  </a:lnTo>
                  <a:lnTo>
                    <a:pt x="255745" y="11956"/>
                  </a:lnTo>
                  <a:lnTo>
                    <a:pt x="255745" y="63"/>
                  </a:lnTo>
                  <a:lnTo>
                    <a:pt x="199896" y="63"/>
                  </a:lnTo>
                  <a:cubicBezTo>
                    <a:pt x="194336" y="63"/>
                    <a:pt x="191556" y="63"/>
                    <a:pt x="188776" y="6389"/>
                  </a:cubicBezTo>
                  <a:lnTo>
                    <a:pt x="128125" y="140253"/>
                  </a:lnTo>
                  <a:close/>
                </a:path>
              </a:pathLst>
            </a:custGeom>
            <a:solidFill>
              <a:srgbClr val="000000"/>
            </a:solidFill>
            <a:ln w="2529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91" name="Group 190" descr="\documentclass{article}&#10;\usepackage{amsmath}&#10;\pagestyle{empty}&#10;\begin{document}&#10;&#10;&#10;$P\mathbf{M}_A = \mathbf{M}_B,\ P\mathbf{M}_B = \mathbf{M}_A \implies P\cal{T}\mathbf{L} = \mathbf{L}$&#10;&#10;\end{document}" title="IguanaTex Vector Display">
            <a:extLst>
              <a:ext uri="{FF2B5EF4-FFF2-40B4-BE49-F238E27FC236}">
                <a16:creationId xmlns:a16="http://schemas.microsoft.com/office/drawing/2014/main" id="{6E970633-C429-5048-8734-627EF82C03E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298574" y="4100729"/>
            <a:ext cx="4797135" cy="230276"/>
            <a:chOff x="8044717" y="5408738"/>
            <a:chExt cx="4797135" cy="230276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2DB1DE6-DAC8-143E-9163-FB15A1C5DA1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044717" y="5417341"/>
              <a:ext cx="180440" cy="172833"/>
            </a:xfrm>
            <a:custGeom>
              <a:avLst/>
              <a:gdLst>
                <a:gd name="connsiteX0" fmla="*/ 66542 w 180440"/>
                <a:gd name="connsiteY0" fmla="*/ 92933 h 172833"/>
                <a:gd name="connsiteX1" fmla="*/ 109504 w 180440"/>
                <a:gd name="connsiteY1" fmla="*/ 92933 h 172833"/>
                <a:gd name="connsiteX2" fmla="*/ 180517 w 180440"/>
                <a:gd name="connsiteY2" fmla="*/ 38273 h 172833"/>
                <a:gd name="connsiteX3" fmla="*/ 130732 w 180440"/>
                <a:gd name="connsiteY3" fmla="*/ 63 h 172833"/>
                <a:gd name="connsiteX4" fmla="*/ 48851 w 180440"/>
                <a:gd name="connsiteY4" fmla="*/ 63 h 172833"/>
                <a:gd name="connsiteX5" fmla="*/ 41270 w 180440"/>
                <a:gd name="connsiteY5" fmla="*/ 4871 h 172833"/>
                <a:gd name="connsiteX6" fmla="*/ 48599 w 180440"/>
                <a:gd name="connsiteY6" fmla="*/ 7907 h 172833"/>
                <a:gd name="connsiteX7" fmla="*/ 59465 w 180440"/>
                <a:gd name="connsiteY7" fmla="*/ 8413 h 172833"/>
                <a:gd name="connsiteX8" fmla="*/ 65025 w 180440"/>
                <a:gd name="connsiteY8" fmla="*/ 12462 h 172833"/>
                <a:gd name="connsiteX9" fmla="*/ 64014 w 180440"/>
                <a:gd name="connsiteY9" fmla="*/ 17270 h 172833"/>
                <a:gd name="connsiteX10" fmla="*/ 30150 w 180440"/>
                <a:gd name="connsiteY10" fmla="*/ 153159 h 172833"/>
                <a:gd name="connsiteX11" fmla="*/ 7153 w 180440"/>
                <a:gd name="connsiteY11" fmla="*/ 165052 h 172833"/>
                <a:gd name="connsiteX12" fmla="*/ 77 w 180440"/>
                <a:gd name="connsiteY12" fmla="*/ 169860 h 172833"/>
                <a:gd name="connsiteX13" fmla="*/ 3867 w 180440"/>
                <a:gd name="connsiteY13" fmla="*/ 172897 h 172833"/>
                <a:gd name="connsiteX14" fmla="*/ 35963 w 180440"/>
                <a:gd name="connsiteY14" fmla="*/ 172137 h 172833"/>
                <a:gd name="connsiteX15" fmla="*/ 52137 w 180440"/>
                <a:gd name="connsiteY15" fmla="*/ 172391 h 172833"/>
                <a:gd name="connsiteX16" fmla="*/ 68563 w 180440"/>
                <a:gd name="connsiteY16" fmla="*/ 172897 h 172833"/>
                <a:gd name="connsiteX17" fmla="*/ 73618 w 180440"/>
                <a:gd name="connsiteY17" fmla="*/ 167836 h 172833"/>
                <a:gd name="connsiteX18" fmla="*/ 66542 w 180440"/>
                <a:gd name="connsiteY18" fmla="*/ 165052 h 172833"/>
                <a:gd name="connsiteX19" fmla="*/ 50115 w 180440"/>
                <a:gd name="connsiteY19" fmla="*/ 160497 h 172833"/>
                <a:gd name="connsiteX20" fmla="*/ 50873 w 180440"/>
                <a:gd name="connsiteY20" fmla="*/ 156195 h 172833"/>
                <a:gd name="connsiteX21" fmla="*/ 66542 w 180440"/>
                <a:gd name="connsiteY21" fmla="*/ 92933 h 172833"/>
                <a:gd name="connsiteX22" fmla="*/ 84737 w 180440"/>
                <a:gd name="connsiteY22" fmla="*/ 17523 h 172833"/>
                <a:gd name="connsiteX23" fmla="*/ 98384 w 180440"/>
                <a:gd name="connsiteY23" fmla="*/ 7907 h 172833"/>
                <a:gd name="connsiteX24" fmla="*/ 122645 w 180440"/>
                <a:gd name="connsiteY24" fmla="*/ 7907 h 172833"/>
                <a:gd name="connsiteX25" fmla="*/ 157015 w 180440"/>
                <a:gd name="connsiteY25" fmla="*/ 32200 h 172833"/>
                <a:gd name="connsiteX26" fmla="*/ 142104 w 180440"/>
                <a:gd name="connsiteY26" fmla="*/ 72941 h 172833"/>
                <a:gd name="connsiteX27" fmla="*/ 103186 w 180440"/>
                <a:gd name="connsiteY27" fmla="*/ 86353 h 172833"/>
                <a:gd name="connsiteX28" fmla="*/ 67552 w 180440"/>
                <a:gd name="connsiteY28" fmla="*/ 86353 h 172833"/>
                <a:gd name="connsiteX29" fmla="*/ 84737 w 180440"/>
                <a:gd name="connsiteY29" fmla="*/ 175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440" h="172833">
                  <a:moveTo>
                    <a:pt x="66542" y="92933"/>
                  </a:moveTo>
                  <a:lnTo>
                    <a:pt x="109504" y="92933"/>
                  </a:lnTo>
                  <a:cubicBezTo>
                    <a:pt x="145390" y="92933"/>
                    <a:pt x="180517" y="66615"/>
                    <a:pt x="180517" y="38273"/>
                  </a:cubicBezTo>
                  <a:cubicBezTo>
                    <a:pt x="180517" y="18789"/>
                    <a:pt x="163838" y="63"/>
                    <a:pt x="130732" y="63"/>
                  </a:cubicBezTo>
                  <a:lnTo>
                    <a:pt x="48851" y="63"/>
                  </a:lnTo>
                  <a:cubicBezTo>
                    <a:pt x="44050" y="63"/>
                    <a:pt x="41270" y="63"/>
                    <a:pt x="41270" y="4871"/>
                  </a:cubicBezTo>
                  <a:cubicBezTo>
                    <a:pt x="41270" y="7907"/>
                    <a:pt x="43544" y="7907"/>
                    <a:pt x="48599" y="7907"/>
                  </a:cubicBezTo>
                  <a:cubicBezTo>
                    <a:pt x="51884" y="7907"/>
                    <a:pt x="56433" y="8160"/>
                    <a:pt x="59465" y="8413"/>
                  </a:cubicBezTo>
                  <a:cubicBezTo>
                    <a:pt x="63509" y="8920"/>
                    <a:pt x="65025" y="9679"/>
                    <a:pt x="65025" y="12462"/>
                  </a:cubicBezTo>
                  <a:cubicBezTo>
                    <a:pt x="65025" y="13474"/>
                    <a:pt x="64773" y="14234"/>
                    <a:pt x="64014" y="17270"/>
                  </a:cubicBezTo>
                  <a:lnTo>
                    <a:pt x="30150" y="153159"/>
                  </a:lnTo>
                  <a:cubicBezTo>
                    <a:pt x="27623" y="163028"/>
                    <a:pt x="27118" y="165052"/>
                    <a:pt x="7153" y="165052"/>
                  </a:cubicBezTo>
                  <a:cubicBezTo>
                    <a:pt x="2857" y="165052"/>
                    <a:pt x="77" y="165052"/>
                    <a:pt x="77" y="169860"/>
                  </a:cubicBezTo>
                  <a:cubicBezTo>
                    <a:pt x="77" y="172897"/>
                    <a:pt x="3109" y="172897"/>
                    <a:pt x="3867" y="172897"/>
                  </a:cubicBezTo>
                  <a:cubicBezTo>
                    <a:pt x="10944" y="172897"/>
                    <a:pt x="28887" y="172137"/>
                    <a:pt x="35963" y="172137"/>
                  </a:cubicBezTo>
                  <a:cubicBezTo>
                    <a:pt x="41270" y="172137"/>
                    <a:pt x="46830" y="172391"/>
                    <a:pt x="52137" y="172391"/>
                  </a:cubicBezTo>
                  <a:cubicBezTo>
                    <a:pt x="57696" y="172391"/>
                    <a:pt x="63256" y="172897"/>
                    <a:pt x="68563" y="172897"/>
                  </a:cubicBezTo>
                  <a:cubicBezTo>
                    <a:pt x="70332" y="172897"/>
                    <a:pt x="73618" y="172897"/>
                    <a:pt x="73618" y="167836"/>
                  </a:cubicBezTo>
                  <a:cubicBezTo>
                    <a:pt x="73618" y="165052"/>
                    <a:pt x="71343" y="165052"/>
                    <a:pt x="66542" y="165052"/>
                  </a:cubicBezTo>
                  <a:cubicBezTo>
                    <a:pt x="57191" y="165052"/>
                    <a:pt x="50115" y="165052"/>
                    <a:pt x="50115" y="160497"/>
                  </a:cubicBezTo>
                  <a:cubicBezTo>
                    <a:pt x="50115" y="158979"/>
                    <a:pt x="50620" y="157714"/>
                    <a:pt x="50873" y="156195"/>
                  </a:cubicBezTo>
                  <a:lnTo>
                    <a:pt x="66542" y="92933"/>
                  </a:lnTo>
                  <a:close/>
                  <a:moveTo>
                    <a:pt x="84737" y="17523"/>
                  </a:moveTo>
                  <a:cubicBezTo>
                    <a:pt x="87012" y="8667"/>
                    <a:pt x="87517" y="7907"/>
                    <a:pt x="98384" y="7907"/>
                  </a:cubicBezTo>
                  <a:lnTo>
                    <a:pt x="122645" y="7907"/>
                  </a:lnTo>
                  <a:cubicBezTo>
                    <a:pt x="143621" y="7907"/>
                    <a:pt x="157015" y="14740"/>
                    <a:pt x="157015" y="32200"/>
                  </a:cubicBezTo>
                  <a:cubicBezTo>
                    <a:pt x="157015" y="42069"/>
                    <a:pt x="151960" y="63832"/>
                    <a:pt x="142104" y="72941"/>
                  </a:cubicBezTo>
                  <a:cubicBezTo>
                    <a:pt x="129468" y="84329"/>
                    <a:pt x="114305" y="86353"/>
                    <a:pt x="103186" y="86353"/>
                  </a:cubicBezTo>
                  <a:lnTo>
                    <a:pt x="67552" y="86353"/>
                  </a:lnTo>
                  <a:lnTo>
                    <a:pt x="84737" y="1752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DCA0DEB-D002-DC36-EF6B-A3BE98C2906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242066" y="5416582"/>
              <a:ext cx="255498" cy="173593"/>
            </a:xfrm>
            <a:custGeom>
              <a:avLst/>
              <a:gdLst>
                <a:gd name="connsiteX0" fmla="*/ 127960 w 255498"/>
                <a:gd name="connsiteY0" fmla="*/ 140253 h 173593"/>
                <a:gd name="connsiteX1" fmla="*/ 67308 w 255498"/>
                <a:gd name="connsiteY1" fmla="*/ 6389 h 173593"/>
                <a:gd name="connsiteX2" fmla="*/ 56188 w 255498"/>
                <a:gd name="connsiteY2" fmla="*/ 63 h 173593"/>
                <a:gd name="connsiteX3" fmla="*/ 84 w 255498"/>
                <a:gd name="connsiteY3" fmla="*/ 63 h 173593"/>
                <a:gd name="connsiteX4" fmla="*/ 84 w 255498"/>
                <a:gd name="connsiteY4" fmla="*/ 11956 h 173593"/>
                <a:gd name="connsiteX5" fmla="*/ 27378 w 255498"/>
                <a:gd name="connsiteY5" fmla="*/ 11956 h 173593"/>
                <a:gd name="connsiteX6" fmla="*/ 27378 w 255498"/>
                <a:gd name="connsiteY6" fmla="*/ 154424 h 173593"/>
                <a:gd name="connsiteX7" fmla="*/ 20049 w 255498"/>
                <a:gd name="connsiteY7" fmla="*/ 161003 h 173593"/>
                <a:gd name="connsiteX8" fmla="*/ 6402 w 255498"/>
                <a:gd name="connsiteY8" fmla="*/ 161762 h 173593"/>
                <a:gd name="connsiteX9" fmla="*/ 84 w 255498"/>
                <a:gd name="connsiteY9" fmla="*/ 161762 h 173593"/>
                <a:gd name="connsiteX10" fmla="*/ 84 w 255498"/>
                <a:gd name="connsiteY10" fmla="*/ 173656 h 173593"/>
                <a:gd name="connsiteX11" fmla="*/ 33949 w 255498"/>
                <a:gd name="connsiteY11" fmla="*/ 172897 h 173593"/>
                <a:gd name="connsiteX12" fmla="*/ 68066 w 255498"/>
                <a:gd name="connsiteY12" fmla="*/ 173656 h 173593"/>
                <a:gd name="connsiteX13" fmla="*/ 68066 w 255498"/>
                <a:gd name="connsiteY13" fmla="*/ 161762 h 173593"/>
                <a:gd name="connsiteX14" fmla="*/ 61748 w 255498"/>
                <a:gd name="connsiteY14" fmla="*/ 161762 h 173593"/>
                <a:gd name="connsiteX15" fmla="*/ 48354 w 255498"/>
                <a:gd name="connsiteY15" fmla="*/ 161003 h 173593"/>
                <a:gd name="connsiteX16" fmla="*/ 40772 w 255498"/>
                <a:gd name="connsiteY16" fmla="*/ 154424 h 173593"/>
                <a:gd name="connsiteX17" fmla="*/ 40772 w 255498"/>
                <a:gd name="connsiteY17" fmla="*/ 15246 h 173593"/>
                <a:gd name="connsiteX18" fmla="*/ 41025 w 255498"/>
                <a:gd name="connsiteY18" fmla="*/ 15246 h 173593"/>
                <a:gd name="connsiteX19" fmla="*/ 109764 w 255498"/>
                <a:gd name="connsiteY19" fmla="*/ 167330 h 173593"/>
                <a:gd name="connsiteX20" fmla="*/ 117851 w 255498"/>
                <a:gd name="connsiteY20" fmla="*/ 173656 h 173593"/>
                <a:gd name="connsiteX21" fmla="*/ 125938 w 255498"/>
                <a:gd name="connsiteY21" fmla="*/ 167583 h 173593"/>
                <a:gd name="connsiteX22" fmla="*/ 196446 w 255498"/>
                <a:gd name="connsiteY22" fmla="*/ 11956 h 173593"/>
                <a:gd name="connsiteX23" fmla="*/ 196699 w 255498"/>
                <a:gd name="connsiteY23" fmla="*/ 11956 h 173593"/>
                <a:gd name="connsiteX24" fmla="*/ 196699 w 255498"/>
                <a:gd name="connsiteY24" fmla="*/ 161762 h 173593"/>
                <a:gd name="connsiteX25" fmla="*/ 169406 w 255498"/>
                <a:gd name="connsiteY25" fmla="*/ 161762 h 173593"/>
                <a:gd name="connsiteX26" fmla="*/ 169406 w 255498"/>
                <a:gd name="connsiteY26" fmla="*/ 173656 h 173593"/>
                <a:gd name="connsiteX27" fmla="*/ 212368 w 255498"/>
                <a:gd name="connsiteY27" fmla="*/ 172897 h 173593"/>
                <a:gd name="connsiteX28" fmla="*/ 255583 w 255498"/>
                <a:gd name="connsiteY28" fmla="*/ 173656 h 173593"/>
                <a:gd name="connsiteX29" fmla="*/ 255583 w 255498"/>
                <a:gd name="connsiteY29" fmla="*/ 161762 h 173593"/>
                <a:gd name="connsiteX30" fmla="*/ 228289 w 255498"/>
                <a:gd name="connsiteY30" fmla="*/ 161762 h 173593"/>
                <a:gd name="connsiteX31" fmla="*/ 228289 w 255498"/>
                <a:gd name="connsiteY31" fmla="*/ 11956 h 173593"/>
                <a:gd name="connsiteX32" fmla="*/ 255583 w 255498"/>
                <a:gd name="connsiteY32" fmla="*/ 11956 h 173593"/>
                <a:gd name="connsiteX33" fmla="*/ 255583 w 255498"/>
                <a:gd name="connsiteY33" fmla="*/ 63 h 173593"/>
                <a:gd name="connsiteX34" fmla="*/ 199732 w 255498"/>
                <a:gd name="connsiteY34" fmla="*/ 63 h 173593"/>
                <a:gd name="connsiteX35" fmla="*/ 188612 w 255498"/>
                <a:gd name="connsiteY35" fmla="*/ 6389 h 173593"/>
                <a:gd name="connsiteX36" fmla="*/ 127960 w 255498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8" h="173593">
                  <a:moveTo>
                    <a:pt x="127960" y="140253"/>
                  </a:moveTo>
                  <a:lnTo>
                    <a:pt x="67308" y="6389"/>
                  </a:lnTo>
                  <a:cubicBezTo>
                    <a:pt x="64528" y="63"/>
                    <a:pt x="61748" y="63"/>
                    <a:pt x="56188" y="63"/>
                  </a:cubicBezTo>
                  <a:lnTo>
                    <a:pt x="84" y="63"/>
                  </a:lnTo>
                  <a:lnTo>
                    <a:pt x="84" y="11956"/>
                  </a:lnTo>
                  <a:lnTo>
                    <a:pt x="27378" y="11956"/>
                  </a:lnTo>
                  <a:lnTo>
                    <a:pt x="27378" y="154424"/>
                  </a:lnTo>
                  <a:cubicBezTo>
                    <a:pt x="27378" y="159991"/>
                    <a:pt x="27125" y="160244"/>
                    <a:pt x="20049" y="161003"/>
                  </a:cubicBezTo>
                  <a:cubicBezTo>
                    <a:pt x="13984" y="161762"/>
                    <a:pt x="13479" y="161762"/>
                    <a:pt x="6402" y="161762"/>
                  </a:cubicBezTo>
                  <a:lnTo>
                    <a:pt x="84" y="161762"/>
                  </a:lnTo>
                  <a:lnTo>
                    <a:pt x="84" y="173656"/>
                  </a:lnTo>
                  <a:cubicBezTo>
                    <a:pt x="9688" y="172897"/>
                    <a:pt x="24093" y="172897"/>
                    <a:pt x="33949" y="172897"/>
                  </a:cubicBezTo>
                  <a:cubicBezTo>
                    <a:pt x="44563" y="172897"/>
                    <a:pt x="57704" y="172897"/>
                    <a:pt x="68066" y="173656"/>
                  </a:cubicBezTo>
                  <a:lnTo>
                    <a:pt x="68066" y="161762"/>
                  </a:lnTo>
                  <a:lnTo>
                    <a:pt x="61748" y="161762"/>
                  </a:lnTo>
                  <a:cubicBezTo>
                    <a:pt x="57199" y="161762"/>
                    <a:pt x="52903" y="161509"/>
                    <a:pt x="48354" y="161003"/>
                  </a:cubicBezTo>
                  <a:cubicBezTo>
                    <a:pt x="41025" y="160244"/>
                    <a:pt x="40772" y="159991"/>
                    <a:pt x="40772" y="154424"/>
                  </a:cubicBezTo>
                  <a:lnTo>
                    <a:pt x="40772" y="15246"/>
                  </a:lnTo>
                  <a:lnTo>
                    <a:pt x="41025" y="15246"/>
                  </a:lnTo>
                  <a:lnTo>
                    <a:pt x="109764" y="167330"/>
                  </a:lnTo>
                  <a:cubicBezTo>
                    <a:pt x="112039" y="172391"/>
                    <a:pt x="115071" y="173656"/>
                    <a:pt x="117851" y="173656"/>
                  </a:cubicBezTo>
                  <a:cubicBezTo>
                    <a:pt x="122906" y="173656"/>
                    <a:pt x="124927" y="169860"/>
                    <a:pt x="125938" y="167583"/>
                  </a:cubicBezTo>
                  <a:lnTo>
                    <a:pt x="196446" y="11956"/>
                  </a:lnTo>
                  <a:lnTo>
                    <a:pt x="196699" y="11956"/>
                  </a:lnTo>
                  <a:lnTo>
                    <a:pt x="196699" y="161762"/>
                  </a:lnTo>
                  <a:lnTo>
                    <a:pt x="169406" y="161762"/>
                  </a:lnTo>
                  <a:lnTo>
                    <a:pt x="169406" y="173656"/>
                  </a:lnTo>
                  <a:cubicBezTo>
                    <a:pt x="178504" y="172897"/>
                    <a:pt x="202006" y="172897"/>
                    <a:pt x="212368" y="172897"/>
                  </a:cubicBezTo>
                  <a:cubicBezTo>
                    <a:pt x="222729" y="172897"/>
                    <a:pt x="246485" y="172897"/>
                    <a:pt x="255583" y="173656"/>
                  </a:cubicBezTo>
                  <a:lnTo>
                    <a:pt x="255583" y="161762"/>
                  </a:lnTo>
                  <a:lnTo>
                    <a:pt x="228289" y="161762"/>
                  </a:lnTo>
                  <a:lnTo>
                    <a:pt x="228289" y="11956"/>
                  </a:lnTo>
                  <a:lnTo>
                    <a:pt x="255583" y="11956"/>
                  </a:lnTo>
                  <a:lnTo>
                    <a:pt x="255583" y="63"/>
                  </a:lnTo>
                  <a:lnTo>
                    <a:pt x="199732" y="63"/>
                  </a:lnTo>
                  <a:cubicBezTo>
                    <a:pt x="194172" y="63"/>
                    <a:pt x="191392" y="63"/>
                    <a:pt x="188612" y="6389"/>
                  </a:cubicBezTo>
                  <a:lnTo>
                    <a:pt x="127960" y="14025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01D49B-F03A-BA18-4B41-17607EBD7A9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517923" y="5501835"/>
              <a:ext cx="133207" cy="126297"/>
            </a:xfrm>
            <a:custGeom>
              <a:avLst/>
              <a:gdLst>
                <a:gd name="connsiteX0" fmla="*/ 26454 w 133207"/>
                <a:gd name="connsiteY0" fmla="*/ 105106 h 126297"/>
                <a:gd name="connsiteX1" fmla="*/ 4164 w 133207"/>
                <a:gd name="connsiteY1" fmla="*/ 119985 h 126297"/>
                <a:gd name="connsiteX2" fmla="*/ 95 w 133207"/>
                <a:gd name="connsiteY2" fmla="*/ 123705 h 126297"/>
                <a:gd name="connsiteX3" fmla="*/ 2572 w 133207"/>
                <a:gd name="connsiteY3" fmla="*/ 126362 h 126297"/>
                <a:gd name="connsiteX4" fmla="*/ 17786 w 133207"/>
                <a:gd name="connsiteY4" fmla="*/ 125654 h 126297"/>
                <a:gd name="connsiteX5" fmla="*/ 36007 w 133207"/>
                <a:gd name="connsiteY5" fmla="*/ 126362 h 126297"/>
                <a:gd name="connsiteX6" fmla="*/ 39545 w 133207"/>
                <a:gd name="connsiteY6" fmla="*/ 122465 h 126297"/>
                <a:gd name="connsiteX7" fmla="*/ 36537 w 133207"/>
                <a:gd name="connsiteY7" fmla="*/ 119985 h 126297"/>
                <a:gd name="connsiteX8" fmla="*/ 28754 w 133207"/>
                <a:gd name="connsiteY8" fmla="*/ 114671 h 126297"/>
                <a:gd name="connsiteX9" fmla="*/ 31407 w 133207"/>
                <a:gd name="connsiteY9" fmla="*/ 107940 h 126297"/>
                <a:gd name="connsiteX10" fmla="*/ 45559 w 133207"/>
                <a:gd name="connsiteY10" fmla="*/ 85975 h 126297"/>
                <a:gd name="connsiteX11" fmla="*/ 96154 w 133207"/>
                <a:gd name="connsiteY11" fmla="*/ 85975 h 126297"/>
                <a:gd name="connsiteX12" fmla="*/ 100399 w 133207"/>
                <a:gd name="connsiteY12" fmla="*/ 115380 h 126297"/>
                <a:gd name="connsiteX13" fmla="*/ 88193 w 133207"/>
                <a:gd name="connsiteY13" fmla="*/ 119985 h 126297"/>
                <a:gd name="connsiteX14" fmla="*/ 83593 w 133207"/>
                <a:gd name="connsiteY14" fmla="*/ 123882 h 126297"/>
                <a:gd name="connsiteX15" fmla="*/ 86424 w 133207"/>
                <a:gd name="connsiteY15" fmla="*/ 126362 h 126297"/>
                <a:gd name="connsiteX16" fmla="*/ 109244 w 133207"/>
                <a:gd name="connsiteY16" fmla="*/ 125654 h 126297"/>
                <a:gd name="connsiteX17" fmla="*/ 119682 w 133207"/>
                <a:gd name="connsiteY17" fmla="*/ 125831 h 126297"/>
                <a:gd name="connsiteX18" fmla="*/ 129765 w 133207"/>
                <a:gd name="connsiteY18" fmla="*/ 126362 h 126297"/>
                <a:gd name="connsiteX19" fmla="*/ 133303 w 133207"/>
                <a:gd name="connsiteY19" fmla="*/ 122642 h 126297"/>
                <a:gd name="connsiteX20" fmla="*/ 128350 w 133207"/>
                <a:gd name="connsiteY20" fmla="*/ 119985 h 126297"/>
                <a:gd name="connsiteX21" fmla="*/ 117205 w 133207"/>
                <a:gd name="connsiteY21" fmla="*/ 114317 h 126297"/>
                <a:gd name="connsiteX22" fmla="*/ 101638 w 133207"/>
                <a:gd name="connsiteY22" fmla="*/ 5024 h 126297"/>
                <a:gd name="connsiteX23" fmla="*/ 97392 w 133207"/>
                <a:gd name="connsiteY23" fmla="*/ 64 h 126297"/>
                <a:gd name="connsiteX24" fmla="*/ 91377 w 133207"/>
                <a:gd name="connsiteY24" fmla="*/ 4138 h 126297"/>
                <a:gd name="connsiteX25" fmla="*/ 26454 w 133207"/>
                <a:gd name="connsiteY25" fmla="*/ 105106 h 126297"/>
                <a:gd name="connsiteX26" fmla="*/ 49805 w 133207"/>
                <a:gd name="connsiteY26" fmla="*/ 79598 h 126297"/>
                <a:gd name="connsiteX27" fmla="*/ 86955 w 133207"/>
                <a:gd name="connsiteY27" fmla="*/ 21675 h 126297"/>
                <a:gd name="connsiteX28" fmla="*/ 95269 w 133207"/>
                <a:gd name="connsiteY28" fmla="*/ 79598 h 126297"/>
                <a:gd name="connsiteX29" fmla="*/ 49805 w 133207"/>
                <a:gd name="connsiteY29" fmla="*/ 79598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207" h="126297">
                  <a:moveTo>
                    <a:pt x="26454" y="105106"/>
                  </a:moveTo>
                  <a:cubicBezTo>
                    <a:pt x="20262" y="114671"/>
                    <a:pt x="14601" y="119277"/>
                    <a:pt x="4164" y="119985"/>
                  </a:cubicBezTo>
                  <a:cubicBezTo>
                    <a:pt x="2395" y="120162"/>
                    <a:pt x="95" y="120162"/>
                    <a:pt x="95" y="123705"/>
                  </a:cubicBezTo>
                  <a:cubicBezTo>
                    <a:pt x="95" y="125654"/>
                    <a:pt x="1688" y="126362"/>
                    <a:pt x="2572" y="126362"/>
                  </a:cubicBezTo>
                  <a:cubicBezTo>
                    <a:pt x="7171" y="126362"/>
                    <a:pt x="13009" y="125654"/>
                    <a:pt x="17786" y="125654"/>
                  </a:cubicBezTo>
                  <a:cubicBezTo>
                    <a:pt x="23447" y="125654"/>
                    <a:pt x="30700" y="126362"/>
                    <a:pt x="36007" y="126362"/>
                  </a:cubicBezTo>
                  <a:cubicBezTo>
                    <a:pt x="36891" y="126362"/>
                    <a:pt x="39545" y="126362"/>
                    <a:pt x="39545" y="122465"/>
                  </a:cubicBezTo>
                  <a:cubicBezTo>
                    <a:pt x="39545" y="120162"/>
                    <a:pt x="37245" y="119985"/>
                    <a:pt x="36537" y="119985"/>
                  </a:cubicBezTo>
                  <a:cubicBezTo>
                    <a:pt x="35122" y="119808"/>
                    <a:pt x="28754" y="119454"/>
                    <a:pt x="28754" y="114671"/>
                  </a:cubicBezTo>
                  <a:cubicBezTo>
                    <a:pt x="28754" y="112545"/>
                    <a:pt x="30523" y="109534"/>
                    <a:pt x="31407" y="107940"/>
                  </a:cubicBezTo>
                  <a:lnTo>
                    <a:pt x="45559" y="85975"/>
                  </a:lnTo>
                  <a:lnTo>
                    <a:pt x="96154" y="85975"/>
                  </a:lnTo>
                  <a:lnTo>
                    <a:pt x="100399" y="115380"/>
                  </a:lnTo>
                  <a:cubicBezTo>
                    <a:pt x="99692" y="117151"/>
                    <a:pt x="98630" y="119985"/>
                    <a:pt x="88193" y="119985"/>
                  </a:cubicBezTo>
                  <a:cubicBezTo>
                    <a:pt x="86070" y="119985"/>
                    <a:pt x="83593" y="119985"/>
                    <a:pt x="83593" y="123882"/>
                  </a:cubicBezTo>
                  <a:cubicBezTo>
                    <a:pt x="83593" y="124591"/>
                    <a:pt x="84124" y="126362"/>
                    <a:pt x="86424" y="126362"/>
                  </a:cubicBezTo>
                  <a:cubicBezTo>
                    <a:pt x="91554" y="126362"/>
                    <a:pt x="104114" y="125654"/>
                    <a:pt x="109244" y="125654"/>
                  </a:cubicBezTo>
                  <a:cubicBezTo>
                    <a:pt x="112429" y="125654"/>
                    <a:pt x="116497" y="125831"/>
                    <a:pt x="119682" y="125831"/>
                  </a:cubicBezTo>
                  <a:cubicBezTo>
                    <a:pt x="122866" y="126008"/>
                    <a:pt x="126581" y="126362"/>
                    <a:pt x="129765" y="126362"/>
                  </a:cubicBezTo>
                  <a:cubicBezTo>
                    <a:pt x="132065" y="126362"/>
                    <a:pt x="133303" y="124945"/>
                    <a:pt x="133303" y="122642"/>
                  </a:cubicBezTo>
                  <a:cubicBezTo>
                    <a:pt x="133303" y="119985"/>
                    <a:pt x="131180" y="119985"/>
                    <a:pt x="128350" y="119985"/>
                  </a:cubicBezTo>
                  <a:cubicBezTo>
                    <a:pt x="118089" y="119985"/>
                    <a:pt x="117736" y="118568"/>
                    <a:pt x="117205" y="114317"/>
                  </a:cubicBezTo>
                  <a:lnTo>
                    <a:pt x="101638" y="5024"/>
                  </a:lnTo>
                  <a:cubicBezTo>
                    <a:pt x="101107" y="1304"/>
                    <a:pt x="100753" y="64"/>
                    <a:pt x="97392" y="64"/>
                  </a:cubicBezTo>
                  <a:cubicBezTo>
                    <a:pt x="94031" y="64"/>
                    <a:pt x="92969" y="1658"/>
                    <a:pt x="91377" y="4138"/>
                  </a:cubicBezTo>
                  <a:lnTo>
                    <a:pt x="26454" y="105106"/>
                  </a:lnTo>
                  <a:close/>
                  <a:moveTo>
                    <a:pt x="49805" y="79598"/>
                  </a:moveTo>
                  <a:lnTo>
                    <a:pt x="86955" y="21675"/>
                  </a:lnTo>
                  <a:lnTo>
                    <a:pt x="95269" y="79598"/>
                  </a:lnTo>
                  <a:lnTo>
                    <a:pt x="49805" y="79598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3614455-86DA-C258-FC31-6AC610BFCEA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756808" y="5497305"/>
              <a:ext cx="168057" cy="59213"/>
            </a:xfrm>
            <a:custGeom>
              <a:avLst/>
              <a:gdLst>
                <a:gd name="connsiteX0" fmla="*/ 159570 w 168057"/>
                <a:gd name="connsiteY0" fmla="*/ 10185 h 59213"/>
                <a:gd name="connsiteX1" fmla="*/ 168162 w 168057"/>
                <a:gd name="connsiteY1" fmla="*/ 5124 h 59213"/>
                <a:gd name="connsiteX2" fmla="*/ 159822 w 168057"/>
                <a:gd name="connsiteY2" fmla="*/ 63 h 59213"/>
                <a:gd name="connsiteX3" fmla="*/ 8444 w 168057"/>
                <a:gd name="connsiteY3" fmla="*/ 63 h 59213"/>
                <a:gd name="connsiteX4" fmla="*/ 105 w 168057"/>
                <a:gd name="connsiteY4" fmla="*/ 5124 h 59213"/>
                <a:gd name="connsiteX5" fmla="*/ 8697 w 168057"/>
                <a:gd name="connsiteY5" fmla="*/ 10185 h 59213"/>
                <a:gd name="connsiteX6" fmla="*/ 159570 w 168057"/>
                <a:gd name="connsiteY6" fmla="*/ 10185 h 59213"/>
                <a:gd name="connsiteX7" fmla="*/ 159822 w 168057"/>
                <a:gd name="connsiteY7" fmla="*/ 59277 h 59213"/>
                <a:gd name="connsiteX8" fmla="*/ 168162 w 168057"/>
                <a:gd name="connsiteY8" fmla="*/ 54216 h 59213"/>
                <a:gd name="connsiteX9" fmla="*/ 159570 w 168057"/>
                <a:gd name="connsiteY9" fmla="*/ 49155 h 59213"/>
                <a:gd name="connsiteX10" fmla="*/ 8697 w 168057"/>
                <a:gd name="connsiteY10" fmla="*/ 49155 h 59213"/>
                <a:gd name="connsiteX11" fmla="*/ 105 w 168057"/>
                <a:gd name="connsiteY11" fmla="*/ 54216 h 59213"/>
                <a:gd name="connsiteX12" fmla="*/ 8444 w 168057"/>
                <a:gd name="connsiteY12" fmla="*/ 59277 h 59213"/>
                <a:gd name="connsiteX13" fmla="*/ 159822 w 168057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7" h="59213">
                  <a:moveTo>
                    <a:pt x="159570" y="10185"/>
                  </a:moveTo>
                  <a:cubicBezTo>
                    <a:pt x="163361" y="10185"/>
                    <a:pt x="168162" y="10185"/>
                    <a:pt x="168162" y="5124"/>
                  </a:cubicBezTo>
                  <a:cubicBezTo>
                    <a:pt x="168162" y="63"/>
                    <a:pt x="163361" y="63"/>
                    <a:pt x="159822" y="63"/>
                  </a:cubicBezTo>
                  <a:lnTo>
                    <a:pt x="8444" y="63"/>
                  </a:lnTo>
                  <a:cubicBezTo>
                    <a:pt x="4906" y="63"/>
                    <a:pt x="105" y="63"/>
                    <a:pt x="105" y="5124"/>
                  </a:cubicBezTo>
                  <a:cubicBezTo>
                    <a:pt x="105" y="10185"/>
                    <a:pt x="4906" y="10185"/>
                    <a:pt x="8697" y="10185"/>
                  </a:cubicBezTo>
                  <a:lnTo>
                    <a:pt x="159570" y="10185"/>
                  </a:lnTo>
                  <a:close/>
                  <a:moveTo>
                    <a:pt x="159822" y="59277"/>
                  </a:moveTo>
                  <a:cubicBezTo>
                    <a:pt x="163361" y="59277"/>
                    <a:pt x="168162" y="59277"/>
                    <a:pt x="168162" y="54216"/>
                  </a:cubicBezTo>
                  <a:cubicBezTo>
                    <a:pt x="168162" y="49155"/>
                    <a:pt x="163361" y="49155"/>
                    <a:pt x="159570" y="49155"/>
                  </a:cubicBezTo>
                  <a:lnTo>
                    <a:pt x="8697" y="49155"/>
                  </a:lnTo>
                  <a:cubicBezTo>
                    <a:pt x="4906" y="49155"/>
                    <a:pt x="105" y="49155"/>
                    <a:pt x="105" y="54216"/>
                  </a:cubicBezTo>
                  <a:cubicBezTo>
                    <a:pt x="105" y="59277"/>
                    <a:pt x="4906" y="59277"/>
                    <a:pt x="8444" y="59277"/>
                  </a:cubicBezTo>
                  <a:lnTo>
                    <a:pt x="159822" y="59277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61E3DAF-EEDD-0BB4-2BD8-3B3B500E3E4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019521" y="5416582"/>
              <a:ext cx="255498" cy="173593"/>
            </a:xfrm>
            <a:custGeom>
              <a:avLst/>
              <a:gdLst>
                <a:gd name="connsiteX0" fmla="*/ 127991 w 255498"/>
                <a:gd name="connsiteY0" fmla="*/ 140253 h 173593"/>
                <a:gd name="connsiteX1" fmla="*/ 67338 w 255498"/>
                <a:gd name="connsiteY1" fmla="*/ 6389 h 173593"/>
                <a:gd name="connsiteX2" fmla="*/ 56219 w 255498"/>
                <a:gd name="connsiteY2" fmla="*/ 63 h 173593"/>
                <a:gd name="connsiteX3" fmla="*/ 115 w 255498"/>
                <a:gd name="connsiteY3" fmla="*/ 63 h 173593"/>
                <a:gd name="connsiteX4" fmla="*/ 115 w 255498"/>
                <a:gd name="connsiteY4" fmla="*/ 11956 h 173593"/>
                <a:gd name="connsiteX5" fmla="*/ 27409 w 255498"/>
                <a:gd name="connsiteY5" fmla="*/ 11956 h 173593"/>
                <a:gd name="connsiteX6" fmla="*/ 27409 w 255498"/>
                <a:gd name="connsiteY6" fmla="*/ 154424 h 173593"/>
                <a:gd name="connsiteX7" fmla="*/ 20080 w 255498"/>
                <a:gd name="connsiteY7" fmla="*/ 161003 h 173593"/>
                <a:gd name="connsiteX8" fmla="*/ 6433 w 255498"/>
                <a:gd name="connsiteY8" fmla="*/ 161762 h 173593"/>
                <a:gd name="connsiteX9" fmla="*/ 115 w 255498"/>
                <a:gd name="connsiteY9" fmla="*/ 161762 h 173593"/>
                <a:gd name="connsiteX10" fmla="*/ 115 w 255498"/>
                <a:gd name="connsiteY10" fmla="*/ 173656 h 173593"/>
                <a:gd name="connsiteX11" fmla="*/ 33979 w 255498"/>
                <a:gd name="connsiteY11" fmla="*/ 172897 h 173593"/>
                <a:gd name="connsiteX12" fmla="*/ 68096 w 255498"/>
                <a:gd name="connsiteY12" fmla="*/ 173656 h 173593"/>
                <a:gd name="connsiteX13" fmla="*/ 68096 w 255498"/>
                <a:gd name="connsiteY13" fmla="*/ 161762 h 173593"/>
                <a:gd name="connsiteX14" fmla="*/ 61778 w 255498"/>
                <a:gd name="connsiteY14" fmla="*/ 161762 h 173593"/>
                <a:gd name="connsiteX15" fmla="*/ 48384 w 255498"/>
                <a:gd name="connsiteY15" fmla="*/ 161003 h 173593"/>
                <a:gd name="connsiteX16" fmla="*/ 40803 w 255498"/>
                <a:gd name="connsiteY16" fmla="*/ 154424 h 173593"/>
                <a:gd name="connsiteX17" fmla="*/ 40803 w 255498"/>
                <a:gd name="connsiteY17" fmla="*/ 15246 h 173593"/>
                <a:gd name="connsiteX18" fmla="*/ 41055 w 255498"/>
                <a:gd name="connsiteY18" fmla="*/ 15246 h 173593"/>
                <a:gd name="connsiteX19" fmla="*/ 109795 w 255498"/>
                <a:gd name="connsiteY19" fmla="*/ 167330 h 173593"/>
                <a:gd name="connsiteX20" fmla="*/ 117882 w 255498"/>
                <a:gd name="connsiteY20" fmla="*/ 173656 h 173593"/>
                <a:gd name="connsiteX21" fmla="*/ 125969 w 255498"/>
                <a:gd name="connsiteY21" fmla="*/ 167583 h 173593"/>
                <a:gd name="connsiteX22" fmla="*/ 196477 w 255498"/>
                <a:gd name="connsiteY22" fmla="*/ 11956 h 173593"/>
                <a:gd name="connsiteX23" fmla="*/ 196730 w 255498"/>
                <a:gd name="connsiteY23" fmla="*/ 11956 h 173593"/>
                <a:gd name="connsiteX24" fmla="*/ 196730 w 255498"/>
                <a:gd name="connsiteY24" fmla="*/ 161762 h 173593"/>
                <a:gd name="connsiteX25" fmla="*/ 169436 w 255498"/>
                <a:gd name="connsiteY25" fmla="*/ 161762 h 173593"/>
                <a:gd name="connsiteX26" fmla="*/ 169436 w 255498"/>
                <a:gd name="connsiteY26" fmla="*/ 173656 h 173593"/>
                <a:gd name="connsiteX27" fmla="*/ 212398 w 255498"/>
                <a:gd name="connsiteY27" fmla="*/ 172897 h 173593"/>
                <a:gd name="connsiteX28" fmla="*/ 255613 w 255498"/>
                <a:gd name="connsiteY28" fmla="*/ 173656 h 173593"/>
                <a:gd name="connsiteX29" fmla="*/ 255613 w 255498"/>
                <a:gd name="connsiteY29" fmla="*/ 161762 h 173593"/>
                <a:gd name="connsiteX30" fmla="*/ 228320 w 255498"/>
                <a:gd name="connsiteY30" fmla="*/ 161762 h 173593"/>
                <a:gd name="connsiteX31" fmla="*/ 228320 w 255498"/>
                <a:gd name="connsiteY31" fmla="*/ 11956 h 173593"/>
                <a:gd name="connsiteX32" fmla="*/ 255613 w 255498"/>
                <a:gd name="connsiteY32" fmla="*/ 11956 h 173593"/>
                <a:gd name="connsiteX33" fmla="*/ 255613 w 255498"/>
                <a:gd name="connsiteY33" fmla="*/ 63 h 173593"/>
                <a:gd name="connsiteX34" fmla="*/ 199762 w 255498"/>
                <a:gd name="connsiteY34" fmla="*/ 63 h 173593"/>
                <a:gd name="connsiteX35" fmla="*/ 188643 w 255498"/>
                <a:gd name="connsiteY35" fmla="*/ 6389 h 173593"/>
                <a:gd name="connsiteX36" fmla="*/ 127991 w 255498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8" h="173593">
                  <a:moveTo>
                    <a:pt x="127991" y="140253"/>
                  </a:moveTo>
                  <a:lnTo>
                    <a:pt x="67338" y="6389"/>
                  </a:lnTo>
                  <a:cubicBezTo>
                    <a:pt x="64558" y="63"/>
                    <a:pt x="61778" y="63"/>
                    <a:pt x="56219" y="63"/>
                  </a:cubicBezTo>
                  <a:lnTo>
                    <a:pt x="115" y="63"/>
                  </a:lnTo>
                  <a:lnTo>
                    <a:pt x="115" y="11956"/>
                  </a:lnTo>
                  <a:lnTo>
                    <a:pt x="27409" y="11956"/>
                  </a:lnTo>
                  <a:lnTo>
                    <a:pt x="27409" y="154424"/>
                  </a:lnTo>
                  <a:cubicBezTo>
                    <a:pt x="27409" y="159991"/>
                    <a:pt x="27156" y="160244"/>
                    <a:pt x="20080" y="161003"/>
                  </a:cubicBezTo>
                  <a:cubicBezTo>
                    <a:pt x="14015" y="161762"/>
                    <a:pt x="13509" y="161762"/>
                    <a:pt x="6433" y="161762"/>
                  </a:cubicBezTo>
                  <a:lnTo>
                    <a:pt x="115" y="161762"/>
                  </a:lnTo>
                  <a:lnTo>
                    <a:pt x="115" y="173656"/>
                  </a:lnTo>
                  <a:cubicBezTo>
                    <a:pt x="9718" y="172897"/>
                    <a:pt x="24123" y="172897"/>
                    <a:pt x="33979" y="172897"/>
                  </a:cubicBezTo>
                  <a:cubicBezTo>
                    <a:pt x="44594" y="172897"/>
                    <a:pt x="57735" y="172897"/>
                    <a:pt x="68096" y="173656"/>
                  </a:cubicBezTo>
                  <a:lnTo>
                    <a:pt x="68096" y="161762"/>
                  </a:lnTo>
                  <a:lnTo>
                    <a:pt x="61778" y="161762"/>
                  </a:lnTo>
                  <a:cubicBezTo>
                    <a:pt x="57229" y="161762"/>
                    <a:pt x="52933" y="161509"/>
                    <a:pt x="48384" y="161003"/>
                  </a:cubicBezTo>
                  <a:cubicBezTo>
                    <a:pt x="41055" y="160244"/>
                    <a:pt x="40803" y="159991"/>
                    <a:pt x="40803" y="154424"/>
                  </a:cubicBezTo>
                  <a:lnTo>
                    <a:pt x="40803" y="15246"/>
                  </a:lnTo>
                  <a:lnTo>
                    <a:pt x="41055" y="15246"/>
                  </a:lnTo>
                  <a:lnTo>
                    <a:pt x="109795" y="167330"/>
                  </a:lnTo>
                  <a:cubicBezTo>
                    <a:pt x="112069" y="172391"/>
                    <a:pt x="115102" y="173656"/>
                    <a:pt x="117882" y="173656"/>
                  </a:cubicBezTo>
                  <a:cubicBezTo>
                    <a:pt x="122936" y="173656"/>
                    <a:pt x="124958" y="169860"/>
                    <a:pt x="125969" y="167583"/>
                  </a:cubicBezTo>
                  <a:lnTo>
                    <a:pt x="196477" y="11956"/>
                  </a:lnTo>
                  <a:lnTo>
                    <a:pt x="196730" y="11956"/>
                  </a:lnTo>
                  <a:lnTo>
                    <a:pt x="196730" y="161762"/>
                  </a:lnTo>
                  <a:lnTo>
                    <a:pt x="169436" y="161762"/>
                  </a:lnTo>
                  <a:lnTo>
                    <a:pt x="169436" y="173656"/>
                  </a:lnTo>
                  <a:cubicBezTo>
                    <a:pt x="178534" y="172897"/>
                    <a:pt x="202037" y="172897"/>
                    <a:pt x="212398" y="172897"/>
                  </a:cubicBezTo>
                  <a:cubicBezTo>
                    <a:pt x="222760" y="172897"/>
                    <a:pt x="246515" y="172897"/>
                    <a:pt x="255613" y="173656"/>
                  </a:cubicBezTo>
                  <a:lnTo>
                    <a:pt x="255613" y="161762"/>
                  </a:lnTo>
                  <a:lnTo>
                    <a:pt x="228320" y="161762"/>
                  </a:lnTo>
                  <a:lnTo>
                    <a:pt x="228320" y="11956"/>
                  </a:lnTo>
                  <a:lnTo>
                    <a:pt x="255613" y="11956"/>
                  </a:lnTo>
                  <a:lnTo>
                    <a:pt x="255613" y="63"/>
                  </a:lnTo>
                  <a:lnTo>
                    <a:pt x="199762" y="63"/>
                  </a:lnTo>
                  <a:cubicBezTo>
                    <a:pt x="194203" y="63"/>
                    <a:pt x="191423" y="63"/>
                    <a:pt x="188643" y="6389"/>
                  </a:cubicBezTo>
                  <a:lnTo>
                    <a:pt x="127991" y="14025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B02FAA-E890-8D32-FC7A-27D31942414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298032" y="5507149"/>
              <a:ext cx="135330" cy="120983"/>
            </a:xfrm>
            <a:custGeom>
              <a:avLst/>
              <a:gdLst>
                <a:gd name="connsiteX0" fmla="*/ 21001 w 135330"/>
                <a:gd name="connsiteY0" fmla="*/ 107231 h 120983"/>
                <a:gd name="connsiteX1" fmla="*/ 5433 w 135330"/>
                <a:gd name="connsiteY1" fmla="*/ 114671 h 120983"/>
                <a:gd name="connsiteX2" fmla="*/ 126 w 135330"/>
                <a:gd name="connsiteY2" fmla="*/ 118391 h 120983"/>
                <a:gd name="connsiteX3" fmla="*/ 5433 w 135330"/>
                <a:gd name="connsiteY3" fmla="*/ 121048 h 120983"/>
                <a:gd name="connsiteX4" fmla="*/ 73894 w 135330"/>
                <a:gd name="connsiteY4" fmla="*/ 121048 h 120983"/>
                <a:gd name="connsiteX5" fmla="*/ 126435 w 135330"/>
                <a:gd name="connsiteY5" fmla="*/ 83141 h 120983"/>
                <a:gd name="connsiteX6" fmla="*/ 96184 w 135330"/>
                <a:gd name="connsiteY6" fmla="*/ 57810 h 120983"/>
                <a:gd name="connsiteX7" fmla="*/ 135457 w 135330"/>
                <a:gd name="connsiteY7" fmla="*/ 25218 h 120983"/>
                <a:gd name="connsiteX8" fmla="*/ 98838 w 135330"/>
                <a:gd name="connsiteY8" fmla="*/ 64 h 120983"/>
                <a:gd name="connsiteX9" fmla="*/ 34445 w 135330"/>
                <a:gd name="connsiteY9" fmla="*/ 64 h 120983"/>
                <a:gd name="connsiteX10" fmla="*/ 28784 w 135330"/>
                <a:gd name="connsiteY10" fmla="*/ 3961 h 120983"/>
                <a:gd name="connsiteX11" fmla="*/ 34445 w 135330"/>
                <a:gd name="connsiteY11" fmla="*/ 6441 h 120983"/>
                <a:gd name="connsiteX12" fmla="*/ 41167 w 135330"/>
                <a:gd name="connsiteY12" fmla="*/ 6795 h 120983"/>
                <a:gd name="connsiteX13" fmla="*/ 45236 w 135330"/>
                <a:gd name="connsiteY13" fmla="*/ 9275 h 120983"/>
                <a:gd name="connsiteX14" fmla="*/ 44529 w 135330"/>
                <a:gd name="connsiteY14" fmla="*/ 13172 h 120983"/>
                <a:gd name="connsiteX15" fmla="*/ 21001 w 135330"/>
                <a:gd name="connsiteY15" fmla="*/ 107231 h 120983"/>
                <a:gd name="connsiteX16" fmla="*/ 49305 w 135330"/>
                <a:gd name="connsiteY16" fmla="*/ 55685 h 120983"/>
                <a:gd name="connsiteX17" fmla="*/ 60096 w 135330"/>
                <a:gd name="connsiteY17" fmla="*/ 12464 h 120983"/>
                <a:gd name="connsiteX18" fmla="*/ 69118 w 135330"/>
                <a:gd name="connsiteY18" fmla="*/ 6441 h 120983"/>
                <a:gd name="connsiteX19" fmla="*/ 96007 w 135330"/>
                <a:gd name="connsiteY19" fmla="*/ 6441 h 120983"/>
                <a:gd name="connsiteX20" fmla="*/ 118120 w 135330"/>
                <a:gd name="connsiteY20" fmla="*/ 25040 h 120983"/>
                <a:gd name="connsiteX21" fmla="*/ 78317 w 135330"/>
                <a:gd name="connsiteY21" fmla="*/ 55685 h 120983"/>
                <a:gd name="connsiteX22" fmla="*/ 49305 w 135330"/>
                <a:gd name="connsiteY22" fmla="*/ 55685 h 120983"/>
                <a:gd name="connsiteX23" fmla="*/ 40814 w 135330"/>
                <a:gd name="connsiteY23" fmla="*/ 114671 h 120983"/>
                <a:gd name="connsiteX24" fmla="*/ 35153 w 135330"/>
                <a:gd name="connsiteY24" fmla="*/ 112900 h 120983"/>
                <a:gd name="connsiteX25" fmla="*/ 35860 w 135330"/>
                <a:gd name="connsiteY25" fmla="*/ 109180 h 120983"/>
                <a:gd name="connsiteX26" fmla="*/ 48067 w 135330"/>
                <a:gd name="connsiteY26" fmla="*/ 60645 h 120983"/>
                <a:gd name="connsiteX27" fmla="*/ 85570 w 135330"/>
                <a:gd name="connsiteY27" fmla="*/ 60645 h 120983"/>
                <a:gd name="connsiteX28" fmla="*/ 108567 w 135330"/>
                <a:gd name="connsiteY28" fmla="*/ 81901 h 120983"/>
                <a:gd name="connsiteX29" fmla="*/ 69295 w 135330"/>
                <a:gd name="connsiteY29" fmla="*/ 114671 h 120983"/>
                <a:gd name="connsiteX30" fmla="*/ 40814 w 135330"/>
                <a:gd name="connsiteY30" fmla="*/ 114671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330" h="120983">
                  <a:moveTo>
                    <a:pt x="21001" y="107231"/>
                  </a:moveTo>
                  <a:cubicBezTo>
                    <a:pt x="19408" y="113254"/>
                    <a:pt x="19055" y="114671"/>
                    <a:pt x="5433" y="114671"/>
                  </a:cubicBezTo>
                  <a:cubicBezTo>
                    <a:pt x="2426" y="114671"/>
                    <a:pt x="126" y="114671"/>
                    <a:pt x="126" y="118391"/>
                  </a:cubicBezTo>
                  <a:cubicBezTo>
                    <a:pt x="126" y="121048"/>
                    <a:pt x="2249" y="121048"/>
                    <a:pt x="5433" y="121048"/>
                  </a:cubicBezTo>
                  <a:lnTo>
                    <a:pt x="73894" y="121048"/>
                  </a:lnTo>
                  <a:cubicBezTo>
                    <a:pt x="103614" y="121048"/>
                    <a:pt x="126435" y="100677"/>
                    <a:pt x="126435" y="83141"/>
                  </a:cubicBezTo>
                  <a:cubicBezTo>
                    <a:pt x="126435" y="70564"/>
                    <a:pt x="114936" y="59759"/>
                    <a:pt x="96184" y="57810"/>
                  </a:cubicBezTo>
                  <a:cubicBezTo>
                    <a:pt x="117589" y="53914"/>
                    <a:pt x="135457" y="40451"/>
                    <a:pt x="135457" y="25218"/>
                  </a:cubicBezTo>
                  <a:cubicBezTo>
                    <a:pt x="135457" y="11755"/>
                    <a:pt x="121835" y="64"/>
                    <a:pt x="98838" y="64"/>
                  </a:cubicBezTo>
                  <a:lnTo>
                    <a:pt x="34445" y="64"/>
                  </a:lnTo>
                  <a:cubicBezTo>
                    <a:pt x="31084" y="64"/>
                    <a:pt x="28784" y="64"/>
                    <a:pt x="28784" y="3961"/>
                  </a:cubicBezTo>
                  <a:cubicBezTo>
                    <a:pt x="28784" y="6441"/>
                    <a:pt x="30907" y="6441"/>
                    <a:pt x="34445" y="6441"/>
                  </a:cubicBezTo>
                  <a:cubicBezTo>
                    <a:pt x="34622" y="6441"/>
                    <a:pt x="37983" y="6441"/>
                    <a:pt x="41167" y="6795"/>
                  </a:cubicBezTo>
                  <a:cubicBezTo>
                    <a:pt x="44882" y="7150"/>
                    <a:pt x="45236" y="7504"/>
                    <a:pt x="45236" y="9275"/>
                  </a:cubicBezTo>
                  <a:cubicBezTo>
                    <a:pt x="45236" y="9630"/>
                    <a:pt x="45236" y="10515"/>
                    <a:pt x="44529" y="13172"/>
                  </a:cubicBezTo>
                  <a:lnTo>
                    <a:pt x="21001" y="107231"/>
                  </a:lnTo>
                  <a:close/>
                  <a:moveTo>
                    <a:pt x="49305" y="55685"/>
                  </a:moveTo>
                  <a:lnTo>
                    <a:pt x="60096" y="12464"/>
                  </a:lnTo>
                  <a:cubicBezTo>
                    <a:pt x="61511" y="6973"/>
                    <a:pt x="61688" y="6441"/>
                    <a:pt x="69118" y="6441"/>
                  </a:cubicBezTo>
                  <a:lnTo>
                    <a:pt x="96007" y="6441"/>
                  </a:lnTo>
                  <a:cubicBezTo>
                    <a:pt x="114051" y="6441"/>
                    <a:pt x="118120" y="18309"/>
                    <a:pt x="118120" y="25040"/>
                  </a:cubicBezTo>
                  <a:cubicBezTo>
                    <a:pt x="118120" y="39388"/>
                    <a:pt x="102022" y="55685"/>
                    <a:pt x="78317" y="55685"/>
                  </a:cubicBezTo>
                  <a:lnTo>
                    <a:pt x="49305" y="55685"/>
                  </a:lnTo>
                  <a:close/>
                  <a:moveTo>
                    <a:pt x="40814" y="114671"/>
                  </a:moveTo>
                  <a:cubicBezTo>
                    <a:pt x="35330" y="114671"/>
                    <a:pt x="35153" y="114494"/>
                    <a:pt x="35153" y="112900"/>
                  </a:cubicBezTo>
                  <a:cubicBezTo>
                    <a:pt x="35153" y="112723"/>
                    <a:pt x="35153" y="111837"/>
                    <a:pt x="35860" y="109180"/>
                  </a:cubicBezTo>
                  <a:lnTo>
                    <a:pt x="48067" y="60645"/>
                  </a:lnTo>
                  <a:lnTo>
                    <a:pt x="85570" y="60645"/>
                  </a:lnTo>
                  <a:cubicBezTo>
                    <a:pt x="102199" y="60645"/>
                    <a:pt x="108567" y="71627"/>
                    <a:pt x="108567" y="81901"/>
                  </a:cubicBezTo>
                  <a:cubicBezTo>
                    <a:pt x="108567" y="99437"/>
                    <a:pt x="90700" y="114671"/>
                    <a:pt x="69295" y="114671"/>
                  </a:cubicBezTo>
                  <a:lnTo>
                    <a:pt x="40814" y="114671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C2E52761-3951-E98A-8A95-48F32B6EEFD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480975" y="5563352"/>
              <a:ext cx="29568" cy="75662"/>
            </a:xfrm>
            <a:custGeom>
              <a:avLst/>
              <a:gdLst>
                <a:gd name="connsiteX0" fmla="*/ 29701 w 29568"/>
                <a:gd name="connsiteY0" fmla="*/ 26633 h 75662"/>
                <a:gd name="connsiteX1" fmla="*/ 13527 w 29568"/>
                <a:gd name="connsiteY1" fmla="*/ 63 h 75662"/>
                <a:gd name="connsiteX2" fmla="*/ 133 w 29568"/>
                <a:gd name="connsiteY2" fmla="*/ 13474 h 75662"/>
                <a:gd name="connsiteX3" fmla="*/ 13527 w 29568"/>
                <a:gd name="connsiteY3" fmla="*/ 26886 h 75662"/>
                <a:gd name="connsiteX4" fmla="*/ 22372 w 29568"/>
                <a:gd name="connsiteY4" fmla="*/ 23597 h 75662"/>
                <a:gd name="connsiteX5" fmla="*/ 23636 w 29568"/>
                <a:gd name="connsiteY5" fmla="*/ 22837 h 75662"/>
                <a:gd name="connsiteX6" fmla="*/ 24141 w 29568"/>
                <a:gd name="connsiteY6" fmla="*/ 26633 h 75662"/>
                <a:gd name="connsiteX7" fmla="*/ 6956 w 29568"/>
                <a:gd name="connsiteY7" fmla="*/ 68893 h 75662"/>
                <a:gd name="connsiteX8" fmla="*/ 4176 w 29568"/>
                <a:gd name="connsiteY8" fmla="*/ 72941 h 75662"/>
                <a:gd name="connsiteX9" fmla="*/ 6704 w 29568"/>
                <a:gd name="connsiteY9" fmla="*/ 75725 h 75662"/>
                <a:gd name="connsiteX10" fmla="*/ 29701 w 29568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68" h="75662">
                  <a:moveTo>
                    <a:pt x="29701" y="26633"/>
                  </a:moveTo>
                  <a:cubicBezTo>
                    <a:pt x="29701" y="9932"/>
                    <a:pt x="23383" y="63"/>
                    <a:pt x="13527" y="63"/>
                  </a:cubicBezTo>
                  <a:cubicBezTo>
                    <a:pt x="5187" y="63"/>
                    <a:pt x="133" y="6389"/>
                    <a:pt x="133" y="13474"/>
                  </a:cubicBezTo>
                  <a:cubicBezTo>
                    <a:pt x="133" y="20307"/>
                    <a:pt x="5187" y="26886"/>
                    <a:pt x="13527" y="26886"/>
                  </a:cubicBezTo>
                  <a:cubicBezTo>
                    <a:pt x="16560" y="26886"/>
                    <a:pt x="19845" y="25874"/>
                    <a:pt x="22372" y="23597"/>
                  </a:cubicBezTo>
                  <a:cubicBezTo>
                    <a:pt x="23130" y="23090"/>
                    <a:pt x="23383" y="22837"/>
                    <a:pt x="23636" y="22837"/>
                  </a:cubicBezTo>
                  <a:cubicBezTo>
                    <a:pt x="23888" y="22837"/>
                    <a:pt x="24141" y="23090"/>
                    <a:pt x="24141" y="26633"/>
                  </a:cubicBezTo>
                  <a:cubicBezTo>
                    <a:pt x="24141" y="45359"/>
                    <a:pt x="15296" y="60542"/>
                    <a:pt x="6956" y="68893"/>
                  </a:cubicBezTo>
                  <a:cubicBezTo>
                    <a:pt x="4176" y="71676"/>
                    <a:pt x="4176" y="72182"/>
                    <a:pt x="4176" y="72941"/>
                  </a:cubicBezTo>
                  <a:cubicBezTo>
                    <a:pt x="4176" y="74713"/>
                    <a:pt x="5440" y="75725"/>
                    <a:pt x="6704" y="75725"/>
                  </a:cubicBezTo>
                  <a:cubicBezTo>
                    <a:pt x="9483" y="75725"/>
                    <a:pt x="29701" y="56240"/>
                    <a:pt x="29701" y="26633"/>
                  </a:cubicBez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28A0844-4480-0AB6-7CF7-D5F6F3D6DD1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665908" y="5417341"/>
              <a:ext cx="180440" cy="172833"/>
            </a:xfrm>
            <a:custGeom>
              <a:avLst/>
              <a:gdLst>
                <a:gd name="connsiteX0" fmla="*/ 66605 w 180440"/>
                <a:gd name="connsiteY0" fmla="*/ 92933 h 172833"/>
                <a:gd name="connsiteX1" fmla="*/ 109568 w 180440"/>
                <a:gd name="connsiteY1" fmla="*/ 92933 h 172833"/>
                <a:gd name="connsiteX2" fmla="*/ 180581 w 180440"/>
                <a:gd name="connsiteY2" fmla="*/ 38273 h 172833"/>
                <a:gd name="connsiteX3" fmla="*/ 130796 w 180440"/>
                <a:gd name="connsiteY3" fmla="*/ 63 h 172833"/>
                <a:gd name="connsiteX4" fmla="*/ 48915 w 180440"/>
                <a:gd name="connsiteY4" fmla="*/ 63 h 172833"/>
                <a:gd name="connsiteX5" fmla="*/ 41334 w 180440"/>
                <a:gd name="connsiteY5" fmla="*/ 4871 h 172833"/>
                <a:gd name="connsiteX6" fmla="*/ 48663 w 180440"/>
                <a:gd name="connsiteY6" fmla="*/ 7907 h 172833"/>
                <a:gd name="connsiteX7" fmla="*/ 59529 w 180440"/>
                <a:gd name="connsiteY7" fmla="*/ 8413 h 172833"/>
                <a:gd name="connsiteX8" fmla="*/ 65089 w 180440"/>
                <a:gd name="connsiteY8" fmla="*/ 12462 h 172833"/>
                <a:gd name="connsiteX9" fmla="*/ 64078 w 180440"/>
                <a:gd name="connsiteY9" fmla="*/ 17270 h 172833"/>
                <a:gd name="connsiteX10" fmla="*/ 30214 w 180440"/>
                <a:gd name="connsiteY10" fmla="*/ 153159 h 172833"/>
                <a:gd name="connsiteX11" fmla="*/ 7217 w 180440"/>
                <a:gd name="connsiteY11" fmla="*/ 165052 h 172833"/>
                <a:gd name="connsiteX12" fmla="*/ 141 w 180440"/>
                <a:gd name="connsiteY12" fmla="*/ 169860 h 172833"/>
                <a:gd name="connsiteX13" fmla="*/ 3931 w 180440"/>
                <a:gd name="connsiteY13" fmla="*/ 172897 h 172833"/>
                <a:gd name="connsiteX14" fmla="*/ 36027 w 180440"/>
                <a:gd name="connsiteY14" fmla="*/ 172137 h 172833"/>
                <a:gd name="connsiteX15" fmla="*/ 52201 w 180440"/>
                <a:gd name="connsiteY15" fmla="*/ 172391 h 172833"/>
                <a:gd name="connsiteX16" fmla="*/ 68627 w 180440"/>
                <a:gd name="connsiteY16" fmla="*/ 172897 h 172833"/>
                <a:gd name="connsiteX17" fmla="*/ 73682 w 180440"/>
                <a:gd name="connsiteY17" fmla="*/ 167836 h 172833"/>
                <a:gd name="connsiteX18" fmla="*/ 66605 w 180440"/>
                <a:gd name="connsiteY18" fmla="*/ 165052 h 172833"/>
                <a:gd name="connsiteX19" fmla="*/ 50179 w 180440"/>
                <a:gd name="connsiteY19" fmla="*/ 160497 h 172833"/>
                <a:gd name="connsiteX20" fmla="*/ 50937 w 180440"/>
                <a:gd name="connsiteY20" fmla="*/ 156195 h 172833"/>
                <a:gd name="connsiteX21" fmla="*/ 66605 w 180440"/>
                <a:gd name="connsiteY21" fmla="*/ 92933 h 172833"/>
                <a:gd name="connsiteX22" fmla="*/ 84801 w 180440"/>
                <a:gd name="connsiteY22" fmla="*/ 17523 h 172833"/>
                <a:gd name="connsiteX23" fmla="*/ 98448 w 180440"/>
                <a:gd name="connsiteY23" fmla="*/ 7907 h 172833"/>
                <a:gd name="connsiteX24" fmla="*/ 122709 w 180440"/>
                <a:gd name="connsiteY24" fmla="*/ 7907 h 172833"/>
                <a:gd name="connsiteX25" fmla="*/ 157079 w 180440"/>
                <a:gd name="connsiteY25" fmla="*/ 32200 h 172833"/>
                <a:gd name="connsiteX26" fmla="*/ 142168 w 180440"/>
                <a:gd name="connsiteY26" fmla="*/ 72941 h 172833"/>
                <a:gd name="connsiteX27" fmla="*/ 103250 w 180440"/>
                <a:gd name="connsiteY27" fmla="*/ 86353 h 172833"/>
                <a:gd name="connsiteX28" fmla="*/ 67616 w 180440"/>
                <a:gd name="connsiteY28" fmla="*/ 86353 h 172833"/>
                <a:gd name="connsiteX29" fmla="*/ 84801 w 180440"/>
                <a:gd name="connsiteY29" fmla="*/ 175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440" h="172833">
                  <a:moveTo>
                    <a:pt x="66605" y="92933"/>
                  </a:moveTo>
                  <a:lnTo>
                    <a:pt x="109568" y="92933"/>
                  </a:lnTo>
                  <a:cubicBezTo>
                    <a:pt x="145454" y="92933"/>
                    <a:pt x="180581" y="66615"/>
                    <a:pt x="180581" y="38273"/>
                  </a:cubicBezTo>
                  <a:cubicBezTo>
                    <a:pt x="180581" y="18789"/>
                    <a:pt x="163902" y="63"/>
                    <a:pt x="130796" y="63"/>
                  </a:cubicBezTo>
                  <a:lnTo>
                    <a:pt x="48915" y="63"/>
                  </a:lnTo>
                  <a:cubicBezTo>
                    <a:pt x="44114" y="63"/>
                    <a:pt x="41334" y="63"/>
                    <a:pt x="41334" y="4871"/>
                  </a:cubicBezTo>
                  <a:cubicBezTo>
                    <a:pt x="41334" y="7907"/>
                    <a:pt x="43608" y="7907"/>
                    <a:pt x="48663" y="7907"/>
                  </a:cubicBezTo>
                  <a:cubicBezTo>
                    <a:pt x="51948" y="7907"/>
                    <a:pt x="56497" y="8160"/>
                    <a:pt x="59529" y="8413"/>
                  </a:cubicBezTo>
                  <a:cubicBezTo>
                    <a:pt x="63573" y="8920"/>
                    <a:pt x="65089" y="9679"/>
                    <a:pt x="65089" y="12462"/>
                  </a:cubicBezTo>
                  <a:cubicBezTo>
                    <a:pt x="65089" y="13474"/>
                    <a:pt x="64836" y="14234"/>
                    <a:pt x="64078" y="17270"/>
                  </a:cubicBezTo>
                  <a:lnTo>
                    <a:pt x="30214" y="153159"/>
                  </a:lnTo>
                  <a:cubicBezTo>
                    <a:pt x="27687" y="163028"/>
                    <a:pt x="27181" y="165052"/>
                    <a:pt x="7217" y="165052"/>
                  </a:cubicBezTo>
                  <a:cubicBezTo>
                    <a:pt x="2921" y="165052"/>
                    <a:pt x="141" y="165052"/>
                    <a:pt x="141" y="169860"/>
                  </a:cubicBezTo>
                  <a:cubicBezTo>
                    <a:pt x="141" y="172897"/>
                    <a:pt x="3173" y="172897"/>
                    <a:pt x="3931" y="172897"/>
                  </a:cubicBezTo>
                  <a:cubicBezTo>
                    <a:pt x="11007" y="172897"/>
                    <a:pt x="28950" y="172137"/>
                    <a:pt x="36027" y="172137"/>
                  </a:cubicBezTo>
                  <a:cubicBezTo>
                    <a:pt x="41334" y="172137"/>
                    <a:pt x="46893" y="172391"/>
                    <a:pt x="52201" y="172391"/>
                  </a:cubicBezTo>
                  <a:cubicBezTo>
                    <a:pt x="57760" y="172391"/>
                    <a:pt x="63320" y="172897"/>
                    <a:pt x="68627" y="172897"/>
                  </a:cubicBezTo>
                  <a:cubicBezTo>
                    <a:pt x="70396" y="172897"/>
                    <a:pt x="73682" y="172897"/>
                    <a:pt x="73682" y="167836"/>
                  </a:cubicBezTo>
                  <a:cubicBezTo>
                    <a:pt x="73682" y="165052"/>
                    <a:pt x="71407" y="165052"/>
                    <a:pt x="66605" y="165052"/>
                  </a:cubicBezTo>
                  <a:cubicBezTo>
                    <a:pt x="57255" y="165052"/>
                    <a:pt x="50179" y="165052"/>
                    <a:pt x="50179" y="160497"/>
                  </a:cubicBezTo>
                  <a:cubicBezTo>
                    <a:pt x="50179" y="158979"/>
                    <a:pt x="50684" y="157714"/>
                    <a:pt x="50937" y="156195"/>
                  </a:cubicBezTo>
                  <a:lnTo>
                    <a:pt x="66605" y="92933"/>
                  </a:lnTo>
                  <a:close/>
                  <a:moveTo>
                    <a:pt x="84801" y="17523"/>
                  </a:moveTo>
                  <a:cubicBezTo>
                    <a:pt x="87076" y="8667"/>
                    <a:pt x="87581" y="7907"/>
                    <a:pt x="98448" y="7907"/>
                  </a:cubicBezTo>
                  <a:lnTo>
                    <a:pt x="122709" y="7907"/>
                  </a:lnTo>
                  <a:cubicBezTo>
                    <a:pt x="143685" y="7907"/>
                    <a:pt x="157079" y="14740"/>
                    <a:pt x="157079" y="32200"/>
                  </a:cubicBezTo>
                  <a:cubicBezTo>
                    <a:pt x="157079" y="42069"/>
                    <a:pt x="152024" y="63832"/>
                    <a:pt x="142168" y="72941"/>
                  </a:cubicBezTo>
                  <a:cubicBezTo>
                    <a:pt x="129532" y="84329"/>
                    <a:pt x="114369" y="86353"/>
                    <a:pt x="103250" y="86353"/>
                  </a:cubicBezTo>
                  <a:lnTo>
                    <a:pt x="67616" y="86353"/>
                  </a:lnTo>
                  <a:lnTo>
                    <a:pt x="84801" y="1752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0DCDFFB-8E6C-3EFF-9104-73D0CF8377D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863256" y="5416582"/>
              <a:ext cx="255498" cy="173593"/>
            </a:xfrm>
            <a:custGeom>
              <a:avLst/>
              <a:gdLst>
                <a:gd name="connsiteX0" fmla="*/ 128024 w 255498"/>
                <a:gd name="connsiteY0" fmla="*/ 140253 h 173593"/>
                <a:gd name="connsiteX1" fmla="*/ 67371 w 255498"/>
                <a:gd name="connsiteY1" fmla="*/ 6389 h 173593"/>
                <a:gd name="connsiteX2" fmla="*/ 56252 w 255498"/>
                <a:gd name="connsiteY2" fmla="*/ 63 h 173593"/>
                <a:gd name="connsiteX3" fmla="*/ 148 w 255498"/>
                <a:gd name="connsiteY3" fmla="*/ 63 h 173593"/>
                <a:gd name="connsiteX4" fmla="*/ 148 w 255498"/>
                <a:gd name="connsiteY4" fmla="*/ 11956 h 173593"/>
                <a:gd name="connsiteX5" fmla="*/ 27442 w 255498"/>
                <a:gd name="connsiteY5" fmla="*/ 11956 h 173593"/>
                <a:gd name="connsiteX6" fmla="*/ 27442 w 255498"/>
                <a:gd name="connsiteY6" fmla="*/ 154424 h 173593"/>
                <a:gd name="connsiteX7" fmla="*/ 20113 w 255498"/>
                <a:gd name="connsiteY7" fmla="*/ 161003 h 173593"/>
                <a:gd name="connsiteX8" fmla="*/ 6466 w 255498"/>
                <a:gd name="connsiteY8" fmla="*/ 161762 h 173593"/>
                <a:gd name="connsiteX9" fmla="*/ 148 w 255498"/>
                <a:gd name="connsiteY9" fmla="*/ 161762 h 173593"/>
                <a:gd name="connsiteX10" fmla="*/ 148 w 255498"/>
                <a:gd name="connsiteY10" fmla="*/ 173656 h 173593"/>
                <a:gd name="connsiteX11" fmla="*/ 34013 w 255498"/>
                <a:gd name="connsiteY11" fmla="*/ 172897 h 173593"/>
                <a:gd name="connsiteX12" fmla="*/ 68130 w 255498"/>
                <a:gd name="connsiteY12" fmla="*/ 173656 h 173593"/>
                <a:gd name="connsiteX13" fmla="*/ 68130 w 255498"/>
                <a:gd name="connsiteY13" fmla="*/ 161762 h 173593"/>
                <a:gd name="connsiteX14" fmla="*/ 61812 w 255498"/>
                <a:gd name="connsiteY14" fmla="*/ 161762 h 173593"/>
                <a:gd name="connsiteX15" fmla="*/ 48418 w 255498"/>
                <a:gd name="connsiteY15" fmla="*/ 161003 h 173593"/>
                <a:gd name="connsiteX16" fmla="*/ 40836 w 255498"/>
                <a:gd name="connsiteY16" fmla="*/ 154424 h 173593"/>
                <a:gd name="connsiteX17" fmla="*/ 40836 w 255498"/>
                <a:gd name="connsiteY17" fmla="*/ 15246 h 173593"/>
                <a:gd name="connsiteX18" fmla="*/ 41089 w 255498"/>
                <a:gd name="connsiteY18" fmla="*/ 15246 h 173593"/>
                <a:gd name="connsiteX19" fmla="*/ 109828 w 255498"/>
                <a:gd name="connsiteY19" fmla="*/ 167330 h 173593"/>
                <a:gd name="connsiteX20" fmla="*/ 117915 w 255498"/>
                <a:gd name="connsiteY20" fmla="*/ 173656 h 173593"/>
                <a:gd name="connsiteX21" fmla="*/ 126002 w 255498"/>
                <a:gd name="connsiteY21" fmla="*/ 167583 h 173593"/>
                <a:gd name="connsiteX22" fmla="*/ 196510 w 255498"/>
                <a:gd name="connsiteY22" fmla="*/ 11956 h 173593"/>
                <a:gd name="connsiteX23" fmla="*/ 196763 w 255498"/>
                <a:gd name="connsiteY23" fmla="*/ 11956 h 173593"/>
                <a:gd name="connsiteX24" fmla="*/ 196763 w 255498"/>
                <a:gd name="connsiteY24" fmla="*/ 161762 h 173593"/>
                <a:gd name="connsiteX25" fmla="*/ 169470 w 255498"/>
                <a:gd name="connsiteY25" fmla="*/ 161762 h 173593"/>
                <a:gd name="connsiteX26" fmla="*/ 169470 w 255498"/>
                <a:gd name="connsiteY26" fmla="*/ 173656 h 173593"/>
                <a:gd name="connsiteX27" fmla="*/ 212432 w 255498"/>
                <a:gd name="connsiteY27" fmla="*/ 172897 h 173593"/>
                <a:gd name="connsiteX28" fmla="*/ 255646 w 255498"/>
                <a:gd name="connsiteY28" fmla="*/ 173656 h 173593"/>
                <a:gd name="connsiteX29" fmla="*/ 255646 w 255498"/>
                <a:gd name="connsiteY29" fmla="*/ 161762 h 173593"/>
                <a:gd name="connsiteX30" fmla="*/ 228353 w 255498"/>
                <a:gd name="connsiteY30" fmla="*/ 161762 h 173593"/>
                <a:gd name="connsiteX31" fmla="*/ 228353 w 255498"/>
                <a:gd name="connsiteY31" fmla="*/ 11956 h 173593"/>
                <a:gd name="connsiteX32" fmla="*/ 255646 w 255498"/>
                <a:gd name="connsiteY32" fmla="*/ 11956 h 173593"/>
                <a:gd name="connsiteX33" fmla="*/ 255646 w 255498"/>
                <a:gd name="connsiteY33" fmla="*/ 63 h 173593"/>
                <a:gd name="connsiteX34" fmla="*/ 199796 w 255498"/>
                <a:gd name="connsiteY34" fmla="*/ 63 h 173593"/>
                <a:gd name="connsiteX35" fmla="*/ 188676 w 255498"/>
                <a:gd name="connsiteY35" fmla="*/ 6389 h 173593"/>
                <a:gd name="connsiteX36" fmla="*/ 128024 w 255498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8" h="173593">
                  <a:moveTo>
                    <a:pt x="128024" y="140253"/>
                  </a:moveTo>
                  <a:lnTo>
                    <a:pt x="67371" y="6389"/>
                  </a:lnTo>
                  <a:cubicBezTo>
                    <a:pt x="64592" y="63"/>
                    <a:pt x="61812" y="63"/>
                    <a:pt x="56252" y="63"/>
                  </a:cubicBezTo>
                  <a:lnTo>
                    <a:pt x="148" y="63"/>
                  </a:lnTo>
                  <a:lnTo>
                    <a:pt x="148" y="11956"/>
                  </a:lnTo>
                  <a:lnTo>
                    <a:pt x="27442" y="11956"/>
                  </a:lnTo>
                  <a:lnTo>
                    <a:pt x="27442" y="154424"/>
                  </a:lnTo>
                  <a:cubicBezTo>
                    <a:pt x="27442" y="159991"/>
                    <a:pt x="27189" y="160244"/>
                    <a:pt x="20113" y="161003"/>
                  </a:cubicBezTo>
                  <a:cubicBezTo>
                    <a:pt x="14048" y="161762"/>
                    <a:pt x="13542" y="161762"/>
                    <a:pt x="6466" y="161762"/>
                  </a:cubicBezTo>
                  <a:lnTo>
                    <a:pt x="148" y="161762"/>
                  </a:lnTo>
                  <a:lnTo>
                    <a:pt x="148" y="173656"/>
                  </a:lnTo>
                  <a:cubicBezTo>
                    <a:pt x="9752" y="172897"/>
                    <a:pt x="24157" y="172897"/>
                    <a:pt x="34013" y="172897"/>
                  </a:cubicBezTo>
                  <a:cubicBezTo>
                    <a:pt x="44627" y="172897"/>
                    <a:pt x="57768" y="172897"/>
                    <a:pt x="68130" y="173656"/>
                  </a:cubicBezTo>
                  <a:lnTo>
                    <a:pt x="68130" y="161762"/>
                  </a:lnTo>
                  <a:lnTo>
                    <a:pt x="61812" y="161762"/>
                  </a:lnTo>
                  <a:cubicBezTo>
                    <a:pt x="57263" y="161762"/>
                    <a:pt x="52966" y="161509"/>
                    <a:pt x="48418" y="161003"/>
                  </a:cubicBezTo>
                  <a:cubicBezTo>
                    <a:pt x="41089" y="160244"/>
                    <a:pt x="40836" y="159991"/>
                    <a:pt x="40836" y="154424"/>
                  </a:cubicBezTo>
                  <a:lnTo>
                    <a:pt x="40836" y="15246"/>
                  </a:lnTo>
                  <a:lnTo>
                    <a:pt x="41089" y="15246"/>
                  </a:lnTo>
                  <a:lnTo>
                    <a:pt x="109828" y="167330"/>
                  </a:lnTo>
                  <a:cubicBezTo>
                    <a:pt x="112103" y="172391"/>
                    <a:pt x="115135" y="173656"/>
                    <a:pt x="117915" y="173656"/>
                  </a:cubicBezTo>
                  <a:cubicBezTo>
                    <a:pt x="122969" y="173656"/>
                    <a:pt x="124991" y="169860"/>
                    <a:pt x="126002" y="167583"/>
                  </a:cubicBezTo>
                  <a:lnTo>
                    <a:pt x="196510" y="11956"/>
                  </a:lnTo>
                  <a:lnTo>
                    <a:pt x="196763" y="11956"/>
                  </a:lnTo>
                  <a:lnTo>
                    <a:pt x="196763" y="161762"/>
                  </a:lnTo>
                  <a:lnTo>
                    <a:pt x="169470" y="161762"/>
                  </a:lnTo>
                  <a:lnTo>
                    <a:pt x="169470" y="173656"/>
                  </a:lnTo>
                  <a:cubicBezTo>
                    <a:pt x="178567" y="172897"/>
                    <a:pt x="202070" y="172897"/>
                    <a:pt x="212432" y="172897"/>
                  </a:cubicBezTo>
                  <a:cubicBezTo>
                    <a:pt x="222793" y="172897"/>
                    <a:pt x="246549" y="172897"/>
                    <a:pt x="255646" y="173656"/>
                  </a:cubicBezTo>
                  <a:lnTo>
                    <a:pt x="255646" y="161762"/>
                  </a:lnTo>
                  <a:lnTo>
                    <a:pt x="228353" y="161762"/>
                  </a:lnTo>
                  <a:lnTo>
                    <a:pt x="228353" y="11956"/>
                  </a:lnTo>
                  <a:lnTo>
                    <a:pt x="255646" y="11956"/>
                  </a:lnTo>
                  <a:lnTo>
                    <a:pt x="255646" y="63"/>
                  </a:lnTo>
                  <a:lnTo>
                    <a:pt x="199796" y="63"/>
                  </a:lnTo>
                  <a:cubicBezTo>
                    <a:pt x="194236" y="63"/>
                    <a:pt x="191456" y="63"/>
                    <a:pt x="188676" y="6389"/>
                  </a:cubicBezTo>
                  <a:lnTo>
                    <a:pt x="128024" y="14025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12903E2-43A6-DDB4-C52B-FCEDBF932D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141767" y="5507149"/>
              <a:ext cx="135330" cy="120983"/>
            </a:xfrm>
            <a:custGeom>
              <a:avLst/>
              <a:gdLst>
                <a:gd name="connsiteX0" fmla="*/ 21034 w 135330"/>
                <a:gd name="connsiteY0" fmla="*/ 107231 h 120983"/>
                <a:gd name="connsiteX1" fmla="*/ 5466 w 135330"/>
                <a:gd name="connsiteY1" fmla="*/ 114671 h 120983"/>
                <a:gd name="connsiteX2" fmla="*/ 159 w 135330"/>
                <a:gd name="connsiteY2" fmla="*/ 118391 h 120983"/>
                <a:gd name="connsiteX3" fmla="*/ 5466 w 135330"/>
                <a:gd name="connsiteY3" fmla="*/ 121048 h 120983"/>
                <a:gd name="connsiteX4" fmla="*/ 73928 w 135330"/>
                <a:gd name="connsiteY4" fmla="*/ 121048 h 120983"/>
                <a:gd name="connsiteX5" fmla="*/ 126468 w 135330"/>
                <a:gd name="connsiteY5" fmla="*/ 83141 h 120983"/>
                <a:gd name="connsiteX6" fmla="*/ 96217 w 135330"/>
                <a:gd name="connsiteY6" fmla="*/ 57810 h 120983"/>
                <a:gd name="connsiteX7" fmla="*/ 135490 w 135330"/>
                <a:gd name="connsiteY7" fmla="*/ 25218 h 120983"/>
                <a:gd name="connsiteX8" fmla="*/ 98871 w 135330"/>
                <a:gd name="connsiteY8" fmla="*/ 64 h 120983"/>
                <a:gd name="connsiteX9" fmla="*/ 34478 w 135330"/>
                <a:gd name="connsiteY9" fmla="*/ 64 h 120983"/>
                <a:gd name="connsiteX10" fmla="*/ 28818 w 135330"/>
                <a:gd name="connsiteY10" fmla="*/ 3961 h 120983"/>
                <a:gd name="connsiteX11" fmla="*/ 34478 w 135330"/>
                <a:gd name="connsiteY11" fmla="*/ 6441 h 120983"/>
                <a:gd name="connsiteX12" fmla="*/ 41201 w 135330"/>
                <a:gd name="connsiteY12" fmla="*/ 6795 h 120983"/>
                <a:gd name="connsiteX13" fmla="*/ 45269 w 135330"/>
                <a:gd name="connsiteY13" fmla="*/ 9275 h 120983"/>
                <a:gd name="connsiteX14" fmla="*/ 44562 w 135330"/>
                <a:gd name="connsiteY14" fmla="*/ 13172 h 120983"/>
                <a:gd name="connsiteX15" fmla="*/ 21034 w 135330"/>
                <a:gd name="connsiteY15" fmla="*/ 107231 h 120983"/>
                <a:gd name="connsiteX16" fmla="*/ 49338 w 135330"/>
                <a:gd name="connsiteY16" fmla="*/ 55685 h 120983"/>
                <a:gd name="connsiteX17" fmla="*/ 60129 w 135330"/>
                <a:gd name="connsiteY17" fmla="*/ 12464 h 120983"/>
                <a:gd name="connsiteX18" fmla="*/ 69151 w 135330"/>
                <a:gd name="connsiteY18" fmla="*/ 6441 h 120983"/>
                <a:gd name="connsiteX19" fmla="*/ 96041 w 135330"/>
                <a:gd name="connsiteY19" fmla="*/ 6441 h 120983"/>
                <a:gd name="connsiteX20" fmla="*/ 118153 w 135330"/>
                <a:gd name="connsiteY20" fmla="*/ 25040 h 120983"/>
                <a:gd name="connsiteX21" fmla="*/ 78350 w 135330"/>
                <a:gd name="connsiteY21" fmla="*/ 55685 h 120983"/>
                <a:gd name="connsiteX22" fmla="*/ 49338 w 135330"/>
                <a:gd name="connsiteY22" fmla="*/ 55685 h 120983"/>
                <a:gd name="connsiteX23" fmla="*/ 40847 w 135330"/>
                <a:gd name="connsiteY23" fmla="*/ 114671 h 120983"/>
                <a:gd name="connsiteX24" fmla="*/ 35186 w 135330"/>
                <a:gd name="connsiteY24" fmla="*/ 112900 h 120983"/>
                <a:gd name="connsiteX25" fmla="*/ 35894 w 135330"/>
                <a:gd name="connsiteY25" fmla="*/ 109180 h 120983"/>
                <a:gd name="connsiteX26" fmla="*/ 48100 w 135330"/>
                <a:gd name="connsiteY26" fmla="*/ 60645 h 120983"/>
                <a:gd name="connsiteX27" fmla="*/ 85603 w 135330"/>
                <a:gd name="connsiteY27" fmla="*/ 60645 h 120983"/>
                <a:gd name="connsiteX28" fmla="*/ 108601 w 135330"/>
                <a:gd name="connsiteY28" fmla="*/ 81901 h 120983"/>
                <a:gd name="connsiteX29" fmla="*/ 69328 w 135330"/>
                <a:gd name="connsiteY29" fmla="*/ 114671 h 120983"/>
                <a:gd name="connsiteX30" fmla="*/ 40847 w 135330"/>
                <a:gd name="connsiteY30" fmla="*/ 114671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330" h="120983">
                  <a:moveTo>
                    <a:pt x="21034" y="107231"/>
                  </a:moveTo>
                  <a:cubicBezTo>
                    <a:pt x="19442" y="113254"/>
                    <a:pt x="19088" y="114671"/>
                    <a:pt x="5466" y="114671"/>
                  </a:cubicBezTo>
                  <a:cubicBezTo>
                    <a:pt x="2459" y="114671"/>
                    <a:pt x="159" y="114671"/>
                    <a:pt x="159" y="118391"/>
                  </a:cubicBezTo>
                  <a:cubicBezTo>
                    <a:pt x="159" y="121048"/>
                    <a:pt x="2282" y="121048"/>
                    <a:pt x="5466" y="121048"/>
                  </a:cubicBezTo>
                  <a:lnTo>
                    <a:pt x="73928" y="121048"/>
                  </a:lnTo>
                  <a:cubicBezTo>
                    <a:pt x="103647" y="121048"/>
                    <a:pt x="126468" y="100677"/>
                    <a:pt x="126468" y="83141"/>
                  </a:cubicBezTo>
                  <a:cubicBezTo>
                    <a:pt x="126468" y="70564"/>
                    <a:pt x="114969" y="59759"/>
                    <a:pt x="96217" y="57810"/>
                  </a:cubicBezTo>
                  <a:cubicBezTo>
                    <a:pt x="117623" y="53914"/>
                    <a:pt x="135490" y="40451"/>
                    <a:pt x="135490" y="25218"/>
                  </a:cubicBezTo>
                  <a:cubicBezTo>
                    <a:pt x="135490" y="11755"/>
                    <a:pt x="121868" y="64"/>
                    <a:pt x="98871" y="64"/>
                  </a:cubicBezTo>
                  <a:lnTo>
                    <a:pt x="34478" y="64"/>
                  </a:lnTo>
                  <a:cubicBezTo>
                    <a:pt x="31117" y="64"/>
                    <a:pt x="28818" y="64"/>
                    <a:pt x="28818" y="3961"/>
                  </a:cubicBezTo>
                  <a:cubicBezTo>
                    <a:pt x="28818" y="6441"/>
                    <a:pt x="30940" y="6441"/>
                    <a:pt x="34478" y="6441"/>
                  </a:cubicBezTo>
                  <a:cubicBezTo>
                    <a:pt x="34655" y="6441"/>
                    <a:pt x="38016" y="6441"/>
                    <a:pt x="41201" y="6795"/>
                  </a:cubicBezTo>
                  <a:cubicBezTo>
                    <a:pt x="44916" y="7150"/>
                    <a:pt x="45269" y="7504"/>
                    <a:pt x="45269" y="9275"/>
                  </a:cubicBezTo>
                  <a:cubicBezTo>
                    <a:pt x="45269" y="9630"/>
                    <a:pt x="45269" y="10515"/>
                    <a:pt x="44562" y="13172"/>
                  </a:cubicBezTo>
                  <a:lnTo>
                    <a:pt x="21034" y="107231"/>
                  </a:lnTo>
                  <a:close/>
                  <a:moveTo>
                    <a:pt x="49338" y="55685"/>
                  </a:moveTo>
                  <a:lnTo>
                    <a:pt x="60129" y="12464"/>
                  </a:lnTo>
                  <a:cubicBezTo>
                    <a:pt x="61545" y="6973"/>
                    <a:pt x="61721" y="6441"/>
                    <a:pt x="69151" y="6441"/>
                  </a:cubicBezTo>
                  <a:lnTo>
                    <a:pt x="96041" y="6441"/>
                  </a:lnTo>
                  <a:cubicBezTo>
                    <a:pt x="114085" y="6441"/>
                    <a:pt x="118153" y="18309"/>
                    <a:pt x="118153" y="25040"/>
                  </a:cubicBezTo>
                  <a:cubicBezTo>
                    <a:pt x="118153" y="39388"/>
                    <a:pt x="102055" y="55685"/>
                    <a:pt x="78350" y="55685"/>
                  </a:cubicBezTo>
                  <a:lnTo>
                    <a:pt x="49338" y="55685"/>
                  </a:lnTo>
                  <a:close/>
                  <a:moveTo>
                    <a:pt x="40847" y="114671"/>
                  </a:moveTo>
                  <a:cubicBezTo>
                    <a:pt x="35363" y="114671"/>
                    <a:pt x="35186" y="114494"/>
                    <a:pt x="35186" y="112900"/>
                  </a:cubicBezTo>
                  <a:cubicBezTo>
                    <a:pt x="35186" y="112723"/>
                    <a:pt x="35186" y="111837"/>
                    <a:pt x="35894" y="109180"/>
                  </a:cubicBezTo>
                  <a:lnTo>
                    <a:pt x="48100" y="60645"/>
                  </a:lnTo>
                  <a:lnTo>
                    <a:pt x="85603" y="60645"/>
                  </a:lnTo>
                  <a:cubicBezTo>
                    <a:pt x="102232" y="60645"/>
                    <a:pt x="108601" y="71627"/>
                    <a:pt x="108601" y="81901"/>
                  </a:cubicBezTo>
                  <a:cubicBezTo>
                    <a:pt x="108601" y="99437"/>
                    <a:pt x="90733" y="114671"/>
                    <a:pt x="69328" y="114671"/>
                  </a:cubicBezTo>
                  <a:lnTo>
                    <a:pt x="40847" y="114671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3E45489-A074-4746-3758-870C5299D0F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387326" y="5497305"/>
              <a:ext cx="168057" cy="59213"/>
            </a:xfrm>
            <a:custGeom>
              <a:avLst/>
              <a:gdLst>
                <a:gd name="connsiteX0" fmla="*/ 159634 w 168057"/>
                <a:gd name="connsiteY0" fmla="*/ 10185 h 59213"/>
                <a:gd name="connsiteX1" fmla="*/ 168226 w 168057"/>
                <a:gd name="connsiteY1" fmla="*/ 5124 h 59213"/>
                <a:gd name="connsiteX2" fmla="*/ 159887 w 168057"/>
                <a:gd name="connsiteY2" fmla="*/ 63 h 59213"/>
                <a:gd name="connsiteX3" fmla="*/ 8509 w 168057"/>
                <a:gd name="connsiteY3" fmla="*/ 63 h 59213"/>
                <a:gd name="connsiteX4" fmla="*/ 169 w 168057"/>
                <a:gd name="connsiteY4" fmla="*/ 5124 h 59213"/>
                <a:gd name="connsiteX5" fmla="*/ 8761 w 168057"/>
                <a:gd name="connsiteY5" fmla="*/ 10185 h 59213"/>
                <a:gd name="connsiteX6" fmla="*/ 159634 w 168057"/>
                <a:gd name="connsiteY6" fmla="*/ 10185 h 59213"/>
                <a:gd name="connsiteX7" fmla="*/ 159887 w 168057"/>
                <a:gd name="connsiteY7" fmla="*/ 59277 h 59213"/>
                <a:gd name="connsiteX8" fmla="*/ 168226 w 168057"/>
                <a:gd name="connsiteY8" fmla="*/ 54216 h 59213"/>
                <a:gd name="connsiteX9" fmla="*/ 159634 w 168057"/>
                <a:gd name="connsiteY9" fmla="*/ 49155 h 59213"/>
                <a:gd name="connsiteX10" fmla="*/ 8761 w 168057"/>
                <a:gd name="connsiteY10" fmla="*/ 49155 h 59213"/>
                <a:gd name="connsiteX11" fmla="*/ 169 w 168057"/>
                <a:gd name="connsiteY11" fmla="*/ 54216 h 59213"/>
                <a:gd name="connsiteX12" fmla="*/ 8509 w 168057"/>
                <a:gd name="connsiteY12" fmla="*/ 59277 h 59213"/>
                <a:gd name="connsiteX13" fmla="*/ 159887 w 168057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7" h="59213">
                  <a:moveTo>
                    <a:pt x="159634" y="10185"/>
                  </a:moveTo>
                  <a:cubicBezTo>
                    <a:pt x="163425" y="10185"/>
                    <a:pt x="168226" y="10185"/>
                    <a:pt x="168226" y="5124"/>
                  </a:cubicBezTo>
                  <a:cubicBezTo>
                    <a:pt x="168226" y="63"/>
                    <a:pt x="163425" y="63"/>
                    <a:pt x="159887" y="63"/>
                  </a:cubicBezTo>
                  <a:lnTo>
                    <a:pt x="8509" y="63"/>
                  </a:lnTo>
                  <a:cubicBezTo>
                    <a:pt x="4971" y="63"/>
                    <a:pt x="169" y="63"/>
                    <a:pt x="169" y="5124"/>
                  </a:cubicBezTo>
                  <a:cubicBezTo>
                    <a:pt x="169" y="10185"/>
                    <a:pt x="4971" y="10185"/>
                    <a:pt x="8761" y="10185"/>
                  </a:cubicBezTo>
                  <a:lnTo>
                    <a:pt x="159634" y="10185"/>
                  </a:lnTo>
                  <a:close/>
                  <a:moveTo>
                    <a:pt x="159887" y="59277"/>
                  </a:moveTo>
                  <a:cubicBezTo>
                    <a:pt x="163425" y="59277"/>
                    <a:pt x="168226" y="59277"/>
                    <a:pt x="168226" y="54216"/>
                  </a:cubicBezTo>
                  <a:cubicBezTo>
                    <a:pt x="168226" y="49155"/>
                    <a:pt x="163425" y="49155"/>
                    <a:pt x="159634" y="49155"/>
                  </a:cubicBezTo>
                  <a:lnTo>
                    <a:pt x="8761" y="49155"/>
                  </a:lnTo>
                  <a:cubicBezTo>
                    <a:pt x="4971" y="49155"/>
                    <a:pt x="169" y="49155"/>
                    <a:pt x="169" y="54216"/>
                  </a:cubicBezTo>
                  <a:cubicBezTo>
                    <a:pt x="169" y="59277"/>
                    <a:pt x="4971" y="59277"/>
                    <a:pt x="8509" y="59277"/>
                  </a:cubicBezTo>
                  <a:lnTo>
                    <a:pt x="159887" y="59277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F006FDA-831E-922D-62C1-307A33227C0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650039" y="5416582"/>
              <a:ext cx="255498" cy="173593"/>
            </a:xfrm>
            <a:custGeom>
              <a:avLst/>
              <a:gdLst>
                <a:gd name="connsiteX0" fmla="*/ 128055 w 255498"/>
                <a:gd name="connsiteY0" fmla="*/ 140253 h 173593"/>
                <a:gd name="connsiteX1" fmla="*/ 67402 w 255498"/>
                <a:gd name="connsiteY1" fmla="*/ 6389 h 173593"/>
                <a:gd name="connsiteX2" fmla="*/ 56283 w 255498"/>
                <a:gd name="connsiteY2" fmla="*/ 63 h 173593"/>
                <a:gd name="connsiteX3" fmla="*/ 179 w 255498"/>
                <a:gd name="connsiteY3" fmla="*/ 63 h 173593"/>
                <a:gd name="connsiteX4" fmla="*/ 179 w 255498"/>
                <a:gd name="connsiteY4" fmla="*/ 11956 h 173593"/>
                <a:gd name="connsiteX5" fmla="*/ 27473 w 255498"/>
                <a:gd name="connsiteY5" fmla="*/ 11956 h 173593"/>
                <a:gd name="connsiteX6" fmla="*/ 27473 w 255498"/>
                <a:gd name="connsiteY6" fmla="*/ 154424 h 173593"/>
                <a:gd name="connsiteX7" fmla="*/ 20144 w 255498"/>
                <a:gd name="connsiteY7" fmla="*/ 161003 h 173593"/>
                <a:gd name="connsiteX8" fmla="*/ 6497 w 255498"/>
                <a:gd name="connsiteY8" fmla="*/ 161762 h 173593"/>
                <a:gd name="connsiteX9" fmla="*/ 179 w 255498"/>
                <a:gd name="connsiteY9" fmla="*/ 161762 h 173593"/>
                <a:gd name="connsiteX10" fmla="*/ 179 w 255498"/>
                <a:gd name="connsiteY10" fmla="*/ 173656 h 173593"/>
                <a:gd name="connsiteX11" fmla="*/ 34044 w 255498"/>
                <a:gd name="connsiteY11" fmla="*/ 172897 h 173593"/>
                <a:gd name="connsiteX12" fmla="*/ 68161 w 255498"/>
                <a:gd name="connsiteY12" fmla="*/ 173656 h 173593"/>
                <a:gd name="connsiteX13" fmla="*/ 68161 w 255498"/>
                <a:gd name="connsiteY13" fmla="*/ 161762 h 173593"/>
                <a:gd name="connsiteX14" fmla="*/ 61843 w 255498"/>
                <a:gd name="connsiteY14" fmla="*/ 161762 h 173593"/>
                <a:gd name="connsiteX15" fmla="*/ 48449 w 255498"/>
                <a:gd name="connsiteY15" fmla="*/ 161003 h 173593"/>
                <a:gd name="connsiteX16" fmla="*/ 40867 w 255498"/>
                <a:gd name="connsiteY16" fmla="*/ 154424 h 173593"/>
                <a:gd name="connsiteX17" fmla="*/ 40867 w 255498"/>
                <a:gd name="connsiteY17" fmla="*/ 15246 h 173593"/>
                <a:gd name="connsiteX18" fmla="*/ 41120 w 255498"/>
                <a:gd name="connsiteY18" fmla="*/ 15246 h 173593"/>
                <a:gd name="connsiteX19" fmla="*/ 109859 w 255498"/>
                <a:gd name="connsiteY19" fmla="*/ 167330 h 173593"/>
                <a:gd name="connsiteX20" fmla="*/ 117946 w 255498"/>
                <a:gd name="connsiteY20" fmla="*/ 173656 h 173593"/>
                <a:gd name="connsiteX21" fmla="*/ 126033 w 255498"/>
                <a:gd name="connsiteY21" fmla="*/ 167583 h 173593"/>
                <a:gd name="connsiteX22" fmla="*/ 196541 w 255498"/>
                <a:gd name="connsiteY22" fmla="*/ 11956 h 173593"/>
                <a:gd name="connsiteX23" fmla="*/ 196794 w 255498"/>
                <a:gd name="connsiteY23" fmla="*/ 11956 h 173593"/>
                <a:gd name="connsiteX24" fmla="*/ 196794 w 255498"/>
                <a:gd name="connsiteY24" fmla="*/ 161762 h 173593"/>
                <a:gd name="connsiteX25" fmla="*/ 169501 w 255498"/>
                <a:gd name="connsiteY25" fmla="*/ 161762 h 173593"/>
                <a:gd name="connsiteX26" fmla="*/ 169501 w 255498"/>
                <a:gd name="connsiteY26" fmla="*/ 173656 h 173593"/>
                <a:gd name="connsiteX27" fmla="*/ 212463 w 255498"/>
                <a:gd name="connsiteY27" fmla="*/ 172897 h 173593"/>
                <a:gd name="connsiteX28" fmla="*/ 255677 w 255498"/>
                <a:gd name="connsiteY28" fmla="*/ 173656 h 173593"/>
                <a:gd name="connsiteX29" fmla="*/ 255677 w 255498"/>
                <a:gd name="connsiteY29" fmla="*/ 161762 h 173593"/>
                <a:gd name="connsiteX30" fmla="*/ 228384 w 255498"/>
                <a:gd name="connsiteY30" fmla="*/ 161762 h 173593"/>
                <a:gd name="connsiteX31" fmla="*/ 228384 w 255498"/>
                <a:gd name="connsiteY31" fmla="*/ 11956 h 173593"/>
                <a:gd name="connsiteX32" fmla="*/ 255677 w 255498"/>
                <a:gd name="connsiteY32" fmla="*/ 11956 h 173593"/>
                <a:gd name="connsiteX33" fmla="*/ 255677 w 255498"/>
                <a:gd name="connsiteY33" fmla="*/ 63 h 173593"/>
                <a:gd name="connsiteX34" fmla="*/ 199827 w 255498"/>
                <a:gd name="connsiteY34" fmla="*/ 63 h 173593"/>
                <a:gd name="connsiteX35" fmla="*/ 188707 w 255498"/>
                <a:gd name="connsiteY35" fmla="*/ 6389 h 173593"/>
                <a:gd name="connsiteX36" fmla="*/ 128055 w 255498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498" h="173593">
                  <a:moveTo>
                    <a:pt x="128055" y="140253"/>
                  </a:moveTo>
                  <a:lnTo>
                    <a:pt x="67402" y="6389"/>
                  </a:lnTo>
                  <a:cubicBezTo>
                    <a:pt x="64623" y="63"/>
                    <a:pt x="61843" y="63"/>
                    <a:pt x="56283" y="63"/>
                  </a:cubicBezTo>
                  <a:lnTo>
                    <a:pt x="179" y="63"/>
                  </a:lnTo>
                  <a:lnTo>
                    <a:pt x="179" y="11956"/>
                  </a:lnTo>
                  <a:lnTo>
                    <a:pt x="27473" y="11956"/>
                  </a:lnTo>
                  <a:lnTo>
                    <a:pt x="27473" y="154424"/>
                  </a:lnTo>
                  <a:cubicBezTo>
                    <a:pt x="27473" y="159991"/>
                    <a:pt x="27220" y="160244"/>
                    <a:pt x="20144" y="161003"/>
                  </a:cubicBezTo>
                  <a:cubicBezTo>
                    <a:pt x="14079" y="161762"/>
                    <a:pt x="13573" y="161762"/>
                    <a:pt x="6497" y="161762"/>
                  </a:cubicBezTo>
                  <a:lnTo>
                    <a:pt x="179" y="161762"/>
                  </a:lnTo>
                  <a:lnTo>
                    <a:pt x="179" y="173656"/>
                  </a:lnTo>
                  <a:cubicBezTo>
                    <a:pt x="9783" y="172897"/>
                    <a:pt x="24188" y="172897"/>
                    <a:pt x="34044" y="172897"/>
                  </a:cubicBezTo>
                  <a:cubicBezTo>
                    <a:pt x="44658" y="172897"/>
                    <a:pt x="57799" y="172897"/>
                    <a:pt x="68161" y="173656"/>
                  </a:cubicBezTo>
                  <a:lnTo>
                    <a:pt x="68161" y="161762"/>
                  </a:lnTo>
                  <a:lnTo>
                    <a:pt x="61843" y="161762"/>
                  </a:lnTo>
                  <a:cubicBezTo>
                    <a:pt x="57294" y="161762"/>
                    <a:pt x="52997" y="161509"/>
                    <a:pt x="48449" y="161003"/>
                  </a:cubicBezTo>
                  <a:cubicBezTo>
                    <a:pt x="41120" y="160244"/>
                    <a:pt x="40867" y="159991"/>
                    <a:pt x="40867" y="154424"/>
                  </a:cubicBezTo>
                  <a:lnTo>
                    <a:pt x="40867" y="15246"/>
                  </a:lnTo>
                  <a:lnTo>
                    <a:pt x="41120" y="15246"/>
                  </a:lnTo>
                  <a:lnTo>
                    <a:pt x="109859" y="167330"/>
                  </a:lnTo>
                  <a:cubicBezTo>
                    <a:pt x="112134" y="172391"/>
                    <a:pt x="115166" y="173656"/>
                    <a:pt x="117946" y="173656"/>
                  </a:cubicBezTo>
                  <a:cubicBezTo>
                    <a:pt x="123000" y="173656"/>
                    <a:pt x="125022" y="169860"/>
                    <a:pt x="126033" y="167583"/>
                  </a:cubicBezTo>
                  <a:lnTo>
                    <a:pt x="196541" y="11956"/>
                  </a:lnTo>
                  <a:lnTo>
                    <a:pt x="196794" y="11956"/>
                  </a:lnTo>
                  <a:lnTo>
                    <a:pt x="196794" y="161762"/>
                  </a:lnTo>
                  <a:lnTo>
                    <a:pt x="169501" y="161762"/>
                  </a:lnTo>
                  <a:lnTo>
                    <a:pt x="169501" y="173656"/>
                  </a:lnTo>
                  <a:cubicBezTo>
                    <a:pt x="178598" y="172897"/>
                    <a:pt x="202101" y="172897"/>
                    <a:pt x="212463" y="172897"/>
                  </a:cubicBezTo>
                  <a:cubicBezTo>
                    <a:pt x="222824" y="172897"/>
                    <a:pt x="246580" y="172897"/>
                    <a:pt x="255677" y="173656"/>
                  </a:cubicBezTo>
                  <a:lnTo>
                    <a:pt x="255677" y="161762"/>
                  </a:lnTo>
                  <a:lnTo>
                    <a:pt x="228384" y="161762"/>
                  </a:lnTo>
                  <a:lnTo>
                    <a:pt x="228384" y="11956"/>
                  </a:lnTo>
                  <a:lnTo>
                    <a:pt x="255677" y="11956"/>
                  </a:lnTo>
                  <a:lnTo>
                    <a:pt x="255677" y="63"/>
                  </a:lnTo>
                  <a:lnTo>
                    <a:pt x="199827" y="63"/>
                  </a:lnTo>
                  <a:cubicBezTo>
                    <a:pt x="194267" y="63"/>
                    <a:pt x="191487" y="63"/>
                    <a:pt x="188707" y="6389"/>
                  </a:cubicBezTo>
                  <a:lnTo>
                    <a:pt x="128055" y="14025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D96510B-F29A-D1A3-9C83-4620ACA034D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925897" y="5501835"/>
              <a:ext cx="133207" cy="126297"/>
            </a:xfrm>
            <a:custGeom>
              <a:avLst/>
              <a:gdLst>
                <a:gd name="connsiteX0" fmla="*/ 26549 w 133207"/>
                <a:gd name="connsiteY0" fmla="*/ 105106 h 126297"/>
                <a:gd name="connsiteX1" fmla="*/ 4259 w 133207"/>
                <a:gd name="connsiteY1" fmla="*/ 119985 h 126297"/>
                <a:gd name="connsiteX2" fmla="*/ 190 w 133207"/>
                <a:gd name="connsiteY2" fmla="*/ 123705 h 126297"/>
                <a:gd name="connsiteX3" fmla="*/ 2667 w 133207"/>
                <a:gd name="connsiteY3" fmla="*/ 126362 h 126297"/>
                <a:gd name="connsiteX4" fmla="*/ 17881 w 133207"/>
                <a:gd name="connsiteY4" fmla="*/ 125654 h 126297"/>
                <a:gd name="connsiteX5" fmla="*/ 36102 w 133207"/>
                <a:gd name="connsiteY5" fmla="*/ 126362 h 126297"/>
                <a:gd name="connsiteX6" fmla="*/ 39640 w 133207"/>
                <a:gd name="connsiteY6" fmla="*/ 122465 h 126297"/>
                <a:gd name="connsiteX7" fmla="*/ 36632 w 133207"/>
                <a:gd name="connsiteY7" fmla="*/ 119985 h 126297"/>
                <a:gd name="connsiteX8" fmla="*/ 28849 w 133207"/>
                <a:gd name="connsiteY8" fmla="*/ 114671 h 126297"/>
                <a:gd name="connsiteX9" fmla="*/ 31502 w 133207"/>
                <a:gd name="connsiteY9" fmla="*/ 107940 h 126297"/>
                <a:gd name="connsiteX10" fmla="*/ 45654 w 133207"/>
                <a:gd name="connsiteY10" fmla="*/ 85975 h 126297"/>
                <a:gd name="connsiteX11" fmla="*/ 96248 w 133207"/>
                <a:gd name="connsiteY11" fmla="*/ 85975 h 126297"/>
                <a:gd name="connsiteX12" fmla="*/ 100494 w 133207"/>
                <a:gd name="connsiteY12" fmla="*/ 115380 h 126297"/>
                <a:gd name="connsiteX13" fmla="*/ 88288 w 133207"/>
                <a:gd name="connsiteY13" fmla="*/ 119985 h 126297"/>
                <a:gd name="connsiteX14" fmla="*/ 83688 w 133207"/>
                <a:gd name="connsiteY14" fmla="*/ 123882 h 126297"/>
                <a:gd name="connsiteX15" fmla="*/ 86519 w 133207"/>
                <a:gd name="connsiteY15" fmla="*/ 126362 h 126297"/>
                <a:gd name="connsiteX16" fmla="*/ 109339 w 133207"/>
                <a:gd name="connsiteY16" fmla="*/ 125654 h 126297"/>
                <a:gd name="connsiteX17" fmla="*/ 119777 w 133207"/>
                <a:gd name="connsiteY17" fmla="*/ 125831 h 126297"/>
                <a:gd name="connsiteX18" fmla="*/ 129860 w 133207"/>
                <a:gd name="connsiteY18" fmla="*/ 126362 h 126297"/>
                <a:gd name="connsiteX19" fmla="*/ 133398 w 133207"/>
                <a:gd name="connsiteY19" fmla="*/ 122642 h 126297"/>
                <a:gd name="connsiteX20" fmla="*/ 128445 w 133207"/>
                <a:gd name="connsiteY20" fmla="*/ 119985 h 126297"/>
                <a:gd name="connsiteX21" fmla="*/ 117300 w 133207"/>
                <a:gd name="connsiteY21" fmla="*/ 114317 h 126297"/>
                <a:gd name="connsiteX22" fmla="*/ 101732 w 133207"/>
                <a:gd name="connsiteY22" fmla="*/ 5024 h 126297"/>
                <a:gd name="connsiteX23" fmla="*/ 97487 w 133207"/>
                <a:gd name="connsiteY23" fmla="*/ 64 h 126297"/>
                <a:gd name="connsiteX24" fmla="*/ 91472 w 133207"/>
                <a:gd name="connsiteY24" fmla="*/ 4138 h 126297"/>
                <a:gd name="connsiteX25" fmla="*/ 26549 w 133207"/>
                <a:gd name="connsiteY25" fmla="*/ 105106 h 126297"/>
                <a:gd name="connsiteX26" fmla="*/ 49900 w 133207"/>
                <a:gd name="connsiteY26" fmla="*/ 79598 h 126297"/>
                <a:gd name="connsiteX27" fmla="*/ 87050 w 133207"/>
                <a:gd name="connsiteY27" fmla="*/ 21675 h 126297"/>
                <a:gd name="connsiteX28" fmla="*/ 95364 w 133207"/>
                <a:gd name="connsiteY28" fmla="*/ 79598 h 126297"/>
                <a:gd name="connsiteX29" fmla="*/ 49900 w 133207"/>
                <a:gd name="connsiteY29" fmla="*/ 79598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207" h="126297">
                  <a:moveTo>
                    <a:pt x="26549" y="105106"/>
                  </a:moveTo>
                  <a:cubicBezTo>
                    <a:pt x="20357" y="114671"/>
                    <a:pt x="14696" y="119277"/>
                    <a:pt x="4259" y="119985"/>
                  </a:cubicBezTo>
                  <a:cubicBezTo>
                    <a:pt x="2490" y="120162"/>
                    <a:pt x="190" y="120162"/>
                    <a:pt x="190" y="123705"/>
                  </a:cubicBezTo>
                  <a:cubicBezTo>
                    <a:pt x="190" y="125654"/>
                    <a:pt x="1782" y="126362"/>
                    <a:pt x="2667" y="126362"/>
                  </a:cubicBezTo>
                  <a:cubicBezTo>
                    <a:pt x="7266" y="126362"/>
                    <a:pt x="13104" y="125654"/>
                    <a:pt x="17881" y="125654"/>
                  </a:cubicBezTo>
                  <a:cubicBezTo>
                    <a:pt x="23541" y="125654"/>
                    <a:pt x="30794" y="126362"/>
                    <a:pt x="36102" y="126362"/>
                  </a:cubicBezTo>
                  <a:cubicBezTo>
                    <a:pt x="36986" y="126362"/>
                    <a:pt x="39640" y="126362"/>
                    <a:pt x="39640" y="122465"/>
                  </a:cubicBezTo>
                  <a:cubicBezTo>
                    <a:pt x="39640" y="120162"/>
                    <a:pt x="37340" y="119985"/>
                    <a:pt x="36632" y="119985"/>
                  </a:cubicBezTo>
                  <a:cubicBezTo>
                    <a:pt x="35217" y="119808"/>
                    <a:pt x="28849" y="119454"/>
                    <a:pt x="28849" y="114671"/>
                  </a:cubicBezTo>
                  <a:cubicBezTo>
                    <a:pt x="28849" y="112545"/>
                    <a:pt x="30618" y="109534"/>
                    <a:pt x="31502" y="107940"/>
                  </a:cubicBezTo>
                  <a:lnTo>
                    <a:pt x="45654" y="85975"/>
                  </a:lnTo>
                  <a:lnTo>
                    <a:pt x="96248" y="85975"/>
                  </a:lnTo>
                  <a:lnTo>
                    <a:pt x="100494" y="115380"/>
                  </a:lnTo>
                  <a:cubicBezTo>
                    <a:pt x="99787" y="117151"/>
                    <a:pt x="98725" y="119985"/>
                    <a:pt x="88288" y="119985"/>
                  </a:cubicBezTo>
                  <a:cubicBezTo>
                    <a:pt x="86165" y="119985"/>
                    <a:pt x="83688" y="119985"/>
                    <a:pt x="83688" y="123882"/>
                  </a:cubicBezTo>
                  <a:cubicBezTo>
                    <a:pt x="83688" y="124591"/>
                    <a:pt x="84219" y="126362"/>
                    <a:pt x="86519" y="126362"/>
                  </a:cubicBezTo>
                  <a:cubicBezTo>
                    <a:pt x="91649" y="126362"/>
                    <a:pt x="104209" y="125654"/>
                    <a:pt x="109339" y="125654"/>
                  </a:cubicBezTo>
                  <a:cubicBezTo>
                    <a:pt x="112524" y="125654"/>
                    <a:pt x="116592" y="125831"/>
                    <a:pt x="119777" y="125831"/>
                  </a:cubicBezTo>
                  <a:cubicBezTo>
                    <a:pt x="122961" y="126008"/>
                    <a:pt x="126676" y="126362"/>
                    <a:pt x="129860" y="126362"/>
                  </a:cubicBezTo>
                  <a:cubicBezTo>
                    <a:pt x="132160" y="126362"/>
                    <a:pt x="133398" y="124945"/>
                    <a:pt x="133398" y="122642"/>
                  </a:cubicBezTo>
                  <a:cubicBezTo>
                    <a:pt x="133398" y="119985"/>
                    <a:pt x="131275" y="119985"/>
                    <a:pt x="128445" y="119985"/>
                  </a:cubicBezTo>
                  <a:cubicBezTo>
                    <a:pt x="118184" y="119985"/>
                    <a:pt x="117831" y="118568"/>
                    <a:pt x="117300" y="114317"/>
                  </a:cubicBezTo>
                  <a:lnTo>
                    <a:pt x="101732" y="5024"/>
                  </a:lnTo>
                  <a:cubicBezTo>
                    <a:pt x="101202" y="1304"/>
                    <a:pt x="100848" y="64"/>
                    <a:pt x="97487" y="64"/>
                  </a:cubicBezTo>
                  <a:cubicBezTo>
                    <a:pt x="94126" y="64"/>
                    <a:pt x="93064" y="1658"/>
                    <a:pt x="91472" y="4138"/>
                  </a:cubicBezTo>
                  <a:lnTo>
                    <a:pt x="26549" y="105106"/>
                  </a:lnTo>
                  <a:close/>
                  <a:moveTo>
                    <a:pt x="49900" y="79598"/>
                  </a:moveTo>
                  <a:lnTo>
                    <a:pt x="87050" y="21675"/>
                  </a:lnTo>
                  <a:lnTo>
                    <a:pt x="95364" y="79598"/>
                  </a:lnTo>
                  <a:lnTo>
                    <a:pt x="49900" y="79598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F860A8F-38AD-5329-BF74-E75409C3381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234979" y="5497305"/>
              <a:ext cx="168057" cy="59213"/>
            </a:xfrm>
            <a:custGeom>
              <a:avLst/>
              <a:gdLst>
                <a:gd name="connsiteX0" fmla="*/ 159667 w 168057"/>
                <a:gd name="connsiteY0" fmla="*/ 10185 h 59213"/>
                <a:gd name="connsiteX1" fmla="*/ 168260 w 168057"/>
                <a:gd name="connsiteY1" fmla="*/ 5124 h 59213"/>
                <a:gd name="connsiteX2" fmla="*/ 159920 w 168057"/>
                <a:gd name="connsiteY2" fmla="*/ 63 h 59213"/>
                <a:gd name="connsiteX3" fmla="*/ 8542 w 168057"/>
                <a:gd name="connsiteY3" fmla="*/ 63 h 59213"/>
                <a:gd name="connsiteX4" fmla="*/ 202 w 168057"/>
                <a:gd name="connsiteY4" fmla="*/ 5124 h 59213"/>
                <a:gd name="connsiteX5" fmla="*/ 8795 w 168057"/>
                <a:gd name="connsiteY5" fmla="*/ 10185 h 59213"/>
                <a:gd name="connsiteX6" fmla="*/ 159667 w 168057"/>
                <a:gd name="connsiteY6" fmla="*/ 10185 h 59213"/>
                <a:gd name="connsiteX7" fmla="*/ 159920 w 168057"/>
                <a:gd name="connsiteY7" fmla="*/ 59277 h 59213"/>
                <a:gd name="connsiteX8" fmla="*/ 168260 w 168057"/>
                <a:gd name="connsiteY8" fmla="*/ 54216 h 59213"/>
                <a:gd name="connsiteX9" fmla="*/ 159667 w 168057"/>
                <a:gd name="connsiteY9" fmla="*/ 49155 h 59213"/>
                <a:gd name="connsiteX10" fmla="*/ 8795 w 168057"/>
                <a:gd name="connsiteY10" fmla="*/ 49155 h 59213"/>
                <a:gd name="connsiteX11" fmla="*/ 202 w 168057"/>
                <a:gd name="connsiteY11" fmla="*/ 54216 h 59213"/>
                <a:gd name="connsiteX12" fmla="*/ 8542 w 168057"/>
                <a:gd name="connsiteY12" fmla="*/ 59277 h 59213"/>
                <a:gd name="connsiteX13" fmla="*/ 159920 w 168057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7" h="59213">
                  <a:moveTo>
                    <a:pt x="159667" y="10185"/>
                  </a:moveTo>
                  <a:cubicBezTo>
                    <a:pt x="163458" y="10185"/>
                    <a:pt x="168260" y="10185"/>
                    <a:pt x="168260" y="5124"/>
                  </a:cubicBezTo>
                  <a:cubicBezTo>
                    <a:pt x="168260" y="63"/>
                    <a:pt x="163458" y="63"/>
                    <a:pt x="159920" y="63"/>
                  </a:cubicBezTo>
                  <a:lnTo>
                    <a:pt x="8542" y="63"/>
                  </a:lnTo>
                  <a:cubicBezTo>
                    <a:pt x="5004" y="63"/>
                    <a:pt x="202" y="63"/>
                    <a:pt x="202" y="5124"/>
                  </a:cubicBezTo>
                  <a:cubicBezTo>
                    <a:pt x="202" y="10185"/>
                    <a:pt x="5004" y="10185"/>
                    <a:pt x="8795" y="10185"/>
                  </a:cubicBezTo>
                  <a:lnTo>
                    <a:pt x="159667" y="10185"/>
                  </a:lnTo>
                  <a:close/>
                  <a:moveTo>
                    <a:pt x="159920" y="59277"/>
                  </a:moveTo>
                  <a:cubicBezTo>
                    <a:pt x="163458" y="59277"/>
                    <a:pt x="168260" y="59277"/>
                    <a:pt x="168260" y="54216"/>
                  </a:cubicBezTo>
                  <a:cubicBezTo>
                    <a:pt x="168260" y="49155"/>
                    <a:pt x="163458" y="49155"/>
                    <a:pt x="159667" y="49155"/>
                  </a:cubicBezTo>
                  <a:lnTo>
                    <a:pt x="8795" y="49155"/>
                  </a:lnTo>
                  <a:cubicBezTo>
                    <a:pt x="5004" y="49155"/>
                    <a:pt x="202" y="49155"/>
                    <a:pt x="202" y="54216"/>
                  </a:cubicBezTo>
                  <a:cubicBezTo>
                    <a:pt x="202" y="59277"/>
                    <a:pt x="5004" y="59277"/>
                    <a:pt x="8542" y="59277"/>
                  </a:cubicBezTo>
                  <a:lnTo>
                    <a:pt x="159920" y="59277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28250B4-0414-5443-DEDD-52AD01685A5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389167" y="5457323"/>
              <a:ext cx="224413" cy="139178"/>
            </a:xfrm>
            <a:custGeom>
              <a:avLst/>
              <a:gdLst>
                <a:gd name="connsiteX0" fmla="*/ 169782 w 224413"/>
                <a:gd name="connsiteY0" fmla="*/ 50167 h 139178"/>
                <a:gd name="connsiteX1" fmla="*/ 201625 w 224413"/>
                <a:gd name="connsiteY1" fmla="*/ 69652 h 139178"/>
                <a:gd name="connsiteX2" fmla="*/ 169782 w 224413"/>
                <a:gd name="connsiteY2" fmla="*/ 89137 h 139178"/>
                <a:gd name="connsiteX3" fmla="*/ 9306 w 224413"/>
                <a:gd name="connsiteY3" fmla="*/ 89137 h 139178"/>
                <a:gd name="connsiteX4" fmla="*/ 208 w 224413"/>
                <a:gd name="connsiteY4" fmla="*/ 94198 h 139178"/>
                <a:gd name="connsiteX5" fmla="*/ 9054 w 224413"/>
                <a:gd name="connsiteY5" fmla="*/ 99259 h 139178"/>
                <a:gd name="connsiteX6" fmla="*/ 158410 w 224413"/>
                <a:gd name="connsiteY6" fmla="*/ 99259 h 139178"/>
                <a:gd name="connsiteX7" fmla="*/ 133138 w 224413"/>
                <a:gd name="connsiteY7" fmla="*/ 136457 h 139178"/>
                <a:gd name="connsiteX8" fmla="*/ 137940 w 224413"/>
                <a:gd name="connsiteY8" fmla="*/ 139241 h 139178"/>
                <a:gd name="connsiteX9" fmla="*/ 142741 w 224413"/>
                <a:gd name="connsiteY9" fmla="*/ 137216 h 139178"/>
                <a:gd name="connsiteX10" fmla="*/ 171551 w 224413"/>
                <a:gd name="connsiteY10" fmla="*/ 99512 h 139178"/>
                <a:gd name="connsiteX11" fmla="*/ 219062 w 224413"/>
                <a:gd name="connsiteY11" fmla="*/ 73448 h 139178"/>
                <a:gd name="connsiteX12" fmla="*/ 224117 w 224413"/>
                <a:gd name="connsiteY12" fmla="*/ 71170 h 139178"/>
                <a:gd name="connsiteX13" fmla="*/ 224622 w 224413"/>
                <a:gd name="connsiteY13" fmla="*/ 69652 h 139178"/>
                <a:gd name="connsiteX14" fmla="*/ 224369 w 224413"/>
                <a:gd name="connsiteY14" fmla="*/ 68133 h 139178"/>
                <a:gd name="connsiteX15" fmla="*/ 223611 w 224413"/>
                <a:gd name="connsiteY15" fmla="*/ 67627 h 139178"/>
                <a:gd name="connsiteX16" fmla="*/ 218051 w 224413"/>
                <a:gd name="connsiteY16" fmla="*/ 65603 h 139178"/>
                <a:gd name="connsiteX17" fmla="*/ 144510 w 224413"/>
                <a:gd name="connsiteY17" fmla="*/ 5377 h 139178"/>
                <a:gd name="connsiteX18" fmla="*/ 137940 w 224413"/>
                <a:gd name="connsiteY18" fmla="*/ 63 h 139178"/>
                <a:gd name="connsiteX19" fmla="*/ 133138 w 224413"/>
                <a:gd name="connsiteY19" fmla="*/ 2846 h 139178"/>
                <a:gd name="connsiteX20" fmla="*/ 158410 w 224413"/>
                <a:gd name="connsiteY20" fmla="*/ 40045 h 139178"/>
                <a:gd name="connsiteX21" fmla="*/ 9054 w 224413"/>
                <a:gd name="connsiteY21" fmla="*/ 40045 h 139178"/>
                <a:gd name="connsiteX22" fmla="*/ 208 w 224413"/>
                <a:gd name="connsiteY22" fmla="*/ 45106 h 139178"/>
                <a:gd name="connsiteX23" fmla="*/ 9306 w 224413"/>
                <a:gd name="connsiteY23" fmla="*/ 50167 h 139178"/>
                <a:gd name="connsiteX24" fmla="*/ 169782 w 224413"/>
                <a:gd name="connsiteY24" fmla="*/ 50167 h 13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413" h="139178">
                  <a:moveTo>
                    <a:pt x="169782" y="50167"/>
                  </a:moveTo>
                  <a:cubicBezTo>
                    <a:pt x="180396" y="59277"/>
                    <a:pt x="193285" y="65856"/>
                    <a:pt x="201625" y="69652"/>
                  </a:cubicBezTo>
                  <a:cubicBezTo>
                    <a:pt x="192527" y="73701"/>
                    <a:pt x="180144" y="80280"/>
                    <a:pt x="169782" y="89137"/>
                  </a:cubicBezTo>
                  <a:lnTo>
                    <a:pt x="9306" y="89137"/>
                  </a:lnTo>
                  <a:cubicBezTo>
                    <a:pt x="5010" y="89137"/>
                    <a:pt x="208" y="89137"/>
                    <a:pt x="208" y="94198"/>
                  </a:cubicBezTo>
                  <a:cubicBezTo>
                    <a:pt x="208" y="99259"/>
                    <a:pt x="4757" y="99259"/>
                    <a:pt x="9054" y="99259"/>
                  </a:cubicBezTo>
                  <a:lnTo>
                    <a:pt x="158410" y="99259"/>
                  </a:lnTo>
                  <a:cubicBezTo>
                    <a:pt x="146280" y="110899"/>
                    <a:pt x="133138" y="133168"/>
                    <a:pt x="133138" y="136457"/>
                  </a:cubicBezTo>
                  <a:cubicBezTo>
                    <a:pt x="133138" y="139241"/>
                    <a:pt x="136423" y="139241"/>
                    <a:pt x="137940" y="139241"/>
                  </a:cubicBezTo>
                  <a:cubicBezTo>
                    <a:pt x="139962" y="139241"/>
                    <a:pt x="141731" y="139241"/>
                    <a:pt x="142741" y="137216"/>
                  </a:cubicBezTo>
                  <a:cubicBezTo>
                    <a:pt x="148049" y="127601"/>
                    <a:pt x="155125" y="114189"/>
                    <a:pt x="171551" y="99512"/>
                  </a:cubicBezTo>
                  <a:cubicBezTo>
                    <a:pt x="188989" y="84076"/>
                    <a:pt x="205921" y="77243"/>
                    <a:pt x="219062" y="73448"/>
                  </a:cubicBezTo>
                  <a:cubicBezTo>
                    <a:pt x="223359" y="71929"/>
                    <a:pt x="223611" y="71676"/>
                    <a:pt x="224117" y="71170"/>
                  </a:cubicBezTo>
                  <a:cubicBezTo>
                    <a:pt x="224622" y="70917"/>
                    <a:pt x="224622" y="70158"/>
                    <a:pt x="224622" y="69652"/>
                  </a:cubicBezTo>
                  <a:cubicBezTo>
                    <a:pt x="224622" y="69146"/>
                    <a:pt x="224622" y="68640"/>
                    <a:pt x="224369" y="68133"/>
                  </a:cubicBezTo>
                  <a:lnTo>
                    <a:pt x="223611" y="67627"/>
                  </a:lnTo>
                  <a:cubicBezTo>
                    <a:pt x="223106" y="67374"/>
                    <a:pt x="222853" y="67121"/>
                    <a:pt x="218051" y="65603"/>
                  </a:cubicBezTo>
                  <a:cubicBezTo>
                    <a:pt x="183935" y="55481"/>
                    <a:pt x="158663" y="32453"/>
                    <a:pt x="144510" y="5377"/>
                  </a:cubicBezTo>
                  <a:cubicBezTo>
                    <a:pt x="141731" y="316"/>
                    <a:pt x="141478" y="63"/>
                    <a:pt x="137940" y="63"/>
                  </a:cubicBezTo>
                  <a:cubicBezTo>
                    <a:pt x="136423" y="63"/>
                    <a:pt x="133138" y="63"/>
                    <a:pt x="133138" y="2846"/>
                  </a:cubicBezTo>
                  <a:cubicBezTo>
                    <a:pt x="133138" y="6136"/>
                    <a:pt x="146027" y="28151"/>
                    <a:pt x="158410" y="40045"/>
                  </a:cubicBezTo>
                  <a:lnTo>
                    <a:pt x="9054" y="40045"/>
                  </a:lnTo>
                  <a:cubicBezTo>
                    <a:pt x="4757" y="40045"/>
                    <a:pt x="208" y="40045"/>
                    <a:pt x="208" y="45106"/>
                  </a:cubicBezTo>
                  <a:cubicBezTo>
                    <a:pt x="208" y="50167"/>
                    <a:pt x="5010" y="50167"/>
                    <a:pt x="9306" y="50167"/>
                  </a:cubicBezTo>
                  <a:lnTo>
                    <a:pt x="169782" y="50167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6703B92-BCB9-7AD0-4C49-72EAFD48BAAF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778491" y="5417341"/>
              <a:ext cx="180440" cy="172833"/>
            </a:xfrm>
            <a:custGeom>
              <a:avLst/>
              <a:gdLst>
                <a:gd name="connsiteX0" fmla="*/ 66689 w 180440"/>
                <a:gd name="connsiteY0" fmla="*/ 92933 h 172833"/>
                <a:gd name="connsiteX1" fmla="*/ 109651 w 180440"/>
                <a:gd name="connsiteY1" fmla="*/ 92933 h 172833"/>
                <a:gd name="connsiteX2" fmla="*/ 180665 w 180440"/>
                <a:gd name="connsiteY2" fmla="*/ 38273 h 172833"/>
                <a:gd name="connsiteX3" fmla="*/ 130879 w 180440"/>
                <a:gd name="connsiteY3" fmla="*/ 63 h 172833"/>
                <a:gd name="connsiteX4" fmla="*/ 48998 w 180440"/>
                <a:gd name="connsiteY4" fmla="*/ 63 h 172833"/>
                <a:gd name="connsiteX5" fmla="*/ 41417 w 180440"/>
                <a:gd name="connsiteY5" fmla="*/ 4871 h 172833"/>
                <a:gd name="connsiteX6" fmla="*/ 48746 w 180440"/>
                <a:gd name="connsiteY6" fmla="*/ 7907 h 172833"/>
                <a:gd name="connsiteX7" fmla="*/ 59613 w 180440"/>
                <a:gd name="connsiteY7" fmla="*/ 8413 h 172833"/>
                <a:gd name="connsiteX8" fmla="*/ 65172 w 180440"/>
                <a:gd name="connsiteY8" fmla="*/ 12462 h 172833"/>
                <a:gd name="connsiteX9" fmla="*/ 64162 w 180440"/>
                <a:gd name="connsiteY9" fmla="*/ 17270 h 172833"/>
                <a:gd name="connsiteX10" fmla="*/ 30297 w 180440"/>
                <a:gd name="connsiteY10" fmla="*/ 153159 h 172833"/>
                <a:gd name="connsiteX11" fmla="*/ 7300 w 180440"/>
                <a:gd name="connsiteY11" fmla="*/ 165052 h 172833"/>
                <a:gd name="connsiteX12" fmla="*/ 224 w 180440"/>
                <a:gd name="connsiteY12" fmla="*/ 169860 h 172833"/>
                <a:gd name="connsiteX13" fmla="*/ 4015 w 180440"/>
                <a:gd name="connsiteY13" fmla="*/ 172897 h 172833"/>
                <a:gd name="connsiteX14" fmla="*/ 36110 w 180440"/>
                <a:gd name="connsiteY14" fmla="*/ 172137 h 172833"/>
                <a:gd name="connsiteX15" fmla="*/ 52284 w 180440"/>
                <a:gd name="connsiteY15" fmla="*/ 172391 h 172833"/>
                <a:gd name="connsiteX16" fmla="*/ 68711 w 180440"/>
                <a:gd name="connsiteY16" fmla="*/ 172897 h 172833"/>
                <a:gd name="connsiteX17" fmla="*/ 73765 w 180440"/>
                <a:gd name="connsiteY17" fmla="*/ 167836 h 172833"/>
                <a:gd name="connsiteX18" fmla="*/ 66689 w 180440"/>
                <a:gd name="connsiteY18" fmla="*/ 165052 h 172833"/>
                <a:gd name="connsiteX19" fmla="*/ 50262 w 180440"/>
                <a:gd name="connsiteY19" fmla="*/ 160497 h 172833"/>
                <a:gd name="connsiteX20" fmla="*/ 51020 w 180440"/>
                <a:gd name="connsiteY20" fmla="*/ 156195 h 172833"/>
                <a:gd name="connsiteX21" fmla="*/ 66689 w 180440"/>
                <a:gd name="connsiteY21" fmla="*/ 92933 h 172833"/>
                <a:gd name="connsiteX22" fmla="*/ 84884 w 180440"/>
                <a:gd name="connsiteY22" fmla="*/ 17523 h 172833"/>
                <a:gd name="connsiteX23" fmla="*/ 98531 w 180440"/>
                <a:gd name="connsiteY23" fmla="*/ 7907 h 172833"/>
                <a:gd name="connsiteX24" fmla="*/ 122792 w 180440"/>
                <a:gd name="connsiteY24" fmla="*/ 7907 h 172833"/>
                <a:gd name="connsiteX25" fmla="*/ 157162 w 180440"/>
                <a:gd name="connsiteY25" fmla="*/ 32200 h 172833"/>
                <a:gd name="connsiteX26" fmla="*/ 142251 w 180440"/>
                <a:gd name="connsiteY26" fmla="*/ 72941 h 172833"/>
                <a:gd name="connsiteX27" fmla="*/ 103333 w 180440"/>
                <a:gd name="connsiteY27" fmla="*/ 86353 h 172833"/>
                <a:gd name="connsiteX28" fmla="*/ 67700 w 180440"/>
                <a:gd name="connsiteY28" fmla="*/ 86353 h 172833"/>
                <a:gd name="connsiteX29" fmla="*/ 84884 w 180440"/>
                <a:gd name="connsiteY29" fmla="*/ 17523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0440" h="172833">
                  <a:moveTo>
                    <a:pt x="66689" y="92933"/>
                  </a:moveTo>
                  <a:lnTo>
                    <a:pt x="109651" y="92933"/>
                  </a:lnTo>
                  <a:cubicBezTo>
                    <a:pt x="145537" y="92933"/>
                    <a:pt x="180665" y="66615"/>
                    <a:pt x="180665" y="38273"/>
                  </a:cubicBezTo>
                  <a:cubicBezTo>
                    <a:pt x="180665" y="18789"/>
                    <a:pt x="163985" y="63"/>
                    <a:pt x="130879" y="63"/>
                  </a:cubicBezTo>
                  <a:lnTo>
                    <a:pt x="48998" y="63"/>
                  </a:lnTo>
                  <a:cubicBezTo>
                    <a:pt x="44197" y="63"/>
                    <a:pt x="41417" y="63"/>
                    <a:pt x="41417" y="4871"/>
                  </a:cubicBezTo>
                  <a:cubicBezTo>
                    <a:pt x="41417" y="7907"/>
                    <a:pt x="43691" y="7907"/>
                    <a:pt x="48746" y="7907"/>
                  </a:cubicBezTo>
                  <a:cubicBezTo>
                    <a:pt x="52031" y="7907"/>
                    <a:pt x="56580" y="8160"/>
                    <a:pt x="59613" y="8413"/>
                  </a:cubicBezTo>
                  <a:cubicBezTo>
                    <a:pt x="63656" y="8920"/>
                    <a:pt x="65172" y="9679"/>
                    <a:pt x="65172" y="12462"/>
                  </a:cubicBezTo>
                  <a:cubicBezTo>
                    <a:pt x="65172" y="13474"/>
                    <a:pt x="64920" y="14234"/>
                    <a:pt x="64162" y="17270"/>
                  </a:cubicBezTo>
                  <a:lnTo>
                    <a:pt x="30297" y="153159"/>
                  </a:lnTo>
                  <a:cubicBezTo>
                    <a:pt x="27770" y="163028"/>
                    <a:pt x="27265" y="165052"/>
                    <a:pt x="7300" y="165052"/>
                  </a:cubicBezTo>
                  <a:cubicBezTo>
                    <a:pt x="3004" y="165052"/>
                    <a:pt x="224" y="165052"/>
                    <a:pt x="224" y="169860"/>
                  </a:cubicBezTo>
                  <a:cubicBezTo>
                    <a:pt x="224" y="172897"/>
                    <a:pt x="3257" y="172897"/>
                    <a:pt x="4015" y="172897"/>
                  </a:cubicBezTo>
                  <a:cubicBezTo>
                    <a:pt x="11091" y="172897"/>
                    <a:pt x="29034" y="172137"/>
                    <a:pt x="36110" y="172137"/>
                  </a:cubicBezTo>
                  <a:cubicBezTo>
                    <a:pt x="41417" y="172137"/>
                    <a:pt x="46977" y="172391"/>
                    <a:pt x="52284" y="172391"/>
                  </a:cubicBezTo>
                  <a:cubicBezTo>
                    <a:pt x="57844" y="172391"/>
                    <a:pt x="63403" y="172897"/>
                    <a:pt x="68711" y="172897"/>
                  </a:cubicBezTo>
                  <a:cubicBezTo>
                    <a:pt x="70480" y="172897"/>
                    <a:pt x="73765" y="172897"/>
                    <a:pt x="73765" y="167836"/>
                  </a:cubicBezTo>
                  <a:cubicBezTo>
                    <a:pt x="73765" y="165052"/>
                    <a:pt x="71490" y="165052"/>
                    <a:pt x="66689" y="165052"/>
                  </a:cubicBezTo>
                  <a:cubicBezTo>
                    <a:pt x="57338" y="165052"/>
                    <a:pt x="50262" y="165052"/>
                    <a:pt x="50262" y="160497"/>
                  </a:cubicBezTo>
                  <a:cubicBezTo>
                    <a:pt x="50262" y="158979"/>
                    <a:pt x="50768" y="157714"/>
                    <a:pt x="51020" y="156195"/>
                  </a:cubicBezTo>
                  <a:lnTo>
                    <a:pt x="66689" y="92933"/>
                  </a:lnTo>
                  <a:close/>
                  <a:moveTo>
                    <a:pt x="84884" y="17523"/>
                  </a:moveTo>
                  <a:cubicBezTo>
                    <a:pt x="87159" y="8667"/>
                    <a:pt x="87664" y="7907"/>
                    <a:pt x="98531" y="7907"/>
                  </a:cubicBezTo>
                  <a:lnTo>
                    <a:pt x="122792" y="7907"/>
                  </a:lnTo>
                  <a:cubicBezTo>
                    <a:pt x="143768" y="7907"/>
                    <a:pt x="157162" y="14740"/>
                    <a:pt x="157162" y="32200"/>
                  </a:cubicBezTo>
                  <a:cubicBezTo>
                    <a:pt x="157162" y="42069"/>
                    <a:pt x="152108" y="63832"/>
                    <a:pt x="142251" y="72941"/>
                  </a:cubicBezTo>
                  <a:cubicBezTo>
                    <a:pt x="129616" y="84329"/>
                    <a:pt x="114453" y="86353"/>
                    <a:pt x="103333" y="86353"/>
                  </a:cubicBezTo>
                  <a:lnTo>
                    <a:pt x="67700" y="86353"/>
                  </a:lnTo>
                  <a:lnTo>
                    <a:pt x="84884" y="17523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5DC41D0D-CD5B-971E-499F-8D012BE5038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974323" y="5408738"/>
              <a:ext cx="202174" cy="198645"/>
            </a:xfrm>
            <a:custGeom>
              <a:avLst/>
              <a:gdLst>
                <a:gd name="connsiteX0" fmla="*/ 114460 w 202174"/>
                <a:gd name="connsiteY0" fmla="*/ 24356 h 198645"/>
                <a:gd name="connsiteX1" fmla="*/ 156411 w 202174"/>
                <a:gd name="connsiteY1" fmla="*/ 24356 h 198645"/>
                <a:gd name="connsiteX2" fmla="*/ 202406 w 202174"/>
                <a:gd name="connsiteY2" fmla="*/ 1834 h 198645"/>
                <a:gd name="connsiteX3" fmla="*/ 200132 w 202174"/>
                <a:gd name="connsiteY3" fmla="*/ 63 h 198645"/>
                <a:gd name="connsiteX4" fmla="*/ 184463 w 202174"/>
                <a:gd name="connsiteY4" fmla="*/ 7148 h 198645"/>
                <a:gd name="connsiteX5" fmla="*/ 177134 w 202174"/>
                <a:gd name="connsiteY5" fmla="*/ 8667 h 198645"/>
                <a:gd name="connsiteX6" fmla="*/ 66697 w 202174"/>
                <a:gd name="connsiteY6" fmla="*/ 8667 h 198645"/>
                <a:gd name="connsiteX7" fmla="*/ 232 w 202174"/>
                <a:gd name="connsiteY7" fmla="*/ 56493 h 198645"/>
                <a:gd name="connsiteX8" fmla="*/ 2253 w 202174"/>
                <a:gd name="connsiteY8" fmla="*/ 59530 h 198645"/>
                <a:gd name="connsiteX9" fmla="*/ 24745 w 202174"/>
                <a:gd name="connsiteY9" fmla="*/ 45106 h 198645"/>
                <a:gd name="connsiteX10" fmla="*/ 30558 w 202174"/>
                <a:gd name="connsiteY10" fmla="*/ 29417 h 198645"/>
                <a:gd name="connsiteX11" fmla="*/ 46226 w 202174"/>
                <a:gd name="connsiteY11" fmla="*/ 24356 h 198645"/>
                <a:gd name="connsiteX12" fmla="*/ 96517 w 202174"/>
                <a:gd name="connsiteY12" fmla="*/ 24356 h 198645"/>
                <a:gd name="connsiteX13" fmla="*/ 90705 w 202174"/>
                <a:gd name="connsiteY13" fmla="*/ 33466 h 198645"/>
                <a:gd name="connsiteX14" fmla="*/ 61895 w 202174"/>
                <a:gd name="connsiteY14" fmla="*/ 148098 h 198645"/>
                <a:gd name="connsiteX15" fmla="*/ 46226 w 202174"/>
                <a:gd name="connsiteY15" fmla="*/ 192888 h 198645"/>
                <a:gd name="connsiteX16" fmla="*/ 44710 w 202174"/>
                <a:gd name="connsiteY16" fmla="*/ 196936 h 198645"/>
                <a:gd name="connsiteX17" fmla="*/ 46985 w 202174"/>
                <a:gd name="connsiteY17" fmla="*/ 198708 h 198645"/>
                <a:gd name="connsiteX18" fmla="*/ 68213 w 202174"/>
                <a:gd name="connsiteY18" fmla="*/ 186561 h 198645"/>
                <a:gd name="connsiteX19" fmla="*/ 86156 w 202174"/>
                <a:gd name="connsiteY19" fmla="*/ 137216 h 198645"/>
                <a:gd name="connsiteX20" fmla="*/ 114460 w 202174"/>
                <a:gd name="connsiteY20" fmla="*/ 24356 h 19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2174" h="198645">
                  <a:moveTo>
                    <a:pt x="114460" y="24356"/>
                  </a:moveTo>
                  <a:lnTo>
                    <a:pt x="156411" y="24356"/>
                  </a:lnTo>
                  <a:cubicBezTo>
                    <a:pt x="189770" y="24356"/>
                    <a:pt x="202406" y="5124"/>
                    <a:pt x="202406" y="1834"/>
                  </a:cubicBezTo>
                  <a:cubicBezTo>
                    <a:pt x="202406" y="569"/>
                    <a:pt x="201395" y="63"/>
                    <a:pt x="200132" y="63"/>
                  </a:cubicBezTo>
                  <a:cubicBezTo>
                    <a:pt x="197352" y="63"/>
                    <a:pt x="190781" y="2593"/>
                    <a:pt x="184463" y="7148"/>
                  </a:cubicBezTo>
                  <a:cubicBezTo>
                    <a:pt x="182441" y="8667"/>
                    <a:pt x="181936" y="8667"/>
                    <a:pt x="177134" y="8667"/>
                  </a:cubicBezTo>
                  <a:lnTo>
                    <a:pt x="66697" y="8667"/>
                  </a:lnTo>
                  <a:cubicBezTo>
                    <a:pt x="35360" y="8667"/>
                    <a:pt x="232" y="35743"/>
                    <a:pt x="232" y="56493"/>
                  </a:cubicBezTo>
                  <a:cubicBezTo>
                    <a:pt x="232" y="58011"/>
                    <a:pt x="232" y="59530"/>
                    <a:pt x="2253" y="59530"/>
                  </a:cubicBezTo>
                  <a:cubicBezTo>
                    <a:pt x="8319" y="59530"/>
                    <a:pt x="24240" y="51179"/>
                    <a:pt x="24745" y="45106"/>
                  </a:cubicBezTo>
                  <a:cubicBezTo>
                    <a:pt x="24998" y="40804"/>
                    <a:pt x="25503" y="35996"/>
                    <a:pt x="30558" y="29417"/>
                  </a:cubicBezTo>
                  <a:cubicBezTo>
                    <a:pt x="33085" y="26380"/>
                    <a:pt x="35107" y="24356"/>
                    <a:pt x="46226" y="24356"/>
                  </a:cubicBezTo>
                  <a:lnTo>
                    <a:pt x="96517" y="24356"/>
                  </a:lnTo>
                  <a:cubicBezTo>
                    <a:pt x="92221" y="27139"/>
                    <a:pt x="91210" y="30935"/>
                    <a:pt x="90705" y="33466"/>
                  </a:cubicBezTo>
                  <a:lnTo>
                    <a:pt x="61895" y="148098"/>
                  </a:lnTo>
                  <a:cubicBezTo>
                    <a:pt x="58862" y="160497"/>
                    <a:pt x="53555" y="176439"/>
                    <a:pt x="46226" y="192888"/>
                  </a:cubicBezTo>
                  <a:cubicBezTo>
                    <a:pt x="44710" y="195924"/>
                    <a:pt x="44710" y="196430"/>
                    <a:pt x="44710" y="196936"/>
                  </a:cubicBezTo>
                  <a:cubicBezTo>
                    <a:pt x="44710" y="198455"/>
                    <a:pt x="45721" y="198708"/>
                    <a:pt x="46985" y="198708"/>
                  </a:cubicBezTo>
                  <a:cubicBezTo>
                    <a:pt x="52039" y="198708"/>
                    <a:pt x="64422" y="191875"/>
                    <a:pt x="68213" y="186561"/>
                  </a:cubicBezTo>
                  <a:cubicBezTo>
                    <a:pt x="69729" y="184031"/>
                    <a:pt x="80849" y="158220"/>
                    <a:pt x="86156" y="137216"/>
                  </a:cubicBezTo>
                  <a:lnTo>
                    <a:pt x="114460" y="24356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44A7ADF-B818-C782-067E-F9BCEA23C40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177461" y="5416582"/>
              <a:ext cx="152641" cy="173593"/>
            </a:xfrm>
            <a:custGeom>
              <a:avLst/>
              <a:gdLst>
                <a:gd name="connsiteX0" fmla="*/ 152881 w 152641"/>
                <a:gd name="connsiteY0" fmla="*/ 104320 h 173593"/>
                <a:gd name="connsiteX1" fmla="*/ 141004 w 152641"/>
                <a:gd name="connsiteY1" fmla="*/ 104320 h 173593"/>
                <a:gd name="connsiteX2" fmla="*/ 89449 w 152641"/>
                <a:gd name="connsiteY2" fmla="*/ 161762 h 173593"/>
                <a:gd name="connsiteX3" fmla="*/ 63419 w 152641"/>
                <a:gd name="connsiteY3" fmla="*/ 161762 h 173593"/>
                <a:gd name="connsiteX4" fmla="*/ 63419 w 152641"/>
                <a:gd name="connsiteY4" fmla="*/ 11956 h 173593"/>
                <a:gd name="connsiteX5" fmla="*/ 97536 w 152641"/>
                <a:gd name="connsiteY5" fmla="*/ 11956 h 173593"/>
                <a:gd name="connsiteX6" fmla="*/ 97536 w 152641"/>
                <a:gd name="connsiteY6" fmla="*/ 63 h 173593"/>
                <a:gd name="connsiteX7" fmla="*/ 46487 w 152641"/>
                <a:gd name="connsiteY7" fmla="*/ 822 h 173593"/>
                <a:gd name="connsiteX8" fmla="*/ 240 w 152641"/>
                <a:gd name="connsiteY8" fmla="*/ 63 h 173593"/>
                <a:gd name="connsiteX9" fmla="*/ 240 w 152641"/>
                <a:gd name="connsiteY9" fmla="*/ 11956 h 173593"/>
                <a:gd name="connsiteX10" fmla="*/ 27533 w 152641"/>
                <a:gd name="connsiteY10" fmla="*/ 11956 h 173593"/>
                <a:gd name="connsiteX11" fmla="*/ 27533 w 152641"/>
                <a:gd name="connsiteY11" fmla="*/ 161762 h 173593"/>
                <a:gd name="connsiteX12" fmla="*/ 240 w 152641"/>
                <a:gd name="connsiteY12" fmla="*/ 161762 h 173593"/>
                <a:gd name="connsiteX13" fmla="*/ 240 w 152641"/>
                <a:gd name="connsiteY13" fmla="*/ 173656 h 173593"/>
                <a:gd name="connsiteX14" fmla="*/ 145047 w 152641"/>
                <a:gd name="connsiteY14" fmla="*/ 173656 h 173593"/>
                <a:gd name="connsiteX15" fmla="*/ 152881 w 152641"/>
                <a:gd name="connsiteY15" fmla="*/ 104320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641" h="173593">
                  <a:moveTo>
                    <a:pt x="152881" y="104320"/>
                  </a:moveTo>
                  <a:lnTo>
                    <a:pt x="141004" y="104320"/>
                  </a:lnTo>
                  <a:cubicBezTo>
                    <a:pt x="138982" y="121780"/>
                    <a:pt x="134686" y="161762"/>
                    <a:pt x="89449" y="161762"/>
                  </a:cubicBezTo>
                  <a:lnTo>
                    <a:pt x="63419" y="161762"/>
                  </a:lnTo>
                  <a:lnTo>
                    <a:pt x="63419" y="11956"/>
                  </a:lnTo>
                  <a:lnTo>
                    <a:pt x="97536" y="11956"/>
                  </a:lnTo>
                  <a:lnTo>
                    <a:pt x="97536" y="63"/>
                  </a:lnTo>
                  <a:cubicBezTo>
                    <a:pt x="86417" y="822"/>
                    <a:pt x="58870" y="822"/>
                    <a:pt x="46487" y="822"/>
                  </a:cubicBezTo>
                  <a:cubicBezTo>
                    <a:pt x="35367" y="822"/>
                    <a:pt x="9843" y="822"/>
                    <a:pt x="240" y="63"/>
                  </a:cubicBezTo>
                  <a:lnTo>
                    <a:pt x="240" y="11956"/>
                  </a:lnTo>
                  <a:lnTo>
                    <a:pt x="27533" y="11956"/>
                  </a:lnTo>
                  <a:lnTo>
                    <a:pt x="27533" y="161762"/>
                  </a:lnTo>
                  <a:lnTo>
                    <a:pt x="240" y="161762"/>
                  </a:lnTo>
                  <a:lnTo>
                    <a:pt x="240" y="173656"/>
                  </a:lnTo>
                  <a:lnTo>
                    <a:pt x="145047" y="173656"/>
                  </a:lnTo>
                  <a:lnTo>
                    <a:pt x="152881" y="104320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3F46D20D-7410-3896-487F-382AE6956C3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426751" y="5497305"/>
              <a:ext cx="168057" cy="59213"/>
            </a:xfrm>
            <a:custGeom>
              <a:avLst/>
              <a:gdLst>
                <a:gd name="connsiteX0" fmla="*/ 159714 w 168057"/>
                <a:gd name="connsiteY0" fmla="*/ 10185 h 59213"/>
                <a:gd name="connsiteX1" fmla="*/ 168307 w 168057"/>
                <a:gd name="connsiteY1" fmla="*/ 5124 h 59213"/>
                <a:gd name="connsiteX2" fmla="*/ 159967 w 168057"/>
                <a:gd name="connsiteY2" fmla="*/ 63 h 59213"/>
                <a:gd name="connsiteX3" fmla="*/ 8589 w 168057"/>
                <a:gd name="connsiteY3" fmla="*/ 63 h 59213"/>
                <a:gd name="connsiteX4" fmla="*/ 249 w 168057"/>
                <a:gd name="connsiteY4" fmla="*/ 5124 h 59213"/>
                <a:gd name="connsiteX5" fmla="*/ 8842 w 168057"/>
                <a:gd name="connsiteY5" fmla="*/ 10185 h 59213"/>
                <a:gd name="connsiteX6" fmla="*/ 159714 w 168057"/>
                <a:gd name="connsiteY6" fmla="*/ 10185 h 59213"/>
                <a:gd name="connsiteX7" fmla="*/ 159967 w 168057"/>
                <a:gd name="connsiteY7" fmla="*/ 59277 h 59213"/>
                <a:gd name="connsiteX8" fmla="*/ 168307 w 168057"/>
                <a:gd name="connsiteY8" fmla="*/ 54216 h 59213"/>
                <a:gd name="connsiteX9" fmla="*/ 159714 w 168057"/>
                <a:gd name="connsiteY9" fmla="*/ 49155 h 59213"/>
                <a:gd name="connsiteX10" fmla="*/ 8842 w 168057"/>
                <a:gd name="connsiteY10" fmla="*/ 49155 h 59213"/>
                <a:gd name="connsiteX11" fmla="*/ 249 w 168057"/>
                <a:gd name="connsiteY11" fmla="*/ 54216 h 59213"/>
                <a:gd name="connsiteX12" fmla="*/ 8589 w 168057"/>
                <a:gd name="connsiteY12" fmla="*/ 59277 h 59213"/>
                <a:gd name="connsiteX13" fmla="*/ 159967 w 168057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057" h="59213">
                  <a:moveTo>
                    <a:pt x="159714" y="10185"/>
                  </a:moveTo>
                  <a:cubicBezTo>
                    <a:pt x="163505" y="10185"/>
                    <a:pt x="168307" y="10185"/>
                    <a:pt x="168307" y="5124"/>
                  </a:cubicBezTo>
                  <a:cubicBezTo>
                    <a:pt x="168307" y="63"/>
                    <a:pt x="163505" y="63"/>
                    <a:pt x="159967" y="63"/>
                  </a:cubicBezTo>
                  <a:lnTo>
                    <a:pt x="8589" y="63"/>
                  </a:lnTo>
                  <a:cubicBezTo>
                    <a:pt x="5051" y="63"/>
                    <a:pt x="249" y="63"/>
                    <a:pt x="249" y="5124"/>
                  </a:cubicBezTo>
                  <a:cubicBezTo>
                    <a:pt x="249" y="10185"/>
                    <a:pt x="5051" y="10185"/>
                    <a:pt x="8842" y="10185"/>
                  </a:cubicBezTo>
                  <a:lnTo>
                    <a:pt x="159714" y="10185"/>
                  </a:lnTo>
                  <a:close/>
                  <a:moveTo>
                    <a:pt x="159967" y="59277"/>
                  </a:moveTo>
                  <a:cubicBezTo>
                    <a:pt x="163505" y="59277"/>
                    <a:pt x="168307" y="59277"/>
                    <a:pt x="168307" y="54216"/>
                  </a:cubicBezTo>
                  <a:cubicBezTo>
                    <a:pt x="168307" y="49155"/>
                    <a:pt x="163505" y="49155"/>
                    <a:pt x="159714" y="49155"/>
                  </a:cubicBezTo>
                  <a:lnTo>
                    <a:pt x="8842" y="49155"/>
                  </a:lnTo>
                  <a:cubicBezTo>
                    <a:pt x="5051" y="49155"/>
                    <a:pt x="249" y="49155"/>
                    <a:pt x="249" y="54216"/>
                  </a:cubicBezTo>
                  <a:cubicBezTo>
                    <a:pt x="249" y="59277"/>
                    <a:pt x="5051" y="59277"/>
                    <a:pt x="8589" y="59277"/>
                  </a:cubicBezTo>
                  <a:lnTo>
                    <a:pt x="159967" y="59277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C1B4D9D-CAA9-C329-0968-027993B2EAA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689211" y="5416582"/>
              <a:ext cx="152641" cy="173593"/>
            </a:xfrm>
            <a:custGeom>
              <a:avLst/>
              <a:gdLst>
                <a:gd name="connsiteX0" fmla="*/ 152902 w 152641"/>
                <a:gd name="connsiteY0" fmla="*/ 104320 h 173593"/>
                <a:gd name="connsiteX1" fmla="*/ 141024 w 152641"/>
                <a:gd name="connsiteY1" fmla="*/ 104320 h 173593"/>
                <a:gd name="connsiteX2" fmla="*/ 89469 w 152641"/>
                <a:gd name="connsiteY2" fmla="*/ 161762 h 173593"/>
                <a:gd name="connsiteX3" fmla="*/ 63439 w 152641"/>
                <a:gd name="connsiteY3" fmla="*/ 161762 h 173593"/>
                <a:gd name="connsiteX4" fmla="*/ 63439 w 152641"/>
                <a:gd name="connsiteY4" fmla="*/ 11956 h 173593"/>
                <a:gd name="connsiteX5" fmla="*/ 97556 w 152641"/>
                <a:gd name="connsiteY5" fmla="*/ 11956 h 173593"/>
                <a:gd name="connsiteX6" fmla="*/ 97556 w 152641"/>
                <a:gd name="connsiteY6" fmla="*/ 63 h 173593"/>
                <a:gd name="connsiteX7" fmla="*/ 46507 w 152641"/>
                <a:gd name="connsiteY7" fmla="*/ 822 h 173593"/>
                <a:gd name="connsiteX8" fmla="*/ 260 w 152641"/>
                <a:gd name="connsiteY8" fmla="*/ 63 h 173593"/>
                <a:gd name="connsiteX9" fmla="*/ 260 w 152641"/>
                <a:gd name="connsiteY9" fmla="*/ 11956 h 173593"/>
                <a:gd name="connsiteX10" fmla="*/ 27553 w 152641"/>
                <a:gd name="connsiteY10" fmla="*/ 11956 h 173593"/>
                <a:gd name="connsiteX11" fmla="*/ 27553 w 152641"/>
                <a:gd name="connsiteY11" fmla="*/ 161762 h 173593"/>
                <a:gd name="connsiteX12" fmla="*/ 260 w 152641"/>
                <a:gd name="connsiteY12" fmla="*/ 161762 h 173593"/>
                <a:gd name="connsiteX13" fmla="*/ 260 w 152641"/>
                <a:gd name="connsiteY13" fmla="*/ 173656 h 173593"/>
                <a:gd name="connsiteX14" fmla="*/ 145067 w 152641"/>
                <a:gd name="connsiteY14" fmla="*/ 173656 h 173593"/>
                <a:gd name="connsiteX15" fmla="*/ 152902 w 152641"/>
                <a:gd name="connsiteY15" fmla="*/ 104320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641" h="173593">
                  <a:moveTo>
                    <a:pt x="152902" y="104320"/>
                  </a:moveTo>
                  <a:lnTo>
                    <a:pt x="141024" y="104320"/>
                  </a:lnTo>
                  <a:cubicBezTo>
                    <a:pt x="139002" y="121780"/>
                    <a:pt x="134706" y="161762"/>
                    <a:pt x="89469" y="161762"/>
                  </a:cubicBezTo>
                  <a:lnTo>
                    <a:pt x="63439" y="161762"/>
                  </a:lnTo>
                  <a:lnTo>
                    <a:pt x="63439" y="11956"/>
                  </a:lnTo>
                  <a:lnTo>
                    <a:pt x="97556" y="11956"/>
                  </a:lnTo>
                  <a:lnTo>
                    <a:pt x="97556" y="63"/>
                  </a:lnTo>
                  <a:cubicBezTo>
                    <a:pt x="86437" y="822"/>
                    <a:pt x="58890" y="822"/>
                    <a:pt x="46507" y="822"/>
                  </a:cubicBezTo>
                  <a:cubicBezTo>
                    <a:pt x="35388" y="822"/>
                    <a:pt x="9863" y="822"/>
                    <a:pt x="260" y="63"/>
                  </a:cubicBezTo>
                  <a:lnTo>
                    <a:pt x="260" y="11956"/>
                  </a:lnTo>
                  <a:lnTo>
                    <a:pt x="27553" y="11956"/>
                  </a:lnTo>
                  <a:lnTo>
                    <a:pt x="27553" y="161762"/>
                  </a:lnTo>
                  <a:lnTo>
                    <a:pt x="260" y="161762"/>
                  </a:lnTo>
                  <a:lnTo>
                    <a:pt x="260" y="173656"/>
                  </a:lnTo>
                  <a:lnTo>
                    <a:pt x="145067" y="173656"/>
                  </a:lnTo>
                  <a:lnTo>
                    <a:pt x="152902" y="104320"/>
                  </a:lnTo>
                  <a:close/>
                </a:path>
              </a:pathLst>
            </a:custGeom>
            <a:solidFill>
              <a:srgbClr val="000000"/>
            </a:solidFill>
            <a:ln w="253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3B566D41-EB17-12A1-4AD3-71ED7CD3EAE5}"/>
              </a:ext>
            </a:extLst>
          </p:cNvPr>
          <p:cNvSpPr txBox="1"/>
          <p:nvPr/>
        </p:nvSpPr>
        <p:spPr>
          <a:xfrm>
            <a:off x="6367352" y="5022365"/>
            <a:ext cx="4883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We need to keep track of the permutations</a:t>
            </a:r>
          </a:p>
        </p:txBody>
      </p:sp>
      <p:sp>
        <p:nvSpPr>
          <p:cNvPr id="214" name="Arrow: Down 213">
            <a:extLst>
              <a:ext uri="{FF2B5EF4-FFF2-40B4-BE49-F238E27FC236}">
                <a16:creationId xmlns:a16="http://schemas.microsoft.com/office/drawing/2014/main" id="{FE6413B2-FE1D-4642-9FB9-DA755EE09FA7}"/>
              </a:ext>
            </a:extLst>
          </p:cNvPr>
          <p:cNvSpPr/>
          <p:nvPr/>
        </p:nvSpPr>
        <p:spPr>
          <a:xfrm>
            <a:off x="8463290" y="4531060"/>
            <a:ext cx="345950" cy="4740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8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3" grpId="0"/>
      <p:bldP spid="2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 descr="\documentclass{article}&#10;\usepackage{amsmath}&#10;\pagestyle{empty}&#10;\begin{document}&#10;&#10;&#10;$\sigma(\mathbf{L}) = \sigma^R(\mathbf{L}_{R^{-1}})$&#10;&#10;\end{document}" title="IguanaTex Vector Display">
            <a:extLst>
              <a:ext uri="{FF2B5EF4-FFF2-40B4-BE49-F238E27FC236}">
                <a16:creationId xmlns:a16="http://schemas.microsoft.com/office/drawing/2014/main" id="{119586DA-C187-98BA-D2C1-8980CA797310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132189" y="1504950"/>
            <a:ext cx="1927623" cy="263527"/>
            <a:chOff x="6515960" y="1963556"/>
            <a:chExt cx="1927623" cy="263527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653D17A-CB12-3FAC-95C0-9D8CED3F5F3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515960" y="2062589"/>
              <a:ext cx="134298" cy="106764"/>
            </a:xfrm>
            <a:custGeom>
              <a:avLst/>
              <a:gdLst>
                <a:gd name="connsiteX0" fmla="*/ 121936 w 134298"/>
                <a:gd name="connsiteY0" fmla="*/ 14073 h 106764"/>
                <a:gd name="connsiteX1" fmla="*/ 134375 w 134298"/>
                <a:gd name="connsiteY1" fmla="*/ 5860 h 106764"/>
                <a:gd name="connsiteX2" fmla="*/ 124474 w 134298"/>
                <a:gd name="connsiteY2" fmla="*/ 63 h 106764"/>
                <a:gd name="connsiteX3" fmla="*/ 66591 w 134298"/>
                <a:gd name="connsiteY3" fmla="*/ 63 h 106764"/>
                <a:gd name="connsiteX4" fmla="*/ 77 w 134298"/>
                <a:gd name="connsiteY4" fmla="*/ 68663 h 106764"/>
                <a:gd name="connsiteX5" fmla="*/ 38158 w 134298"/>
                <a:gd name="connsiteY5" fmla="*/ 106827 h 106764"/>
                <a:gd name="connsiteX6" fmla="*/ 101880 w 134298"/>
                <a:gd name="connsiteY6" fmla="*/ 40401 h 106764"/>
                <a:gd name="connsiteX7" fmla="*/ 94010 w 134298"/>
                <a:gd name="connsiteY7" fmla="*/ 14073 h 106764"/>
                <a:gd name="connsiteX8" fmla="*/ 121936 w 134298"/>
                <a:gd name="connsiteY8" fmla="*/ 14073 h 106764"/>
                <a:gd name="connsiteX9" fmla="*/ 38411 w 134298"/>
                <a:gd name="connsiteY9" fmla="*/ 101513 h 106764"/>
                <a:gd name="connsiteX10" fmla="*/ 15817 w 134298"/>
                <a:gd name="connsiteY10" fmla="*/ 75426 h 106764"/>
                <a:gd name="connsiteX11" fmla="*/ 27749 w 134298"/>
                <a:gd name="connsiteY11" fmla="*/ 34121 h 106764"/>
                <a:gd name="connsiteX12" fmla="*/ 62276 w 134298"/>
                <a:gd name="connsiteY12" fmla="*/ 14073 h 106764"/>
                <a:gd name="connsiteX13" fmla="*/ 85632 w 134298"/>
                <a:gd name="connsiteY13" fmla="*/ 37503 h 106764"/>
                <a:gd name="connsiteX14" fmla="*/ 71923 w 134298"/>
                <a:gd name="connsiteY14" fmla="*/ 80982 h 106764"/>
                <a:gd name="connsiteX15" fmla="*/ 38411 w 134298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298" h="106764">
                  <a:moveTo>
                    <a:pt x="121936" y="14073"/>
                  </a:moveTo>
                  <a:cubicBezTo>
                    <a:pt x="125236" y="14073"/>
                    <a:pt x="134375" y="14073"/>
                    <a:pt x="134375" y="5860"/>
                  </a:cubicBezTo>
                  <a:cubicBezTo>
                    <a:pt x="134375" y="63"/>
                    <a:pt x="129044" y="63"/>
                    <a:pt x="124474" y="63"/>
                  </a:cubicBezTo>
                  <a:lnTo>
                    <a:pt x="66591" y="63"/>
                  </a:lnTo>
                  <a:cubicBezTo>
                    <a:pt x="28257" y="63"/>
                    <a:pt x="77" y="39918"/>
                    <a:pt x="77" y="68663"/>
                  </a:cubicBezTo>
                  <a:cubicBezTo>
                    <a:pt x="77" y="89919"/>
                    <a:pt x="15055" y="106827"/>
                    <a:pt x="38158" y="106827"/>
                  </a:cubicBezTo>
                  <a:cubicBezTo>
                    <a:pt x="68115" y="106827"/>
                    <a:pt x="101880" y="77600"/>
                    <a:pt x="101880" y="40401"/>
                  </a:cubicBezTo>
                  <a:cubicBezTo>
                    <a:pt x="101880" y="36295"/>
                    <a:pt x="101880" y="24701"/>
                    <a:pt x="94010" y="14073"/>
                  </a:cubicBezTo>
                  <a:lnTo>
                    <a:pt x="121936" y="14073"/>
                  </a:lnTo>
                  <a:close/>
                  <a:moveTo>
                    <a:pt x="38411" y="101513"/>
                  </a:moveTo>
                  <a:cubicBezTo>
                    <a:pt x="25972" y="101513"/>
                    <a:pt x="15817" y="92817"/>
                    <a:pt x="15817" y="75426"/>
                  </a:cubicBezTo>
                  <a:cubicBezTo>
                    <a:pt x="15817" y="68180"/>
                    <a:pt x="18863" y="48373"/>
                    <a:pt x="27749" y="34121"/>
                  </a:cubicBezTo>
                  <a:cubicBezTo>
                    <a:pt x="38411" y="17454"/>
                    <a:pt x="53644" y="14073"/>
                    <a:pt x="62276" y="14073"/>
                  </a:cubicBezTo>
                  <a:cubicBezTo>
                    <a:pt x="83601" y="14073"/>
                    <a:pt x="85632" y="30015"/>
                    <a:pt x="85632" y="37503"/>
                  </a:cubicBezTo>
                  <a:cubicBezTo>
                    <a:pt x="85632" y="48856"/>
                    <a:pt x="80554" y="68663"/>
                    <a:pt x="71923" y="80982"/>
                  </a:cubicBezTo>
                  <a:cubicBezTo>
                    <a:pt x="62022" y="95233"/>
                    <a:pt x="48313" y="101513"/>
                    <a:pt x="38411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B97E10-2916-D252-AF31-2673FBE97D8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685621" y="1985535"/>
              <a:ext cx="58898" cy="241548"/>
            </a:xfrm>
            <a:custGeom>
              <a:avLst/>
              <a:gdLst>
                <a:gd name="connsiteX0" fmla="*/ 58981 w 58898"/>
                <a:gd name="connsiteY0" fmla="*/ 239196 h 241548"/>
                <a:gd name="connsiteX1" fmla="*/ 54665 w 58898"/>
                <a:gd name="connsiteY1" fmla="*/ 233882 h 241548"/>
                <a:gd name="connsiteX2" fmla="*/ 14807 w 58898"/>
                <a:gd name="connsiteY2" fmla="*/ 120837 h 241548"/>
                <a:gd name="connsiteX3" fmla="*/ 55681 w 58898"/>
                <a:gd name="connsiteY3" fmla="*/ 6585 h 241548"/>
                <a:gd name="connsiteX4" fmla="*/ 58981 w 58898"/>
                <a:gd name="connsiteY4" fmla="*/ 2478 h 241548"/>
                <a:gd name="connsiteX5" fmla="*/ 56442 w 58898"/>
                <a:gd name="connsiteY5" fmla="*/ 63 h 241548"/>
                <a:gd name="connsiteX6" fmla="*/ 16077 w 58898"/>
                <a:gd name="connsiteY6" fmla="*/ 47165 h 241548"/>
                <a:gd name="connsiteX7" fmla="*/ 83 w 58898"/>
                <a:gd name="connsiteY7" fmla="*/ 120837 h 241548"/>
                <a:gd name="connsiteX8" fmla="*/ 16838 w 58898"/>
                <a:gd name="connsiteY8" fmla="*/ 196200 h 241548"/>
                <a:gd name="connsiteX9" fmla="*/ 56442 w 58898"/>
                <a:gd name="connsiteY9" fmla="*/ 241612 h 241548"/>
                <a:gd name="connsiteX10" fmla="*/ 58981 w 58898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98" h="241548">
                  <a:moveTo>
                    <a:pt x="58981" y="239196"/>
                  </a:moveTo>
                  <a:cubicBezTo>
                    <a:pt x="58981" y="238471"/>
                    <a:pt x="58981" y="237988"/>
                    <a:pt x="54665" y="233882"/>
                  </a:cubicBezTo>
                  <a:cubicBezTo>
                    <a:pt x="22931" y="203447"/>
                    <a:pt x="14807" y="157794"/>
                    <a:pt x="14807" y="120837"/>
                  </a:cubicBezTo>
                  <a:cubicBezTo>
                    <a:pt x="14807" y="78808"/>
                    <a:pt x="24455" y="36778"/>
                    <a:pt x="55681" y="6585"/>
                  </a:cubicBezTo>
                  <a:cubicBezTo>
                    <a:pt x="58981" y="3686"/>
                    <a:pt x="58981" y="3203"/>
                    <a:pt x="58981" y="2478"/>
                  </a:cubicBezTo>
                  <a:cubicBezTo>
                    <a:pt x="58981" y="787"/>
                    <a:pt x="57966" y="63"/>
                    <a:pt x="56442" y="63"/>
                  </a:cubicBezTo>
                  <a:cubicBezTo>
                    <a:pt x="53904" y="63"/>
                    <a:pt x="31055" y="16488"/>
                    <a:pt x="16077" y="47165"/>
                  </a:cubicBezTo>
                  <a:cubicBezTo>
                    <a:pt x="3129" y="73735"/>
                    <a:pt x="83" y="100547"/>
                    <a:pt x="83" y="120837"/>
                  </a:cubicBezTo>
                  <a:cubicBezTo>
                    <a:pt x="83" y="139678"/>
                    <a:pt x="2875" y="168905"/>
                    <a:pt x="16838" y="196200"/>
                  </a:cubicBezTo>
                  <a:cubicBezTo>
                    <a:pt x="32071" y="225911"/>
                    <a:pt x="53904" y="241612"/>
                    <a:pt x="56442" y="241612"/>
                  </a:cubicBezTo>
                  <a:cubicBezTo>
                    <a:pt x="57966" y="241612"/>
                    <a:pt x="58981" y="240887"/>
                    <a:pt x="58981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0528F21-D6FC-67CD-FBFA-A7B82FA26BF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769117" y="2000994"/>
              <a:ext cx="153339" cy="165702"/>
            </a:xfrm>
            <a:custGeom>
              <a:avLst/>
              <a:gdLst>
                <a:gd name="connsiteX0" fmla="*/ 153426 w 153339"/>
                <a:gd name="connsiteY0" fmla="*/ 99581 h 165702"/>
                <a:gd name="connsiteX1" fmla="*/ 141494 w 153339"/>
                <a:gd name="connsiteY1" fmla="*/ 99581 h 165702"/>
                <a:gd name="connsiteX2" fmla="*/ 89704 w 153339"/>
                <a:gd name="connsiteY2" fmla="*/ 154412 h 165702"/>
                <a:gd name="connsiteX3" fmla="*/ 63555 w 153339"/>
                <a:gd name="connsiteY3" fmla="*/ 154412 h 165702"/>
                <a:gd name="connsiteX4" fmla="*/ 63555 w 153339"/>
                <a:gd name="connsiteY4" fmla="*/ 11416 h 165702"/>
                <a:gd name="connsiteX5" fmla="*/ 97828 w 153339"/>
                <a:gd name="connsiteY5" fmla="*/ 11416 h 165702"/>
                <a:gd name="connsiteX6" fmla="*/ 97828 w 153339"/>
                <a:gd name="connsiteY6" fmla="*/ 63 h 165702"/>
                <a:gd name="connsiteX7" fmla="*/ 46545 w 153339"/>
                <a:gd name="connsiteY7" fmla="*/ 787 h 165702"/>
                <a:gd name="connsiteX8" fmla="*/ 87 w 153339"/>
                <a:gd name="connsiteY8" fmla="*/ 63 h 165702"/>
                <a:gd name="connsiteX9" fmla="*/ 87 w 153339"/>
                <a:gd name="connsiteY9" fmla="*/ 11416 h 165702"/>
                <a:gd name="connsiteX10" fmla="*/ 27505 w 153339"/>
                <a:gd name="connsiteY10" fmla="*/ 11416 h 165702"/>
                <a:gd name="connsiteX11" fmla="*/ 27505 w 153339"/>
                <a:gd name="connsiteY11" fmla="*/ 154412 h 165702"/>
                <a:gd name="connsiteX12" fmla="*/ 87 w 153339"/>
                <a:gd name="connsiteY12" fmla="*/ 154412 h 165702"/>
                <a:gd name="connsiteX13" fmla="*/ 87 w 153339"/>
                <a:gd name="connsiteY13" fmla="*/ 165765 h 165702"/>
                <a:gd name="connsiteX14" fmla="*/ 145556 w 153339"/>
                <a:gd name="connsiteY14" fmla="*/ 165765 h 165702"/>
                <a:gd name="connsiteX15" fmla="*/ 153426 w 153339"/>
                <a:gd name="connsiteY15" fmla="*/ 995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339" h="165702">
                  <a:moveTo>
                    <a:pt x="153426" y="99581"/>
                  </a:moveTo>
                  <a:lnTo>
                    <a:pt x="141494" y="99581"/>
                  </a:lnTo>
                  <a:cubicBezTo>
                    <a:pt x="139463" y="116248"/>
                    <a:pt x="135147" y="154412"/>
                    <a:pt x="89704" y="154412"/>
                  </a:cubicBezTo>
                  <a:lnTo>
                    <a:pt x="63555" y="154412"/>
                  </a:lnTo>
                  <a:lnTo>
                    <a:pt x="63555" y="11416"/>
                  </a:lnTo>
                  <a:lnTo>
                    <a:pt x="97828" y="11416"/>
                  </a:lnTo>
                  <a:lnTo>
                    <a:pt x="97828" y="63"/>
                  </a:lnTo>
                  <a:cubicBezTo>
                    <a:pt x="86657" y="787"/>
                    <a:pt x="58985" y="787"/>
                    <a:pt x="46545" y="787"/>
                  </a:cubicBezTo>
                  <a:cubicBezTo>
                    <a:pt x="35375" y="787"/>
                    <a:pt x="9734" y="787"/>
                    <a:pt x="87" y="63"/>
                  </a:cubicBezTo>
                  <a:lnTo>
                    <a:pt x="87" y="11416"/>
                  </a:lnTo>
                  <a:lnTo>
                    <a:pt x="27505" y="11416"/>
                  </a:lnTo>
                  <a:lnTo>
                    <a:pt x="27505" y="154412"/>
                  </a:lnTo>
                  <a:lnTo>
                    <a:pt x="87" y="154412"/>
                  </a:lnTo>
                  <a:lnTo>
                    <a:pt x="87" y="165765"/>
                  </a:lnTo>
                  <a:lnTo>
                    <a:pt x="145556" y="165765"/>
                  </a:lnTo>
                  <a:lnTo>
                    <a:pt x="153426" y="99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A4D523F-1111-836A-3393-661927D7DF9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949281" y="1985535"/>
              <a:ext cx="58898" cy="241548"/>
            </a:xfrm>
            <a:custGeom>
              <a:avLst/>
              <a:gdLst>
                <a:gd name="connsiteX0" fmla="*/ 58992 w 58898"/>
                <a:gd name="connsiteY0" fmla="*/ 120837 h 241548"/>
                <a:gd name="connsiteX1" fmla="*/ 42236 w 58898"/>
                <a:gd name="connsiteY1" fmla="*/ 45474 h 241548"/>
                <a:gd name="connsiteX2" fmla="*/ 2632 w 58898"/>
                <a:gd name="connsiteY2" fmla="*/ 63 h 241548"/>
                <a:gd name="connsiteX3" fmla="*/ 94 w 58898"/>
                <a:gd name="connsiteY3" fmla="*/ 2478 h 241548"/>
                <a:gd name="connsiteX4" fmla="*/ 4917 w 58898"/>
                <a:gd name="connsiteY4" fmla="*/ 8034 h 241548"/>
                <a:gd name="connsiteX5" fmla="*/ 44267 w 58898"/>
                <a:gd name="connsiteY5" fmla="*/ 120837 h 241548"/>
                <a:gd name="connsiteX6" fmla="*/ 3394 w 58898"/>
                <a:gd name="connsiteY6" fmla="*/ 235090 h 241548"/>
                <a:gd name="connsiteX7" fmla="*/ 94 w 58898"/>
                <a:gd name="connsiteY7" fmla="*/ 239196 h 241548"/>
                <a:gd name="connsiteX8" fmla="*/ 2632 w 58898"/>
                <a:gd name="connsiteY8" fmla="*/ 241612 h 241548"/>
                <a:gd name="connsiteX9" fmla="*/ 42998 w 58898"/>
                <a:gd name="connsiteY9" fmla="*/ 194510 h 241548"/>
                <a:gd name="connsiteX10" fmla="*/ 58992 w 58898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98" h="241548">
                  <a:moveTo>
                    <a:pt x="58992" y="120837"/>
                  </a:moveTo>
                  <a:cubicBezTo>
                    <a:pt x="58992" y="101996"/>
                    <a:pt x="56199" y="72769"/>
                    <a:pt x="42236" y="45474"/>
                  </a:cubicBezTo>
                  <a:cubicBezTo>
                    <a:pt x="27004" y="15763"/>
                    <a:pt x="5171" y="63"/>
                    <a:pt x="2632" y="63"/>
                  </a:cubicBezTo>
                  <a:cubicBezTo>
                    <a:pt x="1109" y="63"/>
                    <a:pt x="94" y="1029"/>
                    <a:pt x="94" y="2478"/>
                  </a:cubicBezTo>
                  <a:cubicBezTo>
                    <a:pt x="94" y="3203"/>
                    <a:pt x="94" y="3686"/>
                    <a:pt x="4917" y="8034"/>
                  </a:cubicBezTo>
                  <a:cubicBezTo>
                    <a:pt x="29797" y="31947"/>
                    <a:pt x="44267" y="70353"/>
                    <a:pt x="44267" y="120837"/>
                  </a:cubicBezTo>
                  <a:cubicBezTo>
                    <a:pt x="44267" y="162142"/>
                    <a:pt x="34874" y="204655"/>
                    <a:pt x="3394" y="235090"/>
                  </a:cubicBezTo>
                  <a:cubicBezTo>
                    <a:pt x="94" y="237988"/>
                    <a:pt x="94" y="238471"/>
                    <a:pt x="94" y="239196"/>
                  </a:cubicBezTo>
                  <a:cubicBezTo>
                    <a:pt x="94" y="240645"/>
                    <a:pt x="1109" y="241612"/>
                    <a:pt x="2632" y="241612"/>
                  </a:cubicBezTo>
                  <a:cubicBezTo>
                    <a:pt x="5171" y="241612"/>
                    <a:pt x="28020" y="225186"/>
                    <a:pt x="42998" y="194510"/>
                  </a:cubicBezTo>
                  <a:cubicBezTo>
                    <a:pt x="55946" y="167939"/>
                    <a:pt x="58992" y="141127"/>
                    <a:pt x="58992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70287BD-1AA8-D505-217B-719DA6A63A6C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118275" y="2078048"/>
              <a:ext cx="168825" cy="56522"/>
            </a:xfrm>
            <a:custGeom>
              <a:avLst/>
              <a:gdLst>
                <a:gd name="connsiteX0" fmla="*/ 160294 w 168825"/>
                <a:gd name="connsiteY0" fmla="*/ 9725 h 56522"/>
                <a:gd name="connsiteX1" fmla="*/ 168925 w 168825"/>
                <a:gd name="connsiteY1" fmla="*/ 4894 h 56522"/>
                <a:gd name="connsiteX2" fmla="*/ 160548 w 168825"/>
                <a:gd name="connsiteY2" fmla="*/ 63 h 56522"/>
                <a:gd name="connsiteX3" fmla="*/ 8478 w 168825"/>
                <a:gd name="connsiteY3" fmla="*/ 63 h 56522"/>
                <a:gd name="connsiteX4" fmla="*/ 100 w 168825"/>
                <a:gd name="connsiteY4" fmla="*/ 4894 h 56522"/>
                <a:gd name="connsiteX5" fmla="*/ 8732 w 168825"/>
                <a:gd name="connsiteY5" fmla="*/ 9725 h 56522"/>
                <a:gd name="connsiteX6" fmla="*/ 160294 w 168825"/>
                <a:gd name="connsiteY6" fmla="*/ 9725 h 56522"/>
                <a:gd name="connsiteX7" fmla="*/ 160548 w 168825"/>
                <a:gd name="connsiteY7" fmla="*/ 56585 h 56522"/>
                <a:gd name="connsiteX8" fmla="*/ 168925 w 168825"/>
                <a:gd name="connsiteY8" fmla="*/ 51754 h 56522"/>
                <a:gd name="connsiteX9" fmla="*/ 160294 w 168825"/>
                <a:gd name="connsiteY9" fmla="*/ 46923 h 56522"/>
                <a:gd name="connsiteX10" fmla="*/ 8732 w 168825"/>
                <a:gd name="connsiteY10" fmla="*/ 46923 h 56522"/>
                <a:gd name="connsiteX11" fmla="*/ 100 w 168825"/>
                <a:gd name="connsiteY11" fmla="*/ 51754 h 56522"/>
                <a:gd name="connsiteX12" fmla="*/ 8478 w 168825"/>
                <a:gd name="connsiteY12" fmla="*/ 56585 h 56522"/>
                <a:gd name="connsiteX13" fmla="*/ 160548 w 168825"/>
                <a:gd name="connsiteY13" fmla="*/ 56585 h 5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25" h="56522">
                  <a:moveTo>
                    <a:pt x="160294" y="9725"/>
                  </a:moveTo>
                  <a:cubicBezTo>
                    <a:pt x="164102" y="9725"/>
                    <a:pt x="168925" y="9725"/>
                    <a:pt x="168925" y="4894"/>
                  </a:cubicBezTo>
                  <a:cubicBezTo>
                    <a:pt x="168925" y="63"/>
                    <a:pt x="164102" y="63"/>
                    <a:pt x="160548" y="63"/>
                  </a:cubicBezTo>
                  <a:lnTo>
                    <a:pt x="8478" y="63"/>
                  </a:lnTo>
                  <a:cubicBezTo>
                    <a:pt x="4924" y="63"/>
                    <a:pt x="100" y="63"/>
                    <a:pt x="100" y="4894"/>
                  </a:cubicBezTo>
                  <a:cubicBezTo>
                    <a:pt x="100" y="9725"/>
                    <a:pt x="4924" y="9725"/>
                    <a:pt x="8732" y="9725"/>
                  </a:cubicBezTo>
                  <a:lnTo>
                    <a:pt x="160294" y="9725"/>
                  </a:lnTo>
                  <a:close/>
                  <a:moveTo>
                    <a:pt x="160548" y="56585"/>
                  </a:moveTo>
                  <a:cubicBezTo>
                    <a:pt x="164102" y="56585"/>
                    <a:pt x="168925" y="56585"/>
                    <a:pt x="168925" y="51754"/>
                  </a:cubicBezTo>
                  <a:cubicBezTo>
                    <a:pt x="168925" y="46923"/>
                    <a:pt x="164102" y="46923"/>
                    <a:pt x="160294" y="46923"/>
                  </a:cubicBezTo>
                  <a:lnTo>
                    <a:pt x="8732" y="46923"/>
                  </a:lnTo>
                  <a:cubicBezTo>
                    <a:pt x="4924" y="46923"/>
                    <a:pt x="100" y="46923"/>
                    <a:pt x="100" y="51754"/>
                  </a:cubicBezTo>
                  <a:cubicBezTo>
                    <a:pt x="100" y="56585"/>
                    <a:pt x="4924" y="56585"/>
                    <a:pt x="8478" y="56585"/>
                  </a:cubicBezTo>
                  <a:lnTo>
                    <a:pt x="160548" y="565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B5FF42-A9CE-CBA8-903A-FC445C2B1AB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381681" y="2062589"/>
              <a:ext cx="134298" cy="106764"/>
            </a:xfrm>
            <a:custGeom>
              <a:avLst/>
              <a:gdLst>
                <a:gd name="connsiteX0" fmla="*/ 121970 w 134298"/>
                <a:gd name="connsiteY0" fmla="*/ 14073 h 106764"/>
                <a:gd name="connsiteX1" fmla="*/ 134409 w 134298"/>
                <a:gd name="connsiteY1" fmla="*/ 5860 h 106764"/>
                <a:gd name="connsiteX2" fmla="*/ 124508 w 134298"/>
                <a:gd name="connsiteY2" fmla="*/ 63 h 106764"/>
                <a:gd name="connsiteX3" fmla="*/ 66625 w 134298"/>
                <a:gd name="connsiteY3" fmla="*/ 63 h 106764"/>
                <a:gd name="connsiteX4" fmla="*/ 111 w 134298"/>
                <a:gd name="connsiteY4" fmla="*/ 68663 h 106764"/>
                <a:gd name="connsiteX5" fmla="*/ 38192 w 134298"/>
                <a:gd name="connsiteY5" fmla="*/ 106827 h 106764"/>
                <a:gd name="connsiteX6" fmla="*/ 101914 w 134298"/>
                <a:gd name="connsiteY6" fmla="*/ 40401 h 106764"/>
                <a:gd name="connsiteX7" fmla="*/ 94044 w 134298"/>
                <a:gd name="connsiteY7" fmla="*/ 14073 h 106764"/>
                <a:gd name="connsiteX8" fmla="*/ 121970 w 134298"/>
                <a:gd name="connsiteY8" fmla="*/ 14073 h 106764"/>
                <a:gd name="connsiteX9" fmla="*/ 38445 w 134298"/>
                <a:gd name="connsiteY9" fmla="*/ 101513 h 106764"/>
                <a:gd name="connsiteX10" fmla="*/ 15851 w 134298"/>
                <a:gd name="connsiteY10" fmla="*/ 75426 h 106764"/>
                <a:gd name="connsiteX11" fmla="*/ 27783 w 134298"/>
                <a:gd name="connsiteY11" fmla="*/ 34121 h 106764"/>
                <a:gd name="connsiteX12" fmla="*/ 62309 w 134298"/>
                <a:gd name="connsiteY12" fmla="*/ 14073 h 106764"/>
                <a:gd name="connsiteX13" fmla="*/ 85666 w 134298"/>
                <a:gd name="connsiteY13" fmla="*/ 37503 h 106764"/>
                <a:gd name="connsiteX14" fmla="*/ 71957 w 134298"/>
                <a:gd name="connsiteY14" fmla="*/ 80982 h 106764"/>
                <a:gd name="connsiteX15" fmla="*/ 38445 w 134298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298" h="106764">
                  <a:moveTo>
                    <a:pt x="121970" y="14073"/>
                  </a:moveTo>
                  <a:cubicBezTo>
                    <a:pt x="125270" y="14073"/>
                    <a:pt x="134409" y="14073"/>
                    <a:pt x="134409" y="5860"/>
                  </a:cubicBezTo>
                  <a:cubicBezTo>
                    <a:pt x="134409" y="63"/>
                    <a:pt x="129078" y="63"/>
                    <a:pt x="124508" y="63"/>
                  </a:cubicBezTo>
                  <a:lnTo>
                    <a:pt x="66625" y="63"/>
                  </a:lnTo>
                  <a:cubicBezTo>
                    <a:pt x="28291" y="63"/>
                    <a:pt x="111" y="39918"/>
                    <a:pt x="111" y="68663"/>
                  </a:cubicBezTo>
                  <a:cubicBezTo>
                    <a:pt x="111" y="89919"/>
                    <a:pt x="15089" y="106827"/>
                    <a:pt x="38192" y="106827"/>
                  </a:cubicBezTo>
                  <a:cubicBezTo>
                    <a:pt x="68149" y="106827"/>
                    <a:pt x="101914" y="77600"/>
                    <a:pt x="101914" y="40401"/>
                  </a:cubicBezTo>
                  <a:cubicBezTo>
                    <a:pt x="101914" y="36295"/>
                    <a:pt x="101914" y="24701"/>
                    <a:pt x="94044" y="14073"/>
                  </a:cubicBezTo>
                  <a:lnTo>
                    <a:pt x="121970" y="14073"/>
                  </a:lnTo>
                  <a:close/>
                  <a:moveTo>
                    <a:pt x="38445" y="101513"/>
                  </a:moveTo>
                  <a:cubicBezTo>
                    <a:pt x="26006" y="101513"/>
                    <a:pt x="15851" y="92817"/>
                    <a:pt x="15851" y="75426"/>
                  </a:cubicBezTo>
                  <a:cubicBezTo>
                    <a:pt x="15851" y="68180"/>
                    <a:pt x="18897" y="48373"/>
                    <a:pt x="27783" y="34121"/>
                  </a:cubicBezTo>
                  <a:cubicBezTo>
                    <a:pt x="38445" y="17454"/>
                    <a:pt x="53678" y="14073"/>
                    <a:pt x="62309" y="14073"/>
                  </a:cubicBezTo>
                  <a:cubicBezTo>
                    <a:pt x="83635" y="14073"/>
                    <a:pt x="85666" y="30015"/>
                    <a:pt x="85666" y="37503"/>
                  </a:cubicBezTo>
                  <a:cubicBezTo>
                    <a:pt x="85666" y="48856"/>
                    <a:pt x="80588" y="68663"/>
                    <a:pt x="71957" y="80982"/>
                  </a:cubicBezTo>
                  <a:cubicBezTo>
                    <a:pt x="62056" y="95233"/>
                    <a:pt x="48347" y="101513"/>
                    <a:pt x="38445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1C4D303-DB7E-AF79-09AD-4C08470F937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538826" y="1963556"/>
              <a:ext cx="138259" cy="118866"/>
            </a:xfrm>
            <a:custGeom>
              <a:avLst/>
              <a:gdLst>
                <a:gd name="connsiteX0" fmla="*/ 60894 w 138259"/>
                <a:gd name="connsiteY0" fmla="*/ 11895 h 118866"/>
                <a:gd name="connsiteX1" fmla="*/ 66403 w 138259"/>
                <a:gd name="connsiteY1" fmla="*/ 6146 h 118866"/>
                <a:gd name="connsiteX2" fmla="*/ 77776 w 138259"/>
                <a:gd name="connsiteY2" fmla="*/ 6146 h 118866"/>
                <a:gd name="connsiteX3" fmla="*/ 114740 w 138259"/>
                <a:gd name="connsiteY3" fmla="*/ 23562 h 118866"/>
                <a:gd name="connsiteX4" fmla="*/ 103011 w 138259"/>
                <a:gd name="connsiteY4" fmla="*/ 47234 h 118866"/>
                <a:gd name="connsiteX5" fmla="*/ 72445 w 138259"/>
                <a:gd name="connsiteY5" fmla="*/ 55350 h 118866"/>
                <a:gd name="connsiteX6" fmla="*/ 49520 w 138259"/>
                <a:gd name="connsiteY6" fmla="*/ 55350 h 118866"/>
                <a:gd name="connsiteX7" fmla="*/ 60894 w 138259"/>
                <a:gd name="connsiteY7" fmla="*/ 11895 h 118866"/>
                <a:gd name="connsiteX8" fmla="*/ 93060 w 138259"/>
                <a:gd name="connsiteY8" fmla="*/ 58055 h 118866"/>
                <a:gd name="connsiteX9" fmla="*/ 133044 w 138259"/>
                <a:gd name="connsiteY9" fmla="*/ 26098 h 118866"/>
                <a:gd name="connsiteX10" fmla="*/ 89150 w 138259"/>
                <a:gd name="connsiteY10" fmla="*/ 59 h 118866"/>
                <a:gd name="connsiteX11" fmla="*/ 34593 w 138259"/>
                <a:gd name="connsiteY11" fmla="*/ 59 h 118866"/>
                <a:gd name="connsiteX12" fmla="*/ 28906 w 138259"/>
                <a:gd name="connsiteY12" fmla="*/ 3779 h 118866"/>
                <a:gd name="connsiteX13" fmla="*/ 34593 w 138259"/>
                <a:gd name="connsiteY13" fmla="*/ 6146 h 118866"/>
                <a:gd name="connsiteX14" fmla="*/ 41346 w 138259"/>
                <a:gd name="connsiteY14" fmla="*/ 6484 h 118866"/>
                <a:gd name="connsiteX15" fmla="*/ 45433 w 138259"/>
                <a:gd name="connsiteY15" fmla="*/ 8852 h 118866"/>
                <a:gd name="connsiteX16" fmla="*/ 44722 w 138259"/>
                <a:gd name="connsiteY16" fmla="*/ 12571 h 118866"/>
                <a:gd name="connsiteX17" fmla="*/ 21087 w 138259"/>
                <a:gd name="connsiteY17" fmla="*/ 102355 h 118866"/>
                <a:gd name="connsiteX18" fmla="*/ 5448 w 138259"/>
                <a:gd name="connsiteY18" fmla="*/ 109457 h 118866"/>
                <a:gd name="connsiteX19" fmla="*/ 117 w 138259"/>
                <a:gd name="connsiteY19" fmla="*/ 113007 h 118866"/>
                <a:gd name="connsiteX20" fmla="*/ 2960 w 138259"/>
                <a:gd name="connsiteY20" fmla="*/ 115544 h 118866"/>
                <a:gd name="connsiteX21" fmla="*/ 13978 w 138259"/>
                <a:gd name="connsiteY21" fmla="*/ 115036 h 118866"/>
                <a:gd name="connsiteX22" fmla="*/ 25707 w 138259"/>
                <a:gd name="connsiteY22" fmla="*/ 114867 h 118866"/>
                <a:gd name="connsiteX23" fmla="*/ 37081 w 138259"/>
                <a:gd name="connsiteY23" fmla="*/ 115036 h 118866"/>
                <a:gd name="connsiteX24" fmla="*/ 48987 w 138259"/>
                <a:gd name="connsiteY24" fmla="*/ 115544 h 118866"/>
                <a:gd name="connsiteX25" fmla="*/ 52719 w 138259"/>
                <a:gd name="connsiteY25" fmla="*/ 111993 h 118866"/>
                <a:gd name="connsiteX26" fmla="*/ 46855 w 138259"/>
                <a:gd name="connsiteY26" fmla="*/ 109457 h 118866"/>
                <a:gd name="connsiteX27" fmla="*/ 40102 w 138259"/>
                <a:gd name="connsiteY27" fmla="*/ 109118 h 118866"/>
                <a:gd name="connsiteX28" fmla="*/ 36192 w 138259"/>
                <a:gd name="connsiteY28" fmla="*/ 106582 h 118866"/>
                <a:gd name="connsiteX29" fmla="*/ 36903 w 138259"/>
                <a:gd name="connsiteY29" fmla="*/ 102862 h 118866"/>
                <a:gd name="connsiteX30" fmla="*/ 48099 w 138259"/>
                <a:gd name="connsiteY30" fmla="*/ 60084 h 118866"/>
                <a:gd name="connsiteX31" fmla="*/ 72267 w 138259"/>
                <a:gd name="connsiteY31" fmla="*/ 60084 h 118866"/>
                <a:gd name="connsiteX32" fmla="*/ 94126 w 138259"/>
                <a:gd name="connsiteY32" fmla="*/ 75302 h 118866"/>
                <a:gd name="connsiteX33" fmla="*/ 91638 w 138259"/>
                <a:gd name="connsiteY33" fmla="*/ 87137 h 118866"/>
                <a:gd name="connsiteX34" fmla="*/ 88794 w 138259"/>
                <a:gd name="connsiteY34" fmla="*/ 100326 h 118866"/>
                <a:gd name="connsiteX35" fmla="*/ 114918 w 138259"/>
                <a:gd name="connsiteY35" fmla="*/ 118925 h 118866"/>
                <a:gd name="connsiteX36" fmla="*/ 138376 w 138259"/>
                <a:gd name="connsiteY36" fmla="*/ 99312 h 118866"/>
                <a:gd name="connsiteX37" fmla="*/ 135355 w 138259"/>
                <a:gd name="connsiteY37" fmla="*/ 96944 h 118866"/>
                <a:gd name="connsiteX38" fmla="*/ 132156 w 138259"/>
                <a:gd name="connsiteY38" fmla="*/ 99819 h 118866"/>
                <a:gd name="connsiteX39" fmla="*/ 115629 w 138259"/>
                <a:gd name="connsiteY39" fmla="*/ 114191 h 118866"/>
                <a:gd name="connsiteX40" fmla="*/ 107632 w 138259"/>
                <a:gd name="connsiteY40" fmla="*/ 103200 h 118866"/>
                <a:gd name="connsiteX41" fmla="*/ 109409 w 138259"/>
                <a:gd name="connsiteY41" fmla="*/ 85616 h 118866"/>
                <a:gd name="connsiteX42" fmla="*/ 110120 w 138259"/>
                <a:gd name="connsiteY42" fmla="*/ 77669 h 118866"/>
                <a:gd name="connsiteX43" fmla="*/ 105144 w 138259"/>
                <a:gd name="connsiteY43" fmla="*/ 65157 h 118866"/>
                <a:gd name="connsiteX44" fmla="*/ 93060 w 138259"/>
                <a:gd name="connsiteY44" fmla="*/ 58055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8259" h="118866">
                  <a:moveTo>
                    <a:pt x="60894" y="11895"/>
                  </a:moveTo>
                  <a:cubicBezTo>
                    <a:pt x="62138" y="7161"/>
                    <a:pt x="62493" y="6653"/>
                    <a:pt x="66403" y="6146"/>
                  </a:cubicBezTo>
                  <a:lnTo>
                    <a:pt x="77776" y="6146"/>
                  </a:lnTo>
                  <a:cubicBezTo>
                    <a:pt x="94304" y="6146"/>
                    <a:pt x="114740" y="6146"/>
                    <a:pt x="114740" y="23562"/>
                  </a:cubicBezTo>
                  <a:cubicBezTo>
                    <a:pt x="114740" y="30494"/>
                    <a:pt x="111364" y="41147"/>
                    <a:pt x="103011" y="47234"/>
                  </a:cubicBezTo>
                  <a:cubicBezTo>
                    <a:pt x="95725" y="52644"/>
                    <a:pt x="84707" y="55350"/>
                    <a:pt x="72445" y="55350"/>
                  </a:cubicBezTo>
                  <a:lnTo>
                    <a:pt x="49520" y="55350"/>
                  </a:lnTo>
                  <a:lnTo>
                    <a:pt x="60894" y="11895"/>
                  </a:lnTo>
                  <a:close/>
                  <a:moveTo>
                    <a:pt x="93060" y="58055"/>
                  </a:moveTo>
                  <a:cubicBezTo>
                    <a:pt x="114207" y="53321"/>
                    <a:pt x="133044" y="41147"/>
                    <a:pt x="133044" y="26098"/>
                  </a:cubicBezTo>
                  <a:cubicBezTo>
                    <a:pt x="133044" y="11557"/>
                    <a:pt x="114918" y="59"/>
                    <a:pt x="89150" y="59"/>
                  </a:cubicBezTo>
                  <a:lnTo>
                    <a:pt x="34593" y="59"/>
                  </a:lnTo>
                  <a:cubicBezTo>
                    <a:pt x="31216" y="59"/>
                    <a:pt x="28906" y="59"/>
                    <a:pt x="28906" y="3779"/>
                  </a:cubicBezTo>
                  <a:cubicBezTo>
                    <a:pt x="28906" y="6146"/>
                    <a:pt x="31038" y="6146"/>
                    <a:pt x="34593" y="6146"/>
                  </a:cubicBezTo>
                  <a:cubicBezTo>
                    <a:pt x="34770" y="6146"/>
                    <a:pt x="38147" y="6146"/>
                    <a:pt x="41346" y="6484"/>
                  </a:cubicBezTo>
                  <a:cubicBezTo>
                    <a:pt x="45078" y="6823"/>
                    <a:pt x="45433" y="7161"/>
                    <a:pt x="45433" y="8852"/>
                  </a:cubicBezTo>
                  <a:cubicBezTo>
                    <a:pt x="45433" y="9190"/>
                    <a:pt x="45433" y="10035"/>
                    <a:pt x="44722" y="12571"/>
                  </a:cubicBezTo>
                  <a:lnTo>
                    <a:pt x="21087" y="102355"/>
                  </a:lnTo>
                  <a:cubicBezTo>
                    <a:pt x="19665" y="108104"/>
                    <a:pt x="19310" y="109457"/>
                    <a:pt x="5448" y="109457"/>
                  </a:cubicBezTo>
                  <a:cubicBezTo>
                    <a:pt x="2427" y="109457"/>
                    <a:pt x="117" y="109457"/>
                    <a:pt x="117" y="113007"/>
                  </a:cubicBezTo>
                  <a:cubicBezTo>
                    <a:pt x="117" y="114698"/>
                    <a:pt x="1361" y="115544"/>
                    <a:pt x="2960" y="115544"/>
                  </a:cubicBezTo>
                  <a:cubicBezTo>
                    <a:pt x="6337" y="115544"/>
                    <a:pt x="10424" y="115036"/>
                    <a:pt x="13978" y="115036"/>
                  </a:cubicBezTo>
                  <a:cubicBezTo>
                    <a:pt x="17355" y="115036"/>
                    <a:pt x="22508" y="114867"/>
                    <a:pt x="25707" y="114867"/>
                  </a:cubicBezTo>
                  <a:cubicBezTo>
                    <a:pt x="29261" y="114867"/>
                    <a:pt x="33349" y="115036"/>
                    <a:pt x="37081" y="115036"/>
                  </a:cubicBezTo>
                  <a:cubicBezTo>
                    <a:pt x="40813" y="115036"/>
                    <a:pt x="45255" y="115544"/>
                    <a:pt x="48987" y="115544"/>
                  </a:cubicBezTo>
                  <a:cubicBezTo>
                    <a:pt x="49876" y="115544"/>
                    <a:pt x="52719" y="115544"/>
                    <a:pt x="52719" y="111993"/>
                  </a:cubicBezTo>
                  <a:cubicBezTo>
                    <a:pt x="52719" y="109457"/>
                    <a:pt x="50942" y="109457"/>
                    <a:pt x="46855" y="109457"/>
                  </a:cubicBezTo>
                  <a:cubicBezTo>
                    <a:pt x="44011" y="109457"/>
                    <a:pt x="43300" y="109457"/>
                    <a:pt x="40102" y="109118"/>
                  </a:cubicBezTo>
                  <a:cubicBezTo>
                    <a:pt x="36192" y="108611"/>
                    <a:pt x="36192" y="108273"/>
                    <a:pt x="36192" y="106582"/>
                  </a:cubicBezTo>
                  <a:cubicBezTo>
                    <a:pt x="36192" y="106413"/>
                    <a:pt x="36192" y="105399"/>
                    <a:pt x="36903" y="102862"/>
                  </a:cubicBezTo>
                  <a:lnTo>
                    <a:pt x="48099" y="60084"/>
                  </a:lnTo>
                  <a:lnTo>
                    <a:pt x="72267" y="60084"/>
                  </a:lnTo>
                  <a:cubicBezTo>
                    <a:pt x="87550" y="60084"/>
                    <a:pt x="94126" y="67355"/>
                    <a:pt x="94126" y="75302"/>
                  </a:cubicBezTo>
                  <a:cubicBezTo>
                    <a:pt x="94126" y="77500"/>
                    <a:pt x="92526" y="83249"/>
                    <a:pt x="91638" y="87137"/>
                  </a:cubicBezTo>
                  <a:cubicBezTo>
                    <a:pt x="89505" y="94915"/>
                    <a:pt x="88794" y="97452"/>
                    <a:pt x="88794" y="100326"/>
                  </a:cubicBezTo>
                  <a:cubicBezTo>
                    <a:pt x="88794" y="113684"/>
                    <a:pt x="101767" y="118925"/>
                    <a:pt x="114918" y="118925"/>
                  </a:cubicBezTo>
                  <a:cubicBezTo>
                    <a:pt x="131267" y="118925"/>
                    <a:pt x="138376" y="102355"/>
                    <a:pt x="138376" y="99312"/>
                  </a:cubicBezTo>
                  <a:cubicBezTo>
                    <a:pt x="138376" y="98804"/>
                    <a:pt x="138020" y="96944"/>
                    <a:pt x="135355" y="96944"/>
                  </a:cubicBezTo>
                  <a:cubicBezTo>
                    <a:pt x="133044" y="96944"/>
                    <a:pt x="132689" y="98128"/>
                    <a:pt x="132156" y="99819"/>
                  </a:cubicBezTo>
                  <a:cubicBezTo>
                    <a:pt x="129668" y="107258"/>
                    <a:pt x="123093" y="114191"/>
                    <a:pt x="115629" y="114191"/>
                  </a:cubicBezTo>
                  <a:cubicBezTo>
                    <a:pt x="111008" y="114191"/>
                    <a:pt x="107632" y="112331"/>
                    <a:pt x="107632" y="103200"/>
                  </a:cubicBezTo>
                  <a:cubicBezTo>
                    <a:pt x="107632" y="98973"/>
                    <a:pt x="108698" y="90181"/>
                    <a:pt x="109409" y="85616"/>
                  </a:cubicBezTo>
                  <a:cubicBezTo>
                    <a:pt x="110120" y="81050"/>
                    <a:pt x="110120" y="79360"/>
                    <a:pt x="110120" y="77669"/>
                  </a:cubicBezTo>
                  <a:cubicBezTo>
                    <a:pt x="110120" y="75640"/>
                    <a:pt x="110120" y="70229"/>
                    <a:pt x="105144" y="65157"/>
                  </a:cubicBezTo>
                  <a:cubicBezTo>
                    <a:pt x="101767" y="61606"/>
                    <a:pt x="96969" y="59408"/>
                    <a:pt x="93060" y="58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23709E-958A-B976-7CA5-F08234D6E49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717884" y="1985535"/>
              <a:ext cx="58898" cy="241548"/>
            </a:xfrm>
            <a:custGeom>
              <a:avLst/>
              <a:gdLst>
                <a:gd name="connsiteX0" fmla="*/ 59022 w 58898"/>
                <a:gd name="connsiteY0" fmla="*/ 239196 h 241548"/>
                <a:gd name="connsiteX1" fmla="*/ 54706 w 58898"/>
                <a:gd name="connsiteY1" fmla="*/ 233882 h 241548"/>
                <a:gd name="connsiteX2" fmla="*/ 14848 w 58898"/>
                <a:gd name="connsiteY2" fmla="*/ 120837 h 241548"/>
                <a:gd name="connsiteX3" fmla="*/ 55721 w 58898"/>
                <a:gd name="connsiteY3" fmla="*/ 6585 h 241548"/>
                <a:gd name="connsiteX4" fmla="*/ 59022 w 58898"/>
                <a:gd name="connsiteY4" fmla="*/ 2478 h 241548"/>
                <a:gd name="connsiteX5" fmla="*/ 56483 w 58898"/>
                <a:gd name="connsiteY5" fmla="*/ 63 h 241548"/>
                <a:gd name="connsiteX6" fmla="*/ 16117 w 58898"/>
                <a:gd name="connsiteY6" fmla="*/ 47165 h 241548"/>
                <a:gd name="connsiteX7" fmla="*/ 123 w 58898"/>
                <a:gd name="connsiteY7" fmla="*/ 120837 h 241548"/>
                <a:gd name="connsiteX8" fmla="*/ 16879 w 58898"/>
                <a:gd name="connsiteY8" fmla="*/ 196200 h 241548"/>
                <a:gd name="connsiteX9" fmla="*/ 56483 w 58898"/>
                <a:gd name="connsiteY9" fmla="*/ 241612 h 241548"/>
                <a:gd name="connsiteX10" fmla="*/ 59022 w 58898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98" h="241548">
                  <a:moveTo>
                    <a:pt x="59022" y="239196"/>
                  </a:moveTo>
                  <a:cubicBezTo>
                    <a:pt x="59022" y="238471"/>
                    <a:pt x="59022" y="237988"/>
                    <a:pt x="54706" y="233882"/>
                  </a:cubicBezTo>
                  <a:cubicBezTo>
                    <a:pt x="22972" y="203447"/>
                    <a:pt x="14848" y="157794"/>
                    <a:pt x="14848" y="120837"/>
                  </a:cubicBezTo>
                  <a:cubicBezTo>
                    <a:pt x="14848" y="78808"/>
                    <a:pt x="24495" y="36778"/>
                    <a:pt x="55721" y="6585"/>
                  </a:cubicBezTo>
                  <a:cubicBezTo>
                    <a:pt x="59022" y="3686"/>
                    <a:pt x="59022" y="3203"/>
                    <a:pt x="59022" y="2478"/>
                  </a:cubicBezTo>
                  <a:cubicBezTo>
                    <a:pt x="59022" y="787"/>
                    <a:pt x="58006" y="63"/>
                    <a:pt x="56483" y="63"/>
                  </a:cubicBezTo>
                  <a:cubicBezTo>
                    <a:pt x="53944" y="63"/>
                    <a:pt x="31096" y="16488"/>
                    <a:pt x="16117" y="47165"/>
                  </a:cubicBezTo>
                  <a:cubicBezTo>
                    <a:pt x="3170" y="73735"/>
                    <a:pt x="123" y="100547"/>
                    <a:pt x="123" y="120837"/>
                  </a:cubicBezTo>
                  <a:cubicBezTo>
                    <a:pt x="123" y="139678"/>
                    <a:pt x="2916" y="168905"/>
                    <a:pt x="16879" y="196200"/>
                  </a:cubicBezTo>
                  <a:cubicBezTo>
                    <a:pt x="32111" y="225911"/>
                    <a:pt x="53944" y="241612"/>
                    <a:pt x="56483" y="241612"/>
                  </a:cubicBezTo>
                  <a:cubicBezTo>
                    <a:pt x="58006" y="241612"/>
                    <a:pt x="59022" y="240887"/>
                    <a:pt x="59022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93A7D8B-4C3F-6B97-FAB1-9E66608F3F9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801381" y="2000994"/>
              <a:ext cx="153339" cy="165702"/>
            </a:xfrm>
            <a:custGeom>
              <a:avLst/>
              <a:gdLst>
                <a:gd name="connsiteX0" fmla="*/ 153466 w 153339"/>
                <a:gd name="connsiteY0" fmla="*/ 99581 h 165702"/>
                <a:gd name="connsiteX1" fmla="*/ 141534 w 153339"/>
                <a:gd name="connsiteY1" fmla="*/ 99581 h 165702"/>
                <a:gd name="connsiteX2" fmla="*/ 89744 w 153339"/>
                <a:gd name="connsiteY2" fmla="*/ 154412 h 165702"/>
                <a:gd name="connsiteX3" fmla="*/ 63595 w 153339"/>
                <a:gd name="connsiteY3" fmla="*/ 154412 h 165702"/>
                <a:gd name="connsiteX4" fmla="*/ 63595 w 153339"/>
                <a:gd name="connsiteY4" fmla="*/ 11416 h 165702"/>
                <a:gd name="connsiteX5" fmla="*/ 97868 w 153339"/>
                <a:gd name="connsiteY5" fmla="*/ 11416 h 165702"/>
                <a:gd name="connsiteX6" fmla="*/ 97868 w 153339"/>
                <a:gd name="connsiteY6" fmla="*/ 63 h 165702"/>
                <a:gd name="connsiteX7" fmla="*/ 46586 w 153339"/>
                <a:gd name="connsiteY7" fmla="*/ 787 h 165702"/>
                <a:gd name="connsiteX8" fmla="*/ 127 w 153339"/>
                <a:gd name="connsiteY8" fmla="*/ 63 h 165702"/>
                <a:gd name="connsiteX9" fmla="*/ 127 w 153339"/>
                <a:gd name="connsiteY9" fmla="*/ 11416 h 165702"/>
                <a:gd name="connsiteX10" fmla="*/ 27545 w 153339"/>
                <a:gd name="connsiteY10" fmla="*/ 11416 h 165702"/>
                <a:gd name="connsiteX11" fmla="*/ 27545 w 153339"/>
                <a:gd name="connsiteY11" fmla="*/ 154412 h 165702"/>
                <a:gd name="connsiteX12" fmla="*/ 127 w 153339"/>
                <a:gd name="connsiteY12" fmla="*/ 154412 h 165702"/>
                <a:gd name="connsiteX13" fmla="*/ 127 w 153339"/>
                <a:gd name="connsiteY13" fmla="*/ 165765 h 165702"/>
                <a:gd name="connsiteX14" fmla="*/ 145596 w 153339"/>
                <a:gd name="connsiteY14" fmla="*/ 165765 h 165702"/>
                <a:gd name="connsiteX15" fmla="*/ 153466 w 153339"/>
                <a:gd name="connsiteY15" fmla="*/ 995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339" h="165702">
                  <a:moveTo>
                    <a:pt x="153466" y="99581"/>
                  </a:moveTo>
                  <a:lnTo>
                    <a:pt x="141534" y="99581"/>
                  </a:lnTo>
                  <a:cubicBezTo>
                    <a:pt x="139503" y="116248"/>
                    <a:pt x="135187" y="154412"/>
                    <a:pt x="89744" y="154412"/>
                  </a:cubicBezTo>
                  <a:lnTo>
                    <a:pt x="63595" y="154412"/>
                  </a:lnTo>
                  <a:lnTo>
                    <a:pt x="63595" y="11416"/>
                  </a:lnTo>
                  <a:lnTo>
                    <a:pt x="97868" y="11416"/>
                  </a:lnTo>
                  <a:lnTo>
                    <a:pt x="97868" y="63"/>
                  </a:lnTo>
                  <a:cubicBezTo>
                    <a:pt x="86698" y="787"/>
                    <a:pt x="59026" y="787"/>
                    <a:pt x="46586" y="787"/>
                  </a:cubicBezTo>
                  <a:cubicBezTo>
                    <a:pt x="35415" y="787"/>
                    <a:pt x="9774" y="787"/>
                    <a:pt x="127" y="63"/>
                  </a:cubicBezTo>
                  <a:lnTo>
                    <a:pt x="127" y="11416"/>
                  </a:lnTo>
                  <a:lnTo>
                    <a:pt x="27545" y="11416"/>
                  </a:lnTo>
                  <a:lnTo>
                    <a:pt x="27545" y="154412"/>
                  </a:lnTo>
                  <a:lnTo>
                    <a:pt x="127" y="154412"/>
                  </a:lnTo>
                  <a:lnTo>
                    <a:pt x="127" y="165765"/>
                  </a:lnTo>
                  <a:lnTo>
                    <a:pt x="145596" y="165765"/>
                  </a:lnTo>
                  <a:lnTo>
                    <a:pt x="153466" y="99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F38AA1-D167-09F1-CB35-B1ABB197A77D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979691" y="2096839"/>
              <a:ext cx="138259" cy="118866"/>
            </a:xfrm>
            <a:custGeom>
              <a:avLst/>
              <a:gdLst>
                <a:gd name="connsiteX0" fmla="*/ 60911 w 138259"/>
                <a:gd name="connsiteY0" fmla="*/ 11901 h 118866"/>
                <a:gd name="connsiteX1" fmla="*/ 66420 w 138259"/>
                <a:gd name="connsiteY1" fmla="*/ 6152 h 118866"/>
                <a:gd name="connsiteX2" fmla="*/ 77794 w 138259"/>
                <a:gd name="connsiteY2" fmla="*/ 6152 h 118866"/>
                <a:gd name="connsiteX3" fmla="*/ 114758 w 138259"/>
                <a:gd name="connsiteY3" fmla="*/ 23567 h 118866"/>
                <a:gd name="connsiteX4" fmla="*/ 103029 w 138259"/>
                <a:gd name="connsiteY4" fmla="*/ 47239 h 118866"/>
                <a:gd name="connsiteX5" fmla="*/ 72462 w 138259"/>
                <a:gd name="connsiteY5" fmla="*/ 55355 h 118866"/>
                <a:gd name="connsiteX6" fmla="*/ 49538 w 138259"/>
                <a:gd name="connsiteY6" fmla="*/ 55355 h 118866"/>
                <a:gd name="connsiteX7" fmla="*/ 60911 w 138259"/>
                <a:gd name="connsiteY7" fmla="*/ 11901 h 118866"/>
                <a:gd name="connsiteX8" fmla="*/ 93077 w 138259"/>
                <a:gd name="connsiteY8" fmla="*/ 58060 h 118866"/>
                <a:gd name="connsiteX9" fmla="*/ 133062 w 138259"/>
                <a:gd name="connsiteY9" fmla="*/ 26104 h 118866"/>
                <a:gd name="connsiteX10" fmla="*/ 89167 w 138259"/>
                <a:gd name="connsiteY10" fmla="*/ 65 h 118866"/>
                <a:gd name="connsiteX11" fmla="*/ 34610 w 138259"/>
                <a:gd name="connsiteY11" fmla="*/ 65 h 118866"/>
                <a:gd name="connsiteX12" fmla="*/ 28923 w 138259"/>
                <a:gd name="connsiteY12" fmla="*/ 3784 h 118866"/>
                <a:gd name="connsiteX13" fmla="*/ 34610 w 138259"/>
                <a:gd name="connsiteY13" fmla="*/ 6152 h 118866"/>
                <a:gd name="connsiteX14" fmla="*/ 41363 w 138259"/>
                <a:gd name="connsiteY14" fmla="*/ 6490 h 118866"/>
                <a:gd name="connsiteX15" fmla="*/ 45450 w 138259"/>
                <a:gd name="connsiteY15" fmla="*/ 8857 h 118866"/>
                <a:gd name="connsiteX16" fmla="*/ 44739 w 138259"/>
                <a:gd name="connsiteY16" fmla="*/ 12577 h 118866"/>
                <a:gd name="connsiteX17" fmla="*/ 21104 w 138259"/>
                <a:gd name="connsiteY17" fmla="*/ 102361 h 118866"/>
                <a:gd name="connsiteX18" fmla="*/ 5465 w 138259"/>
                <a:gd name="connsiteY18" fmla="*/ 109462 h 118866"/>
                <a:gd name="connsiteX19" fmla="*/ 134 w 138259"/>
                <a:gd name="connsiteY19" fmla="*/ 113013 h 118866"/>
                <a:gd name="connsiteX20" fmla="*/ 2977 w 138259"/>
                <a:gd name="connsiteY20" fmla="*/ 115549 h 118866"/>
                <a:gd name="connsiteX21" fmla="*/ 13995 w 138259"/>
                <a:gd name="connsiteY21" fmla="*/ 115042 h 118866"/>
                <a:gd name="connsiteX22" fmla="*/ 25724 w 138259"/>
                <a:gd name="connsiteY22" fmla="*/ 114873 h 118866"/>
                <a:gd name="connsiteX23" fmla="*/ 37098 w 138259"/>
                <a:gd name="connsiteY23" fmla="*/ 115042 h 118866"/>
                <a:gd name="connsiteX24" fmla="*/ 49005 w 138259"/>
                <a:gd name="connsiteY24" fmla="*/ 115549 h 118866"/>
                <a:gd name="connsiteX25" fmla="*/ 52736 w 138259"/>
                <a:gd name="connsiteY25" fmla="*/ 111998 h 118866"/>
                <a:gd name="connsiteX26" fmla="*/ 46872 w 138259"/>
                <a:gd name="connsiteY26" fmla="*/ 109462 h 118866"/>
                <a:gd name="connsiteX27" fmla="*/ 40119 w 138259"/>
                <a:gd name="connsiteY27" fmla="*/ 109124 h 118866"/>
                <a:gd name="connsiteX28" fmla="*/ 36209 w 138259"/>
                <a:gd name="connsiteY28" fmla="*/ 106588 h 118866"/>
                <a:gd name="connsiteX29" fmla="*/ 36920 w 138259"/>
                <a:gd name="connsiteY29" fmla="*/ 102868 h 118866"/>
                <a:gd name="connsiteX30" fmla="*/ 48116 w 138259"/>
                <a:gd name="connsiteY30" fmla="*/ 60090 h 118866"/>
                <a:gd name="connsiteX31" fmla="*/ 72285 w 138259"/>
                <a:gd name="connsiteY31" fmla="*/ 60090 h 118866"/>
                <a:gd name="connsiteX32" fmla="*/ 94143 w 138259"/>
                <a:gd name="connsiteY32" fmla="*/ 75307 h 118866"/>
                <a:gd name="connsiteX33" fmla="*/ 91655 w 138259"/>
                <a:gd name="connsiteY33" fmla="*/ 87143 h 118866"/>
                <a:gd name="connsiteX34" fmla="*/ 88812 w 138259"/>
                <a:gd name="connsiteY34" fmla="*/ 100332 h 118866"/>
                <a:gd name="connsiteX35" fmla="*/ 114935 w 138259"/>
                <a:gd name="connsiteY35" fmla="*/ 118931 h 118866"/>
                <a:gd name="connsiteX36" fmla="*/ 138393 w 138259"/>
                <a:gd name="connsiteY36" fmla="*/ 99317 h 118866"/>
                <a:gd name="connsiteX37" fmla="*/ 135372 w 138259"/>
                <a:gd name="connsiteY37" fmla="*/ 96950 h 118866"/>
                <a:gd name="connsiteX38" fmla="*/ 132173 w 138259"/>
                <a:gd name="connsiteY38" fmla="*/ 99824 h 118866"/>
                <a:gd name="connsiteX39" fmla="*/ 115646 w 138259"/>
                <a:gd name="connsiteY39" fmla="*/ 114196 h 118866"/>
                <a:gd name="connsiteX40" fmla="*/ 107649 w 138259"/>
                <a:gd name="connsiteY40" fmla="*/ 103206 h 118866"/>
                <a:gd name="connsiteX41" fmla="*/ 109426 w 138259"/>
                <a:gd name="connsiteY41" fmla="*/ 85621 h 118866"/>
                <a:gd name="connsiteX42" fmla="*/ 110137 w 138259"/>
                <a:gd name="connsiteY42" fmla="*/ 77674 h 118866"/>
                <a:gd name="connsiteX43" fmla="*/ 105161 w 138259"/>
                <a:gd name="connsiteY43" fmla="*/ 65162 h 118866"/>
                <a:gd name="connsiteX44" fmla="*/ 93077 w 138259"/>
                <a:gd name="connsiteY44" fmla="*/ 58060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8259" h="118866">
                  <a:moveTo>
                    <a:pt x="60911" y="11901"/>
                  </a:moveTo>
                  <a:cubicBezTo>
                    <a:pt x="62155" y="7166"/>
                    <a:pt x="62511" y="6659"/>
                    <a:pt x="66420" y="6152"/>
                  </a:cubicBezTo>
                  <a:lnTo>
                    <a:pt x="77794" y="6152"/>
                  </a:lnTo>
                  <a:cubicBezTo>
                    <a:pt x="94321" y="6152"/>
                    <a:pt x="114758" y="6152"/>
                    <a:pt x="114758" y="23567"/>
                  </a:cubicBezTo>
                  <a:cubicBezTo>
                    <a:pt x="114758" y="30500"/>
                    <a:pt x="111381" y="41152"/>
                    <a:pt x="103029" y="47239"/>
                  </a:cubicBezTo>
                  <a:cubicBezTo>
                    <a:pt x="95742" y="52650"/>
                    <a:pt x="84724" y="55355"/>
                    <a:pt x="72462" y="55355"/>
                  </a:cubicBezTo>
                  <a:lnTo>
                    <a:pt x="49538" y="55355"/>
                  </a:lnTo>
                  <a:lnTo>
                    <a:pt x="60911" y="11901"/>
                  </a:lnTo>
                  <a:close/>
                  <a:moveTo>
                    <a:pt x="93077" y="58060"/>
                  </a:moveTo>
                  <a:cubicBezTo>
                    <a:pt x="114224" y="53326"/>
                    <a:pt x="133062" y="41152"/>
                    <a:pt x="133062" y="26104"/>
                  </a:cubicBezTo>
                  <a:cubicBezTo>
                    <a:pt x="133062" y="11562"/>
                    <a:pt x="114935" y="65"/>
                    <a:pt x="89167" y="65"/>
                  </a:cubicBezTo>
                  <a:lnTo>
                    <a:pt x="34610" y="65"/>
                  </a:lnTo>
                  <a:cubicBezTo>
                    <a:pt x="31233" y="65"/>
                    <a:pt x="28923" y="65"/>
                    <a:pt x="28923" y="3784"/>
                  </a:cubicBezTo>
                  <a:cubicBezTo>
                    <a:pt x="28923" y="6152"/>
                    <a:pt x="31056" y="6152"/>
                    <a:pt x="34610" y="6152"/>
                  </a:cubicBezTo>
                  <a:cubicBezTo>
                    <a:pt x="34788" y="6152"/>
                    <a:pt x="38164" y="6152"/>
                    <a:pt x="41363" y="6490"/>
                  </a:cubicBezTo>
                  <a:cubicBezTo>
                    <a:pt x="45095" y="6828"/>
                    <a:pt x="45450" y="7166"/>
                    <a:pt x="45450" y="8857"/>
                  </a:cubicBezTo>
                  <a:cubicBezTo>
                    <a:pt x="45450" y="9195"/>
                    <a:pt x="45450" y="10041"/>
                    <a:pt x="44739" y="12577"/>
                  </a:cubicBezTo>
                  <a:lnTo>
                    <a:pt x="21104" y="102361"/>
                  </a:lnTo>
                  <a:cubicBezTo>
                    <a:pt x="19682" y="108109"/>
                    <a:pt x="19327" y="109462"/>
                    <a:pt x="5465" y="109462"/>
                  </a:cubicBezTo>
                  <a:cubicBezTo>
                    <a:pt x="2444" y="109462"/>
                    <a:pt x="134" y="109462"/>
                    <a:pt x="134" y="113013"/>
                  </a:cubicBezTo>
                  <a:cubicBezTo>
                    <a:pt x="134" y="114704"/>
                    <a:pt x="1378" y="115549"/>
                    <a:pt x="2977" y="115549"/>
                  </a:cubicBezTo>
                  <a:cubicBezTo>
                    <a:pt x="6354" y="115549"/>
                    <a:pt x="10441" y="115042"/>
                    <a:pt x="13995" y="115042"/>
                  </a:cubicBezTo>
                  <a:cubicBezTo>
                    <a:pt x="17372" y="115042"/>
                    <a:pt x="22526" y="114873"/>
                    <a:pt x="25724" y="114873"/>
                  </a:cubicBezTo>
                  <a:cubicBezTo>
                    <a:pt x="29279" y="114873"/>
                    <a:pt x="33366" y="115042"/>
                    <a:pt x="37098" y="115042"/>
                  </a:cubicBezTo>
                  <a:cubicBezTo>
                    <a:pt x="40830" y="115042"/>
                    <a:pt x="45273" y="115549"/>
                    <a:pt x="49005" y="115549"/>
                  </a:cubicBezTo>
                  <a:cubicBezTo>
                    <a:pt x="49893" y="115549"/>
                    <a:pt x="52736" y="115549"/>
                    <a:pt x="52736" y="111998"/>
                  </a:cubicBezTo>
                  <a:cubicBezTo>
                    <a:pt x="52736" y="109462"/>
                    <a:pt x="50959" y="109462"/>
                    <a:pt x="46872" y="109462"/>
                  </a:cubicBezTo>
                  <a:cubicBezTo>
                    <a:pt x="44029" y="109462"/>
                    <a:pt x="43318" y="109462"/>
                    <a:pt x="40119" y="109124"/>
                  </a:cubicBezTo>
                  <a:cubicBezTo>
                    <a:pt x="36209" y="108617"/>
                    <a:pt x="36209" y="108278"/>
                    <a:pt x="36209" y="106588"/>
                  </a:cubicBezTo>
                  <a:cubicBezTo>
                    <a:pt x="36209" y="106419"/>
                    <a:pt x="36209" y="105404"/>
                    <a:pt x="36920" y="102868"/>
                  </a:cubicBezTo>
                  <a:lnTo>
                    <a:pt x="48116" y="60090"/>
                  </a:lnTo>
                  <a:lnTo>
                    <a:pt x="72285" y="60090"/>
                  </a:lnTo>
                  <a:cubicBezTo>
                    <a:pt x="87568" y="60090"/>
                    <a:pt x="94143" y="67360"/>
                    <a:pt x="94143" y="75307"/>
                  </a:cubicBezTo>
                  <a:cubicBezTo>
                    <a:pt x="94143" y="77505"/>
                    <a:pt x="92544" y="83254"/>
                    <a:pt x="91655" y="87143"/>
                  </a:cubicBezTo>
                  <a:cubicBezTo>
                    <a:pt x="89523" y="94921"/>
                    <a:pt x="88812" y="97457"/>
                    <a:pt x="88812" y="100332"/>
                  </a:cubicBezTo>
                  <a:cubicBezTo>
                    <a:pt x="88812" y="113689"/>
                    <a:pt x="101785" y="118931"/>
                    <a:pt x="114935" y="118931"/>
                  </a:cubicBezTo>
                  <a:cubicBezTo>
                    <a:pt x="131285" y="118931"/>
                    <a:pt x="138393" y="102361"/>
                    <a:pt x="138393" y="99317"/>
                  </a:cubicBezTo>
                  <a:cubicBezTo>
                    <a:pt x="138393" y="98810"/>
                    <a:pt x="138038" y="96950"/>
                    <a:pt x="135372" y="96950"/>
                  </a:cubicBezTo>
                  <a:cubicBezTo>
                    <a:pt x="133062" y="96950"/>
                    <a:pt x="132706" y="98133"/>
                    <a:pt x="132173" y="99824"/>
                  </a:cubicBezTo>
                  <a:cubicBezTo>
                    <a:pt x="129685" y="107264"/>
                    <a:pt x="123110" y="114196"/>
                    <a:pt x="115646" y="114196"/>
                  </a:cubicBezTo>
                  <a:cubicBezTo>
                    <a:pt x="111026" y="114196"/>
                    <a:pt x="107649" y="112336"/>
                    <a:pt x="107649" y="103206"/>
                  </a:cubicBezTo>
                  <a:cubicBezTo>
                    <a:pt x="107649" y="98979"/>
                    <a:pt x="108715" y="90186"/>
                    <a:pt x="109426" y="85621"/>
                  </a:cubicBezTo>
                  <a:cubicBezTo>
                    <a:pt x="110137" y="81056"/>
                    <a:pt x="110137" y="79365"/>
                    <a:pt x="110137" y="77674"/>
                  </a:cubicBezTo>
                  <a:cubicBezTo>
                    <a:pt x="110137" y="75645"/>
                    <a:pt x="110137" y="70235"/>
                    <a:pt x="105161" y="65162"/>
                  </a:cubicBezTo>
                  <a:cubicBezTo>
                    <a:pt x="101785" y="61611"/>
                    <a:pt x="96986" y="59413"/>
                    <a:pt x="93077" y="580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6A1A5BE-6743-BE23-8196-A149F456853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141233" y="2130438"/>
              <a:ext cx="96852" cy="6763"/>
            </a:xfrm>
            <a:custGeom>
              <a:avLst/>
              <a:gdLst>
                <a:gd name="connsiteX0" fmla="*/ 91534 w 96852"/>
                <a:gd name="connsiteY0" fmla="*/ 6826 h 6763"/>
                <a:gd name="connsiteX1" fmla="*/ 96992 w 96852"/>
                <a:gd name="connsiteY1" fmla="*/ 3444 h 6763"/>
                <a:gd name="connsiteX2" fmla="*/ 91534 w 96852"/>
                <a:gd name="connsiteY2" fmla="*/ 63 h 6763"/>
                <a:gd name="connsiteX3" fmla="*/ 5598 w 96852"/>
                <a:gd name="connsiteY3" fmla="*/ 63 h 6763"/>
                <a:gd name="connsiteX4" fmla="*/ 140 w 96852"/>
                <a:gd name="connsiteY4" fmla="*/ 3444 h 6763"/>
                <a:gd name="connsiteX5" fmla="*/ 5598 w 96852"/>
                <a:gd name="connsiteY5" fmla="*/ 6826 h 6763"/>
                <a:gd name="connsiteX6" fmla="*/ 91534 w 96852"/>
                <a:gd name="connsiteY6" fmla="*/ 6826 h 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852" h="6763">
                  <a:moveTo>
                    <a:pt x="91534" y="6826"/>
                  </a:moveTo>
                  <a:cubicBezTo>
                    <a:pt x="93565" y="6826"/>
                    <a:pt x="96992" y="6826"/>
                    <a:pt x="96992" y="3444"/>
                  </a:cubicBezTo>
                  <a:cubicBezTo>
                    <a:pt x="96992" y="63"/>
                    <a:pt x="93565" y="63"/>
                    <a:pt x="91534" y="63"/>
                  </a:cubicBezTo>
                  <a:lnTo>
                    <a:pt x="5598" y="63"/>
                  </a:lnTo>
                  <a:cubicBezTo>
                    <a:pt x="3567" y="63"/>
                    <a:pt x="140" y="63"/>
                    <a:pt x="140" y="3444"/>
                  </a:cubicBezTo>
                  <a:cubicBezTo>
                    <a:pt x="140" y="6826"/>
                    <a:pt x="3567" y="6826"/>
                    <a:pt x="5598" y="6826"/>
                  </a:cubicBezTo>
                  <a:lnTo>
                    <a:pt x="91534" y="682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5194B41-C94C-C2C0-3C7A-A5BE8F03765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276591" y="2083578"/>
              <a:ext cx="52170" cy="80435"/>
            </a:xfrm>
            <a:custGeom>
              <a:avLst/>
              <a:gdLst>
                <a:gd name="connsiteX0" fmla="*/ 32514 w 52170"/>
                <a:gd name="connsiteY0" fmla="*/ 3686 h 80435"/>
                <a:gd name="connsiteX1" fmla="*/ 27945 w 52170"/>
                <a:gd name="connsiteY1" fmla="*/ 63 h 80435"/>
                <a:gd name="connsiteX2" fmla="*/ 2303 w 52170"/>
                <a:gd name="connsiteY2" fmla="*/ 7792 h 80435"/>
                <a:gd name="connsiteX3" fmla="*/ 145 w 52170"/>
                <a:gd name="connsiteY3" fmla="*/ 7792 h 80435"/>
                <a:gd name="connsiteX4" fmla="*/ 145 w 52170"/>
                <a:gd name="connsiteY4" fmla="*/ 13106 h 80435"/>
                <a:gd name="connsiteX5" fmla="*/ 2303 w 52170"/>
                <a:gd name="connsiteY5" fmla="*/ 13106 h 80435"/>
                <a:gd name="connsiteX6" fmla="*/ 20836 w 52170"/>
                <a:gd name="connsiteY6" fmla="*/ 9725 h 80435"/>
                <a:gd name="connsiteX7" fmla="*/ 20836 w 52170"/>
                <a:gd name="connsiteY7" fmla="*/ 70112 h 80435"/>
                <a:gd name="connsiteX8" fmla="*/ 7381 w 52170"/>
                <a:gd name="connsiteY8" fmla="*/ 75184 h 80435"/>
                <a:gd name="connsiteX9" fmla="*/ 1034 w 52170"/>
                <a:gd name="connsiteY9" fmla="*/ 75184 h 80435"/>
                <a:gd name="connsiteX10" fmla="*/ 1034 w 52170"/>
                <a:gd name="connsiteY10" fmla="*/ 80498 h 80435"/>
                <a:gd name="connsiteX11" fmla="*/ 26675 w 52170"/>
                <a:gd name="connsiteY11" fmla="*/ 80015 h 80435"/>
                <a:gd name="connsiteX12" fmla="*/ 52316 w 52170"/>
                <a:gd name="connsiteY12" fmla="*/ 80498 h 80435"/>
                <a:gd name="connsiteX13" fmla="*/ 52316 w 52170"/>
                <a:gd name="connsiteY13" fmla="*/ 75184 h 80435"/>
                <a:gd name="connsiteX14" fmla="*/ 45969 w 52170"/>
                <a:gd name="connsiteY14" fmla="*/ 75184 h 80435"/>
                <a:gd name="connsiteX15" fmla="*/ 32514 w 52170"/>
                <a:gd name="connsiteY15" fmla="*/ 70112 h 80435"/>
                <a:gd name="connsiteX16" fmla="*/ 32514 w 52170"/>
                <a:gd name="connsiteY16" fmla="*/ 3686 h 80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170" h="80435">
                  <a:moveTo>
                    <a:pt x="32514" y="3686"/>
                  </a:moveTo>
                  <a:cubicBezTo>
                    <a:pt x="32514" y="63"/>
                    <a:pt x="32133" y="63"/>
                    <a:pt x="27945" y="63"/>
                  </a:cubicBezTo>
                  <a:cubicBezTo>
                    <a:pt x="18932" y="7792"/>
                    <a:pt x="4842" y="7792"/>
                    <a:pt x="2303" y="7792"/>
                  </a:cubicBezTo>
                  <a:lnTo>
                    <a:pt x="145" y="7792"/>
                  </a:lnTo>
                  <a:lnTo>
                    <a:pt x="145" y="13106"/>
                  </a:lnTo>
                  <a:lnTo>
                    <a:pt x="2303" y="13106"/>
                  </a:lnTo>
                  <a:cubicBezTo>
                    <a:pt x="5223" y="13106"/>
                    <a:pt x="13474" y="12744"/>
                    <a:pt x="20836" y="9725"/>
                  </a:cubicBezTo>
                  <a:lnTo>
                    <a:pt x="20836" y="70112"/>
                  </a:lnTo>
                  <a:cubicBezTo>
                    <a:pt x="20836" y="73856"/>
                    <a:pt x="20836" y="75184"/>
                    <a:pt x="7381" y="75184"/>
                  </a:cubicBezTo>
                  <a:lnTo>
                    <a:pt x="1034" y="75184"/>
                  </a:lnTo>
                  <a:lnTo>
                    <a:pt x="1034" y="80498"/>
                  </a:lnTo>
                  <a:cubicBezTo>
                    <a:pt x="8016" y="80015"/>
                    <a:pt x="19313" y="80015"/>
                    <a:pt x="26675" y="80015"/>
                  </a:cubicBezTo>
                  <a:cubicBezTo>
                    <a:pt x="34037" y="80015"/>
                    <a:pt x="45335" y="80015"/>
                    <a:pt x="52316" y="80498"/>
                  </a:cubicBezTo>
                  <a:lnTo>
                    <a:pt x="52316" y="75184"/>
                  </a:lnTo>
                  <a:lnTo>
                    <a:pt x="45969" y="75184"/>
                  </a:lnTo>
                  <a:cubicBezTo>
                    <a:pt x="32514" y="75184"/>
                    <a:pt x="32514" y="73856"/>
                    <a:pt x="32514" y="70112"/>
                  </a:cubicBezTo>
                  <a:lnTo>
                    <a:pt x="32514" y="36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127961C-3104-4AAF-BD21-1D5B85216E1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384685" y="1985535"/>
              <a:ext cx="58898" cy="241548"/>
            </a:xfrm>
            <a:custGeom>
              <a:avLst/>
              <a:gdLst>
                <a:gd name="connsiteX0" fmla="*/ 59048 w 58898"/>
                <a:gd name="connsiteY0" fmla="*/ 120837 h 241548"/>
                <a:gd name="connsiteX1" fmla="*/ 42293 w 58898"/>
                <a:gd name="connsiteY1" fmla="*/ 45474 h 241548"/>
                <a:gd name="connsiteX2" fmla="*/ 2689 w 58898"/>
                <a:gd name="connsiteY2" fmla="*/ 63 h 241548"/>
                <a:gd name="connsiteX3" fmla="*/ 150 w 58898"/>
                <a:gd name="connsiteY3" fmla="*/ 2478 h 241548"/>
                <a:gd name="connsiteX4" fmla="*/ 4973 w 58898"/>
                <a:gd name="connsiteY4" fmla="*/ 8034 h 241548"/>
                <a:gd name="connsiteX5" fmla="*/ 44324 w 58898"/>
                <a:gd name="connsiteY5" fmla="*/ 120837 h 241548"/>
                <a:gd name="connsiteX6" fmla="*/ 3450 w 58898"/>
                <a:gd name="connsiteY6" fmla="*/ 235090 h 241548"/>
                <a:gd name="connsiteX7" fmla="*/ 150 w 58898"/>
                <a:gd name="connsiteY7" fmla="*/ 239196 h 241548"/>
                <a:gd name="connsiteX8" fmla="*/ 2689 w 58898"/>
                <a:gd name="connsiteY8" fmla="*/ 241612 h 241548"/>
                <a:gd name="connsiteX9" fmla="*/ 43054 w 58898"/>
                <a:gd name="connsiteY9" fmla="*/ 194510 h 241548"/>
                <a:gd name="connsiteX10" fmla="*/ 59048 w 58898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98" h="241548">
                  <a:moveTo>
                    <a:pt x="59048" y="120837"/>
                  </a:moveTo>
                  <a:cubicBezTo>
                    <a:pt x="59048" y="101996"/>
                    <a:pt x="56256" y="72769"/>
                    <a:pt x="42293" y="45474"/>
                  </a:cubicBezTo>
                  <a:cubicBezTo>
                    <a:pt x="27060" y="15763"/>
                    <a:pt x="5227" y="63"/>
                    <a:pt x="2689" y="63"/>
                  </a:cubicBezTo>
                  <a:cubicBezTo>
                    <a:pt x="1165" y="63"/>
                    <a:pt x="150" y="1029"/>
                    <a:pt x="150" y="2478"/>
                  </a:cubicBezTo>
                  <a:cubicBezTo>
                    <a:pt x="150" y="3203"/>
                    <a:pt x="150" y="3686"/>
                    <a:pt x="4973" y="8034"/>
                  </a:cubicBezTo>
                  <a:cubicBezTo>
                    <a:pt x="29853" y="31947"/>
                    <a:pt x="44324" y="70353"/>
                    <a:pt x="44324" y="120837"/>
                  </a:cubicBezTo>
                  <a:cubicBezTo>
                    <a:pt x="44324" y="162142"/>
                    <a:pt x="34930" y="204655"/>
                    <a:pt x="3450" y="235090"/>
                  </a:cubicBezTo>
                  <a:cubicBezTo>
                    <a:pt x="150" y="237988"/>
                    <a:pt x="150" y="238471"/>
                    <a:pt x="150" y="239196"/>
                  </a:cubicBezTo>
                  <a:cubicBezTo>
                    <a:pt x="150" y="240645"/>
                    <a:pt x="1165" y="241612"/>
                    <a:pt x="2689" y="241612"/>
                  </a:cubicBezTo>
                  <a:cubicBezTo>
                    <a:pt x="5227" y="241612"/>
                    <a:pt x="28076" y="225186"/>
                    <a:pt x="43054" y="194510"/>
                  </a:cubicBezTo>
                  <a:cubicBezTo>
                    <a:pt x="56002" y="167939"/>
                    <a:pt x="59048" y="141127"/>
                    <a:pt x="59048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3" name="Group 72" descr="\documentclass{article}&#10;\usepackage{amsmath}&#10;\pagestyle{empty}&#10;\begin{document}&#10;&#10;&#10;$\sigma(\mathbf{L}_R) = \sigma^R(\mathbf{L})$&#10;&#10;\end{document}" title="IguanaTex Vector Display">
            <a:extLst>
              <a:ext uri="{FF2B5EF4-FFF2-40B4-BE49-F238E27FC236}">
                <a16:creationId xmlns:a16="http://schemas.microsoft.com/office/drawing/2014/main" id="{EE35E5DA-EE75-D964-0270-F1F96985F43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156200" y="774700"/>
            <a:ext cx="1673159" cy="263527"/>
            <a:chOff x="7098820" y="2094107"/>
            <a:chExt cx="1673159" cy="26352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9E1970E-66A2-B314-7754-1BF16A73C76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098820" y="2193140"/>
              <a:ext cx="132879" cy="106764"/>
            </a:xfrm>
            <a:custGeom>
              <a:avLst/>
              <a:gdLst>
                <a:gd name="connsiteX0" fmla="*/ 120648 w 132879"/>
                <a:gd name="connsiteY0" fmla="*/ 14073 h 106764"/>
                <a:gd name="connsiteX1" fmla="*/ 132956 w 132879"/>
                <a:gd name="connsiteY1" fmla="*/ 5860 h 106764"/>
                <a:gd name="connsiteX2" fmla="*/ 123160 w 132879"/>
                <a:gd name="connsiteY2" fmla="*/ 63 h 106764"/>
                <a:gd name="connsiteX3" fmla="*/ 65889 w 132879"/>
                <a:gd name="connsiteY3" fmla="*/ 63 h 106764"/>
                <a:gd name="connsiteX4" fmla="*/ 77 w 132879"/>
                <a:gd name="connsiteY4" fmla="*/ 68663 h 106764"/>
                <a:gd name="connsiteX5" fmla="*/ 37755 w 132879"/>
                <a:gd name="connsiteY5" fmla="*/ 106827 h 106764"/>
                <a:gd name="connsiteX6" fmla="*/ 100804 w 132879"/>
                <a:gd name="connsiteY6" fmla="*/ 40401 h 106764"/>
                <a:gd name="connsiteX7" fmla="*/ 93017 w 132879"/>
                <a:gd name="connsiteY7" fmla="*/ 14073 h 106764"/>
                <a:gd name="connsiteX8" fmla="*/ 120648 w 132879"/>
                <a:gd name="connsiteY8" fmla="*/ 14073 h 106764"/>
                <a:gd name="connsiteX9" fmla="*/ 38006 w 132879"/>
                <a:gd name="connsiteY9" fmla="*/ 101513 h 106764"/>
                <a:gd name="connsiteX10" fmla="*/ 15651 w 132879"/>
                <a:gd name="connsiteY10" fmla="*/ 75426 h 106764"/>
                <a:gd name="connsiteX11" fmla="*/ 27456 w 132879"/>
                <a:gd name="connsiteY11" fmla="*/ 34121 h 106764"/>
                <a:gd name="connsiteX12" fmla="*/ 61618 w 132879"/>
                <a:gd name="connsiteY12" fmla="*/ 14073 h 106764"/>
                <a:gd name="connsiteX13" fmla="*/ 84728 w 132879"/>
                <a:gd name="connsiteY13" fmla="*/ 37503 h 106764"/>
                <a:gd name="connsiteX14" fmla="*/ 71164 w 132879"/>
                <a:gd name="connsiteY14" fmla="*/ 80982 h 106764"/>
                <a:gd name="connsiteX15" fmla="*/ 38006 w 132879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879" h="106764">
                  <a:moveTo>
                    <a:pt x="120648" y="14073"/>
                  </a:moveTo>
                  <a:cubicBezTo>
                    <a:pt x="123914" y="14073"/>
                    <a:pt x="132956" y="14073"/>
                    <a:pt x="132956" y="5860"/>
                  </a:cubicBezTo>
                  <a:cubicBezTo>
                    <a:pt x="132956" y="63"/>
                    <a:pt x="127681" y="63"/>
                    <a:pt x="123160" y="63"/>
                  </a:cubicBezTo>
                  <a:lnTo>
                    <a:pt x="65889" y="63"/>
                  </a:lnTo>
                  <a:cubicBezTo>
                    <a:pt x="27959" y="63"/>
                    <a:pt x="77" y="39918"/>
                    <a:pt x="77" y="68663"/>
                  </a:cubicBezTo>
                  <a:cubicBezTo>
                    <a:pt x="77" y="89919"/>
                    <a:pt x="14897" y="106827"/>
                    <a:pt x="37755" y="106827"/>
                  </a:cubicBezTo>
                  <a:cubicBezTo>
                    <a:pt x="67396" y="106827"/>
                    <a:pt x="100804" y="77600"/>
                    <a:pt x="100804" y="40401"/>
                  </a:cubicBezTo>
                  <a:cubicBezTo>
                    <a:pt x="100804" y="36295"/>
                    <a:pt x="100804" y="24701"/>
                    <a:pt x="93017" y="14073"/>
                  </a:cubicBezTo>
                  <a:lnTo>
                    <a:pt x="120648" y="14073"/>
                  </a:lnTo>
                  <a:close/>
                  <a:moveTo>
                    <a:pt x="38006" y="101513"/>
                  </a:moveTo>
                  <a:cubicBezTo>
                    <a:pt x="25698" y="101513"/>
                    <a:pt x="15651" y="92817"/>
                    <a:pt x="15651" y="75426"/>
                  </a:cubicBezTo>
                  <a:cubicBezTo>
                    <a:pt x="15651" y="68180"/>
                    <a:pt x="18665" y="48373"/>
                    <a:pt x="27456" y="34121"/>
                  </a:cubicBezTo>
                  <a:cubicBezTo>
                    <a:pt x="38006" y="17454"/>
                    <a:pt x="53078" y="14073"/>
                    <a:pt x="61618" y="14073"/>
                  </a:cubicBezTo>
                  <a:cubicBezTo>
                    <a:pt x="82718" y="14073"/>
                    <a:pt x="84728" y="30015"/>
                    <a:pt x="84728" y="37503"/>
                  </a:cubicBezTo>
                  <a:cubicBezTo>
                    <a:pt x="84728" y="48856"/>
                    <a:pt x="79704" y="68663"/>
                    <a:pt x="71164" y="80982"/>
                  </a:cubicBezTo>
                  <a:cubicBezTo>
                    <a:pt x="61367" y="95233"/>
                    <a:pt x="47803" y="101513"/>
                    <a:pt x="38006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5C51628-DFA5-F243-C9A2-E17F8BC512F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266688" y="2116086"/>
              <a:ext cx="58276" cy="241548"/>
            </a:xfrm>
            <a:custGeom>
              <a:avLst/>
              <a:gdLst>
                <a:gd name="connsiteX0" fmla="*/ 58359 w 58276"/>
                <a:gd name="connsiteY0" fmla="*/ 239196 h 241548"/>
                <a:gd name="connsiteX1" fmla="*/ 54089 w 58276"/>
                <a:gd name="connsiteY1" fmla="*/ 233882 h 241548"/>
                <a:gd name="connsiteX2" fmla="*/ 14652 w 58276"/>
                <a:gd name="connsiteY2" fmla="*/ 120837 h 241548"/>
                <a:gd name="connsiteX3" fmla="*/ 55093 w 58276"/>
                <a:gd name="connsiteY3" fmla="*/ 6585 h 241548"/>
                <a:gd name="connsiteX4" fmla="*/ 58359 w 58276"/>
                <a:gd name="connsiteY4" fmla="*/ 2478 h 241548"/>
                <a:gd name="connsiteX5" fmla="*/ 55847 w 58276"/>
                <a:gd name="connsiteY5" fmla="*/ 63 h 241548"/>
                <a:gd name="connsiteX6" fmla="*/ 15908 w 58276"/>
                <a:gd name="connsiteY6" fmla="*/ 47165 h 241548"/>
                <a:gd name="connsiteX7" fmla="*/ 83 w 58276"/>
                <a:gd name="connsiteY7" fmla="*/ 120837 h 241548"/>
                <a:gd name="connsiteX8" fmla="*/ 16661 w 58276"/>
                <a:gd name="connsiteY8" fmla="*/ 196200 h 241548"/>
                <a:gd name="connsiteX9" fmla="*/ 55847 w 58276"/>
                <a:gd name="connsiteY9" fmla="*/ 241612 h 241548"/>
                <a:gd name="connsiteX10" fmla="*/ 58359 w 58276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76" h="241548">
                  <a:moveTo>
                    <a:pt x="58359" y="239196"/>
                  </a:moveTo>
                  <a:cubicBezTo>
                    <a:pt x="58359" y="238471"/>
                    <a:pt x="58359" y="237988"/>
                    <a:pt x="54089" y="233882"/>
                  </a:cubicBezTo>
                  <a:cubicBezTo>
                    <a:pt x="22690" y="203447"/>
                    <a:pt x="14652" y="157794"/>
                    <a:pt x="14652" y="120837"/>
                  </a:cubicBezTo>
                  <a:cubicBezTo>
                    <a:pt x="14652" y="78808"/>
                    <a:pt x="24197" y="36778"/>
                    <a:pt x="55093" y="6585"/>
                  </a:cubicBezTo>
                  <a:cubicBezTo>
                    <a:pt x="58359" y="3686"/>
                    <a:pt x="58359" y="3203"/>
                    <a:pt x="58359" y="2478"/>
                  </a:cubicBezTo>
                  <a:cubicBezTo>
                    <a:pt x="58359" y="787"/>
                    <a:pt x="57354" y="63"/>
                    <a:pt x="55847" y="63"/>
                  </a:cubicBezTo>
                  <a:cubicBezTo>
                    <a:pt x="53335" y="63"/>
                    <a:pt x="30728" y="16488"/>
                    <a:pt x="15908" y="47165"/>
                  </a:cubicBezTo>
                  <a:cubicBezTo>
                    <a:pt x="3097" y="73735"/>
                    <a:pt x="83" y="100547"/>
                    <a:pt x="83" y="120837"/>
                  </a:cubicBezTo>
                  <a:cubicBezTo>
                    <a:pt x="83" y="139678"/>
                    <a:pt x="2846" y="168905"/>
                    <a:pt x="16661" y="196200"/>
                  </a:cubicBezTo>
                  <a:cubicBezTo>
                    <a:pt x="31733" y="225911"/>
                    <a:pt x="53335" y="241612"/>
                    <a:pt x="55847" y="241612"/>
                  </a:cubicBezTo>
                  <a:cubicBezTo>
                    <a:pt x="57354" y="241612"/>
                    <a:pt x="58359" y="240887"/>
                    <a:pt x="58359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0766D83-C321-F678-94A0-E3AACD2D078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349302" y="2131545"/>
              <a:ext cx="151719" cy="165702"/>
            </a:xfrm>
            <a:custGeom>
              <a:avLst/>
              <a:gdLst>
                <a:gd name="connsiteX0" fmla="*/ 151806 w 151719"/>
                <a:gd name="connsiteY0" fmla="*/ 99581 h 165702"/>
                <a:gd name="connsiteX1" fmla="*/ 140000 w 151719"/>
                <a:gd name="connsiteY1" fmla="*/ 99581 h 165702"/>
                <a:gd name="connsiteX2" fmla="*/ 88757 w 151719"/>
                <a:gd name="connsiteY2" fmla="*/ 154412 h 165702"/>
                <a:gd name="connsiteX3" fmla="*/ 62884 w 151719"/>
                <a:gd name="connsiteY3" fmla="*/ 154412 h 165702"/>
                <a:gd name="connsiteX4" fmla="*/ 62884 w 151719"/>
                <a:gd name="connsiteY4" fmla="*/ 11416 h 165702"/>
                <a:gd name="connsiteX5" fmla="*/ 96795 w 151719"/>
                <a:gd name="connsiteY5" fmla="*/ 11416 h 165702"/>
                <a:gd name="connsiteX6" fmla="*/ 96795 w 151719"/>
                <a:gd name="connsiteY6" fmla="*/ 63 h 165702"/>
                <a:gd name="connsiteX7" fmla="*/ 46054 w 151719"/>
                <a:gd name="connsiteY7" fmla="*/ 787 h 165702"/>
                <a:gd name="connsiteX8" fmla="*/ 87 w 151719"/>
                <a:gd name="connsiteY8" fmla="*/ 63 h 165702"/>
                <a:gd name="connsiteX9" fmla="*/ 87 w 151719"/>
                <a:gd name="connsiteY9" fmla="*/ 11416 h 165702"/>
                <a:gd name="connsiteX10" fmla="*/ 27215 w 151719"/>
                <a:gd name="connsiteY10" fmla="*/ 11416 h 165702"/>
                <a:gd name="connsiteX11" fmla="*/ 27215 w 151719"/>
                <a:gd name="connsiteY11" fmla="*/ 154412 h 165702"/>
                <a:gd name="connsiteX12" fmla="*/ 87 w 151719"/>
                <a:gd name="connsiteY12" fmla="*/ 154412 h 165702"/>
                <a:gd name="connsiteX13" fmla="*/ 87 w 151719"/>
                <a:gd name="connsiteY13" fmla="*/ 165765 h 165702"/>
                <a:gd name="connsiteX14" fmla="*/ 144019 w 151719"/>
                <a:gd name="connsiteY14" fmla="*/ 165765 h 165702"/>
                <a:gd name="connsiteX15" fmla="*/ 151806 w 151719"/>
                <a:gd name="connsiteY15" fmla="*/ 995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719" h="165702">
                  <a:moveTo>
                    <a:pt x="151806" y="99581"/>
                  </a:moveTo>
                  <a:lnTo>
                    <a:pt x="140000" y="99581"/>
                  </a:lnTo>
                  <a:cubicBezTo>
                    <a:pt x="137990" y="116248"/>
                    <a:pt x="133720" y="154412"/>
                    <a:pt x="88757" y="154412"/>
                  </a:cubicBezTo>
                  <a:lnTo>
                    <a:pt x="62884" y="154412"/>
                  </a:lnTo>
                  <a:lnTo>
                    <a:pt x="62884" y="11416"/>
                  </a:lnTo>
                  <a:lnTo>
                    <a:pt x="96795" y="11416"/>
                  </a:lnTo>
                  <a:lnTo>
                    <a:pt x="96795" y="63"/>
                  </a:lnTo>
                  <a:cubicBezTo>
                    <a:pt x="85743" y="787"/>
                    <a:pt x="58363" y="787"/>
                    <a:pt x="46054" y="787"/>
                  </a:cubicBezTo>
                  <a:cubicBezTo>
                    <a:pt x="35002" y="787"/>
                    <a:pt x="9632" y="787"/>
                    <a:pt x="87" y="63"/>
                  </a:cubicBezTo>
                  <a:lnTo>
                    <a:pt x="87" y="11416"/>
                  </a:lnTo>
                  <a:lnTo>
                    <a:pt x="27215" y="11416"/>
                  </a:lnTo>
                  <a:lnTo>
                    <a:pt x="27215" y="154412"/>
                  </a:lnTo>
                  <a:lnTo>
                    <a:pt x="87" y="154412"/>
                  </a:lnTo>
                  <a:lnTo>
                    <a:pt x="87" y="165765"/>
                  </a:lnTo>
                  <a:lnTo>
                    <a:pt x="144019" y="165765"/>
                  </a:lnTo>
                  <a:lnTo>
                    <a:pt x="151806" y="99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0780C86-2C9D-80A1-CBB5-A34FC562916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525729" y="2217995"/>
              <a:ext cx="136798" cy="118866"/>
            </a:xfrm>
            <a:custGeom>
              <a:avLst/>
              <a:gdLst>
                <a:gd name="connsiteX0" fmla="*/ 60229 w 136798"/>
                <a:gd name="connsiteY0" fmla="*/ 11900 h 118866"/>
                <a:gd name="connsiteX1" fmla="*/ 65679 w 136798"/>
                <a:gd name="connsiteY1" fmla="*/ 6151 h 118866"/>
                <a:gd name="connsiteX2" fmla="*/ 76933 w 136798"/>
                <a:gd name="connsiteY2" fmla="*/ 6151 h 118866"/>
                <a:gd name="connsiteX3" fmla="*/ 113506 w 136798"/>
                <a:gd name="connsiteY3" fmla="*/ 23567 h 118866"/>
                <a:gd name="connsiteX4" fmla="*/ 101901 w 136798"/>
                <a:gd name="connsiteY4" fmla="*/ 47239 h 118866"/>
                <a:gd name="connsiteX5" fmla="*/ 71658 w 136798"/>
                <a:gd name="connsiteY5" fmla="*/ 55355 h 118866"/>
                <a:gd name="connsiteX6" fmla="*/ 48975 w 136798"/>
                <a:gd name="connsiteY6" fmla="*/ 55355 h 118866"/>
                <a:gd name="connsiteX7" fmla="*/ 60229 w 136798"/>
                <a:gd name="connsiteY7" fmla="*/ 11900 h 118866"/>
                <a:gd name="connsiteX8" fmla="*/ 92054 w 136798"/>
                <a:gd name="connsiteY8" fmla="*/ 58060 h 118866"/>
                <a:gd name="connsiteX9" fmla="*/ 131617 w 136798"/>
                <a:gd name="connsiteY9" fmla="*/ 26103 h 118866"/>
                <a:gd name="connsiteX10" fmla="*/ 88186 w 136798"/>
                <a:gd name="connsiteY10" fmla="*/ 64 h 118866"/>
                <a:gd name="connsiteX11" fmla="*/ 34205 w 136798"/>
                <a:gd name="connsiteY11" fmla="*/ 64 h 118866"/>
                <a:gd name="connsiteX12" fmla="*/ 28579 w 136798"/>
                <a:gd name="connsiteY12" fmla="*/ 3784 h 118866"/>
                <a:gd name="connsiteX13" fmla="*/ 34205 w 136798"/>
                <a:gd name="connsiteY13" fmla="*/ 6151 h 118866"/>
                <a:gd name="connsiteX14" fmla="*/ 40887 w 136798"/>
                <a:gd name="connsiteY14" fmla="*/ 6489 h 118866"/>
                <a:gd name="connsiteX15" fmla="*/ 44931 w 136798"/>
                <a:gd name="connsiteY15" fmla="*/ 8857 h 118866"/>
                <a:gd name="connsiteX16" fmla="*/ 44228 w 136798"/>
                <a:gd name="connsiteY16" fmla="*/ 12576 h 118866"/>
                <a:gd name="connsiteX17" fmla="*/ 20842 w 136798"/>
                <a:gd name="connsiteY17" fmla="*/ 102360 h 118866"/>
                <a:gd name="connsiteX18" fmla="*/ 5369 w 136798"/>
                <a:gd name="connsiteY18" fmla="*/ 109462 h 118866"/>
                <a:gd name="connsiteX19" fmla="*/ 94 w 136798"/>
                <a:gd name="connsiteY19" fmla="*/ 113012 h 118866"/>
                <a:gd name="connsiteX20" fmla="*/ 2907 w 136798"/>
                <a:gd name="connsiteY20" fmla="*/ 115549 h 118866"/>
                <a:gd name="connsiteX21" fmla="*/ 13809 w 136798"/>
                <a:gd name="connsiteY21" fmla="*/ 115041 h 118866"/>
                <a:gd name="connsiteX22" fmla="*/ 25414 w 136798"/>
                <a:gd name="connsiteY22" fmla="*/ 114872 h 118866"/>
                <a:gd name="connsiteX23" fmla="*/ 36667 w 136798"/>
                <a:gd name="connsiteY23" fmla="*/ 115041 h 118866"/>
                <a:gd name="connsiteX24" fmla="*/ 48448 w 136798"/>
                <a:gd name="connsiteY24" fmla="*/ 115549 h 118866"/>
                <a:gd name="connsiteX25" fmla="*/ 52140 w 136798"/>
                <a:gd name="connsiteY25" fmla="*/ 111998 h 118866"/>
                <a:gd name="connsiteX26" fmla="*/ 46338 w 136798"/>
                <a:gd name="connsiteY26" fmla="*/ 109462 h 118866"/>
                <a:gd name="connsiteX27" fmla="*/ 39656 w 136798"/>
                <a:gd name="connsiteY27" fmla="*/ 109124 h 118866"/>
                <a:gd name="connsiteX28" fmla="*/ 35788 w 136798"/>
                <a:gd name="connsiteY28" fmla="*/ 106587 h 118866"/>
                <a:gd name="connsiteX29" fmla="*/ 36491 w 136798"/>
                <a:gd name="connsiteY29" fmla="*/ 102867 h 118866"/>
                <a:gd name="connsiteX30" fmla="*/ 47569 w 136798"/>
                <a:gd name="connsiteY30" fmla="*/ 60089 h 118866"/>
                <a:gd name="connsiteX31" fmla="*/ 71482 w 136798"/>
                <a:gd name="connsiteY31" fmla="*/ 60089 h 118866"/>
                <a:gd name="connsiteX32" fmla="*/ 93109 w 136798"/>
                <a:gd name="connsiteY32" fmla="*/ 75307 h 118866"/>
                <a:gd name="connsiteX33" fmla="*/ 90648 w 136798"/>
                <a:gd name="connsiteY33" fmla="*/ 87143 h 118866"/>
                <a:gd name="connsiteX34" fmla="*/ 87834 w 136798"/>
                <a:gd name="connsiteY34" fmla="*/ 100331 h 118866"/>
                <a:gd name="connsiteX35" fmla="*/ 113682 w 136798"/>
                <a:gd name="connsiteY35" fmla="*/ 118930 h 118866"/>
                <a:gd name="connsiteX36" fmla="*/ 136892 w 136798"/>
                <a:gd name="connsiteY36" fmla="*/ 99317 h 118866"/>
                <a:gd name="connsiteX37" fmla="*/ 133903 w 136798"/>
                <a:gd name="connsiteY37" fmla="*/ 96949 h 118866"/>
                <a:gd name="connsiteX38" fmla="*/ 130738 w 136798"/>
                <a:gd name="connsiteY38" fmla="*/ 99824 h 118866"/>
                <a:gd name="connsiteX39" fmla="*/ 114385 w 136798"/>
                <a:gd name="connsiteY39" fmla="*/ 114196 h 118866"/>
                <a:gd name="connsiteX40" fmla="*/ 106473 w 136798"/>
                <a:gd name="connsiteY40" fmla="*/ 103206 h 118866"/>
                <a:gd name="connsiteX41" fmla="*/ 108231 w 136798"/>
                <a:gd name="connsiteY41" fmla="*/ 85621 h 118866"/>
                <a:gd name="connsiteX42" fmla="*/ 108934 w 136798"/>
                <a:gd name="connsiteY42" fmla="*/ 77674 h 118866"/>
                <a:gd name="connsiteX43" fmla="*/ 104011 w 136798"/>
                <a:gd name="connsiteY43" fmla="*/ 65162 h 118866"/>
                <a:gd name="connsiteX44" fmla="*/ 92054 w 136798"/>
                <a:gd name="connsiteY44" fmla="*/ 58060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6798" h="118866">
                  <a:moveTo>
                    <a:pt x="60229" y="11900"/>
                  </a:moveTo>
                  <a:cubicBezTo>
                    <a:pt x="61459" y="7166"/>
                    <a:pt x="61811" y="6659"/>
                    <a:pt x="65679" y="6151"/>
                  </a:cubicBezTo>
                  <a:lnTo>
                    <a:pt x="76933" y="6151"/>
                  </a:lnTo>
                  <a:cubicBezTo>
                    <a:pt x="93285" y="6151"/>
                    <a:pt x="113506" y="6151"/>
                    <a:pt x="113506" y="23567"/>
                  </a:cubicBezTo>
                  <a:cubicBezTo>
                    <a:pt x="113506" y="30499"/>
                    <a:pt x="110165" y="41152"/>
                    <a:pt x="101901" y="47239"/>
                  </a:cubicBezTo>
                  <a:cubicBezTo>
                    <a:pt x="94692" y="52649"/>
                    <a:pt x="83790" y="55355"/>
                    <a:pt x="71658" y="55355"/>
                  </a:cubicBezTo>
                  <a:lnTo>
                    <a:pt x="48975" y="55355"/>
                  </a:lnTo>
                  <a:lnTo>
                    <a:pt x="60229" y="11900"/>
                  </a:lnTo>
                  <a:close/>
                  <a:moveTo>
                    <a:pt x="92054" y="58060"/>
                  </a:moveTo>
                  <a:cubicBezTo>
                    <a:pt x="112979" y="53326"/>
                    <a:pt x="131617" y="41152"/>
                    <a:pt x="131617" y="26103"/>
                  </a:cubicBezTo>
                  <a:cubicBezTo>
                    <a:pt x="131617" y="11562"/>
                    <a:pt x="113682" y="64"/>
                    <a:pt x="88186" y="64"/>
                  </a:cubicBezTo>
                  <a:lnTo>
                    <a:pt x="34205" y="64"/>
                  </a:lnTo>
                  <a:cubicBezTo>
                    <a:pt x="30864" y="64"/>
                    <a:pt x="28579" y="64"/>
                    <a:pt x="28579" y="3784"/>
                  </a:cubicBezTo>
                  <a:cubicBezTo>
                    <a:pt x="28579" y="6151"/>
                    <a:pt x="30689" y="6151"/>
                    <a:pt x="34205" y="6151"/>
                  </a:cubicBezTo>
                  <a:cubicBezTo>
                    <a:pt x="34381" y="6151"/>
                    <a:pt x="37722" y="6151"/>
                    <a:pt x="40887" y="6489"/>
                  </a:cubicBezTo>
                  <a:cubicBezTo>
                    <a:pt x="44579" y="6828"/>
                    <a:pt x="44931" y="7166"/>
                    <a:pt x="44931" y="8857"/>
                  </a:cubicBezTo>
                  <a:cubicBezTo>
                    <a:pt x="44931" y="9195"/>
                    <a:pt x="44931" y="10040"/>
                    <a:pt x="44228" y="12576"/>
                  </a:cubicBezTo>
                  <a:lnTo>
                    <a:pt x="20842" y="102360"/>
                  </a:lnTo>
                  <a:cubicBezTo>
                    <a:pt x="19435" y="108109"/>
                    <a:pt x="19084" y="109462"/>
                    <a:pt x="5369" y="109462"/>
                  </a:cubicBezTo>
                  <a:cubicBezTo>
                    <a:pt x="2379" y="109462"/>
                    <a:pt x="94" y="109462"/>
                    <a:pt x="94" y="113012"/>
                  </a:cubicBezTo>
                  <a:cubicBezTo>
                    <a:pt x="94" y="114703"/>
                    <a:pt x="1324" y="115549"/>
                    <a:pt x="2907" y="115549"/>
                  </a:cubicBezTo>
                  <a:cubicBezTo>
                    <a:pt x="6248" y="115549"/>
                    <a:pt x="10292" y="115041"/>
                    <a:pt x="13809" y="115041"/>
                  </a:cubicBezTo>
                  <a:cubicBezTo>
                    <a:pt x="17149" y="115041"/>
                    <a:pt x="22249" y="114872"/>
                    <a:pt x="25414" y="114872"/>
                  </a:cubicBezTo>
                  <a:cubicBezTo>
                    <a:pt x="28930" y="114872"/>
                    <a:pt x="32974" y="115041"/>
                    <a:pt x="36667" y="115041"/>
                  </a:cubicBezTo>
                  <a:cubicBezTo>
                    <a:pt x="40359" y="115041"/>
                    <a:pt x="44755" y="115549"/>
                    <a:pt x="48448" y="115549"/>
                  </a:cubicBezTo>
                  <a:cubicBezTo>
                    <a:pt x="49327" y="115549"/>
                    <a:pt x="52140" y="115549"/>
                    <a:pt x="52140" y="111998"/>
                  </a:cubicBezTo>
                  <a:cubicBezTo>
                    <a:pt x="52140" y="109462"/>
                    <a:pt x="50382" y="109462"/>
                    <a:pt x="46338" y="109462"/>
                  </a:cubicBezTo>
                  <a:cubicBezTo>
                    <a:pt x="43524" y="109462"/>
                    <a:pt x="42821" y="109462"/>
                    <a:pt x="39656" y="109124"/>
                  </a:cubicBezTo>
                  <a:cubicBezTo>
                    <a:pt x="35788" y="108616"/>
                    <a:pt x="35788" y="108278"/>
                    <a:pt x="35788" y="106587"/>
                  </a:cubicBezTo>
                  <a:cubicBezTo>
                    <a:pt x="35788" y="106418"/>
                    <a:pt x="35788" y="105404"/>
                    <a:pt x="36491" y="102867"/>
                  </a:cubicBezTo>
                  <a:lnTo>
                    <a:pt x="47569" y="60089"/>
                  </a:lnTo>
                  <a:lnTo>
                    <a:pt x="71482" y="60089"/>
                  </a:lnTo>
                  <a:cubicBezTo>
                    <a:pt x="86603" y="60089"/>
                    <a:pt x="93109" y="67360"/>
                    <a:pt x="93109" y="75307"/>
                  </a:cubicBezTo>
                  <a:cubicBezTo>
                    <a:pt x="93109" y="77505"/>
                    <a:pt x="91527" y="83254"/>
                    <a:pt x="90648" y="87143"/>
                  </a:cubicBezTo>
                  <a:cubicBezTo>
                    <a:pt x="88538" y="94920"/>
                    <a:pt x="87834" y="97457"/>
                    <a:pt x="87834" y="100331"/>
                  </a:cubicBezTo>
                  <a:cubicBezTo>
                    <a:pt x="87834" y="113689"/>
                    <a:pt x="100670" y="118930"/>
                    <a:pt x="113682" y="118930"/>
                  </a:cubicBezTo>
                  <a:cubicBezTo>
                    <a:pt x="129858" y="118930"/>
                    <a:pt x="136892" y="102360"/>
                    <a:pt x="136892" y="99317"/>
                  </a:cubicBezTo>
                  <a:cubicBezTo>
                    <a:pt x="136892" y="98809"/>
                    <a:pt x="136540" y="96949"/>
                    <a:pt x="133903" y="96949"/>
                  </a:cubicBezTo>
                  <a:cubicBezTo>
                    <a:pt x="131617" y="96949"/>
                    <a:pt x="131265" y="98133"/>
                    <a:pt x="130738" y="99824"/>
                  </a:cubicBezTo>
                  <a:cubicBezTo>
                    <a:pt x="128276" y="107264"/>
                    <a:pt x="121770" y="114196"/>
                    <a:pt x="114385" y="114196"/>
                  </a:cubicBezTo>
                  <a:cubicBezTo>
                    <a:pt x="109813" y="114196"/>
                    <a:pt x="106473" y="112336"/>
                    <a:pt x="106473" y="103206"/>
                  </a:cubicBezTo>
                  <a:cubicBezTo>
                    <a:pt x="106473" y="98978"/>
                    <a:pt x="107528" y="90186"/>
                    <a:pt x="108231" y="85621"/>
                  </a:cubicBezTo>
                  <a:cubicBezTo>
                    <a:pt x="108934" y="81056"/>
                    <a:pt x="108934" y="79365"/>
                    <a:pt x="108934" y="77674"/>
                  </a:cubicBezTo>
                  <a:cubicBezTo>
                    <a:pt x="108934" y="75645"/>
                    <a:pt x="108934" y="70234"/>
                    <a:pt x="104011" y="65162"/>
                  </a:cubicBezTo>
                  <a:cubicBezTo>
                    <a:pt x="100670" y="61611"/>
                    <a:pt x="95923" y="59413"/>
                    <a:pt x="92054" y="580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CE231F7-2653-8032-C6A0-E13DD3B02FF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692346" y="2116086"/>
              <a:ext cx="58276" cy="241548"/>
            </a:xfrm>
            <a:custGeom>
              <a:avLst/>
              <a:gdLst>
                <a:gd name="connsiteX0" fmla="*/ 58376 w 58276"/>
                <a:gd name="connsiteY0" fmla="*/ 120837 h 241548"/>
                <a:gd name="connsiteX1" fmla="*/ 41798 w 58276"/>
                <a:gd name="connsiteY1" fmla="*/ 45474 h 241548"/>
                <a:gd name="connsiteX2" fmla="*/ 2612 w 58276"/>
                <a:gd name="connsiteY2" fmla="*/ 63 h 241548"/>
                <a:gd name="connsiteX3" fmla="*/ 100 w 58276"/>
                <a:gd name="connsiteY3" fmla="*/ 2478 h 241548"/>
                <a:gd name="connsiteX4" fmla="*/ 4873 w 58276"/>
                <a:gd name="connsiteY4" fmla="*/ 8034 h 241548"/>
                <a:gd name="connsiteX5" fmla="*/ 43807 w 58276"/>
                <a:gd name="connsiteY5" fmla="*/ 120837 h 241548"/>
                <a:gd name="connsiteX6" fmla="*/ 3366 w 58276"/>
                <a:gd name="connsiteY6" fmla="*/ 235090 h 241548"/>
                <a:gd name="connsiteX7" fmla="*/ 100 w 58276"/>
                <a:gd name="connsiteY7" fmla="*/ 239196 h 241548"/>
                <a:gd name="connsiteX8" fmla="*/ 2612 w 58276"/>
                <a:gd name="connsiteY8" fmla="*/ 241612 h 241548"/>
                <a:gd name="connsiteX9" fmla="*/ 42551 w 58276"/>
                <a:gd name="connsiteY9" fmla="*/ 194510 h 241548"/>
                <a:gd name="connsiteX10" fmla="*/ 58376 w 58276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76" h="241548">
                  <a:moveTo>
                    <a:pt x="58376" y="120837"/>
                  </a:moveTo>
                  <a:cubicBezTo>
                    <a:pt x="58376" y="101996"/>
                    <a:pt x="55613" y="72769"/>
                    <a:pt x="41798" y="45474"/>
                  </a:cubicBezTo>
                  <a:cubicBezTo>
                    <a:pt x="26726" y="15763"/>
                    <a:pt x="5124" y="63"/>
                    <a:pt x="2612" y="63"/>
                  </a:cubicBezTo>
                  <a:cubicBezTo>
                    <a:pt x="1105" y="63"/>
                    <a:pt x="100" y="1029"/>
                    <a:pt x="100" y="2478"/>
                  </a:cubicBezTo>
                  <a:cubicBezTo>
                    <a:pt x="100" y="3203"/>
                    <a:pt x="100" y="3686"/>
                    <a:pt x="4873" y="8034"/>
                  </a:cubicBezTo>
                  <a:cubicBezTo>
                    <a:pt x="29489" y="31947"/>
                    <a:pt x="43807" y="70353"/>
                    <a:pt x="43807" y="120837"/>
                  </a:cubicBezTo>
                  <a:cubicBezTo>
                    <a:pt x="43807" y="162142"/>
                    <a:pt x="34513" y="204655"/>
                    <a:pt x="3366" y="235090"/>
                  </a:cubicBezTo>
                  <a:cubicBezTo>
                    <a:pt x="100" y="237988"/>
                    <a:pt x="100" y="238471"/>
                    <a:pt x="100" y="239196"/>
                  </a:cubicBezTo>
                  <a:cubicBezTo>
                    <a:pt x="100" y="240645"/>
                    <a:pt x="1105" y="241612"/>
                    <a:pt x="2612" y="241612"/>
                  </a:cubicBezTo>
                  <a:cubicBezTo>
                    <a:pt x="5124" y="241612"/>
                    <a:pt x="27731" y="225186"/>
                    <a:pt x="42551" y="194510"/>
                  </a:cubicBezTo>
                  <a:cubicBezTo>
                    <a:pt x="55362" y="167939"/>
                    <a:pt x="58376" y="141127"/>
                    <a:pt x="58376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5ACC5B8-E0F1-19A0-306C-2CF0D2B4593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859554" y="2208599"/>
              <a:ext cx="167041" cy="56522"/>
            </a:xfrm>
            <a:custGeom>
              <a:avLst/>
              <a:gdLst>
                <a:gd name="connsiteX0" fmla="*/ 158608 w 167041"/>
                <a:gd name="connsiteY0" fmla="*/ 9725 h 56522"/>
                <a:gd name="connsiteX1" fmla="*/ 167148 w 167041"/>
                <a:gd name="connsiteY1" fmla="*/ 4894 h 56522"/>
                <a:gd name="connsiteX2" fmla="*/ 158859 w 167041"/>
                <a:gd name="connsiteY2" fmla="*/ 63 h 56522"/>
                <a:gd name="connsiteX3" fmla="*/ 8396 w 167041"/>
                <a:gd name="connsiteY3" fmla="*/ 63 h 56522"/>
                <a:gd name="connsiteX4" fmla="*/ 107 w 167041"/>
                <a:gd name="connsiteY4" fmla="*/ 4894 h 56522"/>
                <a:gd name="connsiteX5" fmla="*/ 8647 w 167041"/>
                <a:gd name="connsiteY5" fmla="*/ 9725 h 56522"/>
                <a:gd name="connsiteX6" fmla="*/ 158608 w 167041"/>
                <a:gd name="connsiteY6" fmla="*/ 9725 h 56522"/>
                <a:gd name="connsiteX7" fmla="*/ 158859 w 167041"/>
                <a:gd name="connsiteY7" fmla="*/ 56585 h 56522"/>
                <a:gd name="connsiteX8" fmla="*/ 167148 w 167041"/>
                <a:gd name="connsiteY8" fmla="*/ 51754 h 56522"/>
                <a:gd name="connsiteX9" fmla="*/ 158608 w 167041"/>
                <a:gd name="connsiteY9" fmla="*/ 46923 h 56522"/>
                <a:gd name="connsiteX10" fmla="*/ 8647 w 167041"/>
                <a:gd name="connsiteY10" fmla="*/ 46923 h 56522"/>
                <a:gd name="connsiteX11" fmla="*/ 107 w 167041"/>
                <a:gd name="connsiteY11" fmla="*/ 51754 h 56522"/>
                <a:gd name="connsiteX12" fmla="*/ 8396 w 167041"/>
                <a:gd name="connsiteY12" fmla="*/ 56585 h 56522"/>
                <a:gd name="connsiteX13" fmla="*/ 158859 w 167041"/>
                <a:gd name="connsiteY13" fmla="*/ 56585 h 5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041" h="56522">
                  <a:moveTo>
                    <a:pt x="158608" y="9725"/>
                  </a:moveTo>
                  <a:cubicBezTo>
                    <a:pt x="162376" y="9725"/>
                    <a:pt x="167148" y="9725"/>
                    <a:pt x="167148" y="4894"/>
                  </a:cubicBezTo>
                  <a:cubicBezTo>
                    <a:pt x="167148" y="63"/>
                    <a:pt x="162376" y="63"/>
                    <a:pt x="158859" y="63"/>
                  </a:cubicBezTo>
                  <a:lnTo>
                    <a:pt x="8396" y="63"/>
                  </a:lnTo>
                  <a:cubicBezTo>
                    <a:pt x="4879" y="63"/>
                    <a:pt x="107" y="63"/>
                    <a:pt x="107" y="4894"/>
                  </a:cubicBezTo>
                  <a:cubicBezTo>
                    <a:pt x="107" y="9725"/>
                    <a:pt x="4879" y="9725"/>
                    <a:pt x="8647" y="9725"/>
                  </a:cubicBezTo>
                  <a:lnTo>
                    <a:pt x="158608" y="9725"/>
                  </a:lnTo>
                  <a:close/>
                  <a:moveTo>
                    <a:pt x="158859" y="56585"/>
                  </a:moveTo>
                  <a:cubicBezTo>
                    <a:pt x="162376" y="56585"/>
                    <a:pt x="167148" y="56585"/>
                    <a:pt x="167148" y="51754"/>
                  </a:cubicBezTo>
                  <a:cubicBezTo>
                    <a:pt x="167148" y="46923"/>
                    <a:pt x="162376" y="46923"/>
                    <a:pt x="158608" y="46923"/>
                  </a:cubicBezTo>
                  <a:lnTo>
                    <a:pt x="8647" y="46923"/>
                  </a:lnTo>
                  <a:cubicBezTo>
                    <a:pt x="4879" y="46923"/>
                    <a:pt x="107" y="46923"/>
                    <a:pt x="107" y="51754"/>
                  </a:cubicBezTo>
                  <a:cubicBezTo>
                    <a:pt x="107" y="56585"/>
                    <a:pt x="4879" y="56585"/>
                    <a:pt x="8396" y="56585"/>
                  </a:cubicBezTo>
                  <a:lnTo>
                    <a:pt x="158859" y="5658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2381214-D5AF-8BFC-3C09-4B15D389A79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120177" y="2193140"/>
              <a:ext cx="132879" cy="106764"/>
            </a:xfrm>
            <a:custGeom>
              <a:avLst/>
              <a:gdLst>
                <a:gd name="connsiteX0" fmla="*/ 120689 w 132879"/>
                <a:gd name="connsiteY0" fmla="*/ 14073 h 106764"/>
                <a:gd name="connsiteX1" fmla="*/ 132997 w 132879"/>
                <a:gd name="connsiteY1" fmla="*/ 5860 h 106764"/>
                <a:gd name="connsiteX2" fmla="*/ 123201 w 132879"/>
                <a:gd name="connsiteY2" fmla="*/ 63 h 106764"/>
                <a:gd name="connsiteX3" fmla="*/ 65929 w 132879"/>
                <a:gd name="connsiteY3" fmla="*/ 63 h 106764"/>
                <a:gd name="connsiteX4" fmla="*/ 117 w 132879"/>
                <a:gd name="connsiteY4" fmla="*/ 68663 h 106764"/>
                <a:gd name="connsiteX5" fmla="*/ 37796 w 132879"/>
                <a:gd name="connsiteY5" fmla="*/ 106827 h 106764"/>
                <a:gd name="connsiteX6" fmla="*/ 100845 w 132879"/>
                <a:gd name="connsiteY6" fmla="*/ 40401 h 106764"/>
                <a:gd name="connsiteX7" fmla="*/ 93058 w 132879"/>
                <a:gd name="connsiteY7" fmla="*/ 14073 h 106764"/>
                <a:gd name="connsiteX8" fmla="*/ 120689 w 132879"/>
                <a:gd name="connsiteY8" fmla="*/ 14073 h 106764"/>
                <a:gd name="connsiteX9" fmla="*/ 38047 w 132879"/>
                <a:gd name="connsiteY9" fmla="*/ 101513 h 106764"/>
                <a:gd name="connsiteX10" fmla="*/ 15691 w 132879"/>
                <a:gd name="connsiteY10" fmla="*/ 75426 h 106764"/>
                <a:gd name="connsiteX11" fmla="*/ 27497 w 132879"/>
                <a:gd name="connsiteY11" fmla="*/ 34121 h 106764"/>
                <a:gd name="connsiteX12" fmla="*/ 61659 w 132879"/>
                <a:gd name="connsiteY12" fmla="*/ 14073 h 106764"/>
                <a:gd name="connsiteX13" fmla="*/ 84768 w 132879"/>
                <a:gd name="connsiteY13" fmla="*/ 37503 h 106764"/>
                <a:gd name="connsiteX14" fmla="*/ 71204 w 132879"/>
                <a:gd name="connsiteY14" fmla="*/ 80982 h 106764"/>
                <a:gd name="connsiteX15" fmla="*/ 38047 w 132879"/>
                <a:gd name="connsiteY15" fmla="*/ 101513 h 10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879" h="106764">
                  <a:moveTo>
                    <a:pt x="120689" y="14073"/>
                  </a:moveTo>
                  <a:cubicBezTo>
                    <a:pt x="123954" y="14073"/>
                    <a:pt x="132997" y="14073"/>
                    <a:pt x="132997" y="5860"/>
                  </a:cubicBezTo>
                  <a:cubicBezTo>
                    <a:pt x="132997" y="63"/>
                    <a:pt x="127722" y="63"/>
                    <a:pt x="123201" y="63"/>
                  </a:cubicBezTo>
                  <a:lnTo>
                    <a:pt x="65929" y="63"/>
                  </a:lnTo>
                  <a:cubicBezTo>
                    <a:pt x="27999" y="63"/>
                    <a:pt x="117" y="39918"/>
                    <a:pt x="117" y="68663"/>
                  </a:cubicBezTo>
                  <a:cubicBezTo>
                    <a:pt x="117" y="89919"/>
                    <a:pt x="14937" y="106827"/>
                    <a:pt x="37796" y="106827"/>
                  </a:cubicBezTo>
                  <a:cubicBezTo>
                    <a:pt x="67436" y="106827"/>
                    <a:pt x="100845" y="77600"/>
                    <a:pt x="100845" y="40401"/>
                  </a:cubicBezTo>
                  <a:cubicBezTo>
                    <a:pt x="100845" y="36295"/>
                    <a:pt x="100845" y="24701"/>
                    <a:pt x="93058" y="14073"/>
                  </a:cubicBezTo>
                  <a:lnTo>
                    <a:pt x="120689" y="14073"/>
                  </a:lnTo>
                  <a:close/>
                  <a:moveTo>
                    <a:pt x="38047" y="101513"/>
                  </a:moveTo>
                  <a:cubicBezTo>
                    <a:pt x="25739" y="101513"/>
                    <a:pt x="15691" y="92817"/>
                    <a:pt x="15691" y="75426"/>
                  </a:cubicBezTo>
                  <a:cubicBezTo>
                    <a:pt x="15691" y="68180"/>
                    <a:pt x="18705" y="48373"/>
                    <a:pt x="27497" y="34121"/>
                  </a:cubicBezTo>
                  <a:cubicBezTo>
                    <a:pt x="38047" y="17454"/>
                    <a:pt x="53118" y="14073"/>
                    <a:pt x="61659" y="14073"/>
                  </a:cubicBezTo>
                  <a:cubicBezTo>
                    <a:pt x="82759" y="14073"/>
                    <a:pt x="84768" y="30015"/>
                    <a:pt x="84768" y="37503"/>
                  </a:cubicBezTo>
                  <a:cubicBezTo>
                    <a:pt x="84768" y="48856"/>
                    <a:pt x="79745" y="68663"/>
                    <a:pt x="71204" y="80982"/>
                  </a:cubicBezTo>
                  <a:cubicBezTo>
                    <a:pt x="61408" y="95233"/>
                    <a:pt x="47843" y="101513"/>
                    <a:pt x="38047" y="10151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CB54B7-2E48-9CC5-AA74-40121C8F405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275661" y="2094107"/>
              <a:ext cx="136798" cy="118866"/>
            </a:xfrm>
            <a:custGeom>
              <a:avLst/>
              <a:gdLst>
                <a:gd name="connsiteX0" fmla="*/ 60258 w 136798"/>
                <a:gd name="connsiteY0" fmla="*/ 11895 h 118866"/>
                <a:gd name="connsiteX1" fmla="*/ 65709 w 136798"/>
                <a:gd name="connsiteY1" fmla="*/ 6146 h 118866"/>
                <a:gd name="connsiteX2" fmla="*/ 76962 w 136798"/>
                <a:gd name="connsiteY2" fmla="*/ 6146 h 118866"/>
                <a:gd name="connsiteX3" fmla="*/ 113536 w 136798"/>
                <a:gd name="connsiteY3" fmla="*/ 23562 h 118866"/>
                <a:gd name="connsiteX4" fmla="*/ 101931 w 136798"/>
                <a:gd name="connsiteY4" fmla="*/ 47234 h 118866"/>
                <a:gd name="connsiteX5" fmla="*/ 71687 w 136798"/>
                <a:gd name="connsiteY5" fmla="*/ 55350 h 118866"/>
                <a:gd name="connsiteX6" fmla="*/ 49005 w 136798"/>
                <a:gd name="connsiteY6" fmla="*/ 55350 h 118866"/>
                <a:gd name="connsiteX7" fmla="*/ 60258 w 136798"/>
                <a:gd name="connsiteY7" fmla="*/ 11895 h 118866"/>
                <a:gd name="connsiteX8" fmla="*/ 92084 w 136798"/>
                <a:gd name="connsiteY8" fmla="*/ 58055 h 118866"/>
                <a:gd name="connsiteX9" fmla="*/ 131647 w 136798"/>
                <a:gd name="connsiteY9" fmla="*/ 26098 h 118866"/>
                <a:gd name="connsiteX10" fmla="*/ 88216 w 136798"/>
                <a:gd name="connsiteY10" fmla="*/ 59 h 118866"/>
                <a:gd name="connsiteX11" fmla="*/ 34235 w 136798"/>
                <a:gd name="connsiteY11" fmla="*/ 59 h 118866"/>
                <a:gd name="connsiteX12" fmla="*/ 28608 w 136798"/>
                <a:gd name="connsiteY12" fmla="*/ 3779 h 118866"/>
                <a:gd name="connsiteX13" fmla="*/ 34235 w 136798"/>
                <a:gd name="connsiteY13" fmla="*/ 6146 h 118866"/>
                <a:gd name="connsiteX14" fmla="*/ 40917 w 136798"/>
                <a:gd name="connsiteY14" fmla="*/ 6484 h 118866"/>
                <a:gd name="connsiteX15" fmla="*/ 44961 w 136798"/>
                <a:gd name="connsiteY15" fmla="*/ 8852 h 118866"/>
                <a:gd name="connsiteX16" fmla="*/ 44257 w 136798"/>
                <a:gd name="connsiteY16" fmla="*/ 12571 h 118866"/>
                <a:gd name="connsiteX17" fmla="*/ 20872 w 136798"/>
                <a:gd name="connsiteY17" fmla="*/ 102355 h 118866"/>
                <a:gd name="connsiteX18" fmla="*/ 5398 w 136798"/>
                <a:gd name="connsiteY18" fmla="*/ 109457 h 118866"/>
                <a:gd name="connsiteX19" fmla="*/ 123 w 136798"/>
                <a:gd name="connsiteY19" fmla="*/ 113007 h 118866"/>
                <a:gd name="connsiteX20" fmla="*/ 2937 w 136798"/>
                <a:gd name="connsiteY20" fmla="*/ 115544 h 118866"/>
                <a:gd name="connsiteX21" fmla="*/ 13838 w 136798"/>
                <a:gd name="connsiteY21" fmla="*/ 115036 h 118866"/>
                <a:gd name="connsiteX22" fmla="*/ 25443 w 136798"/>
                <a:gd name="connsiteY22" fmla="*/ 114867 h 118866"/>
                <a:gd name="connsiteX23" fmla="*/ 36697 w 136798"/>
                <a:gd name="connsiteY23" fmla="*/ 115036 h 118866"/>
                <a:gd name="connsiteX24" fmla="*/ 48477 w 136798"/>
                <a:gd name="connsiteY24" fmla="*/ 115544 h 118866"/>
                <a:gd name="connsiteX25" fmla="*/ 52170 w 136798"/>
                <a:gd name="connsiteY25" fmla="*/ 111993 h 118866"/>
                <a:gd name="connsiteX26" fmla="*/ 46367 w 136798"/>
                <a:gd name="connsiteY26" fmla="*/ 109457 h 118866"/>
                <a:gd name="connsiteX27" fmla="*/ 39686 w 136798"/>
                <a:gd name="connsiteY27" fmla="*/ 109118 h 118866"/>
                <a:gd name="connsiteX28" fmla="*/ 35817 w 136798"/>
                <a:gd name="connsiteY28" fmla="*/ 106582 h 118866"/>
                <a:gd name="connsiteX29" fmla="*/ 36521 w 136798"/>
                <a:gd name="connsiteY29" fmla="*/ 102862 h 118866"/>
                <a:gd name="connsiteX30" fmla="*/ 47598 w 136798"/>
                <a:gd name="connsiteY30" fmla="*/ 60084 h 118866"/>
                <a:gd name="connsiteX31" fmla="*/ 71512 w 136798"/>
                <a:gd name="connsiteY31" fmla="*/ 60084 h 118866"/>
                <a:gd name="connsiteX32" fmla="*/ 93139 w 136798"/>
                <a:gd name="connsiteY32" fmla="*/ 75302 h 118866"/>
                <a:gd name="connsiteX33" fmla="*/ 90677 w 136798"/>
                <a:gd name="connsiteY33" fmla="*/ 87137 h 118866"/>
                <a:gd name="connsiteX34" fmla="*/ 87864 w 136798"/>
                <a:gd name="connsiteY34" fmla="*/ 100326 h 118866"/>
                <a:gd name="connsiteX35" fmla="*/ 113712 w 136798"/>
                <a:gd name="connsiteY35" fmla="*/ 118925 h 118866"/>
                <a:gd name="connsiteX36" fmla="*/ 136922 w 136798"/>
                <a:gd name="connsiteY36" fmla="*/ 99312 h 118866"/>
                <a:gd name="connsiteX37" fmla="*/ 133932 w 136798"/>
                <a:gd name="connsiteY37" fmla="*/ 96944 h 118866"/>
                <a:gd name="connsiteX38" fmla="*/ 130767 w 136798"/>
                <a:gd name="connsiteY38" fmla="*/ 99819 h 118866"/>
                <a:gd name="connsiteX39" fmla="*/ 114415 w 136798"/>
                <a:gd name="connsiteY39" fmla="*/ 114191 h 118866"/>
                <a:gd name="connsiteX40" fmla="*/ 106502 w 136798"/>
                <a:gd name="connsiteY40" fmla="*/ 103200 h 118866"/>
                <a:gd name="connsiteX41" fmla="*/ 108261 w 136798"/>
                <a:gd name="connsiteY41" fmla="*/ 85616 h 118866"/>
                <a:gd name="connsiteX42" fmla="*/ 108964 w 136798"/>
                <a:gd name="connsiteY42" fmla="*/ 77669 h 118866"/>
                <a:gd name="connsiteX43" fmla="*/ 104041 w 136798"/>
                <a:gd name="connsiteY43" fmla="*/ 65157 h 118866"/>
                <a:gd name="connsiteX44" fmla="*/ 92084 w 136798"/>
                <a:gd name="connsiteY44" fmla="*/ 58055 h 1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6798" h="118866">
                  <a:moveTo>
                    <a:pt x="60258" y="11895"/>
                  </a:moveTo>
                  <a:cubicBezTo>
                    <a:pt x="61489" y="7161"/>
                    <a:pt x="61841" y="6653"/>
                    <a:pt x="65709" y="6146"/>
                  </a:cubicBezTo>
                  <a:lnTo>
                    <a:pt x="76962" y="6146"/>
                  </a:lnTo>
                  <a:cubicBezTo>
                    <a:pt x="93315" y="6146"/>
                    <a:pt x="113536" y="6146"/>
                    <a:pt x="113536" y="23562"/>
                  </a:cubicBezTo>
                  <a:cubicBezTo>
                    <a:pt x="113536" y="30494"/>
                    <a:pt x="110195" y="41147"/>
                    <a:pt x="101931" y="47234"/>
                  </a:cubicBezTo>
                  <a:cubicBezTo>
                    <a:pt x="94722" y="52644"/>
                    <a:pt x="83820" y="55350"/>
                    <a:pt x="71687" y="55350"/>
                  </a:cubicBezTo>
                  <a:lnTo>
                    <a:pt x="49005" y="55350"/>
                  </a:lnTo>
                  <a:lnTo>
                    <a:pt x="60258" y="11895"/>
                  </a:lnTo>
                  <a:close/>
                  <a:moveTo>
                    <a:pt x="92084" y="58055"/>
                  </a:moveTo>
                  <a:cubicBezTo>
                    <a:pt x="113008" y="53321"/>
                    <a:pt x="131647" y="41147"/>
                    <a:pt x="131647" y="26098"/>
                  </a:cubicBezTo>
                  <a:cubicBezTo>
                    <a:pt x="131647" y="11557"/>
                    <a:pt x="113712" y="59"/>
                    <a:pt x="88216" y="59"/>
                  </a:cubicBezTo>
                  <a:lnTo>
                    <a:pt x="34235" y="59"/>
                  </a:lnTo>
                  <a:cubicBezTo>
                    <a:pt x="30894" y="59"/>
                    <a:pt x="28608" y="59"/>
                    <a:pt x="28608" y="3779"/>
                  </a:cubicBezTo>
                  <a:cubicBezTo>
                    <a:pt x="28608" y="6146"/>
                    <a:pt x="30718" y="6146"/>
                    <a:pt x="34235" y="6146"/>
                  </a:cubicBezTo>
                  <a:cubicBezTo>
                    <a:pt x="34411" y="6146"/>
                    <a:pt x="37752" y="6146"/>
                    <a:pt x="40917" y="6484"/>
                  </a:cubicBezTo>
                  <a:cubicBezTo>
                    <a:pt x="44609" y="6823"/>
                    <a:pt x="44961" y="7161"/>
                    <a:pt x="44961" y="8852"/>
                  </a:cubicBezTo>
                  <a:cubicBezTo>
                    <a:pt x="44961" y="9190"/>
                    <a:pt x="44961" y="10035"/>
                    <a:pt x="44257" y="12571"/>
                  </a:cubicBezTo>
                  <a:lnTo>
                    <a:pt x="20872" y="102355"/>
                  </a:lnTo>
                  <a:cubicBezTo>
                    <a:pt x="19465" y="108104"/>
                    <a:pt x="19113" y="109457"/>
                    <a:pt x="5398" y="109457"/>
                  </a:cubicBezTo>
                  <a:cubicBezTo>
                    <a:pt x="2409" y="109457"/>
                    <a:pt x="123" y="109457"/>
                    <a:pt x="123" y="113007"/>
                  </a:cubicBezTo>
                  <a:cubicBezTo>
                    <a:pt x="123" y="114698"/>
                    <a:pt x="1354" y="115544"/>
                    <a:pt x="2937" y="115544"/>
                  </a:cubicBezTo>
                  <a:cubicBezTo>
                    <a:pt x="6277" y="115544"/>
                    <a:pt x="10322" y="115036"/>
                    <a:pt x="13838" y="115036"/>
                  </a:cubicBezTo>
                  <a:cubicBezTo>
                    <a:pt x="17179" y="115036"/>
                    <a:pt x="22278" y="114867"/>
                    <a:pt x="25443" y="114867"/>
                  </a:cubicBezTo>
                  <a:cubicBezTo>
                    <a:pt x="28960" y="114867"/>
                    <a:pt x="33004" y="115036"/>
                    <a:pt x="36697" y="115036"/>
                  </a:cubicBezTo>
                  <a:cubicBezTo>
                    <a:pt x="40389" y="115036"/>
                    <a:pt x="44785" y="115544"/>
                    <a:pt x="48477" y="115544"/>
                  </a:cubicBezTo>
                  <a:cubicBezTo>
                    <a:pt x="49357" y="115544"/>
                    <a:pt x="52170" y="115544"/>
                    <a:pt x="52170" y="111993"/>
                  </a:cubicBezTo>
                  <a:cubicBezTo>
                    <a:pt x="52170" y="109457"/>
                    <a:pt x="50412" y="109457"/>
                    <a:pt x="46367" y="109457"/>
                  </a:cubicBezTo>
                  <a:cubicBezTo>
                    <a:pt x="43554" y="109457"/>
                    <a:pt x="42851" y="109457"/>
                    <a:pt x="39686" y="109118"/>
                  </a:cubicBezTo>
                  <a:cubicBezTo>
                    <a:pt x="35817" y="108611"/>
                    <a:pt x="35817" y="108273"/>
                    <a:pt x="35817" y="106582"/>
                  </a:cubicBezTo>
                  <a:cubicBezTo>
                    <a:pt x="35817" y="106413"/>
                    <a:pt x="35817" y="105399"/>
                    <a:pt x="36521" y="102862"/>
                  </a:cubicBezTo>
                  <a:lnTo>
                    <a:pt x="47598" y="60084"/>
                  </a:lnTo>
                  <a:lnTo>
                    <a:pt x="71512" y="60084"/>
                  </a:lnTo>
                  <a:cubicBezTo>
                    <a:pt x="86633" y="60084"/>
                    <a:pt x="93139" y="67355"/>
                    <a:pt x="93139" y="75302"/>
                  </a:cubicBezTo>
                  <a:cubicBezTo>
                    <a:pt x="93139" y="77500"/>
                    <a:pt x="91557" y="83249"/>
                    <a:pt x="90677" y="87137"/>
                  </a:cubicBezTo>
                  <a:cubicBezTo>
                    <a:pt x="88567" y="94915"/>
                    <a:pt x="87864" y="97452"/>
                    <a:pt x="87864" y="100326"/>
                  </a:cubicBezTo>
                  <a:cubicBezTo>
                    <a:pt x="87864" y="113684"/>
                    <a:pt x="100700" y="118925"/>
                    <a:pt x="113712" y="118925"/>
                  </a:cubicBezTo>
                  <a:cubicBezTo>
                    <a:pt x="129888" y="118925"/>
                    <a:pt x="136922" y="102355"/>
                    <a:pt x="136922" y="99312"/>
                  </a:cubicBezTo>
                  <a:cubicBezTo>
                    <a:pt x="136922" y="98804"/>
                    <a:pt x="136570" y="96944"/>
                    <a:pt x="133932" y="96944"/>
                  </a:cubicBezTo>
                  <a:cubicBezTo>
                    <a:pt x="131647" y="96944"/>
                    <a:pt x="131295" y="98128"/>
                    <a:pt x="130767" y="99819"/>
                  </a:cubicBezTo>
                  <a:cubicBezTo>
                    <a:pt x="128306" y="107258"/>
                    <a:pt x="121800" y="114191"/>
                    <a:pt x="114415" y="114191"/>
                  </a:cubicBezTo>
                  <a:cubicBezTo>
                    <a:pt x="109843" y="114191"/>
                    <a:pt x="106502" y="112331"/>
                    <a:pt x="106502" y="103200"/>
                  </a:cubicBezTo>
                  <a:cubicBezTo>
                    <a:pt x="106502" y="98973"/>
                    <a:pt x="107557" y="90181"/>
                    <a:pt x="108261" y="85616"/>
                  </a:cubicBezTo>
                  <a:cubicBezTo>
                    <a:pt x="108964" y="81050"/>
                    <a:pt x="108964" y="79360"/>
                    <a:pt x="108964" y="77669"/>
                  </a:cubicBezTo>
                  <a:cubicBezTo>
                    <a:pt x="108964" y="75640"/>
                    <a:pt x="108964" y="70229"/>
                    <a:pt x="104041" y="65157"/>
                  </a:cubicBezTo>
                  <a:cubicBezTo>
                    <a:pt x="100700" y="61606"/>
                    <a:pt x="95952" y="59408"/>
                    <a:pt x="92084" y="58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C6BF3C-6E54-4A2F-B4D9-A480EDBBA41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452828" y="2116086"/>
              <a:ext cx="58276" cy="241548"/>
            </a:xfrm>
            <a:custGeom>
              <a:avLst/>
              <a:gdLst>
                <a:gd name="connsiteX0" fmla="*/ 58406 w 58276"/>
                <a:gd name="connsiteY0" fmla="*/ 239196 h 241548"/>
                <a:gd name="connsiteX1" fmla="*/ 54136 w 58276"/>
                <a:gd name="connsiteY1" fmla="*/ 233882 h 241548"/>
                <a:gd name="connsiteX2" fmla="*/ 14699 w 58276"/>
                <a:gd name="connsiteY2" fmla="*/ 120837 h 241548"/>
                <a:gd name="connsiteX3" fmla="*/ 55141 w 58276"/>
                <a:gd name="connsiteY3" fmla="*/ 6585 h 241548"/>
                <a:gd name="connsiteX4" fmla="*/ 58406 w 58276"/>
                <a:gd name="connsiteY4" fmla="*/ 2478 h 241548"/>
                <a:gd name="connsiteX5" fmla="*/ 55894 w 58276"/>
                <a:gd name="connsiteY5" fmla="*/ 63 h 241548"/>
                <a:gd name="connsiteX6" fmla="*/ 15955 w 58276"/>
                <a:gd name="connsiteY6" fmla="*/ 47165 h 241548"/>
                <a:gd name="connsiteX7" fmla="*/ 130 w 58276"/>
                <a:gd name="connsiteY7" fmla="*/ 120837 h 241548"/>
                <a:gd name="connsiteX8" fmla="*/ 16708 w 58276"/>
                <a:gd name="connsiteY8" fmla="*/ 196200 h 241548"/>
                <a:gd name="connsiteX9" fmla="*/ 55894 w 58276"/>
                <a:gd name="connsiteY9" fmla="*/ 241612 h 241548"/>
                <a:gd name="connsiteX10" fmla="*/ 58406 w 58276"/>
                <a:gd name="connsiteY10" fmla="*/ 239196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76" h="241548">
                  <a:moveTo>
                    <a:pt x="58406" y="239196"/>
                  </a:moveTo>
                  <a:cubicBezTo>
                    <a:pt x="58406" y="238471"/>
                    <a:pt x="58406" y="237988"/>
                    <a:pt x="54136" y="233882"/>
                  </a:cubicBezTo>
                  <a:cubicBezTo>
                    <a:pt x="22737" y="203447"/>
                    <a:pt x="14699" y="157794"/>
                    <a:pt x="14699" y="120837"/>
                  </a:cubicBezTo>
                  <a:cubicBezTo>
                    <a:pt x="14699" y="78808"/>
                    <a:pt x="24244" y="36778"/>
                    <a:pt x="55141" y="6585"/>
                  </a:cubicBezTo>
                  <a:cubicBezTo>
                    <a:pt x="58406" y="3686"/>
                    <a:pt x="58406" y="3203"/>
                    <a:pt x="58406" y="2478"/>
                  </a:cubicBezTo>
                  <a:cubicBezTo>
                    <a:pt x="58406" y="787"/>
                    <a:pt x="57401" y="63"/>
                    <a:pt x="55894" y="63"/>
                  </a:cubicBezTo>
                  <a:cubicBezTo>
                    <a:pt x="53382" y="63"/>
                    <a:pt x="30775" y="16488"/>
                    <a:pt x="15955" y="47165"/>
                  </a:cubicBezTo>
                  <a:cubicBezTo>
                    <a:pt x="3144" y="73735"/>
                    <a:pt x="130" y="100547"/>
                    <a:pt x="130" y="120837"/>
                  </a:cubicBezTo>
                  <a:cubicBezTo>
                    <a:pt x="130" y="139678"/>
                    <a:pt x="2893" y="168905"/>
                    <a:pt x="16708" y="196200"/>
                  </a:cubicBezTo>
                  <a:cubicBezTo>
                    <a:pt x="31780" y="225911"/>
                    <a:pt x="53382" y="241612"/>
                    <a:pt x="55894" y="241612"/>
                  </a:cubicBezTo>
                  <a:cubicBezTo>
                    <a:pt x="57401" y="241612"/>
                    <a:pt x="58406" y="240887"/>
                    <a:pt x="58406" y="2391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1ABAF1-1D6B-F701-F86C-35A31D6F0C2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535442" y="2131545"/>
              <a:ext cx="151719" cy="165702"/>
            </a:xfrm>
            <a:custGeom>
              <a:avLst/>
              <a:gdLst>
                <a:gd name="connsiteX0" fmla="*/ 151853 w 151719"/>
                <a:gd name="connsiteY0" fmla="*/ 99581 h 165702"/>
                <a:gd name="connsiteX1" fmla="*/ 140047 w 151719"/>
                <a:gd name="connsiteY1" fmla="*/ 99581 h 165702"/>
                <a:gd name="connsiteX2" fmla="*/ 88804 w 151719"/>
                <a:gd name="connsiteY2" fmla="*/ 154412 h 165702"/>
                <a:gd name="connsiteX3" fmla="*/ 62931 w 151719"/>
                <a:gd name="connsiteY3" fmla="*/ 154412 h 165702"/>
                <a:gd name="connsiteX4" fmla="*/ 62931 w 151719"/>
                <a:gd name="connsiteY4" fmla="*/ 11416 h 165702"/>
                <a:gd name="connsiteX5" fmla="*/ 96842 w 151719"/>
                <a:gd name="connsiteY5" fmla="*/ 11416 h 165702"/>
                <a:gd name="connsiteX6" fmla="*/ 96842 w 151719"/>
                <a:gd name="connsiteY6" fmla="*/ 63 h 165702"/>
                <a:gd name="connsiteX7" fmla="*/ 46102 w 151719"/>
                <a:gd name="connsiteY7" fmla="*/ 787 h 165702"/>
                <a:gd name="connsiteX8" fmla="*/ 134 w 151719"/>
                <a:gd name="connsiteY8" fmla="*/ 63 h 165702"/>
                <a:gd name="connsiteX9" fmla="*/ 134 w 151719"/>
                <a:gd name="connsiteY9" fmla="*/ 11416 h 165702"/>
                <a:gd name="connsiteX10" fmla="*/ 27262 w 151719"/>
                <a:gd name="connsiteY10" fmla="*/ 11416 h 165702"/>
                <a:gd name="connsiteX11" fmla="*/ 27262 w 151719"/>
                <a:gd name="connsiteY11" fmla="*/ 154412 h 165702"/>
                <a:gd name="connsiteX12" fmla="*/ 134 w 151719"/>
                <a:gd name="connsiteY12" fmla="*/ 154412 h 165702"/>
                <a:gd name="connsiteX13" fmla="*/ 134 w 151719"/>
                <a:gd name="connsiteY13" fmla="*/ 165765 h 165702"/>
                <a:gd name="connsiteX14" fmla="*/ 144066 w 151719"/>
                <a:gd name="connsiteY14" fmla="*/ 165765 h 165702"/>
                <a:gd name="connsiteX15" fmla="*/ 151853 w 151719"/>
                <a:gd name="connsiteY15" fmla="*/ 99581 h 16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719" h="165702">
                  <a:moveTo>
                    <a:pt x="151853" y="99581"/>
                  </a:moveTo>
                  <a:lnTo>
                    <a:pt x="140047" y="99581"/>
                  </a:lnTo>
                  <a:cubicBezTo>
                    <a:pt x="138037" y="116248"/>
                    <a:pt x="133767" y="154412"/>
                    <a:pt x="88804" y="154412"/>
                  </a:cubicBezTo>
                  <a:lnTo>
                    <a:pt x="62931" y="154412"/>
                  </a:lnTo>
                  <a:lnTo>
                    <a:pt x="62931" y="11416"/>
                  </a:lnTo>
                  <a:lnTo>
                    <a:pt x="96842" y="11416"/>
                  </a:lnTo>
                  <a:lnTo>
                    <a:pt x="96842" y="63"/>
                  </a:lnTo>
                  <a:cubicBezTo>
                    <a:pt x="85790" y="787"/>
                    <a:pt x="58410" y="787"/>
                    <a:pt x="46102" y="787"/>
                  </a:cubicBezTo>
                  <a:cubicBezTo>
                    <a:pt x="35049" y="787"/>
                    <a:pt x="9679" y="787"/>
                    <a:pt x="134" y="63"/>
                  </a:cubicBezTo>
                  <a:lnTo>
                    <a:pt x="134" y="11416"/>
                  </a:lnTo>
                  <a:lnTo>
                    <a:pt x="27262" y="11416"/>
                  </a:lnTo>
                  <a:lnTo>
                    <a:pt x="27262" y="154412"/>
                  </a:lnTo>
                  <a:lnTo>
                    <a:pt x="134" y="154412"/>
                  </a:lnTo>
                  <a:lnTo>
                    <a:pt x="134" y="165765"/>
                  </a:lnTo>
                  <a:lnTo>
                    <a:pt x="144066" y="165765"/>
                  </a:lnTo>
                  <a:lnTo>
                    <a:pt x="151853" y="99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6754F9A-B232-AC91-A071-E6D538FA27F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713703" y="2116086"/>
              <a:ext cx="58276" cy="241548"/>
            </a:xfrm>
            <a:custGeom>
              <a:avLst/>
              <a:gdLst>
                <a:gd name="connsiteX0" fmla="*/ 58417 w 58276"/>
                <a:gd name="connsiteY0" fmla="*/ 120837 h 241548"/>
                <a:gd name="connsiteX1" fmla="*/ 41838 w 58276"/>
                <a:gd name="connsiteY1" fmla="*/ 45474 h 241548"/>
                <a:gd name="connsiteX2" fmla="*/ 2652 w 58276"/>
                <a:gd name="connsiteY2" fmla="*/ 63 h 241548"/>
                <a:gd name="connsiteX3" fmla="*/ 141 w 58276"/>
                <a:gd name="connsiteY3" fmla="*/ 2478 h 241548"/>
                <a:gd name="connsiteX4" fmla="*/ 4913 w 58276"/>
                <a:gd name="connsiteY4" fmla="*/ 8034 h 241548"/>
                <a:gd name="connsiteX5" fmla="*/ 43848 w 58276"/>
                <a:gd name="connsiteY5" fmla="*/ 120837 h 241548"/>
                <a:gd name="connsiteX6" fmla="*/ 3406 w 58276"/>
                <a:gd name="connsiteY6" fmla="*/ 235090 h 241548"/>
                <a:gd name="connsiteX7" fmla="*/ 141 w 58276"/>
                <a:gd name="connsiteY7" fmla="*/ 239196 h 241548"/>
                <a:gd name="connsiteX8" fmla="*/ 2652 w 58276"/>
                <a:gd name="connsiteY8" fmla="*/ 241612 h 241548"/>
                <a:gd name="connsiteX9" fmla="*/ 42592 w 58276"/>
                <a:gd name="connsiteY9" fmla="*/ 194510 h 241548"/>
                <a:gd name="connsiteX10" fmla="*/ 58417 w 58276"/>
                <a:gd name="connsiteY10" fmla="*/ 120837 h 24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76" h="241548">
                  <a:moveTo>
                    <a:pt x="58417" y="120837"/>
                  </a:moveTo>
                  <a:cubicBezTo>
                    <a:pt x="58417" y="101996"/>
                    <a:pt x="55654" y="72769"/>
                    <a:pt x="41838" y="45474"/>
                  </a:cubicBezTo>
                  <a:cubicBezTo>
                    <a:pt x="26767" y="15763"/>
                    <a:pt x="5164" y="63"/>
                    <a:pt x="2652" y="63"/>
                  </a:cubicBezTo>
                  <a:cubicBezTo>
                    <a:pt x="1145" y="63"/>
                    <a:pt x="141" y="1029"/>
                    <a:pt x="141" y="2478"/>
                  </a:cubicBezTo>
                  <a:cubicBezTo>
                    <a:pt x="141" y="3203"/>
                    <a:pt x="141" y="3686"/>
                    <a:pt x="4913" y="8034"/>
                  </a:cubicBezTo>
                  <a:cubicBezTo>
                    <a:pt x="29530" y="31947"/>
                    <a:pt x="43848" y="70353"/>
                    <a:pt x="43848" y="120837"/>
                  </a:cubicBezTo>
                  <a:cubicBezTo>
                    <a:pt x="43848" y="162142"/>
                    <a:pt x="34554" y="204655"/>
                    <a:pt x="3406" y="235090"/>
                  </a:cubicBezTo>
                  <a:cubicBezTo>
                    <a:pt x="141" y="237988"/>
                    <a:pt x="141" y="238471"/>
                    <a:pt x="141" y="239196"/>
                  </a:cubicBezTo>
                  <a:cubicBezTo>
                    <a:pt x="141" y="240645"/>
                    <a:pt x="1145" y="241612"/>
                    <a:pt x="2652" y="241612"/>
                  </a:cubicBezTo>
                  <a:cubicBezTo>
                    <a:pt x="5164" y="241612"/>
                    <a:pt x="27772" y="225186"/>
                    <a:pt x="42592" y="194510"/>
                  </a:cubicBezTo>
                  <a:cubicBezTo>
                    <a:pt x="55402" y="167939"/>
                    <a:pt x="58417" y="141127"/>
                    <a:pt x="58417" y="12083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1" name="Group 110" descr="\documentclass{article}&#10;\usepackage{amsmath}&#10;\usepackage{amsfonts}&#10;\pagestyle{empty}&#10;\begin{document}&#10;&#10;&#10;$\mathbf{L}_R = \mathbb{R}(L) \mathbf{L} $&#10;&#10;\end{document}" title="IguanaTex Vector Display">
            <a:extLst>
              <a:ext uri="{FF2B5EF4-FFF2-40B4-BE49-F238E27FC236}">
                <a16:creationId xmlns:a16="http://schemas.microsoft.com/office/drawing/2014/main" id="{547EDD40-B817-1BF3-518F-0E8D520BB3F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170598" y="2303384"/>
            <a:ext cx="1395638" cy="246724"/>
            <a:chOff x="5713140" y="3966471"/>
            <a:chExt cx="1395638" cy="24672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48D86594-57A4-65CE-E350-469B0881AC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713140" y="3982261"/>
              <a:ext cx="154232" cy="169253"/>
            </a:xfrm>
            <a:custGeom>
              <a:avLst/>
              <a:gdLst>
                <a:gd name="connsiteX0" fmla="*/ 154309 w 154232"/>
                <a:gd name="connsiteY0" fmla="*/ 101713 h 169253"/>
                <a:gd name="connsiteX1" fmla="*/ 142308 w 154232"/>
                <a:gd name="connsiteY1" fmla="*/ 101713 h 169253"/>
                <a:gd name="connsiteX2" fmla="*/ 90216 w 154232"/>
                <a:gd name="connsiteY2" fmla="*/ 157720 h 169253"/>
                <a:gd name="connsiteX3" fmla="*/ 63915 w 154232"/>
                <a:gd name="connsiteY3" fmla="*/ 157720 h 169253"/>
                <a:gd name="connsiteX4" fmla="*/ 63915 w 154232"/>
                <a:gd name="connsiteY4" fmla="*/ 11659 h 169253"/>
                <a:gd name="connsiteX5" fmla="*/ 98387 w 154232"/>
                <a:gd name="connsiteY5" fmla="*/ 11659 h 169253"/>
                <a:gd name="connsiteX6" fmla="*/ 98387 w 154232"/>
                <a:gd name="connsiteY6" fmla="*/ 63 h 169253"/>
                <a:gd name="connsiteX7" fmla="*/ 46806 w 154232"/>
                <a:gd name="connsiteY7" fmla="*/ 803 h 169253"/>
                <a:gd name="connsiteX8" fmla="*/ 77 w 154232"/>
                <a:gd name="connsiteY8" fmla="*/ 63 h 169253"/>
                <a:gd name="connsiteX9" fmla="*/ 77 w 154232"/>
                <a:gd name="connsiteY9" fmla="*/ 11659 h 169253"/>
                <a:gd name="connsiteX10" fmla="*/ 27655 w 154232"/>
                <a:gd name="connsiteY10" fmla="*/ 11659 h 169253"/>
                <a:gd name="connsiteX11" fmla="*/ 27655 w 154232"/>
                <a:gd name="connsiteY11" fmla="*/ 157720 h 169253"/>
                <a:gd name="connsiteX12" fmla="*/ 77 w 154232"/>
                <a:gd name="connsiteY12" fmla="*/ 157720 h 169253"/>
                <a:gd name="connsiteX13" fmla="*/ 77 w 154232"/>
                <a:gd name="connsiteY13" fmla="*/ 169316 h 169253"/>
                <a:gd name="connsiteX14" fmla="*/ 146393 w 154232"/>
                <a:gd name="connsiteY14" fmla="*/ 169316 h 169253"/>
                <a:gd name="connsiteX15" fmla="*/ 154309 w 154232"/>
                <a:gd name="connsiteY15" fmla="*/ 101713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232" h="169253">
                  <a:moveTo>
                    <a:pt x="154309" y="101713"/>
                  </a:moveTo>
                  <a:lnTo>
                    <a:pt x="142308" y="101713"/>
                  </a:lnTo>
                  <a:cubicBezTo>
                    <a:pt x="140265" y="118737"/>
                    <a:pt x="135924" y="157720"/>
                    <a:pt x="90216" y="157720"/>
                  </a:cubicBezTo>
                  <a:lnTo>
                    <a:pt x="63915" y="157720"/>
                  </a:lnTo>
                  <a:lnTo>
                    <a:pt x="63915" y="11659"/>
                  </a:lnTo>
                  <a:lnTo>
                    <a:pt x="98387" y="11659"/>
                  </a:lnTo>
                  <a:lnTo>
                    <a:pt x="98387" y="63"/>
                  </a:lnTo>
                  <a:cubicBezTo>
                    <a:pt x="87152" y="803"/>
                    <a:pt x="59318" y="803"/>
                    <a:pt x="46806" y="803"/>
                  </a:cubicBezTo>
                  <a:cubicBezTo>
                    <a:pt x="35571" y="803"/>
                    <a:pt x="9780" y="803"/>
                    <a:pt x="77" y="63"/>
                  </a:cubicBezTo>
                  <a:lnTo>
                    <a:pt x="77" y="11659"/>
                  </a:lnTo>
                  <a:lnTo>
                    <a:pt x="27655" y="11659"/>
                  </a:lnTo>
                  <a:lnTo>
                    <a:pt x="27655" y="157720"/>
                  </a:lnTo>
                  <a:lnTo>
                    <a:pt x="77" y="157720"/>
                  </a:lnTo>
                  <a:lnTo>
                    <a:pt x="77" y="169316"/>
                  </a:lnTo>
                  <a:lnTo>
                    <a:pt x="146393" y="169316"/>
                  </a:lnTo>
                  <a:lnTo>
                    <a:pt x="154309" y="101713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2A38E36-E812-8006-8413-F1EEAFEB4D5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92489" y="4070564"/>
              <a:ext cx="139064" cy="121413"/>
            </a:xfrm>
            <a:custGeom>
              <a:avLst/>
              <a:gdLst>
                <a:gd name="connsiteX0" fmla="*/ 61215 w 139064"/>
                <a:gd name="connsiteY0" fmla="*/ 12154 h 121413"/>
                <a:gd name="connsiteX1" fmla="*/ 66756 w 139064"/>
                <a:gd name="connsiteY1" fmla="*/ 6282 h 121413"/>
                <a:gd name="connsiteX2" fmla="*/ 78196 w 139064"/>
                <a:gd name="connsiteY2" fmla="*/ 6282 h 121413"/>
                <a:gd name="connsiteX3" fmla="*/ 115375 w 139064"/>
                <a:gd name="connsiteY3" fmla="*/ 24071 h 121413"/>
                <a:gd name="connsiteX4" fmla="*/ 103578 w 139064"/>
                <a:gd name="connsiteY4" fmla="*/ 48250 h 121413"/>
                <a:gd name="connsiteX5" fmla="*/ 72833 w 139064"/>
                <a:gd name="connsiteY5" fmla="*/ 56540 h 121413"/>
                <a:gd name="connsiteX6" fmla="*/ 49775 w 139064"/>
                <a:gd name="connsiteY6" fmla="*/ 56540 h 121413"/>
                <a:gd name="connsiteX7" fmla="*/ 61215 w 139064"/>
                <a:gd name="connsiteY7" fmla="*/ 12154 h 121413"/>
                <a:gd name="connsiteX8" fmla="*/ 93568 w 139064"/>
                <a:gd name="connsiteY8" fmla="*/ 59303 h 121413"/>
                <a:gd name="connsiteX9" fmla="*/ 133786 w 139064"/>
                <a:gd name="connsiteY9" fmla="*/ 26661 h 121413"/>
                <a:gd name="connsiteX10" fmla="*/ 89635 w 139064"/>
                <a:gd name="connsiteY10" fmla="*/ 64 h 121413"/>
                <a:gd name="connsiteX11" fmla="*/ 34760 w 139064"/>
                <a:gd name="connsiteY11" fmla="*/ 64 h 121413"/>
                <a:gd name="connsiteX12" fmla="*/ 29040 w 139064"/>
                <a:gd name="connsiteY12" fmla="*/ 3864 h 121413"/>
                <a:gd name="connsiteX13" fmla="*/ 34760 w 139064"/>
                <a:gd name="connsiteY13" fmla="*/ 6282 h 121413"/>
                <a:gd name="connsiteX14" fmla="*/ 41553 w 139064"/>
                <a:gd name="connsiteY14" fmla="*/ 6627 h 121413"/>
                <a:gd name="connsiteX15" fmla="*/ 45664 w 139064"/>
                <a:gd name="connsiteY15" fmla="*/ 9045 h 121413"/>
                <a:gd name="connsiteX16" fmla="*/ 44949 w 139064"/>
                <a:gd name="connsiteY16" fmla="*/ 12845 h 121413"/>
                <a:gd name="connsiteX17" fmla="*/ 21176 w 139064"/>
                <a:gd name="connsiteY17" fmla="*/ 104552 h 121413"/>
                <a:gd name="connsiteX18" fmla="*/ 5446 w 139064"/>
                <a:gd name="connsiteY18" fmla="*/ 111806 h 121413"/>
                <a:gd name="connsiteX19" fmla="*/ 84 w 139064"/>
                <a:gd name="connsiteY19" fmla="*/ 115433 h 121413"/>
                <a:gd name="connsiteX20" fmla="*/ 2944 w 139064"/>
                <a:gd name="connsiteY20" fmla="*/ 118023 h 121413"/>
                <a:gd name="connsiteX21" fmla="*/ 14026 w 139064"/>
                <a:gd name="connsiteY21" fmla="*/ 117505 h 121413"/>
                <a:gd name="connsiteX22" fmla="*/ 25823 w 139064"/>
                <a:gd name="connsiteY22" fmla="*/ 117333 h 121413"/>
                <a:gd name="connsiteX23" fmla="*/ 37263 w 139064"/>
                <a:gd name="connsiteY23" fmla="*/ 117505 h 121413"/>
                <a:gd name="connsiteX24" fmla="*/ 49239 w 139064"/>
                <a:gd name="connsiteY24" fmla="*/ 118023 h 121413"/>
                <a:gd name="connsiteX25" fmla="*/ 52992 w 139064"/>
                <a:gd name="connsiteY25" fmla="*/ 114397 h 121413"/>
                <a:gd name="connsiteX26" fmla="*/ 47094 w 139064"/>
                <a:gd name="connsiteY26" fmla="*/ 111806 h 121413"/>
                <a:gd name="connsiteX27" fmla="*/ 40301 w 139064"/>
                <a:gd name="connsiteY27" fmla="*/ 111460 h 121413"/>
                <a:gd name="connsiteX28" fmla="*/ 36369 w 139064"/>
                <a:gd name="connsiteY28" fmla="*/ 108870 h 121413"/>
                <a:gd name="connsiteX29" fmla="*/ 37084 w 139064"/>
                <a:gd name="connsiteY29" fmla="*/ 105070 h 121413"/>
                <a:gd name="connsiteX30" fmla="*/ 48345 w 139064"/>
                <a:gd name="connsiteY30" fmla="*/ 61375 h 121413"/>
                <a:gd name="connsiteX31" fmla="*/ 72655 w 139064"/>
                <a:gd name="connsiteY31" fmla="*/ 61375 h 121413"/>
                <a:gd name="connsiteX32" fmla="*/ 94640 w 139064"/>
                <a:gd name="connsiteY32" fmla="*/ 76919 h 121413"/>
                <a:gd name="connsiteX33" fmla="*/ 92138 w 139064"/>
                <a:gd name="connsiteY33" fmla="*/ 89009 h 121413"/>
                <a:gd name="connsiteX34" fmla="*/ 89278 w 139064"/>
                <a:gd name="connsiteY34" fmla="*/ 102480 h 121413"/>
                <a:gd name="connsiteX35" fmla="*/ 115554 w 139064"/>
                <a:gd name="connsiteY35" fmla="*/ 121478 h 121413"/>
                <a:gd name="connsiteX36" fmla="*/ 139148 w 139064"/>
                <a:gd name="connsiteY36" fmla="*/ 101443 h 121413"/>
                <a:gd name="connsiteX37" fmla="*/ 136109 w 139064"/>
                <a:gd name="connsiteY37" fmla="*/ 99026 h 121413"/>
                <a:gd name="connsiteX38" fmla="*/ 132892 w 139064"/>
                <a:gd name="connsiteY38" fmla="*/ 101962 h 121413"/>
                <a:gd name="connsiteX39" fmla="*/ 116269 w 139064"/>
                <a:gd name="connsiteY39" fmla="*/ 116642 h 121413"/>
                <a:gd name="connsiteX40" fmla="*/ 108225 w 139064"/>
                <a:gd name="connsiteY40" fmla="*/ 105416 h 121413"/>
                <a:gd name="connsiteX41" fmla="*/ 110012 w 139064"/>
                <a:gd name="connsiteY41" fmla="*/ 87454 h 121413"/>
                <a:gd name="connsiteX42" fmla="*/ 110727 w 139064"/>
                <a:gd name="connsiteY42" fmla="*/ 79337 h 121413"/>
                <a:gd name="connsiteX43" fmla="*/ 105723 w 139064"/>
                <a:gd name="connsiteY43" fmla="*/ 66557 h 121413"/>
                <a:gd name="connsiteX44" fmla="*/ 93568 w 139064"/>
                <a:gd name="connsiteY44" fmla="*/ 59303 h 12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64" h="121413">
                  <a:moveTo>
                    <a:pt x="61215" y="12154"/>
                  </a:moveTo>
                  <a:cubicBezTo>
                    <a:pt x="62466" y="7318"/>
                    <a:pt x="62823" y="6800"/>
                    <a:pt x="66756" y="6282"/>
                  </a:cubicBezTo>
                  <a:lnTo>
                    <a:pt x="78196" y="6282"/>
                  </a:lnTo>
                  <a:cubicBezTo>
                    <a:pt x="94819" y="6282"/>
                    <a:pt x="115375" y="6282"/>
                    <a:pt x="115375" y="24071"/>
                  </a:cubicBezTo>
                  <a:cubicBezTo>
                    <a:pt x="115375" y="31152"/>
                    <a:pt x="111979" y="42032"/>
                    <a:pt x="103578" y="48250"/>
                  </a:cubicBezTo>
                  <a:cubicBezTo>
                    <a:pt x="96249" y="53776"/>
                    <a:pt x="85167" y="56540"/>
                    <a:pt x="72833" y="56540"/>
                  </a:cubicBezTo>
                  <a:lnTo>
                    <a:pt x="49775" y="56540"/>
                  </a:lnTo>
                  <a:lnTo>
                    <a:pt x="61215" y="12154"/>
                  </a:lnTo>
                  <a:close/>
                  <a:moveTo>
                    <a:pt x="93568" y="59303"/>
                  </a:moveTo>
                  <a:cubicBezTo>
                    <a:pt x="114839" y="54467"/>
                    <a:pt x="133786" y="42032"/>
                    <a:pt x="133786" y="26661"/>
                  </a:cubicBezTo>
                  <a:cubicBezTo>
                    <a:pt x="133786" y="11808"/>
                    <a:pt x="115554" y="64"/>
                    <a:pt x="89635" y="64"/>
                  </a:cubicBezTo>
                  <a:lnTo>
                    <a:pt x="34760" y="64"/>
                  </a:lnTo>
                  <a:cubicBezTo>
                    <a:pt x="31364" y="64"/>
                    <a:pt x="29040" y="64"/>
                    <a:pt x="29040" y="3864"/>
                  </a:cubicBezTo>
                  <a:cubicBezTo>
                    <a:pt x="29040" y="6282"/>
                    <a:pt x="31185" y="6282"/>
                    <a:pt x="34760" y="6282"/>
                  </a:cubicBezTo>
                  <a:cubicBezTo>
                    <a:pt x="34939" y="6282"/>
                    <a:pt x="38335" y="6282"/>
                    <a:pt x="41553" y="6627"/>
                  </a:cubicBezTo>
                  <a:cubicBezTo>
                    <a:pt x="45306" y="6973"/>
                    <a:pt x="45664" y="7318"/>
                    <a:pt x="45664" y="9045"/>
                  </a:cubicBezTo>
                  <a:cubicBezTo>
                    <a:pt x="45664" y="9390"/>
                    <a:pt x="45664" y="10254"/>
                    <a:pt x="44949" y="12845"/>
                  </a:cubicBezTo>
                  <a:lnTo>
                    <a:pt x="21176" y="104552"/>
                  </a:lnTo>
                  <a:cubicBezTo>
                    <a:pt x="19746" y="110424"/>
                    <a:pt x="19388" y="111806"/>
                    <a:pt x="5446" y="111806"/>
                  </a:cubicBezTo>
                  <a:cubicBezTo>
                    <a:pt x="2407" y="111806"/>
                    <a:pt x="84" y="111806"/>
                    <a:pt x="84" y="115433"/>
                  </a:cubicBezTo>
                  <a:cubicBezTo>
                    <a:pt x="84" y="117160"/>
                    <a:pt x="1335" y="118023"/>
                    <a:pt x="2944" y="118023"/>
                  </a:cubicBezTo>
                  <a:cubicBezTo>
                    <a:pt x="6340" y="118023"/>
                    <a:pt x="10451" y="117505"/>
                    <a:pt x="14026" y="117505"/>
                  </a:cubicBezTo>
                  <a:cubicBezTo>
                    <a:pt x="17422" y="117505"/>
                    <a:pt x="22606" y="117333"/>
                    <a:pt x="25823" y="117333"/>
                  </a:cubicBezTo>
                  <a:cubicBezTo>
                    <a:pt x="29398" y="117333"/>
                    <a:pt x="33509" y="117505"/>
                    <a:pt x="37263" y="117505"/>
                  </a:cubicBezTo>
                  <a:cubicBezTo>
                    <a:pt x="41016" y="117505"/>
                    <a:pt x="45485" y="118023"/>
                    <a:pt x="49239" y="118023"/>
                  </a:cubicBezTo>
                  <a:cubicBezTo>
                    <a:pt x="50133" y="118023"/>
                    <a:pt x="52992" y="118023"/>
                    <a:pt x="52992" y="114397"/>
                  </a:cubicBezTo>
                  <a:cubicBezTo>
                    <a:pt x="52992" y="111806"/>
                    <a:pt x="51205" y="111806"/>
                    <a:pt x="47094" y="111806"/>
                  </a:cubicBezTo>
                  <a:cubicBezTo>
                    <a:pt x="44234" y="111806"/>
                    <a:pt x="43519" y="111806"/>
                    <a:pt x="40301" y="111460"/>
                  </a:cubicBezTo>
                  <a:cubicBezTo>
                    <a:pt x="36369" y="110942"/>
                    <a:pt x="36369" y="110597"/>
                    <a:pt x="36369" y="108870"/>
                  </a:cubicBezTo>
                  <a:cubicBezTo>
                    <a:pt x="36369" y="108697"/>
                    <a:pt x="36369" y="107661"/>
                    <a:pt x="37084" y="105070"/>
                  </a:cubicBezTo>
                  <a:lnTo>
                    <a:pt x="48345" y="61375"/>
                  </a:lnTo>
                  <a:lnTo>
                    <a:pt x="72655" y="61375"/>
                  </a:lnTo>
                  <a:cubicBezTo>
                    <a:pt x="88027" y="61375"/>
                    <a:pt x="94640" y="68802"/>
                    <a:pt x="94640" y="76919"/>
                  </a:cubicBezTo>
                  <a:cubicBezTo>
                    <a:pt x="94640" y="79164"/>
                    <a:pt x="93032" y="85036"/>
                    <a:pt x="92138" y="89009"/>
                  </a:cubicBezTo>
                  <a:cubicBezTo>
                    <a:pt x="89993" y="96953"/>
                    <a:pt x="89278" y="99544"/>
                    <a:pt x="89278" y="102480"/>
                  </a:cubicBezTo>
                  <a:cubicBezTo>
                    <a:pt x="89278" y="116124"/>
                    <a:pt x="102326" y="121478"/>
                    <a:pt x="115554" y="121478"/>
                  </a:cubicBezTo>
                  <a:cubicBezTo>
                    <a:pt x="131998" y="121478"/>
                    <a:pt x="139148" y="104552"/>
                    <a:pt x="139148" y="101443"/>
                  </a:cubicBezTo>
                  <a:cubicBezTo>
                    <a:pt x="139148" y="100925"/>
                    <a:pt x="138791" y="99026"/>
                    <a:pt x="136109" y="99026"/>
                  </a:cubicBezTo>
                  <a:cubicBezTo>
                    <a:pt x="133786" y="99026"/>
                    <a:pt x="133428" y="100235"/>
                    <a:pt x="132892" y="101962"/>
                  </a:cubicBezTo>
                  <a:cubicBezTo>
                    <a:pt x="130389" y="109561"/>
                    <a:pt x="123776" y="116642"/>
                    <a:pt x="116269" y="116642"/>
                  </a:cubicBezTo>
                  <a:cubicBezTo>
                    <a:pt x="111621" y="116642"/>
                    <a:pt x="108225" y="114742"/>
                    <a:pt x="108225" y="105416"/>
                  </a:cubicBezTo>
                  <a:cubicBezTo>
                    <a:pt x="108225" y="101098"/>
                    <a:pt x="109297" y="92117"/>
                    <a:pt x="110012" y="87454"/>
                  </a:cubicBezTo>
                  <a:cubicBezTo>
                    <a:pt x="110727" y="82791"/>
                    <a:pt x="110727" y="81064"/>
                    <a:pt x="110727" y="79337"/>
                  </a:cubicBezTo>
                  <a:cubicBezTo>
                    <a:pt x="110727" y="77264"/>
                    <a:pt x="110727" y="71738"/>
                    <a:pt x="105723" y="66557"/>
                  </a:cubicBezTo>
                  <a:cubicBezTo>
                    <a:pt x="102326" y="62930"/>
                    <a:pt x="97500" y="60685"/>
                    <a:pt x="93568" y="59303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271AD79-2A58-FB4A-334A-BEE86B6A673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132540" y="4060967"/>
              <a:ext cx="169808" cy="57733"/>
            </a:xfrm>
            <a:custGeom>
              <a:avLst/>
              <a:gdLst>
                <a:gd name="connsiteX0" fmla="*/ 161220 w 169808"/>
                <a:gd name="connsiteY0" fmla="*/ 9932 h 57733"/>
                <a:gd name="connsiteX1" fmla="*/ 169902 w 169808"/>
                <a:gd name="connsiteY1" fmla="*/ 4997 h 57733"/>
                <a:gd name="connsiteX2" fmla="*/ 161475 w 169808"/>
                <a:gd name="connsiteY2" fmla="*/ 63 h 57733"/>
                <a:gd name="connsiteX3" fmla="*/ 8520 w 169808"/>
                <a:gd name="connsiteY3" fmla="*/ 63 h 57733"/>
                <a:gd name="connsiteX4" fmla="*/ 93 w 169808"/>
                <a:gd name="connsiteY4" fmla="*/ 4997 h 57733"/>
                <a:gd name="connsiteX5" fmla="*/ 8775 w 169808"/>
                <a:gd name="connsiteY5" fmla="*/ 9932 h 57733"/>
                <a:gd name="connsiteX6" fmla="*/ 161220 w 169808"/>
                <a:gd name="connsiteY6" fmla="*/ 9932 h 57733"/>
                <a:gd name="connsiteX7" fmla="*/ 161475 w 169808"/>
                <a:gd name="connsiteY7" fmla="*/ 57796 h 57733"/>
                <a:gd name="connsiteX8" fmla="*/ 169902 w 169808"/>
                <a:gd name="connsiteY8" fmla="*/ 52862 h 57733"/>
                <a:gd name="connsiteX9" fmla="*/ 161220 w 169808"/>
                <a:gd name="connsiteY9" fmla="*/ 47927 h 57733"/>
                <a:gd name="connsiteX10" fmla="*/ 8775 w 169808"/>
                <a:gd name="connsiteY10" fmla="*/ 47927 h 57733"/>
                <a:gd name="connsiteX11" fmla="*/ 93 w 169808"/>
                <a:gd name="connsiteY11" fmla="*/ 52862 h 57733"/>
                <a:gd name="connsiteX12" fmla="*/ 8520 w 169808"/>
                <a:gd name="connsiteY12" fmla="*/ 57796 h 57733"/>
                <a:gd name="connsiteX13" fmla="*/ 161475 w 169808"/>
                <a:gd name="connsiteY13" fmla="*/ 57796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808" h="57733">
                  <a:moveTo>
                    <a:pt x="161220" y="9932"/>
                  </a:moveTo>
                  <a:cubicBezTo>
                    <a:pt x="165050" y="9932"/>
                    <a:pt x="169902" y="9932"/>
                    <a:pt x="169902" y="4997"/>
                  </a:cubicBezTo>
                  <a:cubicBezTo>
                    <a:pt x="169902" y="63"/>
                    <a:pt x="165050" y="63"/>
                    <a:pt x="161475" y="63"/>
                  </a:cubicBezTo>
                  <a:lnTo>
                    <a:pt x="8520" y="63"/>
                  </a:lnTo>
                  <a:cubicBezTo>
                    <a:pt x="4945" y="63"/>
                    <a:pt x="93" y="63"/>
                    <a:pt x="93" y="4997"/>
                  </a:cubicBezTo>
                  <a:cubicBezTo>
                    <a:pt x="93" y="9932"/>
                    <a:pt x="4945" y="9932"/>
                    <a:pt x="8775" y="9932"/>
                  </a:cubicBezTo>
                  <a:lnTo>
                    <a:pt x="161220" y="9932"/>
                  </a:lnTo>
                  <a:close/>
                  <a:moveTo>
                    <a:pt x="161475" y="57796"/>
                  </a:moveTo>
                  <a:cubicBezTo>
                    <a:pt x="165050" y="57796"/>
                    <a:pt x="169902" y="57796"/>
                    <a:pt x="169902" y="52862"/>
                  </a:cubicBezTo>
                  <a:cubicBezTo>
                    <a:pt x="169902" y="47927"/>
                    <a:pt x="165050" y="47927"/>
                    <a:pt x="161220" y="47927"/>
                  </a:cubicBezTo>
                  <a:lnTo>
                    <a:pt x="8775" y="47927"/>
                  </a:lnTo>
                  <a:cubicBezTo>
                    <a:pt x="4945" y="47927"/>
                    <a:pt x="93" y="47927"/>
                    <a:pt x="93" y="52862"/>
                  </a:cubicBezTo>
                  <a:cubicBezTo>
                    <a:pt x="93" y="57796"/>
                    <a:pt x="4945" y="57796"/>
                    <a:pt x="8520" y="57796"/>
                  </a:cubicBezTo>
                  <a:lnTo>
                    <a:pt x="161475" y="57796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959A234-0B60-2333-AD2C-121F466393B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391863" y="3982508"/>
              <a:ext cx="175426" cy="169006"/>
            </a:xfrm>
            <a:custGeom>
              <a:avLst/>
              <a:gdLst>
                <a:gd name="connsiteX0" fmla="*/ 64452 w 175426"/>
                <a:gd name="connsiteY0" fmla="*/ 91598 h 169006"/>
                <a:gd name="connsiteX1" fmla="*/ 73645 w 175426"/>
                <a:gd name="connsiteY1" fmla="*/ 91598 h 169006"/>
                <a:gd name="connsiteX2" fmla="*/ 111947 w 175426"/>
                <a:gd name="connsiteY2" fmla="*/ 148838 h 169006"/>
                <a:gd name="connsiteX3" fmla="*/ 123438 w 175426"/>
                <a:gd name="connsiteY3" fmla="*/ 166109 h 169006"/>
                <a:gd name="connsiteX4" fmla="*/ 131865 w 175426"/>
                <a:gd name="connsiteY4" fmla="*/ 169069 h 169006"/>
                <a:gd name="connsiteX5" fmla="*/ 167103 w 175426"/>
                <a:gd name="connsiteY5" fmla="*/ 169069 h 169006"/>
                <a:gd name="connsiteX6" fmla="*/ 175530 w 175426"/>
                <a:gd name="connsiteY6" fmla="*/ 164628 h 169006"/>
                <a:gd name="connsiteX7" fmla="*/ 171700 w 175426"/>
                <a:gd name="connsiteY7" fmla="*/ 160434 h 169006"/>
                <a:gd name="connsiteX8" fmla="*/ 143611 w 175426"/>
                <a:gd name="connsiteY8" fmla="*/ 134281 h 169006"/>
                <a:gd name="connsiteX9" fmla="*/ 111947 w 175426"/>
                <a:gd name="connsiteY9" fmla="*/ 88884 h 169006"/>
                <a:gd name="connsiteX10" fmla="*/ 156634 w 175426"/>
                <a:gd name="connsiteY10" fmla="*/ 46200 h 169006"/>
                <a:gd name="connsiteX11" fmla="*/ 88966 w 175426"/>
                <a:gd name="connsiteY11" fmla="*/ 63 h 169006"/>
                <a:gd name="connsiteX12" fmla="*/ 8785 w 175426"/>
                <a:gd name="connsiteY12" fmla="*/ 63 h 169006"/>
                <a:gd name="connsiteX13" fmla="*/ 103 w 175426"/>
                <a:gd name="connsiteY13" fmla="*/ 4504 h 169006"/>
                <a:gd name="connsiteX14" fmla="*/ 6998 w 175426"/>
                <a:gd name="connsiteY14" fmla="*/ 8698 h 169006"/>
                <a:gd name="connsiteX15" fmla="*/ 22830 w 175426"/>
                <a:gd name="connsiteY15" fmla="*/ 22761 h 169006"/>
                <a:gd name="connsiteX16" fmla="*/ 22830 w 175426"/>
                <a:gd name="connsiteY16" fmla="*/ 146371 h 169006"/>
                <a:gd name="connsiteX17" fmla="*/ 6998 w 175426"/>
                <a:gd name="connsiteY17" fmla="*/ 160434 h 169006"/>
                <a:gd name="connsiteX18" fmla="*/ 103 w 175426"/>
                <a:gd name="connsiteY18" fmla="*/ 164628 h 169006"/>
                <a:gd name="connsiteX19" fmla="*/ 8785 w 175426"/>
                <a:gd name="connsiteY19" fmla="*/ 169069 h 169006"/>
                <a:gd name="connsiteX20" fmla="*/ 78752 w 175426"/>
                <a:gd name="connsiteY20" fmla="*/ 169069 h 169006"/>
                <a:gd name="connsiteX21" fmla="*/ 87178 w 175426"/>
                <a:gd name="connsiteY21" fmla="*/ 164628 h 169006"/>
                <a:gd name="connsiteX22" fmla="*/ 80028 w 175426"/>
                <a:gd name="connsiteY22" fmla="*/ 160434 h 169006"/>
                <a:gd name="connsiteX23" fmla="*/ 64452 w 175426"/>
                <a:gd name="connsiteY23" fmla="*/ 146371 h 169006"/>
                <a:gd name="connsiteX24" fmla="*/ 64452 w 175426"/>
                <a:gd name="connsiteY24" fmla="*/ 91598 h 169006"/>
                <a:gd name="connsiteX25" fmla="*/ 113735 w 175426"/>
                <a:gd name="connsiteY25" fmla="*/ 79508 h 169006"/>
                <a:gd name="connsiteX26" fmla="*/ 121651 w 175426"/>
                <a:gd name="connsiteY26" fmla="*/ 46447 h 169006"/>
                <a:gd name="connsiteX27" fmla="*/ 111947 w 175426"/>
                <a:gd name="connsiteY27" fmla="*/ 11412 h 169006"/>
                <a:gd name="connsiteX28" fmla="*/ 147697 w 175426"/>
                <a:gd name="connsiteY28" fmla="*/ 46200 h 169006"/>
                <a:gd name="connsiteX29" fmla="*/ 113735 w 175426"/>
                <a:gd name="connsiteY29" fmla="*/ 79508 h 169006"/>
                <a:gd name="connsiteX30" fmla="*/ 64452 w 175426"/>
                <a:gd name="connsiteY30" fmla="*/ 22021 h 169006"/>
                <a:gd name="connsiteX31" fmla="*/ 80284 w 175426"/>
                <a:gd name="connsiteY31" fmla="*/ 8698 h 169006"/>
                <a:gd name="connsiteX32" fmla="*/ 112713 w 175426"/>
                <a:gd name="connsiteY32" fmla="*/ 46447 h 169006"/>
                <a:gd name="connsiteX33" fmla="*/ 64452 w 175426"/>
                <a:gd name="connsiteY33" fmla="*/ 82962 h 169006"/>
                <a:gd name="connsiteX34" fmla="*/ 64452 w 175426"/>
                <a:gd name="connsiteY34" fmla="*/ 22021 h 169006"/>
                <a:gd name="connsiteX35" fmla="*/ 29724 w 175426"/>
                <a:gd name="connsiteY35" fmla="*/ 160434 h 169006"/>
                <a:gd name="connsiteX36" fmla="*/ 31767 w 175426"/>
                <a:gd name="connsiteY36" fmla="*/ 146864 h 169006"/>
                <a:gd name="connsiteX37" fmla="*/ 31767 w 175426"/>
                <a:gd name="connsiteY37" fmla="*/ 22268 h 169006"/>
                <a:gd name="connsiteX38" fmla="*/ 29724 w 175426"/>
                <a:gd name="connsiteY38" fmla="*/ 8698 h 169006"/>
                <a:gd name="connsiteX39" fmla="*/ 58834 w 175426"/>
                <a:gd name="connsiteY39" fmla="*/ 8698 h 169006"/>
                <a:gd name="connsiteX40" fmla="*/ 55515 w 175426"/>
                <a:gd name="connsiteY40" fmla="*/ 21281 h 169006"/>
                <a:gd name="connsiteX41" fmla="*/ 55515 w 175426"/>
                <a:gd name="connsiteY41" fmla="*/ 146864 h 169006"/>
                <a:gd name="connsiteX42" fmla="*/ 57558 w 175426"/>
                <a:gd name="connsiteY42" fmla="*/ 160434 h 169006"/>
                <a:gd name="connsiteX43" fmla="*/ 29724 w 175426"/>
                <a:gd name="connsiteY43" fmla="*/ 160434 h 169006"/>
                <a:gd name="connsiteX44" fmla="*/ 84114 w 175426"/>
                <a:gd name="connsiteY44" fmla="*/ 91598 h 169006"/>
                <a:gd name="connsiteX45" fmla="*/ 88966 w 175426"/>
                <a:gd name="connsiteY45" fmla="*/ 91104 h 169006"/>
                <a:gd name="connsiteX46" fmla="*/ 102244 w 175426"/>
                <a:gd name="connsiteY46" fmla="*/ 90117 h 169006"/>
                <a:gd name="connsiteX47" fmla="*/ 154846 w 175426"/>
                <a:gd name="connsiteY47" fmla="*/ 160434 h 169006"/>
                <a:gd name="connsiteX48" fmla="*/ 130077 w 175426"/>
                <a:gd name="connsiteY48" fmla="*/ 160434 h 169006"/>
                <a:gd name="connsiteX49" fmla="*/ 84114 w 175426"/>
                <a:gd name="connsiteY49" fmla="*/ 91598 h 16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5426" h="169006">
                  <a:moveTo>
                    <a:pt x="64452" y="91598"/>
                  </a:moveTo>
                  <a:lnTo>
                    <a:pt x="73645" y="91598"/>
                  </a:lnTo>
                  <a:lnTo>
                    <a:pt x="111947" y="148838"/>
                  </a:lnTo>
                  <a:cubicBezTo>
                    <a:pt x="114501" y="152785"/>
                    <a:pt x="120629" y="162408"/>
                    <a:pt x="123438" y="166109"/>
                  </a:cubicBezTo>
                  <a:cubicBezTo>
                    <a:pt x="125226" y="169069"/>
                    <a:pt x="125992" y="169069"/>
                    <a:pt x="131865" y="169069"/>
                  </a:cubicBezTo>
                  <a:lnTo>
                    <a:pt x="167103" y="169069"/>
                  </a:lnTo>
                  <a:cubicBezTo>
                    <a:pt x="171700" y="169069"/>
                    <a:pt x="175530" y="169069"/>
                    <a:pt x="175530" y="164628"/>
                  </a:cubicBezTo>
                  <a:cubicBezTo>
                    <a:pt x="175530" y="162654"/>
                    <a:pt x="173998" y="160927"/>
                    <a:pt x="171700" y="160434"/>
                  </a:cubicBezTo>
                  <a:cubicBezTo>
                    <a:pt x="162252" y="158460"/>
                    <a:pt x="149739" y="142176"/>
                    <a:pt x="143611" y="134281"/>
                  </a:cubicBezTo>
                  <a:cubicBezTo>
                    <a:pt x="141824" y="131814"/>
                    <a:pt x="129056" y="115530"/>
                    <a:pt x="111947" y="88884"/>
                  </a:cubicBezTo>
                  <a:cubicBezTo>
                    <a:pt x="134674" y="84936"/>
                    <a:pt x="156634" y="75561"/>
                    <a:pt x="156634" y="46200"/>
                  </a:cubicBezTo>
                  <a:cubicBezTo>
                    <a:pt x="156634" y="11906"/>
                    <a:pt x="119097" y="63"/>
                    <a:pt x="88966" y="63"/>
                  </a:cubicBezTo>
                  <a:lnTo>
                    <a:pt x="8785" y="63"/>
                  </a:lnTo>
                  <a:cubicBezTo>
                    <a:pt x="4189" y="63"/>
                    <a:pt x="103" y="63"/>
                    <a:pt x="103" y="4504"/>
                  </a:cubicBezTo>
                  <a:cubicBezTo>
                    <a:pt x="103" y="8698"/>
                    <a:pt x="4955" y="8698"/>
                    <a:pt x="6998" y="8698"/>
                  </a:cubicBezTo>
                  <a:cubicBezTo>
                    <a:pt x="21553" y="8698"/>
                    <a:pt x="22830" y="10425"/>
                    <a:pt x="22830" y="22761"/>
                  </a:cubicBezTo>
                  <a:lnTo>
                    <a:pt x="22830" y="146371"/>
                  </a:lnTo>
                  <a:cubicBezTo>
                    <a:pt x="22830" y="158707"/>
                    <a:pt x="21553" y="160434"/>
                    <a:pt x="6998" y="160434"/>
                  </a:cubicBezTo>
                  <a:cubicBezTo>
                    <a:pt x="4955" y="160434"/>
                    <a:pt x="103" y="160434"/>
                    <a:pt x="103" y="164628"/>
                  </a:cubicBezTo>
                  <a:cubicBezTo>
                    <a:pt x="103" y="169069"/>
                    <a:pt x="4189" y="169069"/>
                    <a:pt x="8785" y="169069"/>
                  </a:cubicBezTo>
                  <a:lnTo>
                    <a:pt x="78752" y="169069"/>
                  </a:lnTo>
                  <a:cubicBezTo>
                    <a:pt x="83348" y="169069"/>
                    <a:pt x="87178" y="169069"/>
                    <a:pt x="87178" y="164628"/>
                  </a:cubicBezTo>
                  <a:cubicBezTo>
                    <a:pt x="87178" y="160434"/>
                    <a:pt x="82837" y="160434"/>
                    <a:pt x="80028" y="160434"/>
                  </a:cubicBezTo>
                  <a:cubicBezTo>
                    <a:pt x="65473" y="160434"/>
                    <a:pt x="64452" y="158460"/>
                    <a:pt x="64452" y="146371"/>
                  </a:cubicBezTo>
                  <a:lnTo>
                    <a:pt x="64452" y="91598"/>
                  </a:lnTo>
                  <a:close/>
                  <a:moveTo>
                    <a:pt x="113735" y="79508"/>
                  </a:moveTo>
                  <a:cubicBezTo>
                    <a:pt x="120885" y="70379"/>
                    <a:pt x="121651" y="57303"/>
                    <a:pt x="121651" y="46447"/>
                  </a:cubicBezTo>
                  <a:cubicBezTo>
                    <a:pt x="121651" y="34604"/>
                    <a:pt x="120119" y="21528"/>
                    <a:pt x="111947" y="11412"/>
                  </a:cubicBezTo>
                  <a:cubicBezTo>
                    <a:pt x="122417" y="13633"/>
                    <a:pt x="147697" y="21281"/>
                    <a:pt x="147697" y="46200"/>
                  </a:cubicBezTo>
                  <a:cubicBezTo>
                    <a:pt x="147697" y="62237"/>
                    <a:pt x="140036" y="74820"/>
                    <a:pt x="113735" y="79508"/>
                  </a:cubicBezTo>
                  <a:close/>
                  <a:moveTo>
                    <a:pt x="64452" y="22021"/>
                  </a:moveTo>
                  <a:cubicBezTo>
                    <a:pt x="64452" y="16840"/>
                    <a:pt x="64452" y="8698"/>
                    <a:pt x="80284" y="8698"/>
                  </a:cubicBezTo>
                  <a:cubicBezTo>
                    <a:pt x="101989" y="8698"/>
                    <a:pt x="112713" y="17333"/>
                    <a:pt x="112713" y="46447"/>
                  </a:cubicBezTo>
                  <a:cubicBezTo>
                    <a:pt x="112713" y="78275"/>
                    <a:pt x="104798" y="82962"/>
                    <a:pt x="64452" y="82962"/>
                  </a:cubicBezTo>
                  <a:lnTo>
                    <a:pt x="64452" y="22021"/>
                  </a:lnTo>
                  <a:close/>
                  <a:moveTo>
                    <a:pt x="29724" y="160434"/>
                  </a:moveTo>
                  <a:cubicBezTo>
                    <a:pt x="31767" y="155993"/>
                    <a:pt x="31767" y="149085"/>
                    <a:pt x="31767" y="146864"/>
                  </a:cubicBezTo>
                  <a:lnTo>
                    <a:pt x="31767" y="22268"/>
                  </a:lnTo>
                  <a:cubicBezTo>
                    <a:pt x="31767" y="19801"/>
                    <a:pt x="31767" y="13139"/>
                    <a:pt x="29724" y="8698"/>
                  </a:cubicBezTo>
                  <a:lnTo>
                    <a:pt x="58834" y="8698"/>
                  </a:lnTo>
                  <a:cubicBezTo>
                    <a:pt x="55515" y="12646"/>
                    <a:pt x="55515" y="17580"/>
                    <a:pt x="55515" y="21281"/>
                  </a:cubicBezTo>
                  <a:lnTo>
                    <a:pt x="55515" y="146864"/>
                  </a:lnTo>
                  <a:cubicBezTo>
                    <a:pt x="55515" y="149331"/>
                    <a:pt x="55515" y="155993"/>
                    <a:pt x="57558" y="160434"/>
                  </a:cubicBezTo>
                  <a:lnTo>
                    <a:pt x="29724" y="160434"/>
                  </a:lnTo>
                  <a:close/>
                  <a:moveTo>
                    <a:pt x="84114" y="91598"/>
                  </a:moveTo>
                  <a:cubicBezTo>
                    <a:pt x="85902" y="91351"/>
                    <a:pt x="86923" y="91104"/>
                    <a:pt x="88966" y="91104"/>
                  </a:cubicBezTo>
                  <a:cubicBezTo>
                    <a:pt x="92796" y="91104"/>
                    <a:pt x="98414" y="90611"/>
                    <a:pt x="102244" y="90117"/>
                  </a:cubicBezTo>
                  <a:cubicBezTo>
                    <a:pt x="106074" y="96039"/>
                    <a:pt x="133652" y="139956"/>
                    <a:pt x="154846" y="160434"/>
                  </a:cubicBezTo>
                  <a:lnTo>
                    <a:pt x="130077" y="160434"/>
                  </a:lnTo>
                  <a:lnTo>
                    <a:pt x="84114" y="91598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7E5434B-093A-D06D-E585-AD4E4578521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597478" y="3966471"/>
              <a:ext cx="59241" cy="246724"/>
            </a:xfrm>
            <a:custGeom>
              <a:avLst/>
              <a:gdLst>
                <a:gd name="connsiteX0" fmla="*/ 59352 w 59241"/>
                <a:gd name="connsiteY0" fmla="*/ 244320 h 246724"/>
                <a:gd name="connsiteX1" fmla="*/ 55011 w 59241"/>
                <a:gd name="connsiteY1" fmla="*/ 238892 h 246724"/>
                <a:gd name="connsiteX2" fmla="*/ 14921 w 59241"/>
                <a:gd name="connsiteY2" fmla="*/ 123425 h 246724"/>
                <a:gd name="connsiteX3" fmla="*/ 56033 w 59241"/>
                <a:gd name="connsiteY3" fmla="*/ 6724 h 246724"/>
                <a:gd name="connsiteX4" fmla="*/ 59352 w 59241"/>
                <a:gd name="connsiteY4" fmla="*/ 2530 h 246724"/>
                <a:gd name="connsiteX5" fmla="*/ 56799 w 59241"/>
                <a:gd name="connsiteY5" fmla="*/ 63 h 246724"/>
                <a:gd name="connsiteX6" fmla="*/ 16198 w 59241"/>
                <a:gd name="connsiteY6" fmla="*/ 48174 h 246724"/>
                <a:gd name="connsiteX7" fmla="*/ 111 w 59241"/>
                <a:gd name="connsiteY7" fmla="*/ 123425 h 246724"/>
                <a:gd name="connsiteX8" fmla="*/ 16964 w 59241"/>
                <a:gd name="connsiteY8" fmla="*/ 200403 h 246724"/>
                <a:gd name="connsiteX9" fmla="*/ 56799 w 59241"/>
                <a:gd name="connsiteY9" fmla="*/ 246788 h 246724"/>
                <a:gd name="connsiteX10" fmla="*/ 59352 w 59241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241" h="246724">
                  <a:moveTo>
                    <a:pt x="59352" y="244320"/>
                  </a:moveTo>
                  <a:cubicBezTo>
                    <a:pt x="59352" y="243580"/>
                    <a:pt x="59352" y="243087"/>
                    <a:pt x="55011" y="238892"/>
                  </a:cubicBezTo>
                  <a:cubicBezTo>
                    <a:pt x="23092" y="207805"/>
                    <a:pt x="14921" y="161174"/>
                    <a:pt x="14921" y="123425"/>
                  </a:cubicBezTo>
                  <a:cubicBezTo>
                    <a:pt x="14921" y="80495"/>
                    <a:pt x="24624" y="37565"/>
                    <a:pt x="56033" y="6724"/>
                  </a:cubicBezTo>
                  <a:cubicBezTo>
                    <a:pt x="59352" y="3764"/>
                    <a:pt x="59352" y="3270"/>
                    <a:pt x="59352" y="2530"/>
                  </a:cubicBezTo>
                  <a:cubicBezTo>
                    <a:pt x="59352" y="803"/>
                    <a:pt x="58331" y="63"/>
                    <a:pt x="56799" y="63"/>
                  </a:cubicBezTo>
                  <a:cubicBezTo>
                    <a:pt x="54245" y="63"/>
                    <a:pt x="31263" y="16840"/>
                    <a:pt x="16198" y="48174"/>
                  </a:cubicBezTo>
                  <a:cubicBezTo>
                    <a:pt x="3175" y="75314"/>
                    <a:pt x="111" y="102700"/>
                    <a:pt x="111" y="123425"/>
                  </a:cubicBezTo>
                  <a:cubicBezTo>
                    <a:pt x="111" y="142670"/>
                    <a:pt x="2919" y="172523"/>
                    <a:pt x="16964" y="200403"/>
                  </a:cubicBezTo>
                  <a:cubicBezTo>
                    <a:pt x="32285" y="230750"/>
                    <a:pt x="54245" y="246788"/>
                    <a:pt x="56799" y="246788"/>
                  </a:cubicBezTo>
                  <a:cubicBezTo>
                    <a:pt x="58331" y="246788"/>
                    <a:pt x="59352" y="246047"/>
                    <a:pt x="59352" y="244320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90A3BFD-2F65-8BED-6D4E-684C88D4B10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681461" y="3983002"/>
              <a:ext cx="154232" cy="168513"/>
            </a:xfrm>
            <a:custGeom>
              <a:avLst/>
              <a:gdLst>
                <a:gd name="connsiteX0" fmla="*/ 85657 w 154232"/>
                <a:gd name="connsiteY0" fmla="*/ 19307 h 168513"/>
                <a:gd name="connsiteX1" fmla="*/ 112725 w 154232"/>
                <a:gd name="connsiteY1" fmla="*/ 7711 h 168513"/>
                <a:gd name="connsiteX2" fmla="*/ 122428 w 154232"/>
                <a:gd name="connsiteY2" fmla="*/ 3023 h 168513"/>
                <a:gd name="connsiteX3" fmla="*/ 118342 w 154232"/>
                <a:gd name="connsiteY3" fmla="*/ 63 h 168513"/>
                <a:gd name="connsiteX4" fmla="*/ 80550 w 154232"/>
                <a:gd name="connsiteY4" fmla="*/ 803 h 168513"/>
                <a:gd name="connsiteX5" fmla="*/ 46588 w 154232"/>
                <a:gd name="connsiteY5" fmla="*/ 63 h 168513"/>
                <a:gd name="connsiteX6" fmla="*/ 41737 w 154232"/>
                <a:gd name="connsiteY6" fmla="*/ 4997 h 168513"/>
                <a:gd name="connsiteX7" fmla="*/ 48887 w 154232"/>
                <a:gd name="connsiteY7" fmla="*/ 7711 h 168513"/>
                <a:gd name="connsiteX8" fmla="*/ 58590 w 154232"/>
                <a:gd name="connsiteY8" fmla="*/ 8205 h 168513"/>
                <a:gd name="connsiteX9" fmla="*/ 65484 w 154232"/>
                <a:gd name="connsiteY9" fmla="*/ 12152 h 168513"/>
                <a:gd name="connsiteX10" fmla="*/ 64463 w 154232"/>
                <a:gd name="connsiteY10" fmla="*/ 16840 h 168513"/>
                <a:gd name="connsiteX11" fmla="*/ 30246 w 154232"/>
                <a:gd name="connsiteY11" fmla="*/ 149331 h 168513"/>
                <a:gd name="connsiteX12" fmla="*/ 7009 w 154232"/>
                <a:gd name="connsiteY12" fmla="*/ 160927 h 168513"/>
                <a:gd name="connsiteX13" fmla="*/ 114 w 154232"/>
                <a:gd name="connsiteY13" fmla="*/ 165862 h 168513"/>
                <a:gd name="connsiteX14" fmla="*/ 7009 w 154232"/>
                <a:gd name="connsiteY14" fmla="*/ 168576 h 168513"/>
                <a:gd name="connsiteX15" fmla="*/ 125237 w 154232"/>
                <a:gd name="connsiteY15" fmla="*/ 168576 h 168513"/>
                <a:gd name="connsiteX16" fmla="*/ 133153 w 154232"/>
                <a:gd name="connsiteY16" fmla="*/ 164381 h 168513"/>
                <a:gd name="connsiteX17" fmla="*/ 153325 w 154232"/>
                <a:gd name="connsiteY17" fmla="*/ 111089 h 168513"/>
                <a:gd name="connsiteX18" fmla="*/ 154347 w 154232"/>
                <a:gd name="connsiteY18" fmla="*/ 107635 h 168513"/>
                <a:gd name="connsiteX19" fmla="*/ 151283 w 154232"/>
                <a:gd name="connsiteY19" fmla="*/ 104921 h 168513"/>
                <a:gd name="connsiteX20" fmla="*/ 146942 w 154232"/>
                <a:gd name="connsiteY20" fmla="*/ 110102 h 168513"/>
                <a:gd name="connsiteX21" fmla="*/ 82848 w 154232"/>
                <a:gd name="connsiteY21" fmla="*/ 160927 h 168513"/>
                <a:gd name="connsiteX22" fmla="*/ 58845 w 154232"/>
                <a:gd name="connsiteY22" fmla="*/ 160927 h 168513"/>
                <a:gd name="connsiteX23" fmla="*/ 53228 w 154232"/>
                <a:gd name="connsiteY23" fmla="*/ 160681 h 168513"/>
                <a:gd name="connsiteX24" fmla="*/ 49908 w 154232"/>
                <a:gd name="connsiteY24" fmla="*/ 158213 h 168513"/>
                <a:gd name="connsiteX25" fmla="*/ 51185 w 154232"/>
                <a:gd name="connsiteY25" fmla="*/ 152539 h 168513"/>
                <a:gd name="connsiteX26" fmla="*/ 85657 w 154232"/>
                <a:gd name="connsiteY26" fmla="*/ 19307 h 1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4232" h="168513">
                  <a:moveTo>
                    <a:pt x="85657" y="19307"/>
                  </a:moveTo>
                  <a:cubicBezTo>
                    <a:pt x="87955" y="10425"/>
                    <a:pt x="88721" y="7711"/>
                    <a:pt x="112725" y="7711"/>
                  </a:cubicBezTo>
                  <a:cubicBezTo>
                    <a:pt x="120385" y="7711"/>
                    <a:pt x="122428" y="7711"/>
                    <a:pt x="122428" y="3023"/>
                  </a:cubicBezTo>
                  <a:cubicBezTo>
                    <a:pt x="122428" y="63"/>
                    <a:pt x="119619" y="63"/>
                    <a:pt x="118342" y="63"/>
                  </a:cubicBezTo>
                  <a:cubicBezTo>
                    <a:pt x="109916" y="63"/>
                    <a:pt x="88977" y="803"/>
                    <a:pt x="80550" y="803"/>
                  </a:cubicBezTo>
                  <a:cubicBezTo>
                    <a:pt x="72890" y="803"/>
                    <a:pt x="54249" y="63"/>
                    <a:pt x="46588" y="63"/>
                  </a:cubicBezTo>
                  <a:cubicBezTo>
                    <a:pt x="44801" y="63"/>
                    <a:pt x="41737" y="63"/>
                    <a:pt x="41737" y="4997"/>
                  </a:cubicBezTo>
                  <a:cubicBezTo>
                    <a:pt x="41737" y="7711"/>
                    <a:pt x="44035" y="7711"/>
                    <a:pt x="48887" y="7711"/>
                  </a:cubicBezTo>
                  <a:cubicBezTo>
                    <a:pt x="49397" y="7711"/>
                    <a:pt x="54249" y="7711"/>
                    <a:pt x="58590" y="8205"/>
                  </a:cubicBezTo>
                  <a:cubicBezTo>
                    <a:pt x="63186" y="8698"/>
                    <a:pt x="65484" y="8945"/>
                    <a:pt x="65484" y="12152"/>
                  </a:cubicBezTo>
                  <a:cubicBezTo>
                    <a:pt x="65484" y="13139"/>
                    <a:pt x="65229" y="13879"/>
                    <a:pt x="64463" y="16840"/>
                  </a:cubicBezTo>
                  <a:lnTo>
                    <a:pt x="30246" y="149331"/>
                  </a:lnTo>
                  <a:cubicBezTo>
                    <a:pt x="27692" y="158954"/>
                    <a:pt x="27182" y="160927"/>
                    <a:pt x="7009" y="160927"/>
                  </a:cubicBezTo>
                  <a:cubicBezTo>
                    <a:pt x="2668" y="160927"/>
                    <a:pt x="114" y="160927"/>
                    <a:pt x="114" y="165862"/>
                  </a:cubicBezTo>
                  <a:cubicBezTo>
                    <a:pt x="114" y="168576"/>
                    <a:pt x="2413" y="168576"/>
                    <a:pt x="7009" y="168576"/>
                  </a:cubicBezTo>
                  <a:lnTo>
                    <a:pt x="125237" y="168576"/>
                  </a:lnTo>
                  <a:cubicBezTo>
                    <a:pt x="131365" y="168576"/>
                    <a:pt x="131621" y="168576"/>
                    <a:pt x="133153" y="164381"/>
                  </a:cubicBezTo>
                  <a:lnTo>
                    <a:pt x="153325" y="111089"/>
                  </a:lnTo>
                  <a:cubicBezTo>
                    <a:pt x="154347" y="108375"/>
                    <a:pt x="154347" y="107882"/>
                    <a:pt x="154347" y="107635"/>
                  </a:cubicBezTo>
                  <a:cubicBezTo>
                    <a:pt x="154347" y="106648"/>
                    <a:pt x="153581" y="104921"/>
                    <a:pt x="151283" y="104921"/>
                  </a:cubicBezTo>
                  <a:cubicBezTo>
                    <a:pt x="148984" y="104921"/>
                    <a:pt x="148729" y="106154"/>
                    <a:pt x="146942" y="110102"/>
                  </a:cubicBezTo>
                  <a:cubicBezTo>
                    <a:pt x="138260" y="132801"/>
                    <a:pt x="127024" y="160927"/>
                    <a:pt x="82848" y="160927"/>
                  </a:cubicBezTo>
                  <a:lnTo>
                    <a:pt x="58845" y="160927"/>
                  </a:lnTo>
                  <a:cubicBezTo>
                    <a:pt x="55270" y="160927"/>
                    <a:pt x="54760" y="160927"/>
                    <a:pt x="53228" y="160681"/>
                  </a:cubicBezTo>
                  <a:cubicBezTo>
                    <a:pt x="50674" y="160434"/>
                    <a:pt x="49908" y="160187"/>
                    <a:pt x="49908" y="158213"/>
                  </a:cubicBezTo>
                  <a:cubicBezTo>
                    <a:pt x="49908" y="157473"/>
                    <a:pt x="49908" y="156980"/>
                    <a:pt x="51185" y="152539"/>
                  </a:cubicBezTo>
                  <a:lnTo>
                    <a:pt x="85657" y="19307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9D392E8-605D-9765-D0B2-197D5620FBE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859838" y="3966471"/>
              <a:ext cx="59241" cy="246724"/>
            </a:xfrm>
            <a:custGeom>
              <a:avLst/>
              <a:gdLst>
                <a:gd name="connsiteX0" fmla="*/ 59363 w 59241"/>
                <a:gd name="connsiteY0" fmla="*/ 123425 h 246724"/>
                <a:gd name="connsiteX1" fmla="*/ 42510 w 59241"/>
                <a:gd name="connsiteY1" fmla="*/ 46447 h 246724"/>
                <a:gd name="connsiteX2" fmla="*/ 2675 w 59241"/>
                <a:gd name="connsiteY2" fmla="*/ 63 h 246724"/>
                <a:gd name="connsiteX3" fmla="*/ 121 w 59241"/>
                <a:gd name="connsiteY3" fmla="*/ 2530 h 246724"/>
                <a:gd name="connsiteX4" fmla="*/ 4973 w 59241"/>
                <a:gd name="connsiteY4" fmla="*/ 8205 h 246724"/>
                <a:gd name="connsiteX5" fmla="*/ 44552 w 59241"/>
                <a:gd name="connsiteY5" fmla="*/ 123425 h 246724"/>
                <a:gd name="connsiteX6" fmla="*/ 3441 w 59241"/>
                <a:gd name="connsiteY6" fmla="*/ 240126 h 246724"/>
                <a:gd name="connsiteX7" fmla="*/ 121 w 59241"/>
                <a:gd name="connsiteY7" fmla="*/ 244320 h 246724"/>
                <a:gd name="connsiteX8" fmla="*/ 2675 w 59241"/>
                <a:gd name="connsiteY8" fmla="*/ 246788 h 246724"/>
                <a:gd name="connsiteX9" fmla="*/ 43276 w 59241"/>
                <a:gd name="connsiteY9" fmla="*/ 198676 h 246724"/>
                <a:gd name="connsiteX10" fmla="*/ 59363 w 59241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241" h="246724">
                  <a:moveTo>
                    <a:pt x="59363" y="123425"/>
                  </a:moveTo>
                  <a:cubicBezTo>
                    <a:pt x="59363" y="104181"/>
                    <a:pt x="56554" y="74327"/>
                    <a:pt x="42510" y="46447"/>
                  </a:cubicBezTo>
                  <a:cubicBezTo>
                    <a:pt x="27189" y="16100"/>
                    <a:pt x="5228" y="63"/>
                    <a:pt x="2675" y="63"/>
                  </a:cubicBezTo>
                  <a:cubicBezTo>
                    <a:pt x="1143" y="63"/>
                    <a:pt x="121" y="1050"/>
                    <a:pt x="121" y="2530"/>
                  </a:cubicBezTo>
                  <a:cubicBezTo>
                    <a:pt x="121" y="3270"/>
                    <a:pt x="121" y="3764"/>
                    <a:pt x="4973" y="8205"/>
                  </a:cubicBezTo>
                  <a:cubicBezTo>
                    <a:pt x="29997" y="32630"/>
                    <a:pt x="44552" y="71860"/>
                    <a:pt x="44552" y="123425"/>
                  </a:cubicBezTo>
                  <a:cubicBezTo>
                    <a:pt x="44552" y="165615"/>
                    <a:pt x="35104" y="209039"/>
                    <a:pt x="3441" y="240126"/>
                  </a:cubicBezTo>
                  <a:cubicBezTo>
                    <a:pt x="121" y="243087"/>
                    <a:pt x="121" y="243580"/>
                    <a:pt x="121" y="244320"/>
                  </a:cubicBezTo>
                  <a:cubicBezTo>
                    <a:pt x="121" y="245801"/>
                    <a:pt x="1143" y="246788"/>
                    <a:pt x="2675" y="246788"/>
                  </a:cubicBezTo>
                  <a:cubicBezTo>
                    <a:pt x="5228" y="246788"/>
                    <a:pt x="28210" y="230010"/>
                    <a:pt x="43276" y="198676"/>
                  </a:cubicBezTo>
                  <a:cubicBezTo>
                    <a:pt x="56299" y="171537"/>
                    <a:pt x="59363" y="144150"/>
                    <a:pt x="59363" y="123425"/>
                  </a:cubicBez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F3A5279-37D5-A8E0-253C-1F5706C7A52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954546" y="3982261"/>
              <a:ext cx="154232" cy="169253"/>
            </a:xfrm>
            <a:custGeom>
              <a:avLst/>
              <a:gdLst>
                <a:gd name="connsiteX0" fmla="*/ 154357 w 154232"/>
                <a:gd name="connsiteY0" fmla="*/ 101713 h 169253"/>
                <a:gd name="connsiteX1" fmla="*/ 142356 w 154232"/>
                <a:gd name="connsiteY1" fmla="*/ 101713 h 169253"/>
                <a:gd name="connsiteX2" fmla="*/ 90264 w 154232"/>
                <a:gd name="connsiteY2" fmla="*/ 157720 h 169253"/>
                <a:gd name="connsiteX3" fmla="*/ 63963 w 154232"/>
                <a:gd name="connsiteY3" fmla="*/ 157720 h 169253"/>
                <a:gd name="connsiteX4" fmla="*/ 63963 w 154232"/>
                <a:gd name="connsiteY4" fmla="*/ 11659 h 169253"/>
                <a:gd name="connsiteX5" fmla="*/ 98435 w 154232"/>
                <a:gd name="connsiteY5" fmla="*/ 11659 h 169253"/>
                <a:gd name="connsiteX6" fmla="*/ 98435 w 154232"/>
                <a:gd name="connsiteY6" fmla="*/ 63 h 169253"/>
                <a:gd name="connsiteX7" fmla="*/ 46854 w 154232"/>
                <a:gd name="connsiteY7" fmla="*/ 803 h 169253"/>
                <a:gd name="connsiteX8" fmla="*/ 125 w 154232"/>
                <a:gd name="connsiteY8" fmla="*/ 63 h 169253"/>
                <a:gd name="connsiteX9" fmla="*/ 125 w 154232"/>
                <a:gd name="connsiteY9" fmla="*/ 11659 h 169253"/>
                <a:gd name="connsiteX10" fmla="*/ 27703 w 154232"/>
                <a:gd name="connsiteY10" fmla="*/ 11659 h 169253"/>
                <a:gd name="connsiteX11" fmla="*/ 27703 w 154232"/>
                <a:gd name="connsiteY11" fmla="*/ 157720 h 169253"/>
                <a:gd name="connsiteX12" fmla="*/ 125 w 154232"/>
                <a:gd name="connsiteY12" fmla="*/ 157720 h 169253"/>
                <a:gd name="connsiteX13" fmla="*/ 125 w 154232"/>
                <a:gd name="connsiteY13" fmla="*/ 169316 h 169253"/>
                <a:gd name="connsiteX14" fmla="*/ 146442 w 154232"/>
                <a:gd name="connsiteY14" fmla="*/ 169316 h 169253"/>
                <a:gd name="connsiteX15" fmla="*/ 154357 w 154232"/>
                <a:gd name="connsiteY15" fmla="*/ 101713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232" h="169253">
                  <a:moveTo>
                    <a:pt x="154357" y="101713"/>
                  </a:moveTo>
                  <a:lnTo>
                    <a:pt x="142356" y="101713"/>
                  </a:lnTo>
                  <a:cubicBezTo>
                    <a:pt x="140313" y="118737"/>
                    <a:pt x="135972" y="157720"/>
                    <a:pt x="90264" y="157720"/>
                  </a:cubicBezTo>
                  <a:lnTo>
                    <a:pt x="63963" y="157720"/>
                  </a:lnTo>
                  <a:lnTo>
                    <a:pt x="63963" y="11659"/>
                  </a:lnTo>
                  <a:lnTo>
                    <a:pt x="98435" y="11659"/>
                  </a:lnTo>
                  <a:lnTo>
                    <a:pt x="98435" y="63"/>
                  </a:lnTo>
                  <a:cubicBezTo>
                    <a:pt x="87200" y="803"/>
                    <a:pt x="59367" y="803"/>
                    <a:pt x="46854" y="803"/>
                  </a:cubicBezTo>
                  <a:cubicBezTo>
                    <a:pt x="35619" y="803"/>
                    <a:pt x="9828" y="803"/>
                    <a:pt x="125" y="63"/>
                  </a:cubicBezTo>
                  <a:lnTo>
                    <a:pt x="125" y="11659"/>
                  </a:lnTo>
                  <a:lnTo>
                    <a:pt x="27703" y="11659"/>
                  </a:lnTo>
                  <a:lnTo>
                    <a:pt x="27703" y="157720"/>
                  </a:lnTo>
                  <a:lnTo>
                    <a:pt x="125" y="157720"/>
                  </a:lnTo>
                  <a:lnTo>
                    <a:pt x="125" y="169316"/>
                  </a:lnTo>
                  <a:lnTo>
                    <a:pt x="146442" y="169316"/>
                  </a:lnTo>
                  <a:lnTo>
                    <a:pt x="154357" y="101713"/>
                  </a:lnTo>
                  <a:close/>
                </a:path>
              </a:pathLst>
            </a:custGeom>
            <a:solidFill>
              <a:srgbClr val="000000"/>
            </a:solidFill>
            <a:ln w="2619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5F0BFD82-3D4A-3BF4-9706-1A0F1786EE98}"/>
              </a:ext>
            </a:extLst>
          </p:cNvPr>
          <p:cNvSpPr txBox="1"/>
          <p:nvPr/>
        </p:nvSpPr>
        <p:spPr>
          <a:xfrm>
            <a:off x="1394440" y="2195875"/>
            <a:ext cx="352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Define L transformation matrix: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E0F01EE-2B62-3F50-A7E5-2CB6A074F6B0}"/>
              </a:ext>
            </a:extLst>
          </p:cNvPr>
          <p:cNvSpPr txBox="1"/>
          <p:nvPr/>
        </p:nvSpPr>
        <p:spPr>
          <a:xfrm>
            <a:off x="7380043" y="2255558"/>
            <a:ext cx="381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May not always be possible!</a:t>
            </a:r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8B0BB29A-BBB0-18E8-70EA-2C765B1F3F1C}"/>
              </a:ext>
            </a:extLst>
          </p:cNvPr>
          <p:cNvGrpSpPr/>
          <p:nvPr/>
        </p:nvGrpSpPr>
        <p:grpSpPr>
          <a:xfrm>
            <a:off x="1978643" y="3084213"/>
            <a:ext cx="3640009" cy="2677038"/>
            <a:chOff x="1978643" y="3084213"/>
            <a:chExt cx="3640009" cy="2677038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DD2EEA5-876C-2B3E-65EF-38BF7180C2DD}"/>
                </a:ext>
              </a:extLst>
            </p:cNvPr>
            <p:cNvGrpSpPr/>
            <p:nvPr/>
          </p:nvGrpSpPr>
          <p:grpSpPr>
            <a:xfrm>
              <a:off x="1981818" y="4860194"/>
              <a:ext cx="947738" cy="901057"/>
              <a:chOff x="2154538" y="3541934"/>
              <a:chExt cx="947738" cy="901057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9E32663-F981-0F26-7928-87DDABE4DCF8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9A7AE741-5B91-9DD2-3A07-3C9A9AB7BCFD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916535F-BE44-60BD-6C13-6D74AD582968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4D6F64E-200F-1ABB-0E3A-92CE815565F8}"/>
                </a:ext>
              </a:extLst>
            </p:cNvPr>
            <p:cNvGrpSpPr/>
            <p:nvPr/>
          </p:nvGrpSpPr>
          <p:grpSpPr>
            <a:xfrm>
              <a:off x="2848593" y="4860194"/>
              <a:ext cx="947738" cy="901057"/>
              <a:chOff x="2154538" y="3541934"/>
              <a:chExt cx="947738" cy="901057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0DB44E87-3664-D681-D965-63E3AA175A09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0E37B36-A533-27C0-CB59-2612E1852824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7E8755EF-9683-097E-8CE8-34CDDD84F64B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5A2C7061-A063-FA72-61E5-0CAAF615CABC}"/>
                </a:ext>
              </a:extLst>
            </p:cNvPr>
            <p:cNvGrpSpPr/>
            <p:nvPr/>
          </p:nvGrpSpPr>
          <p:grpSpPr>
            <a:xfrm>
              <a:off x="3715368" y="4860194"/>
              <a:ext cx="947738" cy="901057"/>
              <a:chOff x="2154538" y="3541934"/>
              <a:chExt cx="947738" cy="901057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4BB5D32-150D-2A53-AB78-CFFD31AD023C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CF6174E-FA63-1FDB-4A13-A8EE50E1B05C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D9360F0-AC4B-67A7-2391-373BD0321CB4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5A4F76-502D-5EC7-FE86-7DEEE5203CE5}"/>
                </a:ext>
              </a:extLst>
            </p:cNvPr>
            <p:cNvGrpSpPr/>
            <p:nvPr/>
          </p:nvGrpSpPr>
          <p:grpSpPr>
            <a:xfrm>
              <a:off x="1978944" y="4025812"/>
              <a:ext cx="947738" cy="901057"/>
              <a:chOff x="2154538" y="3541934"/>
              <a:chExt cx="947738" cy="901057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531564A-06B4-CEC4-7805-0F5E107BD3B9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9DAA63D-0400-9293-1F20-7A44799A244A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7AFF402A-36CB-D38B-D6C3-D2DC0B05ADE8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5902F74-9131-686D-6860-05D42AD38DEA}"/>
                </a:ext>
              </a:extLst>
            </p:cNvPr>
            <p:cNvGrpSpPr/>
            <p:nvPr/>
          </p:nvGrpSpPr>
          <p:grpSpPr>
            <a:xfrm>
              <a:off x="2845719" y="4025812"/>
              <a:ext cx="947738" cy="901057"/>
              <a:chOff x="2154538" y="3541934"/>
              <a:chExt cx="947738" cy="901057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65F84840-3F32-058C-67B3-3874F65D85A4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444761F-F427-C5C2-77B6-0961743EC2C9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B4A2A25-DA1C-25BB-933A-319D49C73330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0CF64266-FEF0-A6AF-6C1E-A7E3A7E798F9}"/>
                </a:ext>
              </a:extLst>
            </p:cNvPr>
            <p:cNvGrpSpPr/>
            <p:nvPr/>
          </p:nvGrpSpPr>
          <p:grpSpPr>
            <a:xfrm>
              <a:off x="3712494" y="4025812"/>
              <a:ext cx="947738" cy="901057"/>
              <a:chOff x="2154538" y="3541934"/>
              <a:chExt cx="947738" cy="901057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C44CAB02-8F23-9FF8-A5A8-ED986A552429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DA234C33-3D4F-5F18-572D-D0C19B20FB21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9E52A43-B35B-E86F-AD3A-709C5C5C4C59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BA079E2C-930C-2337-AFA1-FB67E264B520}"/>
                </a:ext>
              </a:extLst>
            </p:cNvPr>
            <p:cNvGrpSpPr/>
            <p:nvPr/>
          </p:nvGrpSpPr>
          <p:grpSpPr>
            <a:xfrm>
              <a:off x="1978643" y="3182206"/>
              <a:ext cx="947738" cy="901057"/>
              <a:chOff x="2154538" y="3541934"/>
              <a:chExt cx="947738" cy="901057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517DA1-A6E2-7BD5-EC13-5AEBF80F232D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C2C69273-55FB-2A81-DDB8-21DA63AC0DCA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287447B-2D75-0F81-C1E9-45DFE9ACAC4D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97B388B-07CB-7B3D-247B-6791E5906C67}"/>
                </a:ext>
              </a:extLst>
            </p:cNvPr>
            <p:cNvGrpSpPr/>
            <p:nvPr/>
          </p:nvGrpSpPr>
          <p:grpSpPr>
            <a:xfrm>
              <a:off x="2845418" y="3182206"/>
              <a:ext cx="947738" cy="901057"/>
              <a:chOff x="2154538" y="3541934"/>
              <a:chExt cx="947738" cy="901057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A74E51E4-F3C1-972B-0EDD-B718F3376EF5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287A1CEF-275A-F4F0-36D8-B27B920EF19B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F4843DFB-CC98-33CE-1A63-9224190B7C51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6E3592C4-4B66-A3EF-7816-899E54F2DC16}"/>
                </a:ext>
              </a:extLst>
            </p:cNvPr>
            <p:cNvGrpSpPr/>
            <p:nvPr/>
          </p:nvGrpSpPr>
          <p:grpSpPr>
            <a:xfrm>
              <a:off x="3712193" y="3182206"/>
              <a:ext cx="947738" cy="901057"/>
              <a:chOff x="2154538" y="3541934"/>
              <a:chExt cx="947738" cy="901057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52BD15E-43C9-E32D-3B7D-A6EB9F3CB0FF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CD874076-48EE-B593-8953-86266AD85DFB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E58E9D4-8E0D-6E70-1E31-607587FAB10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682E853-4B77-2109-9424-36BC5FC3FCEB}"/>
                </a:ext>
              </a:extLst>
            </p:cNvPr>
            <p:cNvSpPr/>
            <p:nvPr/>
          </p:nvSpPr>
          <p:spPr>
            <a:xfrm>
              <a:off x="1986087" y="308969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8B71448-909F-B738-CCB5-2E30B5E90C17}"/>
                </a:ext>
              </a:extLst>
            </p:cNvPr>
            <p:cNvSpPr/>
            <p:nvPr/>
          </p:nvSpPr>
          <p:spPr>
            <a:xfrm>
              <a:off x="2845418" y="3087678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0B6B3CD-C227-B8E4-2670-CD8E0C3E63D6}"/>
                </a:ext>
              </a:extLst>
            </p:cNvPr>
            <p:cNvSpPr/>
            <p:nvPr/>
          </p:nvSpPr>
          <p:spPr>
            <a:xfrm>
              <a:off x="3702668" y="3089926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64C7C6C-B698-7C0E-B222-5611D4B4C29C}"/>
                </a:ext>
              </a:extLst>
            </p:cNvPr>
            <p:cNvSpPr/>
            <p:nvPr/>
          </p:nvSpPr>
          <p:spPr>
            <a:xfrm>
              <a:off x="4569443" y="557614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B94925EC-A904-B1F3-51DA-695961DC1375}"/>
                </a:ext>
              </a:extLst>
            </p:cNvPr>
            <p:cNvGrpSpPr/>
            <p:nvPr/>
          </p:nvGrpSpPr>
          <p:grpSpPr>
            <a:xfrm>
              <a:off x="4574378" y="4856730"/>
              <a:ext cx="947738" cy="901057"/>
              <a:chOff x="2154538" y="3541934"/>
              <a:chExt cx="947738" cy="901057"/>
            </a:xfrm>
          </p:grpSpPr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97DBC66-F922-9C78-D18B-777B54ADED38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C5C99B42-9738-6751-FA29-F6FDC4BBE668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867CAC4-BE0B-2CB1-A738-6F47C801950B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AC0FE26-DFFF-85AB-A816-EEEDB5BE3490}"/>
                </a:ext>
              </a:extLst>
            </p:cNvPr>
            <p:cNvGrpSpPr/>
            <p:nvPr/>
          </p:nvGrpSpPr>
          <p:grpSpPr>
            <a:xfrm>
              <a:off x="4661992" y="4022348"/>
              <a:ext cx="857250" cy="839566"/>
              <a:chOff x="2245026" y="3541934"/>
              <a:chExt cx="857250" cy="839566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AAC9392-A1A5-B6B1-0D9F-AF822B4086C3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5D61AB50-B836-667B-0BF0-EA808A180306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5AB6E19D-3F30-F486-FD9C-66BBBD209429}"/>
                </a:ext>
              </a:extLst>
            </p:cNvPr>
            <p:cNvGrpSpPr/>
            <p:nvPr/>
          </p:nvGrpSpPr>
          <p:grpSpPr>
            <a:xfrm>
              <a:off x="4661691" y="3178742"/>
              <a:ext cx="857250" cy="839566"/>
              <a:chOff x="2245026" y="3541934"/>
              <a:chExt cx="857250" cy="839566"/>
            </a:xfrm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2A66A24-3C0B-3A7B-F1E8-01C2487871F8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70DDD9C4-A487-871F-EFB0-BA8F7046553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962F36A-A8DE-02B2-E9E6-795AB7D50A55}"/>
                </a:ext>
              </a:extLst>
            </p:cNvPr>
            <p:cNvSpPr/>
            <p:nvPr/>
          </p:nvSpPr>
          <p:spPr>
            <a:xfrm>
              <a:off x="5437677" y="308421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2E27E06-CB6E-36A5-C93B-21DF2CF3ECE9}"/>
                </a:ext>
              </a:extLst>
            </p:cNvPr>
            <p:cNvSpPr/>
            <p:nvPr/>
          </p:nvSpPr>
          <p:spPr>
            <a:xfrm>
              <a:off x="5437677" y="391859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92B828EE-6F95-79E8-4AE1-27D4F30EAEEB}"/>
                </a:ext>
              </a:extLst>
            </p:cNvPr>
            <p:cNvSpPr/>
            <p:nvPr/>
          </p:nvSpPr>
          <p:spPr>
            <a:xfrm>
              <a:off x="5428453" y="4752271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EAF453CC-BFD6-E296-2261-9551C5112470}"/>
                </a:ext>
              </a:extLst>
            </p:cNvPr>
            <p:cNvSpPr/>
            <p:nvPr/>
          </p:nvSpPr>
          <p:spPr>
            <a:xfrm>
              <a:off x="5428453" y="5572681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8644F289-DC2B-E8A1-2C88-DAF0204865CB}"/>
                </a:ext>
              </a:extLst>
            </p:cNvPr>
            <p:cNvSpPr/>
            <p:nvPr/>
          </p:nvSpPr>
          <p:spPr>
            <a:xfrm>
              <a:off x="4578667" y="392205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66981D6-F487-7BD7-70F3-83BEF065F2D5}"/>
                </a:ext>
              </a:extLst>
            </p:cNvPr>
            <p:cNvSpPr/>
            <p:nvPr/>
          </p:nvSpPr>
          <p:spPr>
            <a:xfrm>
              <a:off x="4569443" y="475573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97C2B43A-39C7-4B3E-2251-1484E17D6244}"/>
                </a:ext>
              </a:extLst>
            </p:cNvPr>
            <p:cNvSpPr/>
            <p:nvPr/>
          </p:nvSpPr>
          <p:spPr>
            <a:xfrm>
              <a:off x="4578667" y="3087677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91C0C681-FF72-AA6E-B575-8A216DF7CE3A}"/>
              </a:ext>
            </a:extLst>
          </p:cNvPr>
          <p:cNvGrpSpPr/>
          <p:nvPr/>
        </p:nvGrpSpPr>
        <p:grpSpPr>
          <a:xfrm>
            <a:off x="7088057" y="2945655"/>
            <a:ext cx="3640009" cy="2977198"/>
            <a:chOff x="7088057" y="2945655"/>
            <a:chExt cx="3640009" cy="2977198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0CD6E156-26F9-B870-E5DC-E0BA0C255E46}"/>
                </a:ext>
              </a:extLst>
            </p:cNvPr>
            <p:cNvGrpSpPr/>
            <p:nvPr/>
          </p:nvGrpSpPr>
          <p:grpSpPr>
            <a:xfrm>
              <a:off x="7091232" y="4865378"/>
              <a:ext cx="947738" cy="901057"/>
              <a:chOff x="2154538" y="3541934"/>
              <a:chExt cx="947738" cy="901057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2B74DAB9-231F-7203-88EF-8B30C31BA7EE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571A25A2-45BA-22A0-DC58-4E3023DC635F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F5CC08FB-63F5-4234-7E93-C82C16CA3FCB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400CE00D-960A-6E08-693F-3FA7E87247DF}"/>
                </a:ext>
              </a:extLst>
            </p:cNvPr>
            <p:cNvGrpSpPr/>
            <p:nvPr/>
          </p:nvGrpSpPr>
          <p:grpSpPr>
            <a:xfrm>
              <a:off x="7958007" y="4865378"/>
              <a:ext cx="947738" cy="901057"/>
              <a:chOff x="2154538" y="3541934"/>
              <a:chExt cx="947738" cy="901057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0FFCECA-DC88-C0F0-D844-252F6E1A8437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46A2474F-05DE-2845-4589-4E794F1AAEAA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83A9693C-7E33-CE58-F6A4-E60414A8B07C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0465788-30E7-43B1-6540-CD11D11073D5}"/>
                </a:ext>
              </a:extLst>
            </p:cNvPr>
            <p:cNvGrpSpPr/>
            <p:nvPr/>
          </p:nvGrpSpPr>
          <p:grpSpPr>
            <a:xfrm>
              <a:off x="8824782" y="4865378"/>
              <a:ext cx="947738" cy="901057"/>
              <a:chOff x="2154538" y="3541934"/>
              <a:chExt cx="947738" cy="901057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A1E65CFE-EB73-2CD4-1747-9DBF250C482D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FF66C2EE-72A1-656D-CEC0-3FE4E150B052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09374A23-9F9D-C1A2-078F-ACD24A40907C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ECE7DE1A-3F52-5A3D-40CE-535CF0C415BC}"/>
                </a:ext>
              </a:extLst>
            </p:cNvPr>
            <p:cNvGrpSpPr/>
            <p:nvPr/>
          </p:nvGrpSpPr>
          <p:grpSpPr>
            <a:xfrm>
              <a:off x="7088358" y="4030996"/>
              <a:ext cx="947738" cy="901057"/>
              <a:chOff x="2154538" y="3541934"/>
              <a:chExt cx="947738" cy="901057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54400E38-993E-5605-F2DD-E85A7E673631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1F47ECD-8E24-F662-538D-C983D28C5917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1FE83B69-E7E4-3DB5-E7A0-D7A2D2DC89AA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EB09371B-6E7D-9023-ED61-EA9F07B4BDB8}"/>
                </a:ext>
              </a:extLst>
            </p:cNvPr>
            <p:cNvGrpSpPr/>
            <p:nvPr/>
          </p:nvGrpSpPr>
          <p:grpSpPr>
            <a:xfrm>
              <a:off x="7955133" y="4030996"/>
              <a:ext cx="947738" cy="901057"/>
              <a:chOff x="2154538" y="3541934"/>
              <a:chExt cx="947738" cy="901057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318F43EF-569E-2160-77D1-CE446B888168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74B8793F-B84B-1BC1-6065-7E944BDA88E4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9339E627-B19A-F3FE-602A-3811D3B3C2AA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0CBFF581-9B8A-D9E4-48AE-21682B26E5E4}"/>
                </a:ext>
              </a:extLst>
            </p:cNvPr>
            <p:cNvGrpSpPr/>
            <p:nvPr/>
          </p:nvGrpSpPr>
          <p:grpSpPr>
            <a:xfrm>
              <a:off x="8821908" y="4030996"/>
              <a:ext cx="947738" cy="901057"/>
              <a:chOff x="2154538" y="3541934"/>
              <a:chExt cx="947738" cy="901057"/>
            </a:xfrm>
          </p:grpSpPr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C5352502-C142-5752-BF37-4B1594CB3CC1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82433ECF-8F98-825B-17BF-1BC02F67F531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71A7BBFF-2031-42C7-E126-63A5E9CDDF68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4CEA0999-422B-7EF1-42DA-9A0A5EFCC9C3}"/>
                </a:ext>
              </a:extLst>
            </p:cNvPr>
            <p:cNvGrpSpPr/>
            <p:nvPr/>
          </p:nvGrpSpPr>
          <p:grpSpPr>
            <a:xfrm>
              <a:off x="7088057" y="3187390"/>
              <a:ext cx="947738" cy="901057"/>
              <a:chOff x="2154538" y="3541934"/>
              <a:chExt cx="947738" cy="901057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A3C4F970-1550-C311-F993-7BE60DEEF86F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C2330A20-8935-DB04-8927-09B215DB377E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CB11F02-D7F4-3620-6373-03E00174731F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83F6C7BC-F2C5-8AE1-F1D7-43A098A13A45}"/>
                </a:ext>
              </a:extLst>
            </p:cNvPr>
            <p:cNvGrpSpPr/>
            <p:nvPr/>
          </p:nvGrpSpPr>
          <p:grpSpPr>
            <a:xfrm>
              <a:off x="7954832" y="3187390"/>
              <a:ext cx="947738" cy="901057"/>
              <a:chOff x="2154538" y="3541934"/>
              <a:chExt cx="947738" cy="901057"/>
            </a:xfrm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D4A02261-0421-88F6-80B5-1DB0D2AA892B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033D89A4-F75B-19BA-F3F2-9C420D036E18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CC17032D-8DC1-0CCC-68E2-B579ABE37B9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0586500-3B25-34E3-E6F3-8012CAD7F769}"/>
                </a:ext>
              </a:extLst>
            </p:cNvPr>
            <p:cNvGrpSpPr/>
            <p:nvPr/>
          </p:nvGrpSpPr>
          <p:grpSpPr>
            <a:xfrm>
              <a:off x="8821607" y="3187390"/>
              <a:ext cx="947738" cy="901057"/>
              <a:chOff x="2154538" y="3541934"/>
              <a:chExt cx="947738" cy="901057"/>
            </a:xfrm>
          </p:grpSpPr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60720233-1761-2B4C-B8CD-52D0D3BA35D1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D17E51CF-C9CC-984E-EDFA-EB824BD17BE5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3693CCF2-A94E-22AF-17BA-9494D77BB8B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3AA7AC17-DADC-8A01-F003-B2C6065A8B7B}"/>
                </a:ext>
              </a:extLst>
            </p:cNvPr>
            <p:cNvSpPr/>
            <p:nvPr/>
          </p:nvSpPr>
          <p:spPr>
            <a:xfrm>
              <a:off x="7095501" y="309488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AD81B8FE-40A2-5DCA-D83A-33EE628C3719}"/>
                </a:ext>
              </a:extLst>
            </p:cNvPr>
            <p:cNvSpPr/>
            <p:nvPr/>
          </p:nvSpPr>
          <p:spPr>
            <a:xfrm>
              <a:off x="7954832" y="3092862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4097254-4777-35EB-AAFD-5DF1B6EEDFF1}"/>
                </a:ext>
              </a:extLst>
            </p:cNvPr>
            <p:cNvSpPr/>
            <p:nvPr/>
          </p:nvSpPr>
          <p:spPr>
            <a:xfrm>
              <a:off x="8812082" y="3095110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63A64B0F-A1B4-68B7-2D17-14273A373909}"/>
                </a:ext>
              </a:extLst>
            </p:cNvPr>
            <p:cNvSpPr/>
            <p:nvPr/>
          </p:nvSpPr>
          <p:spPr>
            <a:xfrm>
              <a:off x="9688081" y="3092861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36ECC14A-2714-9DFC-DD59-7A545034AEF2}"/>
                </a:ext>
              </a:extLst>
            </p:cNvPr>
            <p:cNvSpPr/>
            <p:nvPr/>
          </p:nvSpPr>
          <p:spPr>
            <a:xfrm>
              <a:off x="9678857" y="558132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39A71A9A-033A-6525-2996-329F2D3EA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37EF710-57A1-A3B3-A83F-8A34DAFF7D2F}"/>
                </a:ext>
              </a:extLst>
            </p:cNvPr>
            <p:cNvGrpSpPr/>
            <p:nvPr/>
          </p:nvGrpSpPr>
          <p:grpSpPr>
            <a:xfrm>
              <a:off x="9683792" y="4861914"/>
              <a:ext cx="947738" cy="901057"/>
              <a:chOff x="2154538" y="3541934"/>
              <a:chExt cx="947738" cy="901057"/>
            </a:xfrm>
          </p:grpSpPr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25DEA93A-F814-3CA7-FA6C-85C73E64A1CC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B0DCF136-5615-EE30-0A58-3B8C7C331355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3174AB2A-333C-DA7C-8D54-7CB779B76BD7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E556C544-4F6F-5DEF-307F-571FBF148AA9}"/>
                </a:ext>
              </a:extLst>
            </p:cNvPr>
            <p:cNvGrpSpPr/>
            <p:nvPr/>
          </p:nvGrpSpPr>
          <p:grpSpPr>
            <a:xfrm>
              <a:off x="9771406" y="4027532"/>
              <a:ext cx="857250" cy="839566"/>
              <a:chOff x="2245026" y="3541934"/>
              <a:chExt cx="857250" cy="839566"/>
            </a:xfrm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AA94DC2-95ED-F4FE-EA00-C8A80E9E3349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0973A865-01FC-02AF-866D-191273ABE743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5F52EB40-E651-9694-55CB-C204EAA287C9}"/>
                </a:ext>
              </a:extLst>
            </p:cNvPr>
            <p:cNvGrpSpPr/>
            <p:nvPr/>
          </p:nvGrpSpPr>
          <p:grpSpPr>
            <a:xfrm>
              <a:off x="9771105" y="3183926"/>
              <a:ext cx="857250" cy="839566"/>
              <a:chOff x="2245026" y="3541934"/>
              <a:chExt cx="857250" cy="839566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94477F11-B5A1-41DE-414C-BCDC8E316331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67D8BA5C-4A28-461B-91EB-BDD47CD09FC9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7877B2A5-C406-211D-5B90-50D16F848098}"/>
                </a:ext>
              </a:extLst>
            </p:cNvPr>
            <p:cNvSpPr/>
            <p:nvPr/>
          </p:nvSpPr>
          <p:spPr>
            <a:xfrm>
              <a:off x="10547091" y="3089397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9015BC07-854A-553E-6C1D-939B5F5A7E3A}"/>
                </a:ext>
              </a:extLst>
            </p:cNvPr>
            <p:cNvSpPr/>
            <p:nvPr/>
          </p:nvSpPr>
          <p:spPr>
            <a:xfrm>
              <a:off x="10547091" y="392377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89FF441F-EE94-77E3-3C99-CFDCFD342859}"/>
                </a:ext>
              </a:extLst>
            </p:cNvPr>
            <p:cNvSpPr/>
            <p:nvPr/>
          </p:nvSpPr>
          <p:spPr>
            <a:xfrm>
              <a:off x="10537867" y="475745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4C1273D3-16F0-0FF1-0DAB-EAC4A979611C}"/>
                </a:ext>
              </a:extLst>
            </p:cNvPr>
            <p:cNvSpPr/>
            <p:nvPr/>
          </p:nvSpPr>
          <p:spPr>
            <a:xfrm>
              <a:off x="10537867" y="557786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253E01F5-BA62-8CC4-9F8B-6631E37891D1}"/>
                </a:ext>
              </a:extLst>
            </p:cNvPr>
            <p:cNvSpPr/>
            <p:nvPr/>
          </p:nvSpPr>
          <p:spPr>
            <a:xfrm>
              <a:off x="9688081" y="392724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B58E58B6-00AA-5550-04BB-7386000D2608}"/>
                </a:ext>
              </a:extLst>
            </p:cNvPr>
            <p:cNvSpPr/>
            <p:nvPr/>
          </p:nvSpPr>
          <p:spPr>
            <a:xfrm>
              <a:off x="9678857" y="476091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0" name="Straight Arrow Connector 289">
              <a:extLst>
                <a:ext uri="{FF2B5EF4-FFF2-40B4-BE49-F238E27FC236}">
                  <a16:creationId xmlns:a16="http://schemas.microsoft.com/office/drawing/2014/main" id="{A03B2D8A-9569-E7F3-241E-2AE7E28DBF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5453674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Arrow Connector 290">
              <a:extLst>
                <a:ext uri="{FF2B5EF4-FFF2-40B4-BE49-F238E27FC236}">
                  <a16:creationId xmlns:a16="http://schemas.microsoft.com/office/drawing/2014/main" id="{A0C4E34F-2207-C5D1-C227-52A2D2116B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926" y="3827007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0B3FC916-D154-24D6-BD2B-6FA46B0BF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1226" y="298744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BA40C1A-38A4-79D1-5663-6B1BD8390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E3F3ECEB-F67B-EBB9-B688-4DF804BF7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3773379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CA559A32-7F42-4216-9D0F-F22882916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463573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5557947-CAAC-C332-8758-A2F78316A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0276" y="4219976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3FD435CC-9DE5-FC65-1AA8-162D2D247D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BE58B285-1682-7060-3C1E-AA0E001C5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47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Arrow Connector 298">
              <a:extLst>
                <a:ext uri="{FF2B5EF4-FFF2-40B4-BE49-F238E27FC236}">
                  <a16:creationId xmlns:a16="http://schemas.microsoft.com/office/drawing/2014/main" id="{92D0A4B7-2BDF-9807-8D62-BDAD0716B9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176" y="419584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B4A7711B-B0DC-279D-A7D1-D08185F105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2876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8F0F861A-369C-5F15-0AF3-2B9FDC9F40B7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3438379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4B67D604-54BF-C23D-5140-4B7AB984ECA7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331506A9-016A-1432-45AF-B03F509F6389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62427274-DA54-B2B1-9EDF-B4C8CDC29C40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382932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6BEF59BC-77EB-45D0-B52E-013C789D548D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472323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C4553D6F-7083-F2F8-F6A8-19051E77E0E3}"/>
                </a:ext>
              </a:extLst>
            </p:cNvPr>
            <p:cNvCxnSpPr>
              <a:cxnSpLocks/>
            </p:cNvCxnSpPr>
            <p:nvPr/>
          </p:nvCxnSpPr>
          <p:spPr>
            <a:xfrm>
              <a:off x="8065908" y="545367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8255212A-F415-5662-609D-C44E6D8433B2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2ABBB539-0D1B-3DB2-9C20-F2FE3B40B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54998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AC6A71E9-63C5-5EEB-C75E-EADFEF5168BB}"/>
                </a:ext>
              </a:extLst>
            </p:cNvPr>
            <p:cNvCxnSpPr>
              <a:cxnSpLocks/>
            </p:cNvCxnSpPr>
            <p:nvPr/>
          </p:nvCxnSpPr>
          <p:spPr>
            <a:xfrm>
              <a:off x="8048396" y="298225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9D1B403C-E510-3AF6-010B-218A4B77993D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3434038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9779F2C7-1C5E-7BEE-6B22-CF24E8AFEEEE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Arrow Connector 310">
              <a:extLst>
                <a:ext uri="{FF2B5EF4-FFF2-40B4-BE49-F238E27FC236}">
                  <a16:creationId xmlns:a16="http://schemas.microsoft.com/office/drawing/2014/main" id="{EF02133D-DCBD-BCE5-37F4-47D442C652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4535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6594880C-3DF3-EA7A-7303-B7AD9192BBD8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382700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Arrow Connector 312">
              <a:extLst>
                <a:ext uri="{FF2B5EF4-FFF2-40B4-BE49-F238E27FC236}">
                  <a16:creationId xmlns:a16="http://schemas.microsoft.com/office/drawing/2014/main" id="{67A0EF9D-7CD3-A09C-8CE3-D421D2908851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Arrow Connector 313">
              <a:extLst>
                <a:ext uri="{FF2B5EF4-FFF2-40B4-BE49-F238E27FC236}">
                  <a16:creationId xmlns:a16="http://schemas.microsoft.com/office/drawing/2014/main" id="{D101ECD2-E4E7-143E-01E1-F37765EC0D81}"/>
                </a:ext>
              </a:extLst>
            </p:cNvPr>
            <p:cNvCxnSpPr>
              <a:cxnSpLocks/>
            </p:cNvCxnSpPr>
            <p:nvPr/>
          </p:nvCxnSpPr>
          <p:spPr>
            <a:xfrm>
              <a:off x="9770883" y="552988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>
              <a:extLst>
                <a:ext uri="{FF2B5EF4-FFF2-40B4-BE49-F238E27FC236}">
                  <a16:creationId xmlns:a16="http://schemas.microsoft.com/office/drawing/2014/main" id="{9F685FEE-A88B-05AC-354A-9FB19D64731D}"/>
                </a:ext>
              </a:extLst>
            </p:cNvPr>
            <p:cNvCxnSpPr>
              <a:cxnSpLocks/>
            </p:cNvCxnSpPr>
            <p:nvPr/>
          </p:nvCxnSpPr>
          <p:spPr>
            <a:xfrm>
              <a:off x="9789933" y="294565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Arrow Connector 315">
              <a:extLst>
                <a:ext uri="{FF2B5EF4-FFF2-40B4-BE49-F238E27FC236}">
                  <a16:creationId xmlns:a16="http://schemas.microsoft.com/office/drawing/2014/main" id="{2534ADF3-C145-2F2C-94F5-0496D654E4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54613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F76479F-F6AF-43AE-8922-BA1195B42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835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E45E5A85-BAF1-66A1-B494-B7CF4F8E29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0906" y="382182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B1FB75E-7746-5942-D632-0D9CE22A79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94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5E2E15-E817-698E-34B3-0AA74E1DD2F6}"/>
              </a:ext>
            </a:extLst>
          </p:cNvPr>
          <p:cNvGrpSpPr/>
          <p:nvPr/>
        </p:nvGrpSpPr>
        <p:grpSpPr>
          <a:xfrm>
            <a:off x="1079071" y="358463"/>
            <a:ext cx="3640009" cy="2977198"/>
            <a:chOff x="7088057" y="2945655"/>
            <a:chExt cx="3640009" cy="297719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44E5F4-0FD7-CD28-2DC2-D84381094ED3}"/>
                </a:ext>
              </a:extLst>
            </p:cNvPr>
            <p:cNvGrpSpPr/>
            <p:nvPr/>
          </p:nvGrpSpPr>
          <p:grpSpPr>
            <a:xfrm>
              <a:off x="7091232" y="4865378"/>
              <a:ext cx="947738" cy="901057"/>
              <a:chOff x="2154538" y="3541934"/>
              <a:chExt cx="947738" cy="901057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2B7BF8D-DAAE-ED6C-FA93-5EB74BD38365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7F95714-31EC-7687-CF14-A3A89D249FC8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2813734-80F6-C55B-A86D-6362DCF6826A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020C35-76D9-70BD-F458-6BEE264F2EF0}"/>
                </a:ext>
              </a:extLst>
            </p:cNvPr>
            <p:cNvGrpSpPr/>
            <p:nvPr/>
          </p:nvGrpSpPr>
          <p:grpSpPr>
            <a:xfrm>
              <a:off x="7958007" y="4865378"/>
              <a:ext cx="947738" cy="901057"/>
              <a:chOff x="2154538" y="3541934"/>
              <a:chExt cx="947738" cy="901057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12C9555-1EE9-8E7A-7CFF-A8701C250EDB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944DB2A-DF33-453F-F56D-9E1D27AE5B28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4057A47-2959-D1D9-7B99-DB80C3915B61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265CE74-F773-82B9-906B-382710ECDE73}"/>
                </a:ext>
              </a:extLst>
            </p:cNvPr>
            <p:cNvGrpSpPr/>
            <p:nvPr/>
          </p:nvGrpSpPr>
          <p:grpSpPr>
            <a:xfrm>
              <a:off x="8824782" y="4865378"/>
              <a:ext cx="947738" cy="901057"/>
              <a:chOff x="2154538" y="3541934"/>
              <a:chExt cx="947738" cy="901057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C7C2FF1-53FD-45E6-77D2-F7E21A7B4C50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443FE8C6-D0D8-F50B-9F40-C7681CD059C5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DEA3943-2057-5C2F-9C78-EB0BAB918287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D765BB-CAD2-778D-602D-17F04D9F1BAA}"/>
                </a:ext>
              </a:extLst>
            </p:cNvPr>
            <p:cNvGrpSpPr/>
            <p:nvPr/>
          </p:nvGrpSpPr>
          <p:grpSpPr>
            <a:xfrm>
              <a:off x="7088358" y="4030996"/>
              <a:ext cx="947738" cy="901057"/>
              <a:chOff x="2154538" y="3541934"/>
              <a:chExt cx="947738" cy="901057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C90B9F1-249C-97ED-E57E-9613478D7C65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13F44D0-C0E9-86EF-933B-2E7E201985D6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55A35B-DE72-59D2-3AB8-971503DE8A39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73B10A-9392-C1D5-BE63-CFB74F3AEBA8}"/>
                </a:ext>
              </a:extLst>
            </p:cNvPr>
            <p:cNvGrpSpPr/>
            <p:nvPr/>
          </p:nvGrpSpPr>
          <p:grpSpPr>
            <a:xfrm>
              <a:off x="7955133" y="4030996"/>
              <a:ext cx="947738" cy="901057"/>
              <a:chOff x="2154538" y="3541934"/>
              <a:chExt cx="947738" cy="9010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69CD792-DB02-F6CC-357A-943556E2D99F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0CF3186-1DB2-3C98-DDF7-3F6E9FC71693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87D9AF2-5F77-6DD1-0545-B2AFCD46E682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CC6A9C-5B44-A5B1-F4DD-0134907F5A2A}"/>
                </a:ext>
              </a:extLst>
            </p:cNvPr>
            <p:cNvGrpSpPr/>
            <p:nvPr/>
          </p:nvGrpSpPr>
          <p:grpSpPr>
            <a:xfrm>
              <a:off x="8821908" y="4030996"/>
              <a:ext cx="947738" cy="901057"/>
              <a:chOff x="2154538" y="3541934"/>
              <a:chExt cx="947738" cy="901057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3F2FBA9-A715-BC19-1099-8DA716C347DC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26148D6-2957-4C66-399B-A9896A0CE407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BBE4568-4B99-1D29-C569-51F2DC79509A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A59081-F289-DECC-0279-B8EEE3D16B6F}"/>
                </a:ext>
              </a:extLst>
            </p:cNvPr>
            <p:cNvGrpSpPr/>
            <p:nvPr/>
          </p:nvGrpSpPr>
          <p:grpSpPr>
            <a:xfrm>
              <a:off x="7088057" y="3187390"/>
              <a:ext cx="947738" cy="901057"/>
              <a:chOff x="2154538" y="3541934"/>
              <a:chExt cx="947738" cy="90105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F6DCB1A-3440-28D0-7538-1CF262F93463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9EE6CC3-CDCA-36E0-99D7-445CD7A4311B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D1956C5-3EE7-A90A-CC2D-A8BCC113DEB7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996CCE-437A-77B2-C9B5-F488DEF507F6}"/>
                </a:ext>
              </a:extLst>
            </p:cNvPr>
            <p:cNvGrpSpPr/>
            <p:nvPr/>
          </p:nvGrpSpPr>
          <p:grpSpPr>
            <a:xfrm>
              <a:off x="7954832" y="3187390"/>
              <a:ext cx="947738" cy="901057"/>
              <a:chOff x="2154538" y="3541934"/>
              <a:chExt cx="947738" cy="901057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514E840-054F-1AC2-C18B-188C0BC42496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81B4E08-4131-AE47-A1A8-12E39331D421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8100BCA-0A4E-2D64-CFBA-968FC55CAC8C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06381C-ADCB-3FA9-2B8B-15966D3CE77B}"/>
                </a:ext>
              </a:extLst>
            </p:cNvPr>
            <p:cNvGrpSpPr/>
            <p:nvPr/>
          </p:nvGrpSpPr>
          <p:grpSpPr>
            <a:xfrm>
              <a:off x="8821607" y="3187390"/>
              <a:ext cx="947738" cy="901057"/>
              <a:chOff x="2154538" y="3541934"/>
              <a:chExt cx="947738" cy="901057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7C7ED26-0ACA-C6B3-E825-AA429912B9C6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C8B99B5-8841-0C77-BF06-ABA70245A73A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1DA8FE1-81FF-AA8E-9085-469A34AB6BA3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845BC1-0444-D58E-138F-8B471DAEE1D4}"/>
                </a:ext>
              </a:extLst>
            </p:cNvPr>
            <p:cNvSpPr/>
            <p:nvPr/>
          </p:nvSpPr>
          <p:spPr>
            <a:xfrm>
              <a:off x="7095501" y="309488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979D2A-FAC2-EE8C-517A-20BDC3D1D568}"/>
                </a:ext>
              </a:extLst>
            </p:cNvPr>
            <p:cNvSpPr/>
            <p:nvPr/>
          </p:nvSpPr>
          <p:spPr>
            <a:xfrm>
              <a:off x="7954832" y="3092862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7E91BC2-64D8-6680-C8C5-7D71A04FB41B}"/>
                </a:ext>
              </a:extLst>
            </p:cNvPr>
            <p:cNvSpPr/>
            <p:nvPr/>
          </p:nvSpPr>
          <p:spPr>
            <a:xfrm>
              <a:off x="8812082" y="3095110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B89EA6-32D6-000E-66EC-D29750B76390}"/>
                </a:ext>
              </a:extLst>
            </p:cNvPr>
            <p:cNvSpPr/>
            <p:nvPr/>
          </p:nvSpPr>
          <p:spPr>
            <a:xfrm>
              <a:off x="9688081" y="3092861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F2E9836-56CE-EF52-B834-6F9664FF0A47}"/>
                </a:ext>
              </a:extLst>
            </p:cNvPr>
            <p:cNvSpPr/>
            <p:nvPr/>
          </p:nvSpPr>
          <p:spPr>
            <a:xfrm>
              <a:off x="9678857" y="558132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8EC8CB-2CA3-DF13-BEB2-78812D6698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D42FD1-6F75-3725-C281-6C1CB42E0BFB}"/>
                </a:ext>
              </a:extLst>
            </p:cNvPr>
            <p:cNvGrpSpPr/>
            <p:nvPr/>
          </p:nvGrpSpPr>
          <p:grpSpPr>
            <a:xfrm>
              <a:off x="9683792" y="4861914"/>
              <a:ext cx="947738" cy="901057"/>
              <a:chOff x="2154538" y="3541934"/>
              <a:chExt cx="947738" cy="901057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D4EF609-011D-BDB8-4FD2-8F1AED8F59C7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F4B4764-C771-E605-FAAF-969CE06258CC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4F69B2F-92E2-5093-CA0F-DF4416D29296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E6A3D6-BC1A-22A5-87B5-0F644F519BE2}"/>
                </a:ext>
              </a:extLst>
            </p:cNvPr>
            <p:cNvGrpSpPr/>
            <p:nvPr/>
          </p:nvGrpSpPr>
          <p:grpSpPr>
            <a:xfrm>
              <a:off x="9771406" y="4027532"/>
              <a:ext cx="857250" cy="839566"/>
              <a:chOff x="2245026" y="3541934"/>
              <a:chExt cx="857250" cy="83956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107FF42-F903-98CB-D00D-DC75AE6CD455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718A868-E5CE-FDD7-7A3F-371F80EF788F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4FA6E4-CB09-E277-92E1-6671D3894AC5}"/>
                </a:ext>
              </a:extLst>
            </p:cNvPr>
            <p:cNvGrpSpPr/>
            <p:nvPr/>
          </p:nvGrpSpPr>
          <p:grpSpPr>
            <a:xfrm>
              <a:off x="9771105" y="3183926"/>
              <a:ext cx="857250" cy="839566"/>
              <a:chOff x="2245026" y="3541934"/>
              <a:chExt cx="857250" cy="839566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AB7BCE6-89C0-BAA7-5227-A76595F42822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D496632-7092-4CE9-28D8-705F23E85796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0C7A448-8296-442B-12C2-D6BBD99A7387}"/>
                </a:ext>
              </a:extLst>
            </p:cNvPr>
            <p:cNvSpPr/>
            <p:nvPr/>
          </p:nvSpPr>
          <p:spPr>
            <a:xfrm>
              <a:off x="10547091" y="3089397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BA57C29-1893-3816-3799-DA7CE48E7AAC}"/>
                </a:ext>
              </a:extLst>
            </p:cNvPr>
            <p:cNvSpPr/>
            <p:nvPr/>
          </p:nvSpPr>
          <p:spPr>
            <a:xfrm>
              <a:off x="10547091" y="392377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E0F036-1587-882C-5542-9F579428609D}"/>
                </a:ext>
              </a:extLst>
            </p:cNvPr>
            <p:cNvSpPr/>
            <p:nvPr/>
          </p:nvSpPr>
          <p:spPr>
            <a:xfrm>
              <a:off x="10537867" y="475745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FA3F6D-1700-DF63-E19E-64BDC941A2D8}"/>
                </a:ext>
              </a:extLst>
            </p:cNvPr>
            <p:cNvSpPr/>
            <p:nvPr/>
          </p:nvSpPr>
          <p:spPr>
            <a:xfrm>
              <a:off x="10537867" y="557786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628B087-79CF-88CB-045B-A82C0F885695}"/>
                </a:ext>
              </a:extLst>
            </p:cNvPr>
            <p:cNvSpPr/>
            <p:nvPr/>
          </p:nvSpPr>
          <p:spPr>
            <a:xfrm>
              <a:off x="9688081" y="392724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DFC492-B644-6897-EA78-8D93018686A8}"/>
                </a:ext>
              </a:extLst>
            </p:cNvPr>
            <p:cNvSpPr/>
            <p:nvPr/>
          </p:nvSpPr>
          <p:spPr>
            <a:xfrm>
              <a:off x="9678857" y="476091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D1B7CD2-1CB5-074B-0BE2-27EBAE5BE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5453674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BF8842-D1E6-3D0E-9DFE-026329494A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926" y="3827007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3C51745-68A4-368B-E91E-7721B650F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1226" y="298744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C49AB4F-E785-5EB5-99BE-69AF073F93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A58269D-BD63-E19D-8AFD-944B6F7BD1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3773379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A0C40AC-C5B6-5252-4FDD-9400583F58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463573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348188F-C6D0-D3D5-52F5-9BD3BCD8F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0276" y="4219976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B680D4A-81E9-A640-FD7C-07ABF7F36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FA90B58-B0BD-4A44-6F42-0144AD5C2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47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D6BEDF9-9FEA-A842-E29F-06EAEAC21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176" y="419584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5291662-CEDD-E644-60B3-59BF4467B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2876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BDBE508-C70E-53DB-5124-E40F9876E620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3438379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A59B14-89F2-499E-7D9B-CD01D42B0ED4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9457BFA-9D5F-9A9C-A4B8-C7C92114A193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F5B8546-6C48-5D0F-BF52-A1AD2A3CA602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382932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B4BB55F-4119-64D1-AD38-A39D7C373D01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472323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BB22A2F-BEE4-0EA5-ACF2-C360CD436203}"/>
                </a:ext>
              </a:extLst>
            </p:cNvPr>
            <p:cNvCxnSpPr>
              <a:cxnSpLocks/>
            </p:cNvCxnSpPr>
            <p:nvPr/>
          </p:nvCxnSpPr>
          <p:spPr>
            <a:xfrm>
              <a:off x="8065908" y="545367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6234D3F-58D4-180C-8701-FE40AB84946E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974F65A-E513-6139-352B-0F4AB62D2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54998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874F87-5646-230C-1A74-AEF6900F093C}"/>
                </a:ext>
              </a:extLst>
            </p:cNvPr>
            <p:cNvCxnSpPr>
              <a:cxnSpLocks/>
            </p:cNvCxnSpPr>
            <p:nvPr/>
          </p:nvCxnSpPr>
          <p:spPr>
            <a:xfrm>
              <a:off x="8048396" y="298225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EDC3030-32E7-AF80-2DA9-78FAB2D7F107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3434038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1ED63C1-1880-382D-D71A-2DDF8CADAFDA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F7473F2-38E7-BBEA-7FAA-CBDBDFA67C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4535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5583080-F347-E6F8-5B1A-8D985B6AB4AE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382700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866A3E3-05C8-908A-CE68-8DCF6C5502EA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2DF42B2-06F6-65C9-912E-7B93D78F47B1}"/>
                </a:ext>
              </a:extLst>
            </p:cNvPr>
            <p:cNvCxnSpPr>
              <a:cxnSpLocks/>
            </p:cNvCxnSpPr>
            <p:nvPr/>
          </p:nvCxnSpPr>
          <p:spPr>
            <a:xfrm>
              <a:off x="9770883" y="552988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D4F0CE3-48E3-0BA6-2673-E8DE9822C40A}"/>
                </a:ext>
              </a:extLst>
            </p:cNvPr>
            <p:cNvCxnSpPr>
              <a:cxnSpLocks/>
            </p:cNvCxnSpPr>
            <p:nvPr/>
          </p:nvCxnSpPr>
          <p:spPr>
            <a:xfrm>
              <a:off x="9789933" y="294565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E713E24-6113-71F9-D52E-9C3E710D2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54613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B6D3825-4383-EEFD-7AA7-300D709C4C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835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5319BA-007E-CC9A-648A-4AABC773C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0906" y="382182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8600B12-F887-3D67-BCB0-238AE4A9DB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970FB3-B715-1BEA-F2B7-F56F2CCC7A3A}"/>
              </a:ext>
            </a:extLst>
          </p:cNvPr>
          <p:cNvGrpSpPr/>
          <p:nvPr/>
        </p:nvGrpSpPr>
        <p:grpSpPr>
          <a:xfrm>
            <a:off x="6199279" y="357510"/>
            <a:ext cx="3640009" cy="2977198"/>
            <a:chOff x="7088057" y="2945655"/>
            <a:chExt cx="3640009" cy="2977198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87B431-5CA3-8587-DA23-A1B7392E7536}"/>
                </a:ext>
              </a:extLst>
            </p:cNvPr>
            <p:cNvGrpSpPr/>
            <p:nvPr/>
          </p:nvGrpSpPr>
          <p:grpSpPr>
            <a:xfrm>
              <a:off x="7091232" y="4865378"/>
              <a:ext cx="947738" cy="901057"/>
              <a:chOff x="2154538" y="3541934"/>
              <a:chExt cx="947738" cy="901057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5348895-7765-F359-6A5A-86D7941BF676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729B9D8-41A6-4B46-797B-05C8B83C4E04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835777D3-4097-5BC5-141D-69E8320A9657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7B3483D-2AC8-709E-1527-77D8922B58C1}"/>
                </a:ext>
              </a:extLst>
            </p:cNvPr>
            <p:cNvGrpSpPr/>
            <p:nvPr/>
          </p:nvGrpSpPr>
          <p:grpSpPr>
            <a:xfrm>
              <a:off x="7958007" y="4865378"/>
              <a:ext cx="947738" cy="901057"/>
              <a:chOff x="2154538" y="3541934"/>
              <a:chExt cx="947738" cy="901057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4FC04BF-617C-5E21-6DA1-FC2A4959A62E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22525221-5BB2-FE8C-2D91-A18093927C94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BF92D82E-6104-8AF8-C015-F96ECD9377CC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4DDEF55-07D8-D87E-94B3-69F2D4D2BBD0}"/>
                </a:ext>
              </a:extLst>
            </p:cNvPr>
            <p:cNvGrpSpPr/>
            <p:nvPr/>
          </p:nvGrpSpPr>
          <p:grpSpPr>
            <a:xfrm>
              <a:off x="8824782" y="4865378"/>
              <a:ext cx="947738" cy="901057"/>
              <a:chOff x="2154538" y="3541934"/>
              <a:chExt cx="947738" cy="901057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AAF8EB2B-1E01-F243-594B-2F68E2A84AAB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C2E95D12-BD1A-C637-3890-07C9F293D38C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8F5FC41F-11FD-2397-9C7D-965ED66576FC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ED59EBF-ECA2-7657-15F7-98BE7AD0D17F}"/>
                </a:ext>
              </a:extLst>
            </p:cNvPr>
            <p:cNvGrpSpPr/>
            <p:nvPr/>
          </p:nvGrpSpPr>
          <p:grpSpPr>
            <a:xfrm>
              <a:off x="7088358" y="4030996"/>
              <a:ext cx="947738" cy="901057"/>
              <a:chOff x="2154538" y="3541934"/>
              <a:chExt cx="947738" cy="901057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1D60A29-86D8-06D8-9EBC-08FEE5AA56DD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A5A0B55-9ADB-5638-4CEA-DC6AC36BDA1F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CD911303-0D23-E545-A447-D9156868AD46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9406046-07DB-C813-655F-9DD20B76E041}"/>
                </a:ext>
              </a:extLst>
            </p:cNvPr>
            <p:cNvGrpSpPr/>
            <p:nvPr/>
          </p:nvGrpSpPr>
          <p:grpSpPr>
            <a:xfrm>
              <a:off x="7955133" y="4030996"/>
              <a:ext cx="947738" cy="901057"/>
              <a:chOff x="2154538" y="3541934"/>
              <a:chExt cx="947738" cy="901057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D8F3E2E-9DDE-E8FE-9F48-9FFDBDDB90CD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C2B844FE-80C9-DC3A-BF80-1C960B68BA22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6543D492-3299-2188-B538-6D004077D36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430421ED-8A44-2ADE-4AE2-7C0B95FE766F}"/>
                </a:ext>
              </a:extLst>
            </p:cNvPr>
            <p:cNvGrpSpPr/>
            <p:nvPr/>
          </p:nvGrpSpPr>
          <p:grpSpPr>
            <a:xfrm>
              <a:off x="8821908" y="4030996"/>
              <a:ext cx="947738" cy="901057"/>
              <a:chOff x="2154538" y="3541934"/>
              <a:chExt cx="947738" cy="901057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AB866EEF-2FE4-21A1-D925-88872AA5D2CE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59E0E74-8262-5C3D-5157-C74E37209368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AA5E56F-318C-FB93-7854-A521A03DB0EE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06D5D0-81B0-91E8-FA90-8B1A596C61B4}"/>
                </a:ext>
              </a:extLst>
            </p:cNvPr>
            <p:cNvGrpSpPr/>
            <p:nvPr/>
          </p:nvGrpSpPr>
          <p:grpSpPr>
            <a:xfrm>
              <a:off x="7088057" y="3187390"/>
              <a:ext cx="947738" cy="901057"/>
              <a:chOff x="2154538" y="3541934"/>
              <a:chExt cx="947738" cy="901057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E7A931BE-97FC-4BC0-3877-659EBB4277BC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76B9A44B-8A1C-28D7-F3D5-019A40F72A60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609AB3C-07C4-DFD8-0180-A181C928021A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B6787E5-A5B2-7835-5BC9-DC267CFA5FC4}"/>
                </a:ext>
              </a:extLst>
            </p:cNvPr>
            <p:cNvGrpSpPr/>
            <p:nvPr/>
          </p:nvGrpSpPr>
          <p:grpSpPr>
            <a:xfrm>
              <a:off x="7954832" y="3187390"/>
              <a:ext cx="947738" cy="901057"/>
              <a:chOff x="2154538" y="3541934"/>
              <a:chExt cx="947738" cy="901057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287ECE9-47EB-1C22-C43C-DED7BEA55442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46A80CDF-7400-E17D-6B90-B5232A3E2BA4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7A25A589-C6CC-D58D-4E32-033AD2E44D1B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33F346-2B44-89E5-B1FC-300BFA937104}"/>
                </a:ext>
              </a:extLst>
            </p:cNvPr>
            <p:cNvGrpSpPr/>
            <p:nvPr/>
          </p:nvGrpSpPr>
          <p:grpSpPr>
            <a:xfrm>
              <a:off x="8821607" y="3187390"/>
              <a:ext cx="947738" cy="901057"/>
              <a:chOff x="2154538" y="3541934"/>
              <a:chExt cx="947738" cy="901057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563FDF43-8B17-3184-7192-A140133D5A71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3CC6371D-FE08-61D1-935C-E5B6EEF2FCF5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F104DDDC-2C21-F6A9-C9F6-C7A845905CFF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EF27D0-4CEC-474F-169C-7D4D66CEA5E5}"/>
                </a:ext>
              </a:extLst>
            </p:cNvPr>
            <p:cNvSpPr/>
            <p:nvPr/>
          </p:nvSpPr>
          <p:spPr>
            <a:xfrm>
              <a:off x="7095501" y="309488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39D0F07-240E-6F73-E900-F2238487CD1C}"/>
                </a:ext>
              </a:extLst>
            </p:cNvPr>
            <p:cNvSpPr/>
            <p:nvPr/>
          </p:nvSpPr>
          <p:spPr>
            <a:xfrm>
              <a:off x="7954832" y="3092862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61DB7D-E134-20FE-4083-1E7192E38B13}"/>
                </a:ext>
              </a:extLst>
            </p:cNvPr>
            <p:cNvSpPr/>
            <p:nvPr/>
          </p:nvSpPr>
          <p:spPr>
            <a:xfrm>
              <a:off x="8812082" y="3095110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535F10C-8F6A-0B7B-92C1-C4891B820DF2}"/>
                </a:ext>
              </a:extLst>
            </p:cNvPr>
            <p:cNvSpPr/>
            <p:nvPr/>
          </p:nvSpPr>
          <p:spPr>
            <a:xfrm>
              <a:off x="9688081" y="3092861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CD0BFF2-22D5-2C65-D7D9-150F36A38B9D}"/>
                </a:ext>
              </a:extLst>
            </p:cNvPr>
            <p:cNvSpPr/>
            <p:nvPr/>
          </p:nvSpPr>
          <p:spPr>
            <a:xfrm>
              <a:off x="9678857" y="558132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8990C91-9BBF-CC08-8C9D-411F14F5F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A68EEE4-326D-E738-690D-6327DF9691A6}"/>
                </a:ext>
              </a:extLst>
            </p:cNvPr>
            <p:cNvGrpSpPr/>
            <p:nvPr/>
          </p:nvGrpSpPr>
          <p:grpSpPr>
            <a:xfrm>
              <a:off x="9683792" y="4861914"/>
              <a:ext cx="947738" cy="901057"/>
              <a:chOff x="2154538" y="3541934"/>
              <a:chExt cx="947738" cy="901057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ACFC54B-951C-DD8F-85FB-DE78699D2CDE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DE2844C-56A1-DCD0-5541-39218278D7F3}"/>
                  </a:ext>
                </a:extLst>
              </p:cNvPr>
              <p:cNvSpPr/>
              <p:nvPr/>
            </p:nvSpPr>
            <p:spPr>
              <a:xfrm>
                <a:off x="2154538" y="4262016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D75197F-68EA-4ABB-E328-111C7803D889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E0EE939-799D-D83A-A494-5F9BC27C5F42}"/>
                </a:ext>
              </a:extLst>
            </p:cNvPr>
            <p:cNvGrpSpPr/>
            <p:nvPr/>
          </p:nvGrpSpPr>
          <p:grpSpPr>
            <a:xfrm>
              <a:off x="9771406" y="4027532"/>
              <a:ext cx="857250" cy="839566"/>
              <a:chOff x="2245026" y="3541934"/>
              <a:chExt cx="857250" cy="83956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96549BD-9577-F40B-E31F-34C2271D4335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9077EBB-6375-2F35-ADED-62BBF9937E69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FAA698B-DDC0-11D5-2F4E-9C4030CA21F7}"/>
                </a:ext>
              </a:extLst>
            </p:cNvPr>
            <p:cNvGrpSpPr/>
            <p:nvPr/>
          </p:nvGrpSpPr>
          <p:grpSpPr>
            <a:xfrm>
              <a:off x="9771105" y="3183926"/>
              <a:ext cx="857250" cy="839566"/>
              <a:chOff x="2245026" y="3541934"/>
              <a:chExt cx="857250" cy="839566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0277335-0E2E-0B49-1978-18443948C21C}"/>
                  </a:ext>
                </a:extLst>
              </p:cNvPr>
              <p:cNvSpPr/>
              <p:nvPr/>
            </p:nvSpPr>
            <p:spPr>
              <a:xfrm>
                <a:off x="2245026" y="3541934"/>
                <a:ext cx="857250" cy="83956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2FAEFD6-05C4-C663-C705-62A5B8DE5DD5}"/>
                  </a:ext>
                </a:extLst>
              </p:cNvPr>
              <p:cNvSpPr/>
              <p:nvPr/>
            </p:nvSpPr>
            <p:spPr>
              <a:xfrm>
                <a:off x="2583163" y="3871229"/>
                <a:ext cx="18097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5FAFF86-8FEF-E7E7-0B87-AE5A00C165E4}"/>
                </a:ext>
              </a:extLst>
            </p:cNvPr>
            <p:cNvSpPr/>
            <p:nvPr/>
          </p:nvSpPr>
          <p:spPr>
            <a:xfrm>
              <a:off x="10547091" y="3089397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EEA4635B-F25B-45AD-29C6-D514E5BF9E10}"/>
                </a:ext>
              </a:extLst>
            </p:cNvPr>
            <p:cNvSpPr/>
            <p:nvPr/>
          </p:nvSpPr>
          <p:spPr>
            <a:xfrm>
              <a:off x="10547091" y="392377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3101A0C-DA3D-7256-FA50-F5B307437C28}"/>
                </a:ext>
              </a:extLst>
            </p:cNvPr>
            <p:cNvSpPr/>
            <p:nvPr/>
          </p:nvSpPr>
          <p:spPr>
            <a:xfrm>
              <a:off x="10537867" y="475745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50DF238-62F4-EADE-F1A8-B660B932A403}"/>
                </a:ext>
              </a:extLst>
            </p:cNvPr>
            <p:cNvSpPr/>
            <p:nvPr/>
          </p:nvSpPr>
          <p:spPr>
            <a:xfrm>
              <a:off x="10537867" y="5577865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F8DF084-F021-12CE-6CA2-B1C8C159C954}"/>
                </a:ext>
              </a:extLst>
            </p:cNvPr>
            <p:cNvSpPr/>
            <p:nvPr/>
          </p:nvSpPr>
          <p:spPr>
            <a:xfrm>
              <a:off x="9688081" y="3927243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C921521-BC8D-6E88-7EF0-6B0D322D3A12}"/>
                </a:ext>
              </a:extLst>
            </p:cNvPr>
            <p:cNvSpPr/>
            <p:nvPr/>
          </p:nvSpPr>
          <p:spPr>
            <a:xfrm>
              <a:off x="9678857" y="4760919"/>
              <a:ext cx="180975" cy="1809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33519BA-3EFF-1D58-3EC1-7CA55EE10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545" y="5453674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43FE6A57-33CA-A31E-6F83-79B6081BE8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926" y="3827007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6EB2F074-A2A3-B123-255C-091F435FE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1226" y="298744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42766FE-8B48-DDF5-4A8A-B4D5A8A02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19039D9-9D6C-7C53-8268-E05A8CDA6F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3773379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F4CB2C72-1C9B-3EAE-AB32-791BE3346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463573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9A8A179-C4E8-EF80-346A-BF741E83BB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0276" y="4219976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17D36706-2082-2E49-BBC6-146F769F3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0295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BE9CC111-0133-7165-CC2A-489D1AF21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4795" y="3380410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28683A07-5E81-4306-CF8D-FE3D2CF291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176" y="419584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3582EB3F-4056-828D-A391-B1F3E00EA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2876" y="50607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17452290-6A47-0C01-7A4E-4842828D94DA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3438379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F5DC3EE1-3267-9714-B96F-065C82A4AF59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934A7D0D-71A0-A29E-58CB-B729EA76131C}"/>
                </a:ext>
              </a:extLst>
            </p:cNvPr>
            <p:cNvCxnSpPr>
              <a:cxnSpLocks/>
            </p:cNvCxnSpPr>
            <p:nvPr/>
          </p:nvCxnSpPr>
          <p:spPr>
            <a:xfrm>
              <a:off x="761201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B0916F1-8ED2-CDAE-B539-34116F95A49A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382932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7FAE6856-78EA-DDB3-AE44-BB3DBDA28F0D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20" y="472323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3541E5E5-70E2-71F3-E61D-65B76C581423}"/>
                </a:ext>
              </a:extLst>
            </p:cNvPr>
            <p:cNvCxnSpPr>
              <a:cxnSpLocks/>
            </p:cNvCxnSpPr>
            <p:nvPr/>
          </p:nvCxnSpPr>
          <p:spPr>
            <a:xfrm>
              <a:off x="8065908" y="545367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9D8801A5-3F77-7CD9-AE6E-5911C626556E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427592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2D3B378-0F12-DDD7-CB78-89D9B6D1FA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2095" y="54998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E81E7C33-C52E-9460-920D-BB8EE627005B}"/>
                </a:ext>
              </a:extLst>
            </p:cNvPr>
            <p:cNvCxnSpPr>
              <a:cxnSpLocks/>
            </p:cNvCxnSpPr>
            <p:nvPr/>
          </p:nvCxnSpPr>
          <p:spPr>
            <a:xfrm>
              <a:off x="8048396" y="298225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5C92B479-44CB-5CD7-7A18-6A97C8E7B99F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3434038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3AE5D06-3C4D-4AEC-7DD7-4DB511BB93D8}"/>
                </a:ext>
              </a:extLst>
            </p:cNvPr>
            <p:cNvCxnSpPr>
              <a:cxnSpLocks/>
            </p:cNvCxnSpPr>
            <p:nvPr/>
          </p:nvCxnSpPr>
          <p:spPr>
            <a:xfrm>
              <a:off x="9345563" y="506070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1B40C0FF-9094-9FEC-5142-C54FED3BA5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4535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F3CE2E55-CCC5-63FD-4C4F-0B03F68EA4EF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3827007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45B81D97-7075-BBDA-EF88-4136C4A58369}"/>
                </a:ext>
              </a:extLst>
            </p:cNvPr>
            <p:cNvCxnSpPr>
              <a:cxnSpLocks/>
            </p:cNvCxnSpPr>
            <p:nvPr/>
          </p:nvCxnSpPr>
          <p:spPr>
            <a:xfrm>
              <a:off x="976934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C1EC9572-28AC-3277-67B0-9A5D552A9AE2}"/>
                </a:ext>
              </a:extLst>
            </p:cNvPr>
            <p:cNvCxnSpPr>
              <a:cxnSpLocks/>
            </p:cNvCxnSpPr>
            <p:nvPr/>
          </p:nvCxnSpPr>
          <p:spPr>
            <a:xfrm>
              <a:off x="9770883" y="5529884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78FFF38F-C3D5-41E9-5083-738E031A2299}"/>
                </a:ext>
              </a:extLst>
            </p:cNvPr>
            <p:cNvCxnSpPr>
              <a:cxnSpLocks/>
            </p:cNvCxnSpPr>
            <p:nvPr/>
          </p:nvCxnSpPr>
          <p:spPr>
            <a:xfrm>
              <a:off x="9789933" y="2945655"/>
              <a:ext cx="0" cy="392969"/>
            </a:xfrm>
            <a:prstGeom prst="straightConnector1">
              <a:avLst/>
            </a:prstGeom>
            <a:ln w="571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B9852EB1-8418-D216-DAF0-91AD0AFB70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5461311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BA7C42BF-0CC3-58B5-2636-2DB7D2549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8355" y="466889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F815F6B-C108-5929-C175-A70F96EF6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0906" y="3821823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958B6C23-5A88-6F22-12D1-F57B00FB6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0431" y="2990905"/>
              <a:ext cx="0" cy="392969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978EE16-9851-F2D8-CDB6-7CA6E9581E53}"/>
              </a:ext>
            </a:extLst>
          </p:cNvPr>
          <p:cNvGrpSpPr/>
          <p:nvPr/>
        </p:nvGrpSpPr>
        <p:grpSpPr>
          <a:xfrm>
            <a:off x="2200797" y="4054927"/>
            <a:ext cx="1715292" cy="839901"/>
            <a:chOff x="2200797" y="4054927"/>
            <a:chExt cx="1715292" cy="83990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5FCC32B1-AF99-6034-3D62-6DCB736F22AA}"/>
                </a:ext>
              </a:extLst>
            </p:cNvPr>
            <p:cNvSpPr/>
            <p:nvPr/>
          </p:nvSpPr>
          <p:spPr>
            <a:xfrm>
              <a:off x="2200797" y="4054927"/>
              <a:ext cx="857250" cy="8395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C7B3D4E-2165-E3FD-9E93-957F06DF23E2}"/>
                </a:ext>
              </a:extLst>
            </p:cNvPr>
            <p:cNvSpPr/>
            <p:nvPr/>
          </p:nvSpPr>
          <p:spPr>
            <a:xfrm>
              <a:off x="3058839" y="4055262"/>
              <a:ext cx="857250" cy="8395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960144EE-7783-BA24-F2A6-B4CCFE2573E7}"/>
              </a:ext>
            </a:extLst>
          </p:cNvPr>
          <p:cNvSpPr txBox="1"/>
          <p:nvPr/>
        </p:nvSpPr>
        <p:spPr>
          <a:xfrm>
            <a:off x="609792" y="4354870"/>
            <a:ext cx="1762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Unit cell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995AC82-CB4E-B7A2-5CA3-3A2922BEBC21}"/>
              </a:ext>
            </a:extLst>
          </p:cNvPr>
          <p:cNvGrpSpPr/>
          <p:nvPr/>
        </p:nvGrpSpPr>
        <p:grpSpPr>
          <a:xfrm rot="5400000">
            <a:off x="7587344" y="4355589"/>
            <a:ext cx="1715292" cy="839901"/>
            <a:chOff x="2200797" y="4054927"/>
            <a:chExt cx="1715292" cy="839901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8841522-E182-62B9-3CCD-BD73295FA8F2}"/>
                </a:ext>
              </a:extLst>
            </p:cNvPr>
            <p:cNvSpPr/>
            <p:nvPr/>
          </p:nvSpPr>
          <p:spPr>
            <a:xfrm>
              <a:off x="2200797" y="4054927"/>
              <a:ext cx="857250" cy="8395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04C50D1-F61A-FE96-9CCE-22BC4E15296D}"/>
                </a:ext>
              </a:extLst>
            </p:cNvPr>
            <p:cNvSpPr/>
            <p:nvPr/>
          </p:nvSpPr>
          <p:spPr>
            <a:xfrm>
              <a:off x="3058839" y="4055262"/>
              <a:ext cx="857250" cy="83956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1BAFE9AF-9A16-E175-DC69-C7FC7BA3CDCD}"/>
              </a:ext>
            </a:extLst>
          </p:cNvPr>
          <p:cNvSpPr txBox="1"/>
          <p:nvPr/>
        </p:nvSpPr>
        <p:spPr>
          <a:xfrm>
            <a:off x="6351484" y="4533147"/>
            <a:ext cx="1762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Unit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31439FF-DC7B-FBFB-4EAD-2EB2D2B0D95A}"/>
                  </a:ext>
                </a:extLst>
              </p:cNvPr>
              <p:cNvSpPr txBox="1"/>
              <p:nvPr/>
            </p:nvSpPr>
            <p:spPr>
              <a:xfrm>
                <a:off x="3383822" y="6001210"/>
                <a:ext cx="5424356" cy="6463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/>
                  <a:t>These two states are also symmetry related but not dot correspond to rotation of the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vector</a:t>
                </a:r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D31439FF-DC7B-FBFB-4EAD-2EB2D2B0D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822" y="6001210"/>
                <a:ext cx="5424356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4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3F10CA-14F5-8247-4730-753107F18D55}"/>
              </a:ext>
            </a:extLst>
          </p:cNvPr>
          <p:cNvSpPr txBox="1"/>
          <p:nvPr/>
        </p:nvSpPr>
        <p:spPr>
          <a:xfrm>
            <a:off x="104775" y="11885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Example: Edelstein effect in Mn</a:t>
            </a:r>
            <a:r>
              <a:rPr lang="en-US" sz="2000" b="1" baseline="-25000" dirty="0">
                <a:solidFill>
                  <a:schemeClr val="tx2"/>
                </a:solidFill>
              </a:rPr>
              <a:t>2</a:t>
            </a:r>
            <a:r>
              <a:rPr lang="en-US" sz="2000" b="1" dirty="0">
                <a:solidFill>
                  <a:schemeClr val="tx2"/>
                </a:solidFill>
              </a:rPr>
              <a:t>Au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C4CCE26-D830-DE51-57C3-91BB5ACE1F9A}"/>
              </a:ext>
            </a:extLst>
          </p:cNvPr>
          <p:cNvPicPr>
            <a:picLocks noChangeAspect="1"/>
          </p:cNvPicPr>
          <p:nvPr/>
        </p:nvPicPr>
        <p:blipFill>
          <a:blip r:embed="rId1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7" y="899714"/>
            <a:ext cx="1822108" cy="3319862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2FBBBB29-B738-BAA1-0831-FC380FB22BE2}"/>
              </a:ext>
            </a:extLst>
          </p:cNvPr>
          <p:cNvSpPr txBox="1"/>
          <p:nvPr/>
        </p:nvSpPr>
        <p:spPr>
          <a:xfrm>
            <a:off x="2149166" y="28040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0050"/>
                </a:solidFill>
              </a:rPr>
              <a:t>Mn</a:t>
            </a:r>
            <a:r>
              <a:rPr lang="en-US" sz="2000" baseline="-25000" dirty="0">
                <a:solidFill>
                  <a:srgbClr val="500050"/>
                </a:solidFill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BAFE706-7101-F37C-5807-71D8B43C8A77}"/>
              </a:ext>
            </a:extLst>
          </p:cNvPr>
          <p:cNvSpPr txBox="1"/>
          <p:nvPr/>
        </p:nvSpPr>
        <p:spPr>
          <a:xfrm>
            <a:off x="2237502" y="1823131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3A2D"/>
                </a:solidFill>
              </a:rPr>
              <a:t>Mn</a:t>
            </a:r>
            <a:r>
              <a:rPr lang="en-US" sz="2000" baseline="-25000" dirty="0" err="1">
                <a:solidFill>
                  <a:srgbClr val="C03A2D"/>
                </a:solidFill>
              </a:rPr>
              <a:t>B</a:t>
            </a:r>
            <a:endParaRPr lang="en-US" sz="2000" baseline="-25000" dirty="0">
              <a:solidFill>
                <a:srgbClr val="C03A2D"/>
              </a:solidFill>
            </a:endParaRPr>
          </a:p>
        </p:txBody>
      </p:sp>
      <p:grpSp>
        <p:nvGrpSpPr>
          <p:cNvPr id="1112" name="Group 1111" descr="\documentclass{article}&#10;\usepackage{amsmath}&#10;\usepackage{amsfonts}&#10;\pagestyle{empty}&#10;\begin{document}&#10;&#10;$\chi^{A,(0)} = &#10;\left[&#10;\begin{matrix}&#10;0 &amp; -\chi^{(0)}_{xy} &amp; 0 \\&#10;\chi^{(0)}_{xy} &amp; 0 &amp; 0 \\&#10;0 &amp; 0 &amp; 0&#10;\end{matrix}&#10;\right]&#10;$&#10;&#10;&#10;\end{document}" title="IguanaTex Vector Display">
            <a:extLst>
              <a:ext uri="{FF2B5EF4-FFF2-40B4-BE49-F238E27FC236}">
                <a16:creationId xmlns:a16="http://schemas.microsoft.com/office/drawing/2014/main" id="{887F8660-C6E7-3D92-BD75-D3CA36C4D8D0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292600" y="1130300"/>
            <a:ext cx="2928411" cy="1062313"/>
            <a:chOff x="6263576" y="2474802"/>
            <a:chExt cx="2928411" cy="1062313"/>
          </a:xfrm>
        </p:grpSpPr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2818CE8B-DD4D-6386-A3FF-C1A4E217DE16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6263576" y="2957376"/>
              <a:ext cx="143071" cy="163724"/>
            </a:xfrm>
            <a:custGeom>
              <a:avLst/>
              <a:gdLst>
                <a:gd name="connsiteX0" fmla="*/ 140353 w 143071"/>
                <a:gd name="connsiteY0" fmla="*/ 9945 h 163724"/>
                <a:gd name="connsiteX1" fmla="*/ 143148 w 143071"/>
                <a:gd name="connsiteY1" fmla="*/ 5896 h 163724"/>
                <a:gd name="connsiteX2" fmla="*/ 140099 w 143071"/>
                <a:gd name="connsiteY2" fmla="*/ 2860 h 163724"/>
                <a:gd name="connsiteX3" fmla="*/ 136033 w 143071"/>
                <a:gd name="connsiteY3" fmla="*/ 5896 h 163724"/>
                <a:gd name="connsiteX4" fmla="*/ 77838 w 143071"/>
                <a:gd name="connsiteY4" fmla="*/ 70424 h 163724"/>
                <a:gd name="connsiteX5" fmla="*/ 59796 w 143071"/>
                <a:gd name="connsiteY5" fmla="*/ 18549 h 163724"/>
                <a:gd name="connsiteX6" fmla="*/ 29047 w 143071"/>
                <a:gd name="connsiteY6" fmla="*/ 76 h 163724"/>
                <a:gd name="connsiteX7" fmla="*/ 7700 w 143071"/>
                <a:gd name="connsiteY7" fmla="*/ 16778 h 163724"/>
                <a:gd name="connsiteX8" fmla="*/ 10750 w 143071"/>
                <a:gd name="connsiteY8" fmla="*/ 19308 h 163724"/>
                <a:gd name="connsiteX9" fmla="*/ 14053 w 143071"/>
                <a:gd name="connsiteY9" fmla="*/ 16525 h 163724"/>
                <a:gd name="connsiteX10" fmla="*/ 27522 w 143071"/>
                <a:gd name="connsiteY10" fmla="*/ 5643 h 163724"/>
                <a:gd name="connsiteX11" fmla="*/ 47090 w 143071"/>
                <a:gd name="connsiteY11" fmla="*/ 36009 h 163724"/>
                <a:gd name="connsiteX12" fmla="*/ 63353 w 143071"/>
                <a:gd name="connsiteY12" fmla="*/ 86114 h 163724"/>
                <a:gd name="connsiteX13" fmla="*/ 61320 w 143071"/>
                <a:gd name="connsiteY13" fmla="*/ 88897 h 163724"/>
                <a:gd name="connsiteX14" fmla="*/ 2872 w 143071"/>
                <a:gd name="connsiteY14" fmla="*/ 153931 h 163724"/>
                <a:gd name="connsiteX15" fmla="*/ 77 w 143071"/>
                <a:gd name="connsiteY15" fmla="*/ 157980 h 163724"/>
                <a:gd name="connsiteX16" fmla="*/ 3126 w 143071"/>
                <a:gd name="connsiteY16" fmla="*/ 161017 h 163724"/>
                <a:gd name="connsiteX17" fmla="*/ 7192 w 143071"/>
                <a:gd name="connsiteY17" fmla="*/ 158233 h 163724"/>
                <a:gd name="connsiteX18" fmla="*/ 65386 w 143071"/>
                <a:gd name="connsiteY18" fmla="*/ 93199 h 163724"/>
                <a:gd name="connsiteX19" fmla="*/ 82667 w 143071"/>
                <a:gd name="connsiteY19" fmla="*/ 143556 h 163724"/>
                <a:gd name="connsiteX20" fmla="*/ 114178 w 143071"/>
                <a:gd name="connsiteY20" fmla="*/ 163800 h 163724"/>
                <a:gd name="connsiteX21" fmla="*/ 135779 w 143071"/>
                <a:gd name="connsiteY21" fmla="*/ 147352 h 163724"/>
                <a:gd name="connsiteX22" fmla="*/ 132729 w 143071"/>
                <a:gd name="connsiteY22" fmla="*/ 144568 h 163724"/>
                <a:gd name="connsiteX23" fmla="*/ 129171 w 143071"/>
                <a:gd name="connsiteY23" fmla="*/ 148111 h 163724"/>
                <a:gd name="connsiteX24" fmla="*/ 115703 w 143071"/>
                <a:gd name="connsiteY24" fmla="*/ 158233 h 163724"/>
                <a:gd name="connsiteX25" fmla="*/ 79871 w 143071"/>
                <a:gd name="connsiteY25" fmla="*/ 77510 h 163724"/>
                <a:gd name="connsiteX26" fmla="*/ 140353 w 143071"/>
                <a:gd name="connsiteY26" fmla="*/ 9945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071" h="163724">
                  <a:moveTo>
                    <a:pt x="140353" y="9945"/>
                  </a:moveTo>
                  <a:cubicBezTo>
                    <a:pt x="143148" y="7162"/>
                    <a:pt x="143148" y="6656"/>
                    <a:pt x="143148" y="5896"/>
                  </a:cubicBezTo>
                  <a:cubicBezTo>
                    <a:pt x="143148" y="4378"/>
                    <a:pt x="142132" y="2860"/>
                    <a:pt x="140099" y="2860"/>
                  </a:cubicBezTo>
                  <a:cubicBezTo>
                    <a:pt x="138574" y="2860"/>
                    <a:pt x="137557" y="4125"/>
                    <a:pt x="136033" y="5896"/>
                  </a:cubicBezTo>
                  <a:lnTo>
                    <a:pt x="77838" y="70424"/>
                  </a:lnTo>
                  <a:cubicBezTo>
                    <a:pt x="67673" y="38287"/>
                    <a:pt x="65641" y="31961"/>
                    <a:pt x="59796" y="18549"/>
                  </a:cubicBezTo>
                  <a:cubicBezTo>
                    <a:pt x="57000" y="12729"/>
                    <a:pt x="51410" y="76"/>
                    <a:pt x="29047" y="76"/>
                  </a:cubicBezTo>
                  <a:cubicBezTo>
                    <a:pt x="14308" y="76"/>
                    <a:pt x="7700" y="13235"/>
                    <a:pt x="7700" y="16778"/>
                  </a:cubicBezTo>
                  <a:cubicBezTo>
                    <a:pt x="7700" y="17031"/>
                    <a:pt x="7700" y="19308"/>
                    <a:pt x="10750" y="19308"/>
                  </a:cubicBezTo>
                  <a:cubicBezTo>
                    <a:pt x="13037" y="19308"/>
                    <a:pt x="13545" y="17790"/>
                    <a:pt x="14053" y="16525"/>
                  </a:cubicBezTo>
                  <a:cubicBezTo>
                    <a:pt x="17865" y="6656"/>
                    <a:pt x="25997" y="5643"/>
                    <a:pt x="27522" y="5643"/>
                  </a:cubicBezTo>
                  <a:cubicBezTo>
                    <a:pt x="35146" y="5643"/>
                    <a:pt x="42769" y="24875"/>
                    <a:pt x="47090" y="36009"/>
                  </a:cubicBezTo>
                  <a:cubicBezTo>
                    <a:pt x="55221" y="56001"/>
                    <a:pt x="63353" y="85354"/>
                    <a:pt x="63353" y="86114"/>
                  </a:cubicBezTo>
                  <a:cubicBezTo>
                    <a:pt x="63353" y="86367"/>
                    <a:pt x="63353" y="86873"/>
                    <a:pt x="61320" y="88897"/>
                  </a:cubicBezTo>
                  <a:lnTo>
                    <a:pt x="2872" y="153931"/>
                  </a:lnTo>
                  <a:cubicBezTo>
                    <a:pt x="77" y="156715"/>
                    <a:pt x="77" y="157221"/>
                    <a:pt x="77" y="157980"/>
                  </a:cubicBezTo>
                  <a:cubicBezTo>
                    <a:pt x="77" y="159498"/>
                    <a:pt x="1601" y="161017"/>
                    <a:pt x="3126" y="161017"/>
                  </a:cubicBezTo>
                  <a:cubicBezTo>
                    <a:pt x="4905" y="161017"/>
                    <a:pt x="6176" y="159245"/>
                    <a:pt x="7192" y="158233"/>
                  </a:cubicBezTo>
                  <a:lnTo>
                    <a:pt x="65386" y="93199"/>
                  </a:lnTo>
                  <a:cubicBezTo>
                    <a:pt x="73518" y="119516"/>
                    <a:pt x="76568" y="129385"/>
                    <a:pt x="82667" y="143556"/>
                  </a:cubicBezTo>
                  <a:cubicBezTo>
                    <a:pt x="85970" y="151148"/>
                    <a:pt x="91561" y="163800"/>
                    <a:pt x="114178" y="163800"/>
                  </a:cubicBezTo>
                  <a:cubicBezTo>
                    <a:pt x="128917" y="163800"/>
                    <a:pt x="135779" y="150642"/>
                    <a:pt x="135779" y="147352"/>
                  </a:cubicBezTo>
                  <a:cubicBezTo>
                    <a:pt x="135779" y="146087"/>
                    <a:pt x="135270" y="144568"/>
                    <a:pt x="132729" y="144568"/>
                  </a:cubicBezTo>
                  <a:cubicBezTo>
                    <a:pt x="130188" y="144568"/>
                    <a:pt x="129934" y="145581"/>
                    <a:pt x="129171" y="148111"/>
                  </a:cubicBezTo>
                  <a:cubicBezTo>
                    <a:pt x="126884" y="154184"/>
                    <a:pt x="120531" y="158233"/>
                    <a:pt x="115703" y="158233"/>
                  </a:cubicBezTo>
                  <a:cubicBezTo>
                    <a:pt x="102742" y="158233"/>
                    <a:pt x="85462" y="96995"/>
                    <a:pt x="79871" y="77510"/>
                  </a:cubicBezTo>
                  <a:lnTo>
                    <a:pt x="140353" y="994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BD719B6B-A04B-A3DC-26BB-8138ABCA711B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6424841" y="2851096"/>
              <a:ext cx="133948" cy="126297"/>
            </a:xfrm>
            <a:custGeom>
              <a:avLst/>
              <a:gdLst>
                <a:gd name="connsiteX0" fmla="*/ 26588 w 133948"/>
                <a:gd name="connsiteY0" fmla="*/ 105114 h 126297"/>
                <a:gd name="connsiteX1" fmla="*/ 4174 w 133948"/>
                <a:gd name="connsiteY1" fmla="*/ 119993 h 126297"/>
                <a:gd name="connsiteX2" fmla="*/ 83 w 133948"/>
                <a:gd name="connsiteY2" fmla="*/ 123713 h 126297"/>
                <a:gd name="connsiteX3" fmla="*/ 2573 w 133948"/>
                <a:gd name="connsiteY3" fmla="*/ 126370 h 126297"/>
                <a:gd name="connsiteX4" fmla="*/ 17872 w 133948"/>
                <a:gd name="connsiteY4" fmla="*/ 125662 h 126297"/>
                <a:gd name="connsiteX5" fmla="*/ 36194 w 133948"/>
                <a:gd name="connsiteY5" fmla="*/ 126370 h 126297"/>
                <a:gd name="connsiteX6" fmla="*/ 39752 w 133948"/>
                <a:gd name="connsiteY6" fmla="*/ 122473 h 126297"/>
                <a:gd name="connsiteX7" fmla="*/ 36728 w 133948"/>
                <a:gd name="connsiteY7" fmla="*/ 119993 h 126297"/>
                <a:gd name="connsiteX8" fmla="*/ 28901 w 133948"/>
                <a:gd name="connsiteY8" fmla="*/ 114679 h 126297"/>
                <a:gd name="connsiteX9" fmla="*/ 31569 w 133948"/>
                <a:gd name="connsiteY9" fmla="*/ 107948 h 126297"/>
                <a:gd name="connsiteX10" fmla="*/ 45800 w 133948"/>
                <a:gd name="connsiteY10" fmla="*/ 85983 h 126297"/>
                <a:gd name="connsiteX11" fmla="*/ 96675 w 133948"/>
                <a:gd name="connsiteY11" fmla="*/ 85983 h 126297"/>
                <a:gd name="connsiteX12" fmla="*/ 100944 w 133948"/>
                <a:gd name="connsiteY12" fmla="*/ 115388 h 126297"/>
                <a:gd name="connsiteX13" fmla="*/ 88670 w 133948"/>
                <a:gd name="connsiteY13" fmla="*/ 119993 h 126297"/>
                <a:gd name="connsiteX14" fmla="*/ 84045 w 133948"/>
                <a:gd name="connsiteY14" fmla="*/ 123890 h 126297"/>
                <a:gd name="connsiteX15" fmla="*/ 86891 w 133948"/>
                <a:gd name="connsiteY15" fmla="*/ 126370 h 126297"/>
                <a:gd name="connsiteX16" fmla="*/ 109839 w 133948"/>
                <a:gd name="connsiteY16" fmla="*/ 125662 h 126297"/>
                <a:gd name="connsiteX17" fmla="*/ 120334 w 133948"/>
                <a:gd name="connsiteY17" fmla="*/ 125839 h 126297"/>
                <a:gd name="connsiteX18" fmla="*/ 130474 w 133948"/>
                <a:gd name="connsiteY18" fmla="*/ 126370 h 126297"/>
                <a:gd name="connsiteX19" fmla="*/ 134031 w 133948"/>
                <a:gd name="connsiteY19" fmla="*/ 122651 h 126297"/>
                <a:gd name="connsiteX20" fmla="*/ 129050 w 133948"/>
                <a:gd name="connsiteY20" fmla="*/ 119993 h 126297"/>
                <a:gd name="connsiteX21" fmla="*/ 117844 w 133948"/>
                <a:gd name="connsiteY21" fmla="*/ 114325 h 126297"/>
                <a:gd name="connsiteX22" fmla="*/ 102190 w 133948"/>
                <a:gd name="connsiteY22" fmla="*/ 5032 h 126297"/>
                <a:gd name="connsiteX23" fmla="*/ 97920 w 133948"/>
                <a:gd name="connsiteY23" fmla="*/ 73 h 126297"/>
                <a:gd name="connsiteX24" fmla="*/ 91872 w 133948"/>
                <a:gd name="connsiteY24" fmla="*/ 4147 h 126297"/>
                <a:gd name="connsiteX25" fmla="*/ 26588 w 133948"/>
                <a:gd name="connsiteY25" fmla="*/ 105114 h 126297"/>
                <a:gd name="connsiteX26" fmla="*/ 50069 w 133948"/>
                <a:gd name="connsiteY26" fmla="*/ 79607 h 126297"/>
                <a:gd name="connsiteX27" fmla="*/ 87425 w 133948"/>
                <a:gd name="connsiteY27" fmla="*/ 21683 h 126297"/>
                <a:gd name="connsiteX28" fmla="*/ 95786 w 133948"/>
                <a:gd name="connsiteY28" fmla="*/ 79607 h 126297"/>
                <a:gd name="connsiteX29" fmla="*/ 50069 w 133948"/>
                <a:gd name="connsiteY29" fmla="*/ 79607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948" h="126297">
                  <a:moveTo>
                    <a:pt x="26588" y="105114"/>
                  </a:moveTo>
                  <a:cubicBezTo>
                    <a:pt x="20362" y="114679"/>
                    <a:pt x="14670" y="119285"/>
                    <a:pt x="4174" y="119993"/>
                  </a:cubicBezTo>
                  <a:cubicBezTo>
                    <a:pt x="2395" y="120171"/>
                    <a:pt x="83" y="120171"/>
                    <a:pt x="83" y="123713"/>
                  </a:cubicBezTo>
                  <a:cubicBezTo>
                    <a:pt x="83" y="125662"/>
                    <a:pt x="1684" y="126370"/>
                    <a:pt x="2573" y="126370"/>
                  </a:cubicBezTo>
                  <a:cubicBezTo>
                    <a:pt x="7198" y="126370"/>
                    <a:pt x="13069" y="125662"/>
                    <a:pt x="17872" y="125662"/>
                  </a:cubicBezTo>
                  <a:cubicBezTo>
                    <a:pt x="23564" y="125662"/>
                    <a:pt x="30857" y="126370"/>
                    <a:pt x="36194" y="126370"/>
                  </a:cubicBezTo>
                  <a:cubicBezTo>
                    <a:pt x="37083" y="126370"/>
                    <a:pt x="39752" y="126370"/>
                    <a:pt x="39752" y="122473"/>
                  </a:cubicBezTo>
                  <a:cubicBezTo>
                    <a:pt x="39752" y="120171"/>
                    <a:pt x="37439" y="119993"/>
                    <a:pt x="36728" y="119993"/>
                  </a:cubicBezTo>
                  <a:cubicBezTo>
                    <a:pt x="35304" y="119816"/>
                    <a:pt x="28901" y="119462"/>
                    <a:pt x="28901" y="114679"/>
                  </a:cubicBezTo>
                  <a:cubicBezTo>
                    <a:pt x="28901" y="112554"/>
                    <a:pt x="30679" y="109542"/>
                    <a:pt x="31569" y="107948"/>
                  </a:cubicBezTo>
                  <a:lnTo>
                    <a:pt x="45800" y="85983"/>
                  </a:lnTo>
                  <a:lnTo>
                    <a:pt x="96675" y="85983"/>
                  </a:lnTo>
                  <a:lnTo>
                    <a:pt x="100944" y="115388"/>
                  </a:lnTo>
                  <a:cubicBezTo>
                    <a:pt x="100233" y="117159"/>
                    <a:pt x="99166" y="119993"/>
                    <a:pt x="88670" y="119993"/>
                  </a:cubicBezTo>
                  <a:cubicBezTo>
                    <a:pt x="86536" y="119993"/>
                    <a:pt x="84045" y="119993"/>
                    <a:pt x="84045" y="123890"/>
                  </a:cubicBezTo>
                  <a:cubicBezTo>
                    <a:pt x="84045" y="124599"/>
                    <a:pt x="84579" y="126370"/>
                    <a:pt x="86891" y="126370"/>
                  </a:cubicBezTo>
                  <a:cubicBezTo>
                    <a:pt x="92050" y="126370"/>
                    <a:pt x="104680" y="125662"/>
                    <a:pt x="109839" y="125662"/>
                  </a:cubicBezTo>
                  <a:cubicBezTo>
                    <a:pt x="113041" y="125662"/>
                    <a:pt x="117132" y="125839"/>
                    <a:pt x="120334" y="125839"/>
                  </a:cubicBezTo>
                  <a:cubicBezTo>
                    <a:pt x="123536" y="126016"/>
                    <a:pt x="127272" y="126370"/>
                    <a:pt x="130474" y="126370"/>
                  </a:cubicBezTo>
                  <a:cubicBezTo>
                    <a:pt x="132786" y="126370"/>
                    <a:pt x="134031" y="124953"/>
                    <a:pt x="134031" y="122651"/>
                  </a:cubicBezTo>
                  <a:cubicBezTo>
                    <a:pt x="134031" y="119993"/>
                    <a:pt x="131897" y="119993"/>
                    <a:pt x="129050" y="119993"/>
                  </a:cubicBezTo>
                  <a:cubicBezTo>
                    <a:pt x="118733" y="119993"/>
                    <a:pt x="118377" y="118576"/>
                    <a:pt x="117844" y="114325"/>
                  </a:cubicBezTo>
                  <a:lnTo>
                    <a:pt x="102190" y="5032"/>
                  </a:lnTo>
                  <a:cubicBezTo>
                    <a:pt x="101656" y="1313"/>
                    <a:pt x="101300" y="73"/>
                    <a:pt x="97920" y="73"/>
                  </a:cubicBezTo>
                  <a:cubicBezTo>
                    <a:pt x="94541" y="73"/>
                    <a:pt x="93473" y="1667"/>
                    <a:pt x="91872" y="4147"/>
                  </a:cubicBezTo>
                  <a:lnTo>
                    <a:pt x="26588" y="105114"/>
                  </a:lnTo>
                  <a:close/>
                  <a:moveTo>
                    <a:pt x="50069" y="79607"/>
                  </a:moveTo>
                  <a:lnTo>
                    <a:pt x="87425" y="21683"/>
                  </a:lnTo>
                  <a:lnTo>
                    <a:pt x="95786" y="79607"/>
                  </a:lnTo>
                  <a:lnTo>
                    <a:pt x="50069" y="796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C8A7584E-AF8C-B5DC-A9DA-B93E128D8E5D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6587452" y="2957023"/>
              <a:ext cx="22591" cy="54557"/>
            </a:xfrm>
            <a:custGeom>
              <a:avLst/>
              <a:gdLst>
                <a:gd name="connsiteX0" fmla="*/ 17700 w 22591"/>
                <a:gd name="connsiteY0" fmla="*/ 17609 h 54557"/>
                <a:gd name="connsiteX1" fmla="*/ 3825 w 22591"/>
                <a:gd name="connsiteY1" fmla="*/ 50025 h 54557"/>
                <a:gd name="connsiteX2" fmla="*/ 2579 w 22591"/>
                <a:gd name="connsiteY2" fmla="*/ 52151 h 54557"/>
                <a:gd name="connsiteX3" fmla="*/ 5070 w 22591"/>
                <a:gd name="connsiteY3" fmla="*/ 54630 h 54557"/>
                <a:gd name="connsiteX4" fmla="*/ 22680 w 22591"/>
                <a:gd name="connsiteY4" fmla="*/ 19380 h 54557"/>
                <a:gd name="connsiteX5" fmla="*/ 10228 w 22591"/>
                <a:gd name="connsiteY5" fmla="*/ 73 h 54557"/>
                <a:gd name="connsiteX6" fmla="*/ 89 w 22591"/>
                <a:gd name="connsiteY6" fmla="*/ 10169 h 54557"/>
                <a:gd name="connsiteX7" fmla="*/ 10406 w 22591"/>
                <a:gd name="connsiteY7" fmla="*/ 20443 h 54557"/>
                <a:gd name="connsiteX8" fmla="*/ 17700 w 22591"/>
                <a:gd name="connsiteY8" fmla="*/ 17609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1" h="54557">
                  <a:moveTo>
                    <a:pt x="17700" y="17609"/>
                  </a:moveTo>
                  <a:cubicBezTo>
                    <a:pt x="17700" y="27352"/>
                    <a:pt x="15921" y="38688"/>
                    <a:pt x="3825" y="50025"/>
                  </a:cubicBezTo>
                  <a:cubicBezTo>
                    <a:pt x="3113" y="50733"/>
                    <a:pt x="2579" y="51265"/>
                    <a:pt x="2579" y="52151"/>
                  </a:cubicBezTo>
                  <a:cubicBezTo>
                    <a:pt x="2579" y="53390"/>
                    <a:pt x="4002" y="54630"/>
                    <a:pt x="5070" y="54630"/>
                  </a:cubicBezTo>
                  <a:cubicBezTo>
                    <a:pt x="7560" y="54630"/>
                    <a:pt x="22680" y="40460"/>
                    <a:pt x="22680" y="19380"/>
                  </a:cubicBezTo>
                  <a:cubicBezTo>
                    <a:pt x="22680" y="8398"/>
                    <a:pt x="18411" y="73"/>
                    <a:pt x="10228" y="73"/>
                  </a:cubicBezTo>
                  <a:cubicBezTo>
                    <a:pt x="4358" y="73"/>
                    <a:pt x="89" y="4678"/>
                    <a:pt x="89" y="10169"/>
                  </a:cubicBezTo>
                  <a:cubicBezTo>
                    <a:pt x="89" y="15838"/>
                    <a:pt x="4180" y="20443"/>
                    <a:pt x="10406" y="20443"/>
                  </a:cubicBezTo>
                  <a:cubicBezTo>
                    <a:pt x="14676" y="20443"/>
                    <a:pt x="17522" y="17609"/>
                    <a:pt x="17700" y="1760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7D546622-9671-87B0-7901-91CCCAD3D974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6648341" y="2844542"/>
              <a:ext cx="46250" cy="176958"/>
            </a:xfrm>
            <a:custGeom>
              <a:avLst/>
              <a:gdLst>
                <a:gd name="connsiteX0" fmla="*/ 42784 w 46250"/>
                <a:gd name="connsiteY0" fmla="*/ 73 h 176958"/>
                <a:gd name="connsiteX1" fmla="*/ 91 w 46250"/>
                <a:gd name="connsiteY1" fmla="*/ 88463 h 176958"/>
                <a:gd name="connsiteX2" fmla="*/ 42784 w 46250"/>
                <a:gd name="connsiteY2" fmla="*/ 177031 h 176958"/>
                <a:gd name="connsiteX3" fmla="*/ 46342 w 46250"/>
                <a:gd name="connsiteY3" fmla="*/ 174906 h 176958"/>
                <a:gd name="connsiteX4" fmla="*/ 44563 w 46250"/>
                <a:gd name="connsiteY4" fmla="*/ 172249 h 176958"/>
                <a:gd name="connsiteX5" fmla="*/ 12188 w 46250"/>
                <a:gd name="connsiteY5" fmla="*/ 88640 h 176958"/>
                <a:gd name="connsiteX6" fmla="*/ 45097 w 46250"/>
                <a:gd name="connsiteY6" fmla="*/ 4324 h 176958"/>
                <a:gd name="connsiteX7" fmla="*/ 46342 w 46250"/>
                <a:gd name="connsiteY7" fmla="*/ 2198 h 176958"/>
                <a:gd name="connsiteX8" fmla="*/ 42784 w 46250"/>
                <a:gd name="connsiteY8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50" h="176958">
                  <a:moveTo>
                    <a:pt x="42784" y="73"/>
                  </a:moveTo>
                  <a:cubicBezTo>
                    <a:pt x="8986" y="23809"/>
                    <a:pt x="91" y="61362"/>
                    <a:pt x="91" y="88463"/>
                  </a:cubicBezTo>
                  <a:cubicBezTo>
                    <a:pt x="91" y="113439"/>
                    <a:pt x="7563" y="152232"/>
                    <a:pt x="42784" y="177031"/>
                  </a:cubicBezTo>
                  <a:cubicBezTo>
                    <a:pt x="44207" y="177031"/>
                    <a:pt x="46342" y="177031"/>
                    <a:pt x="46342" y="174906"/>
                  </a:cubicBezTo>
                  <a:cubicBezTo>
                    <a:pt x="46342" y="173843"/>
                    <a:pt x="45808" y="173488"/>
                    <a:pt x="44563" y="172249"/>
                  </a:cubicBezTo>
                  <a:cubicBezTo>
                    <a:pt x="20904" y="150992"/>
                    <a:pt x="12188" y="120879"/>
                    <a:pt x="12188" y="88640"/>
                  </a:cubicBezTo>
                  <a:cubicBezTo>
                    <a:pt x="12188" y="40814"/>
                    <a:pt x="30510" y="17432"/>
                    <a:pt x="45097" y="4324"/>
                  </a:cubicBezTo>
                  <a:cubicBezTo>
                    <a:pt x="45808" y="3615"/>
                    <a:pt x="46342" y="3084"/>
                    <a:pt x="46342" y="2198"/>
                  </a:cubicBezTo>
                  <a:cubicBezTo>
                    <a:pt x="46342" y="73"/>
                    <a:pt x="44207" y="73"/>
                    <a:pt x="42784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3E2B553C-A172-E517-5DC0-5EE73EF16066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6716548" y="2859776"/>
              <a:ext cx="82539" cy="121160"/>
            </a:xfrm>
            <a:custGeom>
              <a:avLst/>
              <a:gdLst>
                <a:gd name="connsiteX0" fmla="*/ 82634 w 82539"/>
                <a:gd name="connsiteY0" fmla="*/ 61184 h 121160"/>
                <a:gd name="connsiteX1" fmla="*/ 72138 w 82539"/>
                <a:gd name="connsiteY1" fmla="*/ 15306 h 121160"/>
                <a:gd name="connsiteX2" fmla="*/ 41364 w 82539"/>
                <a:gd name="connsiteY2" fmla="*/ 73 h 121160"/>
                <a:gd name="connsiteX3" fmla="*/ 94 w 82539"/>
                <a:gd name="connsiteY3" fmla="*/ 61184 h 121160"/>
                <a:gd name="connsiteX4" fmla="*/ 41364 w 82539"/>
                <a:gd name="connsiteY4" fmla="*/ 121233 h 121160"/>
                <a:gd name="connsiteX5" fmla="*/ 82634 w 82539"/>
                <a:gd name="connsiteY5" fmla="*/ 61184 h 121160"/>
                <a:gd name="connsiteX6" fmla="*/ 41364 w 82539"/>
                <a:gd name="connsiteY6" fmla="*/ 116274 h 121160"/>
                <a:gd name="connsiteX7" fmla="*/ 18772 w 82539"/>
                <a:gd name="connsiteY7" fmla="*/ 96966 h 121160"/>
                <a:gd name="connsiteX8" fmla="*/ 16282 w 82539"/>
                <a:gd name="connsiteY8" fmla="*/ 58882 h 121160"/>
                <a:gd name="connsiteX9" fmla="*/ 18950 w 82539"/>
                <a:gd name="connsiteY9" fmla="*/ 22746 h 121160"/>
                <a:gd name="connsiteX10" fmla="*/ 41364 w 82539"/>
                <a:gd name="connsiteY10" fmla="*/ 5032 h 121160"/>
                <a:gd name="connsiteX11" fmla="*/ 63422 w 82539"/>
                <a:gd name="connsiteY11" fmla="*/ 21152 h 121160"/>
                <a:gd name="connsiteX12" fmla="*/ 66446 w 82539"/>
                <a:gd name="connsiteY12" fmla="*/ 58882 h 121160"/>
                <a:gd name="connsiteX13" fmla="*/ 64133 w 82539"/>
                <a:gd name="connsiteY13" fmla="*/ 96257 h 121160"/>
                <a:gd name="connsiteX14" fmla="*/ 41364 w 82539"/>
                <a:gd name="connsiteY14" fmla="*/ 116274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539" h="121160">
                  <a:moveTo>
                    <a:pt x="82634" y="61184"/>
                  </a:moveTo>
                  <a:cubicBezTo>
                    <a:pt x="82634" y="41699"/>
                    <a:pt x="80321" y="27706"/>
                    <a:pt x="72138" y="15306"/>
                  </a:cubicBezTo>
                  <a:cubicBezTo>
                    <a:pt x="66624" y="7158"/>
                    <a:pt x="55595" y="73"/>
                    <a:pt x="41364" y="73"/>
                  </a:cubicBezTo>
                  <a:cubicBezTo>
                    <a:pt x="94" y="73"/>
                    <a:pt x="94" y="48431"/>
                    <a:pt x="94" y="61184"/>
                  </a:cubicBezTo>
                  <a:cubicBezTo>
                    <a:pt x="94" y="73938"/>
                    <a:pt x="94" y="121233"/>
                    <a:pt x="41364" y="121233"/>
                  </a:cubicBezTo>
                  <a:cubicBezTo>
                    <a:pt x="82634" y="121233"/>
                    <a:pt x="82634" y="73938"/>
                    <a:pt x="82634" y="61184"/>
                  </a:cubicBezTo>
                  <a:close/>
                  <a:moveTo>
                    <a:pt x="41364" y="116274"/>
                  </a:moveTo>
                  <a:cubicBezTo>
                    <a:pt x="33181" y="116274"/>
                    <a:pt x="22330" y="111491"/>
                    <a:pt x="18772" y="96966"/>
                  </a:cubicBezTo>
                  <a:cubicBezTo>
                    <a:pt x="16282" y="86515"/>
                    <a:pt x="16282" y="71990"/>
                    <a:pt x="16282" y="58882"/>
                  </a:cubicBezTo>
                  <a:cubicBezTo>
                    <a:pt x="16282" y="45951"/>
                    <a:pt x="16282" y="32488"/>
                    <a:pt x="18950" y="22746"/>
                  </a:cubicBezTo>
                  <a:cubicBezTo>
                    <a:pt x="22686" y="8752"/>
                    <a:pt x="34071" y="5032"/>
                    <a:pt x="41364" y="5032"/>
                  </a:cubicBezTo>
                  <a:cubicBezTo>
                    <a:pt x="50970" y="5032"/>
                    <a:pt x="60220" y="10878"/>
                    <a:pt x="63422" y="21152"/>
                  </a:cubicBezTo>
                  <a:cubicBezTo>
                    <a:pt x="66268" y="30717"/>
                    <a:pt x="66446" y="43471"/>
                    <a:pt x="66446" y="58882"/>
                  </a:cubicBezTo>
                  <a:cubicBezTo>
                    <a:pt x="66446" y="71990"/>
                    <a:pt x="66446" y="85098"/>
                    <a:pt x="64133" y="96257"/>
                  </a:cubicBezTo>
                  <a:cubicBezTo>
                    <a:pt x="60576" y="112377"/>
                    <a:pt x="48479" y="116274"/>
                    <a:pt x="41364" y="11627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421C4476-B0A0-35A2-80AA-432F7968F03D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6821225" y="2844542"/>
              <a:ext cx="46072" cy="176958"/>
            </a:xfrm>
            <a:custGeom>
              <a:avLst/>
              <a:gdLst>
                <a:gd name="connsiteX0" fmla="*/ 3478 w 46072"/>
                <a:gd name="connsiteY0" fmla="*/ 73 h 176958"/>
                <a:gd name="connsiteX1" fmla="*/ 98 w 46072"/>
                <a:gd name="connsiteY1" fmla="*/ 2198 h 176958"/>
                <a:gd name="connsiteX2" fmla="*/ 1699 w 46072"/>
                <a:gd name="connsiteY2" fmla="*/ 4855 h 176958"/>
                <a:gd name="connsiteX3" fmla="*/ 34075 w 46072"/>
                <a:gd name="connsiteY3" fmla="*/ 88463 h 176958"/>
                <a:gd name="connsiteX4" fmla="*/ 3300 w 46072"/>
                <a:gd name="connsiteY4" fmla="*/ 170831 h 176958"/>
                <a:gd name="connsiteX5" fmla="*/ 98 w 46072"/>
                <a:gd name="connsiteY5" fmla="*/ 174906 h 176958"/>
                <a:gd name="connsiteX6" fmla="*/ 2411 w 46072"/>
                <a:gd name="connsiteY6" fmla="*/ 177031 h 176958"/>
                <a:gd name="connsiteX7" fmla="*/ 33185 w 46072"/>
                <a:gd name="connsiteY7" fmla="*/ 143198 h 176958"/>
                <a:gd name="connsiteX8" fmla="*/ 46171 w 46072"/>
                <a:gd name="connsiteY8" fmla="*/ 88640 h 176958"/>
                <a:gd name="connsiteX9" fmla="*/ 3478 w 46072"/>
                <a:gd name="connsiteY9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72" h="176958">
                  <a:moveTo>
                    <a:pt x="3478" y="73"/>
                  </a:moveTo>
                  <a:cubicBezTo>
                    <a:pt x="2233" y="73"/>
                    <a:pt x="98" y="73"/>
                    <a:pt x="98" y="2198"/>
                  </a:cubicBezTo>
                  <a:cubicBezTo>
                    <a:pt x="98" y="3084"/>
                    <a:pt x="632" y="3615"/>
                    <a:pt x="1699" y="4855"/>
                  </a:cubicBezTo>
                  <a:cubicBezTo>
                    <a:pt x="16998" y="18849"/>
                    <a:pt x="34075" y="42762"/>
                    <a:pt x="34075" y="88463"/>
                  </a:cubicBezTo>
                  <a:cubicBezTo>
                    <a:pt x="34075" y="125485"/>
                    <a:pt x="22512" y="153472"/>
                    <a:pt x="3300" y="170831"/>
                  </a:cubicBezTo>
                  <a:cubicBezTo>
                    <a:pt x="276" y="173843"/>
                    <a:pt x="98" y="174020"/>
                    <a:pt x="98" y="174906"/>
                  </a:cubicBezTo>
                  <a:cubicBezTo>
                    <a:pt x="98" y="175791"/>
                    <a:pt x="632" y="177031"/>
                    <a:pt x="2411" y="177031"/>
                  </a:cubicBezTo>
                  <a:cubicBezTo>
                    <a:pt x="4546" y="177031"/>
                    <a:pt x="21445" y="165340"/>
                    <a:pt x="33185" y="143198"/>
                  </a:cubicBezTo>
                  <a:cubicBezTo>
                    <a:pt x="41012" y="128496"/>
                    <a:pt x="46171" y="109365"/>
                    <a:pt x="46171" y="88640"/>
                  </a:cubicBezTo>
                  <a:cubicBezTo>
                    <a:pt x="46171" y="63664"/>
                    <a:pt x="38700" y="24872"/>
                    <a:pt x="3478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907EA326-15D1-29C1-DD14-9A45E62EF20D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6985533" y="2976354"/>
              <a:ext cx="168991" cy="59213"/>
            </a:xfrm>
            <a:custGeom>
              <a:avLst/>
              <a:gdLst>
                <a:gd name="connsiteX0" fmla="*/ 160457 w 168991"/>
                <a:gd name="connsiteY0" fmla="*/ 10198 h 59213"/>
                <a:gd name="connsiteX1" fmla="*/ 169097 w 168991"/>
                <a:gd name="connsiteY1" fmla="*/ 5137 h 59213"/>
                <a:gd name="connsiteX2" fmla="*/ 160711 w 168991"/>
                <a:gd name="connsiteY2" fmla="*/ 76 h 59213"/>
                <a:gd name="connsiteX3" fmla="*/ 8491 w 168991"/>
                <a:gd name="connsiteY3" fmla="*/ 76 h 59213"/>
                <a:gd name="connsiteX4" fmla="*/ 105 w 168991"/>
                <a:gd name="connsiteY4" fmla="*/ 5137 h 59213"/>
                <a:gd name="connsiteX5" fmla="*/ 8745 w 168991"/>
                <a:gd name="connsiteY5" fmla="*/ 10198 h 59213"/>
                <a:gd name="connsiteX6" fmla="*/ 160457 w 168991"/>
                <a:gd name="connsiteY6" fmla="*/ 10198 h 59213"/>
                <a:gd name="connsiteX7" fmla="*/ 160711 w 168991"/>
                <a:gd name="connsiteY7" fmla="*/ 59290 h 59213"/>
                <a:gd name="connsiteX8" fmla="*/ 169097 w 168991"/>
                <a:gd name="connsiteY8" fmla="*/ 54229 h 59213"/>
                <a:gd name="connsiteX9" fmla="*/ 160457 w 168991"/>
                <a:gd name="connsiteY9" fmla="*/ 49168 h 59213"/>
                <a:gd name="connsiteX10" fmla="*/ 8745 w 168991"/>
                <a:gd name="connsiteY10" fmla="*/ 49168 h 59213"/>
                <a:gd name="connsiteX11" fmla="*/ 105 w 168991"/>
                <a:gd name="connsiteY11" fmla="*/ 54229 h 59213"/>
                <a:gd name="connsiteX12" fmla="*/ 8491 w 168991"/>
                <a:gd name="connsiteY12" fmla="*/ 59290 h 59213"/>
                <a:gd name="connsiteX13" fmla="*/ 160711 w 168991"/>
                <a:gd name="connsiteY13" fmla="*/ 59290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91" h="59213">
                  <a:moveTo>
                    <a:pt x="160457" y="10198"/>
                  </a:moveTo>
                  <a:cubicBezTo>
                    <a:pt x="164268" y="10198"/>
                    <a:pt x="169097" y="10198"/>
                    <a:pt x="169097" y="5137"/>
                  </a:cubicBezTo>
                  <a:cubicBezTo>
                    <a:pt x="169097" y="76"/>
                    <a:pt x="164268" y="76"/>
                    <a:pt x="160711" y="76"/>
                  </a:cubicBezTo>
                  <a:lnTo>
                    <a:pt x="8491" y="76"/>
                  </a:lnTo>
                  <a:cubicBezTo>
                    <a:pt x="4933" y="76"/>
                    <a:pt x="105" y="76"/>
                    <a:pt x="105" y="5137"/>
                  </a:cubicBezTo>
                  <a:cubicBezTo>
                    <a:pt x="105" y="10198"/>
                    <a:pt x="4933" y="10198"/>
                    <a:pt x="8745" y="10198"/>
                  </a:cubicBezTo>
                  <a:lnTo>
                    <a:pt x="160457" y="10198"/>
                  </a:lnTo>
                  <a:close/>
                  <a:moveTo>
                    <a:pt x="160711" y="59290"/>
                  </a:moveTo>
                  <a:cubicBezTo>
                    <a:pt x="164268" y="59290"/>
                    <a:pt x="169097" y="59290"/>
                    <a:pt x="169097" y="54229"/>
                  </a:cubicBezTo>
                  <a:cubicBezTo>
                    <a:pt x="169097" y="49168"/>
                    <a:pt x="164268" y="49168"/>
                    <a:pt x="160457" y="49168"/>
                  </a:cubicBezTo>
                  <a:lnTo>
                    <a:pt x="8745" y="49168"/>
                  </a:lnTo>
                  <a:cubicBezTo>
                    <a:pt x="4933" y="49168"/>
                    <a:pt x="105" y="49168"/>
                    <a:pt x="105" y="54229"/>
                  </a:cubicBezTo>
                  <a:cubicBezTo>
                    <a:pt x="105" y="59290"/>
                    <a:pt x="4933" y="59290"/>
                    <a:pt x="8491" y="59290"/>
                  </a:cubicBezTo>
                  <a:lnTo>
                    <a:pt x="160711" y="592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7F7850F3-437F-A8E5-D27C-397AE2078803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7322386" y="2474802"/>
              <a:ext cx="84623" cy="455238"/>
            </a:xfrm>
            <a:custGeom>
              <a:avLst/>
              <a:gdLst>
                <a:gd name="connsiteX0" fmla="*/ 115 w 84623"/>
                <a:gd name="connsiteY0" fmla="*/ 455292 h 455238"/>
                <a:gd name="connsiteX1" fmla="*/ 17650 w 84623"/>
                <a:gd name="connsiteY1" fmla="*/ 455292 h 455238"/>
                <a:gd name="connsiteX2" fmla="*/ 17650 w 84623"/>
                <a:gd name="connsiteY2" fmla="*/ 17514 h 455238"/>
                <a:gd name="connsiteX3" fmla="*/ 84738 w 84623"/>
                <a:gd name="connsiteY3" fmla="*/ 17514 h 455238"/>
                <a:gd name="connsiteX4" fmla="*/ 84738 w 84623"/>
                <a:gd name="connsiteY4" fmla="*/ 53 h 455238"/>
                <a:gd name="connsiteX5" fmla="*/ 115 w 84623"/>
                <a:gd name="connsiteY5" fmla="*/ 53 h 455238"/>
                <a:gd name="connsiteX6" fmla="*/ 115 w 84623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23" h="455238">
                  <a:moveTo>
                    <a:pt x="115" y="455292"/>
                  </a:moveTo>
                  <a:lnTo>
                    <a:pt x="17650" y="455292"/>
                  </a:lnTo>
                  <a:lnTo>
                    <a:pt x="17650" y="17514"/>
                  </a:lnTo>
                  <a:lnTo>
                    <a:pt x="84738" y="17514"/>
                  </a:lnTo>
                  <a:lnTo>
                    <a:pt x="84738" y="53"/>
                  </a:lnTo>
                  <a:lnTo>
                    <a:pt x="115" y="53"/>
                  </a:lnTo>
                  <a:lnTo>
                    <a:pt x="115" y="455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3E0FC259-2C89-0633-97C4-1E5E7576E126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7322386" y="2929792"/>
              <a:ext cx="17534" cy="152336"/>
            </a:xfrm>
            <a:custGeom>
              <a:avLst/>
              <a:gdLst>
                <a:gd name="connsiteX0" fmla="*/ 115 w 17534"/>
                <a:gd name="connsiteY0" fmla="*/ 152407 h 152336"/>
                <a:gd name="connsiteX1" fmla="*/ 17650 w 17534"/>
                <a:gd name="connsiteY1" fmla="*/ 152407 h 152336"/>
                <a:gd name="connsiteX2" fmla="*/ 17650 w 17534"/>
                <a:gd name="connsiteY2" fmla="*/ 71 h 152336"/>
                <a:gd name="connsiteX3" fmla="*/ 115 w 17534"/>
                <a:gd name="connsiteY3" fmla="*/ 71 h 152336"/>
                <a:gd name="connsiteX4" fmla="*/ 115 w 17534"/>
                <a:gd name="connsiteY4" fmla="*/ 152407 h 15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4" h="152336">
                  <a:moveTo>
                    <a:pt x="115" y="152407"/>
                  </a:moveTo>
                  <a:lnTo>
                    <a:pt x="17650" y="152407"/>
                  </a:lnTo>
                  <a:lnTo>
                    <a:pt x="17650" y="71"/>
                  </a:lnTo>
                  <a:lnTo>
                    <a:pt x="115" y="71"/>
                  </a:lnTo>
                  <a:lnTo>
                    <a:pt x="115" y="1524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F3CD97D0-CFD1-D3CD-432A-66AFB488ECB9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7322386" y="3081877"/>
              <a:ext cx="84623" cy="455238"/>
            </a:xfrm>
            <a:custGeom>
              <a:avLst/>
              <a:gdLst>
                <a:gd name="connsiteX0" fmla="*/ 115 w 84623"/>
                <a:gd name="connsiteY0" fmla="*/ 455316 h 455238"/>
                <a:gd name="connsiteX1" fmla="*/ 84738 w 84623"/>
                <a:gd name="connsiteY1" fmla="*/ 455316 h 455238"/>
                <a:gd name="connsiteX2" fmla="*/ 84738 w 84623"/>
                <a:gd name="connsiteY2" fmla="*/ 437855 h 455238"/>
                <a:gd name="connsiteX3" fmla="*/ 17650 w 84623"/>
                <a:gd name="connsiteY3" fmla="*/ 437855 h 455238"/>
                <a:gd name="connsiteX4" fmla="*/ 17650 w 84623"/>
                <a:gd name="connsiteY4" fmla="*/ 77 h 455238"/>
                <a:gd name="connsiteX5" fmla="*/ 115 w 84623"/>
                <a:gd name="connsiteY5" fmla="*/ 77 h 455238"/>
                <a:gd name="connsiteX6" fmla="*/ 115 w 84623"/>
                <a:gd name="connsiteY6" fmla="*/ 455316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23" h="455238">
                  <a:moveTo>
                    <a:pt x="115" y="455316"/>
                  </a:moveTo>
                  <a:lnTo>
                    <a:pt x="84738" y="455316"/>
                  </a:lnTo>
                  <a:lnTo>
                    <a:pt x="84738" y="437855"/>
                  </a:lnTo>
                  <a:lnTo>
                    <a:pt x="17650" y="437855"/>
                  </a:lnTo>
                  <a:lnTo>
                    <a:pt x="17650" y="77"/>
                  </a:lnTo>
                  <a:lnTo>
                    <a:pt x="115" y="77"/>
                  </a:lnTo>
                  <a:lnTo>
                    <a:pt x="115" y="45531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ED01F3AF-D941-C93E-7922-EFC2DD02AF40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7571255" y="2594499"/>
              <a:ext cx="106985" cy="174099"/>
            </a:xfrm>
            <a:custGeom>
              <a:avLst/>
              <a:gdLst>
                <a:gd name="connsiteX0" fmla="*/ 107114 w 106985"/>
                <a:gd name="connsiteY0" fmla="*/ 87620 h 174099"/>
                <a:gd name="connsiteX1" fmla="*/ 96949 w 106985"/>
                <a:gd name="connsiteY1" fmla="*/ 28406 h 174099"/>
                <a:gd name="connsiteX2" fmla="*/ 53748 w 106985"/>
                <a:gd name="connsiteY2" fmla="*/ 64 h 174099"/>
                <a:gd name="connsiteX3" fmla="*/ 9530 w 106985"/>
                <a:gd name="connsiteY3" fmla="*/ 30177 h 174099"/>
                <a:gd name="connsiteX4" fmla="*/ 128 w 106985"/>
                <a:gd name="connsiteY4" fmla="*/ 87620 h 174099"/>
                <a:gd name="connsiteX5" fmla="*/ 11563 w 106985"/>
                <a:gd name="connsiteY5" fmla="*/ 148605 h 174099"/>
                <a:gd name="connsiteX6" fmla="*/ 53494 w 106985"/>
                <a:gd name="connsiteY6" fmla="*/ 174163 h 174099"/>
                <a:gd name="connsiteX7" fmla="*/ 97711 w 106985"/>
                <a:gd name="connsiteY7" fmla="*/ 144809 h 174099"/>
                <a:gd name="connsiteX8" fmla="*/ 107114 w 106985"/>
                <a:gd name="connsiteY8" fmla="*/ 87620 h 174099"/>
                <a:gd name="connsiteX9" fmla="*/ 53494 w 106985"/>
                <a:gd name="connsiteY9" fmla="*/ 168596 h 174099"/>
                <a:gd name="connsiteX10" fmla="*/ 24015 w 106985"/>
                <a:gd name="connsiteY10" fmla="*/ 137977 h 174099"/>
                <a:gd name="connsiteX11" fmla="*/ 21220 w 106985"/>
                <a:gd name="connsiteY11" fmla="*/ 84583 h 174099"/>
                <a:gd name="connsiteX12" fmla="*/ 23253 w 106985"/>
                <a:gd name="connsiteY12" fmla="*/ 38022 h 174099"/>
                <a:gd name="connsiteX13" fmla="*/ 53494 w 106985"/>
                <a:gd name="connsiteY13" fmla="*/ 5631 h 174099"/>
                <a:gd name="connsiteX14" fmla="*/ 83480 w 106985"/>
                <a:gd name="connsiteY14" fmla="*/ 35238 h 174099"/>
                <a:gd name="connsiteX15" fmla="*/ 86022 w 106985"/>
                <a:gd name="connsiteY15" fmla="*/ 84583 h 174099"/>
                <a:gd name="connsiteX16" fmla="*/ 83226 w 106985"/>
                <a:gd name="connsiteY16" fmla="*/ 136965 h 174099"/>
                <a:gd name="connsiteX17" fmla="*/ 53494 w 106985"/>
                <a:gd name="connsiteY17" fmla="*/ 168596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14" y="87620"/>
                  </a:moveTo>
                  <a:cubicBezTo>
                    <a:pt x="107114" y="67376"/>
                    <a:pt x="105843" y="47132"/>
                    <a:pt x="96949" y="28406"/>
                  </a:cubicBezTo>
                  <a:cubicBezTo>
                    <a:pt x="85259" y="4113"/>
                    <a:pt x="64421" y="64"/>
                    <a:pt x="53748" y="64"/>
                  </a:cubicBezTo>
                  <a:cubicBezTo>
                    <a:pt x="38501" y="64"/>
                    <a:pt x="19950" y="6643"/>
                    <a:pt x="9530" y="30177"/>
                  </a:cubicBezTo>
                  <a:cubicBezTo>
                    <a:pt x="1399" y="47638"/>
                    <a:pt x="128" y="67376"/>
                    <a:pt x="128" y="87620"/>
                  </a:cubicBezTo>
                  <a:cubicBezTo>
                    <a:pt x="128" y="106599"/>
                    <a:pt x="1144" y="129373"/>
                    <a:pt x="11563" y="148605"/>
                  </a:cubicBezTo>
                  <a:cubicBezTo>
                    <a:pt x="22491" y="169102"/>
                    <a:pt x="41042" y="174163"/>
                    <a:pt x="53494" y="174163"/>
                  </a:cubicBezTo>
                  <a:cubicBezTo>
                    <a:pt x="67216" y="174163"/>
                    <a:pt x="86530" y="168849"/>
                    <a:pt x="97711" y="144809"/>
                  </a:cubicBezTo>
                  <a:cubicBezTo>
                    <a:pt x="105843" y="127349"/>
                    <a:pt x="107114" y="107611"/>
                    <a:pt x="107114" y="87620"/>
                  </a:cubicBezTo>
                  <a:close/>
                  <a:moveTo>
                    <a:pt x="53494" y="168596"/>
                  </a:moveTo>
                  <a:cubicBezTo>
                    <a:pt x="43583" y="168596"/>
                    <a:pt x="28590" y="162270"/>
                    <a:pt x="24015" y="137977"/>
                  </a:cubicBezTo>
                  <a:cubicBezTo>
                    <a:pt x="21220" y="122794"/>
                    <a:pt x="21220" y="99513"/>
                    <a:pt x="21220" y="84583"/>
                  </a:cubicBezTo>
                  <a:cubicBezTo>
                    <a:pt x="21220" y="68388"/>
                    <a:pt x="21220" y="51687"/>
                    <a:pt x="23253" y="38022"/>
                  </a:cubicBezTo>
                  <a:cubicBezTo>
                    <a:pt x="28081" y="7909"/>
                    <a:pt x="47141" y="5631"/>
                    <a:pt x="53494" y="5631"/>
                  </a:cubicBezTo>
                  <a:cubicBezTo>
                    <a:pt x="61880" y="5631"/>
                    <a:pt x="78652" y="10186"/>
                    <a:pt x="83480" y="35238"/>
                  </a:cubicBezTo>
                  <a:cubicBezTo>
                    <a:pt x="86022" y="49409"/>
                    <a:pt x="86022" y="68641"/>
                    <a:pt x="86022" y="84583"/>
                  </a:cubicBezTo>
                  <a:cubicBezTo>
                    <a:pt x="86022" y="103562"/>
                    <a:pt x="86022" y="120770"/>
                    <a:pt x="83226" y="136965"/>
                  </a:cubicBezTo>
                  <a:cubicBezTo>
                    <a:pt x="79414" y="161005"/>
                    <a:pt x="64929" y="168596"/>
                    <a:pt x="53494" y="1685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96E05BE5-E56E-DCF5-0ADA-BF254AC569C8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8116007" y="2694708"/>
              <a:ext cx="155269" cy="10122"/>
            </a:xfrm>
            <a:custGeom>
              <a:avLst/>
              <a:gdLst>
                <a:gd name="connsiteX0" fmla="*/ 146524 w 155269"/>
                <a:gd name="connsiteY0" fmla="*/ 10186 h 10122"/>
                <a:gd name="connsiteX1" fmla="*/ 155418 w 155269"/>
                <a:gd name="connsiteY1" fmla="*/ 5125 h 10122"/>
                <a:gd name="connsiteX2" fmla="*/ 146524 w 155269"/>
                <a:gd name="connsiteY2" fmla="*/ 64 h 10122"/>
                <a:gd name="connsiteX3" fmla="*/ 9043 w 155269"/>
                <a:gd name="connsiteY3" fmla="*/ 64 h 10122"/>
                <a:gd name="connsiteX4" fmla="*/ 149 w 155269"/>
                <a:gd name="connsiteY4" fmla="*/ 5125 h 10122"/>
                <a:gd name="connsiteX5" fmla="*/ 9043 w 155269"/>
                <a:gd name="connsiteY5" fmla="*/ 10186 h 10122"/>
                <a:gd name="connsiteX6" fmla="*/ 146524 w 155269"/>
                <a:gd name="connsiteY6" fmla="*/ 10186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269" h="10122">
                  <a:moveTo>
                    <a:pt x="146524" y="10186"/>
                  </a:moveTo>
                  <a:cubicBezTo>
                    <a:pt x="150844" y="10186"/>
                    <a:pt x="155418" y="10186"/>
                    <a:pt x="155418" y="5125"/>
                  </a:cubicBezTo>
                  <a:cubicBezTo>
                    <a:pt x="155418" y="64"/>
                    <a:pt x="150844" y="64"/>
                    <a:pt x="146524" y="64"/>
                  </a:cubicBezTo>
                  <a:lnTo>
                    <a:pt x="9043" y="64"/>
                  </a:lnTo>
                  <a:cubicBezTo>
                    <a:pt x="4723" y="64"/>
                    <a:pt x="149" y="64"/>
                    <a:pt x="149" y="5125"/>
                  </a:cubicBezTo>
                  <a:cubicBezTo>
                    <a:pt x="149" y="10186"/>
                    <a:pt x="4723" y="10186"/>
                    <a:pt x="9043" y="10186"/>
                  </a:cubicBezTo>
                  <a:lnTo>
                    <a:pt x="146524" y="1018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5F08272B-4909-EB5E-7AA6-0EBEFC581FA4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8300445" y="2651183"/>
              <a:ext cx="143071" cy="163724"/>
            </a:xfrm>
            <a:custGeom>
              <a:avLst/>
              <a:gdLst>
                <a:gd name="connsiteX0" fmla="*/ 140433 w 143071"/>
                <a:gd name="connsiteY0" fmla="*/ 9933 h 163724"/>
                <a:gd name="connsiteX1" fmla="*/ 143228 w 143071"/>
                <a:gd name="connsiteY1" fmla="*/ 5884 h 163724"/>
                <a:gd name="connsiteX2" fmla="*/ 140178 w 143071"/>
                <a:gd name="connsiteY2" fmla="*/ 2848 h 163724"/>
                <a:gd name="connsiteX3" fmla="*/ 136112 w 143071"/>
                <a:gd name="connsiteY3" fmla="*/ 5884 h 163724"/>
                <a:gd name="connsiteX4" fmla="*/ 77918 w 143071"/>
                <a:gd name="connsiteY4" fmla="*/ 70412 h 163724"/>
                <a:gd name="connsiteX5" fmla="*/ 59876 w 143071"/>
                <a:gd name="connsiteY5" fmla="*/ 18537 h 163724"/>
                <a:gd name="connsiteX6" fmla="*/ 29127 w 143071"/>
                <a:gd name="connsiteY6" fmla="*/ 64 h 163724"/>
                <a:gd name="connsiteX7" fmla="*/ 7780 w 143071"/>
                <a:gd name="connsiteY7" fmla="*/ 16766 h 163724"/>
                <a:gd name="connsiteX8" fmla="*/ 10830 w 143071"/>
                <a:gd name="connsiteY8" fmla="*/ 19296 h 163724"/>
                <a:gd name="connsiteX9" fmla="*/ 14133 w 143071"/>
                <a:gd name="connsiteY9" fmla="*/ 16512 h 163724"/>
                <a:gd name="connsiteX10" fmla="*/ 27602 w 143071"/>
                <a:gd name="connsiteY10" fmla="*/ 5631 h 163724"/>
                <a:gd name="connsiteX11" fmla="*/ 47169 w 143071"/>
                <a:gd name="connsiteY11" fmla="*/ 35997 h 163724"/>
                <a:gd name="connsiteX12" fmla="*/ 63433 w 143071"/>
                <a:gd name="connsiteY12" fmla="*/ 86102 h 163724"/>
                <a:gd name="connsiteX13" fmla="*/ 61400 w 143071"/>
                <a:gd name="connsiteY13" fmla="*/ 88885 h 163724"/>
                <a:gd name="connsiteX14" fmla="*/ 2952 w 143071"/>
                <a:gd name="connsiteY14" fmla="*/ 153919 h 163724"/>
                <a:gd name="connsiteX15" fmla="*/ 157 w 143071"/>
                <a:gd name="connsiteY15" fmla="*/ 157968 h 163724"/>
                <a:gd name="connsiteX16" fmla="*/ 3206 w 143071"/>
                <a:gd name="connsiteY16" fmla="*/ 161005 h 163724"/>
                <a:gd name="connsiteX17" fmla="*/ 7272 w 143071"/>
                <a:gd name="connsiteY17" fmla="*/ 158221 h 163724"/>
                <a:gd name="connsiteX18" fmla="*/ 65466 w 143071"/>
                <a:gd name="connsiteY18" fmla="*/ 93187 h 163724"/>
                <a:gd name="connsiteX19" fmla="*/ 82747 w 143071"/>
                <a:gd name="connsiteY19" fmla="*/ 143544 h 163724"/>
                <a:gd name="connsiteX20" fmla="*/ 114258 w 143071"/>
                <a:gd name="connsiteY20" fmla="*/ 163788 h 163724"/>
                <a:gd name="connsiteX21" fmla="*/ 135858 w 143071"/>
                <a:gd name="connsiteY21" fmla="*/ 147340 h 163724"/>
                <a:gd name="connsiteX22" fmla="*/ 132809 w 143071"/>
                <a:gd name="connsiteY22" fmla="*/ 144556 h 163724"/>
                <a:gd name="connsiteX23" fmla="*/ 129251 w 143071"/>
                <a:gd name="connsiteY23" fmla="*/ 148099 h 163724"/>
                <a:gd name="connsiteX24" fmla="*/ 115783 w 143071"/>
                <a:gd name="connsiteY24" fmla="*/ 158221 h 163724"/>
                <a:gd name="connsiteX25" fmla="*/ 79951 w 143071"/>
                <a:gd name="connsiteY25" fmla="*/ 77498 h 163724"/>
                <a:gd name="connsiteX26" fmla="*/ 140433 w 143071"/>
                <a:gd name="connsiteY26" fmla="*/ 9933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071" h="163724">
                  <a:moveTo>
                    <a:pt x="140433" y="9933"/>
                  </a:moveTo>
                  <a:cubicBezTo>
                    <a:pt x="143228" y="7150"/>
                    <a:pt x="143228" y="6644"/>
                    <a:pt x="143228" y="5884"/>
                  </a:cubicBezTo>
                  <a:cubicBezTo>
                    <a:pt x="143228" y="4366"/>
                    <a:pt x="142211" y="2848"/>
                    <a:pt x="140178" y="2848"/>
                  </a:cubicBezTo>
                  <a:cubicBezTo>
                    <a:pt x="138654" y="2848"/>
                    <a:pt x="137637" y="4113"/>
                    <a:pt x="136112" y="5884"/>
                  </a:cubicBezTo>
                  <a:lnTo>
                    <a:pt x="77918" y="70412"/>
                  </a:lnTo>
                  <a:cubicBezTo>
                    <a:pt x="67753" y="38275"/>
                    <a:pt x="65720" y="31949"/>
                    <a:pt x="59876" y="18537"/>
                  </a:cubicBezTo>
                  <a:cubicBezTo>
                    <a:pt x="57080" y="12717"/>
                    <a:pt x="51489" y="64"/>
                    <a:pt x="29127" y="64"/>
                  </a:cubicBezTo>
                  <a:cubicBezTo>
                    <a:pt x="14387" y="64"/>
                    <a:pt x="7780" y="13223"/>
                    <a:pt x="7780" y="16766"/>
                  </a:cubicBezTo>
                  <a:cubicBezTo>
                    <a:pt x="7780" y="17019"/>
                    <a:pt x="7780" y="19296"/>
                    <a:pt x="10830" y="19296"/>
                  </a:cubicBezTo>
                  <a:cubicBezTo>
                    <a:pt x="13117" y="19296"/>
                    <a:pt x="13625" y="17778"/>
                    <a:pt x="14133" y="16512"/>
                  </a:cubicBezTo>
                  <a:cubicBezTo>
                    <a:pt x="17945" y="6644"/>
                    <a:pt x="26077" y="5631"/>
                    <a:pt x="27602" y="5631"/>
                  </a:cubicBezTo>
                  <a:cubicBezTo>
                    <a:pt x="35226" y="5631"/>
                    <a:pt x="42849" y="24863"/>
                    <a:pt x="47169" y="35997"/>
                  </a:cubicBezTo>
                  <a:cubicBezTo>
                    <a:pt x="55301" y="55988"/>
                    <a:pt x="63433" y="85342"/>
                    <a:pt x="63433" y="86102"/>
                  </a:cubicBezTo>
                  <a:cubicBezTo>
                    <a:pt x="63433" y="86355"/>
                    <a:pt x="63433" y="86861"/>
                    <a:pt x="61400" y="88885"/>
                  </a:cubicBezTo>
                  <a:lnTo>
                    <a:pt x="2952" y="153919"/>
                  </a:lnTo>
                  <a:cubicBezTo>
                    <a:pt x="157" y="156703"/>
                    <a:pt x="157" y="157209"/>
                    <a:pt x="157" y="157968"/>
                  </a:cubicBezTo>
                  <a:cubicBezTo>
                    <a:pt x="157" y="159486"/>
                    <a:pt x="1681" y="161005"/>
                    <a:pt x="3206" y="161005"/>
                  </a:cubicBezTo>
                  <a:cubicBezTo>
                    <a:pt x="4985" y="161005"/>
                    <a:pt x="6256" y="159233"/>
                    <a:pt x="7272" y="158221"/>
                  </a:cubicBezTo>
                  <a:lnTo>
                    <a:pt x="65466" y="93187"/>
                  </a:lnTo>
                  <a:cubicBezTo>
                    <a:pt x="73598" y="119504"/>
                    <a:pt x="76648" y="129373"/>
                    <a:pt x="82747" y="143544"/>
                  </a:cubicBezTo>
                  <a:cubicBezTo>
                    <a:pt x="86050" y="151136"/>
                    <a:pt x="91641" y="163788"/>
                    <a:pt x="114258" y="163788"/>
                  </a:cubicBezTo>
                  <a:cubicBezTo>
                    <a:pt x="128997" y="163788"/>
                    <a:pt x="135858" y="150630"/>
                    <a:pt x="135858" y="147340"/>
                  </a:cubicBezTo>
                  <a:cubicBezTo>
                    <a:pt x="135858" y="146075"/>
                    <a:pt x="135350" y="144556"/>
                    <a:pt x="132809" y="144556"/>
                  </a:cubicBezTo>
                  <a:cubicBezTo>
                    <a:pt x="130268" y="144556"/>
                    <a:pt x="130014" y="145569"/>
                    <a:pt x="129251" y="148099"/>
                  </a:cubicBezTo>
                  <a:cubicBezTo>
                    <a:pt x="126964" y="154172"/>
                    <a:pt x="120611" y="158221"/>
                    <a:pt x="115783" y="158221"/>
                  </a:cubicBezTo>
                  <a:cubicBezTo>
                    <a:pt x="102822" y="158221"/>
                    <a:pt x="85542" y="96983"/>
                    <a:pt x="79951" y="77498"/>
                  </a:cubicBezTo>
                  <a:lnTo>
                    <a:pt x="140433" y="99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B61D98C7-0093-7613-B65E-E3AEA5D9D776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8472027" y="2498734"/>
              <a:ext cx="46250" cy="176958"/>
            </a:xfrm>
            <a:custGeom>
              <a:avLst/>
              <a:gdLst>
                <a:gd name="connsiteX0" fmla="*/ 42855 w 46250"/>
                <a:gd name="connsiteY0" fmla="*/ 59 h 176958"/>
                <a:gd name="connsiteX1" fmla="*/ 163 w 46250"/>
                <a:gd name="connsiteY1" fmla="*/ 88450 h 176958"/>
                <a:gd name="connsiteX2" fmla="*/ 42855 w 46250"/>
                <a:gd name="connsiteY2" fmla="*/ 177018 h 176958"/>
                <a:gd name="connsiteX3" fmla="*/ 46413 w 46250"/>
                <a:gd name="connsiteY3" fmla="*/ 174892 h 176958"/>
                <a:gd name="connsiteX4" fmla="*/ 44634 w 46250"/>
                <a:gd name="connsiteY4" fmla="*/ 172235 h 176958"/>
                <a:gd name="connsiteX5" fmla="*/ 12259 w 46250"/>
                <a:gd name="connsiteY5" fmla="*/ 88627 h 176958"/>
                <a:gd name="connsiteX6" fmla="*/ 45168 w 46250"/>
                <a:gd name="connsiteY6" fmla="*/ 4310 h 176958"/>
                <a:gd name="connsiteX7" fmla="*/ 46413 w 46250"/>
                <a:gd name="connsiteY7" fmla="*/ 2185 h 176958"/>
                <a:gd name="connsiteX8" fmla="*/ 42855 w 46250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50" h="176958">
                  <a:moveTo>
                    <a:pt x="42855" y="59"/>
                  </a:moveTo>
                  <a:cubicBezTo>
                    <a:pt x="9057" y="23795"/>
                    <a:pt x="163" y="61348"/>
                    <a:pt x="163" y="88450"/>
                  </a:cubicBezTo>
                  <a:cubicBezTo>
                    <a:pt x="163" y="113426"/>
                    <a:pt x="7634" y="152219"/>
                    <a:pt x="42855" y="177018"/>
                  </a:cubicBezTo>
                  <a:cubicBezTo>
                    <a:pt x="44279" y="177018"/>
                    <a:pt x="46413" y="177018"/>
                    <a:pt x="46413" y="174892"/>
                  </a:cubicBezTo>
                  <a:cubicBezTo>
                    <a:pt x="46413" y="173829"/>
                    <a:pt x="45880" y="173475"/>
                    <a:pt x="44634" y="172235"/>
                  </a:cubicBezTo>
                  <a:cubicBezTo>
                    <a:pt x="20975" y="150979"/>
                    <a:pt x="12259" y="120866"/>
                    <a:pt x="12259" y="88627"/>
                  </a:cubicBezTo>
                  <a:cubicBezTo>
                    <a:pt x="12259" y="40800"/>
                    <a:pt x="30581" y="17418"/>
                    <a:pt x="45168" y="4310"/>
                  </a:cubicBezTo>
                  <a:cubicBezTo>
                    <a:pt x="45880" y="3602"/>
                    <a:pt x="46413" y="3070"/>
                    <a:pt x="46413" y="2185"/>
                  </a:cubicBezTo>
                  <a:cubicBezTo>
                    <a:pt x="46413" y="59"/>
                    <a:pt x="44279" y="59"/>
                    <a:pt x="42855" y="5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AA052001-31FB-19C8-3205-76F7E9F5CB9A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8540234" y="2513968"/>
              <a:ext cx="82539" cy="121160"/>
            </a:xfrm>
            <a:custGeom>
              <a:avLst/>
              <a:gdLst>
                <a:gd name="connsiteX0" fmla="*/ 82705 w 82539"/>
                <a:gd name="connsiteY0" fmla="*/ 61171 h 121160"/>
                <a:gd name="connsiteX1" fmla="*/ 72210 w 82539"/>
                <a:gd name="connsiteY1" fmla="*/ 15293 h 121160"/>
                <a:gd name="connsiteX2" fmla="*/ 41436 w 82539"/>
                <a:gd name="connsiteY2" fmla="*/ 59 h 121160"/>
                <a:gd name="connsiteX3" fmla="*/ 166 w 82539"/>
                <a:gd name="connsiteY3" fmla="*/ 61171 h 121160"/>
                <a:gd name="connsiteX4" fmla="*/ 41436 w 82539"/>
                <a:gd name="connsiteY4" fmla="*/ 121220 h 121160"/>
                <a:gd name="connsiteX5" fmla="*/ 82705 w 82539"/>
                <a:gd name="connsiteY5" fmla="*/ 61171 h 121160"/>
                <a:gd name="connsiteX6" fmla="*/ 41436 w 82539"/>
                <a:gd name="connsiteY6" fmla="*/ 116260 h 121160"/>
                <a:gd name="connsiteX7" fmla="*/ 18844 w 82539"/>
                <a:gd name="connsiteY7" fmla="*/ 96952 h 121160"/>
                <a:gd name="connsiteX8" fmla="*/ 16354 w 82539"/>
                <a:gd name="connsiteY8" fmla="*/ 58868 h 121160"/>
                <a:gd name="connsiteX9" fmla="*/ 19022 w 82539"/>
                <a:gd name="connsiteY9" fmla="*/ 22732 h 121160"/>
                <a:gd name="connsiteX10" fmla="*/ 41436 w 82539"/>
                <a:gd name="connsiteY10" fmla="*/ 5019 h 121160"/>
                <a:gd name="connsiteX11" fmla="*/ 63493 w 82539"/>
                <a:gd name="connsiteY11" fmla="*/ 21138 h 121160"/>
                <a:gd name="connsiteX12" fmla="*/ 66517 w 82539"/>
                <a:gd name="connsiteY12" fmla="*/ 58868 h 121160"/>
                <a:gd name="connsiteX13" fmla="*/ 64205 w 82539"/>
                <a:gd name="connsiteY13" fmla="*/ 96244 h 121160"/>
                <a:gd name="connsiteX14" fmla="*/ 41436 w 82539"/>
                <a:gd name="connsiteY14" fmla="*/ 116260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539" h="121160">
                  <a:moveTo>
                    <a:pt x="82705" y="61171"/>
                  </a:moveTo>
                  <a:cubicBezTo>
                    <a:pt x="82705" y="41686"/>
                    <a:pt x="80393" y="27692"/>
                    <a:pt x="72210" y="15293"/>
                  </a:cubicBezTo>
                  <a:cubicBezTo>
                    <a:pt x="66695" y="7144"/>
                    <a:pt x="55666" y="59"/>
                    <a:pt x="41436" y="59"/>
                  </a:cubicBezTo>
                  <a:cubicBezTo>
                    <a:pt x="166" y="59"/>
                    <a:pt x="166" y="48417"/>
                    <a:pt x="166" y="61171"/>
                  </a:cubicBezTo>
                  <a:cubicBezTo>
                    <a:pt x="166" y="73925"/>
                    <a:pt x="166" y="121220"/>
                    <a:pt x="41436" y="121220"/>
                  </a:cubicBezTo>
                  <a:cubicBezTo>
                    <a:pt x="82705" y="121220"/>
                    <a:pt x="82705" y="73925"/>
                    <a:pt x="82705" y="61171"/>
                  </a:cubicBezTo>
                  <a:close/>
                  <a:moveTo>
                    <a:pt x="41436" y="116260"/>
                  </a:moveTo>
                  <a:cubicBezTo>
                    <a:pt x="33253" y="116260"/>
                    <a:pt x="22402" y="111477"/>
                    <a:pt x="18844" y="96952"/>
                  </a:cubicBezTo>
                  <a:cubicBezTo>
                    <a:pt x="16354" y="86501"/>
                    <a:pt x="16354" y="71976"/>
                    <a:pt x="16354" y="58868"/>
                  </a:cubicBezTo>
                  <a:cubicBezTo>
                    <a:pt x="16354" y="45937"/>
                    <a:pt x="16354" y="32475"/>
                    <a:pt x="19022" y="22732"/>
                  </a:cubicBezTo>
                  <a:cubicBezTo>
                    <a:pt x="22757" y="8739"/>
                    <a:pt x="34142" y="5019"/>
                    <a:pt x="41436" y="5019"/>
                  </a:cubicBezTo>
                  <a:cubicBezTo>
                    <a:pt x="51041" y="5019"/>
                    <a:pt x="60291" y="10864"/>
                    <a:pt x="63493" y="21138"/>
                  </a:cubicBezTo>
                  <a:cubicBezTo>
                    <a:pt x="66340" y="30703"/>
                    <a:pt x="66517" y="43457"/>
                    <a:pt x="66517" y="58868"/>
                  </a:cubicBezTo>
                  <a:cubicBezTo>
                    <a:pt x="66517" y="71976"/>
                    <a:pt x="66517" y="85084"/>
                    <a:pt x="64205" y="96244"/>
                  </a:cubicBezTo>
                  <a:cubicBezTo>
                    <a:pt x="60647" y="112363"/>
                    <a:pt x="48551" y="116260"/>
                    <a:pt x="41436" y="11626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9C0D36C5-04C8-8D06-F6D1-DFB2C64AEE76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8644911" y="2498734"/>
              <a:ext cx="46072" cy="176958"/>
            </a:xfrm>
            <a:custGeom>
              <a:avLst/>
              <a:gdLst>
                <a:gd name="connsiteX0" fmla="*/ 3550 w 46072"/>
                <a:gd name="connsiteY0" fmla="*/ 59 h 176958"/>
                <a:gd name="connsiteX1" fmla="*/ 170 w 46072"/>
                <a:gd name="connsiteY1" fmla="*/ 2185 h 176958"/>
                <a:gd name="connsiteX2" fmla="*/ 1771 w 46072"/>
                <a:gd name="connsiteY2" fmla="*/ 4842 h 176958"/>
                <a:gd name="connsiteX3" fmla="*/ 34146 w 46072"/>
                <a:gd name="connsiteY3" fmla="*/ 88450 h 176958"/>
                <a:gd name="connsiteX4" fmla="*/ 3372 w 46072"/>
                <a:gd name="connsiteY4" fmla="*/ 170818 h 176958"/>
                <a:gd name="connsiteX5" fmla="*/ 170 w 46072"/>
                <a:gd name="connsiteY5" fmla="*/ 174892 h 176958"/>
                <a:gd name="connsiteX6" fmla="*/ 2482 w 46072"/>
                <a:gd name="connsiteY6" fmla="*/ 177018 h 176958"/>
                <a:gd name="connsiteX7" fmla="*/ 33257 w 46072"/>
                <a:gd name="connsiteY7" fmla="*/ 143185 h 176958"/>
                <a:gd name="connsiteX8" fmla="*/ 46242 w 46072"/>
                <a:gd name="connsiteY8" fmla="*/ 88627 h 176958"/>
                <a:gd name="connsiteX9" fmla="*/ 3550 w 46072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72" h="176958">
                  <a:moveTo>
                    <a:pt x="3550" y="59"/>
                  </a:moveTo>
                  <a:cubicBezTo>
                    <a:pt x="2305" y="59"/>
                    <a:pt x="170" y="59"/>
                    <a:pt x="170" y="2185"/>
                  </a:cubicBezTo>
                  <a:cubicBezTo>
                    <a:pt x="170" y="3070"/>
                    <a:pt x="704" y="3602"/>
                    <a:pt x="1771" y="4842"/>
                  </a:cubicBezTo>
                  <a:cubicBezTo>
                    <a:pt x="17069" y="18835"/>
                    <a:pt x="34146" y="42749"/>
                    <a:pt x="34146" y="88450"/>
                  </a:cubicBezTo>
                  <a:cubicBezTo>
                    <a:pt x="34146" y="125471"/>
                    <a:pt x="22584" y="153459"/>
                    <a:pt x="3372" y="170818"/>
                  </a:cubicBezTo>
                  <a:cubicBezTo>
                    <a:pt x="348" y="173829"/>
                    <a:pt x="170" y="174006"/>
                    <a:pt x="170" y="174892"/>
                  </a:cubicBezTo>
                  <a:cubicBezTo>
                    <a:pt x="170" y="175778"/>
                    <a:pt x="704" y="177018"/>
                    <a:pt x="2482" y="177018"/>
                  </a:cubicBezTo>
                  <a:cubicBezTo>
                    <a:pt x="4617" y="177018"/>
                    <a:pt x="21516" y="165327"/>
                    <a:pt x="33257" y="143185"/>
                  </a:cubicBezTo>
                  <a:cubicBezTo>
                    <a:pt x="41084" y="128482"/>
                    <a:pt x="46242" y="109352"/>
                    <a:pt x="46242" y="88627"/>
                  </a:cubicBezTo>
                  <a:cubicBezTo>
                    <a:pt x="46242" y="63651"/>
                    <a:pt x="38771" y="24858"/>
                    <a:pt x="3550" y="5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78585487-09A8-6747-5689-8CE72D5FB358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8460108" y="2714506"/>
              <a:ext cx="95169" cy="79888"/>
            </a:xfrm>
            <a:custGeom>
              <a:avLst/>
              <a:gdLst>
                <a:gd name="connsiteX0" fmla="*/ 35918 w 95169"/>
                <a:gd name="connsiteY0" fmla="*/ 59406 h 79888"/>
                <a:gd name="connsiteX1" fmla="*/ 19197 w 95169"/>
                <a:gd name="connsiteY1" fmla="*/ 74994 h 79888"/>
                <a:gd name="connsiteX2" fmla="*/ 9591 w 95169"/>
                <a:gd name="connsiteY2" fmla="*/ 72514 h 79888"/>
                <a:gd name="connsiteX3" fmla="*/ 17418 w 95169"/>
                <a:gd name="connsiteY3" fmla="*/ 62771 h 79888"/>
                <a:gd name="connsiteX4" fmla="*/ 10302 w 95169"/>
                <a:gd name="connsiteY4" fmla="*/ 56217 h 79888"/>
                <a:gd name="connsiteX5" fmla="*/ 163 w 95169"/>
                <a:gd name="connsiteY5" fmla="*/ 67023 h 79888"/>
                <a:gd name="connsiteX6" fmla="*/ 18841 w 95169"/>
                <a:gd name="connsiteY6" fmla="*/ 79954 h 79888"/>
                <a:gd name="connsiteX7" fmla="*/ 38764 w 95169"/>
                <a:gd name="connsiteY7" fmla="*/ 67377 h 79888"/>
                <a:gd name="connsiteX8" fmla="*/ 59933 w 95169"/>
                <a:gd name="connsiteY8" fmla="*/ 79954 h 79888"/>
                <a:gd name="connsiteX9" fmla="*/ 91241 w 95169"/>
                <a:gd name="connsiteY9" fmla="*/ 52852 h 79888"/>
                <a:gd name="connsiteX10" fmla="*/ 88394 w 95169"/>
                <a:gd name="connsiteY10" fmla="*/ 50549 h 79888"/>
                <a:gd name="connsiteX11" fmla="*/ 85015 w 95169"/>
                <a:gd name="connsiteY11" fmla="*/ 53560 h 79888"/>
                <a:gd name="connsiteX12" fmla="*/ 60644 w 95169"/>
                <a:gd name="connsiteY12" fmla="*/ 74994 h 79888"/>
                <a:gd name="connsiteX13" fmla="*/ 49793 w 95169"/>
                <a:gd name="connsiteY13" fmla="*/ 63480 h 79888"/>
                <a:gd name="connsiteX14" fmla="*/ 59043 w 95169"/>
                <a:gd name="connsiteY14" fmla="*/ 23093 h 79888"/>
                <a:gd name="connsiteX15" fmla="*/ 76476 w 95169"/>
                <a:gd name="connsiteY15" fmla="*/ 5025 h 79888"/>
                <a:gd name="connsiteX16" fmla="*/ 86082 w 95169"/>
                <a:gd name="connsiteY16" fmla="*/ 7505 h 79888"/>
                <a:gd name="connsiteX17" fmla="*/ 78255 w 95169"/>
                <a:gd name="connsiteY17" fmla="*/ 17247 h 79888"/>
                <a:gd name="connsiteX18" fmla="*/ 85370 w 95169"/>
                <a:gd name="connsiteY18" fmla="*/ 23802 h 79888"/>
                <a:gd name="connsiteX19" fmla="*/ 95332 w 95169"/>
                <a:gd name="connsiteY19" fmla="*/ 12996 h 79888"/>
                <a:gd name="connsiteX20" fmla="*/ 76832 w 95169"/>
                <a:gd name="connsiteY20" fmla="*/ 65 h 79888"/>
                <a:gd name="connsiteX21" fmla="*/ 56909 w 95169"/>
                <a:gd name="connsiteY21" fmla="*/ 12642 h 79888"/>
                <a:gd name="connsiteX22" fmla="*/ 35562 w 95169"/>
                <a:gd name="connsiteY22" fmla="*/ 65 h 79888"/>
                <a:gd name="connsiteX23" fmla="*/ 4254 w 95169"/>
                <a:gd name="connsiteY23" fmla="*/ 27167 h 79888"/>
                <a:gd name="connsiteX24" fmla="*/ 7278 w 95169"/>
                <a:gd name="connsiteY24" fmla="*/ 29470 h 79888"/>
                <a:gd name="connsiteX25" fmla="*/ 10658 w 95169"/>
                <a:gd name="connsiteY25" fmla="*/ 26459 h 79888"/>
                <a:gd name="connsiteX26" fmla="*/ 35029 w 95169"/>
                <a:gd name="connsiteY26" fmla="*/ 5025 h 79888"/>
                <a:gd name="connsiteX27" fmla="*/ 45702 w 95169"/>
                <a:gd name="connsiteY27" fmla="*/ 16716 h 79888"/>
                <a:gd name="connsiteX28" fmla="*/ 41966 w 95169"/>
                <a:gd name="connsiteY28" fmla="*/ 35138 h 79888"/>
                <a:gd name="connsiteX29" fmla="*/ 35918 w 95169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69" h="79888">
                  <a:moveTo>
                    <a:pt x="35918" y="59406"/>
                  </a:moveTo>
                  <a:cubicBezTo>
                    <a:pt x="34139" y="65428"/>
                    <a:pt x="28269" y="74994"/>
                    <a:pt x="19197" y="74994"/>
                  </a:cubicBezTo>
                  <a:cubicBezTo>
                    <a:pt x="18663" y="74994"/>
                    <a:pt x="13326" y="74994"/>
                    <a:pt x="9591" y="72514"/>
                  </a:cubicBezTo>
                  <a:cubicBezTo>
                    <a:pt x="16884" y="70211"/>
                    <a:pt x="17418" y="63834"/>
                    <a:pt x="17418" y="62771"/>
                  </a:cubicBezTo>
                  <a:cubicBezTo>
                    <a:pt x="17418" y="58874"/>
                    <a:pt x="14394" y="56217"/>
                    <a:pt x="10302" y="56217"/>
                  </a:cubicBezTo>
                  <a:cubicBezTo>
                    <a:pt x="5321" y="56217"/>
                    <a:pt x="163" y="60469"/>
                    <a:pt x="163" y="67023"/>
                  </a:cubicBezTo>
                  <a:cubicBezTo>
                    <a:pt x="163" y="75879"/>
                    <a:pt x="10124" y="79954"/>
                    <a:pt x="18841" y="79954"/>
                  </a:cubicBezTo>
                  <a:cubicBezTo>
                    <a:pt x="27024" y="79954"/>
                    <a:pt x="34317" y="74817"/>
                    <a:pt x="38764" y="67377"/>
                  </a:cubicBezTo>
                  <a:cubicBezTo>
                    <a:pt x="43033" y="76765"/>
                    <a:pt x="52817" y="79954"/>
                    <a:pt x="59933" y="79954"/>
                  </a:cubicBezTo>
                  <a:cubicBezTo>
                    <a:pt x="80389" y="79954"/>
                    <a:pt x="91241" y="57812"/>
                    <a:pt x="91241" y="52852"/>
                  </a:cubicBezTo>
                  <a:cubicBezTo>
                    <a:pt x="91241" y="50549"/>
                    <a:pt x="88928" y="50549"/>
                    <a:pt x="88394" y="50549"/>
                  </a:cubicBezTo>
                  <a:cubicBezTo>
                    <a:pt x="85904" y="50549"/>
                    <a:pt x="85726" y="51435"/>
                    <a:pt x="85015" y="53560"/>
                  </a:cubicBezTo>
                  <a:cubicBezTo>
                    <a:pt x="81279" y="65783"/>
                    <a:pt x="70606" y="74994"/>
                    <a:pt x="60644" y="74994"/>
                  </a:cubicBezTo>
                  <a:cubicBezTo>
                    <a:pt x="53529" y="74994"/>
                    <a:pt x="49793" y="70211"/>
                    <a:pt x="49793" y="63480"/>
                  </a:cubicBezTo>
                  <a:cubicBezTo>
                    <a:pt x="49793" y="58874"/>
                    <a:pt x="54062" y="42755"/>
                    <a:pt x="59043" y="23093"/>
                  </a:cubicBezTo>
                  <a:cubicBezTo>
                    <a:pt x="62601" y="9454"/>
                    <a:pt x="70606" y="5025"/>
                    <a:pt x="76476" y="5025"/>
                  </a:cubicBezTo>
                  <a:cubicBezTo>
                    <a:pt x="76832" y="5025"/>
                    <a:pt x="82346" y="5025"/>
                    <a:pt x="86082" y="7505"/>
                  </a:cubicBezTo>
                  <a:cubicBezTo>
                    <a:pt x="80389" y="9099"/>
                    <a:pt x="78255" y="14059"/>
                    <a:pt x="78255" y="17247"/>
                  </a:cubicBezTo>
                  <a:cubicBezTo>
                    <a:pt x="78255" y="21144"/>
                    <a:pt x="81279" y="23802"/>
                    <a:pt x="85370" y="23802"/>
                  </a:cubicBezTo>
                  <a:cubicBezTo>
                    <a:pt x="89462" y="23802"/>
                    <a:pt x="95332" y="20436"/>
                    <a:pt x="95332" y="12996"/>
                  </a:cubicBezTo>
                  <a:cubicBezTo>
                    <a:pt x="95332" y="3077"/>
                    <a:pt x="83947" y="65"/>
                    <a:pt x="76832" y="65"/>
                  </a:cubicBezTo>
                  <a:cubicBezTo>
                    <a:pt x="67937" y="65"/>
                    <a:pt x="60822" y="5911"/>
                    <a:pt x="56909" y="12642"/>
                  </a:cubicBezTo>
                  <a:cubicBezTo>
                    <a:pt x="53707" y="5379"/>
                    <a:pt x="45524" y="65"/>
                    <a:pt x="35562" y="65"/>
                  </a:cubicBezTo>
                  <a:cubicBezTo>
                    <a:pt x="15639" y="65"/>
                    <a:pt x="4254" y="21853"/>
                    <a:pt x="4254" y="27167"/>
                  </a:cubicBezTo>
                  <a:cubicBezTo>
                    <a:pt x="4254" y="29470"/>
                    <a:pt x="6745" y="29470"/>
                    <a:pt x="7278" y="29470"/>
                  </a:cubicBezTo>
                  <a:cubicBezTo>
                    <a:pt x="9591" y="29470"/>
                    <a:pt x="9769" y="28761"/>
                    <a:pt x="10658" y="26459"/>
                  </a:cubicBezTo>
                  <a:cubicBezTo>
                    <a:pt x="15105" y="12642"/>
                    <a:pt x="26312" y="5025"/>
                    <a:pt x="35029" y="5025"/>
                  </a:cubicBezTo>
                  <a:cubicBezTo>
                    <a:pt x="40899" y="5025"/>
                    <a:pt x="45702" y="8214"/>
                    <a:pt x="45702" y="16716"/>
                  </a:cubicBezTo>
                  <a:cubicBezTo>
                    <a:pt x="45702" y="20259"/>
                    <a:pt x="43567" y="29116"/>
                    <a:pt x="41966" y="35138"/>
                  </a:cubicBezTo>
                  <a:lnTo>
                    <a:pt x="35918" y="5940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DD4B97E5-920F-B320-77EB-1037D9499A17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8575169" y="2714506"/>
              <a:ext cx="91255" cy="114252"/>
            </a:xfrm>
            <a:custGeom>
              <a:avLst/>
              <a:gdLst>
                <a:gd name="connsiteX0" fmla="*/ 90711 w 91255"/>
                <a:gd name="connsiteY0" fmla="*/ 11402 h 114252"/>
                <a:gd name="connsiteX1" fmla="*/ 91423 w 91255"/>
                <a:gd name="connsiteY1" fmla="*/ 7505 h 114252"/>
                <a:gd name="connsiteX2" fmla="*/ 85553 w 91255"/>
                <a:gd name="connsiteY2" fmla="*/ 1837 h 114252"/>
                <a:gd name="connsiteX3" fmla="*/ 78259 w 91255"/>
                <a:gd name="connsiteY3" fmla="*/ 6088 h 114252"/>
                <a:gd name="connsiteX4" fmla="*/ 75413 w 91255"/>
                <a:gd name="connsiteY4" fmla="*/ 16362 h 114252"/>
                <a:gd name="connsiteX5" fmla="*/ 71678 w 91255"/>
                <a:gd name="connsiteY5" fmla="*/ 31064 h 114252"/>
                <a:gd name="connsiteX6" fmla="*/ 64562 w 91255"/>
                <a:gd name="connsiteY6" fmla="*/ 59583 h 114252"/>
                <a:gd name="connsiteX7" fmla="*/ 42682 w 91255"/>
                <a:gd name="connsiteY7" fmla="*/ 74994 h 114252"/>
                <a:gd name="connsiteX8" fmla="*/ 30586 w 91255"/>
                <a:gd name="connsiteY8" fmla="*/ 60291 h 114252"/>
                <a:gd name="connsiteX9" fmla="*/ 40014 w 91255"/>
                <a:gd name="connsiteY9" fmla="*/ 25927 h 114252"/>
                <a:gd name="connsiteX10" fmla="*/ 43038 w 91255"/>
                <a:gd name="connsiteY10" fmla="*/ 15122 h 114252"/>
                <a:gd name="connsiteX11" fmla="*/ 26139 w 91255"/>
                <a:gd name="connsiteY11" fmla="*/ 65 h 114252"/>
                <a:gd name="connsiteX12" fmla="*/ 167 w 91255"/>
                <a:gd name="connsiteY12" fmla="*/ 27167 h 114252"/>
                <a:gd name="connsiteX13" fmla="*/ 3191 w 91255"/>
                <a:gd name="connsiteY13" fmla="*/ 29470 h 114252"/>
                <a:gd name="connsiteX14" fmla="*/ 6393 w 91255"/>
                <a:gd name="connsiteY14" fmla="*/ 26636 h 114252"/>
                <a:gd name="connsiteX15" fmla="*/ 25605 w 91255"/>
                <a:gd name="connsiteY15" fmla="*/ 5025 h 114252"/>
                <a:gd name="connsiteX16" fmla="*/ 30052 w 91255"/>
                <a:gd name="connsiteY16" fmla="*/ 11225 h 114252"/>
                <a:gd name="connsiteX17" fmla="*/ 27562 w 91255"/>
                <a:gd name="connsiteY17" fmla="*/ 21499 h 114252"/>
                <a:gd name="connsiteX18" fmla="*/ 17244 w 91255"/>
                <a:gd name="connsiteY18" fmla="*/ 57457 h 114252"/>
                <a:gd name="connsiteX19" fmla="*/ 24182 w 91255"/>
                <a:gd name="connsiteY19" fmla="*/ 74462 h 114252"/>
                <a:gd name="connsiteX20" fmla="*/ 41971 w 91255"/>
                <a:gd name="connsiteY20" fmla="*/ 79954 h 114252"/>
                <a:gd name="connsiteX21" fmla="*/ 61360 w 91255"/>
                <a:gd name="connsiteY21" fmla="*/ 71982 h 114252"/>
                <a:gd name="connsiteX22" fmla="*/ 49620 w 91255"/>
                <a:gd name="connsiteY22" fmla="*/ 98021 h 114252"/>
                <a:gd name="connsiteX23" fmla="*/ 28273 w 91255"/>
                <a:gd name="connsiteY23" fmla="*/ 109358 h 114252"/>
                <a:gd name="connsiteX24" fmla="*/ 14932 w 91255"/>
                <a:gd name="connsiteY24" fmla="*/ 103513 h 114252"/>
                <a:gd name="connsiteX25" fmla="*/ 24538 w 91255"/>
                <a:gd name="connsiteY25" fmla="*/ 93770 h 114252"/>
                <a:gd name="connsiteX26" fmla="*/ 17600 w 91255"/>
                <a:gd name="connsiteY26" fmla="*/ 87039 h 114252"/>
                <a:gd name="connsiteX27" fmla="*/ 7283 w 91255"/>
                <a:gd name="connsiteY27" fmla="*/ 98730 h 114252"/>
                <a:gd name="connsiteX28" fmla="*/ 28451 w 91255"/>
                <a:gd name="connsiteY28" fmla="*/ 114318 h 114252"/>
                <a:gd name="connsiteX29" fmla="*/ 73812 w 91255"/>
                <a:gd name="connsiteY29" fmla="*/ 78359 h 114252"/>
                <a:gd name="connsiteX30" fmla="*/ 90711 w 91255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255" h="114252">
                  <a:moveTo>
                    <a:pt x="90711" y="11402"/>
                  </a:moveTo>
                  <a:cubicBezTo>
                    <a:pt x="91423" y="8922"/>
                    <a:pt x="91423" y="8568"/>
                    <a:pt x="91423" y="7505"/>
                  </a:cubicBezTo>
                  <a:cubicBezTo>
                    <a:pt x="91423" y="3962"/>
                    <a:pt x="88577" y="1837"/>
                    <a:pt x="85553" y="1837"/>
                  </a:cubicBezTo>
                  <a:cubicBezTo>
                    <a:pt x="83596" y="1837"/>
                    <a:pt x="80216" y="2722"/>
                    <a:pt x="78259" y="6088"/>
                  </a:cubicBezTo>
                  <a:cubicBezTo>
                    <a:pt x="77726" y="7151"/>
                    <a:pt x="76303" y="12819"/>
                    <a:pt x="75413" y="16362"/>
                  </a:cubicBezTo>
                  <a:lnTo>
                    <a:pt x="71678" y="31064"/>
                  </a:lnTo>
                  <a:cubicBezTo>
                    <a:pt x="70610" y="35315"/>
                    <a:pt x="65096" y="57634"/>
                    <a:pt x="64562" y="59583"/>
                  </a:cubicBezTo>
                  <a:cubicBezTo>
                    <a:pt x="64384" y="59583"/>
                    <a:pt x="56557" y="74994"/>
                    <a:pt x="42682" y="74994"/>
                  </a:cubicBezTo>
                  <a:cubicBezTo>
                    <a:pt x="30586" y="74994"/>
                    <a:pt x="30586" y="63480"/>
                    <a:pt x="30586" y="60291"/>
                  </a:cubicBezTo>
                  <a:cubicBezTo>
                    <a:pt x="30586" y="50726"/>
                    <a:pt x="34677" y="39567"/>
                    <a:pt x="40014" y="25927"/>
                  </a:cubicBezTo>
                  <a:cubicBezTo>
                    <a:pt x="42148" y="20259"/>
                    <a:pt x="43038" y="18133"/>
                    <a:pt x="43038" y="15122"/>
                  </a:cubicBezTo>
                  <a:cubicBezTo>
                    <a:pt x="43038" y="6619"/>
                    <a:pt x="35745" y="65"/>
                    <a:pt x="26139" y="65"/>
                  </a:cubicBezTo>
                  <a:cubicBezTo>
                    <a:pt x="8172" y="65"/>
                    <a:pt x="167" y="24156"/>
                    <a:pt x="167" y="27167"/>
                  </a:cubicBezTo>
                  <a:cubicBezTo>
                    <a:pt x="167" y="29470"/>
                    <a:pt x="2658" y="29470"/>
                    <a:pt x="3191" y="29470"/>
                  </a:cubicBezTo>
                  <a:cubicBezTo>
                    <a:pt x="5682" y="29470"/>
                    <a:pt x="5860" y="28584"/>
                    <a:pt x="6393" y="26636"/>
                  </a:cubicBezTo>
                  <a:cubicBezTo>
                    <a:pt x="10840" y="11933"/>
                    <a:pt x="18490" y="5025"/>
                    <a:pt x="25605" y="5025"/>
                  </a:cubicBezTo>
                  <a:cubicBezTo>
                    <a:pt x="28629" y="5025"/>
                    <a:pt x="30052" y="6974"/>
                    <a:pt x="30052" y="11225"/>
                  </a:cubicBezTo>
                  <a:cubicBezTo>
                    <a:pt x="30052" y="15299"/>
                    <a:pt x="28451" y="19196"/>
                    <a:pt x="27562" y="21499"/>
                  </a:cubicBezTo>
                  <a:cubicBezTo>
                    <a:pt x="19023" y="43109"/>
                    <a:pt x="17244" y="49663"/>
                    <a:pt x="17244" y="57457"/>
                  </a:cubicBezTo>
                  <a:cubicBezTo>
                    <a:pt x="17244" y="60469"/>
                    <a:pt x="17244" y="68794"/>
                    <a:pt x="24182" y="74462"/>
                  </a:cubicBezTo>
                  <a:cubicBezTo>
                    <a:pt x="29696" y="79068"/>
                    <a:pt x="37168" y="79954"/>
                    <a:pt x="41971" y="79954"/>
                  </a:cubicBezTo>
                  <a:cubicBezTo>
                    <a:pt x="49086" y="79954"/>
                    <a:pt x="55490" y="77297"/>
                    <a:pt x="61360" y="71982"/>
                  </a:cubicBezTo>
                  <a:cubicBezTo>
                    <a:pt x="59048" y="81725"/>
                    <a:pt x="57091" y="89165"/>
                    <a:pt x="49620" y="98021"/>
                  </a:cubicBezTo>
                  <a:cubicBezTo>
                    <a:pt x="44817" y="103513"/>
                    <a:pt x="37701" y="109358"/>
                    <a:pt x="28273" y="109358"/>
                  </a:cubicBezTo>
                  <a:cubicBezTo>
                    <a:pt x="27028" y="109358"/>
                    <a:pt x="18667" y="109358"/>
                    <a:pt x="14932" y="103513"/>
                  </a:cubicBezTo>
                  <a:cubicBezTo>
                    <a:pt x="24538" y="102450"/>
                    <a:pt x="24538" y="93947"/>
                    <a:pt x="24538" y="93770"/>
                  </a:cubicBezTo>
                  <a:cubicBezTo>
                    <a:pt x="24538" y="88102"/>
                    <a:pt x="19379" y="87039"/>
                    <a:pt x="17600" y="87039"/>
                  </a:cubicBezTo>
                  <a:cubicBezTo>
                    <a:pt x="13153" y="87039"/>
                    <a:pt x="7283" y="90582"/>
                    <a:pt x="7283" y="98730"/>
                  </a:cubicBezTo>
                  <a:cubicBezTo>
                    <a:pt x="7283" y="107764"/>
                    <a:pt x="15821" y="114318"/>
                    <a:pt x="28451" y="114318"/>
                  </a:cubicBezTo>
                  <a:cubicBezTo>
                    <a:pt x="46418" y="114318"/>
                    <a:pt x="68298" y="100501"/>
                    <a:pt x="73812" y="78359"/>
                  </a:cubicBezTo>
                  <a:lnTo>
                    <a:pt x="90711" y="114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18E3BC4F-CEEC-8880-1664-BB331A921E34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8988434" y="2594499"/>
              <a:ext cx="106985" cy="174099"/>
            </a:xfrm>
            <a:custGeom>
              <a:avLst/>
              <a:gdLst>
                <a:gd name="connsiteX0" fmla="*/ 107169 w 106985"/>
                <a:gd name="connsiteY0" fmla="*/ 87620 h 174099"/>
                <a:gd name="connsiteX1" fmla="*/ 97004 w 106985"/>
                <a:gd name="connsiteY1" fmla="*/ 28406 h 174099"/>
                <a:gd name="connsiteX2" fmla="*/ 53803 w 106985"/>
                <a:gd name="connsiteY2" fmla="*/ 64 h 174099"/>
                <a:gd name="connsiteX3" fmla="*/ 9586 w 106985"/>
                <a:gd name="connsiteY3" fmla="*/ 30177 h 174099"/>
                <a:gd name="connsiteX4" fmla="*/ 183 w 106985"/>
                <a:gd name="connsiteY4" fmla="*/ 87620 h 174099"/>
                <a:gd name="connsiteX5" fmla="*/ 11619 w 106985"/>
                <a:gd name="connsiteY5" fmla="*/ 148605 h 174099"/>
                <a:gd name="connsiteX6" fmla="*/ 53549 w 106985"/>
                <a:gd name="connsiteY6" fmla="*/ 174163 h 174099"/>
                <a:gd name="connsiteX7" fmla="*/ 97767 w 106985"/>
                <a:gd name="connsiteY7" fmla="*/ 144809 h 174099"/>
                <a:gd name="connsiteX8" fmla="*/ 107169 w 106985"/>
                <a:gd name="connsiteY8" fmla="*/ 87620 h 174099"/>
                <a:gd name="connsiteX9" fmla="*/ 53549 w 106985"/>
                <a:gd name="connsiteY9" fmla="*/ 168596 h 174099"/>
                <a:gd name="connsiteX10" fmla="*/ 24071 w 106985"/>
                <a:gd name="connsiteY10" fmla="*/ 137977 h 174099"/>
                <a:gd name="connsiteX11" fmla="*/ 21276 w 106985"/>
                <a:gd name="connsiteY11" fmla="*/ 84583 h 174099"/>
                <a:gd name="connsiteX12" fmla="*/ 23309 w 106985"/>
                <a:gd name="connsiteY12" fmla="*/ 38022 h 174099"/>
                <a:gd name="connsiteX13" fmla="*/ 53549 w 106985"/>
                <a:gd name="connsiteY13" fmla="*/ 5631 h 174099"/>
                <a:gd name="connsiteX14" fmla="*/ 83536 w 106985"/>
                <a:gd name="connsiteY14" fmla="*/ 35238 h 174099"/>
                <a:gd name="connsiteX15" fmla="*/ 86077 w 106985"/>
                <a:gd name="connsiteY15" fmla="*/ 84583 h 174099"/>
                <a:gd name="connsiteX16" fmla="*/ 83282 w 106985"/>
                <a:gd name="connsiteY16" fmla="*/ 136965 h 174099"/>
                <a:gd name="connsiteX17" fmla="*/ 53549 w 106985"/>
                <a:gd name="connsiteY17" fmla="*/ 168596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69" y="87620"/>
                  </a:moveTo>
                  <a:cubicBezTo>
                    <a:pt x="107169" y="67376"/>
                    <a:pt x="105899" y="47132"/>
                    <a:pt x="97004" y="28406"/>
                  </a:cubicBezTo>
                  <a:cubicBezTo>
                    <a:pt x="85315" y="4113"/>
                    <a:pt x="64477" y="64"/>
                    <a:pt x="53803" y="64"/>
                  </a:cubicBezTo>
                  <a:cubicBezTo>
                    <a:pt x="38556" y="64"/>
                    <a:pt x="20005" y="6643"/>
                    <a:pt x="9586" y="30177"/>
                  </a:cubicBezTo>
                  <a:cubicBezTo>
                    <a:pt x="1454" y="47638"/>
                    <a:pt x="183" y="67376"/>
                    <a:pt x="183" y="87620"/>
                  </a:cubicBezTo>
                  <a:cubicBezTo>
                    <a:pt x="183" y="106599"/>
                    <a:pt x="1200" y="129373"/>
                    <a:pt x="11619" y="148605"/>
                  </a:cubicBezTo>
                  <a:cubicBezTo>
                    <a:pt x="22546" y="169102"/>
                    <a:pt x="41097" y="174163"/>
                    <a:pt x="53549" y="174163"/>
                  </a:cubicBezTo>
                  <a:cubicBezTo>
                    <a:pt x="67272" y="174163"/>
                    <a:pt x="86585" y="168849"/>
                    <a:pt x="97767" y="144809"/>
                  </a:cubicBezTo>
                  <a:cubicBezTo>
                    <a:pt x="105899" y="127349"/>
                    <a:pt x="107169" y="107611"/>
                    <a:pt x="107169" y="87620"/>
                  </a:cubicBezTo>
                  <a:close/>
                  <a:moveTo>
                    <a:pt x="53549" y="168596"/>
                  </a:moveTo>
                  <a:cubicBezTo>
                    <a:pt x="43639" y="168596"/>
                    <a:pt x="28645" y="162270"/>
                    <a:pt x="24071" y="137977"/>
                  </a:cubicBezTo>
                  <a:cubicBezTo>
                    <a:pt x="21276" y="122794"/>
                    <a:pt x="21276" y="99513"/>
                    <a:pt x="21276" y="84583"/>
                  </a:cubicBezTo>
                  <a:cubicBezTo>
                    <a:pt x="21276" y="68388"/>
                    <a:pt x="21276" y="51687"/>
                    <a:pt x="23309" y="38022"/>
                  </a:cubicBezTo>
                  <a:cubicBezTo>
                    <a:pt x="28137" y="7909"/>
                    <a:pt x="47196" y="5631"/>
                    <a:pt x="53549" y="5631"/>
                  </a:cubicBezTo>
                  <a:cubicBezTo>
                    <a:pt x="61935" y="5631"/>
                    <a:pt x="78708" y="10186"/>
                    <a:pt x="83536" y="35238"/>
                  </a:cubicBezTo>
                  <a:cubicBezTo>
                    <a:pt x="86077" y="49409"/>
                    <a:pt x="86077" y="68641"/>
                    <a:pt x="86077" y="84583"/>
                  </a:cubicBezTo>
                  <a:cubicBezTo>
                    <a:pt x="86077" y="103562"/>
                    <a:pt x="86077" y="120770"/>
                    <a:pt x="83282" y="136965"/>
                  </a:cubicBezTo>
                  <a:cubicBezTo>
                    <a:pt x="79470" y="161005"/>
                    <a:pt x="64985" y="168596"/>
                    <a:pt x="53549" y="16859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F300CCA6-B5CD-C186-26CC-3ADE3430A764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7416836" y="3006579"/>
              <a:ext cx="143071" cy="163724"/>
            </a:xfrm>
            <a:custGeom>
              <a:avLst/>
              <a:gdLst>
                <a:gd name="connsiteX0" fmla="*/ 140398 w 143071"/>
                <a:gd name="connsiteY0" fmla="*/ 9947 h 163724"/>
                <a:gd name="connsiteX1" fmla="*/ 143193 w 143071"/>
                <a:gd name="connsiteY1" fmla="*/ 5898 h 163724"/>
                <a:gd name="connsiteX2" fmla="*/ 140144 w 143071"/>
                <a:gd name="connsiteY2" fmla="*/ 2862 h 163724"/>
                <a:gd name="connsiteX3" fmla="*/ 136078 w 143071"/>
                <a:gd name="connsiteY3" fmla="*/ 5898 h 163724"/>
                <a:gd name="connsiteX4" fmla="*/ 77884 w 143071"/>
                <a:gd name="connsiteY4" fmla="*/ 70426 h 163724"/>
                <a:gd name="connsiteX5" fmla="*/ 59841 w 143071"/>
                <a:gd name="connsiteY5" fmla="*/ 18551 h 163724"/>
                <a:gd name="connsiteX6" fmla="*/ 29092 w 143071"/>
                <a:gd name="connsiteY6" fmla="*/ 78 h 163724"/>
                <a:gd name="connsiteX7" fmla="*/ 7746 w 143071"/>
                <a:gd name="connsiteY7" fmla="*/ 16780 h 163724"/>
                <a:gd name="connsiteX8" fmla="*/ 10795 w 143071"/>
                <a:gd name="connsiteY8" fmla="*/ 19310 h 163724"/>
                <a:gd name="connsiteX9" fmla="*/ 14099 w 143071"/>
                <a:gd name="connsiteY9" fmla="*/ 16526 h 163724"/>
                <a:gd name="connsiteX10" fmla="*/ 27567 w 143071"/>
                <a:gd name="connsiteY10" fmla="*/ 5645 h 163724"/>
                <a:gd name="connsiteX11" fmla="*/ 47135 w 143071"/>
                <a:gd name="connsiteY11" fmla="*/ 36011 h 163724"/>
                <a:gd name="connsiteX12" fmla="*/ 63399 w 143071"/>
                <a:gd name="connsiteY12" fmla="*/ 86116 h 163724"/>
                <a:gd name="connsiteX13" fmla="*/ 61366 w 143071"/>
                <a:gd name="connsiteY13" fmla="*/ 88899 h 163724"/>
                <a:gd name="connsiteX14" fmla="*/ 2917 w 143071"/>
                <a:gd name="connsiteY14" fmla="*/ 153933 h 163724"/>
                <a:gd name="connsiteX15" fmla="*/ 122 w 143071"/>
                <a:gd name="connsiteY15" fmla="*/ 157982 h 163724"/>
                <a:gd name="connsiteX16" fmla="*/ 3171 w 143071"/>
                <a:gd name="connsiteY16" fmla="*/ 161019 h 163724"/>
                <a:gd name="connsiteX17" fmla="*/ 7237 w 143071"/>
                <a:gd name="connsiteY17" fmla="*/ 158235 h 163724"/>
                <a:gd name="connsiteX18" fmla="*/ 65432 w 143071"/>
                <a:gd name="connsiteY18" fmla="*/ 93201 h 163724"/>
                <a:gd name="connsiteX19" fmla="*/ 82712 w 143071"/>
                <a:gd name="connsiteY19" fmla="*/ 143558 h 163724"/>
                <a:gd name="connsiteX20" fmla="*/ 114223 w 143071"/>
                <a:gd name="connsiteY20" fmla="*/ 163802 h 163724"/>
                <a:gd name="connsiteX21" fmla="*/ 135824 w 143071"/>
                <a:gd name="connsiteY21" fmla="*/ 147354 h 163724"/>
                <a:gd name="connsiteX22" fmla="*/ 132774 w 143071"/>
                <a:gd name="connsiteY22" fmla="*/ 144570 h 163724"/>
                <a:gd name="connsiteX23" fmla="*/ 129217 w 143071"/>
                <a:gd name="connsiteY23" fmla="*/ 148113 h 163724"/>
                <a:gd name="connsiteX24" fmla="*/ 115748 w 143071"/>
                <a:gd name="connsiteY24" fmla="*/ 158235 h 163724"/>
                <a:gd name="connsiteX25" fmla="*/ 79917 w 143071"/>
                <a:gd name="connsiteY25" fmla="*/ 77512 h 163724"/>
                <a:gd name="connsiteX26" fmla="*/ 140398 w 143071"/>
                <a:gd name="connsiteY26" fmla="*/ 9947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071" h="163724">
                  <a:moveTo>
                    <a:pt x="140398" y="9947"/>
                  </a:moveTo>
                  <a:cubicBezTo>
                    <a:pt x="143193" y="7164"/>
                    <a:pt x="143193" y="6657"/>
                    <a:pt x="143193" y="5898"/>
                  </a:cubicBezTo>
                  <a:cubicBezTo>
                    <a:pt x="143193" y="4380"/>
                    <a:pt x="142177" y="2862"/>
                    <a:pt x="140144" y="2862"/>
                  </a:cubicBezTo>
                  <a:cubicBezTo>
                    <a:pt x="138619" y="2862"/>
                    <a:pt x="137603" y="4127"/>
                    <a:pt x="136078" y="5898"/>
                  </a:cubicBezTo>
                  <a:lnTo>
                    <a:pt x="77884" y="70426"/>
                  </a:lnTo>
                  <a:cubicBezTo>
                    <a:pt x="67719" y="38289"/>
                    <a:pt x="65686" y="31963"/>
                    <a:pt x="59841" y="18551"/>
                  </a:cubicBezTo>
                  <a:cubicBezTo>
                    <a:pt x="57046" y="12731"/>
                    <a:pt x="51455" y="78"/>
                    <a:pt x="29092" y="78"/>
                  </a:cubicBezTo>
                  <a:cubicBezTo>
                    <a:pt x="14353" y="78"/>
                    <a:pt x="7746" y="13237"/>
                    <a:pt x="7746" y="16780"/>
                  </a:cubicBezTo>
                  <a:cubicBezTo>
                    <a:pt x="7746" y="17033"/>
                    <a:pt x="7746" y="19310"/>
                    <a:pt x="10795" y="19310"/>
                  </a:cubicBezTo>
                  <a:cubicBezTo>
                    <a:pt x="13082" y="19310"/>
                    <a:pt x="13590" y="17792"/>
                    <a:pt x="14099" y="16526"/>
                  </a:cubicBezTo>
                  <a:cubicBezTo>
                    <a:pt x="17911" y="6657"/>
                    <a:pt x="26042" y="5645"/>
                    <a:pt x="27567" y="5645"/>
                  </a:cubicBezTo>
                  <a:cubicBezTo>
                    <a:pt x="35191" y="5645"/>
                    <a:pt x="42815" y="24877"/>
                    <a:pt x="47135" y="36011"/>
                  </a:cubicBezTo>
                  <a:cubicBezTo>
                    <a:pt x="55267" y="56002"/>
                    <a:pt x="63399" y="85356"/>
                    <a:pt x="63399" y="86116"/>
                  </a:cubicBezTo>
                  <a:cubicBezTo>
                    <a:pt x="63399" y="86369"/>
                    <a:pt x="63399" y="86875"/>
                    <a:pt x="61366" y="88899"/>
                  </a:cubicBezTo>
                  <a:lnTo>
                    <a:pt x="2917" y="153933"/>
                  </a:lnTo>
                  <a:cubicBezTo>
                    <a:pt x="122" y="156717"/>
                    <a:pt x="122" y="157223"/>
                    <a:pt x="122" y="157982"/>
                  </a:cubicBezTo>
                  <a:cubicBezTo>
                    <a:pt x="122" y="159500"/>
                    <a:pt x="1647" y="161019"/>
                    <a:pt x="3171" y="161019"/>
                  </a:cubicBezTo>
                  <a:cubicBezTo>
                    <a:pt x="4950" y="161019"/>
                    <a:pt x="6221" y="159247"/>
                    <a:pt x="7237" y="158235"/>
                  </a:cubicBezTo>
                  <a:lnTo>
                    <a:pt x="65432" y="93201"/>
                  </a:lnTo>
                  <a:cubicBezTo>
                    <a:pt x="73564" y="119518"/>
                    <a:pt x="76613" y="129387"/>
                    <a:pt x="82712" y="143558"/>
                  </a:cubicBezTo>
                  <a:cubicBezTo>
                    <a:pt x="86016" y="151150"/>
                    <a:pt x="91606" y="163802"/>
                    <a:pt x="114223" y="163802"/>
                  </a:cubicBezTo>
                  <a:cubicBezTo>
                    <a:pt x="128962" y="163802"/>
                    <a:pt x="135824" y="150644"/>
                    <a:pt x="135824" y="147354"/>
                  </a:cubicBezTo>
                  <a:cubicBezTo>
                    <a:pt x="135824" y="146089"/>
                    <a:pt x="135315" y="144570"/>
                    <a:pt x="132774" y="144570"/>
                  </a:cubicBezTo>
                  <a:cubicBezTo>
                    <a:pt x="130233" y="144570"/>
                    <a:pt x="129979" y="145583"/>
                    <a:pt x="129217" y="148113"/>
                  </a:cubicBezTo>
                  <a:cubicBezTo>
                    <a:pt x="126929" y="154186"/>
                    <a:pt x="120576" y="158235"/>
                    <a:pt x="115748" y="158235"/>
                  </a:cubicBezTo>
                  <a:cubicBezTo>
                    <a:pt x="102788" y="158235"/>
                    <a:pt x="85507" y="96997"/>
                    <a:pt x="79917" y="77512"/>
                  </a:cubicBezTo>
                  <a:lnTo>
                    <a:pt x="140398" y="994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FDA8775D-5EDE-333A-B300-B8E1DCFB9D22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7588418" y="2854131"/>
              <a:ext cx="46250" cy="176958"/>
            </a:xfrm>
            <a:custGeom>
              <a:avLst/>
              <a:gdLst>
                <a:gd name="connsiteX0" fmla="*/ 42821 w 46250"/>
                <a:gd name="connsiteY0" fmla="*/ 73 h 176958"/>
                <a:gd name="connsiteX1" fmla="*/ 128 w 46250"/>
                <a:gd name="connsiteY1" fmla="*/ 88464 h 176958"/>
                <a:gd name="connsiteX2" fmla="*/ 42821 w 46250"/>
                <a:gd name="connsiteY2" fmla="*/ 177032 h 176958"/>
                <a:gd name="connsiteX3" fmla="*/ 46379 w 46250"/>
                <a:gd name="connsiteY3" fmla="*/ 174906 h 176958"/>
                <a:gd name="connsiteX4" fmla="*/ 44600 w 46250"/>
                <a:gd name="connsiteY4" fmla="*/ 172249 h 176958"/>
                <a:gd name="connsiteX5" fmla="*/ 12224 w 46250"/>
                <a:gd name="connsiteY5" fmla="*/ 88641 h 176958"/>
                <a:gd name="connsiteX6" fmla="*/ 45133 w 46250"/>
                <a:gd name="connsiteY6" fmla="*/ 4324 h 176958"/>
                <a:gd name="connsiteX7" fmla="*/ 46379 w 46250"/>
                <a:gd name="connsiteY7" fmla="*/ 2199 h 176958"/>
                <a:gd name="connsiteX8" fmla="*/ 42821 w 46250"/>
                <a:gd name="connsiteY8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50" h="176958">
                  <a:moveTo>
                    <a:pt x="42821" y="73"/>
                  </a:moveTo>
                  <a:cubicBezTo>
                    <a:pt x="9022" y="23809"/>
                    <a:pt x="128" y="61362"/>
                    <a:pt x="128" y="88464"/>
                  </a:cubicBezTo>
                  <a:cubicBezTo>
                    <a:pt x="128" y="113440"/>
                    <a:pt x="7599" y="152233"/>
                    <a:pt x="42821" y="177032"/>
                  </a:cubicBezTo>
                  <a:cubicBezTo>
                    <a:pt x="44244" y="177032"/>
                    <a:pt x="46379" y="177032"/>
                    <a:pt x="46379" y="174906"/>
                  </a:cubicBezTo>
                  <a:cubicBezTo>
                    <a:pt x="46379" y="173843"/>
                    <a:pt x="45845" y="173489"/>
                    <a:pt x="44600" y="172249"/>
                  </a:cubicBezTo>
                  <a:cubicBezTo>
                    <a:pt x="20941" y="150993"/>
                    <a:pt x="12224" y="120880"/>
                    <a:pt x="12224" y="88641"/>
                  </a:cubicBezTo>
                  <a:cubicBezTo>
                    <a:pt x="12224" y="40814"/>
                    <a:pt x="30547" y="17432"/>
                    <a:pt x="45133" y="4324"/>
                  </a:cubicBezTo>
                  <a:cubicBezTo>
                    <a:pt x="45845" y="3616"/>
                    <a:pt x="46379" y="3084"/>
                    <a:pt x="46379" y="2199"/>
                  </a:cubicBezTo>
                  <a:cubicBezTo>
                    <a:pt x="46379" y="73"/>
                    <a:pt x="44244" y="73"/>
                    <a:pt x="42821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B7D8413D-39F8-ECFD-9449-55E346CE9F9E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656625" y="2869364"/>
              <a:ext cx="82539" cy="121160"/>
            </a:xfrm>
            <a:custGeom>
              <a:avLst/>
              <a:gdLst>
                <a:gd name="connsiteX0" fmla="*/ 82671 w 82539"/>
                <a:gd name="connsiteY0" fmla="*/ 61185 h 121160"/>
                <a:gd name="connsiteX1" fmla="*/ 72175 w 82539"/>
                <a:gd name="connsiteY1" fmla="*/ 15307 h 121160"/>
                <a:gd name="connsiteX2" fmla="*/ 41401 w 82539"/>
                <a:gd name="connsiteY2" fmla="*/ 73 h 121160"/>
                <a:gd name="connsiteX3" fmla="*/ 131 w 82539"/>
                <a:gd name="connsiteY3" fmla="*/ 61185 h 121160"/>
                <a:gd name="connsiteX4" fmla="*/ 41401 w 82539"/>
                <a:gd name="connsiteY4" fmla="*/ 121234 h 121160"/>
                <a:gd name="connsiteX5" fmla="*/ 82671 w 82539"/>
                <a:gd name="connsiteY5" fmla="*/ 61185 h 121160"/>
                <a:gd name="connsiteX6" fmla="*/ 41401 w 82539"/>
                <a:gd name="connsiteY6" fmla="*/ 116274 h 121160"/>
                <a:gd name="connsiteX7" fmla="*/ 18809 w 82539"/>
                <a:gd name="connsiteY7" fmla="*/ 96966 h 121160"/>
                <a:gd name="connsiteX8" fmla="*/ 16319 w 82539"/>
                <a:gd name="connsiteY8" fmla="*/ 58882 h 121160"/>
                <a:gd name="connsiteX9" fmla="*/ 18987 w 82539"/>
                <a:gd name="connsiteY9" fmla="*/ 22746 h 121160"/>
                <a:gd name="connsiteX10" fmla="*/ 41401 w 82539"/>
                <a:gd name="connsiteY10" fmla="*/ 5033 h 121160"/>
                <a:gd name="connsiteX11" fmla="*/ 63459 w 82539"/>
                <a:gd name="connsiteY11" fmla="*/ 21152 h 121160"/>
                <a:gd name="connsiteX12" fmla="*/ 66483 w 82539"/>
                <a:gd name="connsiteY12" fmla="*/ 58882 h 121160"/>
                <a:gd name="connsiteX13" fmla="*/ 64170 w 82539"/>
                <a:gd name="connsiteY13" fmla="*/ 96258 h 121160"/>
                <a:gd name="connsiteX14" fmla="*/ 41401 w 82539"/>
                <a:gd name="connsiteY14" fmla="*/ 116274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539" h="121160">
                  <a:moveTo>
                    <a:pt x="82671" y="61185"/>
                  </a:moveTo>
                  <a:cubicBezTo>
                    <a:pt x="82671" y="41700"/>
                    <a:pt x="80358" y="27706"/>
                    <a:pt x="72175" y="15307"/>
                  </a:cubicBezTo>
                  <a:cubicBezTo>
                    <a:pt x="66661" y="7158"/>
                    <a:pt x="55632" y="73"/>
                    <a:pt x="41401" y="73"/>
                  </a:cubicBezTo>
                  <a:cubicBezTo>
                    <a:pt x="131" y="73"/>
                    <a:pt x="131" y="48431"/>
                    <a:pt x="131" y="61185"/>
                  </a:cubicBezTo>
                  <a:cubicBezTo>
                    <a:pt x="131" y="73939"/>
                    <a:pt x="131" y="121234"/>
                    <a:pt x="41401" y="121234"/>
                  </a:cubicBezTo>
                  <a:cubicBezTo>
                    <a:pt x="82671" y="121234"/>
                    <a:pt x="82671" y="73939"/>
                    <a:pt x="82671" y="61185"/>
                  </a:cubicBezTo>
                  <a:close/>
                  <a:moveTo>
                    <a:pt x="41401" y="116274"/>
                  </a:moveTo>
                  <a:cubicBezTo>
                    <a:pt x="33218" y="116274"/>
                    <a:pt x="22367" y="111491"/>
                    <a:pt x="18809" y="96966"/>
                  </a:cubicBezTo>
                  <a:cubicBezTo>
                    <a:pt x="16319" y="86515"/>
                    <a:pt x="16319" y="71990"/>
                    <a:pt x="16319" y="58882"/>
                  </a:cubicBezTo>
                  <a:cubicBezTo>
                    <a:pt x="16319" y="45951"/>
                    <a:pt x="16319" y="32489"/>
                    <a:pt x="18987" y="22746"/>
                  </a:cubicBezTo>
                  <a:cubicBezTo>
                    <a:pt x="22723" y="8753"/>
                    <a:pt x="34108" y="5033"/>
                    <a:pt x="41401" y="5033"/>
                  </a:cubicBezTo>
                  <a:cubicBezTo>
                    <a:pt x="51007" y="5033"/>
                    <a:pt x="60257" y="10878"/>
                    <a:pt x="63459" y="21152"/>
                  </a:cubicBezTo>
                  <a:cubicBezTo>
                    <a:pt x="66305" y="30717"/>
                    <a:pt x="66483" y="43471"/>
                    <a:pt x="66483" y="58882"/>
                  </a:cubicBezTo>
                  <a:cubicBezTo>
                    <a:pt x="66483" y="71990"/>
                    <a:pt x="66483" y="85098"/>
                    <a:pt x="64170" y="96258"/>
                  </a:cubicBezTo>
                  <a:cubicBezTo>
                    <a:pt x="60613" y="112377"/>
                    <a:pt x="48516" y="116274"/>
                    <a:pt x="41401" y="11627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9F5D6658-813D-0861-ECB4-D47E988B5EBF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761302" y="2854131"/>
              <a:ext cx="46072" cy="176958"/>
            </a:xfrm>
            <a:custGeom>
              <a:avLst/>
              <a:gdLst>
                <a:gd name="connsiteX0" fmla="*/ 3515 w 46072"/>
                <a:gd name="connsiteY0" fmla="*/ 73 h 176958"/>
                <a:gd name="connsiteX1" fmla="*/ 135 w 46072"/>
                <a:gd name="connsiteY1" fmla="*/ 2199 h 176958"/>
                <a:gd name="connsiteX2" fmla="*/ 1736 w 46072"/>
                <a:gd name="connsiteY2" fmla="*/ 4856 h 176958"/>
                <a:gd name="connsiteX3" fmla="*/ 34112 w 46072"/>
                <a:gd name="connsiteY3" fmla="*/ 88464 h 176958"/>
                <a:gd name="connsiteX4" fmla="*/ 3337 w 46072"/>
                <a:gd name="connsiteY4" fmla="*/ 170832 h 176958"/>
                <a:gd name="connsiteX5" fmla="*/ 135 w 46072"/>
                <a:gd name="connsiteY5" fmla="*/ 174906 h 176958"/>
                <a:gd name="connsiteX6" fmla="*/ 2448 w 46072"/>
                <a:gd name="connsiteY6" fmla="*/ 177032 h 176958"/>
                <a:gd name="connsiteX7" fmla="*/ 33222 w 46072"/>
                <a:gd name="connsiteY7" fmla="*/ 143199 h 176958"/>
                <a:gd name="connsiteX8" fmla="*/ 46208 w 46072"/>
                <a:gd name="connsiteY8" fmla="*/ 88641 h 176958"/>
                <a:gd name="connsiteX9" fmla="*/ 3515 w 46072"/>
                <a:gd name="connsiteY9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072" h="176958">
                  <a:moveTo>
                    <a:pt x="3515" y="73"/>
                  </a:moveTo>
                  <a:cubicBezTo>
                    <a:pt x="2270" y="73"/>
                    <a:pt x="135" y="73"/>
                    <a:pt x="135" y="2199"/>
                  </a:cubicBezTo>
                  <a:cubicBezTo>
                    <a:pt x="135" y="3084"/>
                    <a:pt x="669" y="3616"/>
                    <a:pt x="1736" y="4856"/>
                  </a:cubicBezTo>
                  <a:cubicBezTo>
                    <a:pt x="17034" y="18849"/>
                    <a:pt x="34112" y="42763"/>
                    <a:pt x="34112" y="88464"/>
                  </a:cubicBezTo>
                  <a:cubicBezTo>
                    <a:pt x="34112" y="125485"/>
                    <a:pt x="22549" y="153473"/>
                    <a:pt x="3337" y="170832"/>
                  </a:cubicBezTo>
                  <a:cubicBezTo>
                    <a:pt x="313" y="173843"/>
                    <a:pt x="135" y="174020"/>
                    <a:pt x="135" y="174906"/>
                  </a:cubicBezTo>
                  <a:cubicBezTo>
                    <a:pt x="135" y="175792"/>
                    <a:pt x="669" y="177032"/>
                    <a:pt x="2448" y="177032"/>
                  </a:cubicBezTo>
                  <a:cubicBezTo>
                    <a:pt x="4582" y="177032"/>
                    <a:pt x="21482" y="165341"/>
                    <a:pt x="33222" y="143199"/>
                  </a:cubicBezTo>
                  <a:cubicBezTo>
                    <a:pt x="41049" y="128496"/>
                    <a:pt x="46208" y="109366"/>
                    <a:pt x="46208" y="88641"/>
                  </a:cubicBezTo>
                  <a:cubicBezTo>
                    <a:pt x="46208" y="63665"/>
                    <a:pt x="38737" y="24872"/>
                    <a:pt x="3515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4F44C3B2-C385-638D-4ACA-B44EAB381FFC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576500" y="3069902"/>
              <a:ext cx="95169" cy="79888"/>
            </a:xfrm>
            <a:custGeom>
              <a:avLst/>
              <a:gdLst>
                <a:gd name="connsiteX0" fmla="*/ 35883 w 95169"/>
                <a:gd name="connsiteY0" fmla="*/ 59420 h 79888"/>
                <a:gd name="connsiteX1" fmla="*/ 19162 w 95169"/>
                <a:gd name="connsiteY1" fmla="*/ 75008 h 79888"/>
                <a:gd name="connsiteX2" fmla="*/ 9556 w 95169"/>
                <a:gd name="connsiteY2" fmla="*/ 72528 h 79888"/>
                <a:gd name="connsiteX3" fmla="*/ 17383 w 95169"/>
                <a:gd name="connsiteY3" fmla="*/ 62785 h 79888"/>
                <a:gd name="connsiteX4" fmla="*/ 10268 w 95169"/>
                <a:gd name="connsiteY4" fmla="*/ 56231 h 79888"/>
                <a:gd name="connsiteX5" fmla="*/ 128 w 95169"/>
                <a:gd name="connsiteY5" fmla="*/ 67037 h 79888"/>
                <a:gd name="connsiteX6" fmla="*/ 18806 w 95169"/>
                <a:gd name="connsiteY6" fmla="*/ 79968 h 79888"/>
                <a:gd name="connsiteX7" fmla="*/ 38729 w 95169"/>
                <a:gd name="connsiteY7" fmla="*/ 67391 h 79888"/>
                <a:gd name="connsiteX8" fmla="*/ 59898 w 95169"/>
                <a:gd name="connsiteY8" fmla="*/ 79968 h 79888"/>
                <a:gd name="connsiteX9" fmla="*/ 91206 w 95169"/>
                <a:gd name="connsiteY9" fmla="*/ 52866 h 79888"/>
                <a:gd name="connsiteX10" fmla="*/ 88360 w 95169"/>
                <a:gd name="connsiteY10" fmla="*/ 50563 h 79888"/>
                <a:gd name="connsiteX11" fmla="*/ 84980 w 95169"/>
                <a:gd name="connsiteY11" fmla="*/ 53574 h 79888"/>
                <a:gd name="connsiteX12" fmla="*/ 60609 w 95169"/>
                <a:gd name="connsiteY12" fmla="*/ 75008 h 79888"/>
                <a:gd name="connsiteX13" fmla="*/ 49758 w 95169"/>
                <a:gd name="connsiteY13" fmla="*/ 63494 h 79888"/>
                <a:gd name="connsiteX14" fmla="*/ 59008 w 95169"/>
                <a:gd name="connsiteY14" fmla="*/ 23107 h 79888"/>
                <a:gd name="connsiteX15" fmla="*/ 76441 w 95169"/>
                <a:gd name="connsiteY15" fmla="*/ 5039 h 79888"/>
                <a:gd name="connsiteX16" fmla="*/ 86047 w 95169"/>
                <a:gd name="connsiteY16" fmla="*/ 7519 h 79888"/>
                <a:gd name="connsiteX17" fmla="*/ 78220 w 95169"/>
                <a:gd name="connsiteY17" fmla="*/ 17261 h 79888"/>
                <a:gd name="connsiteX18" fmla="*/ 85336 w 95169"/>
                <a:gd name="connsiteY18" fmla="*/ 23816 h 79888"/>
                <a:gd name="connsiteX19" fmla="*/ 95297 w 95169"/>
                <a:gd name="connsiteY19" fmla="*/ 13010 h 79888"/>
                <a:gd name="connsiteX20" fmla="*/ 76797 w 95169"/>
                <a:gd name="connsiteY20" fmla="*/ 79 h 79888"/>
                <a:gd name="connsiteX21" fmla="*/ 56874 w 95169"/>
                <a:gd name="connsiteY21" fmla="*/ 12656 h 79888"/>
                <a:gd name="connsiteX22" fmla="*/ 35528 w 95169"/>
                <a:gd name="connsiteY22" fmla="*/ 79 h 79888"/>
                <a:gd name="connsiteX23" fmla="*/ 4220 w 95169"/>
                <a:gd name="connsiteY23" fmla="*/ 27181 h 79888"/>
                <a:gd name="connsiteX24" fmla="*/ 7244 w 95169"/>
                <a:gd name="connsiteY24" fmla="*/ 29484 h 79888"/>
                <a:gd name="connsiteX25" fmla="*/ 10623 w 95169"/>
                <a:gd name="connsiteY25" fmla="*/ 26473 h 79888"/>
                <a:gd name="connsiteX26" fmla="*/ 34994 w 95169"/>
                <a:gd name="connsiteY26" fmla="*/ 5039 h 79888"/>
                <a:gd name="connsiteX27" fmla="*/ 45667 w 95169"/>
                <a:gd name="connsiteY27" fmla="*/ 16730 h 79888"/>
                <a:gd name="connsiteX28" fmla="*/ 41931 w 95169"/>
                <a:gd name="connsiteY28" fmla="*/ 35152 h 79888"/>
                <a:gd name="connsiteX29" fmla="*/ 35883 w 95169"/>
                <a:gd name="connsiteY29" fmla="*/ 59420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69" h="79888">
                  <a:moveTo>
                    <a:pt x="35883" y="59420"/>
                  </a:moveTo>
                  <a:cubicBezTo>
                    <a:pt x="34104" y="65442"/>
                    <a:pt x="28234" y="75008"/>
                    <a:pt x="19162" y="75008"/>
                  </a:cubicBezTo>
                  <a:cubicBezTo>
                    <a:pt x="18628" y="75008"/>
                    <a:pt x="13292" y="75008"/>
                    <a:pt x="9556" y="72528"/>
                  </a:cubicBezTo>
                  <a:cubicBezTo>
                    <a:pt x="16849" y="70225"/>
                    <a:pt x="17383" y="63848"/>
                    <a:pt x="17383" y="62785"/>
                  </a:cubicBezTo>
                  <a:cubicBezTo>
                    <a:pt x="17383" y="58888"/>
                    <a:pt x="14359" y="56231"/>
                    <a:pt x="10268" y="56231"/>
                  </a:cubicBezTo>
                  <a:cubicBezTo>
                    <a:pt x="5287" y="56231"/>
                    <a:pt x="128" y="60483"/>
                    <a:pt x="128" y="67037"/>
                  </a:cubicBezTo>
                  <a:cubicBezTo>
                    <a:pt x="128" y="75893"/>
                    <a:pt x="10090" y="79968"/>
                    <a:pt x="18806" y="79968"/>
                  </a:cubicBezTo>
                  <a:cubicBezTo>
                    <a:pt x="26989" y="79968"/>
                    <a:pt x="34282" y="74831"/>
                    <a:pt x="38729" y="67391"/>
                  </a:cubicBezTo>
                  <a:cubicBezTo>
                    <a:pt x="42999" y="76779"/>
                    <a:pt x="52782" y="79968"/>
                    <a:pt x="59898" y="79968"/>
                  </a:cubicBezTo>
                  <a:cubicBezTo>
                    <a:pt x="80355" y="79968"/>
                    <a:pt x="91206" y="57826"/>
                    <a:pt x="91206" y="52866"/>
                  </a:cubicBezTo>
                  <a:cubicBezTo>
                    <a:pt x="91206" y="50563"/>
                    <a:pt x="88893" y="50563"/>
                    <a:pt x="88360" y="50563"/>
                  </a:cubicBezTo>
                  <a:cubicBezTo>
                    <a:pt x="85869" y="50563"/>
                    <a:pt x="85691" y="51449"/>
                    <a:pt x="84980" y="53574"/>
                  </a:cubicBezTo>
                  <a:cubicBezTo>
                    <a:pt x="81244" y="65797"/>
                    <a:pt x="70571" y="75008"/>
                    <a:pt x="60609" y="75008"/>
                  </a:cubicBezTo>
                  <a:cubicBezTo>
                    <a:pt x="53494" y="75008"/>
                    <a:pt x="49758" y="70225"/>
                    <a:pt x="49758" y="63494"/>
                  </a:cubicBezTo>
                  <a:cubicBezTo>
                    <a:pt x="49758" y="58888"/>
                    <a:pt x="54028" y="42769"/>
                    <a:pt x="59008" y="23107"/>
                  </a:cubicBezTo>
                  <a:cubicBezTo>
                    <a:pt x="62566" y="9468"/>
                    <a:pt x="70571" y="5039"/>
                    <a:pt x="76441" y="5039"/>
                  </a:cubicBezTo>
                  <a:cubicBezTo>
                    <a:pt x="76797" y="5039"/>
                    <a:pt x="82312" y="5039"/>
                    <a:pt x="86047" y="7519"/>
                  </a:cubicBezTo>
                  <a:cubicBezTo>
                    <a:pt x="80355" y="9113"/>
                    <a:pt x="78220" y="14073"/>
                    <a:pt x="78220" y="17261"/>
                  </a:cubicBezTo>
                  <a:cubicBezTo>
                    <a:pt x="78220" y="21158"/>
                    <a:pt x="81244" y="23816"/>
                    <a:pt x="85336" y="23816"/>
                  </a:cubicBezTo>
                  <a:cubicBezTo>
                    <a:pt x="89427" y="23816"/>
                    <a:pt x="95297" y="20450"/>
                    <a:pt x="95297" y="13010"/>
                  </a:cubicBezTo>
                  <a:cubicBezTo>
                    <a:pt x="95297" y="3091"/>
                    <a:pt x="83913" y="79"/>
                    <a:pt x="76797" y="79"/>
                  </a:cubicBezTo>
                  <a:cubicBezTo>
                    <a:pt x="67903" y="79"/>
                    <a:pt x="60787" y="5925"/>
                    <a:pt x="56874" y="12656"/>
                  </a:cubicBezTo>
                  <a:cubicBezTo>
                    <a:pt x="53672" y="5393"/>
                    <a:pt x="45489" y="79"/>
                    <a:pt x="35528" y="79"/>
                  </a:cubicBezTo>
                  <a:cubicBezTo>
                    <a:pt x="15604" y="79"/>
                    <a:pt x="4220" y="21867"/>
                    <a:pt x="4220" y="27181"/>
                  </a:cubicBezTo>
                  <a:cubicBezTo>
                    <a:pt x="4220" y="29484"/>
                    <a:pt x="6710" y="29484"/>
                    <a:pt x="7244" y="29484"/>
                  </a:cubicBezTo>
                  <a:cubicBezTo>
                    <a:pt x="9556" y="29484"/>
                    <a:pt x="9734" y="28775"/>
                    <a:pt x="10623" y="26473"/>
                  </a:cubicBezTo>
                  <a:cubicBezTo>
                    <a:pt x="15071" y="12656"/>
                    <a:pt x="26277" y="5039"/>
                    <a:pt x="34994" y="5039"/>
                  </a:cubicBezTo>
                  <a:cubicBezTo>
                    <a:pt x="40864" y="5039"/>
                    <a:pt x="45667" y="8228"/>
                    <a:pt x="45667" y="16730"/>
                  </a:cubicBezTo>
                  <a:cubicBezTo>
                    <a:pt x="45667" y="20273"/>
                    <a:pt x="43532" y="29130"/>
                    <a:pt x="41931" y="35152"/>
                  </a:cubicBezTo>
                  <a:lnTo>
                    <a:pt x="35883" y="5942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D8BAFF7E-5135-17FB-ED0C-57B9EDDBF8B5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691560" y="3069902"/>
              <a:ext cx="91255" cy="114252"/>
            </a:xfrm>
            <a:custGeom>
              <a:avLst/>
              <a:gdLst>
                <a:gd name="connsiteX0" fmla="*/ 90677 w 91255"/>
                <a:gd name="connsiteY0" fmla="*/ 11416 h 114252"/>
                <a:gd name="connsiteX1" fmla="*/ 91388 w 91255"/>
                <a:gd name="connsiteY1" fmla="*/ 7519 h 114252"/>
                <a:gd name="connsiteX2" fmla="*/ 85518 w 91255"/>
                <a:gd name="connsiteY2" fmla="*/ 1851 h 114252"/>
                <a:gd name="connsiteX3" fmla="*/ 78225 w 91255"/>
                <a:gd name="connsiteY3" fmla="*/ 6102 h 114252"/>
                <a:gd name="connsiteX4" fmla="*/ 75379 w 91255"/>
                <a:gd name="connsiteY4" fmla="*/ 16376 h 114252"/>
                <a:gd name="connsiteX5" fmla="*/ 71643 w 91255"/>
                <a:gd name="connsiteY5" fmla="*/ 31078 h 114252"/>
                <a:gd name="connsiteX6" fmla="*/ 64528 w 91255"/>
                <a:gd name="connsiteY6" fmla="*/ 59597 h 114252"/>
                <a:gd name="connsiteX7" fmla="*/ 42648 w 91255"/>
                <a:gd name="connsiteY7" fmla="*/ 75008 h 114252"/>
                <a:gd name="connsiteX8" fmla="*/ 30551 w 91255"/>
                <a:gd name="connsiteY8" fmla="*/ 60305 h 114252"/>
                <a:gd name="connsiteX9" fmla="*/ 39979 w 91255"/>
                <a:gd name="connsiteY9" fmla="*/ 25941 h 114252"/>
                <a:gd name="connsiteX10" fmla="*/ 43003 w 91255"/>
                <a:gd name="connsiteY10" fmla="*/ 15136 h 114252"/>
                <a:gd name="connsiteX11" fmla="*/ 26104 w 91255"/>
                <a:gd name="connsiteY11" fmla="*/ 79 h 114252"/>
                <a:gd name="connsiteX12" fmla="*/ 133 w 91255"/>
                <a:gd name="connsiteY12" fmla="*/ 27181 h 114252"/>
                <a:gd name="connsiteX13" fmla="*/ 3157 w 91255"/>
                <a:gd name="connsiteY13" fmla="*/ 29484 h 114252"/>
                <a:gd name="connsiteX14" fmla="*/ 6359 w 91255"/>
                <a:gd name="connsiteY14" fmla="*/ 26650 h 114252"/>
                <a:gd name="connsiteX15" fmla="*/ 25570 w 91255"/>
                <a:gd name="connsiteY15" fmla="*/ 5039 h 114252"/>
                <a:gd name="connsiteX16" fmla="*/ 30018 w 91255"/>
                <a:gd name="connsiteY16" fmla="*/ 11239 h 114252"/>
                <a:gd name="connsiteX17" fmla="*/ 27527 w 91255"/>
                <a:gd name="connsiteY17" fmla="*/ 21513 h 114252"/>
                <a:gd name="connsiteX18" fmla="*/ 17210 w 91255"/>
                <a:gd name="connsiteY18" fmla="*/ 57471 h 114252"/>
                <a:gd name="connsiteX19" fmla="*/ 24147 w 91255"/>
                <a:gd name="connsiteY19" fmla="*/ 74476 h 114252"/>
                <a:gd name="connsiteX20" fmla="*/ 41936 w 91255"/>
                <a:gd name="connsiteY20" fmla="*/ 79968 h 114252"/>
                <a:gd name="connsiteX21" fmla="*/ 61326 w 91255"/>
                <a:gd name="connsiteY21" fmla="*/ 71996 h 114252"/>
                <a:gd name="connsiteX22" fmla="*/ 49585 w 91255"/>
                <a:gd name="connsiteY22" fmla="*/ 98035 h 114252"/>
                <a:gd name="connsiteX23" fmla="*/ 28239 w 91255"/>
                <a:gd name="connsiteY23" fmla="*/ 109372 h 114252"/>
                <a:gd name="connsiteX24" fmla="*/ 14897 w 91255"/>
                <a:gd name="connsiteY24" fmla="*/ 103527 h 114252"/>
                <a:gd name="connsiteX25" fmla="*/ 24503 w 91255"/>
                <a:gd name="connsiteY25" fmla="*/ 93784 h 114252"/>
                <a:gd name="connsiteX26" fmla="*/ 17566 w 91255"/>
                <a:gd name="connsiteY26" fmla="*/ 87053 h 114252"/>
                <a:gd name="connsiteX27" fmla="*/ 7248 w 91255"/>
                <a:gd name="connsiteY27" fmla="*/ 98744 h 114252"/>
                <a:gd name="connsiteX28" fmla="*/ 28417 w 91255"/>
                <a:gd name="connsiteY28" fmla="*/ 114332 h 114252"/>
                <a:gd name="connsiteX29" fmla="*/ 73778 w 91255"/>
                <a:gd name="connsiteY29" fmla="*/ 78373 h 114252"/>
                <a:gd name="connsiteX30" fmla="*/ 90677 w 91255"/>
                <a:gd name="connsiteY30" fmla="*/ 11416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255" h="114252">
                  <a:moveTo>
                    <a:pt x="90677" y="11416"/>
                  </a:moveTo>
                  <a:cubicBezTo>
                    <a:pt x="91388" y="8936"/>
                    <a:pt x="91388" y="8582"/>
                    <a:pt x="91388" y="7519"/>
                  </a:cubicBezTo>
                  <a:cubicBezTo>
                    <a:pt x="91388" y="3976"/>
                    <a:pt x="88542" y="1851"/>
                    <a:pt x="85518" y="1851"/>
                  </a:cubicBezTo>
                  <a:cubicBezTo>
                    <a:pt x="83561" y="1851"/>
                    <a:pt x="80181" y="2736"/>
                    <a:pt x="78225" y="6102"/>
                  </a:cubicBezTo>
                  <a:cubicBezTo>
                    <a:pt x="77691" y="7165"/>
                    <a:pt x="76268" y="12833"/>
                    <a:pt x="75379" y="16376"/>
                  </a:cubicBezTo>
                  <a:lnTo>
                    <a:pt x="71643" y="31078"/>
                  </a:lnTo>
                  <a:cubicBezTo>
                    <a:pt x="70576" y="35329"/>
                    <a:pt x="65061" y="57648"/>
                    <a:pt x="64528" y="59597"/>
                  </a:cubicBezTo>
                  <a:cubicBezTo>
                    <a:pt x="64350" y="59597"/>
                    <a:pt x="56523" y="75008"/>
                    <a:pt x="42648" y="75008"/>
                  </a:cubicBezTo>
                  <a:cubicBezTo>
                    <a:pt x="30551" y="75008"/>
                    <a:pt x="30551" y="63494"/>
                    <a:pt x="30551" y="60305"/>
                  </a:cubicBezTo>
                  <a:cubicBezTo>
                    <a:pt x="30551" y="50740"/>
                    <a:pt x="34643" y="39581"/>
                    <a:pt x="39979" y="25941"/>
                  </a:cubicBezTo>
                  <a:cubicBezTo>
                    <a:pt x="42114" y="20273"/>
                    <a:pt x="43003" y="18147"/>
                    <a:pt x="43003" y="15136"/>
                  </a:cubicBezTo>
                  <a:cubicBezTo>
                    <a:pt x="43003" y="6633"/>
                    <a:pt x="35710" y="79"/>
                    <a:pt x="26104" y="79"/>
                  </a:cubicBezTo>
                  <a:cubicBezTo>
                    <a:pt x="8138" y="79"/>
                    <a:pt x="133" y="24170"/>
                    <a:pt x="133" y="27181"/>
                  </a:cubicBezTo>
                  <a:cubicBezTo>
                    <a:pt x="133" y="29484"/>
                    <a:pt x="2623" y="29484"/>
                    <a:pt x="3157" y="29484"/>
                  </a:cubicBezTo>
                  <a:cubicBezTo>
                    <a:pt x="5647" y="29484"/>
                    <a:pt x="5825" y="28598"/>
                    <a:pt x="6359" y="26650"/>
                  </a:cubicBezTo>
                  <a:cubicBezTo>
                    <a:pt x="10806" y="11947"/>
                    <a:pt x="18455" y="5039"/>
                    <a:pt x="25570" y="5039"/>
                  </a:cubicBezTo>
                  <a:cubicBezTo>
                    <a:pt x="28594" y="5039"/>
                    <a:pt x="30018" y="6988"/>
                    <a:pt x="30018" y="11239"/>
                  </a:cubicBezTo>
                  <a:cubicBezTo>
                    <a:pt x="30018" y="15313"/>
                    <a:pt x="28417" y="19210"/>
                    <a:pt x="27527" y="21513"/>
                  </a:cubicBezTo>
                  <a:cubicBezTo>
                    <a:pt x="18989" y="43123"/>
                    <a:pt x="17210" y="49677"/>
                    <a:pt x="17210" y="57471"/>
                  </a:cubicBezTo>
                  <a:cubicBezTo>
                    <a:pt x="17210" y="60483"/>
                    <a:pt x="17210" y="68808"/>
                    <a:pt x="24147" y="74476"/>
                  </a:cubicBezTo>
                  <a:cubicBezTo>
                    <a:pt x="29662" y="79082"/>
                    <a:pt x="37133" y="79968"/>
                    <a:pt x="41936" y="79968"/>
                  </a:cubicBezTo>
                  <a:cubicBezTo>
                    <a:pt x="49051" y="79968"/>
                    <a:pt x="55455" y="77311"/>
                    <a:pt x="61326" y="71996"/>
                  </a:cubicBezTo>
                  <a:cubicBezTo>
                    <a:pt x="59013" y="81739"/>
                    <a:pt x="57056" y="89179"/>
                    <a:pt x="49585" y="98035"/>
                  </a:cubicBezTo>
                  <a:cubicBezTo>
                    <a:pt x="44782" y="103527"/>
                    <a:pt x="37667" y="109372"/>
                    <a:pt x="28239" y="109372"/>
                  </a:cubicBezTo>
                  <a:cubicBezTo>
                    <a:pt x="26993" y="109372"/>
                    <a:pt x="18633" y="109372"/>
                    <a:pt x="14897" y="103527"/>
                  </a:cubicBezTo>
                  <a:cubicBezTo>
                    <a:pt x="24503" y="102464"/>
                    <a:pt x="24503" y="93961"/>
                    <a:pt x="24503" y="93784"/>
                  </a:cubicBezTo>
                  <a:cubicBezTo>
                    <a:pt x="24503" y="88116"/>
                    <a:pt x="19344" y="87053"/>
                    <a:pt x="17566" y="87053"/>
                  </a:cubicBezTo>
                  <a:cubicBezTo>
                    <a:pt x="13118" y="87053"/>
                    <a:pt x="7248" y="90596"/>
                    <a:pt x="7248" y="98744"/>
                  </a:cubicBezTo>
                  <a:cubicBezTo>
                    <a:pt x="7248" y="107778"/>
                    <a:pt x="15787" y="114332"/>
                    <a:pt x="28417" y="114332"/>
                  </a:cubicBezTo>
                  <a:cubicBezTo>
                    <a:pt x="46383" y="114332"/>
                    <a:pt x="68263" y="100515"/>
                    <a:pt x="73778" y="78373"/>
                  </a:cubicBezTo>
                  <a:lnTo>
                    <a:pt x="90677" y="1141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3023E249-9EB8-4EC9-3D97-DFD79A98D268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8356037" y="2949896"/>
              <a:ext cx="106985" cy="174099"/>
            </a:xfrm>
            <a:custGeom>
              <a:avLst/>
              <a:gdLst>
                <a:gd name="connsiteX0" fmla="*/ 107145 w 106985"/>
                <a:gd name="connsiteY0" fmla="*/ 87634 h 174099"/>
                <a:gd name="connsiteX1" fmla="*/ 96980 w 106985"/>
                <a:gd name="connsiteY1" fmla="*/ 28420 h 174099"/>
                <a:gd name="connsiteX2" fmla="*/ 53779 w 106985"/>
                <a:gd name="connsiteY2" fmla="*/ 78 h 174099"/>
                <a:gd name="connsiteX3" fmla="*/ 9561 w 106985"/>
                <a:gd name="connsiteY3" fmla="*/ 30191 h 174099"/>
                <a:gd name="connsiteX4" fmla="*/ 159 w 106985"/>
                <a:gd name="connsiteY4" fmla="*/ 87634 h 174099"/>
                <a:gd name="connsiteX5" fmla="*/ 11594 w 106985"/>
                <a:gd name="connsiteY5" fmla="*/ 148619 h 174099"/>
                <a:gd name="connsiteX6" fmla="*/ 53525 w 106985"/>
                <a:gd name="connsiteY6" fmla="*/ 174177 h 174099"/>
                <a:gd name="connsiteX7" fmla="*/ 97742 w 106985"/>
                <a:gd name="connsiteY7" fmla="*/ 144823 h 174099"/>
                <a:gd name="connsiteX8" fmla="*/ 107145 w 106985"/>
                <a:gd name="connsiteY8" fmla="*/ 87634 h 174099"/>
                <a:gd name="connsiteX9" fmla="*/ 53525 w 106985"/>
                <a:gd name="connsiteY9" fmla="*/ 168610 h 174099"/>
                <a:gd name="connsiteX10" fmla="*/ 24046 w 106985"/>
                <a:gd name="connsiteY10" fmla="*/ 137991 h 174099"/>
                <a:gd name="connsiteX11" fmla="*/ 21251 w 106985"/>
                <a:gd name="connsiteY11" fmla="*/ 84597 h 174099"/>
                <a:gd name="connsiteX12" fmla="*/ 23284 w 106985"/>
                <a:gd name="connsiteY12" fmla="*/ 38036 h 174099"/>
                <a:gd name="connsiteX13" fmla="*/ 53525 w 106985"/>
                <a:gd name="connsiteY13" fmla="*/ 5645 h 174099"/>
                <a:gd name="connsiteX14" fmla="*/ 83511 w 106985"/>
                <a:gd name="connsiteY14" fmla="*/ 35252 h 174099"/>
                <a:gd name="connsiteX15" fmla="*/ 86052 w 106985"/>
                <a:gd name="connsiteY15" fmla="*/ 84597 h 174099"/>
                <a:gd name="connsiteX16" fmla="*/ 83257 w 106985"/>
                <a:gd name="connsiteY16" fmla="*/ 136979 h 174099"/>
                <a:gd name="connsiteX17" fmla="*/ 53525 w 106985"/>
                <a:gd name="connsiteY17" fmla="*/ 168610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45" y="87634"/>
                  </a:moveTo>
                  <a:cubicBezTo>
                    <a:pt x="107145" y="67390"/>
                    <a:pt x="105874" y="47146"/>
                    <a:pt x="96980" y="28420"/>
                  </a:cubicBezTo>
                  <a:cubicBezTo>
                    <a:pt x="85290" y="4127"/>
                    <a:pt x="64452" y="78"/>
                    <a:pt x="53779" y="78"/>
                  </a:cubicBezTo>
                  <a:cubicBezTo>
                    <a:pt x="38531" y="78"/>
                    <a:pt x="19980" y="6657"/>
                    <a:pt x="9561" y="30191"/>
                  </a:cubicBezTo>
                  <a:cubicBezTo>
                    <a:pt x="1429" y="47652"/>
                    <a:pt x="159" y="67390"/>
                    <a:pt x="159" y="87634"/>
                  </a:cubicBezTo>
                  <a:cubicBezTo>
                    <a:pt x="159" y="106613"/>
                    <a:pt x="1175" y="129387"/>
                    <a:pt x="11594" y="148619"/>
                  </a:cubicBezTo>
                  <a:cubicBezTo>
                    <a:pt x="22522" y="169116"/>
                    <a:pt x="41073" y="174177"/>
                    <a:pt x="53525" y="174177"/>
                  </a:cubicBezTo>
                  <a:cubicBezTo>
                    <a:pt x="67247" y="174177"/>
                    <a:pt x="86561" y="168863"/>
                    <a:pt x="97742" y="144823"/>
                  </a:cubicBezTo>
                  <a:cubicBezTo>
                    <a:pt x="105874" y="127363"/>
                    <a:pt x="107145" y="107625"/>
                    <a:pt x="107145" y="87634"/>
                  </a:cubicBezTo>
                  <a:close/>
                  <a:moveTo>
                    <a:pt x="53525" y="168610"/>
                  </a:moveTo>
                  <a:cubicBezTo>
                    <a:pt x="43614" y="168610"/>
                    <a:pt x="28620" y="162284"/>
                    <a:pt x="24046" y="137991"/>
                  </a:cubicBezTo>
                  <a:cubicBezTo>
                    <a:pt x="21251" y="122808"/>
                    <a:pt x="21251" y="99527"/>
                    <a:pt x="21251" y="84597"/>
                  </a:cubicBezTo>
                  <a:cubicBezTo>
                    <a:pt x="21251" y="68402"/>
                    <a:pt x="21251" y="51701"/>
                    <a:pt x="23284" y="38036"/>
                  </a:cubicBezTo>
                  <a:cubicBezTo>
                    <a:pt x="28112" y="7923"/>
                    <a:pt x="47171" y="5645"/>
                    <a:pt x="53525" y="5645"/>
                  </a:cubicBezTo>
                  <a:cubicBezTo>
                    <a:pt x="61911" y="5645"/>
                    <a:pt x="78683" y="10200"/>
                    <a:pt x="83511" y="35252"/>
                  </a:cubicBezTo>
                  <a:cubicBezTo>
                    <a:pt x="86052" y="49423"/>
                    <a:pt x="86052" y="68655"/>
                    <a:pt x="86052" y="84597"/>
                  </a:cubicBezTo>
                  <a:cubicBezTo>
                    <a:pt x="86052" y="103576"/>
                    <a:pt x="86052" y="120784"/>
                    <a:pt x="83257" y="136979"/>
                  </a:cubicBezTo>
                  <a:cubicBezTo>
                    <a:pt x="79445" y="161019"/>
                    <a:pt x="64960" y="168610"/>
                    <a:pt x="53525" y="16861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251288FD-A25E-0DB6-1594-E5FBA670E3EF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8988434" y="2949896"/>
              <a:ext cx="106985" cy="174099"/>
            </a:xfrm>
            <a:custGeom>
              <a:avLst/>
              <a:gdLst>
                <a:gd name="connsiteX0" fmla="*/ 107169 w 106985"/>
                <a:gd name="connsiteY0" fmla="*/ 87634 h 174099"/>
                <a:gd name="connsiteX1" fmla="*/ 97004 w 106985"/>
                <a:gd name="connsiteY1" fmla="*/ 28420 h 174099"/>
                <a:gd name="connsiteX2" fmla="*/ 53803 w 106985"/>
                <a:gd name="connsiteY2" fmla="*/ 78 h 174099"/>
                <a:gd name="connsiteX3" fmla="*/ 9586 w 106985"/>
                <a:gd name="connsiteY3" fmla="*/ 30191 h 174099"/>
                <a:gd name="connsiteX4" fmla="*/ 183 w 106985"/>
                <a:gd name="connsiteY4" fmla="*/ 87634 h 174099"/>
                <a:gd name="connsiteX5" fmla="*/ 11619 w 106985"/>
                <a:gd name="connsiteY5" fmla="*/ 148619 h 174099"/>
                <a:gd name="connsiteX6" fmla="*/ 53549 w 106985"/>
                <a:gd name="connsiteY6" fmla="*/ 174177 h 174099"/>
                <a:gd name="connsiteX7" fmla="*/ 97767 w 106985"/>
                <a:gd name="connsiteY7" fmla="*/ 144823 h 174099"/>
                <a:gd name="connsiteX8" fmla="*/ 107169 w 106985"/>
                <a:gd name="connsiteY8" fmla="*/ 87634 h 174099"/>
                <a:gd name="connsiteX9" fmla="*/ 53549 w 106985"/>
                <a:gd name="connsiteY9" fmla="*/ 168610 h 174099"/>
                <a:gd name="connsiteX10" fmla="*/ 24071 w 106985"/>
                <a:gd name="connsiteY10" fmla="*/ 137991 h 174099"/>
                <a:gd name="connsiteX11" fmla="*/ 21276 w 106985"/>
                <a:gd name="connsiteY11" fmla="*/ 84597 h 174099"/>
                <a:gd name="connsiteX12" fmla="*/ 23309 w 106985"/>
                <a:gd name="connsiteY12" fmla="*/ 38036 h 174099"/>
                <a:gd name="connsiteX13" fmla="*/ 53549 w 106985"/>
                <a:gd name="connsiteY13" fmla="*/ 5645 h 174099"/>
                <a:gd name="connsiteX14" fmla="*/ 83536 w 106985"/>
                <a:gd name="connsiteY14" fmla="*/ 35252 h 174099"/>
                <a:gd name="connsiteX15" fmla="*/ 86077 w 106985"/>
                <a:gd name="connsiteY15" fmla="*/ 84597 h 174099"/>
                <a:gd name="connsiteX16" fmla="*/ 83282 w 106985"/>
                <a:gd name="connsiteY16" fmla="*/ 136979 h 174099"/>
                <a:gd name="connsiteX17" fmla="*/ 53549 w 106985"/>
                <a:gd name="connsiteY17" fmla="*/ 168610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69" y="87634"/>
                  </a:moveTo>
                  <a:cubicBezTo>
                    <a:pt x="107169" y="67390"/>
                    <a:pt x="105899" y="47146"/>
                    <a:pt x="97004" y="28420"/>
                  </a:cubicBezTo>
                  <a:cubicBezTo>
                    <a:pt x="85315" y="4127"/>
                    <a:pt x="64477" y="78"/>
                    <a:pt x="53803" y="78"/>
                  </a:cubicBezTo>
                  <a:cubicBezTo>
                    <a:pt x="38556" y="78"/>
                    <a:pt x="20005" y="6657"/>
                    <a:pt x="9586" y="30191"/>
                  </a:cubicBezTo>
                  <a:cubicBezTo>
                    <a:pt x="1454" y="47652"/>
                    <a:pt x="183" y="67390"/>
                    <a:pt x="183" y="87634"/>
                  </a:cubicBezTo>
                  <a:cubicBezTo>
                    <a:pt x="183" y="106613"/>
                    <a:pt x="1200" y="129387"/>
                    <a:pt x="11619" y="148619"/>
                  </a:cubicBezTo>
                  <a:cubicBezTo>
                    <a:pt x="22546" y="169116"/>
                    <a:pt x="41097" y="174177"/>
                    <a:pt x="53549" y="174177"/>
                  </a:cubicBezTo>
                  <a:cubicBezTo>
                    <a:pt x="67272" y="174177"/>
                    <a:pt x="86585" y="168863"/>
                    <a:pt x="97767" y="144823"/>
                  </a:cubicBezTo>
                  <a:cubicBezTo>
                    <a:pt x="105899" y="127363"/>
                    <a:pt x="107169" y="107625"/>
                    <a:pt x="107169" y="87634"/>
                  </a:cubicBezTo>
                  <a:close/>
                  <a:moveTo>
                    <a:pt x="53549" y="168610"/>
                  </a:moveTo>
                  <a:cubicBezTo>
                    <a:pt x="43639" y="168610"/>
                    <a:pt x="28645" y="162284"/>
                    <a:pt x="24071" y="137991"/>
                  </a:cubicBezTo>
                  <a:cubicBezTo>
                    <a:pt x="21276" y="122808"/>
                    <a:pt x="21276" y="99527"/>
                    <a:pt x="21276" y="84597"/>
                  </a:cubicBezTo>
                  <a:cubicBezTo>
                    <a:pt x="21276" y="68402"/>
                    <a:pt x="21276" y="51701"/>
                    <a:pt x="23309" y="38036"/>
                  </a:cubicBezTo>
                  <a:cubicBezTo>
                    <a:pt x="28137" y="7923"/>
                    <a:pt x="47196" y="5645"/>
                    <a:pt x="53549" y="5645"/>
                  </a:cubicBezTo>
                  <a:cubicBezTo>
                    <a:pt x="61935" y="5645"/>
                    <a:pt x="78708" y="10200"/>
                    <a:pt x="83536" y="35252"/>
                  </a:cubicBezTo>
                  <a:cubicBezTo>
                    <a:pt x="86077" y="49423"/>
                    <a:pt x="86077" y="68655"/>
                    <a:pt x="86077" y="84597"/>
                  </a:cubicBezTo>
                  <a:cubicBezTo>
                    <a:pt x="86077" y="103576"/>
                    <a:pt x="86077" y="120784"/>
                    <a:pt x="83282" y="136979"/>
                  </a:cubicBezTo>
                  <a:cubicBezTo>
                    <a:pt x="79470" y="161019"/>
                    <a:pt x="64985" y="168610"/>
                    <a:pt x="53549" y="16861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F7722B65-544D-D017-757B-149B975448D3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571255" y="3253557"/>
              <a:ext cx="106985" cy="174099"/>
            </a:xfrm>
            <a:custGeom>
              <a:avLst/>
              <a:gdLst>
                <a:gd name="connsiteX0" fmla="*/ 107114 w 106985"/>
                <a:gd name="connsiteY0" fmla="*/ 87646 h 174099"/>
                <a:gd name="connsiteX1" fmla="*/ 96949 w 106985"/>
                <a:gd name="connsiteY1" fmla="*/ 28432 h 174099"/>
                <a:gd name="connsiteX2" fmla="*/ 53748 w 106985"/>
                <a:gd name="connsiteY2" fmla="*/ 90 h 174099"/>
                <a:gd name="connsiteX3" fmla="*/ 9530 w 106985"/>
                <a:gd name="connsiteY3" fmla="*/ 30203 h 174099"/>
                <a:gd name="connsiteX4" fmla="*/ 128 w 106985"/>
                <a:gd name="connsiteY4" fmla="*/ 87646 h 174099"/>
                <a:gd name="connsiteX5" fmla="*/ 11563 w 106985"/>
                <a:gd name="connsiteY5" fmla="*/ 148631 h 174099"/>
                <a:gd name="connsiteX6" fmla="*/ 53494 w 106985"/>
                <a:gd name="connsiteY6" fmla="*/ 174189 h 174099"/>
                <a:gd name="connsiteX7" fmla="*/ 97711 w 106985"/>
                <a:gd name="connsiteY7" fmla="*/ 144835 h 174099"/>
                <a:gd name="connsiteX8" fmla="*/ 107114 w 106985"/>
                <a:gd name="connsiteY8" fmla="*/ 87646 h 174099"/>
                <a:gd name="connsiteX9" fmla="*/ 53494 w 106985"/>
                <a:gd name="connsiteY9" fmla="*/ 168622 h 174099"/>
                <a:gd name="connsiteX10" fmla="*/ 24015 w 106985"/>
                <a:gd name="connsiteY10" fmla="*/ 138003 h 174099"/>
                <a:gd name="connsiteX11" fmla="*/ 21220 w 106985"/>
                <a:gd name="connsiteY11" fmla="*/ 84609 h 174099"/>
                <a:gd name="connsiteX12" fmla="*/ 23253 w 106985"/>
                <a:gd name="connsiteY12" fmla="*/ 38048 h 174099"/>
                <a:gd name="connsiteX13" fmla="*/ 53494 w 106985"/>
                <a:gd name="connsiteY13" fmla="*/ 5657 h 174099"/>
                <a:gd name="connsiteX14" fmla="*/ 83480 w 106985"/>
                <a:gd name="connsiteY14" fmla="*/ 35264 h 174099"/>
                <a:gd name="connsiteX15" fmla="*/ 86022 w 106985"/>
                <a:gd name="connsiteY15" fmla="*/ 84609 h 174099"/>
                <a:gd name="connsiteX16" fmla="*/ 83226 w 106985"/>
                <a:gd name="connsiteY16" fmla="*/ 136991 h 174099"/>
                <a:gd name="connsiteX17" fmla="*/ 53494 w 106985"/>
                <a:gd name="connsiteY17" fmla="*/ 168622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14" y="87646"/>
                  </a:moveTo>
                  <a:cubicBezTo>
                    <a:pt x="107114" y="67402"/>
                    <a:pt x="105843" y="47158"/>
                    <a:pt x="96949" y="28432"/>
                  </a:cubicBezTo>
                  <a:cubicBezTo>
                    <a:pt x="85259" y="4139"/>
                    <a:pt x="64421" y="90"/>
                    <a:pt x="53748" y="90"/>
                  </a:cubicBezTo>
                  <a:cubicBezTo>
                    <a:pt x="38501" y="90"/>
                    <a:pt x="19950" y="6669"/>
                    <a:pt x="9530" y="30203"/>
                  </a:cubicBezTo>
                  <a:cubicBezTo>
                    <a:pt x="1399" y="47664"/>
                    <a:pt x="128" y="67402"/>
                    <a:pt x="128" y="87646"/>
                  </a:cubicBezTo>
                  <a:cubicBezTo>
                    <a:pt x="128" y="106625"/>
                    <a:pt x="1144" y="129399"/>
                    <a:pt x="11563" y="148631"/>
                  </a:cubicBezTo>
                  <a:cubicBezTo>
                    <a:pt x="22491" y="169128"/>
                    <a:pt x="41042" y="174189"/>
                    <a:pt x="53494" y="174189"/>
                  </a:cubicBezTo>
                  <a:cubicBezTo>
                    <a:pt x="67216" y="174189"/>
                    <a:pt x="86530" y="168875"/>
                    <a:pt x="97711" y="144835"/>
                  </a:cubicBezTo>
                  <a:cubicBezTo>
                    <a:pt x="105843" y="127375"/>
                    <a:pt x="107114" y="107637"/>
                    <a:pt x="107114" y="87646"/>
                  </a:cubicBezTo>
                  <a:close/>
                  <a:moveTo>
                    <a:pt x="53494" y="168622"/>
                  </a:moveTo>
                  <a:cubicBezTo>
                    <a:pt x="43583" y="168622"/>
                    <a:pt x="28590" y="162296"/>
                    <a:pt x="24015" y="138003"/>
                  </a:cubicBezTo>
                  <a:cubicBezTo>
                    <a:pt x="21220" y="122820"/>
                    <a:pt x="21220" y="99539"/>
                    <a:pt x="21220" y="84609"/>
                  </a:cubicBezTo>
                  <a:cubicBezTo>
                    <a:pt x="21220" y="68414"/>
                    <a:pt x="21220" y="51713"/>
                    <a:pt x="23253" y="38048"/>
                  </a:cubicBezTo>
                  <a:cubicBezTo>
                    <a:pt x="28081" y="7935"/>
                    <a:pt x="47141" y="5657"/>
                    <a:pt x="53494" y="5657"/>
                  </a:cubicBezTo>
                  <a:cubicBezTo>
                    <a:pt x="61880" y="5657"/>
                    <a:pt x="78652" y="10212"/>
                    <a:pt x="83480" y="35264"/>
                  </a:cubicBezTo>
                  <a:cubicBezTo>
                    <a:pt x="86022" y="49435"/>
                    <a:pt x="86022" y="68667"/>
                    <a:pt x="86022" y="84609"/>
                  </a:cubicBezTo>
                  <a:cubicBezTo>
                    <a:pt x="86022" y="103588"/>
                    <a:pt x="86022" y="120795"/>
                    <a:pt x="83226" y="136991"/>
                  </a:cubicBezTo>
                  <a:cubicBezTo>
                    <a:pt x="79414" y="161031"/>
                    <a:pt x="64929" y="168622"/>
                    <a:pt x="53494" y="1686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5424F2AC-BACE-650B-C88A-E347723BF7C0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356037" y="3253557"/>
              <a:ext cx="106985" cy="174099"/>
            </a:xfrm>
            <a:custGeom>
              <a:avLst/>
              <a:gdLst>
                <a:gd name="connsiteX0" fmla="*/ 107145 w 106985"/>
                <a:gd name="connsiteY0" fmla="*/ 87646 h 174099"/>
                <a:gd name="connsiteX1" fmla="*/ 96980 w 106985"/>
                <a:gd name="connsiteY1" fmla="*/ 28432 h 174099"/>
                <a:gd name="connsiteX2" fmla="*/ 53779 w 106985"/>
                <a:gd name="connsiteY2" fmla="*/ 90 h 174099"/>
                <a:gd name="connsiteX3" fmla="*/ 9561 w 106985"/>
                <a:gd name="connsiteY3" fmla="*/ 30203 h 174099"/>
                <a:gd name="connsiteX4" fmla="*/ 159 w 106985"/>
                <a:gd name="connsiteY4" fmla="*/ 87646 h 174099"/>
                <a:gd name="connsiteX5" fmla="*/ 11594 w 106985"/>
                <a:gd name="connsiteY5" fmla="*/ 148631 h 174099"/>
                <a:gd name="connsiteX6" fmla="*/ 53525 w 106985"/>
                <a:gd name="connsiteY6" fmla="*/ 174189 h 174099"/>
                <a:gd name="connsiteX7" fmla="*/ 97742 w 106985"/>
                <a:gd name="connsiteY7" fmla="*/ 144835 h 174099"/>
                <a:gd name="connsiteX8" fmla="*/ 107145 w 106985"/>
                <a:gd name="connsiteY8" fmla="*/ 87646 h 174099"/>
                <a:gd name="connsiteX9" fmla="*/ 53525 w 106985"/>
                <a:gd name="connsiteY9" fmla="*/ 168622 h 174099"/>
                <a:gd name="connsiteX10" fmla="*/ 24046 w 106985"/>
                <a:gd name="connsiteY10" fmla="*/ 138003 h 174099"/>
                <a:gd name="connsiteX11" fmla="*/ 21251 w 106985"/>
                <a:gd name="connsiteY11" fmla="*/ 84609 h 174099"/>
                <a:gd name="connsiteX12" fmla="*/ 23284 w 106985"/>
                <a:gd name="connsiteY12" fmla="*/ 38048 h 174099"/>
                <a:gd name="connsiteX13" fmla="*/ 53525 w 106985"/>
                <a:gd name="connsiteY13" fmla="*/ 5657 h 174099"/>
                <a:gd name="connsiteX14" fmla="*/ 83511 w 106985"/>
                <a:gd name="connsiteY14" fmla="*/ 35264 h 174099"/>
                <a:gd name="connsiteX15" fmla="*/ 86052 w 106985"/>
                <a:gd name="connsiteY15" fmla="*/ 84609 h 174099"/>
                <a:gd name="connsiteX16" fmla="*/ 83257 w 106985"/>
                <a:gd name="connsiteY16" fmla="*/ 136991 h 174099"/>
                <a:gd name="connsiteX17" fmla="*/ 53525 w 106985"/>
                <a:gd name="connsiteY17" fmla="*/ 168622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45" y="87646"/>
                  </a:moveTo>
                  <a:cubicBezTo>
                    <a:pt x="107145" y="67402"/>
                    <a:pt x="105874" y="47158"/>
                    <a:pt x="96980" y="28432"/>
                  </a:cubicBezTo>
                  <a:cubicBezTo>
                    <a:pt x="85290" y="4139"/>
                    <a:pt x="64452" y="90"/>
                    <a:pt x="53779" y="90"/>
                  </a:cubicBezTo>
                  <a:cubicBezTo>
                    <a:pt x="38531" y="90"/>
                    <a:pt x="19980" y="6669"/>
                    <a:pt x="9561" y="30203"/>
                  </a:cubicBezTo>
                  <a:cubicBezTo>
                    <a:pt x="1429" y="47664"/>
                    <a:pt x="159" y="67402"/>
                    <a:pt x="159" y="87646"/>
                  </a:cubicBezTo>
                  <a:cubicBezTo>
                    <a:pt x="159" y="106625"/>
                    <a:pt x="1175" y="129399"/>
                    <a:pt x="11594" y="148631"/>
                  </a:cubicBezTo>
                  <a:cubicBezTo>
                    <a:pt x="22522" y="169128"/>
                    <a:pt x="41073" y="174189"/>
                    <a:pt x="53525" y="174189"/>
                  </a:cubicBezTo>
                  <a:cubicBezTo>
                    <a:pt x="67247" y="174189"/>
                    <a:pt x="86561" y="168875"/>
                    <a:pt x="97742" y="144835"/>
                  </a:cubicBezTo>
                  <a:cubicBezTo>
                    <a:pt x="105874" y="127375"/>
                    <a:pt x="107145" y="107637"/>
                    <a:pt x="107145" y="87646"/>
                  </a:cubicBezTo>
                  <a:close/>
                  <a:moveTo>
                    <a:pt x="53525" y="168622"/>
                  </a:moveTo>
                  <a:cubicBezTo>
                    <a:pt x="43614" y="168622"/>
                    <a:pt x="28620" y="162296"/>
                    <a:pt x="24046" y="138003"/>
                  </a:cubicBezTo>
                  <a:cubicBezTo>
                    <a:pt x="21251" y="122820"/>
                    <a:pt x="21251" y="99539"/>
                    <a:pt x="21251" y="84609"/>
                  </a:cubicBezTo>
                  <a:cubicBezTo>
                    <a:pt x="21251" y="68414"/>
                    <a:pt x="21251" y="51713"/>
                    <a:pt x="23284" y="38048"/>
                  </a:cubicBezTo>
                  <a:cubicBezTo>
                    <a:pt x="28112" y="7935"/>
                    <a:pt x="47171" y="5657"/>
                    <a:pt x="53525" y="5657"/>
                  </a:cubicBezTo>
                  <a:cubicBezTo>
                    <a:pt x="61911" y="5657"/>
                    <a:pt x="78683" y="10212"/>
                    <a:pt x="83511" y="35264"/>
                  </a:cubicBezTo>
                  <a:cubicBezTo>
                    <a:pt x="86052" y="49435"/>
                    <a:pt x="86052" y="68667"/>
                    <a:pt x="86052" y="84609"/>
                  </a:cubicBezTo>
                  <a:cubicBezTo>
                    <a:pt x="86052" y="103588"/>
                    <a:pt x="86052" y="120795"/>
                    <a:pt x="83257" y="136991"/>
                  </a:cubicBezTo>
                  <a:cubicBezTo>
                    <a:pt x="79445" y="161031"/>
                    <a:pt x="64960" y="168622"/>
                    <a:pt x="53525" y="1686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766C5C27-2DA5-4139-7B0D-332C09C46247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988434" y="3253557"/>
              <a:ext cx="106985" cy="174099"/>
            </a:xfrm>
            <a:custGeom>
              <a:avLst/>
              <a:gdLst>
                <a:gd name="connsiteX0" fmla="*/ 107169 w 106985"/>
                <a:gd name="connsiteY0" fmla="*/ 87646 h 174099"/>
                <a:gd name="connsiteX1" fmla="*/ 97004 w 106985"/>
                <a:gd name="connsiteY1" fmla="*/ 28432 h 174099"/>
                <a:gd name="connsiteX2" fmla="*/ 53803 w 106985"/>
                <a:gd name="connsiteY2" fmla="*/ 90 h 174099"/>
                <a:gd name="connsiteX3" fmla="*/ 9586 w 106985"/>
                <a:gd name="connsiteY3" fmla="*/ 30203 h 174099"/>
                <a:gd name="connsiteX4" fmla="*/ 183 w 106985"/>
                <a:gd name="connsiteY4" fmla="*/ 87646 h 174099"/>
                <a:gd name="connsiteX5" fmla="*/ 11619 w 106985"/>
                <a:gd name="connsiteY5" fmla="*/ 148631 h 174099"/>
                <a:gd name="connsiteX6" fmla="*/ 53549 w 106985"/>
                <a:gd name="connsiteY6" fmla="*/ 174189 h 174099"/>
                <a:gd name="connsiteX7" fmla="*/ 97767 w 106985"/>
                <a:gd name="connsiteY7" fmla="*/ 144835 h 174099"/>
                <a:gd name="connsiteX8" fmla="*/ 107169 w 106985"/>
                <a:gd name="connsiteY8" fmla="*/ 87646 h 174099"/>
                <a:gd name="connsiteX9" fmla="*/ 53549 w 106985"/>
                <a:gd name="connsiteY9" fmla="*/ 168622 h 174099"/>
                <a:gd name="connsiteX10" fmla="*/ 24071 w 106985"/>
                <a:gd name="connsiteY10" fmla="*/ 138003 h 174099"/>
                <a:gd name="connsiteX11" fmla="*/ 21276 w 106985"/>
                <a:gd name="connsiteY11" fmla="*/ 84609 h 174099"/>
                <a:gd name="connsiteX12" fmla="*/ 23309 w 106985"/>
                <a:gd name="connsiteY12" fmla="*/ 38048 h 174099"/>
                <a:gd name="connsiteX13" fmla="*/ 53549 w 106985"/>
                <a:gd name="connsiteY13" fmla="*/ 5657 h 174099"/>
                <a:gd name="connsiteX14" fmla="*/ 83536 w 106985"/>
                <a:gd name="connsiteY14" fmla="*/ 35264 h 174099"/>
                <a:gd name="connsiteX15" fmla="*/ 86077 w 106985"/>
                <a:gd name="connsiteY15" fmla="*/ 84609 h 174099"/>
                <a:gd name="connsiteX16" fmla="*/ 83282 w 106985"/>
                <a:gd name="connsiteY16" fmla="*/ 136991 h 174099"/>
                <a:gd name="connsiteX17" fmla="*/ 53549 w 106985"/>
                <a:gd name="connsiteY17" fmla="*/ 168622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85" h="174099">
                  <a:moveTo>
                    <a:pt x="107169" y="87646"/>
                  </a:moveTo>
                  <a:cubicBezTo>
                    <a:pt x="107169" y="67402"/>
                    <a:pt x="105899" y="47158"/>
                    <a:pt x="97004" y="28432"/>
                  </a:cubicBezTo>
                  <a:cubicBezTo>
                    <a:pt x="85315" y="4139"/>
                    <a:pt x="64477" y="90"/>
                    <a:pt x="53803" y="90"/>
                  </a:cubicBezTo>
                  <a:cubicBezTo>
                    <a:pt x="38556" y="90"/>
                    <a:pt x="20005" y="6669"/>
                    <a:pt x="9586" y="30203"/>
                  </a:cubicBezTo>
                  <a:cubicBezTo>
                    <a:pt x="1454" y="47664"/>
                    <a:pt x="183" y="67402"/>
                    <a:pt x="183" y="87646"/>
                  </a:cubicBezTo>
                  <a:cubicBezTo>
                    <a:pt x="183" y="106625"/>
                    <a:pt x="1200" y="129399"/>
                    <a:pt x="11619" y="148631"/>
                  </a:cubicBezTo>
                  <a:cubicBezTo>
                    <a:pt x="22546" y="169128"/>
                    <a:pt x="41097" y="174189"/>
                    <a:pt x="53549" y="174189"/>
                  </a:cubicBezTo>
                  <a:cubicBezTo>
                    <a:pt x="67272" y="174189"/>
                    <a:pt x="86585" y="168875"/>
                    <a:pt x="97767" y="144835"/>
                  </a:cubicBezTo>
                  <a:cubicBezTo>
                    <a:pt x="105899" y="127375"/>
                    <a:pt x="107169" y="107637"/>
                    <a:pt x="107169" y="87646"/>
                  </a:cubicBezTo>
                  <a:close/>
                  <a:moveTo>
                    <a:pt x="53549" y="168622"/>
                  </a:moveTo>
                  <a:cubicBezTo>
                    <a:pt x="43639" y="168622"/>
                    <a:pt x="28645" y="162296"/>
                    <a:pt x="24071" y="138003"/>
                  </a:cubicBezTo>
                  <a:cubicBezTo>
                    <a:pt x="21276" y="122820"/>
                    <a:pt x="21276" y="99539"/>
                    <a:pt x="21276" y="84609"/>
                  </a:cubicBezTo>
                  <a:cubicBezTo>
                    <a:pt x="21276" y="68414"/>
                    <a:pt x="21276" y="51713"/>
                    <a:pt x="23309" y="38048"/>
                  </a:cubicBezTo>
                  <a:cubicBezTo>
                    <a:pt x="28137" y="7935"/>
                    <a:pt x="47196" y="5657"/>
                    <a:pt x="53549" y="5657"/>
                  </a:cubicBezTo>
                  <a:cubicBezTo>
                    <a:pt x="61935" y="5657"/>
                    <a:pt x="78708" y="10212"/>
                    <a:pt x="83536" y="35264"/>
                  </a:cubicBezTo>
                  <a:cubicBezTo>
                    <a:pt x="86077" y="49435"/>
                    <a:pt x="86077" y="68667"/>
                    <a:pt x="86077" y="84609"/>
                  </a:cubicBezTo>
                  <a:cubicBezTo>
                    <a:pt x="86077" y="103588"/>
                    <a:pt x="86077" y="120795"/>
                    <a:pt x="83282" y="136991"/>
                  </a:cubicBezTo>
                  <a:cubicBezTo>
                    <a:pt x="79470" y="161031"/>
                    <a:pt x="64985" y="168622"/>
                    <a:pt x="53549" y="1686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6C71CD4D-B3DC-0103-4072-862E9385453B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9107364" y="2474802"/>
              <a:ext cx="84623" cy="455238"/>
            </a:xfrm>
            <a:custGeom>
              <a:avLst/>
              <a:gdLst>
                <a:gd name="connsiteX0" fmla="*/ 67277 w 84623"/>
                <a:gd name="connsiteY0" fmla="*/ 455292 h 455238"/>
                <a:gd name="connsiteX1" fmla="*/ 84812 w 84623"/>
                <a:gd name="connsiteY1" fmla="*/ 455292 h 455238"/>
                <a:gd name="connsiteX2" fmla="*/ 84812 w 84623"/>
                <a:gd name="connsiteY2" fmla="*/ 53 h 455238"/>
                <a:gd name="connsiteX3" fmla="*/ 188 w 84623"/>
                <a:gd name="connsiteY3" fmla="*/ 53 h 455238"/>
                <a:gd name="connsiteX4" fmla="*/ 188 w 84623"/>
                <a:gd name="connsiteY4" fmla="*/ 17514 h 455238"/>
                <a:gd name="connsiteX5" fmla="*/ 67277 w 84623"/>
                <a:gd name="connsiteY5" fmla="*/ 17514 h 455238"/>
                <a:gd name="connsiteX6" fmla="*/ 67277 w 84623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23" h="455238">
                  <a:moveTo>
                    <a:pt x="67277" y="455292"/>
                  </a:moveTo>
                  <a:lnTo>
                    <a:pt x="84812" y="455292"/>
                  </a:lnTo>
                  <a:lnTo>
                    <a:pt x="84812" y="53"/>
                  </a:lnTo>
                  <a:lnTo>
                    <a:pt x="188" y="53"/>
                  </a:lnTo>
                  <a:lnTo>
                    <a:pt x="188" y="17514"/>
                  </a:lnTo>
                  <a:lnTo>
                    <a:pt x="67277" y="17514"/>
                  </a:lnTo>
                  <a:lnTo>
                    <a:pt x="67277" y="455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53EEBFA2-1315-5964-60B5-83408AD38E38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9174453" y="2929792"/>
              <a:ext cx="17534" cy="152336"/>
            </a:xfrm>
            <a:custGeom>
              <a:avLst/>
              <a:gdLst>
                <a:gd name="connsiteX0" fmla="*/ 188 w 17534"/>
                <a:gd name="connsiteY0" fmla="*/ 152407 h 152336"/>
                <a:gd name="connsiteX1" fmla="*/ 17723 w 17534"/>
                <a:gd name="connsiteY1" fmla="*/ 152407 h 152336"/>
                <a:gd name="connsiteX2" fmla="*/ 17723 w 17534"/>
                <a:gd name="connsiteY2" fmla="*/ 71 h 152336"/>
                <a:gd name="connsiteX3" fmla="*/ 188 w 17534"/>
                <a:gd name="connsiteY3" fmla="*/ 71 h 152336"/>
                <a:gd name="connsiteX4" fmla="*/ 188 w 17534"/>
                <a:gd name="connsiteY4" fmla="*/ 152407 h 15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4" h="152336">
                  <a:moveTo>
                    <a:pt x="188" y="152407"/>
                  </a:moveTo>
                  <a:lnTo>
                    <a:pt x="17723" y="152407"/>
                  </a:lnTo>
                  <a:lnTo>
                    <a:pt x="17723" y="71"/>
                  </a:lnTo>
                  <a:lnTo>
                    <a:pt x="188" y="71"/>
                  </a:lnTo>
                  <a:lnTo>
                    <a:pt x="188" y="1524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49AA11EA-AA8C-A8A6-576B-44FFFC1CD395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9107364" y="3081877"/>
              <a:ext cx="84623" cy="455238"/>
            </a:xfrm>
            <a:custGeom>
              <a:avLst/>
              <a:gdLst>
                <a:gd name="connsiteX0" fmla="*/ 67277 w 84623"/>
                <a:gd name="connsiteY0" fmla="*/ 437855 h 455238"/>
                <a:gd name="connsiteX1" fmla="*/ 188 w 84623"/>
                <a:gd name="connsiteY1" fmla="*/ 437855 h 455238"/>
                <a:gd name="connsiteX2" fmla="*/ 188 w 84623"/>
                <a:gd name="connsiteY2" fmla="*/ 455316 h 455238"/>
                <a:gd name="connsiteX3" fmla="*/ 84812 w 84623"/>
                <a:gd name="connsiteY3" fmla="*/ 455316 h 455238"/>
                <a:gd name="connsiteX4" fmla="*/ 84812 w 84623"/>
                <a:gd name="connsiteY4" fmla="*/ 77 h 455238"/>
                <a:gd name="connsiteX5" fmla="*/ 67277 w 84623"/>
                <a:gd name="connsiteY5" fmla="*/ 77 h 455238"/>
                <a:gd name="connsiteX6" fmla="*/ 67277 w 84623"/>
                <a:gd name="connsiteY6" fmla="*/ 437855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23" h="455238">
                  <a:moveTo>
                    <a:pt x="67277" y="437855"/>
                  </a:moveTo>
                  <a:lnTo>
                    <a:pt x="188" y="437855"/>
                  </a:lnTo>
                  <a:lnTo>
                    <a:pt x="188" y="455316"/>
                  </a:lnTo>
                  <a:lnTo>
                    <a:pt x="84812" y="455316"/>
                  </a:lnTo>
                  <a:lnTo>
                    <a:pt x="84812" y="77"/>
                  </a:lnTo>
                  <a:lnTo>
                    <a:pt x="67277" y="77"/>
                  </a:lnTo>
                  <a:lnTo>
                    <a:pt x="67277" y="43785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871" name="Group 870" descr="\documentclass{article}&#10;\usepackage{amsmath}&#10;\usepackage{amsfonts}&#10;\pagestyle{empty}&#10;\begin{document}&#10;&#10;$\chi^{A,(1)} = &#10;\left[&#10;\begin{matrix}&#10;L_z \chi^{(1)}_{xxz} &amp; 0 &amp;  L_x \chi^{(1)}_{xzx} \\&#10;0 &amp; L_z \chi^{(1)}_{xxz} &amp; L_y \chi^{(1)}_{xzx} \\&#10;L_x \chi^{(1)}_{zxx} &amp; L_y \chi^{(1)}_{zxx} &amp; L_z \chi^{(1)}_{zzz}&#10;\end{matrix}&#10;\right]&#10;$&#10;&#10;&#10;\end{document}" title="IguanaTex Vector Display">
            <a:extLst>
              <a:ext uri="{FF2B5EF4-FFF2-40B4-BE49-F238E27FC236}">
                <a16:creationId xmlns:a16="http://schemas.microsoft.com/office/drawing/2014/main" id="{65000DF8-0E90-7FF8-A8CF-C981E41AAFA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298950" y="3429000"/>
            <a:ext cx="4126687" cy="1064249"/>
            <a:chOff x="6535179" y="4046270"/>
            <a:chExt cx="4126687" cy="1064249"/>
          </a:xfrm>
        </p:grpSpPr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EA9260B6-F90A-C89C-A90E-FD6E2F7467D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535179" y="4530779"/>
              <a:ext cx="142041" cy="163724"/>
            </a:xfrm>
            <a:custGeom>
              <a:avLst/>
              <a:gdLst>
                <a:gd name="connsiteX0" fmla="*/ 139343 w 142041"/>
                <a:gd name="connsiteY0" fmla="*/ 9945 h 163724"/>
                <a:gd name="connsiteX1" fmla="*/ 142118 w 142041"/>
                <a:gd name="connsiteY1" fmla="*/ 5896 h 163724"/>
                <a:gd name="connsiteX2" fmla="*/ 139090 w 142041"/>
                <a:gd name="connsiteY2" fmla="*/ 2860 h 163724"/>
                <a:gd name="connsiteX3" fmla="*/ 135054 w 142041"/>
                <a:gd name="connsiteY3" fmla="*/ 5896 h 163724"/>
                <a:gd name="connsiteX4" fmla="*/ 77278 w 142041"/>
                <a:gd name="connsiteY4" fmla="*/ 70424 h 163724"/>
                <a:gd name="connsiteX5" fmla="*/ 59366 w 142041"/>
                <a:gd name="connsiteY5" fmla="*/ 18549 h 163724"/>
                <a:gd name="connsiteX6" fmla="*/ 28838 w 142041"/>
                <a:gd name="connsiteY6" fmla="*/ 76 h 163724"/>
                <a:gd name="connsiteX7" fmla="*/ 7646 w 142041"/>
                <a:gd name="connsiteY7" fmla="*/ 16778 h 163724"/>
                <a:gd name="connsiteX8" fmla="*/ 10673 w 142041"/>
                <a:gd name="connsiteY8" fmla="*/ 19308 h 163724"/>
                <a:gd name="connsiteX9" fmla="*/ 13953 w 142041"/>
                <a:gd name="connsiteY9" fmla="*/ 16525 h 163724"/>
                <a:gd name="connsiteX10" fmla="*/ 27324 w 142041"/>
                <a:gd name="connsiteY10" fmla="*/ 5643 h 163724"/>
                <a:gd name="connsiteX11" fmla="*/ 46751 w 142041"/>
                <a:gd name="connsiteY11" fmla="*/ 36010 h 163724"/>
                <a:gd name="connsiteX12" fmla="*/ 62898 w 142041"/>
                <a:gd name="connsiteY12" fmla="*/ 86114 h 163724"/>
                <a:gd name="connsiteX13" fmla="*/ 60879 w 142041"/>
                <a:gd name="connsiteY13" fmla="*/ 88897 h 163724"/>
                <a:gd name="connsiteX14" fmla="*/ 2852 w 142041"/>
                <a:gd name="connsiteY14" fmla="*/ 153931 h 163724"/>
                <a:gd name="connsiteX15" fmla="*/ 77 w 142041"/>
                <a:gd name="connsiteY15" fmla="*/ 157980 h 163724"/>
                <a:gd name="connsiteX16" fmla="*/ 3104 w 142041"/>
                <a:gd name="connsiteY16" fmla="*/ 161017 h 163724"/>
                <a:gd name="connsiteX17" fmla="*/ 7141 w 142041"/>
                <a:gd name="connsiteY17" fmla="*/ 158233 h 163724"/>
                <a:gd name="connsiteX18" fmla="*/ 64916 w 142041"/>
                <a:gd name="connsiteY18" fmla="*/ 93199 h 163724"/>
                <a:gd name="connsiteX19" fmla="*/ 82072 w 142041"/>
                <a:gd name="connsiteY19" fmla="*/ 143556 h 163724"/>
                <a:gd name="connsiteX20" fmla="*/ 113356 w 142041"/>
                <a:gd name="connsiteY20" fmla="*/ 163800 h 163724"/>
                <a:gd name="connsiteX21" fmla="*/ 134801 w 142041"/>
                <a:gd name="connsiteY21" fmla="*/ 147352 h 163724"/>
                <a:gd name="connsiteX22" fmla="*/ 131774 w 142041"/>
                <a:gd name="connsiteY22" fmla="*/ 144568 h 163724"/>
                <a:gd name="connsiteX23" fmla="*/ 128242 w 142041"/>
                <a:gd name="connsiteY23" fmla="*/ 148111 h 163724"/>
                <a:gd name="connsiteX24" fmla="*/ 114870 w 142041"/>
                <a:gd name="connsiteY24" fmla="*/ 158233 h 163724"/>
                <a:gd name="connsiteX25" fmla="*/ 79297 w 142041"/>
                <a:gd name="connsiteY25" fmla="*/ 77510 h 163724"/>
                <a:gd name="connsiteX26" fmla="*/ 139343 w 142041"/>
                <a:gd name="connsiteY26" fmla="*/ 9945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343" y="9945"/>
                  </a:moveTo>
                  <a:cubicBezTo>
                    <a:pt x="142118" y="7162"/>
                    <a:pt x="142118" y="6656"/>
                    <a:pt x="142118" y="5896"/>
                  </a:cubicBezTo>
                  <a:cubicBezTo>
                    <a:pt x="142118" y="4378"/>
                    <a:pt x="141109" y="2860"/>
                    <a:pt x="139090" y="2860"/>
                  </a:cubicBezTo>
                  <a:cubicBezTo>
                    <a:pt x="137577" y="2860"/>
                    <a:pt x="136567" y="4125"/>
                    <a:pt x="135054" y="5896"/>
                  </a:cubicBezTo>
                  <a:lnTo>
                    <a:pt x="77278" y="70424"/>
                  </a:lnTo>
                  <a:cubicBezTo>
                    <a:pt x="67187" y="38287"/>
                    <a:pt x="65168" y="31961"/>
                    <a:pt x="59366" y="18549"/>
                  </a:cubicBezTo>
                  <a:cubicBezTo>
                    <a:pt x="56590" y="12729"/>
                    <a:pt x="51040" y="76"/>
                    <a:pt x="28838" y="76"/>
                  </a:cubicBezTo>
                  <a:cubicBezTo>
                    <a:pt x="14205" y="76"/>
                    <a:pt x="7646" y="13235"/>
                    <a:pt x="7646" y="16778"/>
                  </a:cubicBezTo>
                  <a:cubicBezTo>
                    <a:pt x="7646" y="17031"/>
                    <a:pt x="7646" y="19308"/>
                    <a:pt x="10673" y="19308"/>
                  </a:cubicBezTo>
                  <a:cubicBezTo>
                    <a:pt x="12944" y="19308"/>
                    <a:pt x="13448" y="17790"/>
                    <a:pt x="13953" y="16525"/>
                  </a:cubicBezTo>
                  <a:cubicBezTo>
                    <a:pt x="17737" y="6656"/>
                    <a:pt x="25811" y="5643"/>
                    <a:pt x="27324" y="5643"/>
                  </a:cubicBezTo>
                  <a:cubicBezTo>
                    <a:pt x="34893" y="5643"/>
                    <a:pt x="42462" y="24875"/>
                    <a:pt x="46751" y="36010"/>
                  </a:cubicBezTo>
                  <a:cubicBezTo>
                    <a:pt x="54824" y="56001"/>
                    <a:pt x="62898" y="85355"/>
                    <a:pt x="62898" y="86114"/>
                  </a:cubicBezTo>
                  <a:cubicBezTo>
                    <a:pt x="62898" y="86367"/>
                    <a:pt x="62898" y="86873"/>
                    <a:pt x="60879" y="88897"/>
                  </a:cubicBezTo>
                  <a:lnTo>
                    <a:pt x="2852" y="153931"/>
                  </a:lnTo>
                  <a:cubicBezTo>
                    <a:pt x="77" y="156715"/>
                    <a:pt x="77" y="157221"/>
                    <a:pt x="77" y="157980"/>
                  </a:cubicBezTo>
                  <a:cubicBezTo>
                    <a:pt x="77" y="159498"/>
                    <a:pt x="1590" y="161017"/>
                    <a:pt x="3104" y="161017"/>
                  </a:cubicBezTo>
                  <a:cubicBezTo>
                    <a:pt x="4870" y="161017"/>
                    <a:pt x="6132" y="159245"/>
                    <a:pt x="7141" y="158233"/>
                  </a:cubicBezTo>
                  <a:lnTo>
                    <a:pt x="64916" y="93199"/>
                  </a:lnTo>
                  <a:cubicBezTo>
                    <a:pt x="72989" y="119516"/>
                    <a:pt x="76017" y="129385"/>
                    <a:pt x="82072" y="143556"/>
                  </a:cubicBezTo>
                  <a:cubicBezTo>
                    <a:pt x="85352" y="151148"/>
                    <a:pt x="90902" y="163800"/>
                    <a:pt x="113356" y="163800"/>
                  </a:cubicBezTo>
                  <a:cubicBezTo>
                    <a:pt x="127989" y="163800"/>
                    <a:pt x="134801" y="150642"/>
                    <a:pt x="134801" y="147352"/>
                  </a:cubicBezTo>
                  <a:cubicBezTo>
                    <a:pt x="134801" y="146087"/>
                    <a:pt x="134297" y="144568"/>
                    <a:pt x="131774" y="144568"/>
                  </a:cubicBezTo>
                  <a:cubicBezTo>
                    <a:pt x="129251" y="144568"/>
                    <a:pt x="128999" y="145581"/>
                    <a:pt x="128242" y="148111"/>
                  </a:cubicBezTo>
                  <a:cubicBezTo>
                    <a:pt x="125971" y="154184"/>
                    <a:pt x="119664" y="158233"/>
                    <a:pt x="114870" y="158233"/>
                  </a:cubicBezTo>
                  <a:cubicBezTo>
                    <a:pt x="102003" y="158233"/>
                    <a:pt x="84847" y="96995"/>
                    <a:pt x="79297" y="77510"/>
                  </a:cubicBezTo>
                  <a:lnTo>
                    <a:pt x="139343" y="994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5D1B933-519B-3EEF-731A-4355E5F02EB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695283" y="4424500"/>
              <a:ext cx="132983" cy="126297"/>
            </a:xfrm>
            <a:custGeom>
              <a:avLst/>
              <a:gdLst>
                <a:gd name="connsiteX0" fmla="*/ 26397 w 132983"/>
                <a:gd name="connsiteY0" fmla="*/ 105114 h 126297"/>
                <a:gd name="connsiteX1" fmla="*/ 4145 w 132983"/>
                <a:gd name="connsiteY1" fmla="*/ 119994 h 126297"/>
                <a:gd name="connsiteX2" fmla="*/ 83 w 132983"/>
                <a:gd name="connsiteY2" fmla="*/ 123713 h 126297"/>
                <a:gd name="connsiteX3" fmla="*/ 2555 w 132983"/>
                <a:gd name="connsiteY3" fmla="*/ 126370 h 126297"/>
                <a:gd name="connsiteX4" fmla="*/ 17743 w 132983"/>
                <a:gd name="connsiteY4" fmla="*/ 125662 h 126297"/>
                <a:gd name="connsiteX5" fmla="*/ 35934 w 132983"/>
                <a:gd name="connsiteY5" fmla="*/ 126370 h 126297"/>
                <a:gd name="connsiteX6" fmla="*/ 39466 w 132983"/>
                <a:gd name="connsiteY6" fmla="*/ 122473 h 126297"/>
                <a:gd name="connsiteX7" fmla="*/ 36464 w 132983"/>
                <a:gd name="connsiteY7" fmla="*/ 119994 h 126297"/>
                <a:gd name="connsiteX8" fmla="*/ 28693 w 132983"/>
                <a:gd name="connsiteY8" fmla="*/ 114679 h 126297"/>
                <a:gd name="connsiteX9" fmla="*/ 31342 w 132983"/>
                <a:gd name="connsiteY9" fmla="*/ 107948 h 126297"/>
                <a:gd name="connsiteX10" fmla="*/ 45471 w 132983"/>
                <a:gd name="connsiteY10" fmla="*/ 85984 h 126297"/>
                <a:gd name="connsiteX11" fmla="*/ 95980 w 132983"/>
                <a:gd name="connsiteY11" fmla="*/ 85984 h 126297"/>
                <a:gd name="connsiteX12" fmla="*/ 100218 w 132983"/>
                <a:gd name="connsiteY12" fmla="*/ 115388 h 126297"/>
                <a:gd name="connsiteX13" fmla="*/ 88032 w 132983"/>
                <a:gd name="connsiteY13" fmla="*/ 119994 h 126297"/>
                <a:gd name="connsiteX14" fmla="*/ 83441 w 132983"/>
                <a:gd name="connsiteY14" fmla="*/ 123891 h 126297"/>
                <a:gd name="connsiteX15" fmla="*/ 86266 w 132983"/>
                <a:gd name="connsiteY15" fmla="*/ 126370 h 126297"/>
                <a:gd name="connsiteX16" fmla="*/ 109048 w 132983"/>
                <a:gd name="connsiteY16" fmla="*/ 125662 h 126297"/>
                <a:gd name="connsiteX17" fmla="*/ 119468 w 132983"/>
                <a:gd name="connsiteY17" fmla="*/ 125839 h 126297"/>
                <a:gd name="connsiteX18" fmla="*/ 129535 w 132983"/>
                <a:gd name="connsiteY18" fmla="*/ 126370 h 126297"/>
                <a:gd name="connsiteX19" fmla="*/ 133067 w 132983"/>
                <a:gd name="connsiteY19" fmla="*/ 122651 h 126297"/>
                <a:gd name="connsiteX20" fmla="*/ 128122 w 132983"/>
                <a:gd name="connsiteY20" fmla="*/ 119994 h 126297"/>
                <a:gd name="connsiteX21" fmla="*/ 116996 w 132983"/>
                <a:gd name="connsiteY21" fmla="*/ 114325 h 126297"/>
                <a:gd name="connsiteX22" fmla="*/ 101454 w 132983"/>
                <a:gd name="connsiteY22" fmla="*/ 5032 h 126297"/>
                <a:gd name="connsiteX23" fmla="*/ 97216 w 132983"/>
                <a:gd name="connsiteY23" fmla="*/ 73 h 126297"/>
                <a:gd name="connsiteX24" fmla="*/ 91211 w 132983"/>
                <a:gd name="connsiteY24" fmla="*/ 4147 h 126297"/>
                <a:gd name="connsiteX25" fmla="*/ 26397 w 132983"/>
                <a:gd name="connsiteY25" fmla="*/ 105114 h 126297"/>
                <a:gd name="connsiteX26" fmla="*/ 49709 w 132983"/>
                <a:gd name="connsiteY26" fmla="*/ 79607 h 126297"/>
                <a:gd name="connsiteX27" fmla="*/ 86796 w 132983"/>
                <a:gd name="connsiteY27" fmla="*/ 21683 h 126297"/>
                <a:gd name="connsiteX28" fmla="*/ 95097 w 132983"/>
                <a:gd name="connsiteY28" fmla="*/ 79607 h 126297"/>
                <a:gd name="connsiteX29" fmla="*/ 49709 w 132983"/>
                <a:gd name="connsiteY29" fmla="*/ 79607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83" h="126297">
                  <a:moveTo>
                    <a:pt x="26397" y="105114"/>
                  </a:moveTo>
                  <a:cubicBezTo>
                    <a:pt x="20216" y="114679"/>
                    <a:pt x="14565" y="119285"/>
                    <a:pt x="4145" y="119994"/>
                  </a:cubicBezTo>
                  <a:cubicBezTo>
                    <a:pt x="2379" y="120171"/>
                    <a:pt x="83" y="120171"/>
                    <a:pt x="83" y="123713"/>
                  </a:cubicBezTo>
                  <a:cubicBezTo>
                    <a:pt x="83" y="125662"/>
                    <a:pt x="1672" y="126370"/>
                    <a:pt x="2555" y="126370"/>
                  </a:cubicBezTo>
                  <a:cubicBezTo>
                    <a:pt x="7147" y="126370"/>
                    <a:pt x="12975" y="125662"/>
                    <a:pt x="17743" y="125662"/>
                  </a:cubicBezTo>
                  <a:cubicBezTo>
                    <a:pt x="23395" y="125662"/>
                    <a:pt x="30636" y="126370"/>
                    <a:pt x="35934" y="126370"/>
                  </a:cubicBezTo>
                  <a:cubicBezTo>
                    <a:pt x="36817" y="126370"/>
                    <a:pt x="39466" y="126370"/>
                    <a:pt x="39466" y="122473"/>
                  </a:cubicBezTo>
                  <a:cubicBezTo>
                    <a:pt x="39466" y="120171"/>
                    <a:pt x="37170" y="119994"/>
                    <a:pt x="36464" y="119994"/>
                  </a:cubicBezTo>
                  <a:cubicBezTo>
                    <a:pt x="35051" y="119816"/>
                    <a:pt x="28693" y="119462"/>
                    <a:pt x="28693" y="114679"/>
                  </a:cubicBezTo>
                  <a:cubicBezTo>
                    <a:pt x="28693" y="112554"/>
                    <a:pt x="30459" y="109543"/>
                    <a:pt x="31342" y="107948"/>
                  </a:cubicBezTo>
                  <a:lnTo>
                    <a:pt x="45471" y="85984"/>
                  </a:lnTo>
                  <a:lnTo>
                    <a:pt x="95980" y="85984"/>
                  </a:lnTo>
                  <a:lnTo>
                    <a:pt x="100218" y="115388"/>
                  </a:lnTo>
                  <a:cubicBezTo>
                    <a:pt x="99512" y="117159"/>
                    <a:pt x="98452" y="119994"/>
                    <a:pt x="88032" y="119994"/>
                  </a:cubicBezTo>
                  <a:cubicBezTo>
                    <a:pt x="85913" y="119994"/>
                    <a:pt x="83441" y="119994"/>
                    <a:pt x="83441" y="123891"/>
                  </a:cubicBezTo>
                  <a:cubicBezTo>
                    <a:pt x="83441" y="124599"/>
                    <a:pt x="83970" y="126370"/>
                    <a:pt x="86266" y="126370"/>
                  </a:cubicBezTo>
                  <a:cubicBezTo>
                    <a:pt x="91388" y="126370"/>
                    <a:pt x="103927" y="125662"/>
                    <a:pt x="109048" y="125662"/>
                  </a:cubicBezTo>
                  <a:cubicBezTo>
                    <a:pt x="112227" y="125662"/>
                    <a:pt x="116289" y="125839"/>
                    <a:pt x="119468" y="125839"/>
                  </a:cubicBezTo>
                  <a:cubicBezTo>
                    <a:pt x="122647" y="126016"/>
                    <a:pt x="126356" y="126370"/>
                    <a:pt x="129535" y="126370"/>
                  </a:cubicBezTo>
                  <a:cubicBezTo>
                    <a:pt x="131831" y="126370"/>
                    <a:pt x="133067" y="124953"/>
                    <a:pt x="133067" y="122651"/>
                  </a:cubicBezTo>
                  <a:cubicBezTo>
                    <a:pt x="133067" y="119994"/>
                    <a:pt x="130948" y="119994"/>
                    <a:pt x="128122" y="119994"/>
                  </a:cubicBezTo>
                  <a:cubicBezTo>
                    <a:pt x="117879" y="119994"/>
                    <a:pt x="117526" y="118576"/>
                    <a:pt x="116996" y="114325"/>
                  </a:cubicBezTo>
                  <a:lnTo>
                    <a:pt x="101454" y="5032"/>
                  </a:lnTo>
                  <a:cubicBezTo>
                    <a:pt x="100925" y="1313"/>
                    <a:pt x="100571" y="73"/>
                    <a:pt x="97216" y="73"/>
                  </a:cubicBezTo>
                  <a:cubicBezTo>
                    <a:pt x="93860" y="73"/>
                    <a:pt x="92801" y="1667"/>
                    <a:pt x="91211" y="4147"/>
                  </a:cubicBezTo>
                  <a:lnTo>
                    <a:pt x="26397" y="105114"/>
                  </a:lnTo>
                  <a:close/>
                  <a:moveTo>
                    <a:pt x="49709" y="79607"/>
                  </a:moveTo>
                  <a:lnTo>
                    <a:pt x="86796" y="21683"/>
                  </a:lnTo>
                  <a:lnTo>
                    <a:pt x="95097" y="79607"/>
                  </a:lnTo>
                  <a:lnTo>
                    <a:pt x="49709" y="796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DE032894-C8D9-4442-CECD-28CAD7E14ED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856724" y="4530427"/>
              <a:ext cx="22428" cy="54557"/>
            </a:xfrm>
            <a:custGeom>
              <a:avLst/>
              <a:gdLst>
                <a:gd name="connsiteX0" fmla="*/ 17573 w 22428"/>
                <a:gd name="connsiteY0" fmla="*/ 17609 h 54557"/>
                <a:gd name="connsiteX1" fmla="*/ 3798 w 22428"/>
                <a:gd name="connsiteY1" fmla="*/ 50025 h 54557"/>
                <a:gd name="connsiteX2" fmla="*/ 2561 w 22428"/>
                <a:gd name="connsiteY2" fmla="*/ 52151 h 54557"/>
                <a:gd name="connsiteX3" fmla="*/ 5034 w 22428"/>
                <a:gd name="connsiteY3" fmla="*/ 54630 h 54557"/>
                <a:gd name="connsiteX4" fmla="*/ 22518 w 22428"/>
                <a:gd name="connsiteY4" fmla="*/ 19380 h 54557"/>
                <a:gd name="connsiteX5" fmla="*/ 10155 w 22428"/>
                <a:gd name="connsiteY5" fmla="*/ 73 h 54557"/>
                <a:gd name="connsiteX6" fmla="*/ 89 w 22428"/>
                <a:gd name="connsiteY6" fmla="*/ 10169 h 54557"/>
                <a:gd name="connsiteX7" fmla="*/ 10332 w 22428"/>
                <a:gd name="connsiteY7" fmla="*/ 20443 h 54557"/>
                <a:gd name="connsiteX8" fmla="*/ 17573 w 22428"/>
                <a:gd name="connsiteY8" fmla="*/ 17609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28" h="54557">
                  <a:moveTo>
                    <a:pt x="17573" y="17609"/>
                  </a:moveTo>
                  <a:cubicBezTo>
                    <a:pt x="17573" y="27352"/>
                    <a:pt x="15807" y="38688"/>
                    <a:pt x="3798" y="50025"/>
                  </a:cubicBezTo>
                  <a:cubicBezTo>
                    <a:pt x="3091" y="50734"/>
                    <a:pt x="2561" y="51265"/>
                    <a:pt x="2561" y="52151"/>
                  </a:cubicBezTo>
                  <a:cubicBezTo>
                    <a:pt x="2561" y="53391"/>
                    <a:pt x="3974" y="54630"/>
                    <a:pt x="5034" y="54630"/>
                  </a:cubicBezTo>
                  <a:cubicBezTo>
                    <a:pt x="7506" y="54630"/>
                    <a:pt x="22518" y="40460"/>
                    <a:pt x="22518" y="19380"/>
                  </a:cubicBezTo>
                  <a:cubicBezTo>
                    <a:pt x="22518" y="8398"/>
                    <a:pt x="18279" y="73"/>
                    <a:pt x="10155" y="73"/>
                  </a:cubicBezTo>
                  <a:cubicBezTo>
                    <a:pt x="4327" y="73"/>
                    <a:pt x="89" y="4678"/>
                    <a:pt x="89" y="10169"/>
                  </a:cubicBezTo>
                  <a:cubicBezTo>
                    <a:pt x="89" y="15838"/>
                    <a:pt x="4151" y="20443"/>
                    <a:pt x="10332" y="20443"/>
                  </a:cubicBezTo>
                  <a:cubicBezTo>
                    <a:pt x="14571" y="20443"/>
                    <a:pt x="17396" y="17609"/>
                    <a:pt x="17573" y="1760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A1191F3F-4C2D-A620-930C-B9544008B04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917174" y="4417946"/>
              <a:ext cx="45917" cy="176958"/>
            </a:xfrm>
            <a:custGeom>
              <a:avLst/>
              <a:gdLst>
                <a:gd name="connsiteX0" fmla="*/ 42477 w 45917"/>
                <a:gd name="connsiteY0" fmla="*/ 73 h 176958"/>
                <a:gd name="connsiteX1" fmla="*/ 91 w 45917"/>
                <a:gd name="connsiteY1" fmla="*/ 88463 h 176958"/>
                <a:gd name="connsiteX2" fmla="*/ 42477 w 45917"/>
                <a:gd name="connsiteY2" fmla="*/ 177031 h 176958"/>
                <a:gd name="connsiteX3" fmla="*/ 46009 w 45917"/>
                <a:gd name="connsiteY3" fmla="*/ 174906 h 176958"/>
                <a:gd name="connsiteX4" fmla="*/ 44243 w 45917"/>
                <a:gd name="connsiteY4" fmla="*/ 172249 h 176958"/>
                <a:gd name="connsiteX5" fmla="*/ 12100 w 45917"/>
                <a:gd name="connsiteY5" fmla="*/ 88641 h 176958"/>
                <a:gd name="connsiteX6" fmla="*/ 44772 w 45917"/>
                <a:gd name="connsiteY6" fmla="*/ 4324 h 176958"/>
                <a:gd name="connsiteX7" fmla="*/ 46009 w 45917"/>
                <a:gd name="connsiteY7" fmla="*/ 2198 h 176958"/>
                <a:gd name="connsiteX8" fmla="*/ 42477 w 45917"/>
                <a:gd name="connsiteY8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477" y="73"/>
                  </a:moveTo>
                  <a:cubicBezTo>
                    <a:pt x="8922" y="23809"/>
                    <a:pt x="91" y="61362"/>
                    <a:pt x="91" y="88463"/>
                  </a:cubicBezTo>
                  <a:cubicBezTo>
                    <a:pt x="91" y="113440"/>
                    <a:pt x="7509" y="152232"/>
                    <a:pt x="42477" y="177031"/>
                  </a:cubicBezTo>
                  <a:cubicBezTo>
                    <a:pt x="43889" y="177031"/>
                    <a:pt x="46009" y="177031"/>
                    <a:pt x="46009" y="174906"/>
                  </a:cubicBezTo>
                  <a:cubicBezTo>
                    <a:pt x="46009" y="173843"/>
                    <a:pt x="45479" y="173489"/>
                    <a:pt x="44243" y="172249"/>
                  </a:cubicBezTo>
                  <a:cubicBezTo>
                    <a:pt x="20754" y="150992"/>
                    <a:pt x="12100" y="120879"/>
                    <a:pt x="12100" y="88641"/>
                  </a:cubicBezTo>
                  <a:cubicBezTo>
                    <a:pt x="12100" y="40814"/>
                    <a:pt x="30291" y="17432"/>
                    <a:pt x="44772" y="4324"/>
                  </a:cubicBezTo>
                  <a:cubicBezTo>
                    <a:pt x="45479" y="3615"/>
                    <a:pt x="46009" y="3084"/>
                    <a:pt x="46009" y="2198"/>
                  </a:cubicBezTo>
                  <a:cubicBezTo>
                    <a:pt x="46009" y="73"/>
                    <a:pt x="43889" y="73"/>
                    <a:pt x="42477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5E865F68-5765-7C5F-B43E-48B786538EA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994956" y="4433179"/>
              <a:ext cx="64284" cy="117618"/>
            </a:xfrm>
            <a:custGeom>
              <a:avLst/>
              <a:gdLst>
                <a:gd name="connsiteX0" fmla="*/ 40007 w 64284"/>
                <a:gd name="connsiteY0" fmla="*/ 5032 h 117618"/>
                <a:gd name="connsiteX1" fmla="*/ 34709 w 64284"/>
                <a:gd name="connsiteY1" fmla="*/ 73 h 117618"/>
                <a:gd name="connsiteX2" fmla="*/ 94 w 64284"/>
                <a:gd name="connsiteY2" fmla="*/ 11409 h 117618"/>
                <a:gd name="connsiteX3" fmla="*/ 94 w 64284"/>
                <a:gd name="connsiteY3" fmla="*/ 17786 h 117618"/>
                <a:gd name="connsiteX4" fmla="*/ 25702 w 64284"/>
                <a:gd name="connsiteY4" fmla="*/ 12826 h 117618"/>
                <a:gd name="connsiteX5" fmla="*/ 25702 w 64284"/>
                <a:gd name="connsiteY5" fmla="*/ 103166 h 117618"/>
                <a:gd name="connsiteX6" fmla="*/ 8042 w 64284"/>
                <a:gd name="connsiteY6" fmla="*/ 111314 h 117618"/>
                <a:gd name="connsiteX7" fmla="*/ 1331 w 64284"/>
                <a:gd name="connsiteY7" fmla="*/ 111314 h 117618"/>
                <a:gd name="connsiteX8" fmla="*/ 1331 w 64284"/>
                <a:gd name="connsiteY8" fmla="*/ 117691 h 117618"/>
                <a:gd name="connsiteX9" fmla="*/ 32766 w 64284"/>
                <a:gd name="connsiteY9" fmla="*/ 116982 h 117618"/>
                <a:gd name="connsiteX10" fmla="*/ 64379 w 64284"/>
                <a:gd name="connsiteY10" fmla="*/ 117691 h 117618"/>
                <a:gd name="connsiteX11" fmla="*/ 64379 w 64284"/>
                <a:gd name="connsiteY11" fmla="*/ 111314 h 117618"/>
                <a:gd name="connsiteX12" fmla="*/ 57668 w 64284"/>
                <a:gd name="connsiteY12" fmla="*/ 111314 h 117618"/>
                <a:gd name="connsiteX13" fmla="*/ 40007 w 64284"/>
                <a:gd name="connsiteY13" fmla="*/ 103166 h 117618"/>
                <a:gd name="connsiteX14" fmla="*/ 40007 w 64284"/>
                <a:gd name="connsiteY14" fmla="*/ 503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007" y="5032"/>
                  </a:moveTo>
                  <a:cubicBezTo>
                    <a:pt x="40007" y="250"/>
                    <a:pt x="39654" y="73"/>
                    <a:pt x="34709" y="73"/>
                  </a:cubicBezTo>
                  <a:cubicBezTo>
                    <a:pt x="23406" y="11232"/>
                    <a:pt x="7335" y="11409"/>
                    <a:pt x="94" y="11409"/>
                  </a:cubicBezTo>
                  <a:lnTo>
                    <a:pt x="94" y="17786"/>
                  </a:lnTo>
                  <a:cubicBezTo>
                    <a:pt x="4333" y="17786"/>
                    <a:pt x="15989" y="17786"/>
                    <a:pt x="25702" y="12826"/>
                  </a:cubicBezTo>
                  <a:lnTo>
                    <a:pt x="25702" y="103166"/>
                  </a:lnTo>
                  <a:cubicBezTo>
                    <a:pt x="25702" y="109011"/>
                    <a:pt x="25702" y="111314"/>
                    <a:pt x="8042" y="111314"/>
                  </a:cubicBezTo>
                  <a:lnTo>
                    <a:pt x="1331" y="111314"/>
                  </a:lnTo>
                  <a:lnTo>
                    <a:pt x="1331" y="117691"/>
                  </a:lnTo>
                  <a:cubicBezTo>
                    <a:pt x="4510" y="117514"/>
                    <a:pt x="26232" y="116982"/>
                    <a:pt x="32766" y="116982"/>
                  </a:cubicBezTo>
                  <a:cubicBezTo>
                    <a:pt x="38241" y="116982"/>
                    <a:pt x="60493" y="117514"/>
                    <a:pt x="64379" y="117691"/>
                  </a:cubicBezTo>
                  <a:lnTo>
                    <a:pt x="64379" y="111314"/>
                  </a:lnTo>
                  <a:lnTo>
                    <a:pt x="57668" y="111314"/>
                  </a:lnTo>
                  <a:cubicBezTo>
                    <a:pt x="40007" y="111314"/>
                    <a:pt x="40007" y="109011"/>
                    <a:pt x="40007" y="103166"/>
                  </a:cubicBezTo>
                  <a:lnTo>
                    <a:pt x="40007" y="50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8E370F7C-E08B-5AB3-9FE0-F6B8238ACA0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088812" y="4417946"/>
              <a:ext cx="45740" cy="176958"/>
            </a:xfrm>
            <a:custGeom>
              <a:avLst/>
              <a:gdLst>
                <a:gd name="connsiteX0" fmla="*/ 3454 w 45740"/>
                <a:gd name="connsiteY0" fmla="*/ 73 h 176958"/>
                <a:gd name="connsiteX1" fmla="*/ 98 w 45740"/>
                <a:gd name="connsiteY1" fmla="*/ 2198 h 176958"/>
                <a:gd name="connsiteX2" fmla="*/ 1688 w 45740"/>
                <a:gd name="connsiteY2" fmla="*/ 4855 h 176958"/>
                <a:gd name="connsiteX3" fmla="*/ 33830 w 45740"/>
                <a:gd name="connsiteY3" fmla="*/ 88463 h 176958"/>
                <a:gd name="connsiteX4" fmla="*/ 3277 w 45740"/>
                <a:gd name="connsiteY4" fmla="*/ 170832 h 176958"/>
                <a:gd name="connsiteX5" fmla="*/ 98 w 45740"/>
                <a:gd name="connsiteY5" fmla="*/ 174906 h 176958"/>
                <a:gd name="connsiteX6" fmla="*/ 2394 w 45740"/>
                <a:gd name="connsiteY6" fmla="*/ 177031 h 176958"/>
                <a:gd name="connsiteX7" fmla="*/ 32947 w 45740"/>
                <a:gd name="connsiteY7" fmla="*/ 143198 h 176958"/>
                <a:gd name="connsiteX8" fmla="*/ 45839 w 45740"/>
                <a:gd name="connsiteY8" fmla="*/ 88641 h 176958"/>
                <a:gd name="connsiteX9" fmla="*/ 3454 w 45740"/>
                <a:gd name="connsiteY9" fmla="*/ 73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454" y="73"/>
                  </a:moveTo>
                  <a:cubicBezTo>
                    <a:pt x="2218" y="73"/>
                    <a:pt x="98" y="73"/>
                    <a:pt x="98" y="2198"/>
                  </a:cubicBezTo>
                  <a:cubicBezTo>
                    <a:pt x="98" y="3084"/>
                    <a:pt x="628" y="3615"/>
                    <a:pt x="1688" y="4855"/>
                  </a:cubicBezTo>
                  <a:cubicBezTo>
                    <a:pt x="16876" y="18849"/>
                    <a:pt x="33830" y="42762"/>
                    <a:pt x="33830" y="88463"/>
                  </a:cubicBezTo>
                  <a:cubicBezTo>
                    <a:pt x="33830" y="125485"/>
                    <a:pt x="22351" y="153472"/>
                    <a:pt x="3277" y="170832"/>
                  </a:cubicBezTo>
                  <a:cubicBezTo>
                    <a:pt x="275" y="173843"/>
                    <a:pt x="98" y="174020"/>
                    <a:pt x="98" y="174906"/>
                  </a:cubicBezTo>
                  <a:cubicBezTo>
                    <a:pt x="98" y="175791"/>
                    <a:pt x="628" y="177031"/>
                    <a:pt x="2394" y="177031"/>
                  </a:cubicBezTo>
                  <a:cubicBezTo>
                    <a:pt x="4514" y="177031"/>
                    <a:pt x="21291" y="165340"/>
                    <a:pt x="32947" y="143198"/>
                  </a:cubicBezTo>
                  <a:cubicBezTo>
                    <a:pt x="40718" y="128496"/>
                    <a:pt x="45839" y="109365"/>
                    <a:pt x="45839" y="88641"/>
                  </a:cubicBezTo>
                  <a:cubicBezTo>
                    <a:pt x="45839" y="63664"/>
                    <a:pt x="38422" y="24872"/>
                    <a:pt x="3454" y="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D1D03CE-27DE-483A-834A-2EF7F7AD152D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251938" y="4549758"/>
              <a:ext cx="167775" cy="59213"/>
            </a:xfrm>
            <a:custGeom>
              <a:avLst/>
              <a:gdLst>
                <a:gd name="connsiteX0" fmla="*/ 159302 w 167775"/>
                <a:gd name="connsiteY0" fmla="*/ 10198 h 59213"/>
                <a:gd name="connsiteX1" fmla="*/ 167880 w 167775"/>
                <a:gd name="connsiteY1" fmla="*/ 5137 h 59213"/>
                <a:gd name="connsiteX2" fmla="*/ 159554 w 167775"/>
                <a:gd name="connsiteY2" fmla="*/ 76 h 59213"/>
                <a:gd name="connsiteX3" fmla="*/ 8430 w 167775"/>
                <a:gd name="connsiteY3" fmla="*/ 76 h 59213"/>
                <a:gd name="connsiteX4" fmla="*/ 105 w 167775"/>
                <a:gd name="connsiteY4" fmla="*/ 5137 h 59213"/>
                <a:gd name="connsiteX5" fmla="*/ 8683 w 167775"/>
                <a:gd name="connsiteY5" fmla="*/ 10198 h 59213"/>
                <a:gd name="connsiteX6" fmla="*/ 159302 w 167775"/>
                <a:gd name="connsiteY6" fmla="*/ 10198 h 59213"/>
                <a:gd name="connsiteX7" fmla="*/ 159554 w 167775"/>
                <a:gd name="connsiteY7" fmla="*/ 59290 h 59213"/>
                <a:gd name="connsiteX8" fmla="*/ 167880 w 167775"/>
                <a:gd name="connsiteY8" fmla="*/ 54229 h 59213"/>
                <a:gd name="connsiteX9" fmla="*/ 159302 w 167775"/>
                <a:gd name="connsiteY9" fmla="*/ 49168 h 59213"/>
                <a:gd name="connsiteX10" fmla="*/ 8683 w 167775"/>
                <a:gd name="connsiteY10" fmla="*/ 49168 h 59213"/>
                <a:gd name="connsiteX11" fmla="*/ 105 w 167775"/>
                <a:gd name="connsiteY11" fmla="*/ 54229 h 59213"/>
                <a:gd name="connsiteX12" fmla="*/ 8430 w 167775"/>
                <a:gd name="connsiteY12" fmla="*/ 59290 h 59213"/>
                <a:gd name="connsiteX13" fmla="*/ 159554 w 167775"/>
                <a:gd name="connsiteY13" fmla="*/ 59290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75" h="59213">
                  <a:moveTo>
                    <a:pt x="159302" y="10198"/>
                  </a:moveTo>
                  <a:cubicBezTo>
                    <a:pt x="163086" y="10198"/>
                    <a:pt x="167880" y="10198"/>
                    <a:pt x="167880" y="5137"/>
                  </a:cubicBezTo>
                  <a:cubicBezTo>
                    <a:pt x="167880" y="76"/>
                    <a:pt x="163086" y="76"/>
                    <a:pt x="159554" y="76"/>
                  </a:cubicBezTo>
                  <a:lnTo>
                    <a:pt x="8430" y="76"/>
                  </a:lnTo>
                  <a:cubicBezTo>
                    <a:pt x="4898" y="76"/>
                    <a:pt x="105" y="76"/>
                    <a:pt x="105" y="5137"/>
                  </a:cubicBezTo>
                  <a:cubicBezTo>
                    <a:pt x="105" y="10198"/>
                    <a:pt x="4898" y="10198"/>
                    <a:pt x="8683" y="10198"/>
                  </a:cubicBezTo>
                  <a:lnTo>
                    <a:pt x="159302" y="10198"/>
                  </a:lnTo>
                  <a:close/>
                  <a:moveTo>
                    <a:pt x="159554" y="59290"/>
                  </a:moveTo>
                  <a:cubicBezTo>
                    <a:pt x="163086" y="59290"/>
                    <a:pt x="167880" y="59290"/>
                    <a:pt x="167880" y="54229"/>
                  </a:cubicBezTo>
                  <a:cubicBezTo>
                    <a:pt x="167880" y="49168"/>
                    <a:pt x="163086" y="49168"/>
                    <a:pt x="159302" y="49168"/>
                  </a:cubicBezTo>
                  <a:lnTo>
                    <a:pt x="8683" y="49168"/>
                  </a:lnTo>
                  <a:cubicBezTo>
                    <a:pt x="4898" y="49168"/>
                    <a:pt x="105" y="49168"/>
                    <a:pt x="105" y="54229"/>
                  </a:cubicBezTo>
                  <a:cubicBezTo>
                    <a:pt x="105" y="59290"/>
                    <a:pt x="4898" y="59290"/>
                    <a:pt x="8430" y="59290"/>
                  </a:cubicBezTo>
                  <a:lnTo>
                    <a:pt x="159554" y="592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339AF080-B3FA-0651-CA9D-6EF0B2D55EEC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586365" y="4048205"/>
              <a:ext cx="84013" cy="455238"/>
            </a:xfrm>
            <a:custGeom>
              <a:avLst/>
              <a:gdLst>
                <a:gd name="connsiteX0" fmla="*/ 115 w 84013"/>
                <a:gd name="connsiteY0" fmla="*/ 455292 h 455238"/>
                <a:gd name="connsiteX1" fmla="*/ 17524 w 84013"/>
                <a:gd name="connsiteY1" fmla="*/ 455292 h 455238"/>
                <a:gd name="connsiteX2" fmla="*/ 17524 w 84013"/>
                <a:gd name="connsiteY2" fmla="*/ 17514 h 455238"/>
                <a:gd name="connsiteX3" fmla="*/ 84129 w 84013"/>
                <a:gd name="connsiteY3" fmla="*/ 17514 h 455238"/>
                <a:gd name="connsiteX4" fmla="*/ 84129 w 84013"/>
                <a:gd name="connsiteY4" fmla="*/ 53 h 455238"/>
                <a:gd name="connsiteX5" fmla="*/ 115 w 84013"/>
                <a:gd name="connsiteY5" fmla="*/ 53 h 455238"/>
                <a:gd name="connsiteX6" fmla="*/ 115 w 84013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13" h="455238">
                  <a:moveTo>
                    <a:pt x="115" y="455292"/>
                  </a:moveTo>
                  <a:lnTo>
                    <a:pt x="17524" y="455292"/>
                  </a:lnTo>
                  <a:lnTo>
                    <a:pt x="17524" y="17514"/>
                  </a:lnTo>
                  <a:lnTo>
                    <a:pt x="84129" y="17514"/>
                  </a:lnTo>
                  <a:lnTo>
                    <a:pt x="84129" y="53"/>
                  </a:lnTo>
                  <a:lnTo>
                    <a:pt x="115" y="53"/>
                  </a:lnTo>
                  <a:lnTo>
                    <a:pt x="115" y="455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FCC9840A-0E57-E78D-C68A-28FEA0DDD281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586365" y="4503196"/>
              <a:ext cx="17408" cy="152336"/>
            </a:xfrm>
            <a:custGeom>
              <a:avLst/>
              <a:gdLst>
                <a:gd name="connsiteX0" fmla="*/ 115 w 17408"/>
                <a:gd name="connsiteY0" fmla="*/ 152408 h 152336"/>
                <a:gd name="connsiteX1" fmla="*/ 17524 w 17408"/>
                <a:gd name="connsiteY1" fmla="*/ 152408 h 152336"/>
                <a:gd name="connsiteX2" fmla="*/ 17524 w 17408"/>
                <a:gd name="connsiteY2" fmla="*/ 71 h 152336"/>
                <a:gd name="connsiteX3" fmla="*/ 115 w 17408"/>
                <a:gd name="connsiteY3" fmla="*/ 71 h 152336"/>
                <a:gd name="connsiteX4" fmla="*/ 115 w 17408"/>
                <a:gd name="connsiteY4" fmla="*/ 152408 h 15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8" h="152336">
                  <a:moveTo>
                    <a:pt x="115" y="152408"/>
                  </a:moveTo>
                  <a:lnTo>
                    <a:pt x="17524" y="152408"/>
                  </a:lnTo>
                  <a:lnTo>
                    <a:pt x="17524" y="71"/>
                  </a:lnTo>
                  <a:lnTo>
                    <a:pt x="115" y="71"/>
                  </a:lnTo>
                  <a:lnTo>
                    <a:pt x="115" y="1524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13E3D2C7-A57D-15D6-C066-154D6D808EE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586365" y="4655281"/>
              <a:ext cx="84013" cy="455238"/>
            </a:xfrm>
            <a:custGeom>
              <a:avLst/>
              <a:gdLst>
                <a:gd name="connsiteX0" fmla="*/ 115 w 84013"/>
                <a:gd name="connsiteY0" fmla="*/ 455316 h 455238"/>
                <a:gd name="connsiteX1" fmla="*/ 84129 w 84013"/>
                <a:gd name="connsiteY1" fmla="*/ 455316 h 455238"/>
                <a:gd name="connsiteX2" fmla="*/ 84129 w 84013"/>
                <a:gd name="connsiteY2" fmla="*/ 437856 h 455238"/>
                <a:gd name="connsiteX3" fmla="*/ 17524 w 84013"/>
                <a:gd name="connsiteY3" fmla="*/ 437856 h 455238"/>
                <a:gd name="connsiteX4" fmla="*/ 17524 w 84013"/>
                <a:gd name="connsiteY4" fmla="*/ 77 h 455238"/>
                <a:gd name="connsiteX5" fmla="*/ 115 w 84013"/>
                <a:gd name="connsiteY5" fmla="*/ 77 h 455238"/>
                <a:gd name="connsiteX6" fmla="*/ 115 w 84013"/>
                <a:gd name="connsiteY6" fmla="*/ 455316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13" h="455238">
                  <a:moveTo>
                    <a:pt x="115" y="455316"/>
                  </a:moveTo>
                  <a:lnTo>
                    <a:pt x="84129" y="455316"/>
                  </a:lnTo>
                  <a:lnTo>
                    <a:pt x="84129" y="437856"/>
                  </a:lnTo>
                  <a:lnTo>
                    <a:pt x="17524" y="437856"/>
                  </a:lnTo>
                  <a:lnTo>
                    <a:pt x="17524" y="77"/>
                  </a:lnTo>
                  <a:lnTo>
                    <a:pt x="115" y="77"/>
                  </a:lnTo>
                  <a:lnTo>
                    <a:pt x="115" y="45531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F7E8BC25-F3CF-4260-0D21-95F74E95B60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687541" y="4137734"/>
              <a:ext cx="152385" cy="172833"/>
            </a:xfrm>
            <a:custGeom>
              <a:avLst/>
              <a:gdLst>
                <a:gd name="connsiteX0" fmla="*/ 84640 w 152385"/>
                <a:gd name="connsiteY0" fmla="*/ 19801 h 172833"/>
                <a:gd name="connsiteX1" fmla="*/ 111384 w 152385"/>
                <a:gd name="connsiteY1" fmla="*/ 7908 h 172833"/>
                <a:gd name="connsiteX2" fmla="*/ 120971 w 152385"/>
                <a:gd name="connsiteY2" fmla="*/ 3100 h 172833"/>
                <a:gd name="connsiteX3" fmla="*/ 116934 w 152385"/>
                <a:gd name="connsiteY3" fmla="*/ 63 h 172833"/>
                <a:gd name="connsiteX4" fmla="*/ 79595 w 152385"/>
                <a:gd name="connsiteY4" fmla="*/ 822 h 172833"/>
                <a:gd name="connsiteX5" fmla="*/ 46040 w 152385"/>
                <a:gd name="connsiteY5" fmla="*/ 63 h 172833"/>
                <a:gd name="connsiteX6" fmla="*/ 41246 w 152385"/>
                <a:gd name="connsiteY6" fmla="*/ 5124 h 172833"/>
                <a:gd name="connsiteX7" fmla="*/ 48310 w 152385"/>
                <a:gd name="connsiteY7" fmla="*/ 7908 h 172833"/>
                <a:gd name="connsiteX8" fmla="*/ 57897 w 152385"/>
                <a:gd name="connsiteY8" fmla="*/ 8414 h 172833"/>
                <a:gd name="connsiteX9" fmla="*/ 64709 w 152385"/>
                <a:gd name="connsiteY9" fmla="*/ 12463 h 172833"/>
                <a:gd name="connsiteX10" fmla="*/ 63700 w 152385"/>
                <a:gd name="connsiteY10" fmla="*/ 17271 h 172833"/>
                <a:gd name="connsiteX11" fmla="*/ 29893 w 152385"/>
                <a:gd name="connsiteY11" fmla="*/ 153159 h 172833"/>
                <a:gd name="connsiteX12" fmla="*/ 6934 w 152385"/>
                <a:gd name="connsiteY12" fmla="*/ 165052 h 172833"/>
                <a:gd name="connsiteX13" fmla="*/ 122 w 152385"/>
                <a:gd name="connsiteY13" fmla="*/ 170114 h 172833"/>
                <a:gd name="connsiteX14" fmla="*/ 6934 w 152385"/>
                <a:gd name="connsiteY14" fmla="*/ 172897 h 172833"/>
                <a:gd name="connsiteX15" fmla="*/ 123746 w 152385"/>
                <a:gd name="connsiteY15" fmla="*/ 172897 h 172833"/>
                <a:gd name="connsiteX16" fmla="*/ 131567 w 152385"/>
                <a:gd name="connsiteY16" fmla="*/ 168595 h 172833"/>
                <a:gd name="connsiteX17" fmla="*/ 151498 w 152385"/>
                <a:gd name="connsiteY17" fmla="*/ 113936 h 172833"/>
                <a:gd name="connsiteX18" fmla="*/ 152507 w 152385"/>
                <a:gd name="connsiteY18" fmla="*/ 110393 h 172833"/>
                <a:gd name="connsiteX19" fmla="*/ 149480 w 152385"/>
                <a:gd name="connsiteY19" fmla="*/ 107610 h 172833"/>
                <a:gd name="connsiteX20" fmla="*/ 145191 w 152385"/>
                <a:gd name="connsiteY20" fmla="*/ 112924 h 172833"/>
                <a:gd name="connsiteX21" fmla="*/ 81865 w 152385"/>
                <a:gd name="connsiteY21" fmla="*/ 165052 h 172833"/>
                <a:gd name="connsiteX22" fmla="*/ 58150 w 152385"/>
                <a:gd name="connsiteY22" fmla="*/ 165052 h 172833"/>
                <a:gd name="connsiteX23" fmla="*/ 52599 w 152385"/>
                <a:gd name="connsiteY23" fmla="*/ 164799 h 172833"/>
                <a:gd name="connsiteX24" fmla="*/ 49319 w 152385"/>
                <a:gd name="connsiteY24" fmla="*/ 162269 h 172833"/>
                <a:gd name="connsiteX25" fmla="*/ 50581 w 152385"/>
                <a:gd name="connsiteY25" fmla="*/ 156449 h 172833"/>
                <a:gd name="connsiteX26" fmla="*/ 84640 w 152385"/>
                <a:gd name="connsiteY26" fmla="*/ 19801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640" y="19801"/>
                  </a:moveTo>
                  <a:cubicBezTo>
                    <a:pt x="86911" y="10691"/>
                    <a:pt x="87668" y="7908"/>
                    <a:pt x="111384" y="7908"/>
                  </a:cubicBezTo>
                  <a:cubicBezTo>
                    <a:pt x="118952" y="7908"/>
                    <a:pt x="120971" y="7908"/>
                    <a:pt x="120971" y="3100"/>
                  </a:cubicBezTo>
                  <a:cubicBezTo>
                    <a:pt x="120971" y="63"/>
                    <a:pt x="118195" y="63"/>
                    <a:pt x="116934" y="63"/>
                  </a:cubicBezTo>
                  <a:cubicBezTo>
                    <a:pt x="108608" y="63"/>
                    <a:pt x="87920" y="822"/>
                    <a:pt x="79595" y="822"/>
                  </a:cubicBezTo>
                  <a:cubicBezTo>
                    <a:pt x="72026" y="822"/>
                    <a:pt x="53608" y="63"/>
                    <a:pt x="46040" y="63"/>
                  </a:cubicBezTo>
                  <a:cubicBezTo>
                    <a:pt x="44273" y="63"/>
                    <a:pt x="41246" y="63"/>
                    <a:pt x="41246" y="5124"/>
                  </a:cubicBezTo>
                  <a:cubicBezTo>
                    <a:pt x="41246" y="7908"/>
                    <a:pt x="43517" y="7908"/>
                    <a:pt x="48310" y="7908"/>
                  </a:cubicBezTo>
                  <a:cubicBezTo>
                    <a:pt x="48815" y="7908"/>
                    <a:pt x="53608" y="7908"/>
                    <a:pt x="57897" y="8414"/>
                  </a:cubicBezTo>
                  <a:cubicBezTo>
                    <a:pt x="62439" y="8920"/>
                    <a:pt x="64709" y="9173"/>
                    <a:pt x="64709" y="12463"/>
                  </a:cubicBezTo>
                  <a:cubicBezTo>
                    <a:pt x="64709" y="13475"/>
                    <a:pt x="64457" y="14234"/>
                    <a:pt x="63700" y="17271"/>
                  </a:cubicBezTo>
                  <a:lnTo>
                    <a:pt x="29893" y="153159"/>
                  </a:lnTo>
                  <a:cubicBezTo>
                    <a:pt x="27370" y="163028"/>
                    <a:pt x="26865" y="165052"/>
                    <a:pt x="6934" y="165052"/>
                  </a:cubicBezTo>
                  <a:cubicBezTo>
                    <a:pt x="2645" y="165052"/>
                    <a:pt x="122" y="165052"/>
                    <a:pt x="122" y="170114"/>
                  </a:cubicBezTo>
                  <a:cubicBezTo>
                    <a:pt x="122" y="172897"/>
                    <a:pt x="2393" y="172897"/>
                    <a:pt x="6934" y="172897"/>
                  </a:cubicBezTo>
                  <a:lnTo>
                    <a:pt x="123746" y="172897"/>
                  </a:lnTo>
                  <a:cubicBezTo>
                    <a:pt x="129801" y="172897"/>
                    <a:pt x="130053" y="172897"/>
                    <a:pt x="131567" y="168595"/>
                  </a:cubicBezTo>
                  <a:lnTo>
                    <a:pt x="151498" y="113936"/>
                  </a:lnTo>
                  <a:cubicBezTo>
                    <a:pt x="152507" y="111153"/>
                    <a:pt x="152507" y="110647"/>
                    <a:pt x="152507" y="110393"/>
                  </a:cubicBezTo>
                  <a:cubicBezTo>
                    <a:pt x="152507" y="109381"/>
                    <a:pt x="151750" y="107610"/>
                    <a:pt x="149480" y="107610"/>
                  </a:cubicBezTo>
                  <a:cubicBezTo>
                    <a:pt x="147209" y="107610"/>
                    <a:pt x="146957" y="108875"/>
                    <a:pt x="145191" y="112924"/>
                  </a:cubicBezTo>
                  <a:cubicBezTo>
                    <a:pt x="136613" y="136205"/>
                    <a:pt x="125512" y="165052"/>
                    <a:pt x="81865" y="165052"/>
                  </a:cubicBezTo>
                  <a:lnTo>
                    <a:pt x="58150" y="165052"/>
                  </a:lnTo>
                  <a:cubicBezTo>
                    <a:pt x="54617" y="165052"/>
                    <a:pt x="54113" y="165052"/>
                    <a:pt x="52599" y="164799"/>
                  </a:cubicBezTo>
                  <a:cubicBezTo>
                    <a:pt x="50076" y="164546"/>
                    <a:pt x="49319" y="164293"/>
                    <a:pt x="49319" y="162269"/>
                  </a:cubicBezTo>
                  <a:cubicBezTo>
                    <a:pt x="49319" y="161510"/>
                    <a:pt x="49319" y="161004"/>
                    <a:pt x="50581" y="156449"/>
                  </a:cubicBezTo>
                  <a:lnTo>
                    <a:pt x="84640" y="198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45151A6B-3C86-3702-F0AF-F20DA116562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860174" y="4270408"/>
              <a:ext cx="81238" cy="79888"/>
            </a:xfrm>
            <a:custGeom>
              <a:avLst/>
              <a:gdLst>
                <a:gd name="connsiteX0" fmla="*/ 19026 w 81238"/>
                <a:gd name="connsiteY0" fmla="*/ 62594 h 79888"/>
                <a:gd name="connsiteX1" fmla="*/ 41808 w 81238"/>
                <a:gd name="connsiteY1" fmla="*/ 42577 h 79888"/>
                <a:gd name="connsiteX2" fmla="*/ 63883 w 81238"/>
                <a:gd name="connsiteY2" fmla="*/ 23978 h 79888"/>
                <a:gd name="connsiteX3" fmla="*/ 81367 w 81238"/>
                <a:gd name="connsiteY3" fmla="*/ 2190 h 79888"/>
                <a:gd name="connsiteX4" fmla="*/ 78365 w 81238"/>
                <a:gd name="connsiteY4" fmla="*/ 65 h 79888"/>
                <a:gd name="connsiteX5" fmla="*/ 75363 w 81238"/>
                <a:gd name="connsiteY5" fmla="*/ 1836 h 79888"/>
                <a:gd name="connsiteX6" fmla="*/ 61941 w 81238"/>
                <a:gd name="connsiteY6" fmla="*/ 12641 h 79888"/>
                <a:gd name="connsiteX7" fmla="*/ 51874 w 81238"/>
                <a:gd name="connsiteY7" fmla="*/ 7327 h 79888"/>
                <a:gd name="connsiteX8" fmla="*/ 37922 w 81238"/>
                <a:gd name="connsiteY8" fmla="*/ 65 h 79888"/>
                <a:gd name="connsiteX9" fmla="*/ 14257 w 81238"/>
                <a:gd name="connsiteY9" fmla="*/ 20790 h 79888"/>
                <a:gd name="connsiteX10" fmla="*/ 17260 w 81238"/>
                <a:gd name="connsiteY10" fmla="*/ 22915 h 79888"/>
                <a:gd name="connsiteX11" fmla="*/ 20439 w 81238"/>
                <a:gd name="connsiteY11" fmla="*/ 20435 h 79888"/>
                <a:gd name="connsiteX12" fmla="*/ 35803 w 81238"/>
                <a:gd name="connsiteY12" fmla="*/ 13881 h 79888"/>
                <a:gd name="connsiteX13" fmla="*/ 46929 w 81238"/>
                <a:gd name="connsiteY13" fmla="*/ 15476 h 79888"/>
                <a:gd name="connsiteX14" fmla="*/ 62294 w 81238"/>
                <a:gd name="connsiteY14" fmla="*/ 17601 h 79888"/>
                <a:gd name="connsiteX15" fmla="*/ 37746 w 81238"/>
                <a:gd name="connsiteY15" fmla="*/ 39035 h 79888"/>
                <a:gd name="connsiteX16" fmla="*/ 15847 w 81238"/>
                <a:gd name="connsiteY16" fmla="*/ 57988 h 79888"/>
                <a:gd name="connsiteX17" fmla="*/ 129 w 81238"/>
                <a:gd name="connsiteY17" fmla="*/ 77827 h 79888"/>
                <a:gd name="connsiteX18" fmla="*/ 3131 w 81238"/>
                <a:gd name="connsiteY18" fmla="*/ 79953 h 79888"/>
                <a:gd name="connsiteX19" fmla="*/ 6134 w 81238"/>
                <a:gd name="connsiteY19" fmla="*/ 78182 h 79888"/>
                <a:gd name="connsiteX20" fmla="*/ 22381 w 81238"/>
                <a:gd name="connsiteY20" fmla="*/ 67376 h 79888"/>
                <a:gd name="connsiteX21" fmla="*/ 31918 w 81238"/>
                <a:gd name="connsiteY21" fmla="*/ 71982 h 79888"/>
                <a:gd name="connsiteX22" fmla="*/ 46576 w 81238"/>
                <a:gd name="connsiteY22" fmla="*/ 79953 h 79888"/>
                <a:gd name="connsiteX23" fmla="*/ 77305 w 81238"/>
                <a:gd name="connsiteY23" fmla="*/ 52497 h 79888"/>
                <a:gd name="connsiteX24" fmla="*/ 74303 w 81238"/>
                <a:gd name="connsiteY24" fmla="*/ 50194 h 79888"/>
                <a:gd name="connsiteX25" fmla="*/ 71124 w 81238"/>
                <a:gd name="connsiteY25" fmla="*/ 53028 h 79888"/>
                <a:gd name="connsiteX26" fmla="*/ 48695 w 81238"/>
                <a:gd name="connsiteY26" fmla="*/ 66136 h 79888"/>
                <a:gd name="connsiteX27" fmla="*/ 35803 w 81238"/>
                <a:gd name="connsiteY27" fmla="*/ 64188 h 79888"/>
                <a:gd name="connsiteX28" fmla="*/ 23088 w 81238"/>
                <a:gd name="connsiteY28" fmla="*/ 62416 h 79888"/>
                <a:gd name="connsiteX29" fmla="*/ 19026 w 81238"/>
                <a:gd name="connsiteY29" fmla="*/ 6259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26" y="62594"/>
                  </a:moveTo>
                  <a:cubicBezTo>
                    <a:pt x="23617" y="57988"/>
                    <a:pt x="26796" y="54623"/>
                    <a:pt x="41808" y="42577"/>
                  </a:cubicBezTo>
                  <a:cubicBezTo>
                    <a:pt x="45516" y="39566"/>
                    <a:pt x="58762" y="28938"/>
                    <a:pt x="63883" y="23978"/>
                  </a:cubicBezTo>
                  <a:cubicBezTo>
                    <a:pt x="74656" y="13350"/>
                    <a:pt x="81367" y="4316"/>
                    <a:pt x="81367" y="2190"/>
                  </a:cubicBezTo>
                  <a:cubicBezTo>
                    <a:pt x="81367" y="65"/>
                    <a:pt x="79072" y="65"/>
                    <a:pt x="78365" y="65"/>
                  </a:cubicBezTo>
                  <a:cubicBezTo>
                    <a:pt x="76776" y="65"/>
                    <a:pt x="76246" y="419"/>
                    <a:pt x="75363" y="1836"/>
                  </a:cubicBezTo>
                  <a:cubicBezTo>
                    <a:pt x="69888" y="9984"/>
                    <a:pt x="66179" y="12641"/>
                    <a:pt x="61941" y="12641"/>
                  </a:cubicBezTo>
                  <a:cubicBezTo>
                    <a:pt x="59822" y="12641"/>
                    <a:pt x="57172" y="12464"/>
                    <a:pt x="51874" y="7327"/>
                  </a:cubicBezTo>
                  <a:cubicBezTo>
                    <a:pt x="45870" y="1305"/>
                    <a:pt x="41984" y="65"/>
                    <a:pt x="37922" y="65"/>
                  </a:cubicBezTo>
                  <a:cubicBezTo>
                    <a:pt x="23794" y="65"/>
                    <a:pt x="14257" y="15476"/>
                    <a:pt x="14257" y="20790"/>
                  </a:cubicBezTo>
                  <a:cubicBezTo>
                    <a:pt x="14257" y="22384"/>
                    <a:pt x="16023" y="22915"/>
                    <a:pt x="17260" y="22915"/>
                  </a:cubicBezTo>
                  <a:cubicBezTo>
                    <a:pt x="19379" y="22915"/>
                    <a:pt x="19732" y="22384"/>
                    <a:pt x="20439" y="20435"/>
                  </a:cubicBezTo>
                  <a:cubicBezTo>
                    <a:pt x="23088" y="14236"/>
                    <a:pt x="32977" y="13881"/>
                    <a:pt x="35803" y="13881"/>
                  </a:cubicBezTo>
                  <a:cubicBezTo>
                    <a:pt x="39865" y="13881"/>
                    <a:pt x="44457" y="14944"/>
                    <a:pt x="46929" y="15476"/>
                  </a:cubicBezTo>
                  <a:cubicBezTo>
                    <a:pt x="56643" y="17601"/>
                    <a:pt x="57879" y="17601"/>
                    <a:pt x="62294" y="17601"/>
                  </a:cubicBezTo>
                  <a:cubicBezTo>
                    <a:pt x="57702" y="22384"/>
                    <a:pt x="54523" y="25572"/>
                    <a:pt x="37746" y="39035"/>
                  </a:cubicBezTo>
                  <a:cubicBezTo>
                    <a:pt x="23971" y="50017"/>
                    <a:pt x="19202" y="54445"/>
                    <a:pt x="15847" y="57988"/>
                  </a:cubicBezTo>
                  <a:cubicBezTo>
                    <a:pt x="5250" y="68439"/>
                    <a:pt x="129" y="76233"/>
                    <a:pt x="129" y="77827"/>
                  </a:cubicBezTo>
                  <a:cubicBezTo>
                    <a:pt x="129" y="79953"/>
                    <a:pt x="2425" y="79953"/>
                    <a:pt x="3131" y="79953"/>
                  </a:cubicBezTo>
                  <a:cubicBezTo>
                    <a:pt x="4897" y="79953"/>
                    <a:pt x="5250" y="79599"/>
                    <a:pt x="6134" y="78182"/>
                  </a:cubicBezTo>
                  <a:cubicBezTo>
                    <a:pt x="10902" y="71450"/>
                    <a:pt x="16377" y="67376"/>
                    <a:pt x="22381" y="67376"/>
                  </a:cubicBezTo>
                  <a:cubicBezTo>
                    <a:pt x="24500" y="67376"/>
                    <a:pt x="27150" y="67553"/>
                    <a:pt x="31918" y="71982"/>
                  </a:cubicBezTo>
                  <a:cubicBezTo>
                    <a:pt x="37393" y="77296"/>
                    <a:pt x="40925" y="79953"/>
                    <a:pt x="46576" y="79953"/>
                  </a:cubicBezTo>
                  <a:cubicBezTo>
                    <a:pt x="65473" y="79953"/>
                    <a:pt x="77305" y="58520"/>
                    <a:pt x="77305" y="52497"/>
                  </a:cubicBezTo>
                  <a:cubicBezTo>
                    <a:pt x="77305" y="50371"/>
                    <a:pt x="75363" y="50194"/>
                    <a:pt x="74303" y="50194"/>
                  </a:cubicBezTo>
                  <a:cubicBezTo>
                    <a:pt x="72184" y="50194"/>
                    <a:pt x="71831" y="51080"/>
                    <a:pt x="71124" y="53028"/>
                  </a:cubicBezTo>
                  <a:cubicBezTo>
                    <a:pt x="67769" y="61885"/>
                    <a:pt x="57349" y="66136"/>
                    <a:pt x="48695" y="66136"/>
                  </a:cubicBezTo>
                  <a:cubicBezTo>
                    <a:pt x="44633" y="66136"/>
                    <a:pt x="40218" y="65251"/>
                    <a:pt x="35803" y="64188"/>
                  </a:cubicBezTo>
                  <a:cubicBezTo>
                    <a:pt x="27679" y="62416"/>
                    <a:pt x="26266" y="62416"/>
                    <a:pt x="23088" y="62416"/>
                  </a:cubicBezTo>
                  <a:cubicBezTo>
                    <a:pt x="22734" y="62416"/>
                    <a:pt x="20085" y="62416"/>
                    <a:pt x="19026" y="6259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4EF069E6-F509-E1CF-6803-F017081B2F5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973471" y="4198719"/>
              <a:ext cx="142041" cy="163724"/>
            </a:xfrm>
            <a:custGeom>
              <a:avLst/>
              <a:gdLst>
                <a:gd name="connsiteX0" fmla="*/ 139399 w 142041"/>
                <a:gd name="connsiteY0" fmla="*/ 9932 h 163724"/>
                <a:gd name="connsiteX1" fmla="*/ 142175 w 142041"/>
                <a:gd name="connsiteY1" fmla="*/ 5883 h 163724"/>
                <a:gd name="connsiteX2" fmla="*/ 139147 w 142041"/>
                <a:gd name="connsiteY2" fmla="*/ 2847 h 163724"/>
                <a:gd name="connsiteX3" fmla="*/ 135110 w 142041"/>
                <a:gd name="connsiteY3" fmla="*/ 5883 h 163724"/>
                <a:gd name="connsiteX4" fmla="*/ 77335 w 142041"/>
                <a:gd name="connsiteY4" fmla="*/ 70411 h 163724"/>
                <a:gd name="connsiteX5" fmla="*/ 59422 w 142041"/>
                <a:gd name="connsiteY5" fmla="*/ 18536 h 163724"/>
                <a:gd name="connsiteX6" fmla="*/ 28895 w 142041"/>
                <a:gd name="connsiteY6" fmla="*/ 63 h 163724"/>
                <a:gd name="connsiteX7" fmla="*/ 7702 w 142041"/>
                <a:gd name="connsiteY7" fmla="*/ 16765 h 163724"/>
                <a:gd name="connsiteX8" fmla="*/ 10730 w 142041"/>
                <a:gd name="connsiteY8" fmla="*/ 19295 h 163724"/>
                <a:gd name="connsiteX9" fmla="*/ 14010 w 142041"/>
                <a:gd name="connsiteY9" fmla="*/ 16512 h 163724"/>
                <a:gd name="connsiteX10" fmla="*/ 27381 w 142041"/>
                <a:gd name="connsiteY10" fmla="*/ 5630 h 163724"/>
                <a:gd name="connsiteX11" fmla="*/ 46808 w 142041"/>
                <a:gd name="connsiteY11" fmla="*/ 35996 h 163724"/>
                <a:gd name="connsiteX12" fmla="*/ 62955 w 142041"/>
                <a:gd name="connsiteY12" fmla="*/ 86101 h 163724"/>
                <a:gd name="connsiteX13" fmla="*/ 60936 w 142041"/>
                <a:gd name="connsiteY13" fmla="*/ 88884 h 163724"/>
                <a:gd name="connsiteX14" fmla="*/ 2909 w 142041"/>
                <a:gd name="connsiteY14" fmla="*/ 153918 h 163724"/>
                <a:gd name="connsiteX15" fmla="*/ 134 w 142041"/>
                <a:gd name="connsiteY15" fmla="*/ 157967 h 163724"/>
                <a:gd name="connsiteX16" fmla="*/ 3161 w 142041"/>
                <a:gd name="connsiteY16" fmla="*/ 161004 h 163724"/>
                <a:gd name="connsiteX17" fmla="*/ 7198 w 142041"/>
                <a:gd name="connsiteY17" fmla="*/ 158220 h 163724"/>
                <a:gd name="connsiteX18" fmla="*/ 64973 w 142041"/>
                <a:gd name="connsiteY18" fmla="*/ 93186 h 163724"/>
                <a:gd name="connsiteX19" fmla="*/ 82129 w 142041"/>
                <a:gd name="connsiteY19" fmla="*/ 143543 h 163724"/>
                <a:gd name="connsiteX20" fmla="*/ 113413 w 142041"/>
                <a:gd name="connsiteY20" fmla="*/ 163787 h 163724"/>
                <a:gd name="connsiteX21" fmla="*/ 134858 w 142041"/>
                <a:gd name="connsiteY21" fmla="*/ 147339 h 163724"/>
                <a:gd name="connsiteX22" fmla="*/ 131831 w 142041"/>
                <a:gd name="connsiteY22" fmla="*/ 144555 h 163724"/>
                <a:gd name="connsiteX23" fmla="*/ 128299 w 142041"/>
                <a:gd name="connsiteY23" fmla="*/ 148098 h 163724"/>
                <a:gd name="connsiteX24" fmla="*/ 114927 w 142041"/>
                <a:gd name="connsiteY24" fmla="*/ 158220 h 163724"/>
                <a:gd name="connsiteX25" fmla="*/ 79354 w 142041"/>
                <a:gd name="connsiteY25" fmla="*/ 77497 h 163724"/>
                <a:gd name="connsiteX26" fmla="*/ 139399 w 142041"/>
                <a:gd name="connsiteY26" fmla="*/ 9932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399" y="9932"/>
                  </a:moveTo>
                  <a:cubicBezTo>
                    <a:pt x="142175" y="7149"/>
                    <a:pt x="142175" y="6643"/>
                    <a:pt x="142175" y="5883"/>
                  </a:cubicBezTo>
                  <a:cubicBezTo>
                    <a:pt x="142175" y="4365"/>
                    <a:pt x="141166" y="2847"/>
                    <a:pt x="139147" y="2847"/>
                  </a:cubicBezTo>
                  <a:cubicBezTo>
                    <a:pt x="137633" y="2847"/>
                    <a:pt x="136624" y="4112"/>
                    <a:pt x="135110" y="5883"/>
                  </a:cubicBezTo>
                  <a:lnTo>
                    <a:pt x="77335" y="70411"/>
                  </a:lnTo>
                  <a:cubicBezTo>
                    <a:pt x="67244" y="38274"/>
                    <a:pt x="65225" y="31948"/>
                    <a:pt x="59422" y="18536"/>
                  </a:cubicBezTo>
                  <a:cubicBezTo>
                    <a:pt x="56647" y="12716"/>
                    <a:pt x="51097" y="63"/>
                    <a:pt x="28895" y="63"/>
                  </a:cubicBezTo>
                  <a:cubicBezTo>
                    <a:pt x="14262" y="63"/>
                    <a:pt x="7702" y="13222"/>
                    <a:pt x="7702" y="16765"/>
                  </a:cubicBezTo>
                  <a:cubicBezTo>
                    <a:pt x="7702" y="17018"/>
                    <a:pt x="7702" y="19295"/>
                    <a:pt x="10730" y="19295"/>
                  </a:cubicBezTo>
                  <a:cubicBezTo>
                    <a:pt x="13000" y="19295"/>
                    <a:pt x="13505" y="17777"/>
                    <a:pt x="14010" y="16512"/>
                  </a:cubicBezTo>
                  <a:cubicBezTo>
                    <a:pt x="17794" y="6643"/>
                    <a:pt x="25867" y="5630"/>
                    <a:pt x="27381" y="5630"/>
                  </a:cubicBezTo>
                  <a:cubicBezTo>
                    <a:pt x="34950" y="5630"/>
                    <a:pt x="42519" y="24862"/>
                    <a:pt x="46808" y="35996"/>
                  </a:cubicBezTo>
                  <a:cubicBezTo>
                    <a:pt x="54881" y="55988"/>
                    <a:pt x="62955" y="85341"/>
                    <a:pt x="62955" y="86101"/>
                  </a:cubicBezTo>
                  <a:cubicBezTo>
                    <a:pt x="62955" y="86354"/>
                    <a:pt x="62955" y="86860"/>
                    <a:pt x="60936" y="88884"/>
                  </a:cubicBezTo>
                  <a:lnTo>
                    <a:pt x="2909" y="153918"/>
                  </a:lnTo>
                  <a:cubicBezTo>
                    <a:pt x="134" y="156702"/>
                    <a:pt x="134" y="157208"/>
                    <a:pt x="134" y="157967"/>
                  </a:cubicBezTo>
                  <a:cubicBezTo>
                    <a:pt x="134" y="159485"/>
                    <a:pt x="1647" y="161004"/>
                    <a:pt x="3161" y="161004"/>
                  </a:cubicBezTo>
                  <a:cubicBezTo>
                    <a:pt x="4927" y="161004"/>
                    <a:pt x="6189" y="159232"/>
                    <a:pt x="7198" y="158220"/>
                  </a:cubicBezTo>
                  <a:lnTo>
                    <a:pt x="64973" y="93186"/>
                  </a:lnTo>
                  <a:cubicBezTo>
                    <a:pt x="73046" y="119503"/>
                    <a:pt x="76074" y="129372"/>
                    <a:pt x="82129" y="143543"/>
                  </a:cubicBezTo>
                  <a:cubicBezTo>
                    <a:pt x="85409" y="151135"/>
                    <a:pt x="90959" y="163787"/>
                    <a:pt x="113413" y="163787"/>
                  </a:cubicBezTo>
                  <a:cubicBezTo>
                    <a:pt x="128046" y="163787"/>
                    <a:pt x="134858" y="150629"/>
                    <a:pt x="134858" y="147339"/>
                  </a:cubicBezTo>
                  <a:cubicBezTo>
                    <a:pt x="134858" y="146074"/>
                    <a:pt x="134354" y="144555"/>
                    <a:pt x="131831" y="144555"/>
                  </a:cubicBezTo>
                  <a:cubicBezTo>
                    <a:pt x="129308" y="144555"/>
                    <a:pt x="129055" y="145568"/>
                    <a:pt x="128299" y="148098"/>
                  </a:cubicBezTo>
                  <a:cubicBezTo>
                    <a:pt x="126028" y="154171"/>
                    <a:pt x="119721" y="158220"/>
                    <a:pt x="114927" y="158220"/>
                  </a:cubicBezTo>
                  <a:cubicBezTo>
                    <a:pt x="102060" y="158220"/>
                    <a:pt x="84904" y="96982"/>
                    <a:pt x="79354" y="77497"/>
                  </a:cubicBezTo>
                  <a:lnTo>
                    <a:pt x="139399" y="99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B0FDD06-E23C-36C7-B60C-CA0127BC727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143818" y="4046270"/>
              <a:ext cx="45917" cy="176958"/>
            </a:xfrm>
            <a:custGeom>
              <a:avLst/>
              <a:gdLst>
                <a:gd name="connsiteX0" fmla="*/ 42525 w 45917"/>
                <a:gd name="connsiteY0" fmla="*/ 58 h 176958"/>
                <a:gd name="connsiteX1" fmla="*/ 140 w 45917"/>
                <a:gd name="connsiteY1" fmla="*/ 88449 h 176958"/>
                <a:gd name="connsiteX2" fmla="*/ 42525 w 45917"/>
                <a:gd name="connsiteY2" fmla="*/ 177017 h 176958"/>
                <a:gd name="connsiteX3" fmla="*/ 46057 w 45917"/>
                <a:gd name="connsiteY3" fmla="*/ 174891 h 176958"/>
                <a:gd name="connsiteX4" fmla="*/ 44291 w 45917"/>
                <a:gd name="connsiteY4" fmla="*/ 172234 h 176958"/>
                <a:gd name="connsiteX5" fmla="*/ 12149 w 45917"/>
                <a:gd name="connsiteY5" fmla="*/ 88626 h 176958"/>
                <a:gd name="connsiteX6" fmla="*/ 44821 w 45917"/>
                <a:gd name="connsiteY6" fmla="*/ 4309 h 176958"/>
                <a:gd name="connsiteX7" fmla="*/ 46057 w 45917"/>
                <a:gd name="connsiteY7" fmla="*/ 2184 h 176958"/>
                <a:gd name="connsiteX8" fmla="*/ 42525 w 45917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525" y="58"/>
                  </a:moveTo>
                  <a:cubicBezTo>
                    <a:pt x="8970" y="23794"/>
                    <a:pt x="140" y="61347"/>
                    <a:pt x="140" y="88449"/>
                  </a:cubicBezTo>
                  <a:cubicBezTo>
                    <a:pt x="140" y="113425"/>
                    <a:pt x="7557" y="152218"/>
                    <a:pt x="42525" y="177017"/>
                  </a:cubicBezTo>
                  <a:cubicBezTo>
                    <a:pt x="43938" y="177017"/>
                    <a:pt x="46057" y="177017"/>
                    <a:pt x="46057" y="174891"/>
                  </a:cubicBezTo>
                  <a:cubicBezTo>
                    <a:pt x="46057" y="173828"/>
                    <a:pt x="45527" y="173474"/>
                    <a:pt x="44291" y="172234"/>
                  </a:cubicBezTo>
                  <a:cubicBezTo>
                    <a:pt x="20803" y="150978"/>
                    <a:pt x="12149" y="120865"/>
                    <a:pt x="12149" y="88626"/>
                  </a:cubicBezTo>
                  <a:cubicBezTo>
                    <a:pt x="12149" y="40799"/>
                    <a:pt x="30339" y="17417"/>
                    <a:pt x="44821" y="4309"/>
                  </a:cubicBezTo>
                  <a:cubicBezTo>
                    <a:pt x="45527" y="3601"/>
                    <a:pt x="46057" y="3069"/>
                    <a:pt x="46057" y="2184"/>
                  </a:cubicBezTo>
                  <a:cubicBezTo>
                    <a:pt x="46057" y="58"/>
                    <a:pt x="43938" y="58"/>
                    <a:pt x="42525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C513CED6-53B4-4066-2DC8-4850A9669DF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221600" y="4061504"/>
              <a:ext cx="64284" cy="117618"/>
            </a:xfrm>
            <a:custGeom>
              <a:avLst/>
              <a:gdLst>
                <a:gd name="connsiteX0" fmla="*/ 40056 w 64284"/>
                <a:gd name="connsiteY0" fmla="*/ 5018 h 117618"/>
                <a:gd name="connsiteX1" fmla="*/ 34758 w 64284"/>
                <a:gd name="connsiteY1" fmla="*/ 58 h 117618"/>
                <a:gd name="connsiteX2" fmla="*/ 143 w 64284"/>
                <a:gd name="connsiteY2" fmla="*/ 11395 h 117618"/>
                <a:gd name="connsiteX3" fmla="*/ 143 w 64284"/>
                <a:gd name="connsiteY3" fmla="*/ 17772 h 117618"/>
                <a:gd name="connsiteX4" fmla="*/ 25751 w 64284"/>
                <a:gd name="connsiteY4" fmla="*/ 12812 h 117618"/>
                <a:gd name="connsiteX5" fmla="*/ 25751 w 64284"/>
                <a:gd name="connsiteY5" fmla="*/ 103151 h 117618"/>
                <a:gd name="connsiteX6" fmla="*/ 8090 w 64284"/>
                <a:gd name="connsiteY6" fmla="*/ 111299 h 117618"/>
                <a:gd name="connsiteX7" fmla="*/ 1379 w 64284"/>
                <a:gd name="connsiteY7" fmla="*/ 111299 h 117618"/>
                <a:gd name="connsiteX8" fmla="*/ 1379 w 64284"/>
                <a:gd name="connsiteY8" fmla="*/ 117676 h 117618"/>
                <a:gd name="connsiteX9" fmla="*/ 32815 w 64284"/>
                <a:gd name="connsiteY9" fmla="*/ 116968 h 117618"/>
                <a:gd name="connsiteX10" fmla="*/ 64427 w 64284"/>
                <a:gd name="connsiteY10" fmla="*/ 117676 h 117618"/>
                <a:gd name="connsiteX11" fmla="*/ 64427 w 64284"/>
                <a:gd name="connsiteY11" fmla="*/ 111299 h 117618"/>
                <a:gd name="connsiteX12" fmla="*/ 57716 w 64284"/>
                <a:gd name="connsiteY12" fmla="*/ 111299 h 117618"/>
                <a:gd name="connsiteX13" fmla="*/ 40056 w 64284"/>
                <a:gd name="connsiteY13" fmla="*/ 103151 h 117618"/>
                <a:gd name="connsiteX14" fmla="*/ 40056 w 64284"/>
                <a:gd name="connsiteY14" fmla="*/ 501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056" y="5018"/>
                  </a:moveTo>
                  <a:cubicBezTo>
                    <a:pt x="40056" y="235"/>
                    <a:pt x="39702" y="58"/>
                    <a:pt x="34758" y="58"/>
                  </a:cubicBezTo>
                  <a:cubicBezTo>
                    <a:pt x="23455" y="11218"/>
                    <a:pt x="7384" y="11395"/>
                    <a:pt x="143" y="11395"/>
                  </a:cubicBezTo>
                  <a:lnTo>
                    <a:pt x="143" y="17772"/>
                  </a:lnTo>
                  <a:cubicBezTo>
                    <a:pt x="4381" y="17772"/>
                    <a:pt x="16037" y="17772"/>
                    <a:pt x="25751" y="12812"/>
                  </a:cubicBezTo>
                  <a:lnTo>
                    <a:pt x="25751" y="103151"/>
                  </a:lnTo>
                  <a:cubicBezTo>
                    <a:pt x="25751" y="108996"/>
                    <a:pt x="25751" y="111299"/>
                    <a:pt x="8090" y="111299"/>
                  </a:cubicBezTo>
                  <a:lnTo>
                    <a:pt x="1379" y="111299"/>
                  </a:lnTo>
                  <a:lnTo>
                    <a:pt x="1379" y="117676"/>
                  </a:lnTo>
                  <a:cubicBezTo>
                    <a:pt x="4558" y="117499"/>
                    <a:pt x="26280" y="116968"/>
                    <a:pt x="32815" y="116968"/>
                  </a:cubicBezTo>
                  <a:cubicBezTo>
                    <a:pt x="38290" y="116968"/>
                    <a:pt x="60542" y="117499"/>
                    <a:pt x="64427" y="117676"/>
                  </a:cubicBezTo>
                  <a:lnTo>
                    <a:pt x="64427" y="111299"/>
                  </a:lnTo>
                  <a:lnTo>
                    <a:pt x="57716" y="111299"/>
                  </a:lnTo>
                  <a:cubicBezTo>
                    <a:pt x="40056" y="111299"/>
                    <a:pt x="40056" y="108996"/>
                    <a:pt x="40056" y="103151"/>
                  </a:cubicBezTo>
                  <a:lnTo>
                    <a:pt x="40056" y="501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E9410EEF-8478-8091-1298-A719AD2C8C4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315457" y="4046270"/>
              <a:ext cx="45740" cy="176958"/>
            </a:xfrm>
            <a:custGeom>
              <a:avLst/>
              <a:gdLst>
                <a:gd name="connsiteX0" fmla="*/ 3502 w 45740"/>
                <a:gd name="connsiteY0" fmla="*/ 58 h 176958"/>
                <a:gd name="connsiteX1" fmla="*/ 147 w 45740"/>
                <a:gd name="connsiteY1" fmla="*/ 2184 h 176958"/>
                <a:gd name="connsiteX2" fmla="*/ 1736 w 45740"/>
                <a:gd name="connsiteY2" fmla="*/ 4841 h 176958"/>
                <a:gd name="connsiteX3" fmla="*/ 33878 w 45740"/>
                <a:gd name="connsiteY3" fmla="*/ 88449 h 176958"/>
                <a:gd name="connsiteX4" fmla="*/ 3326 w 45740"/>
                <a:gd name="connsiteY4" fmla="*/ 170817 h 176958"/>
                <a:gd name="connsiteX5" fmla="*/ 147 w 45740"/>
                <a:gd name="connsiteY5" fmla="*/ 174891 h 176958"/>
                <a:gd name="connsiteX6" fmla="*/ 2443 w 45740"/>
                <a:gd name="connsiteY6" fmla="*/ 177017 h 176958"/>
                <a:gd name="connsiteX7" fmla="*/ 32995 w 45740"/>
                <a:gd name="connsiteY7" fmla="*/ 143184 h 176958"/>
                <a:gd name="connsiteX8" fmla="*/ 45888 w 45740"/>
                <a:gd name="connsiteY8" fmla="*/ 88626 h 176958"/>
                <a:gd name="connsiteX9" fmla="*/ 3502 w 45740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02" y="58"/>
                  </a:moveTo>
                  <a:cubicBezTo>
                    <a:pt x="2266" y="58"/>
                    <a:pt x="147" y="58"/>
                    <a:pt x="147" y="2184"/>
                  </a:cubicBezTo>
                  <a:cubicBezTo>
                    <a:pt x="147" y="3069"/>
                    <a:pt x="677" y="3601"/>
                    <a:pt x="1736" y="4841"/>
                  </a:cubicBezTo>
                  <a:cubicBezTo>
                    <a:pt x="16924" y="18834"/>
                    <a:pt x="33878" y="42748"/>
                    <a:pt x="33878" y="88449"/>
                  </a:cubicBezTo>
                  <a:cubicBezTo>
                    <a:pt x="33878" y="125470"/>
                    <a:pt x="22399" y="153458"/>
                    <a:pt x="3326" y="170817"/>
                  </a:cubicBezTo>
                  <a:cubicBezTo>
                    <a:pt x="323" y="173828"/>
                    <a:pt x="147" y="174005"/>
                    <a:pt x="147" y="174891"/>
                  </a:cubicBezTo>
                  <a:cubicBezTo>
                    <a:pt x="147" y="175777"/>
                    <a:pt x="677" y="177017"/>
                    <a:pt x="2443" y="177017"/>
                  </a:cubicBezTo>
                  <a:cubicBezTo>
                    <a:pt x="4562" y="177017"/>
                    <a:pt x="21339" y="165326"/>
                    <a:pt x="32995" y="143184"/>
                  </a:cubicBezTo>
                  <a:cubicBezTo>
                    <a:pt x="40766" y="128481"/>
                    <a:pt x="45888" y="109351"/>
                    <a:pt x="45888" y="88626"/>
                  </a:cubicBezTo>
                  <a:cubicBezTo>
                    <a:pt x="45888" y="63650"/>
                    <a:pt x="38470" y="24857"/>
                    <a:pt x="3502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F0564B8-A9E6-D92B-B6FB-36B4828F432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131985" y="4262042"/>
              <a:ext cx="94483" cy="79888"/>
            </a:xfrm>
            <a:custGeom>
              <a:avLst/>
              <a:gdLst>
                <a:gd name="connsiteX0" fmla="*/ 35637 w 94483"/>
                <a:gd name="connsiteY0" fmla="*/ 59405 h 79888"/>
                <a:gd name="connsiteX1" fmla="*/ 19036 w 94483"/>
                <a:gd name="connsiteY1" fmla="*/ 74993 h 79888"/>
                <a:gd name="connsiteX2" fmla="*/ 9500 w 94483"/>
                <a:gd name="connsiteY2" fmla="*/ 72513 h 79888"/>
                <a:gd name="connsiteX3" fmla="*/ 17270 w 94483"/>
                <a:gd name="connsiteY3" fmla="*/ 62770 h 79888"/>
                <a:gd name="connsiteX4" fmla="*/ 10206 w 94483"/>
                <a:gd name="connsiteY4" fmla="*/ 56216 h 79888"/>
                <a:gd name="connsiteX5" fmla="*/ 140 w 94483"/>
                <a:gd name="connsiteY5" fmla="*/ 67022 h 79888"/>
                <a:gd name="connsiteX6" fmla="*/ 18683 w 94483"/>
                <a:gd name="connsiteY6" fmla="*/ 79953 h 79888"/>
                <a:gd name="connsiteX7" fmla="*/ 38463 w 94483"/>
                <a:gd name="connsiteY7" fmla="*/ 67376 h 79888"/>
                <a:gd name="connsiteX8" fmla="*/ 59479 w 94483"/>
                <a:gd name="connsiteY8" fmla="*/ 79953 h 79888"/>
                <a:gd name="connsiteX9" fmla="*/ 90562 w 94483"/>
                <a:gd name="connsiteY9" fmla="*/ 52851 h 79888"/>
                <a:gd name="connsiteX10" fmla="*/ 87736 w 94483"/>
                <a:gd name="connsiteY10" fmla="*/ 50548 h 79888"/>
                <a:gd name="connsiteX11" fmla="*/ 84380 w 94483"/>
                <a:gd name="connsiteY11" fmla="*/ 53559 h 79888"/>
                <a:gd name="connsiteX12" fmla="*/ 60186 w 94483"/>
                <a:gd name="connsiteY12" fmla="*/ 74993 h 79888"/>
                <a:gd name="connsiteX13" fmla="*/ 49413 w 94483"/>
                <a:gd name="connsiteY13" fmla="*/ 63479 h 79888"/>
                <a:gd name="connsiteX14" fmla="*/ 58596 w 94483"/>
                <a:gd name="connsiteY14" fmla="*/ 23092 h 79888"/>
                <a:gd name="connsiteX15" fmla="*/ 75903 w 94483"/>
                <a:gd name="connsiteY15" fmla="*/ 5024 h 79888"/>
                <a:gd name="connsiteX16" fmla="*/ 85440 w 94483"/>
                <a:gd name="connsiteY16" fmla="*/ 7504 h 79888"/>
                <a:gd name="connsiteX17" fmla="*/ 77669 w 94483"/>
                <a:gd name="connsiteY17" fmla="*/ 17247 h 79888"/>
                <a:gd name="connsiteX18" fmla="*/ 84734 w 94483"/>
                <a:gd name="connsiteY18" fmla="*/ 23801 h 79888"/>
                <a:gd name="connsiteX19" fmla="*/ 94624 w 94483"/>
                <a:gd name="connsiteY19" fmla="*/ 12995 h 79888"/>
                <a:gd name="connsiteX20" fmla="*/ 76257 w 94483"/>
                <a:gd name="connsiteY20" fmla="*/ 64 h 79888"/>
                <a:gd name="connsiteX21" fmla="*/ 56477 w 94483"/>
                <a:gd name="connsiteY21" fmla="*/ 12641 h 79888"/>
                <a:gd name="connsiteX22" fmla="*/ 35284 w 94483"/>
                <a:gd name="connsiteY22" fmla="*/ 64 h 79888"/>
                <a:gd name="connsiteX23" fmla="*/ 4202 w 94483"/>
                <a:gd name="connsiteY23" fmla="*/ 27166 h 79888"/>
                <a:gd name="connsiteX24" fmla="*/ 7204 w 94483"/>
                <a:gd name="connsiteY24" fmla="*/ 29469 h 79888"/>
                <a:gd name="connsiteX25" fmla="*/ 10559 w 94483"/>
                <a:gd name="connsiteY25" fmla="*/ 26458 h 79888"/>
                <a:gd name="connsiteX26" fmla="*/ 34754 w 94483"/>
                <a:gd name="connsiteY26" fmla="*/ 5024 h 79888"/>
                <a:gd name="connsiteX27" fmla="*/ 45351 w 94483"/>
                <a:gd name="connsiteY27" fmla="*/ 16715 h 79888"/>
                <a:gd name="connsiteX28" fmla="*/ 41642 w 94483"/>
                <a:gd name="connsiteY28" fmla="*/ 35137 h 79888"/>
                <a:gd name="connsiteX29" fmla="*/ 35637 w 9448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37" y="59405"/>
                  </a:moveTo>
                  <a:cubicBezTo>
                    <a:pt x="33871" y="65427"/>
                    <a:pt x="28043" y="74993"/>
                    <a:pt x="19036" y="74993"/>
                  </a:cubicBezTo>
                  <a:cubicBezTo>
                    <a:pt x="18507" y="74993"/>
                    <a:pt x="13209" y="74993"/>
                    <a:pt x="9500" y="72513"/>
                  </a:cubicBezTo>
                  <a:cubicBezTo>
                    <a:pt x="16741" y="70210"/>
                    <a:pt x="17270" y="63833"/>
                    <a:pt x="17270" y="62770"/>
                  </a:cubicBezTo>
                  <a:cubicBezTo>
                    <a:pt x="17270" y="58873"/>
                    <a:pt x="14268" y="56216"/>
                    <a:pt x="10206" y="56216"/>
                  </a:cubicBezTo>
                  <a:cubicBezTo>
                    <a:pt x="5261" y="56216"/>
                    <a:pt x="140" y="60468"/>
                    <a:pt x="140" y="67022"/>
                  </a:cubicBezTo>
                  <a:cubicBezTo>
                    <a:pt x="140" y="75878"/>
                    <a:pt x="10030" y="79953"/>
                    <a:pt x="18683" y="79953"/>
                  </a:cubicBezTo>
                  <a:cubicBezTo>
                    <a:pt x="26807" y="79953"/>
                    <a:pt x="34048" y="74816"/>
                    <a:pt x="38463" y="67376"/>
                  </a:cubicBezTo>
                  <a:cubicBezTo>
                    <a:pt x="42702" y="76764"/>
                    <a:pt x="52415" y="79953"/>
                    <a:pt x="59479" y="79953"/>
                  </a:cubicBezTo>
                  <a:cubicBezTo>
                    <a:pt x="79789" y="79953"/>
                    <a:pt x="90562" y="57811"/>
                    <a:pt x="90562" y="52851"/>
                  </a:cubicBezTo>
                  <a:cubicBezTo>
                    <a:pt x="90562" y="50548"/>
                    <a:pt x="88266" y="50548"/>
                    <a:pt x="87736" y="50548"/>
                  </a:cubicBezTo>
                  <a:cubicBezTo>
                    <a:pt x="85264" y="50548"/>
                    <a:pt x="85087" y="51434"/>
                    <a:pt x="84380" y="53559"/>
                  </a:cubicBezTo>
                  <a:cubicBezTo>
                    <a:pt x="80672" y="65782"/>
                    <a:pt x="70075" y="74993"/>
                    <a:pt x="60186" y="74993"/>
                  </a:cubicBezTo>
                  <a:cubicBezTo>
                    <a:pt x="53121" y="74993"/>
                    <a:pt x="49413" y="70210"/>
                    <a:pt x="49413" y="63479"/>
                  </a:cubicBezTo>
                  <a:cubicBezTo>
                    <a:pt x="49413" y="58873"/>
                    <a:pt x="53651" y="42754"/>
                    <a:pt x="58596" y="23092"/>
                  </a:cubicBezTo>
                  <a:cubicBezTo>
                    <a:pt x="62128" y="9453"/>
                    <a:pt x="70075" y="5024"/>
                    <a:pt x="75903" y="5024"/>
                  </a:cubicBezTo>
                  <a:cubicBezTo>
                    <a:pt x="76257" y="5024"/>
                    <a:pt x="81731" y="5024"/>
                    <a:pt x="85440" y="7504"/>
                  </a:cubicBezTo>
                  <a:cubicBezTo>
                    <a:pt x="79789" y="9098"/>
                    <a:pt x="77669" y="14058"/>
                    <a:pt x="77669" y="17247"/>
                  </a:cubicBezTo>
                  <a:cubicBezTo>
                    <a:pt x="77669" y="21144"/>
                    <a:pt x="80672" y="23801"/>
                    <a:pt x="84734" y="23801"/>
                  </a:cubicBezTo>
                  <a:cubicBezTo>
                    <a:pt x="88796" y="23801"/>
                    <a:pt x="94624" y="20435"/>
                    <a:pt x="94624" y="12995"/>
                  </a:cubicBezTo>
                  <a:cubicBezTo>
                    <a:pt x="94624" y="3076"/>
                    <a:pt x="83321" y="64"/>
                    <a:pt x="76257" y="64"/>
                  </a:cubicBezTo>
                  <a:cubicBezTo>
                    <a:pt x="67426" y="64"/>
                    <a:pt x="60362" y="5910"/>
                    <a:pt x="56477" y="12641"/>
                  </a:cubicBezTo>
                  <a:cubicBezTo>
                    <a:pt x="53298" y="5378"/>
                    <a:pt x="45174" y="64"/>
                    <a:pt x="35284" y="64"/>
                  </a:cubicBezTo>
                  <a:cubicBezTo>
                    <a:pt x="15504" y="64"/>
                    <a:pt x="4202" y="21852"/>
                    <a:pt x="4202" y="27166"/>
                  </a:cubicBezTo>
                  <a:cubicBezTo>
                    <a:pt x="4202" y="29469"/>
                    <a:pt x="6674" y="29469"/>
                    <a:pt x="7204" y="29469"/>
                  </a:cubicBezTo>
                  <a:cubicBezTo>
                    <a:pt x="9500" y="29469"/>
                    <a:pt x="9676" y="28760"/>
                    <a:pt x="10559" y="26458"/>
                  </a:cubicBezTo>
                  <a:cubicBezTo>
                    <a:pt x="14975" y="12641"/>
                    <a:pt x="26101" y="5024"/>
                    <a:pt x="34754" y="5024"/>
                  </a:cubicBezTo>
                  <a:cubicBezTo>
                    <a:pt x="40582" y="5024"/>
                    <a:pt x="45351" y="8213"/>
                    <a:pt x="45351" y="16715"/>
                  </a:cubicBezTo>
                  <a:cubicBezTo>
                    <a:pt x="45351" y="20258"/>
                    <a:pt x="43231" y="29115"/>
                    <a:pt x="41642" y="35137"/>
                  </a:cubicBezTo>
                  <a:lnTo>
                    <a:pt x="35637" y="594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07576279-22C5-9484-E067-35D9C88AE03A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246394" y="4262042"/>
              <a:ext cx="94483" cy="79888"/>
            </a:xfrm>
            <a:custGeom>
              <a:avLst/>
              <a:gdLst>
                <a:gd name="connsiteX0" fmla="*/ 35642 w 94483"/>
                <a:gd name="connsiteY0" fmla="*/ 59405 h 79888"/>
                <a:gd name="connsiteX1" fmla="*/ 19041 w 94483"/>
                <a:gd name="connsiteY1" fmla="*/ 74993 h 79888"/>
                <a:gd name="connsiteX2" fmla="*/ 9504 w 94483"/>
                <a:gd name="connsiteY2" fmla="*/ 72513 h 79888"/>
                <a:gd name="connsiteX3" fmla="*/ 17275 w 94483"/>
                <a:gd name="connsiteY3" fmla="*/ 62770 h 79888"/>
                <a:gd name="connsiteX4" fmla="*/ 10211 w 94483"/>
                <a:gd name="connsiteY4" fmla="*/ 56216 h 79888"/>
                <a:gd name="connsiteX5" fmla="*/ 144 w 94483"/>
                <a:gd name="connsiteY5" fmla="*/ 67022 h 79888"/>
                <a:gd name="connsiteX6" fmla="*/ 18688 w 94483"/>
                <a:gd name="connsiteY6" fmla="*/ 79953 h 79888"/>
                <a:gd name="connsiteX7" fmla="*/ 38468 w 94483"/>
                <a:gd name="connsiteY7" fmla="*/ 67376 h 79888"/>
                <a:gd name="connsiteX8" fmla="*/ 59484 w 94483"/>
                <a:gd name="connsiteY8" fmla="*/ 79953 h 79888"/>
                <a:gd name="connsiteX9" fmla="*/ 90566 w 94483"/>
                <a:gd name="connsiteY9" fmla="*/ 52851 h 79888"/>
                <a:gd name="connsiteX10" fmla="*/ 87741 w 94483"/>
                <a:gd name="connsiteY10" fmla="*/ 50548 h 79888"/>
                <a:gd name="connsiteX11" fmla="*/ 84385 w 94483"/>
                <a:gd name="connsiteY11" fmla="*/ 53559 h 79888"/>
                <a:gd name="connsiteX12" fmla="*/ 60190 w 94483"/>
                <a:gd name="connsiteY12" fmla="*/ 74993 h 79888"/>
                <a:gd name="connsiteX13" fmla="*/ 49417 w 94483"/>
                <a:gd name="connsiteY13" fmla="*/ 63479 h 79888"/>
                <a:gd name="connsiteX14" fmla="*/ 58601 w 94483"/>
                <a:gd name="connsiteY14" fmla="*/ 23092 h 79888"/>
                <a:gd name="connsiteX15" fmla="*/ 75908 w 94483"/>
                <a:gd name="connsiteY15" fmla="*/ 5024 h 79888"/>
                <a:gd name="connsiteX16" fmla="*/ 85445 w 94483"/>
                <a:gd name="connsiteY16" fmla="*/ 7504 h 79888"/>
                <a:gd name="connsiteX17" fmla="*/ 77674 w 94483"/>
                <a:gd name="connsiteY17" fmla="*/ 17247 h 79888"/>
                <a:gd name="connsiteX18" fmla="*/ 84738 w 94483"/>
                <a:gd name="connsiteY18" fmla="*/ 23801 h 79888"/>
                <a:gd name="connsiteX19" fmla="*/ 94628 w 94483"/>
                <a:gd name="connsiteY19" fmla="*/ 12995 h 79888"/>
                <a:gd name="connsiteX20" fmla="*/ 76261 w 94483"/>
                <a:gd name="connsiteY20" fmla="*/ 64 h 79888"/>
                <a:gd name="connsiteX21" fmla="*/ 56481 w 94483"/>
                <a:gd name="connsiteY21" fmla="*/ 12641 h 79888"/>
                <a:gd name="connsiteX22" fmla="*/ 35289 w 94483"/>
                <a:gd name="connsiteY22" fmla="*/ 64 h 79888"/>
                <a:gd name="connsiteX23" fmla="*/ 4206 w 94483"/>
                <a:gd name="connsiteY23" fmla="*/ 27166 h 79888"/>
                <a:gd name="connsiteX24" fmla="*/ 7208 w 94483"/>
                <a:gd name="connsiteY24" fmla="*/ 29469 h 79888"/>
                <a:gd name="connsiteX25" fmla="*/ 10564 w 94483"/>
                <a:gd name="connsiteY25" fmla="*/ 26458 h 79888"/>
                <a:gd name="connsiteX26" fmla="*/ 34759 w 94483"/>
                <a:gd name="connsiteY26" fmla="*/ 5024 h 79888"/>
                <a:gd name="connsiteX27" fmla="*/ 45355 w 94483"/>
                <a:gd name="connsiteY27" fmla="*/ 16715 h 79888"/>
                <a:gd name="connsiteX28" fmla="*/ 41647 w 94483"/>
                <a:gd name="connsiteY28" fmla="*/ 35137 h 79888"/>
                <a:gd name="connsiteX29" fmla="*/ 35642 w 9448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42" y="59405"/>
                  </a:moveTo>
                  <a:cubicBezTo>
                    <a:pt x="33876" y="65427"/>
                    <a:pt x="28048" y="74993"/>
                    <a:pt x="19041" y="74993"/>
                  </a:cubicBezTo>
                  <a:cubicBezTo>
                    <a:pt x="18511" y="74993"/>
                    <a:pt x="13213" y="74993"/>
                    <a:pt x="9504" y="72513"/>
                  </a:cubicBezTo>
                  <a:cubicBezTo>
                    <a:pt x="16745" y="70210"/>
                    <a:pt x="17275" y="63833"/>
                    <a:pt x="17275" y="62770"/>
                  </a:cubicBezTo>
                  <a:cubicBezTo>
                    <a:pt x="17275" y="58873"/>
                    <a:pt x="14273" y="56216"/>
                    <a:pt x="10211" y="56216"/>
                  </a:cubicBezTo>
                  <a:cubicBezTo>
                    <a:pt x="5266" y="56216"/>
                    <a:pt x="144" y="60468"/>
                    <a:pt x="144" y="67022"/>
                  </a:cubicBezTo>
                  <a:cubicBezTo>
                    <a:pt x="144" y="75878"/>
                    <a:pt x="10034" y="79953"/>
                    <a:pt x="18688" y="79953"/>
                  </a:cubicBezTo>
                  <a:cubicBezTo>
                    <a:pt x="26812" y="79953"/>
                    <a:pt x="34052" y="74816"/>
                    <a:pt x="38468" y="67376"/>
                  </a:cubicBezTo>
                  <a:cubicBezTo>
                    <a:pt x="42706" y="76764"/>
                    <a:pt x="52419" y="79953"/>
                    <a:pt x="59484" y="79953"/>
                  </a:cubicBezTo>
                  <a:cubicBezTo>
                    <a:pt x="79793" y="79953"/>
                    <a:pt x="90566" y="57811"/>
                    <a:pt x="90566" y="52851"/>
                  </a:cubicBezTo>
                  <a:cubicBezTo>
                    <a:pt x="90566" y="50548"/>
                    <a:pt x="88270" y="50548"/>
                    <a:pt x="87741" y="50548"/>
                  </a:cubicBezTo>
                  <a:cubicBezTo>
                    <a:pt x="85268" y="50548"/>
                    <a:pt x="85091" y="51434"/>
                    <a:pt x="84385" y="53559"/>
                  </a:cubicBezTo>
                  <a:cubicBezTo>
                    <a:pt x="80676" y="65782"/>
                    <a:pt x="70080" y="74993"/>
                    <a:pt x="60190" y="74993"/>
                  </a:cubicBezTo>
                  <a:cubicBezTo>
                    <a:pt x="53126" y="74993"/>
                    <a:pt x="49417" y="70210"/>
                    <a:pt x="49417" y="63479"/>
                  </a:cubicBezTo>
                  <a:cubicBezTo>
                    <a:pt x="49417" y="58873"/>
                    <a:pt x="53656" y="42754"/>
                    <a:pt x="58601" y="23092"/>
                  </a:cubicBezTo>
                  <a:cubicBezTo>
                    <a:pt x="62133" y="9453"/>
                    <a:pt x="70080" y="5024"/>
                    <a:pt x="75908" y="5024"/>
                  </a:cubicBezTo>
                  <a:cubicBezTo>
                    <a:pt x="76261" y="5024"/>
                    <a:pt x="81736" y="5024"/>
                    <a:pt x="85445" y="7504"/>
                  </a:cubicBezTo>
                  <a:cubicBezTo>
                    <a:pt x="79793" y="9098"/>
                    <a:pt x="77674" y="14058"/>
                    <a:pt x="77674" y="17247"/>
                  </a:cubicBezTo>
                  <a:cubicBezTo>
                    <a:pt x="77674" y="21144"/>
                    <a:pt x="80676" y="23801"/>
                    <a:pt x="84738" y="23801"/>
                  </a:cubicBezTo>
                  <a:cubicBezTo>
                    <a:pt x="88800" y="23801"/>
                    <a:pt x="94628" y="20435"/>
                    <a:pt x="94628" y="12995"/>
                  </a:cubicBezTo>
                  <a:cubicBezTo>
                    <a:pt x="94628" y="3076"/>
                    <a:pt x="83325" y="64"/>
                    <a:pt x="76261" y="64"/>
                  </a:cubicBezTo>
                  <a:cubicBezTo>
                    <a:pt x="67431" y="64"/>
                    <a:pt x="60367" y="5910"/>
                    <a:pt x="56481" y="12641"/>
                  </a:cubicBezTo>
                  <a:cubicBezTo>
                    <a:pt x="53302" y="5378"/>
                    <a:pt x="45179" y="64"/>
                    <a:pt x="35289" y="64"/>
                  </a:cubicBezTo>
                  <a:cubicBezTo>
                    <a:pt x="15509" y="64"/>
                    <a:pt x="4206" y="21852"/>
                    <a:pt x="4206" y="27166"/>
                  </a:cubicBezTo>
                  <a:cubicBezTo>
                    <a:pt x="4206" y="29469"/>
                    <a:pt x="6679" y="29469"/>
                    <a:pt x="7208" y="29469"/>
                  </a:cubicBezTo>
                  <a:cubicBezTo>
                    <a:pt x="9504" y="29469"/>
                    <a:pt x="9681" y="28760"/>
                    <a:pt x="10564" y="26458"/>
                  </a:cubicBezTo>
                  <a:cubicBezTo>
                    <a:pt x="14979" y="12641"/>
                    <a:pt x="26105" y="5024"/>
                    <a:pt x="34759" y="5024"/>
                  </a:cubicBezTo>
                  <a:cubicBezTo>
                    <a:pt x="40587" y="5024"/>
                    <a:pt x="45355" y="8213"/>
                    <a:pt x="45355" y="16715"/>
                  </a:cubicBezTo>
                  <a:cubicBezTo>
                    <a:pt x="45355" y="20258"/>
                    <a:pt x="43236" y="29115"/>
                    <a:pt x="41647" y="35137"/>
                  </a:cubicBezTo>
                  <a:lnTo>
                    <a:pt x="35642" y="594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B13420BD-5367-0C66-0F81-E248F898750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363098" y="4262042"/>
              <a:ext cx="81238" cy="79888"/>
            </a:xfrm>
            <a:custGeom>
              <a:avLst/>
              <a:gdLst>
                <a:gd name="connsiteX0" fmla="*/ 19046 w 81238"/>
                <a:gd name="connsiteY0" fmla="*/ 62593 h 79888"/>
                <a:gd name="connsiteX1" fmla="*/ 41828 w 81238"/>
                <a:gd name="connsiteY1" fmla="*/ 42577 h 79888"/>
                <a:gd name="connsiteX2" fmla="*/ 63903 w 81238"/>
                <a:gd name="connsiteY2" fmla="*/ 23978 h 79888"/>
                <a:gd name="connsiteX3" fmla="*/ 81387 w 81238"/>
                <a:gd name="connsiteY3" fmla="*/ 2190 h 79888"/>
                <a:gd name="connsiteX4" fmla="*/ 78385 w 81238"/>
                <a:gd name="connsiteY4" fmla="*/ 64 h 79888"/>
                <a:gd name="connsiteX5" fmla="*/ 75383 w 81238"/>
                <a:gd name="connsiteY5" fmla="*/ 1836 h 79888"/>
                <a:gd name="connsiteX6" fmla="*/ 61961 w 81238"/>
                <a:gd name="connsiteY6" fmla="*/ 12641 h 79888"/>
                <a:gd name="connsiteX7" fmla="*/ 51894 w 81238"/>
                <a:gd name="connsiteY7" fmla="*/ 7327 h 79888"/>
                <a:gd name="connsiteX8" fmla="*/ 37942 w 81238"/>
                <a:gd name="connsiteY8" fmla="*/ 64 h 79888"/>
                <a:gd name="connsiteX9" fmla="*/ 14277 w 81238"/>
                <a:gd name="connsiteY9" fmla="*/ 20789 h 79888"/>
                <a:gd name="connsiteX10" fmla="*/ 17279 w 81238"/>
                <a:gd name="connsiteY10" fmla="*/ 22915 h 79888"/>
                <a:gd name="connsiteX11" fmla="*/ 20458 w 81238"/>
                <a:gd name="connsiteY11" fmla="*/ 20435 h 79888"/>
                <a:gd name="connsiteX12" fmla="*/ 35823 w 81238"/>
                <a:gd name="connsiteY12" fmla="*/ 13881 h 79888"/>
                <a:gd name="connsiteX13" fmla="*/ 46949 w 81238"/>
                <a:gd name="connsiteY13" fmla="*/ 15475 h 79888"/>
                <a:gd name="connsiteX14" fmla="*/ 62314 w 81238"/>
                <a:gd name="connsiteY14" fmla="*/ 17601 h 79888"/>
                <a:gd name="connsiteX15" fmla="*/ 37766 w 81238"/>
                <a:gd name="connsiteY15" fmla="*/ 39034 h 79888"/>
                <a:gd name="connsiteX16" fmla="*/ 15867 w 81238"/>
                <a:gd name="connsiteY16" fmla="*/ 57988 h 79888"/>
                <a:gd name="connsiteX17" fmla="*/ 149 w 81238"/>
                <a:gd name="connsiteY17" fmla="*/ 77827 h 79888"/>
                <a:gd name="connsiteX18" fmla="*/ 3151 w 81238"/>
                <a:gd name="connsiteY18" fmla="*/ 79953 h 79888"/>
                <a:gd name="connsiteX19" fmla="*/ 6153 w 81238"/>
                <a:gd name="connsiteY19" fmla="*/ 78181 h 79888"/>
                <a:gd name="connsiteX20" fmla="*/ 22401 w 81238"/>
                <a:gd name="connsiteY20" fmla="*/ 67376 h 79888"/>
                <a:gd name="connsiteX21" fmla="*/ 31938 w 81238"/>
                <a:gd name="connsiteY21" fmla="*/ 71981 h 79888"/>
                <a:gd name="connsiteX22" fmla="*/ 46596 w 81238"/>
                <a:gd name="connsiteY22" fmla="*/ 79953 h 79888"/>
                <a:gd name="connsiteX23" fmla="*/ 77325 w 81238"/>
                <a:gd name="connsiteY23" fmla="*/ 52497 h 79888"/>
                <a:gd name="connsiteX24" fmla="*/ 74323 w 81238"/>
                <a:gd name="connsiteY24" fmla="*/ 50194 h 79888"/>
                <a:gd name="connsiteX25" fmla="*/ 71144 w 81238"/>
                <a:gd name="connsiteY25" fmla="*/ 53028 h 79888"/>
                <a:gd name="connsiteX26" fmla="*/ 48715 w 81238"/>
                <a:gd name="connsiteY26" fmla="*/ 66136 h 79888"/>
                <a:gd name="connsiteX27" fmla="*/ 35823 w 81238"/>
                <a:gd name="connsiteY27" fmla="*/ 64188 h 79888"/>
                <a:gd name="connsiteX28" fmla="*/ 23107 w 81238"/>
                <a:gd name="connsiteY28" fmla="*/ 62416 h 79888"/>
                <a:gd name="connsiteX29" fmla="*/ 19046 w 81238"/>
                <a:gd name="connsiteY29" fmla="*/ 6259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46" y="62593"/>
                  </a:moveTo>
                  <a:cubicBezTo>
                    <a:pt x="23637" y="57988"/>
                    <a:pt x="26816" y="54622"/>
                    <a:pt x="41828" y="42577"/>
                  </a:cubicBezTo>
                  <a:cubicBezTo>
                    <a:pt x="45536" y="39566"/>
                    <a:pt x="58782" y="28937"/>
                    <a:pt x="63903" y="23978"/>
                  </a:cubicBezTo>
                  <a:cubicBezTo>
                    <a:pt x="74676" y="13350"/>
                    <a:pt x="81387" y="4316"/>
                    <a:pt x="81387" y="2190"/>
                  </a:cubicBezTo>
                  <a:cubicBezTo>
                    <a:pt x="81387" y="64"/>
                    <a:pt x="79091" y="64"/>
                    <a:pt x="78385" y="64"/>
                  </a:cubicBezTo>
                  <a:cubicBezTo>
                    <a:pt x="76796" y="64"/>
                    <a:pt x="76266" y="419"/>
                    <a:pt x="75383" y="1836"/>
                  </a:cubicBezTo>
                  <a:cubicBezTo>
                    <a:pt x="69908" y="9984"/>
                    <a:pt x="66199" y="12641"/>
                    <a:pt x="61961" y="12641"/>
                  </a:cubicBezTo>
                  <a:cubicBezTo>
                    <a:pt x="59841" y="12641"/>
                    <a:pt x="57192" y="12464"/>
                    <a:pt x="51894" y="7327"/>
                  </a:cubicBezTo>
                  <a:cubicBezTo>
                    <a:pt x="45890" y="1304"/>
                    <a:pt x="42004" y="64"/>
                    <a:pt x="37942" y="64"/>
                  </a:cubicBezTo>
                  <a:cubicBezTo>
                    <a:pt x="23814" y="64"/>
                    <a:pt x="14277" y="15475"/>
                    <a:pt x="14277" y="20789"/>
                  </a:cubicBezTo>
                  <a:cubicBezTo>
                    <a:pt x="14277" y="22383"/>
                    <a:pt x="16043" y="22915"/>
                    <a:pt x="17279" y="22915"/>
                  </a:cubicBezTo>
                  <a:cubicBezTo>
                    <a:pt x="19399" y="22915"/>
                    <a:pt x="19752" y="22383"/>
                    <a:pt x="20458" y="20435"/>
                  </a:cubicBezTo>
                  <a:cubicBezTo>
                    <a:pt x="23107" y="14235"/>
                    <a:pt x="32997" y="13881"/>
                    <a:pt x="35823" y="13881"/>
                  </a:cubicBezTo>
                  <a:cubicBezTo>
                    <a:pt x="39885" y="13881"/>
                    <a:pt x="44477" y="14944"/>
                    <a:pt x="46949" y="15475"/>
                  </a:cubicBezTo>
                  <a:cubicBezTo>
                    <a:pt x="56662" y="17601"/>
                    <a:pt x="57899" y="17601"/>
                    <a:pt x="62314" y="17601"/>
                  </a:cubicBezTo>
                  <a:cubicBezTo>
                    <a:pt x="57722" y="22383"/>
                    <a:pt x="54543" y="25572"/>
                    <a:pt x="37766" y="39034"/>
                  </a:cubicBezTo>
                  <a:cubicBezTo>
                    <a:pt x="23990" y="50017"/>
                    <a:pt x="19222" y="54445"/>
                    <a:pt x="15867" y="57988"/>
                  </a:cubicBezTo>
                  <a:cubicBezTo>
                    <a:pt x="5270" y="68439"/>
                    <a:pt x="149" y="76233"/>
                    <a:pt x="149" y="77827"/>
                  </a:cubicBezTo>
                  <a:cubicBezTo>
                    <a:pt x="149" y="79953"/>
                    <a:pt x="2445" y="79953"/>
                    <a:pt x="3151" y="79953"/>
                  </a:cubicBezTo>
                  <a:cubicBezTo>
                    <a:pt x="4917" y="79953"/>
                    <a:pt x="5270" y="79598"/>
                    <a:pt x="6153" y="78181"/>
                  </a:cubicBezTo>
                  <a:cubicBezTo>
                    <a:pt x="10922" y="71450"/>
                    <a:pt x="16396" y="67376"/>
                    <a:pt x="22401" y="67376"/>
                  </a:cubicBezTo>
                  <a:cubicBezTo>
                    <a:pt x="24520" y="67376"/>
                    <a:pt x="27169" y="67553"/>
                    <a:pt x="31938" y="71981"/>
                  </a:cubicBezTo>
                  <a:cubicBezTo>
                    <a:pt x="37413" y="77296"/>
                    <a:pt x="40945" y="79953"/>
                    <a:pt x="46596" y="79953"/>
                  </a:cubicBezTo>
                  <a:cubicBezTo>
                    <a:pt x="65493" y="79953"/>
                    <a:pt x="77325" y="58519"/>
                    <a:pt x="77325" y="52497"/>
                  </a:cubicBezTo>
                  <a:cubicBezTo>
                    <a:pt x="77325" y="50371"/>
                    <a:pt x="75383" y="50194"/>
                    <a:pt x="74323" y="50194"/>
                  </a:cubicBezTo>
                  <a:cubicBezTo>
                    <a:pt x="72204" y="50194"/>
                    <a:pt x="71851" y="51079"/>
                    <a:pt x="71144" y="53028"/>
                  </a:cubicBezTo>
                  <a:cubicBezTo>
                    <a:pt x="67789" y="61885"/>
                    <a:pt x="57369" y="66136"/>
                    <a:pt x="48715" y="66136"/>
                  </a:cubicBezTo>
                  <a:cubicBezTo>
                    <a:pt x="44653" y="66136"/>
                    <a:pt x="40238" y="65250"/>
                    <a:pt x="35823" y="64188"/>
                  </a:cubicBezTo>
                  <a:cubicBezTo>
                    <a:pt x="27699" y="62416"/>
                    <a:pt x="26286" y="62416"/>
                    <a:pt x="23107" y="62416"/>
                  </a:cubicBezTo>
                  <a:cubicBezTo>
                    <a:pt x="22754" y="62416"/>
                    <a:pt x="20105" y="62416"/>
                    <a:pt x="19046" y="625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3CF7CC8B-84FD-7380-48B2-85FC761C769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070966" y="4142035"/>
              <a:ext cx="106215" cy="174099"/>
            </a:xfrm>
            <a:custGeom>
              <a:avLst/>
              <a:gdLst>
                <a:gd name="connsiteX0" fmla="*/ 106392 w 106215"/>
                <a:gd name="connsiteY0" fmla="*/ 87619 h 174099"/>
                <a:gd name="connsiteX1" fmla="*/ 96301 w 106215"/>
                <a:gd name="connsiteY1" fmla="*/ 28405 h 174099"/>
                <a:gd name="connsiteX2" fmla="*/ 53411 w 106215"/>
                <a:gd name="connsiteY2" fmla="*/ 63 h 174099"/>
                <a:gd name="connsiteX3" fmla="*/ 9512 w 106215"/>
                <a:gd name="connsiteY3" fmla="*/ 30176 h 174099"/>
                <a:gd name="connsiteX4" fmla="*/ 177 w 106215"/>
                <a:gd name="connsiteY4" fmla="*/ 87619 h 174099"/>
                <a:gd name="connsiteX5" fmla="*/ 11530 w 106215"/>
                <a:gd name="connsiteY5" fmla="*/ 148604 h 174099"/>
                <a:gd name="connsiteX6" fmla="*/ 53158 w 106215"/>
                <a:gd name="connsiteY6" fmla="*/ 174162 h 174099"/>
                <a:gd name="connsiteX7" fmla="*/ 97057 w 106215"/>
                <a:gd name="connsiteY7" fmla="*/ 144808 h 174099"/>
                <a:gd name="connsiteX8" fmla="*/ 106392 w 106215"/>
                <a:gd name="connsiteY8" fmla="*/ 87619 h 174099"/>
                <a:gd name="connsiteX9" fmla="*/ 53158 w 106215"/>
                <a:gd name="connsiteY9" fmla="*/ 168595 h 174099"/>
                <a:gd name="connsiteX10" fmla="*/ 23892 w 106215"/>
                <a:gd name="connsiteY10" fmla="*/ 137976 h 174099"/>
                <a:gd name="connsiteX11" fmla="*/ 21117 w 106215"/>
                <a:gd name="connsiteY11" fmla="*/ 84582 h 174099"/>
                <a:gd name="connsiteX12" fmla="*/ 23135 w 106215"/>
                <a:gd name="connsiteY12" fmla="*/ 38021 h 174099"/>
                <a:gd name="connsiteX13" fmla="*/ 53158 w 106215"/>
                <a:gd name="connsiteY13" fmla="*/ 5630 h 174099"/>
                <a:gd name="connsiteX14" fmla="*/ 82929 w 106215"/>
                <a:gd name="connsiteY14" fmla="*/ 35237 h 174099"/>
                <a:gd name="connsiteX15" fmla="*/ 85452 w 106215"/>
                <a:gd name="connsiteY15" fmla="*/ 84582 h 174099"/>
                <a:gd name="connsiteX16" fmla="*/ 82677 w 106215"/>
                <a:gd name="connsiteY16" fmla="*/ 136964 h 174099"/>
                <a:gd name="connsiteX17" fmla="*/ 53158 w 106215"/>
                <a:gd name="connsiteY17" fmla="*/ 16859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215" h="174099">
                  <a:moveTo>
                    <a:pt x="106392" y="87619"/>
                  </a:moveTo>
                  <a:cubicBezTo>
                    <a:pt x="106392" y="67375"/>
                    <a:pt x="105131" y="47131"/>
                    <a:pt x="96301" y="28405"/>
                  </a:cubicBezTo>
                  <a:cubicBezTo>
                    <a:pt x="84695" y="4112"/>
                    <a:pt x="64007" y="63"/>
                    <a:pt x="53411" y="63"/>
                  </a:cubicBezTo>
                  <a:cubicBezTo>
                    <a:pt x="38273" y="63"/>
                    <a:pt x="19856" y="6643"/>
                    <a:pt x="9512" y="30176"/>
                  </a:cubicBezTo>
                  <a:cubicBezTo>
                    <a:pt x="1438" y="47637"/>
                    <a:pt x="177" y="67375"/>
                    <a:pt x="177" y="87619"/>
                  </a:cubicBezTo>
                  <a:cubicBezTo>
                    <a:pt x="177" y="106598"/>
                    <a:pt x="1186" y="129372"/>
                    <a:pt x="11530" y="148604"/>
                  </a:cubicBezTo>
                  <a:cubicBezTo>
                    <a:pt x="22379" y="169101"/>
                    <a:pt x="40796" y="174162"/>
                    <a:pt x="53158" y="174162"/>
                  </a:cubicBezTo>
                  <a:cubicBezTo>
                    <a:pt x="66782" y="174162"/>
                    <a:pt x="85957" y="168848"/>
                    <a:pt x="97057" y="144808"/>
                  </a:cubicBezTo>
                  <a:cubicBezTo>
                    <a:pt x="105131" y="127348"/>
                    <a:pt x="106392" y="107610"/>
                    <a:pt x="106392" y="87619"/>
                  </a:cubicBezTo>
                  <a:close/>
                  <a:moveTo>
                    <a:pt x="53158" y="168595"/>
                  </a:moveTo>
                  <a:cubicBezTo>
                    <a:pt x="43319" y="168595"/>
                    <a:pt x="28434" y="162269"/>
                    <a:pt x="23892" y="137976"/>
                  </a:cubicBezTo>
                  <a:cubicBezTo>
                    <a:pt x="21117" y="122793"/>
                    <a:pt x="21117" y="99512"/>
                    <a:pt x="21117" y="84582"/>
                  </a:cubicBezTo>
                  <a:cubicBezTo>
                    <a:pt x="21117" y="68387"/>
                    <a:pt x="21117" y="51686"/>
                    <a:pt x="23135" y="38021"/>
                  </a:cubicBezTo>
                  <a:cubicBezTo>
                    <a:pt x="27929" y="7908"/>
                    <a:pt x="46851" y="5630"/>
                    <a:pt x="53158" y="5630"/>
                  </a:cubicBezTo>
                  <a:cubicBezTo>
                    <a:pt x="61484" y="5630"/>
                    <a:pt x="78135" y="10185"/>
                    <a:pt x="82929" y="35237"/>
                  </a:cubicBezTo>
                  <a:cubicBezTo>
                    <a:pt x="85452" y="49408"/>
                    <a:pt x="85452" y="68640"/>
                    <a:pt x="85452" y="84582"/>
                  </a:cubicBezTo>
                  <a:cubicBezTo>
                    <a:pt x="85452" y="103561"/>
                    <a:pt x="85452" y="120769"/>
                    <a:pt x="82677" y="136964"/>
                  </a:cubicBezTo>
                  <a:cubicBezTo>
                    <a:pt x="78892" y="161004"/>
                    <a:pt x="64512" y="168595"/>
                    <a:pt x="53158" y="16859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ED2C1DF4-030A-F9F0-E3E7-817FA9043B3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784280" y="4137734"/>
              <a:ext cx="152385" cy="172833"/>
            </a:xfrm>
            <a:custGeom>
              <a:avLst/>
              <a:gdLst>
                <a:gd name="connsiteX0" fmla="*/ 84723 w 152385"/>
                <a:gd name="connsiteY0" fmla="*/ 19801 h 172833"/>
                <a:gd name="connsiteX1" fmla="*/ 111466 w 152385"/>
                <a:gd name="connsiteY1" fmla="*/ 7908 h 172833"/>
                <a:gd name="connsiteX2" fmla="*/ 121053 w 152385"/>
                <a:gd name="connsiteY2" fmla="*/ 3100 h 172833"/>
                <a:gd name="connsiteX3" fmla="*/ 117017 w 152385"/>
                <a:gd name="connsiteY3" fmla="*/ 63 h 172833"/>
                <a:gd name="connsiteX4" fmla="*/ 79677 w 152385"/>
                <a:gd name="connsiteY4" fmla="*/ 822 h 172833"/>
                <a:gd name="connsiteX5" fmla="*/ 46122 w 152385"/>
                <a:gd name="connsiteY5" fmla="*/ 63 h 172833"/>
                <a:gd name="connsiteX6" fmla="*/ 41329 w 152385"/>
                <a:gd name="connsiteY6" fmla="*/ 5124 h 172833"/>
                <a:gd name="connsiteX7" fmla="*/ 48393 w 152385"/>
                <a:gd name="connsiteY7" fmla="*/ 7908 h 172833"/>
                <a:gd name="connsiteX8" fmla="*/ 57980 w 152385"/>
                <a:gd name="connsiteY8" fmla="*/ 8414 h 172833"/>
                <a:gd name="connsiteX9" fmla="*/ 64792 w 152385"/>
                <a:gd name="connsiteY9" fmla="*/ 12463 h 172833"/>
                <a:gd name="connsiteX10" fmla="*/ 63783 w 152385"/>
                <a:gd name="connsiteY10" fmla="*/ 17271 h 172833"/>
                <a:gd name="connsiteX11" fmla="*/ 29976 w 152385"/>
                <a:gd name="connsiteY11" fmla="*/ 153159 h 172833"/>
                <a:gd name="connsiteX12" fmla="*/ 7017 w 152385"/>
                <a:gd name="connsiteY12" fmla="*/ 165052 h 172833"/>
                <a:gd name="connsiteX13" fmla="*/ 205 w 152385"/>
                <a:gd name="connsiteY13" fmla="*/ 170114 h 172833"/>
                <a:gd name="connsiteX14" fmla="*/ 7017 w 152385"/>
                <a:gd name="connsiteY14" fmla="*/ 172897 h 172833"/>
                <a:gd name="connsiteX15" fmla="*/ 123829 w 152385"/>
                <a:gd name="connsiteY15" fmla="*/ 172897 h 172833"/>
                <a:gd name="connsiteX16" fmla="*/ 131650 w 152385"/>
                <a:gd name="connsiteY16" fmla="*/ 168595 h 172833"/>
                <a:gd name="connsiteX17" fmla="*/ 151581 w 152385"/>
                <a:gd name="connsiteY17" fmla="*/ 113936 h 172833"/>
                <a:gd name="connsiteX18" fmla="*/ 152590 w 152385"/>
                <a:gd name="connsiteY18" fmla="*/ 110393 h 172833"/>
                <a:gd name="connsiteX19" fmla="*/ 149563 w 152385"/>
                <a:gd name="connsiteY19" fmla="*/ 107610 h 172833"/>
                <a:gd name="connsiteX20" fmla="*/ 145274 w 152385"/>
                <a:gd name="connsiteY20" fmla="*/ 112924 h 172833"/>
                <a:gd name="connsiteX21" fmla="*/ 81948 w 152385"/>
                <a:gd name="connsiteY21" fmla="*/ 165052 h 172833"/>
                <a:gd name="connsiteX22" fmla="*/ 58232 w 152385"/>
                <a:gd name="connsiteY22" fmla="*/ 165052 h 172833"/>
                <a:gd name="connsiteX23" fmla="*/ 52682 w 152385"/>
                <a:gd name="connsiteY23" fmla="*/ 164799 h 172833"/>
                <a:gd name="connsiteX24" fmla="*/ 49402 w 152385"/>
                <a:gd name="connsiteY24" fmla="*/ 162269 h 172833"/>
                <a:gd name="connsiteX25" fmla="*/ 50664 w 152385"/>
                <a:gd name="connsiteY25" fmla="*/ 156449 h 172833"/>
                <a:gd name="connsiteX26" fmla="*/ 84723 w 152385"/>
                <a:gd name="connsiteY26" fmla="*/ 19801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723" y="19801"/>
                  </a:moveTo>
                  <a:cubicBezTo>
                    <a:pt x="86994" y="10691"/>
                    <a:pt x="87751" y="7908"/>
                    <a:pt x="111466" y="7908"/>
                  </a:cubicBezTo>
                  <a:cubicBezTo>
                    <a:pt x="119035" y="7908"/>
                    <a:pt x="121053" y="7908"/>
                    <a:pt x="121053" y="3100"/>
                  </a:cubicBezTo>
                  <a:cubicBezTo>
                    <a:pt x="121053" y="63"/>
                    <a:pt x="118278" y="63"/>
                    <a:pt x="117017" y="63"/>
                  </a:cubicBezTo>
                  <a:cubicBezTo>
                    <a:pt x="108691" y="63"/>
                    <a:pt x="88003" y="822"/>
                    <a:pt x="79677" y="822"/>
                  </a:cubicBezTo>
                  <a:cubicBezTo>
                    <a:pt x="72109" y="822"/>
                    <a:pt x="53691" y="63"/>
                    <a:pt x="46122" y="63"/>
                  </a:cubicBezTo>
                  <a:cubicBezTo>
                    <a:pt x="44356" y="63"/>
                    <a:pt x="41329" y="63"/>
                    <a:pt x="41329" y="5124"/>
                  </a:cubicBezTo>
                  <a:cubicBezTo>
                    <a:pt x="41329" y="7908"/>
                    <a:pt x="43599" y="7908"/>
                    <a:pt x="48393" y="7908"/>
                  </a:cubicBezTo>
                  <a:cubicBezTo>
                    <a:pt x="48898" y="7908"/>
                    <a:pt x="53691" y="7908"/>
                    <a:pt x="57980" y="8414"/>
                  </a:cubicBezTo>
                  <a:cubicBezTo>
                    <a:pt x="62521" y="8920"/>
                    <a:pt x="64792" y="9173"/>
                    <a:pt x="64792" y="12463"/>
                  </a:cubicBezTo>
                  <a:cubicBezTo>
                    <a:pt x="64792" y="13475"/>
                    <a:pt x="64540" y="14234"/>
                    <a:pt x="63783" y="17271"/>
                  </a:cubicBezTo>
                  <a:lnTo>
                    <a:pt x="29976" y="153159"/>
                  </a:lnTo>
                  <a:cubicBezTo>
                    <a:pt x="27453" y="163028"/>
                    <a:pt x="26948" y="165052"/>
                    <a:pt x="7017" y="165052"/>
                  </a:cubicBezTo>
                  <a:cubicBezTo>
                    <a:pt x="2728" y="165052"/>
                    <a:pt x="205" y="165052"/>
                    <a:pt x="205" y="170114"/>
                  </a:cubicBezTo>
                  <a:cubicBezTo>
                    <a:pt x="205" y="172897"/>
                    <a:pt x="2476" y="172897"/>
                    <a:pt x="7017" y="172897"/>
                  </a:cubicBezTo>
                  <a:lnTo>
                    <a:pt x="123829" y="172897"/>
                  </a:lnTo>
                  <a:cubicBezTo>
                    <a:pt x="129884" y="172897"/>
                    <a:pt x="130136" y="172897"/>
                    <a:pt x="131650" y="168595"/>
                  </a:cubicBezTo>
                  <a:lnTo>
                    <a:pt x="151581" y="113936"/>
                  </a:lnTo>
                  <a:cubicBezTo>
                    <a:pt x="152590" y="111153"/>
                    <a:pt x="152590" y="110647"/>
                    <a:pt x="152590" y="110393"/>
                  </a:cubicBezTo>
                  <a:cubicBezTo>
                    <a:pt x="152590" y="109381"/>
                    <a:pt x="151833" y="107610"/>
                    <a:pt x="149563" y="107610"/>
                  </a:cubicBezTo>
                  <a:cubicBezTo>
                    <a:pt x="147292" y="107610"/>
                    <a:pt x="147040" y="108875"/>
                    <a:pt x="145274" y="112924"/>
                  </a:cubicBezTo>
                  <a:cubicBezTo>
                    <a:pt x="136696" y="136205"/>
                    <a:pt x="125595" y="165052"/>
                    <a:pt x="81948" y="165052"/>
                  </a:cubicBezTo>
                  <a:lnTo>
                    <a:pt x="58232" y="165052"/>
                  </a:lnTo>
                  <a:cubicBezTo>
                    <a:pt x="54700" y="165052"/>
                    <a:pt x="54196" y="165052"/>
                    <a:pt x="52682" y="164799"/>
                  </a:cubicBezTo>
                  <a:cubicBezTo>
                    <a:pt x="50159" y="164546"/>
                    <a:pt x="49402" y="164293"/>
                    <a:pt x="49402" y="162269"/>
                  </a:cubicBezTo>
                  <a:cubicBezTo>
                    <a:pt x="49402" y="161510"/>
                    <a:pt x="49402" y="161004"/>
                    <a:pt x="50664" y="156449"/>
                  </a:cubicBezTo>
                  <a:lnTo>
                    <a:pt x="84723" y="1980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B6A52DCA-DE49-AB32-61D2-261DDA1E79A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954618" y="4270408"/>
              <a:ext cx="94483" cy="79888"/>
            </a:xfrm>
            <a:custGeom>
              <a:avLst/>
              <a:gdLst>
                <a:gd name="connsiteX0" fmla="*/ 35709 w 94483"/>
                <a:gd name="connsiteY0" fmla="*/ 59405 h 79888"/>
                <a:gd name="connsiteX1" fmla="*/ 19108 w 94483"/>
                <a:gd name="connsiteY1" fmla="*/ 74993 h 79888"/>
                <a:gd name="connsiteX2" fmla="*/ 9572 w 94483"/>
                <a:gd name="connsiteY2" fmla="*/ 72513 h 79888"/>
                <a:gd name="connsiteX3" fmla="*/ 17342 w 94483"/>
                <a:gd name="connsiteY3" fmla="*/ 62771 h 79888"/>
                <a:gd name="connsiteX4" fmla="*/ 10278 w 94483"/>
                <a:gd name="connsiteY4" fmla="*/ 56217 h 79888"/>
                <a:gd name="connsiteX5" fmla="*/ 212 w 94483"/>
                <a:gd name="connsiteY5" fmla="*/ 67022 h 79888"/>
                <a:gd name="connsiteX6" fmla="*/ 18755 w 94483"/>
                <a:gd name="connsiteY6" fmla="*/ 79953 h 79888"/>
                <a:gd name="connsiteX7" fmla="*/ 38535 w 94483"/>
                <a:gd name="connsiteY7" fmla="*/ 67376 h 79888"/>
                <a:gd name="connsiteX8" fmla="*/ 59551 w 94483"/>
                <a:gd name="connsiteY8" fmla="*/ 79953 h 79888"/>
                <a:gd name="connsiteX9" fmla="*/ 90634 w 94483"/>
                <a:gd name="connsiteY9" fmla="*/ 52851 h 79888"/>
                <a:gd name="connsiteX10" fmla="*/ 87808 w 94483"/>
                <a:gd name="connsiteY10" fmla="*/ 50548 h 79888"/>
                <a:gd name="connsiteX11" fmla="*/ 84452 w 94483"/>
                <a:gd name="connsiteY11" fmla="*/ 53560 h 79888"/>
                <a:gd name="connsiteX12" fmla="*/ 60258 w 94483"/>
                <a:gd name="connsiteY12" fmla="*/ 74993 h 79888"/>
                <a:gd name="connsiteX13" fmla="*/ 49485 w 94483"/>
                <a:gd name="connsiteY13" fmla="*/ 63479 h 79888"/>
                <a:gd name="connsiteX14" fmla="*/ 58668 w 94483"/>
                <a:gd name="connsiteY14" fmla="*/ 23092 h 79888"/>
                <a:gd name="connsiteX15" fmla="*/ 75975 w 94483"/>
                <a:gd name="connsiteY15" fmla="*/ 5025 h 79888"/>
                <a:gd name="connsiteX16" fmla="*/ 85512 w 94483"/>
                <a:gd name="connsiteY16" fmla="*/ 7504 h 79888"/>
                <a:gd name="connsiteX17" fmla="*/ 77741 w 94483"/>
                <a:gd name="connsiteY17" fmla="*/ 17247 h 79888"/>
                <a:gd name="connsiteX18" fmla="*/ 84806 w 94483"/>
                <a:gd name="connsiteY18" fmla="*/ 23801 h 79888"/>
                <a:gd name="connsiteX19" fmla="*/ 94696 w 94483"/>
                <a:gd name="connsiteY19" fmla="*/ 12996 h 79888"/>
                <a:gd name="connsiteX20" fmla="*/ 76329 w 94483"/>
                <a:gd name="connsiteY20" fmla="*/ 65 h 79888"/>
                <a:gd name="connsiteX21" fmla="*/ 56549 w 94483"/>
                <a:gd name="connsiteY21" fmla="*/ 12641 h 79888"/>
                <a:gd name="connsiteX22" fmla="*/ 35356 w 94483"/>
                <a:gd name="connsiteY22" fmla="*/ 65 h 79888"/>
                <a:gd name="connsiteX23" fmla="*/ 4274 w 94483"/>
                <a:gd name="connsiteY23" fmla="*/ 27166 h 79888"/>
                <a:gd name="connsiteX24" fmla="*/ 7276 w 94483"/>
                <a:gd name="connsiteY24" fmla="*/ 29469 h 79888"/>
                <a:gd name="connsiteX25" fmla="*/ 10631 w 94483"/>
                <a:gd name="connsiteY25" fmla="*/ 26458 h 79888"/>
                <a:gd name="connsiteX26" fmla="*/ 34826 w 94483"/>
                <a:gd name="connsiteY26" fmla="*/ 5025 h 79888"/>
                <a:gd name="connsiteX27" fmla="*/ 45423 w 94483"/>
                <a:gd name="connsiteY27" fmla="*/ 16715 h 79888"/>
                <a:gd name="connsiteX28" fmla="*/ 41714 w 94483"/>
                <a:gd name="connsiteY28" fmla="*/ 35138 h 79888"/>
                <a:gd name="connsiteX29" fmla="*/ 35709 w 9448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709" y="59405"/>
                  </a:moveTo>
                  <a:cubicBezTo>
                    <a:pt x="33943" y="65428"/>
                    <a:pt x="28115" y="74993"/>
                    <a:pt x="19108" y="74993"/>
                  </a:cubicBezTo>
                  <a:cubicBezTo>
                    <a:pt x="18579" y="74993"/>
                    <a:pt x="13280" y="74993"/>
                    <a:pt x="9572" y="72513"/>
                  </a:cubicBezTo>
                  <a:cubicBezTo>
                    <a:pt x="16813" y="70210"/>
                    <a:pt x="17342" y="63834"/>
                    <a:pt x="17342" y="62771"/>
                  </a:cubicBezTo>
                  <a:cubicBezTo>
                    <a:pt x="17342" y="58874"/>
                    <a:pt x="14340" y="56217"/>
                    <a:pt x="10278" y="56217"/>
                  </a:cubicBezTo>
                  <a:cubicBezTo>
                    <a:pt x="5333" y="56217"/>
                    <a:pt x="212" y="60468"/>
                    <a:pt x="212" y="67022"/>
                  </a:cubicBezTo>
                  <a:cubicBezTo>
                    <a:pt x="212" y="75879"/>
                    <a:pt x="10102" y="79953"/>
                    <a:pt x="18755" y="79953"/>
                  </a:cubicBezTo>
                  <a:cubicBezTo>
                    <a:pt x="26879" y="79953"/>
                    <a:pt x="34120" y="74816"/>
                    <a:pt x="38535" y="67376"/>
                  </a:cubicBezTo>
                  <a:cubicBezTo>
                    <a:pt x="42774" y="76764"/>
                    <a:pt x="52487" y="79953"/>
                    <a:pt x="59551" y="79953"/>
                  </a:cubicBezTo>
                  <a:cubicBezTo>
                    <a:pt x="79861" y="79953"/>
                    <a:pt x="90634" y="57811"/>
                    <a:pt x="90634" y="52851"/>
                  </a:cubicBezTo>
                  <a:cubicBezTo>
                    <a:pt x="90634" y="50548"/>
                    <a:pt x="88338" y="50548"/>
                    <a:pt x="87808" y="50548"/>
                  </a:cubicBezTo>
                  <a:cubicBezTo>
                    <a:pt x="85335" y="50548"/>
                    <a:pt x="85159" y="51434"/>
                    <a:pt x="84452" y="53560"/>
                  </a:cubicBezTo>
                  <a:cubicBezTo>
                    <a:pt x="80744" y="65782"/>
                    <a:pt x="70147" y="74993"/>
                    <a:pt x="60258" y="74993"/>
                  </a:cubicBezTo>
                  <a:cubicBezTo>
                    <a:pt x="53193" y="74993"/>
                    <a:pt x="49485" y="70210"/>
                    <a:pt x="49485" y="63479"/>
                  </a:cubicBezTo>
                  <a:cubicBezTo>
                    <a:pt x="49485" y="58874"/>
                    <a:pt x="53723" y="42754"/>
                    <a:pt x="58668" y="23092"/>
                  </a:cubicBezTo>
                  <a:cubicBezTo>
                    <a:pt x="62200" y="9453"/>
                    <a:pt x="70147" y="5025"/>
                    <a:pt x="75975" y="5025"/>
                  </a:cubicBezTo>
                  <a:cubicBezTo>
                    <a:pt x="76329" y="5025"/>
                    <a:pt x="81803" y="5025"/>
                    <a:pt x="85512" y="7504"/>
                  </a:cubicBezTo>
                  <a:cubicBezTo>
                    <a:pt x="79861" y="9099"/>
                    <a:pt x="77741" y="14058"/>
                    <a:pt x="77741" y="17247"/>
                  </a:cubicBezTo>
                  <a:cubicBezTo>
                    <a:pt x="77741" y="21144"/>
                    <a:pt x="80744" y="23801"/>
                    <a:pt x="84806" y="23801"/>
                  </a:cubicBezTo>
                  <a:cubicBezTo>
                    <a:pt x="88868" y="23801"/>
                    <a:pt x="94696" y="20435"/>
                    <a:pt x="94696" y="12996"/>
                  </a:cubicBezTo>
                  <a:cubicBezTo>
                    <a:pt x="94696" y="3076"/>
                    <a:pt x="83393" y="65"/>
                    <a:pt x="76329" y="65"/>
                  </a:cubicBezTo>
                  <a:cubicBezTo>
                    <a:pt x="67498" y="65"/>
                    <a:pt x="60434" y="5910"/>
                    <a:pt x="56549" y="12641"/>
                  </a:cubicBezTo>
                  <a:cubicBezTo>
                    <a:pt x="53370" y="5379"/>
                    <a:pt x="45246" y="65"/>
                    <a:pt x="35356" y="65"/>
                  </a:cubicBezTo>
                  <a:cubicBezTo>
                    <a:pt x="15576" y="65"/>
                    <a:pt x="4274" y="21852"/>
                    <a:pt x="4274" y="27166"/>
                  </a:cubicBezTo>
                  <a:cubicBezTo>
                    <a:pt x="4274" y="29469"/>
                    <a:pt x="6746" y="29469"/>
                    <a:pt x="7276" y="29469"/>
                  </a:cubicBezTo>
                  <a:cubicBezTo>
                    <a:pt x="9572" y="29469"/>
                    <a:pt x="9748" y="28761"/>
                    <a:pt x="10631" y="26458"/>
                  </a:cubicBezTo>
                  <a:cubicBezTo>
                    <a:pt x="15047" y="12641"/>
                    <a:pt x="26173" y="5025"/>
                    <a:pt x="34826" y="5025"/>
                  </a:cubicBezTo>
                  <a:cubicBezTo>
                    <a:pt x="40654" y="5025"/>
                    <a:pt x="45423" y="8213"/>
                    <a:pt x="45423" y="16715"/>
                  </a:cubicBezTo>
                  <a:cubicBezTo>
                    <a:pt x="45423" y="20258"/>
                    <a:pt x="43303" y="29115"/>
                    <a:pt x="41714" y="35138"/>
                  </a:cubicBezTo>
                  <a:lnTo>
                    <a:pt x="35709" y="594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9C0B5A7A-A5FA-38F1-8DD7-118AC3A0A93C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080985" y="4198719"/>
              <a:ext cx="142041" cy="163724"/>
            </a:xfrm>
            <a:custGeom>
              <a:avLst/>
              <a:gdLst>
                <a:gd name="connsiteX0" fmla="*/ 139483 w 142041"/>
                <a:gd name="connsiteY0" fmla="*/ 9932 h 163724"/>
                <a:gd name="connsiteX1" fmla="*/ 142258 w 142041"/>
                <a:gd name="connsiteY1" fmla="*/ 5883 h 163724"/>
                <a:gd name="connsiteX2" fmla="*/ 139230 w 142041"/>
                <a:gd name="connsiteY2" fmla="*/ 2847 h 163724"/>
                <a:gd name="connsiteX3" fmla="*/ 135194 w 142041"/>
                <a:gd name="connsiteY3" fmla="*/ 5883 h 163724"/>
                <a:gd name="connsiteX4" fmla="*/ 77419 w 142041"/>
                <a:gd name="connsiteY4" fmla="*/ 70411 h 163724"/>
                <a:gd name="connsiteX5" fmla="*/ 59506 w 142041"/>
                <a:gd name="connsiteY5" fmla="*/ 18536 h 163724"/>
                <a:gd name="connsiteX6" fmla="*/ 28978 w 142041"/>
                <a:gd name="connsiteY6" fmla="*/ 63 h 163724"/>
                <a:gd name="connsiteX7" fmla="*/ 7786 w 142041"/>
                <a:gd name="connsiteY7" fmla="*/ 16765 h 163724"/>
                <a:gd name="connsiteX8" fmla="*/ 10813 w 142041"/>
                <a:gd name="connsiteY8" fmla="*/ 19295 h 163724"/>
                <a:gd name="connsiteX9" fmla="*/ 14093 w 142041"/>
                <a:gd name="connsiteY9" fmla="*/ 16512 h 163724"/>
                <a:gd name="connsiteX10" fmla="*/ 27464 w 142041"/>
                <a:gd name="connsiteY10" fmla="*/ 5630 h 163724"/>
                <a:gd name="connsiteX11" fmla="*/ 46891 w 142041"/>
                <a:gd name="connsiteY11" fmla="*/ 35996 h 163724"/>
                <a:gd name="connsiteX12" fmla="*/ 63038 w 142041"/>
                <a:gd name="connsiteY12" fmla="*/ 86101 h 163724"/>
                <a:gd name="connsiteX13" fmla="*/ 61019 w 142041"/>
                <a:gd name="connsiteY13" fmla="*/ 88884 h 163724"/>
                <a:gd name="connsiteX14" fmla="*/ 2992 w 142041"/>
                <a:gd name="connsiteY14" fmla="*/ 153918 h 163724"/>
                <a:gd name="connsiteX15" fmla="*/ 217 w 142041"/>
                <a:gd name="connsiteY15" fmla="*/ 157967 h 163724"/>
                <a:gd name="connsiteX16" fmla="*/ 3244 w 142041"/>
                <a:gd name="connsiteY16" fmla="*/ 161004 h 163724"/>
                <a:gd name="connsiteX17" fmla="*/ 7281 w 142041"/>
                <a:gd name="connsiteY17" fmla="*/ 158220 h 163724"/>
                <a:gd name="connsiteX18" fmla="*/ 65056 w 142041"/>
                <a:gd name="connsiteY18" fmla="*/ 93186 h 163724"/>
                <a:gd name="connsiteX19" fmla="*/ 82212 w 142041"/>
                <a:gd name="connsiteY19" fmla="*/ 143543 h 163724"/>
                <a:gd name="connsiteX20" fmla="*/ 113496 w 142041"/>
                <a:gd name="connsiteY20" fmla="*/ 163787 h 163724"/>
                <a:gd name="connsiteX21" fmla="*/ 134941 w 142041"/>
                <a:gd name="connsiteY21" fmla="*/ 147339 h 163724"/>
                <a:gd name="connsiteX22" fmla="*/ 131914 w 142041"/>
                <a:gd name="connsiteY22" fmla="*/ 144555 h 163724"/>
                <a:gd name="connsiteX23" fmla="*/ 128382 w 142041"/>
                <a:gd name="connsiteY23" fmla="*/ 148098 h 163724"/>
                <a:gd name="connsiteX24" fmla="*/ 115010 w 142041"/>
                <a:gd name="connsiteY24" fmla="*/ 158220 h 163724"/>
                <a:gd name="connsiteX25" fmla="*/ 79437 w 142041"/>
                <a:gd name="connsiteY25" fmla="*/ 77497 h 163724"/>
                <a:gd name="connsiteX26" fmla="*/ 139483 w 142041"/>
                <a:gd name="connsiteY26" fmla="*/ 9932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83" y="9932"/>
                  </a:moveTo>
                  <a:cubicBezTo>
                    <a:pt x="142258" y="7149"/>
                    <a:pt x="142258" y="6643"/>
                    <a:pt x="142258" y="5883"/>
                  </a:cubicBezTo>
                  <a:cubicBezTo>
                    <a:pt x="142258" y="4365"/>
                    <a:pt x="141249" y="2847"/>
                    <a:pt x="139230" y="2847"/>
                  </a:cubicBezTo>
                  <a:cubicBezTo>
                    <a:pt x="137717" y="2847"/>
                    <a:pt x="136707" y="4112"/>
                    <a:pt x="135194" y="5883"/>
                  </a:cubicBezTo>
                  <a:lnTo>
                    <a:pt x="77419" y="70411"/>
                  </a:lnTo>
                  <a:cubicBezTo>
                    <a:pt x="67327" y="38274"/>
                    <a:pt x="65308" y="31948"/>
                    <a:pt x="59506" y="18536"/>
                  </a:cubicBezTo>
                  <a:cubicBezTo>
                    <a:pt x="56730" y="12716"/>
                    <a:pt x="51180" y="63"/>
                    <a:pt x="28978" y="63"/>
                  </a:cubicBezTo>
                  <a:cubicBezTo>
                    <a:pt x="14345" y="63"/>
                    <a:pt x="7786" y="13222"/>
                    <a:pt x="7786" y="16765"/>
                  </a:cubicBezTo>
                  <a:cubicBezTo>
                    <a:pt x="7786" y="17018"/>
                    <a:pt x="7786" y="19295"/>
                    <a:pt x="10813" y="19295"/>
                  </a:cubicBezTo>
                  <a:cubicBezTo>
                    <a:pt x="13084" y="19295"/>
                    <a:pt x="13588" y="17777"/>
                    <a:pt x="14093" y="16512"/>
                  </a:cubicBezTo>
                  <a:cubicBezTo>
                    <a:pt x="17877" y="6643"/>
                    <a:pt x="25951" y="5630"/>
                    <a:pt x="27464" y="5630"/>
                  </a:cubicBezTo>
                  <a:cubicBezTo>
                    <a:pt x="35033" y="5630"/>
                    <a:pt x="42602" y="24862"/>
                    <a:pt x="46891" y="35996"/>
                  </a:cubicBezTo>
                  <a:cubicBezTo>
                    <a:pt x="54964" y="55988"/>
                    <a:pt x="63038" y="85341"/>
                    <a:pt x="63038" y="86101"/>
                  </a:cubicBezTo>
                  <a:cubicBezTo>
                    <a:pt x="63038" y="86354"/>
                    <a:pt x="63038" y="86860"/>
                    <a:pt x="61019" y="88884"/>
                  </a:cubicBezTo>
                  <a:lnTo>
                    <a:pt x="2992" y="153918"/>
                  </a:lnTo>
                  <a:cubicBezTo>
                    <a:pt x="217" y="156702"/>
                    <a:pt x="217" y="157208"/>
                    <a:pt x="217" y="157967"/>
                  </a:cubicBezTo>
                  <a:cubicBezTo>
                    <a:pt x="217" y="159485"/>
                    <a:pt x="1730" y="161004"/>
                    <a:pt x="3244" y="161004"/>
                  </a:cubicBezTo>
                  <a:cubicBezTo>
                    <a:pt x="5010" y="161004"/>
                    <a:pt x="6272" y="159232"/>
                    <a:pt x="7281" y="158220"/>
                  </a:cubicBezTo>
                  <a:lnTo>
                    <a:pt x="65056" y="93186"/>
                  </a:lnTo>
                  <a:cubicBezTo>
                    <a:pt x="73130" y="119503"/>
                    <a:pt x="76157" y="129372"/>
                    <a:pt x="82212" y="143543"/>
                  </a:cubicBezTo>
                  <a:cubicBezTo>
                    <a:pt x="85492" y="151135"/>
                    <a:pt x="91042" y="163787"/>
                    <a:pt x="113496" y="163787"/>
                  </a:cubicBezTo>
                  <a:cubicBezTo>
                    <a:pt x="128129" y="163787"/>
                    <a:pt x="134941" y="150629"/>
                    <a:pt x="134941" y="147339"/>
                  </a:cubicBezTo>
                  <a:cubicBezTo>
                    <a:pt x="134941" y="146074"/>
                    <a:pt x="134437" y="144555"/>
                    <a:pt x="131914" y="144555"/>
                  </a:cubicBezTo>
                  <a:cubicBezTo>
                    <a:pt x="129391" y="144555"/>
                    <a:pt x="129139" y="145568"/>
                    <a:pt x="128382" y="148098"/>
                  </a:cubicBezTo>
                  <a:cubicBezTo>
                    <a:pt x="126111" y="154171"/>
                    <a:pt x="119804" y="158220"/>
                    <a:pt x="115010" y="158220"/>
                  </a:cubicBezTo>
                  <a:cubicBezTo>
                    <a:pt x="102143" y="158220"/>
                    <a:pt x="84987" y="96982"/>
                    <a:pt x="79437" y="77497"/>
                  </a:cubicBezTo>
                  <a:lnTo>
                    <a:pt x="139483" y="99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4EE5E727-FAE2-3B98-656C-76B4D14ABDA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251331" y="4046270"/>
              <a:ext cx="45917" cy="176958"/>
            </a:xfrm>
            <a:custGeom>
              <a:avLst/>
              <a:gdLst>
                <a:gd name="connsiteX0" fmla="*/ 42608 w 45917"/>
                <a:gd name="connsiteY0" fmla="*/ 58 h 176958"/>
                <a:gd name="connsiteX1" fmla="*/ 223 w 45917"/>
                <a:gd name="connsiteY1" fmla="*/ 88449 h 176958"/>
                <a:gd name="connsiteX2" fmla="*/ 42608 w 45917"/>
                <a:gd name="connsiteY2" fmla="*/ 177017 h 176958"/>
                <a:gd name="connsiteX3" fmla="*/ 46140 w 45917"/>
                <a:gd name="connsiteY3" fmla="*/ 174891 h 176958"/>
                <a:gd name="connsiteX4" fmla="*/ 44374 w 45917"/>
                <a:gd name="connsiteY4" fmla="*/ 172234 h 176958"/>
                <a:gd name="connsiteX5" fmla="*/ 12232 w 45917"/>
                <a:gd name="connsiteY5" fmla="*/ 88626 h 176958"/>
                <a:gd name="connsiteX6" fmla="*/ 44904 w 45917"/>
                <a:gd name="connsiteY6" fmla="*/ 4309 h 176958"/>
                <a:gd name="connsiteX7" fmla="*/ 46140 w 45917"/>
                <a:gd name="connsiteY7" fmla="*/ 2184 h 176958"/>
                <a:gd name="connsiteX8" fmla="*/ 42608 w 45917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608" y="58"/>
                  </a:moveTo>
                  <a:cubicBezTo>
                    <a:pt x="9053" y="23794"/>
                    <a:pt x="223" y="61347"/>
                    <a:pt x="223" y="88449"/>
                  </a:cubicBezTo>
                  <a:cubicBezTo>
                    <a:pt x="223" y="113425"/>
                    <a:pt x="7640" y="152218"/>
                    <a:pt x="42608" y="177017"/>
                  </a:cubicBezTo>
                  <a:cubicBezTo>
                    <a:pt x="44021" y="177017"/>
                    <a:pt x="46140" y="177017"/>
                    <a:pt x="46140" y="174891"/>
                  </a:cubicBezTo>
                  <a:cubicBezTo>
                    <a:pt x="46140" y="173828"/>
                    <a:pt x="45611" y="173474"/>
                    <a:pt x="44374" y="172234"/>
                  </a:cubicBezTo>
                  <a:cubicBezTo>
                    <a:pt x="20886" y="150978"/>
                    <a:pt x="12232" y="120865"/>
                    <a:pt x="12232" y="88626"/>
                  </a:cubicBezTo>
                  <a:cubicBezTo>
                    <a:pt x="12232" y="40799"/>
                    <a:pt x="30422" y="17417"/>
                    <a:pt x="44904" y="4309"/>
                  </a:cubicBezTo>
                  <a:cubicBezTo>
                    <a:pt x="45611" y="3601"/>
                    <a:pt x="46140" y="3069"/>
                    <a:pt x="46140" y="2184"/>
                  </a:cubicBezTo>
                  <a:cubicBezTo>
                    <a:pt x="46140" y="58"/>
                    <a:pt x="44021" y="58"/>
                    <a:pt x="42608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2CB8F96A-6D16-60B0-C2DC-0F666B551C3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0329114" y="4061504"/>
              <a:ext cx="64284" cy="117618"/>
            </a:xfrm>
            <a:custGeom>
              <a:avLst/>
              <a:gdLst>
                <a:gd name="connsiteX0" fmla="*/ 40139 w 64284"/>
                <a:gd name="connsiteY0" fmla="*/ 5018 h 117618"/>
                <a:gd name="connsiteX1" fmla="*/ 34841 w 64284"/>
                <a:gd name="connsiteY1" fmla="*/ 58 h 117618"/>
                <a:gd name="connsiteX2" fmla="*/ 226 w 64284"/>
                <a:gd name="connsiteY2" fmla="*/ 11395 h 117618"/>
                <a:gd name="connsiteX3" fmla="*/ 226 w 64284"/>
                <a:gd name="connsiteY3" fmla="*/ 17772 h 117618"/>
                <a:gd name="connsiteX4" fmla="*/ 25834 w 64284"/>
                <a:gd name="connsiteY4" fmla="*/ 12812 h 117618"/>
                <a:gd name="connsiteX5" fmla="*/ 25834 w 64284"/>
                <a:gd name="connsiteY5" fmla="*/ 103151 h 117618"/>
                <a:gd name="connsiteX6" fmla="*/ 8173 w 64284"/>
                <a:gd name="connsiteY6" fmla="*/ 111299 h 117618"/>
                <a:gd name="connsiteX7" fmla="*/ 1462 w 64284"/>
                <a:gd name="connsiteY7" fmla="*/ 111299 h 117618"/>
                <a:gd name="connsiteX8" fmla="*/ 1462 w 64284"/>
                <a:gd name="connsiteY8" fmla="*/ 117676 h 117618"/>
                <a:gd name="connsiteX9" fmla="*/ 32898 w 64284"/>
                <a:gd name="connsiteY9" fmla="*/ 116968 h 117618"/>
                <a:gd name="connsiteX10" fmla="*/ 64510 w 64284"/>
                <a:gd name="connsiteY10" fmla="*/ 117676 h 117618"/>
                <a:gd name="connsiteX11" fmla="*/ 64510 w 64284"/>
                <a:gd name="connsiteY11" fmla="*/ 111299 h 117618"/>
                <a:gd name="connsiteX12" fmla="*/ 57799 w 64284"/>
                <a:gd name="connsiteY12" fmla="*/ 111299 h 117618"/>
                <a:gd name="connsiteX13" fmla="*/ 40139 w 64284"/>
                <a:gd name="connsiteY13" fmla="*/ 103151 h 117618"/>
                <a:gd name="connsiteX14" fmla="*/ 40139 w 64284"/>
                <a:gd name="connsiteY14" fmla="*/ 5018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139" y="5018"/>
                  </a:moveTo>
                  <a:cubicBezTo>
                    <a:pt x="40139" y="235"/>
                    <a:pt x="39786" y="58"/>
                    <a:pt x="34841" y="58"/>
                  </a:cubicBezTo>
                  <a:cubicBezTo>
                    <a:pt x="23538" y="11218"/>
                    <a:pt x="7467" y="11395"/>
                    <a:pt x="226" y="11395"/>
                  </a:cubicBezTo>
                  <a:lnTo>
                    <a:pt x="226" y="17772"/>
                  </a:lnTo>
                  <a:cubicBezTo>
                    <a:pt x="4465" y="17772"/>
                    <a:pt x="16121" y="17772"/>
                    <a:pt x="25834" y="12812"/>
                  </a:cubicBezTo>
                  <a:lnTo>
                    <a:pt x="25834" y="103151"/>
                  </a:lnTo>
                  <a:cubicBezTo>
                    <a:pt x="25834" y="108996"/>
                    <a:pt x="25834" y="111299"/>
                    <a:pt x="8173" y="111299"/>
                  </a:cubicBezTo>
                  <a:lnTo>
                    <a:pt x="1462" y="111299"/>
                  </a:lnTo>
                  <a:lnTo>
                    <a:pt x="1462" y="117676"/>
                  </a:lnTo>
                  <a:cubicBezTo>
                    <a:pt x="4641" y="117499"/>
                    <a:pt x="26364" y="116968"/>
                    <a:pt x="32898" y="116968"/>
                  </a:cubicBezTo>
                  <a:cubicBezTo>
                    <a:pt x="38373" y="116968"/>
                    <a:pt x="60625" y="117499"/>
                    <a:pt x="64510" y="117676"/>
                  </a:cubicBezTo>
                  <a:lnTo>
                    <a:pt x="64510" y="111299"/>
                  </a:lnTo>
                  <a:lnTo>
                    <a:pt x="57799" y="111299"/>
                  </a:lnTo>
                  <a:cubicBezTo>
                    <a:pt x="40139" y="111299"/>
                    <a:pt x="40139" y="108996"/>
                    <a:pt x="40139" y="103151"/>
                  </a:cubicBezTo>
                  <a:lnTo>
                    <a:pt x="40139" y="501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834AFB91-6CA1-B740-BD97-E8FDC1FB346C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422970" y="4046270"/>
              <a:ext cx="45740" cy="176958"/>
            </a:xfrm>
            <a:custGeom>
              <a:avLst/>
              <a:gdLst>
                <a:gd name="connsiteX0" fmla="*/ 3586 w 45740"/>
                <a:gd name="connsiteY0" fmla="*/ 58 h 176958"/>
                <a:gd name="connsiteX1" fmla="*/ 230 w 45740"/>
                <a:gd name="connsiteY1" fmla="*/ 2184 h 176958"/>
                <a:gd name="connsiteX2" fmla="*/ 1820 w 45740"/>
                <a:gd name="connsiteY2" fmla="*/ 4841 h 176958"/>
                <a:gd name="connsiteX3" fmla="*/ 33962 w 45740"/>
                <a:gd name="connsiteY3" fmla="*/ 88449 h 176958"/>
                <a:gd name="connsiteX4" fmla="*/ 3409 w 45740"/>
                <a:gd name="connsiteY4" fmla="*/ 170817 h 176958"/>
                <a:gd name="connsiteX5" fmla="*/ 230 w 45740"/>
                <a:gd name="connsiteY5" fmla="*/ 174891 h 176958"/>
                <a:gd name="connsiteX6" fmla="*/ 2526 w 45740"/>
                <a:gd name="connsiteY6" fmla="*/ 177017 h 176958"/>
                <a:gd name="connsiteX7" fmla="*/ 33079 w 45740"/>
                <a:gd name="connsiteY7" fmla="*/ 143184 h 176958"/>
                <a:gd name="connsiteX8" fmla="*/ 45971 w 45740"/>
                <a:gd name="connsiteY8" fmla="*/ 88626 h 176958"/>
                <a:gd name="connsiteX9" fmla="*/ 3586 w 45740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86" y="58"/>
                  </a:moveTo>
                  <a:cubicBezTo>
                    <a:pt x="2349" y="58"/>
                    <a:pt x="230" y="58"/>
                    <a:pt x="230" y="2184"/>
                  </a:cubicBezTo>
                  <a:cubicBezTo>
                    <a:pt x="230" y="3069"/>
                    <a:pt x="760" y="3601"/>
                    <a:pt x="1820" y="4841"/>
                  </a:cubicBezTo>
                  <a:cubicBezTo>
                    <a:pt x="17008" y="18834"/>
                    <a:pt x="33962" y="42748"/>
                    <a:pt x="33962" y="88449"/>
                  </a:cubicBezTo>
                  <a:cubicBezTo>
                    <a:pt x="33962" y="125470"/>
                    <a:pt x="22482" y="153458"/>
                    <a:pt x="3409" y="170817"/>
                  </a:cubicBezTo>
                  <a:cubicBezTo>
                    <a:pt x="407" y="173828"/>
                    <a:pt x="230" y="174005"/>
                    <a:pt x="230" y="174891"/>
                  </a:cubicBezTo>
                  <a:cubicBezTo>
                    <a:pt x="230" y="175777"/>
                    <a:pt x="760" y="177017"/>
                    <a:pt x="2526" y="177017"/>
                  </a:cubicBezTo>
                  <a:cubicBezTo>
                    <a:pt x="4645" y="177017"/>
                    <a:pt x="21423" y="165326"/>
                    <a:pt x="33079" y="143184"/>
                  </a:cubicBezTo>
                  <a:cubicBezTo>
                    <a:pt x="40849" y="128481"/>
                    <a:pt x="45971" y="109351"/>
                    <a:pt x="45971" y="88626"/>
                  </a:cubicBezTo>
                  <a:cubicBezTo>
                    <a:pt x="45971" y="63650"/>
                    <a:pt x="38553" y="24857"/>
                    <a:pt x="3586" y="5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6CD41498-FD9F-0B66-5DFC-BE0A0BD7D8A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239499" y="4262042"/>
              <a:ext cx="94483" cy="79888"/>
            </a:xfrm>
            <a:custGeom>
              <a:avLst/>
              <a:gdLst>
                <a:gd name="connsiteX0" fmla="*/ 35721 w 94483"/>
                <a:gd name="connsiteY0" fmla="*/ 59405 h 79888"/>
                <a:gd name="connsiteX1" fmla="*/ 19120 w 94483"/>
                <a:gd name="connsiteY1" fmla="*/ 74993 h 79888"/>
                <a:gd name="connsiteX2" fmla="*/ 9583 w 94483"/>
                <a:gd name="connsiteY2" fmla="*/ 72513 h 79888"/>
                <a:gd name="connsiteX3" fmla="*/ 17354 w 94483"/>
                <a:gd name="connsiteY3" fmla="*/ 62770 h 79888"/>
                <a:gd name="connsiteX4" fmla="*/ 10289 w 94483"/>
                <a:gd name="connsiteY4" fmla="*/ 56216 h 79888"/>
                <a:gd name="connsiteX5" fmla="*/ 223 w 94483"/>
                <a:gd name="connsiteY5" fmla="*/ 67022 h 79888"/>
                <a:gd name="connsiteX6" fmla="*/ 18767 w 94483"/>
                <a:gd name="connsiteY6" fmla="*/ 79953 h 79888"/>
                <a:gd name="connsiteX7" fmla="*/ 38546 w 94483"/>
                <a:gd name="connsiteY7" fmla="*/ 67376 h 79888"/>
                <a:gd name="connsiteX8" fmla="*/ 59562 w 94483"/>
                <a:gd name="connsiteY8" fmla="*/ 79953 h 79888"/>
                <a:gd name="connsiteX9" fmla="*/ 90645 w 94483"/>
                <a:gd name="connsiteY9" fmla="*/ 52851 h 79888"/>
                <a:gd name="connsiteX10" fmla="*/ 87819 w 94483"/>
                <a:gd name="connsiteY10" fmla="*/ 50548 h 79888"/>
                <a:gd name="connsiteX11" fmla="*/ 84464 w 94483"/>
                <a:gd name="connsiteY11" fmla="*/ 53559 h 79888"/>
                <a:gd name="connsiteX12" fmla="*/ 60269 w 94483"/>
                <a:gd name="connsiteY12" fmla="*/ 74993 h 79888"/>
                <a:gd name="connsiteX13" fmla="*/ 49496 w 94483"/>
                <a:gd name="connsiteY13" fmla="*/ 63479 h 79888"/>
                <a:gd name="connsiteX14" fmla="*/ 58679 w 94483"/>
                <a:gd name="connsiteY14" fmla="*/ 23092 h 79888"/>
                <a:gd name="connsiteX15" fmla="*/ 75987 w 94483"/>
                <a:gd name="connsiteY15" fmla="*/ 5024 h 79888"/>
                <a:gd name="connsiteX16" fmla="*/ 85523 w 94483"/>
                <a:gd name="connsiteY16" fmla="*/ 7504 h 79888"/>
                <a:gd name="connsiteX17" fmla="*/ 77753 w 94483"/>
                <a:gd name="connsiteY17" fmla="*/ 17247 h 79888"/>
                <a:gd name="connsiteX18" fmla="*/ 84817 w 94483"/>
                <a:gd name="connsiteY18" fmla="*/ 23801 h 79888"/>
                <a:gd name="connsiteX19" fmla="*/ 94707 w 94483"/>
                <a:gd name="connsiteY19" fmla="*/ 12995 h 79888"/>
                <a:gd name="connsiteX20" fmla="*/ 76340 w 94483"/>
                <a:gd name="connsiteY20" fmla="*/ 64 h 79888"/>
                <a:gd name="connsiteX21" fmla="*/ 56560 w 94483"/>
                <a:gd name="connsiteY21" fmla="*/ 12641 h 79888"/>
                <a:gd name="connsiteX22" fmla="*/ 35367 w 94483"/>
                <a:gd name="connsiteY22" fmla="*/ 64 h 79888"/>
                <a:gd name="connsiteX23" fmla="*/ 4285 w 94483"/>
                <a:gd name="connsiteY23" fmla="*/ 27166 h 79888"/>
                <a:gd name="connsiteX24" fmla="*/ 7287 w 94483"/>
                <a:gd name="connsiteY24" fmla="*/ 29469 h 79888"/>
                <a:gd name="connsiteX25" fmla="*/ 10643 w 94483"/>
                <a:gd name="connsiteY25" fmla="*/ 26458 h 79888"/>
                <a:gd name="connsiteX26" fmla="*/ 34838 w 94483"/>
                <a:gd name="connsiteY26" fmla="*/ 5024 h 79888"/>
                <a:gd name="connsiteX27" fmla="*/ 45434 w 94483"/>
                <a:gd name="connsiteY27" fmla="*/ 16715 h 79888"/>
                <a:gd name="connsiteX28" fmla="*/ 41725 w 94483"/>
                <a:gd name="connsiteY28" fmla="*/ 35137 h 79888"/>
                <a:gd name="connsiteX29" fmla="*/ 35721 w 9448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721" y="59405"/>
                  </a:moveTo>
                  <a:cubicBezTo>
                    <a:pt x="33955" y="65427"/>
                    <a:pt x="28127" y="74993"/>
                    <a:pt x="19120" y="74993"/>
                  </a:cubicBezTo>
                  <a:cubicBezTo>
                    <a:pt x="18590" y="74993"/>
                    <a:pt x="13292" y="74993"/>
                    <a:pt x="9583" y="72513"/>
                  </a:cubicBezTo>
                  <a:cubicBezTo>
                    <a:pt x="16824" y="70210"/>
                    <a:pt x="17354" y="63833"/>
                    <a:pt x="17354" y="62770"/>
                  </a:cubicBezTo>
                  <a:cubicBezTo>
                    <a:pt x="17354" y="58873"/>
                    <a:pt x="14351" y="56216"/>
                    <a:pt x="10289" y="56216"/>
                  </a:cubicBezTo>
                  <a:cubicBezTo>
                    <a:pt x="5345" y="56216"/>
                    <a:pt x="223" y="60468"/>
                    <a:pt x="223" y="67022"/>
                  </a:cubicBezTo>
                  <a:cubicBezTo>
                    <a:pt x="223" y="75878"/>
                    <a:pt x="10113" y="79953"/>
                    <a:pt x="18767" y="79953"/>
                  </a:cubicBezTo>
                  <a:cubicBezTo>
                    <a:pt x="26890" y="79953"/>
                    <a:pt x="34131" y="74816"/>
                    <a:pt x="38546" y="67376"/>
                  </a:cubicBezTo>
                  <a:cubicBezTo>
                    <a:pt x="42785" y="76764"/>
                    <a:pt x="52498" y="79953"/>
                    <a:pt x="59562" y="79953"/>
                  </a:cubicBezTo>
                  <a:cubicBezTo>
                    <a:pt x="79872" y="79953"/>
                    <a:pt x="90645" y="57811"/>
                    <a:pt x="90645" y="52851"/>
                  </a:cubicBezTo>
                  <a:cubicBezTo>
                    <a:pt x="90645" y="50548"/>
                    <a:pt x="88349" y="50548"/>
                    <a:pt x="87819" y="50548"/>
                  </a:cubicBezTo>
                  <a:cubicBezTo>
                    <a:pt x="85347" y="50548"/>
                    <a:pt x="85170" y="51434"/>
                    <a:pt x="84464" y="53559"/>
                  </a:cubicBezTo>
                  <a:cubicBezTo>
                    <a:pt x="80755" y="65782"/>
                    <a:pt x="70159" y="74993"/>
                    <a:pt x="60269" y="74993"/>
                  </a:cubicBezTo>
                  <a:cubicBezTo>
                    <a:pt x="53205" y="74993"/>
                    <a:pt x="49496" y="70210"/>
                    <a:pt x="49496" y="63479"/>
                  </a:cubicBezTo>
                  <a:cubicBezTo>
                    <a:pt x="49496" y="58873"/>
                    <a:pt x="53734" y="42754"/>
                    <a:pt x="58679" y="23092"/>
                  </a:cubicBezTo>
                  <a:cubicBezTo>
                    <a:pt x="62211" y="9453"/>
                    <a:pt x="70159" y="5024"/>
                    <a:pt x="75987" y="5024"/>
                  </a:cubicBezTo>
                  <a:cubicBezTo>
                    <a:pt x="76340" y="5024"/>
                    <a:pt x="81815" y="5024"/>
                    <a:pt x="85523" y="7504"/>
                  </a:cubicBezTo>
                  <a:cubicBezTo>
                    <a:pt x="79872" y="9098"/>
                    <a:pt x="77753" y="14058"/>
                    <a:pt x="77753" y="17247"/>
                  </a:cubicBezTo>
                  <a:cubicBezTo>
                    <a:pt x="77753" y="21144"/>
                    <a:pt x="80755" y="23801"/>
                    <a:pt x="84817" y="23801"/>
                  </a:cubicBezTo>
                  <a:cubicBezTo>
                    <a:pt x="88879" y="23801"/>
                    <a:pt x="94707" y="20435"/>
                    <a:pt x="94707" y="12995"/>
                  </a:cubicBezTo>
                  <a:cubicBezTo>
                    <a:pt x="94707" y="3076"/>
                    <a:pt x="83404" y="64"/>
                    <a:pt x="76340" y="64"/>
                  </a:cubicBezTo>
                  <a:cubicBezTo>
                    <a:pt x="67510" y="64"/>
                    <a:pt x="60445" y="5910"/>
                    <a:pt x="56560" y="12641"/>
                  </a:cubicBezTo>
                  <a:cubicBezTo>
                    <a:pt x="53381" y="5378"/>
                    <a:pt x="45257" y="64"/>
                    <a:pt x="35367" y="64"/>
                  </a:cubicBezTo>
                  <a:cubicBezTo>
                    <a:pt x="15588" y="64"/>
                    <a:pt x="4285" y="21852"/>
                    <a:pt x="4285" y="27166"/>
                  </a:cubicBezTo>
                  <a:cubicBezTo>
                    <a:pt x="4285" y="29469"/>
                    <a:pt x="6757" y="29469"/>
                    <a:pt x="7287" y="29469"/>
                  </a:cubicBezTo>
                  <a:cubicBezTo>
                    <a:pt x="9583" y="29469"/>
                    <a:pt x="9760" y="28760"/>
                    <a:pt x="10643" y="26458"/>
                  </a:cubicBezTo>
                  <a:cubicBezTo>
                    <a:pt x="15058" y="12641"/>
                    <a:pt x="26184" y="5024"/>
                    <a:pt x="34838" y="5024"/>
                  </a:cubicBezTo>
                  <a:cubicBezTo>
                    <a:pt x="40666" y="5024"/>
                    <a:pt x="45434" y="8213"/>
                    <a:pt x="45434" y="16715"/>
                  </a:cubicBezTo>
                  <a:cubicBezTo>
                    <a:pt x="45434" y="20258"/>
                    <a:pt x="43315" y="29115"/>
                    <a:pt x="41725" y="35137"/>
                  </a:cubicBezTo>
                  <a:lnTo>
                    <a:pt x="35721" y="594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47B20257-1788-2607-0CF2-1100B66248E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356203" y="4262042"/>
              <a:ext cx="81238" cy="79888"/>
            </a:xfrm>
            <a:custGeom>
              <a:avLst/>
              <a:gdLst>
                <a:gd name="connsiteX0" fmla="*/ 19124 w 81238"/>
                <a:gd name="connsiteY0" fmla="*/ 62593 h 79888"/>
                <a:gd name="connsiteX1" fmla="*/ 41906 w 81238"/>
                <a:gd name="connsiteY1" fmla="*/ 42577 h 79888"/>
                <a:gd name="connsiteX2" fmla="*/ 63982 w 81238"/>
                <a:gd name="connsiteY2" fmla="*/ 23978 h 79888"/>
                <a:gd name="connsiteX3" fmla="*/ 81466 w 81238"/>
                <a:gd name="connsiteY3" fmla="*/ 2190 h 79888"/>
                <a:gd name="connsiteX4" fmla="*/ 78464 w 81238"/>
                <a:gd name="connsiteY4" fmla="*/ 64 h 79888"/>
                <a:gd name="connsiteX5" fmla="*/ 75461 w 81238"/>
                <a:gd name="connsiteY5" fmla="*/ 1836 h 79888"/>
                <a:gd name="connsiteX6" fmla="*/ 62039 w 81238"/>
                <a:gd name="connsiteY6" fmla="*/ 12641 h 79888"/>
                <a:gd name="connsiteX7" fmla="*/ 51973 w 81238"/>
                <a:gd name="connsiteY7" fmla="*/ 7327 h 79888"/>
                <a:gd name="connsiteX8" fmla="*/ 38021 w 81238"/>
                <a:gd name="connsiteY8" fmla="*/ 64 h 79888"/>
                <a:gd name="connsiteX9" fmla="*/ 14356 w 81238"/>
                <a:gd name="connsiteY9" fmla="*/ 20789 h 79888"/>
                <a:gd name="connsiteX10" fmla="*/ 17358 w 81238"/>
                <a:gd name="connsiteY10" fmla="*/ 22915 h 79888"/>
                <a:gd name="connsiteX11" fmla="*/ 20537 w 81238"/>
                <a:gd name="connsiteY11" fmla="*/ 20435 h 79888"/>
                <a:gd name="connsiteX12" fmla="*/ 35902 w 81238"/>
                <a:gd name="connsiteY12" fmla="*/ 13881 h 79888"/>
                <a:gd name="connsiteX13" fmla="*/ 47028 w 81238"/>
                <a:gd name="connsiteY13" fmla="*/ 15475 h 79888"/>
                <a:gd name="connsiteX14" fmla="*/ 62393 w 81238"/>
                <a:gd name="connsiteY14" fmla="*/ 17601 h 79888"/>
                <a:gd name="connsiteX15" fmla="*/ 37844 w 81238"/>
                <a:gd name="connsiteY15" fmla="*/ 39034 h 79888"/>
                <a:gd name="connsiteX16" fmla="*/ 15945 w 81238"/>
                <a:gd name="connsiteY16" fmla="*/ 57988 h 79888"/>
                <a:gd name="connsiteX17" fmla="*/ 227 w 81238"/>
                <a:gd name="connsiteY17" fmla="*/ 77827 h 79888"/>
                <a:gd name="connsiteX18" fmla="*/ 3230 w 81238"/>
                <a:gd name="connsiteY18" fmla="*/ 79953 h 79888"/>
                <a:gd name="connsiteX19" fmla="*/ 6232 w 81238"/>
                <a:gd name="connsiteY19" fmla="*/ 78181 h 79888"/>
                <a:gd name="connsiteX20" fmla="*/ 22480 w 81238"/>
                <a:gd name="connsiteY20" fmla="*/ 67376 h 79888"/>
                <a:gd name="connsiteX21" fmla="*/ 32016 w 81238"/>
                <a:gd name="connsiteY21" fmla="*/ 71981 h 79888"/>
                <a:gd name="connsiteX22" fmla="*/ 46675 w 81238"/>
                <a:gd name="connsiteY22" fmla="*/ 79953 h 79888"/>
                <a:gd name="connsiteX23" fmla="*/ 77404 w 81238"/>
                <a:gd name="connsiteY23" fmla="*/ 52497 h 79888"/>
                <a:gd name="connsiteX24" fmla="*/ 74402 w 81238"/>
                <a:gd name="connsiteY24" fmla="*/ 50194 h 79888"/>
                <a:gd name="connsiteX25" fmla="*/ 71223 w 81238"/>
                <a:gd name="connsiteY25" fmla="*/ 53028 h 79888"/>
                <a:gd name="connsiteX26" fmla="*/ 48794 w 81238"/>
                <a:gd name="connsiteY26" fmla="*/ 66136 h 79888"/>
                <a:gd name="connsiteX27" fmla="*/ 35902 w 81238"/>
                <a:gd name="connsiteY27" fmla="*/ 64188 h 79888"/>
                <a:gd name="connsiteX28" fmla="*/ 23186 w 81238"/>
                <a:gd name="connsiteY28" fmla="*/ 62416 h 79888"/>
                <a:gd name="connsiteX29" fmla="*/ 19124 w 81238"/>
                <a:gd name="connsiteY29" fmla="*/ 6259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24" y="62593"/>
                  </a:moveTo>
                  <a:cubicBezTo>
                    <a:pt x="23716" y="57988"/>
                    <a:pt x="26895" y="54622"/>
                    <a:pt x="41906" y="42577"/>
                  </a:cubicBezTo>
                  <a:cubicBezTo>
                    <a:pt x="45615" y="39566"/>
                    <a:pt x="58860" y="28937"/>
                    <a:pt x="63982" y="23978"/>
                  </a:cubicBezTo>
                  <a:cubicBezTo>
                    <a:pt x="74755" y="13350"/>
                    <a:pt x="81466" y="4316"/>
                    <a:pt x="81466" y="2190"/>
                  </a:cubicBezTo>
                  <a:cubicBezTo>
                    <a:pt x="81466" y="64"/>
                    <a:pt x="79170" y="64"/>
                    <a:pt x="78464" y="64"/>
                  </a:cubicBezTo>
                  <a:cubicBezTo>
                    <a:pt x="76874" y="64"/>
                    <a:pt x="76344" y="419"/>
                    <a:pt x="75461" y="1836"/>
                  </a:cubicBezTo>
                  <a:cubicBezTo>
                    <a:pt x="69987" y="9984"/>
                    <a:pt x="66278" y="12641"/>
                    <a:pt x="62039" y="12641"/>
                  </a:cubicBezTo>
                  <a:cubicBezTo>
                    <a:pt x="59920" y="12641"/>
                    <a:pt x="57271" y="12464"/>
                    <a:pt x="51973" y="7327"/>
                  </a:cubicBezTo>
                  <a:cubicBezTo>
                    <a:pt x="45968" y="1304"/>
                    <a:pt x="42083" y="64"/>
                    <a:pt x="38021" y="64"/>
                  </a:cubicBezTo>
                  <a:cubicBezTo>
                    <a:pt x="23893" y="64"/>
                    <a:pt x="14356" y="15475"/>
                    <a:pt x="14356" y="20789"/>
                  </a:cubicBezTo>
                  <a:cubicBezTo>
                    <a:pt x="14356" y="22383"/>
                    <a:pt x="16122" y="22915"/>
                    <a:pt x="17358" y="22915"/>
                  </a:cubicBezTo>
                  <a:cubicBezTo>
                    <a:pt x="19477" y="22915"/>
                    <a:pt x="19831" y="22383"/>
                    <a:pt x="20537" y="20435"/>
                  </a:cubicBezTo>
                  <a:cubicBezTo>
                    <a:pt x="23186" y="14235"/>
                    <a:pt x="33076" y="13881"/>
                    <a:pt x="35902" y="13881"/>
                  </a:cubicBezTo>
                  <a:cubicBezTo>
                    <a:pt x="39964" y="13881"/>
                    <a:pt x="44555" y="14944"/>
                    <a:pt x="47028" y="15475"/>
                  </a:cubicBezTo>
                  <a:cubicBezTo>
                    <a:pt x="56741" y="17601"/>
                    <a:pt x="57977" y="17601"/>
                    <a:pt x="62393" y="17601"/>
                  </a:cubicBezTo>
                  <a:cubicBezTo>
                    <a:pt x="57801" y="22383"/>
                    <a:pt x="54622" y="25572"/>
                    <a:pt x="37844" y="39034"/>
                  </a:cubicBezTo>
                  <a:cubicBezTo>
                    <a:pt x="24069" y="50017"/>
                    <a:pt x="19301" y="54445"/>
                    <a:pt x="15945" y="57988"/>
                  </a:cubicBezTo>
                  <a:cubicBezTo>
                    <a:pt x="5349" y="68439"/>
                    <a:pt x="227" y="76233"/>
                    <a:pt x="227" y="77827"/>
                  </a:cubicBezTo>
                  <a:cubicBezTo>
                    <a:pt x="227" y="79953"/>
                    <a:pt x="2523" y="79953"/>
                    <a:pt x="3230" y="79953"/>
                  </a:cubicBezTo>
                  <a:cubicBezTo>
                    <a:pt x="4996" y="79953"/>
                    <a:pt x="5349" y="79598"/>
                    <a:pt x="6232" y="78181"/>
                  </a:cubicBezTo>
                  <a:cubicBezTo>
                    <a:pt x="11000" y="71450"/>
                    <a:pt x="16475" y="67376"/>
                    <a:pt x="22480" y="67376"/>
                  </a:cubicBezTo>
                  <a:cubicBezTo>
                    <a:pt x="24599" y="67376"/>
                    <a:pt x="27248" y="67553"/>
                    <a:pt x="32016" y="71981"/>
                  </a:cubicBezTo>
                  <a:cubicBezTo>
                    <a:pt x="37491" y="77296"/>
                    <a:pt x="41023" y="79953"/>
                    <a:pt x="46675" y="79953"/>
                  </a:cubicBezTo>
                  <a:cubicBezTo>
                    <a:pt x="65571" y="79953"/>
                    <a:pt x="77404" y="58519"/>
                    <a:pt x="77404" y="52497"/>
                  </a:cubicBezTo>
                  <a:cubicBezTo>
                    <a:pt x="77404" y="50371"/>
                    <a:pt x="75461" y="50194"/>
                    <a:pt x="74402" y="50194"/>
                  </a:cubicBezTo>
                  <a:cubicBezTo>
                    <a:pt x="72282" y="50194"/>
                    <a:pt x="71929" y="51079"/>
                    <a:pt x="71223" y="53028"/>
                  </a:cubicBezTo>
                  <a:cubicBezTo>
                    <a:pt x="67867" y="61885"/>
                    <a:pt x="57448" y="66136"/>
                    <a:pt x="48794" y="66136"/>
                  </a:cubicBezTo>
                  <a:cubicBezTo>
                    <a:pt x="44732" y="66136"/>
                    <a:pt x="40317" y="65250"/>
                    <a:pt x="35902" y="64188"/>
                  </a:cubicBezTo>
                  <a:cubicBezTo>
                    <a:pt x="27778" y="62416"/>
                    <a:pt x="26365" y="62416"/>
                    <a:pt x="23186" y="62416"/>
                  </a:cubicBezTo>
                  <a:cubicBezTo>
                    <a:pt x="22833" y="62416"/>
                    <a:pt x="20184" y="62416"/>
                    <a:pt x="19124" y="625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F103AF8F-C432-2208-B847-1CA6C6E9FE1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457541" y="4262042"/>
              <a:ext cx="94483" cy="79888"/>
            </a:xfrm>
            <a:custGeom>
              <a:avLst/>
              <a:gdLst>
                <a:gd name="connsiteX0" fmla="*/ 35729 w 94483"/>
                <a:gd name="connsiteY0" fmla="*/ 59405 h 79888"/>
                <a:gd name="connsiteX1" fmla="*/ 19128 w 94483"/>
                <a:gd name="connsiteY1" fmla="*/ 74993 h 79888"/>
                <a:gd name="connsiteX2" fmla="*/ 9592 w 94483"/>
                <a:gd name="connsiteY2" fmla="*/ 72513 h 79888"/>
                <a:gd name="connsiteX3" fmla="*/ 17362 w 94483"/>
                <a:gd name="connsiteY3" fmla="*/ 62770 h 79888"/>
                <a:gd name="connsiteX4" fmla="*/ 10298 w 94483"/>
                <a:gd name="connsiteY4" fmla="*/ 56216 h 79888"/>
                <a:gd name="connsiteX5" fmla="*/ 232 w 94483"/>
                <a:gd name="connsiteY5" fmla="*/ 67022 h 79888"/>
                <a:gd name="connsiteX6" fmla="*/ 18775 w 94483"/>
                <a:gd name="connsiteY6" fmla="*/ 79953 h 79888"/>
                <a:gd name="connsiteX7" fmla="*/ 38555 w 94483"/>
                <a:gd name="connsiteY7" fmla="*/ 67376 h 79888"/>
                <a:gd name="connsiteX8" fmla="*/ 59571 w 94483"/>
                <a:gd name="connsiteY8" fmla="*/ 79953 h 79888"/>
                <a:gd name="connsiteX9" fmla="*/ 90654 w 94483"/>
                <a:gd name="connsiteY9" fmla="*/ 52851 h 79888"/>
                <a:gd name="connsiteX10" fmla="*/ 87828 w 94483"/>
                <a:gd name="connsiteY10" fmla="*/ 50548 h 79888"/>
                <a:gd name="connsiteX11" fmla="*/ 84472 w 94483"/>
                <a:gd name="connsiteY11" fmla="*/ 53559 h 79888"/>
                <a:gd name="connsiteX12" fmla="*/ 60277 w 94483"/>
                <a:gd name="connsiteY12" fmla="*/ 74993 h 79888"/>
                <a:gd name="connsiteX13" fmla="*/ 49504 w 94483"/>
                <a:gd name="connsiteY13" fmla="*/ 63479 h 79888"/>
                <a:gd name="connsiteX14" fmla="*/ 58688 w 94483"/>
                <a:gd name="connsiteY14" fmla="*/ 23092 h 79888"/>
                <a:gd name="connsiteX15" fmla="*/ 75995 w 94483"/>
                <a:gd name="connsiteY15" fmla="*/ 5024 h 79888"/>
                <a:gd name="connsiteX16" fmla="*/ 85532 w 94483"/>
                <a:gd name="connsiteY16" fmla="*/ 7504 h 79888"/>
                <a:gd name="connsiteX17" fmla="*/ 77761 w 94483"/>
                <a:gd name="connsiteY17" fmla="*/ 17247 h 79888"/>
                <a:gd name="connsiteX18" fmla="*/ 84826 w 94483"/>
                <a:gd name="connsiteY18" fmla="*/ 23801 h 79888"/>
                <a:gd name="connsiteX19" fmla="*/ 94715 w 94483"/>
                <a:gd name="connsiteY19" fmla="*/ 12995 h 79888"/>
                <a:gd name="connsiteX20" fmla="*/ 76348 w 94483"/>
                <a:gd name="connsiteY20" fmla="*/ 64 h 79888"/>
                <a:gd name="connsiteX21" fmla="*/ 56569 w 94483"/>
                <a:gd name="connsiteY21" fmla="*/ 12641 h 79888"/>
                <a:gd name="connsiteX22" fmla="*/ 35376 w 94483"/>
                <a:gd name="connsiteY22" fmla="*/ 64 h 79888"/>
                <a:gd name="connsiteX23" fmla="*/ 4293 w 94483"/>
                <a:gd name="connsiteY23" fmla="*/ 27166 h 79888"/>
                <a:gd name="connsiteX24" fmla="*/ 7296 w 94483"/>
                <a:gd name="connsiteY24" fmla="*/ 29469 h 79888"/>
                <a:gd name="connsiteX25" fmla="*/ 10651 w 94483"/>
                <a:gd name="connsiteY25" fmla="*/ 26458 h 79888"/>
                <a:gd name="connsiteX26" fmla="*/ 34846 w 94483"/>
                <a:gd name="connsiteY26" fmla="*/ 5024 h 79888"/>
                <a:gd name="connsiteX27" fmla="*/ 45443 w 94483"/>
                <a:gd name="connsiteY27" fmla="*/ 16715 h 79888"/>
                <a:gd name="connsiteX28" fmla="*/ 41734 w 94483"/>
                <a:gd name="connsiteY28" fmla="*/ 35137 h 79888"/>
                <a:gd name="connsiteX29" fmla="*/ 35729 w 9448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729" y="59405"/>
                  </a:moveTo>
                  <a:cubicBezTo>
                    <a:pt x="33963" y="65427"/>
                    <a:pt x="28135" y="74993"/>
                    <a:pt x="19128" y="74993"/>
                  </a:cubicBezTo>
                  <a:cubicBezTo>
                    <a:pt x="18599" y="74993"/>
                    <a:pt x="13300" y="74993"/>
                    <a:pt x="9592" y="72513"/>
                  </a:cubicBezTo>
                  <a:cubicBezTo>
                    <a:pt x="16832" y="70210"/>
                    <a:pt x="17362" y="63833"/>
                    <a:pt x="17362" y="62770"/>
                  </a:cubicBezTo>
                  <a:cubicBezTo>
                    <a:pt x="17362" y="58873"/>
                    <a:pt x="14360" y="56216"/>
                    <a:pt x="10298" y="56216"/>
                  </a:cubicBezTo>
                  <a:cubicBezTo>
                    <a:pt x="5353" y="56216"/>
                    <a:pt x="232" y="60468"/>
                    <a:pt x="232" y="67022"/>
                  </a:cubicBezTo>
                  <a:cubicBezTo>
                    <a:pt x="232" y="75878"/>
                    <a:pt x="10121" y="79953"/>
                    <a:pt x="18775" y="79953"/>
                  </a:cubicBezTo>
                  <a:cubicBezTo>
                    <a:pt x="26899" y="79953"/>
                    <a:pt x="34140" y="74816"/>
                    <a:pt x="38555" y="67376"/>
                  </a:cubicBezTo>
                  <a:cubicBezTo>
                    <a:pt x="42793" y="76764"/>
                    <a:pt x="52507" y="79953"/>
                    <a:pt x="59571" y="79953"/>
                  </a:cubicBezTo>
                  <a:cubicBezTo>
                    <a:pt x="79881" y="79953"/>
                    <a:pt x="90654" y="57811"/>
                    <a:pt x="90654" y="52851"/>
                  </a:cubicBezTo>
                  <a:cubicBezTo>
                    <a:pt x="90654" y="50548"/>
                    <a:pt x="88358" y="50548"/>
                    <a:pt x="87828" y="50548"/>
                  </a:cubicBezTo>
                  <a:cubicBezTo>
                    <a:pt x="85355" y="50548"/>
                    <a:pt x="85179" y="51434"/>
                    <a:pt x="84472" y="53559"/>
                  </a:cubicBezTo>
                  <a:cubicBezTo>
                    <a:pt x="80764" y="65782"/>
                    <a:pt x="70167" y="74993"/>
                    <a:pt x="60277" y="74993"/>
                  </a:cubicBezTo>
                  <a:cubicBezTo>
                    <a:pt x="53213" y="74993"/>
                    <a:pt x="49504" y="70210"/>
                    <a:pt x="49504" y="63479"/>
                  </a:cubicBezTo>
                  <a:cubicBezTo>
                    <a:pt x="49504" y="58873"/>
                    <a:pt x="53743" y="42754"/>
                    <a:pt x="58688" y="23092"/>
                  </a:cubicBezTo>
                  <a:cubicBezTo>
                    <a:pt x="62220" y="9453"/>
                    <a:pt x="70167" y="5024"/>
                    <a:pt x="75995" y="5024"/>
                  </a:cubicBezTo>
                  <a:cubicBezTo>
                    <a:pt x="76348" y="5024"/>
                    <a:pt x="81823" y="5024"/>
                    <a:pt x="85532" y="7504"/>
                  </a:cubicBezTo>
                  <a:cubicBezTo>
                    <a:pt x="79881" y="9098"/>
                    <a:pt x="77761" y="14058"/>
                    <a:pt x="77761" y="17247"/>
                  </a:cubicBezTo>
                  <a:cubicBezTo>
                    <a:pt x="77761" y="21144"/>
                    <a:pt x="80764" y="23801"/>
                    <a:pt x="84826" y="23801"/>
                  </a:cubicBezTo>
                  <a:cubicBezTo>
                    <a:pt x="88887" y="23801"/>
                    <a:pt x="94715" y="20435"/>
                    <a:pt x="94715" y="12995"/>
                  </a:cubicBezTo>
                  <a:cubicBezTo>
                    <a:pt x="94715" y="3076"/>
                    <a:pt x="83413" y="64"/>
                    <a:pt x="76348" y="64"/>
                  </a:cubicBezTo>
                  <a:cubicBezTo>
                    <a:pt x="67518" y="64"/>
                    <a:pt x="60454" y="5910"/>
                    <a:pt x="56569" y="12641"/>
                  </a:cubicBezTo>
                  <a:cubicBezTo>
                    <a:pt x="53390" y="5378"/>
                    <a:pt x="45266" y="64"/>
                    <a:pt x="35376" y="64"/>
                  </a:cubicBezTo>
                  <a:cubicBezTo>
                    <a:pt x="15596" y="64"/>
                    <a:pt x="4293" y="21852"/>
                    <a:pt x="4293" y="27166"/>
                  </a:cubicBezTo>
                  <a:cubicBezTo>
                    <a:pt x="4293" y="29469"/>
                    <a:pt x="6766" y="29469"/>
                    <a:pt x="7296" y="29469"/>
                  </a:cubicBezTo>
                  <a:cubicBezTo>
                    <a:pt x="9592" y="29469"/>
                    <a:pt x="9768" y="28760"/>
                    <a:pt x="10651" y="26458"/>
                  </a:cubicBezTo>
                  <a:cubicBezTo>
                    <a:pt x="15066" y="12641"/>
                    <a:pt x="26193" y="5024"/>
                    <a:pt x="34846" y="5024"/>
                  </a:cubicBezTo>
                  <a:cubicBezTo>
                    <a:pt x="40674" y="5024"/>
                    <a:pt x="45443" y="8213"/>
                    <a:pt x="45443" y="16715"/>
                  </a:cubicBezTo>
                  <a:cubicBezTo>
                    <a:pt x="45443" y="20258"/>
                    <a:pt x="43323" y="29115"/>
                    <a:pt x="41734" y="35137"/>
                  </a:cubicBezTo>
                  <a:lnTo>
                    <a:pt x="35729" y="5940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576D3530-9C09-988E-10F4-02184F1D77D4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019903" y="4497432"/>
              <a:ext cx="106215" cy="174099"/>
            </a:xfrm>
            <a:custGeom>
              <a:avLst/>
              <a:gdLst>
                <a:gd name="connsiteX0" fmla="*/ 106351 w 106215"/>
                <a:gd name="connsiteY0" fmla="*/ 87633 h 174099"/>
                <a:gd name="connsiteX1" fmla="*/ 96259 w 106215"/>
                <a:gd name="connsiteY1" fmla="*/ 28419 h 174099"/>
                <a:gd name="connsiteX2" fmla="*/ 53369 w 106215"/>
                <a:gd name="connsiteY2" fmla="*/ 77 h 174099"/>
                <a:gd name="connsiteX3" fmla="*/ 9470 w 106215"/>
                <a:gd name="connsiteY3" fmla="*/ 30190 h 174099"/>
                <a:gd name="connsiteX4" fmla="*/ 135 w 106215"/>
                <a:gd name="connsiteY4" fmla="*/ 87633 h 174099"/>
                <a:gd name="connsiteX5" fmla="*/ 11488 w 106215"/>
                <a:gd name="connsiteY5" fmla="*/ 148618 h 174099"/>
                <a:gd name="connsiteX6" fmla="*/ 53117 w 106215"/>
                <a:gd name="connsiteY6" fmla="*/ 174176 h 174099"/>
                <a:gd name="connsiteX7" fmla="*/ 97016 w 106215"/>
                <a:gd name="connsiteY7" fmla="*/ 144822 h 174099"/>
                <a:gd name="connsiteX8" fmla="*/ 106351 w 106215"/>
                <a:gd name="connsiteY8" fmla="*/ 87633 h 174099"/>
                <a:gd name="connsiteX9" fmla="*/ 53117 w 106215"/>
                <a:gd name="connsiteY9" fmla="*/ 168609 h 174099"/>
                <a:gd name="connsiteX10" fmla="*/ 23851 w 106215"/>
                <a:gd name="connsiteY10" fmla="*/ 137990 h 174099"/>
                <a:gd name="connsiteX11" fmla="*/ 21076 w 106215"/>
                <a:gd name="connsiteY11" fmla="*/ 84596 h 174099"/>
                <a:gd name="connsiteX12" fmla="*/ 23094 w 106215"/>
                <a:gd name="connsiteY12" fmla="*/ 38035 h 174099"/>
                <a:gd name="connsiteX13" fmla="*/ 53117 w 106215"/>
                <a:gd name="connsiteY13" fmla="*/ 5644 h 174099"/>
                <a:gd name="connsiteX14" fmla="*/ 82887 w 106215"/>
                <a:gd name="connsiteY14" fmla="*/ 35251 h 174099"/>
                <a:gd name="connsiteX15" fmla="*/ 85410 w 106215"/>
                <a:gd name="connsiteY15" fmla="*/ 84596 h 174099"/>
                <a:gd name="connsiteX16" fmla="*/ 82635 w 106215"/>
                <a:gd name="connsiteY16" fmla="*/ 136978 h 174099"/>
                <a:gd name="connsiteX17" fmla="*/ 53117 w 106215"/>
                <a:gd name="connsiteY17" fmla="*/ 168609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215" h="174099">
                  <a:moveTo>
                    <a:pt x="106351" y="87633"/>
                  </a:moveTo>
                  <a:cubicBezTo>
                    <a:pt x="106351" y="67389"/>
                    <a:pt x="105089" y="47145"/>
                    <a:pt x="96259" y="28419"/>
                  </a:cubicBezTo>
                  <a:cubicBezTo>
                    <a:pt x="84654" y="4126"/>
                    <a:pt x="63965" y="77"/>
                    <a:pt x="53369" y="77"/>
                  </a:cubicBezTo>
                  <a:cubicBezTo>
                    <a:pt x="38232" y="77"/>
                    <a:pt x="19814" y="6657"/>
                    <a:pt x="9470" y="30190"/>
                  </a:cubicBezTo>
                  <a:cubicBezTo>
                    <a:pt x="1397" y="47651"/>
                    <a:pt x="135" y="67389"/>
                    <a:pt x="135" y="87633"/>
                  </a:cubicBezTo>
                  <a:cubicBezTo>
                    <a:pt x="135" y="106612"/>
                    <a:pt x="1144" y="129386"/>
                    <a:pt x="11488" y="148618"/>
                  </a:cubicBezTo>
                  <a:cubicBezTo>
                    <a:pt x="22337" y="169115"/>
                    <a:pt x="40754" y="174176"/>
                    <a:pt x="53117" y="174176"/>
                  </a:cubicBezTo>
                  <a:cubicBezTo>
                    <a:pt x="66741" y="174176"/>
                    <a:pt x="85915" y="168862"/>
                    <a:pt x="97016" y="144822"/>
                  </a:cubicBezTo>
                  <a:cubicBezTo>
                    <a:pt x="105089" y="127362"/>
                    <a:pt x="106351" y="107624"/>
                    <a:pt x="106351" y="87633"/>
                  </a:cubicBezTo>
                  <a:close/>
                  <a:moveTo>
                    <a:pt x="53117" y="168609"/>
                  </a:moveTo>
                  <a:cubicBezTo>
                    <a:pt x="43277" y="168609"/>
                    <a:pt x="28392" y="162283"/>
                    <a:pt x="23851" y="137990"/>
                  </a:cubicBezTo>
                  <a:cubicBezTo>
                    <a:pt x="21076" y="122807"/>
                    <a:pt x="21076" y="99526"/>
                    <a:pt x="21076" y="84596"/>
                  </a:cubicBezTo>
                  <a:cubicBezTo>
                    <a:pt x="21076" y="68401"/>
                    <a:pt x="21076" y="51700"/>
                    <a:pt x="23094" y="38035"/>
                  </a:cubicBezTo>
                  <a:cubicBezTo>
                    <a:pt x="27888" y="7922"/>
                    <a:pt x="46810" y="5644"/>
                    <a:pt x="53117" y="5644"/>
                  </a:cubicBezTo>
                  <a:cubicBezTo>
                    <a:pt x="61443" y="5644"/>
                    <a:pt x="78094" y="10199"/>
                    <a:pt x="82887" y="35251"/>
                  </a:cubicBezTo>
                  <a:cubicBezTo>
                    <a:pt x="85410" y="49422"/>
                    <a:pt x="85410" y="68654"/>
                    <a:pt x="85410" y="84596"/>
                  </a:cubicBezTo>
                  <a:cubicBezTo>
                    <a:pt x="85410" y="103575"/>
                    <a:pt x="85410" y="120783"/>
                    <a:pt x="82635" y="136978"/>
                  </a:cubicBezTo>
                  <a:cubicBezTo>
                    <a:pt x="78851" y="161018"/>
                    <a:pt x="64470" y="168609"/>
                    <a:pt x="53117" y="168609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B8889C7-905E-562C-42F2-09FA49C39D91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738604" y="4493130"/>
              <a:ext cx="152385" cy="172833"/>
            </a:xfrm>
            <a:custGeom>
              <a:avLst/>
              <a:gdLst>
                <a:gd name="connsiteX0" fmla="*/ 84682 w 152385"/>
                <a:gd name="connsiteY0" fmla="*/ 19815 h 172833"/>
                <a:gd name="connsiteX1" fmla="*/ 111425 w 152385"/>
                <a:gd name="connsiteY1" fmla="*/ 7922 h 172833"/>
                <a:gd name="connsiteX2" fmla="*/ 121012 w 152385"/>
                <a:gd name="connsiteY2" fmla="*/ 3114 h 172833"/>
                <a:gd name="connsiteX3" fmla="*/ 116975 w 152385"/>
                <a:gd name="connsiteY3" fmla="*/ 77 h 172833"/>
                <a:gd name="connsiteX4" fmla="*/ 79636 w 152385"/>
                <a:gd name="connsiteY4" fmla="*/ 836 h 172833"/>
                <a:gd name="connsiteX5" fmla="*/ 46081 w 152385"/>
                <a:gd name="connsiteY5" fmla="*/ 77 h 172833"/>
                <a:gd name="connsiteX6" fmla="*/ 41287 w 152385"/>
                <a:gd name="connsiteY6" fmla="*/ 5138 h 172833"/>
                <a:gd name="connsiteX7" fmla="*/ 48352 w 152385"/>
                <a:gd name="connsiteY7" fmla="*/ 7922 h 172833"/>
                <a:gd name="connsiteX8" fmla="*/ 57939 w 152385"/>
                <a:gd name="connsiteY8" fmla="*/ 8428 h 172833"/>
                <a:gd name="connsiteX9" fmla="*/ 64751 w 152385"/>
                <a:gd name="connsiteY9" fmla="*/ 12477 h 172833"/>
                <a:gd name="connsiteX10" fmla="*/ 63742 w 152385"/>
                <a:gd name="connsiteY10" fmla="*/ 17285 h 172833"/>
                <a:gd name="connsiteX11" fmla="*/ 29934 w 152385"/>
                <a:gd name="connsiteY11" fmla="*/ 153173 h 172833"/>
                <a:gd name="connsiteX12" fmla="*/ 6976 w 152385"/>
                <a:gd name="connsiteY12" fmla="*/ 165066 h 172833"/>
                <a:gd name="connsiteX13" fmla="*/ 164 w 152385"/>
                <a:gd name="connsiteY13" fmla="*/ 170128 h 172833"/>
                <a:gd name="connsiteX14" fmla="*/ 6976 w 152385"/>
                <a:gd name="connsiteY14" fmla="*/ 172911 h 172833"/>
                <a:gd name="connsiteX15" fmla="*/ 123787 w 152385"/>
                <a:gd name="connsiteY15" fmla="*/ 172911 h 172833"/>
                <a:gd name="connsiteX16" fmla="*/ 131608 w 152385"/>
                <a:gd name="connsiteY16" fmla="*/ 168609 h 172833"/>
                <a:gd name="connsiteX17" fmla="*/ 151540 w 152385"/>
                <a:gd name="connsiteY17" fmla="*/ 113950 h 172833"/>
                <a:gd name="connsiteX18" fmla="*/ 152549 w 152385"/>
                <a:gd name="connsiteY18" fmla="*/ 110407 h 172833"/>
                <a:gd name="connsiteX19" fmla="*/ 149521 w 152385"/>
                <a:gd name="connsiteY19" fmla="*/ 107624 h 172833"/>
                <a:gd name="connsiteX20" fmla="*/ 145232 w 152385"/>
                <a:gd name="connsiteY20" fmla="*/ 112938 h 172833"/>
                <a:gd name="connsiteX21" fmla="*/ 81907 w 152385"/>
                <a:gd name="connsiteY21" fmla="*/ 165066 h 172833"/>
                <a:gd name="connsiteX22" fmla="*/ 58191 w 152385"/>
                <a:gd name="connsiteY22" fmla="*/ 165066 h 172833"/>
                <a:gd name="connsiteX23" fmla="*/ 52641 w 152385"/>
                <a:gd name="connsiteY23" fmla="*/ 164813 h 172833"/>
                <a:gd name="connsiteX24" fmla="*/ 49361 w 152385"/>
                <a:gd name="connsiteY24" fmla="*/ 162283 h 172833"/>
                <a:gd name="connsiteX25" fmla="*/ 50622 w 152385"/>
                <a:gd name="connsiteY25" fmla="*/ 156463 h 172833"/>
                <a:gd name="connsiteX26" fmla="*/ 84682 w 152385"/>
                <a:gd name="connsiteY26" fmla="*/ 19815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682" y="19815"/>
                  </a:moveTo>
                  <a:cubicBezTo>
                    <a:pt x="86953" y="10705"/>
                    <a:pt x="87709" y="7922"/>
                    <a:pt x="111425" y="7922"/>
                  </a:cubicBezTo>
                  <a:cubicBezTo>
                    <a:pt x="118994" y="7922"/>
                    <a:pt x="121012" y="7922"/>
                    <a:pt x="121012" y="3114"/>
                  </a:cubicBezTo>
                  <a:cubicBezTo>
                    <a:pt x="121012" y="77"/>
                    <a:pt x="118237" y="77"/>
                    <a:pt x="116975" y="77"/>
                  </a:cubicBezTo>
                  <a:cubicBezTo>
                    <a:pt x="108650" y="77"/>
                    <a:pt x="87962" y="836"/>
                    <a:pt x="79636" y="836"/>
                  </a:cubicBezTo>
                  <a:cubicBezTo>
                    <a:pt x="72067" y="836"/>
                    <a:pt x="53650" y="77"/>
                    <a:pt x="46081" y="77"/>
                  </a:cubicBezTo>
                  <a:cubicBezTo>
                    <a:pt x="44315" y="77"/>
                    <a:pt x="41287" y="77"/>
                    <a:pt x="41287" y="5138"/>
                  </a:cubicBezTo>
                  <a:cubicBezTo>
                    <a:pt x="41287" y="7922"/>
                    <a:pt x="43558" y="7922"/>
                    <a:pt x="48352" y="7922"/>
                  </a:cubicBezTo>
                  <a:cubicBezTo>
                    <a:pt x="48856" y="7922"/>
                    <a:pt x="53650" y="7922"/>
                    <a:pt x="57939" y="8428"/>
                  </a:cubicBezTo>
                  <a:cubicBezTo>
                    <a:pt x="62480" y="8934"/>
                    <a:pt x="64751" y="9187"/>
                    <a:pt x="64751" y="12477"/>
                  </a:cubicBezTo>
                  <a:cubicBezTo>
                    <a:pt x="64751" y="13489"/>
                    <a:pt x="64498" y="14248"/>
                    <a:pt x="63742" y="17285"/>
                  </a:cubicBezTo>
                  <a:lnTo>
                    <a:pt x="29934" y="153173"/>
                  </a:lnTo>
                  <a:cubicBezTo>
                    <a:pt x="27411" y="163042"/>
                    <a:pt x="26907" y="165066"/>
                    <a:pt x="6976" y="165066"/>
                  </a:cubicBezTo>
                  <a:cubicBezTo>
                    <a:pt x="2687" y="165066"/>
                    <a:pt x="164" y="165066"/>
                    <a:pt x="164" y="170128"/>
                  </a:cubicBezTo>
                  <a:cubicBezTo>
                    <a:pt x="164" y="172911"/>
                    <a:pt x="2434" y="172911"/>
                    <a:pt x="6976" y="172911"/>
                  </a:cubicBezTo>
                  <a:lnTo>
                    <a:pt x="123787" y="172911"/>
                  </a:lnTo>
                  <a:cubicBezTo>
                    <a:pt x="129842" y="172911"/>
                    <a:pt x="130095" y="172911"/>
                    <a:pt x="131608" y="168609"/>
                  </a:cubicBezTo>
                  <a:lnTo>
                    <a:pt x="151540" y="113950"/>
                  </a:lnTo>
                  <a:cubicBezTo>
                    <a:pt x="152549" y="111167"/>
                    <a:pt x="152549" y="110661"/>
                    <a:pt x="152549" y="110407"/>
                  </a:cubicBezTo>
                  <a:cubicBezTo>
                    <a:pt x="152549" y="109395"/>
                    <a:pt x="151792" y="107624"/>
                    <a:pt x="149521" y="107624"/>
                  </a:cubicBezTo>
                  <a:cubicBezTo>
                    <a:pt x="147251" y="107624"/>
                    <a:pt x="146998" y="108889"/>
                    <a:pt x="145232" y="112938"/>
                  </a:cubicBezTo>
                  <a:cubicBezTo>
                    <a:pt x="136654" y="136219"/>
                    <a:pt x="125553" y="165066"/>
                    <a:pt x="81907" y="165066"/>
                  </a:cubicBezTo>
                  <a:lnTo>
                    <a:pt x="58191" y="165066"/>
                  </a:lnTo>
                  <a:cubicBezTo>
                    <a:pt x="54659" y="165066"/>
                    <a:pt x="54154" y="165066"/>
                    <a:pt x="52641" y="164813"/>
                  </a:cubicBezTo>
                  <a:cubicBezTo>
                    <a:pt x="50118" y="164560"/>
                    <a:pt x="49361" y="164307"/>
                    <a:pt x="49361" y="162283"/>
                  </a:cubicBezTo>
                  <a:cubicBezTo>
                    <a:pt x="49361" y="161524"/>
                    <a:pt x="49361" y="161018"/>
                    <a:pt x="50622" y="156463"/>
                  </a:cubicBezTo>
                  <a:lnTo>
                    <a:pt x="84682" y="198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E31F670A-754C-CD90-BE37-574E81181BF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911237" y="4625805"/>
              <a:ext cx="81238" cy="79888"/>
            </a:xfrm>
            <a:custGeom>
              <a:avLst/>
              <a:gdLst>
                <a:gd name="connsiteX0" fmla="*/ 19067 w 81238"/>
                <a:gd name="connsiteY0" fmla="*/ 62608 h 79888"/>
                <a:gd name="connsiteX1" fmla="*/ 41849 w 81238"/>
                <a:gd name="connsiteY1" fmla="*/ 42591 h 79888"/>
                <a:gd name="connsiteX2" fmla="*/ 63925 w 81238"/>
                <a:gd name="connsiteY2" fmla="*/ 23992 h 79888"/>
                <a:gd name="connsiteX3" fmla="*/ 81409 w 81238"/>
                <a:gd name="connsiteY3" fmla="*/ 2204 h 79888"/>
                <a:gd name="connsiteX4" fmla="*/ 78407 w 81238"/>
                <a:gd name="connsiteY4" fmla="*/ 79 h 79888"/>
                <a:gd name="connsiteX5" fmla="*/ 75404 w 81238"/>
                <a:gd name="connsiteY5" fmla="*/ 1850 h 79888"/>
                <a:gd name="connsiteX6" fmla="*/ 61982 w 81238"/>
                <a:gd name="connsiteY6" fmla="*/ 12655 h 79888"/>
                <a:gd name="connsiteX7" fmla="*/ 51916 w 81238"/>
                <a:gd name="connsiteY7" fmla="*/ 7341 h 79888"/>
                <a:gd name="connsiteX8" fmla="*/ 37964 w 81238"/>
                <a:gd name="connsiteY8" fmla="*/ 79 h 79888"/>
                <a:gd name="connsiteX9" fmla="*/ 14299 w 81238"/>
                <a:gd name="connsiteY9" fmla="*/ 20804 h 79888"/>
                <a:gd name="connsiteX10" fmla="*/ 17301 w 81238"/>
                <a:gd name="connsiteY10" fmla="*/ 22929 h 79888"/>
                <a:gd name="connsiteX11" fmla="*/ 20480 w 81238"/>
                <a:gd name="connsiteY11" fmla="*/ 20449 h 79888"/>
                <a:gd name="connsiteX12" fmla="*/ 35845 w 81238"/>
                <a:gd name="connsiteY12" fmla="*/ 13895 h 79888"/>
                <a:gd name="connsiteX13" fmla="*/ 46971 w 81238"/>
                <a:gd name="connsiteY13" fmla="*/ 15490 h 79888"/>
                <a:gd name="connsiteX14" fmla="*/ 62335 w 81238"/>
                <a:gd name="connsiteY14" fmla="*/ 17615 h 79888"/>
                <a:gd name="connsiteX15" fmla="*/ 37787 w 81238"/>
                <a:gd name="connsiteY15" fmla="*/ 39049 h 79888"/>
                <a:gd name="connsiteX16" fmla="*/ 15888 w 81238"/>
                <a:gd name="connsiteY16" fmla="*/ 58002 h 79888"/>
                <a:gd name="connsiteX17" fmla="*/ 170 w 81238"/>
                <a:gd name="connsiteY17" fmla="*/ 77841 h 79888"/>
                <a:gd name="connsiteX18" fmla="*/ 3173 w 81238"/>
                <a:gd name="connsiteY18" fmla="*/ 79967 h 79888"/>
                <a:gd name="connsiteX19" fmla="*/ 6175 w 81238"/>
                <a:gd name="connsiteY19" fmla="*/ 78196 h 79888"/>
                <a:gd name="connsiteX20" fmla="*/ 22423 w 81238"/>
                <a:gd name="connsiteY20" fmla="*/ 67390 h 79888"/>
                <a:gd name="connsiteX21" fmla="*/ 31959 w 81238"/>
                <a:gd name="connsiteY21" fmla="*/ 71996 h 79888"/>
                <a:gd name="connsiteX22" fmla="*/ 46618 w 81238"/>
                <a:gd name="connsiteY22" fmla="*/ 79967 h 79888"/>
                <a:gd name="connsiteX23" fmla="*/ 77347 w 81238"/>
                <a:gd name="connsiteY23" fmla="*/ 52511 h 79888"/>
                <a:gd name="connsiteX24" fmla="*/ 74345 w 81238"/>
                <a:gd name="connsiteY24" fmla="*/ 50208 h 79888"/>
                <a:gd name="connsiteX25" fmla="*/ 71166 w 81238"/>
                <a:gd name="connsiteY25" fmla="*/ 53042 h 79888"/>
                <a:gd name="connsiteX26" fmla="*/ 48737 w 81238"/>
                <a:gd name="connsiteY26" fmla="*/ 66150 h 79888"/>
                <a:gd name="connsiteX27" fmla="*/ 35845 w 81238"/>
                <a:gd name="connsiteY27" fmla="*/ 64202 h 79888"/>
                <a:gd name="connsiteX28" fmla="*/ 23129 w 81238"/>
                <a:gd name="connsiteY28" fmla="*/ 62430 h 79888"/>
                <a:gd name="connsiteX29" fmla="*/ 19067 w 81238"/>
                <a:gd name="connsiteY29" fmla="*/ 62608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67" y="62608"/>
                  </a:moveTo>
                  <a:cubicBezTo>
                    <a:pt x="23659" y="58002"/>
                    <a:pt x="26838" y="54637"/>
                    <a:pt x="41849" y="42591"/>
                  </a:cubicBezTo>
                  <a:cubicBezTo>
                    <a:pt x="45558" y="39580"/>
                    <a:pt x="58803" y="28952"/>
                    <a:pt x="63925" y="23992"/>
                  </a:cubicBezTo>
                  <a:cubicBezTo>
                    <a:pt x="74698" y="13364"/>
                    <a:pt x="81409" y="4330"/>
                    <a:pt x="81409" y="2204"/>
                  </a:cubicBezTo>
                  <a:cubicBezTo>
                    <a:pt x="81409" y="79"/>
                    <a:pt x="79113" y="79"/>
                    <a:pt x="78407" y="79"/>
                  </a:cubicBezTo>
                  <a:cubicBezTo>
                    <a:pt x="76817" y="79"/>
                    <a:pt x="76287" y="433"/>
                    <a:pt x="75404" y="1850"/>
                  </a:cubicBezTo>
                  <a:cubicBezTo>
                    <a:pt x="69930" y="9998"/>
                    <a:pt x="66221" y="12655"/>
                    <a:pt x="61982" y="12655"/>
                  </a:cubicBezTo>
                  <a:cubicBezTo>
                    <a:pt x="59863" y="12655"/>
                    <a:pt x="57214" y="12478"/>
                    <a:pt x="51916" y="7341"/>
                  </a:cubicBezTo>
                  <a:cubicBezTo>
                    <a:pt x="45911" y="1319"/>
                    <a:pt x="42026" y="79"/>
                    <a:pt x="37964" y="79"/>
                  </a:cubicBezTo>
                  <a:cubicBezTo>
                    <a:pt x="23836" y="79"/>
                    <a:pt x="14299" y="15490"/>
                    <a:pt x="14299" y="20804"/>
                  </a:cubicBezTo>
                  <a:cubicBezTo>
                    <a:pt x="14299" y="22398"/>
                    <a:pt x="16065" y="22929"/>
                    <a:pt x="17301" y="22929"/>
                  </a:cubicBezTo>
                  <a:cubicBezTo>
                    <a:pt x="19420" y="22929"/>
                    <a:pt x="19774" y="22398"/>
                    <a:pt x="20480" y="20449"/>
                  </a:cubicBezTo>
                  <a:cubicBezTo>
                    <a:pt x="23129" y="14250"/>
                    <a:pt x="33019" y="13895"/>
                    <a:pt x="35845" y="13895"/>
                  </a:cubicBezTo>
                  <a:cubicBezTo>
                    <a:pt x="39907" y="13895"/>
                    <a:pt x="44498" y="14958"/>
                    <a:pt x="46971" y="15490"/>
                  </a:cubicBezTo>
                  <a:cubicBezTo>
                    <a:pt x="56684" y="17615"/>
                    <a:pt x="57920" y="17615"/>
                    <a:pt x="62335" y="17615"/>
                  </a:cubicBezTo>
                  <a:cubicBezTo>
                    <a:pt x="57744" y="22398"/>
                    <a:pt x="54565" y="25586"/>
                    <a:pt x="37787" y="39049"/>
                  </a:cubicBezTo>
                  <a:cubicBezTo>
                    <a:pt x="24012" y="50031"/>
                    <a:pt x="19244" y="54459"/>
                    <a:pt x="15888" y="58002"/>
                  </a:cubicBezTo>
                  <a:cubicBezTo>
                    <a:pt x="5292" y="68453"/>
                    <a:pt x="170" y="76247"/>
                    <a:pt x="170" y="77841"/>
                  </a:cubicBezTo>
                  <a:cubicBezTo>
                    <a:pt x="170" y="79967"/>
                    <a:pt x="2466" y="79967"/>
                    <a:pt x="3173" y="79967"/>
                  </a:cubicBezTo>
                  <a:cubicBezTo>
                    <a:pt x="4939" y="79967"/>
                    <a:pt x="5292" y="79613"/>
                    <a:pt x="6175" y="78196"/>
                  </a:cubicBezTo>
                  <a:cubicBezTo>
                    <a:pt x="10943" y="71464"/>
                    <a:pt x="16418" y="67390"/>
                    <a:pt x="22423" y="67390"/>
                  </a:cubicBezTo>
                  <a:cubicBezTo>
                    <a:pt x="24542" y="67390"/>
                    <a:pt x="27191" y="67567"/>
                    <a:pt x="31959" y="71996"/>
                  </a:cubicBezTo>
                  <a:cubicBezTo>
                    <a:pt x="37434" y="77310"/>
                    <a:pt x="40966" y="79967"/>
                    <a:pt x="46618" y="79967"/>
                  </a:cubicBezTo>
                  <a:cubicBezTo>
                    <a:pt x="65514" y="79967"/>
                    <a:pt x="77347" y="58533"/>
                    <a:pt x="77347" y="52511"/>
                  </a:cubicBezTo>
                  <a:cubicBezTo>
                    <a:pt x="77347" y="50385"/>
                    <a:pt x="75404" y="50208"/>
                    <a:pt x="74345" y="50208"/>
                  </a:cubicBezTo>
                  <a:cubicBezTo>
                    <a:pt x="72225" y="50208"/>
                    <a:pt x="71872" y="51094"/>
                    <a:pt x="71166" y="53042"/>
                  </a:cubicBezTo>
                  <a:cubicBezTo>
                    <a:pt x="67810" y="61899"/>
                    <a:pt x="57391" y="66150"/>
                    <a:pt x="48737" y="66150"/>
                  </a:cubicBezTo>
                  <a:cubicBezTo>
                    <a:pt x="44675" y="66150"/>
                    <a:pt x="40260" y="65265"/>
                    <a:pt x="35845" y="64202"/>
                  </a:cubicBezTo>
                  <a:cubicBezTo>
                    <a:pt x="27721" y="62430"/>
                    <a:pt x="26308" y="62430"/>
                    <a:pt x="23129" y="62430"/>
                  </a:cubicBezTo>
                  <a:cubicBezTo>
                    <a:pt x="22776" y="62430"/>
                    <a:pt x="20127" y="62430"/>
                    <a:pt x="19067" y="62608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3AFA75-F3EB-E025-A66E-54DCEA3D0DD9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024534" y="4554116"/>
              <a:ext cx="142041" cy="163724"/>
            </a:xfrm>
            <a:custGeom>
              <a:avLst/>
              <a:gdLst>
                <a:gd name="connsiteX0" fmla="*/ 139441 w 142041"/>
                <a:gd name="connsiteY0" fmla="*/ 9946 h 163724"/>
                <a:gd name="connsiteX1" fmla="*/ 142216 w 142041"/>
                <a:gd name="connsiteY1" fmla="*/ 5897 h 163724"/>
                <a:gd name="connsiteX2" fmla="*/ 139189 w 142041"/>
                <a:gd name="connsiteY2" fmla="*/ 2861 h 163724"/>
                <a:gd name="connsiteX3" fmla="*/ 135152 w 142041"/>
                <a:gd name="connsiteY3" fmla="*/ 5897 h 163724"/>
                <a:gd name="connsiteX4" fmla="*/ 77377 w 142041"/>
                <a:gd name="connsiteY4" fmla="*/ 70425 h 163724"/>
                <a:gd name="connsiteX5" fmla="*/ 59464 w 142041"/>
                <a:gd name="connsiteY5" fmla="*/ 18550 h 163724"/>
                <a:gd name="connsiteX6" fmla="*/ 28936 w 142041"/>
                <a:gd name="connsiteY6" fmla="*/ 77 h 163724"/>
                <a:gd name="connsiteX7" fmla="*/ 7744 w 142041"/>
                <a:gd name="connsiteY7" fmla="*/ 16779 h 163724"/>
                <a:gd name="connsiteX8" fmla="*/ 10771 w 142041"/>
                <a:gd name="connsiteY8" fmla="*/ 19309 h 163724"/>
                <a:gd name="connsiteX9" fmla="*/ 14051 w 142041"/>
                <a:gd name="connsiteY9" fmla="*/ 16526 h 163724"/>
                <a:gd name="connsiteX10" fmla="*/ 27423 w 142041"/>
                <a:gd name="connsiteY10" fmla="*/ 5644 h 163724"/>
                <a:gd name="connsiteX11" fmla="*/ 46849 w 142041"/>
                <a:gd name="connsiteY11" fmla="*/ 36010 h 163724"/>
                <a:gd name="connsiteX12" fmla="*/ 62996 w 142041"/>
                <a:gd name="connsiteY12" fmla="*/ 86115 h 163724"/>
                <a:gd name="connsiteX13" fmla="*/ 60978 w 142041"/>
                <a:gd name="connsiteY13" fmla="*/ 88898 h 163724"/>
                <a:gd name="connsiteX14" fmla="*/ 2950 w 142041"/>
                <a:gd name="connsiteY14" fmla="*/ 153932 h 163724"/>
                <a:gd name="connsiteX15" fmla="*/ 175 w 142041"/>
                <a:gd name="connsiteY15" fmla="*/ 157981 h 163724"/>
                <a:gd name="connsiteX16" fmla="*/ 3203 w 142041"/>
                <a:gd name="connsiteY16" fmla="*/ 161018 h 163724"/>
                <a:gd name="connsiteX17" fmla="*/ 7239 w 142041"/>
                <a:gd name="connsiteY17" fmla="*/ 158234 h 163724"/>
                <a:gd name="connsiteX18" fmla="*/ 65014 w 142041"/>
                <a:gd name="connsiteY18" fmla="*/ 93200 h 163724"/>
                <a:gd name="connsiteX19" fmla="*/ 82170 w 142041"/>
                <a:gd name="connsiteY19" fmla="*/ 143557 h 163724"/>
                <a:gd name="connsiteX20" fmla="*/ 113455 w 142041"/>
                <a:gd name="connsiteY20" fmla="*/ 163801 h 163724"/>
                <a:gd name="connsiteX21" fmla="*/ 134900 w 142041"/>
                <a:gd name="connsiteY21" fmla="*/ 147353 h 163724"/>
                <a:gd name="connsiteX22" fmla="*/ 131872 w 142041"/>
                <a:gd name="connsiteY22" fmla="*/ 144569 h 163724"/>
                <a:gd name="connsiteX23" fmla="*/ 128340 w 142041"/>
                <a:gd name="connsiteY23" fmla="*/ 148112 h 163724"/>
                <a:gd name="connsiteX24" fmla="*/ 114968 w 142041"/>
                <a:gd name="connsiteY24" fmla="*/ 158234 h 163724"/>
                <a:gd name="connsiteX25" fmla="*/ 79395 w 142041"/>
                <a:gd name="connsiteY25" fmla="*/ 77511 h 163724"/>
                <a:gd name="connsiteX26" fmla="*/ 139441 w 142041"/>
                <a:gd name="connsiteY26" fmla="*/ 9946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41" y="9946"/>
                  </a:moveTo>
                  <a:cubicBezTo>
                    <a:pt x="142216" y="7163"/>
                    <a:pt x="142216" y="6657"/>
                    <a:pt x="142216" y="5897"/>
                  </a:cubicBezTo>
                  <a:cubicBezTo>
                    <a:pt x="142216" y="4379"/>
                    <a:pt x="141207" y="2861"/>
                    <a:pt x="139189" y="2861"/>
                  </a:cubicBezTo>
                  <a:cubicBezTo>
                    <a:pt x="137675" y="2861"/>
                    <a:pt x="136666" y="4126"/>
                    <a:pt x="135152" y="5897"/>
                  </a:cubicBezTo>
                  <a:lnTo>
                    <a:pt x="77377" y="70425"/>
                  </a:lnTo>
                  <a:cubicBezTo>
                    <a:pt x="67285" y="38288"/>
                    <a:pt x="65267" y="31962"/>
                    <a:pt x="59464" y="18550"/>
                  </a:cubicBezTo>
                  <a:cubicBezTo>
                    <a:pt x="56689" y="12730"/>
                    <a:pt x="51138" y="77"/>
                    <a:pt x="28936" y="77"/>
                  </a:cubicBezTo>
                  <a:cubicBezTo>
                    <a:pt x="14303" y="77"/>
                    <a:pt x="7744" y="13236"/>
                    <a:pt x="7744" y="16779"/>
                  </a:cubicBezTo>
                  <a:cubicBezTo>
                    <a:pt x="7744" y="17032"/>
                    <a:pt x="7744" y="19309"/>
                    <a:pt x="10771" y="19309"/>
                  </a:cubicBezTo>
                  <a:cubicBezTo>
                    <a:pt x="13042" y="19309"/>
                    <a:pt x="13547" y="17791"/>
                    <a:pt x="14051" y="16526"/>
                  </a:cubicBezTo>
                  <a:cubicBezTo>
                    <a:pt x="17836" y="6657"/>
                    <a:pt x="25909" y="5644"/>
                    <a:pt x="27423" y="5644"/>
                  </a:cubicBezTo>
                  <a:cubicBezTo>
                    <a:pt x="34991" y="5644"/>
                    <a:pt x="42560" y="24876"/>
                    <a:pt x="46849" y="36010"/>
                  </a:cubicBezTo>
                  <a:cubicBezTo>
                    <a:pt x="54923" y="56002"/>
                    <a:pt x="62996" y="85355"/>
                    <a:pt x="62996" y="86115"/>
                  </a:cubicBezTo>
                  <a:cubicBezTo>
                    <a:pt x="62996" y="86368"/>
                    <a:pt x="62996" y="86874"/>
                    <a:pt x="60978" y="88898"/>
                  </a:cubicBezTo>
                  <a:lnTo>
                    <a:pt x="2950" y="153932"/>
                  </a:lnTo>
                  <a:cubicBezTo>
                    <a:pt x="175" y="156716"/>
                    <a:pt x="175" y="157222"/>
                    <a:pt x="175" y="157981"/>
                  </a:cubicBezTo>
                  <a:cubicBezTo>
                    <a:pt x="175" y="159499"/>
                    <a:pt x="1689" y="161018"/>
                    <a:pt x="3203" y="161018"/>
                  </a:cubicBezTo>
                  <a:cubicBezTo>
                    <a:pt x="4969" y="161018"/>
                    <a:pt x="6230" y="159246"/>
                    <a:pt x="7239" y="158234"/>
                  </a:cubicBezTo>
                  <a:lnTo>
                    <a:pt x="65014" y="93200"/>
                  </a:lnTo>
                  <a:cubicBezTo>
                    <a:pt x="73088" y="119517"/>
                    <a:pt x="76115" y="129386"/>
                    <a:pt x="82170" y="143557"/>
                  </a:cubicBezTo>
                  <a:cubicBezTo>
                    <a:pt x="85450" y="151149"/>
                    <a:pt x="91001" y="163801"/>
                    <a:pt x="113455" y="163801"/>
                  </a:cubicBezTo>
                  <a:cubicBezTo>
                    <a:pt x="128088" y="163801"/>
                    <a:pt x="134900" y="150643"/>
                    <a:pt x="134900" y="147353"/>
                  </a:cubicBezTo>
                  <a:cubicBezTo>
                    <a:pt x="134900" y="146088"/>
                    <a:pt x="134395" y="144569"/>
                    <a:pt x="131872" y="144569"/>
                  </a:cubicBezTo>
                  <a:cubicBezTo>
                    <a:pt x="129349" y="144569"/>
                    <a:pt x="129097" y="145582"/>
                    <a:pt x="128340" y="148112"/>
                  </a:cubicBezTo>
                  <a:cubicBezTo>
                    <a:pt x="126069" y="154185"/>
                    <a:pt x="119762" y="158234"/>
                    <a:pt x="114968" y="158234"/>
                  </a:cubicBezTo>
                  <a:cubicBezTo>
                    <a:pt x="102102" y="158234"/>
                    <a:pt x="84946" y="96996"/>
                    <a:pt x="79395" y="77511"/>
                  </a:cubicBezTo>
                  <a:lnTo>
                    <a:pt x="139441" y="99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0134174C-4792-D99A-1D02-D4EE57B1383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194881" y="4401667"/>
              <a:ext cx="45917" cy="176958"/>
            </a:xfrm>
            <a:custGeom>
              <a:avLst/>
              <a:gdLst>
                <a:gd name="connsiteX0" fmla="*/ 42567 w 45917"/>
                <a:gd name="connsiteY0" fmla="*/ 72 h 176958"/>
                <a:gd name="connsiteX1" fmla="*/ 181 w 45917"/>
                <a:gd name="connsiteY1" fmla="*/ 88463 h 176958"/>
                <a:gd name="connsiteX2" fmla="*/ 42567 w 45917"/>
                <a:gd name="connsiteY2" fmla="*/ 177031 h 176958"/>
                <a:gd name="connsiteX3" fmla="*/ 46099 w 45917"/>
                <a:gd name="connsiteY3" fmla="*/ 174905 h 176958"/>
                <a:gd name="connsiteX4" fmla="*/ 44333 w 45917"/>
                <a:gd name="connsiteY4" fmla="*/ 172248 h 176958"/>
                <a:gd name="connsiteX5" fmla="*/ 12190 w 45917"/>
                <a:gd name="connsiteY5" fmla="*/ 88640 h 176958"/>
                <a:gd name="connsiteX6" fmla="*/ 44862 w 45917"/>
                <a:gd name="connsiteY6" fmla="*/ 4323 h 176958"/>
                <a:gd name="connsiteX7" fmla="*/ 46099 w 45917"/>
                <a:gd name="connsiteY7" fmla="*/ 2198 h 176958"/>
                <a:gd name="connsiteX8" fmla="*/ 42567 w 45917"/>
                <a:gd name="connsiteY8" fmla="*/ 7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567" y="72"/>
                  </a:moveTo>
                  <a:cubicBezTo>
                    <a:pt x="9012" y="23808"/>
                    <a:pt x="181" y="61361"/>
                    <a:pt x="181" y="88463"/>
                  </a:cubicBezTo>
                  <a:cubicBezTo>
                    <a:pt x="181" y="113439"/>
                    <a:pt x="7599" y="152232"/>
                    <a:pt x="42567" y="177031"/>
                  </a:cubicBezTo>
                  <a:cubicBezTo>
                    <a:pt x="43979" y="177031"/>
                    <a:pt x="46099" y="177031"/>
                    <a:pt x="46099" y="174905"/>
                  </a:cubicBezTo>
                  <a:cubicBezTo>
                    <a:pt x="46099" y="173842"/>
                    <a:pt x="45569" y="173488"/>
                    <a:pt x="44333" y="172248"/>
                  </a:cubicBezTo>
                  <a:cubicBezTo>
                    <a:pt x="20844" y="150992"/>
                    <a:pt x="12190" y="120879"/>
                    <a:pt x="12190" y="88640"/>
                  </a:cubicBezTo>
                  <a:cubicBezTo>
                    <a:pt x="12190" y="40813"/>
                    <a:pt x="30381" y="17431"/>
                    <a:pt x="44862" y="4323"/>
                  </a:cubicBezTo>
                  <a:cubicBezTo>
                    <a:pt x="45569" y="3615"/>
                    <a:pt x="46099" y="3083"/>
                    <a:pt x="46099" y="2198"/>
                  </a:cubicBezTo>
                  <a:cubicBezTo>
                    <a:pt x="46099" y="72"/>
                    <a:pt x="43979" y="72"/>
                    <a:pt x="42567" y="7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8C8C754A-429A-7494-84E4-4A2E3B4895DE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272663" y="4416900"/>
              <a:ext cx="64284" cy="117618"/>
            </a:xfrm>
            <a:custGeom>
              <a:avLst/>
              <a:gdLst>
                <a:gd name="connsiteX0" fmla="*/ 40097 w 64284"/>
                <a:gd name="connsiteY0" fmla="*/ 5032 h 117618"/>
                <a:gd name="connsiteX1" fmla="*/ 34799 w 64284"/>
                <a:gd name="connsiteY1" fmla="*/ 72 h 117618"/>
                <a:gd name="connsiteX2" fmla="*/ 184 w 64284"/>
                <a:gd name="connsiteY2" fmla="*/ 11409 h 117618"/>
                <a:gd name="connsiteX3" fmla="*/ 184 w 64284"/>
                <a:gd name="connsiteY3" fmla="*/ 17786 h 117618"/>
                <a:gd name="connsiteX4" fmla="*/ 25792 w 64284"/>
                <a:gd name="connsiteY4" fmla="*/ 12826 h 117618"/>
                <a:gd name="connsiteX5" fmla="*/ 25792 w 64284"/>
                <a:gd name="connsiteY5" fmla="*/ 103165 h 117618"/>
                <a:gd name="connsiteX6" fmla="*/ 8132 w 64284"/>
                <a:gd name="connsiteY6" fmla="*/ 111313 h 117618"/>
                <a:gd name="connsiteX7" fmla="*/ 1421 w 64284"/>
                <a:gd name="connsiteY7" fmla="*/ 111313 h 117618"/>
                <a:gd name="connsiteX8" fmla="*/ 1421 w 64284"/>
                <a:gd name="connsiteY8" fmla="*/ 117690 h 117618"/>
                <a:gd name="connsiteX9" fmla="*/ 32856 w 64284"/>
                <a:gd name="connsiteY9" fmla="*/ 116982 h 117618"/>
                <a:gd name="connsiteX10" fmla="*/ 64469 w 64284"/>
                <a:gd name="connsiteY10" fmla="*/ 117690 h 117618"/>
                <a:gd name="connsiteX11" fmla="*/ 64469 w 64284"/>
                <a:gd name="connsiteY11" fmla="*/ 111313 h 117618"/>
                <a:gd name="connsiteX12" fmla="*/ 57758 w 64284"/>
                <a:gd name="connsiteY12" fmla="*/ 111313 h 117618"/>
                <a:gd name="connsiteX13" fmla="*/ 40097 w 64284"/>
                <a:gd name="connsiteY13" fmla="*/ 103165 h 117618"/>
                <a:gd name="connsiteX14" fmla="*/ 40097 w 64284"/>
                <a:gd name="connsiteY14" fmla="*/ 503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097" y="5032"/>
                  </a:moveTo>
                  <a:cubicBezTo>
                    <a:pt x="40097" y="249"/>
                    <a:pt x="39744" y="72"/>
                    <a:pt x="34799" y="72"/>
                  </a:cubicBezTo>
                  <a:cubicBezTo>
                    <a:pt x="23496" y="11232"/>
                    <a:pt x="7425" y="11409"/>
                    <a:pt x="184" y="11409"/>
                  </a:cubicBezTo>
                  <a:lnTo>
                    <a:pt x="184" y="17786"/>
                  </a:lnTo>
                  <a:cubicBezTo>
                    <a:pt x="4423" y="17786"/>
                    <a:pt x="16079" y="17786"/>
                    <a:pt x="25792" y="12826"/>
                  </a:cubicBezTo>
                  <a:lnTo>
                    <a:pt x="25792" y="103165"/>
                  </a:lnTo>
                  <a:cubicBezTo>
                    <a:pt x="25792" y="109010"/>
                    <a:pt x="25792" y="111313"/>
                    <a:pt x="8132" y="111313"/>
                  </a:cubicBezTo>
                  <a:lnTo>
                    <a:pt x="1421" y="111313"/>
                  </a:lnTo>
                  <a:lnTo>
                    <a:pt x="1421" y="117690"/>
                  </a:lnTo>
                  <a:cubicBezTo>
                    <a:pt x="4600" y="117513"/>
                    <a:pt x="26322" y="116982"/>
                    <a:pt x="32856" y="116982"/>
                  </a:cubicBezTo>
                  <a:cubicBezTo>
                    <a:pt x="38331" y="116982"/>
                    <a:pt x="60583" y="117513"/>
                    <a:pt x="64469" y="117690"/>
                  </a:cubicBezTo>
                  <a:lnTo>
                    <a:pt x="64469" y="111313"/>
                  </a:lnTo>
                  <a:lnTo>
                    <a:pt x="57758" y="111313"/>
                  </a:lnTo>
                  <a:cubicBezTo>
                    <a:pt x="40097" y="111313"/>
                    <a:pt x="40097" y="109010"/>
                    <a:pt x="40097" y="103165"/>
                  </a:cubicBezTo>
                  <a:lnTo>
                    <a:pt x="40097" y="50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37DE903A-128F-3D71-0267-C5B62A09759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366520" y="4401667"/>
              <a:ext cx="45740" cy="176958"/>
            </a:xfrm>
            <a:custGeom>
              <a:avLst/>
              <a:gdLst>
                <a:gd name="connsiteX0" fmla="*/ 3544 w 45740"/>
                <a:gd name="connsiteY0" fmla="*/ 72 h 176958"/>
                <a:gd name="connsiteX1" fmla="*/ 188 w 45740"/>
                <a:gd name="connsiteY1" fmla="*/ 2198 h 176958"/>
                <a:gd name="connsiteX2" fmla="*/ 1778 w 45740"/>
                <a:gd name="connsiteY2" fmla="*/ 4855 h 176958"/>
                <a:gd name="connsiteX3" fmla="*/ 33920 w 45740"/>
                <a:gd name="connsiteY3" fmla="*/ 88463 h 176958"/>
                <a:gd name="connsiteX4" fmla="*/ 3367 w 45740"/>
                <a:gd name="connsiteY4" fmla="*/ 170831 h 176958"/>
                <a:gd name="connsiteX5" fmla="*/ 188 w 45740"/>
                <a:gd name="connsiteY5" fmla="*/ 174905 h 176958"/>
                <a:gd name="connsiteX6" fmla="*/ 2484 w 45740"/>
                <a:gd name="connsiteY6" fmla="*/ 177031 h 176958"/>
                <a:gd name="connsiteX7" fmla="*/ 33037 w 45740"/>
                <a:gd name="connsiteY7" fmla="*/ 143198 h 176958"/>
                <a:gd name="connsiteX8" fmla="*/ 45929 w 45740"/>
                <a:gd name="connsiteY8" fmla="*/ 88640 h 176958"/>
                <a:gd name="connsiteX9" fmla="*/ 3544 w 45740"/>
                <a:gd name="connsiteY9" fmla="*/ 7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44" y="72"/>
                  </a:moveTo>
                  <a:cubicBezTo>
                    <a:pt x="2308" y="72"/>
                    <a:pt x="188" y="72"/>
                    <a:pt x="188" y="2198"/>
                  </a:cubicBezTo>
                  <a:cubicBezTo>
                    <a:pt x="188" y="3083"/>
                    <a:pt x="718" y="3615"/>
                    <a:pt x="1778" y="4855"/>
                  </a:cubicBezTo>
                  <a:cubicBezTo>
                    <a:pt x="16966" y="18848"/>
                    <a:pt x="33920" y="42762"/>
                    <a:pt x="33920" y="88463"/>
                  </a:cubicBezTo>
                  <a:cubicBezTo>
                    <a:pt x="33920" y="125484"/>
                    <a:pt x="22441" y="153472"/>
                    <a:pt x="3367" y="170831"/>
                  </a:cubicBezTo>
                  <a:cubicBezTo>
                    <a:pt x="365" y="173842"/>
                    <a:pt x="188" y="174019"/>
                    <a:pt x="188" y="174905"/>
                  </a:cubicBezTo>
                  <a:cubicBezTo>
                    <a:pt x="188" y="175791"/>
                    <a:pt x="718" y="177031"/>
                    <a:pt x="2484" y="177031"/>
                  </a:cubicBezTo>
                  <a:cubicBezTo>
                    <a:pt x="4603" y="177031"/>
                    <a:pt x="21381" y="165340"/>
                    <a:pt x="33037" y="143198"/>
                  </a:cubicBezTo>
                  <a:cubicBezTo>
                    <a:pt x="40808" y="128495"/>
                    <a:pt x="45929" y="109365"/>
                    <a:pt x="45929" y="88640"/>
                  </a:cubicBezTo>
                  <a:cubicBezTo>
                    <a:pt x="45929" y="63664"/>
                    <a:pt x="38512" y="24871"/>
                    <a:pt x="3544" y="7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583336B9-D07E-B3F6-720A-3E83F275D37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183048" y="4617438"/>
              <a:ext cx="94483" cy="79888"/>
            </a:xfrm>
            <a:custGeom>
              <a:avLst/>
              <a:gdLst>
                <a:gd name="connsiteX0" fmla="*/ 35679 w 94483"/>
                <a:gd name="connsiteY0" fmla="*/ 59419 h 79888"/>
                <a:gd name="connsiteX1" fmla="*/ 19078 w 94483"/>
                <a:gd name="connsiteY1" fmla="*/ 75007 h 79888"/>
                <a:gd name="connsiteX2" fmla="*/ 9541 w 94483"/>
                <a:gd name="connsiteY2" fmla="*/ 72527 h 79888"/>
                <a:gd name="connsiteX3" fmla="*/ 17312 w 94483"/>
                <a:gd name="connsiteY3" fmla="*/ 62784 h 79888"/>
                <a:gd name="connsiteX4" fmla="*/ 10248 w 94483"/>
                <a:gd name="connsiteY4" fmla="*/ 56230 h 79888"/>
                <a:gd name="connsiteX5" fmla="*/ 181 w 94483"/>
                <a:gd name="connsiteY5" fmla="*/ 67036 h 79888"/>
                <a:gd name="connsiteX6" fmla="*/ 18725 w 94483"/>
                <a:gd name="connsiteY6" fmla="*/ 79967 h 79888"/>
                <a:gd name="connsiteX7" fmla="*/ 38505 w 94483"/>
                <a:gd name="connsiteY7" fmla="*/ 67390 h 79888"/>
                <a:gd name="connsiteX8" fmla="*/ 59521 w 94483"/>
                <a:gd name="connsiteY8" fmla="*/ 79967 h 79888"/>
                <a:gd name="connsiteX9" fmla="*/ 90603 w 94483"/>
                <a:gd name="connsiteY9" fmla="*/ 52865 h 79888"/>
                <a:gd name="connsiteX10" fmla="*/ 87777 w 94483"/>
                <a:gd name="connsiteY10" fmla="*/ 50562 h 79888"/>
                <a:gd name="connsiteX11" fmla="*/ 84422 w 94483"/>
                <a:gd name="connsiteY11" fmla="*/ 53573 h 79888"/>
                <a:gd name="connsiteX12" fmla="*/ 60227 w 94483"/>
                <a:gd name="connsiteY12" fmla="*/ 75007 h 79888"/>
                <a:gd name="connsiteX13" fmla="*/ 49454 w 94483"/>
                <a:gd name="connsiteY13" fmla="*/ 63493 h 79888"/>
                <a:gd name="connsiteX14" fmla="*/ 58638 w 94483"/>
                <a:gd name="connsiteY14" fmla="*/ 23106 h 79888"/>
                <a:gd name="connsiteX15" fmla="*/ 75945 w 94483"/>
                <a:gd name="connsiteY15" fmla="*/ 5038 h 79888"/>
                <a:gd name="connsiteX16" fmla="*/ 85482 w 94483"/>
                <a:gd name="connsiteY16" fmla="*/ 7518 h 79888"/>
                <a:gd name="connsiteX17" fmla="*/ 77711 w 94483"/>
                <a:gd name="connsiteY17" fmla="*/ 17261 h 79888"/>
                <a:gd name="connsiteX18" fmla="*/ 84775 w 94483"/>
                <a:gd name="connsiteY18" fmla="*/ 23815 h 79888"/>
                <a:gd name="connsiteX19" fmla="*/ 94665 w 94483"/>
                <a:gd name="connsiteY19" fmla="*/ 13009 h 79888"/>
                <a:gd name="connsiteX20" fmla="*/ 76298 w 94483"/>
                <a:gd name="connsiteY20" fmla="*/ 78 h 79888"/>
                <a:gd name="connsiteX21" fmla="*/ 56518 w 94483"/>
                <a:gd name="connsiteY21" fmla="*/ 12655 h 79888"/>
                <a:gd name="connsiteX22" fmla="*/ 35326 w 94483"/>
                <a:gd name="connsiteY22" fmla="*/ 78 h 79888"/>
                <a:gd name="connsiteX23" fmla="*/ 4243 w 94483"/>
                <a:gd name="connsiteY23" fmla="*/ 27180 h 79888"/>
                <a:gd name="connsiteX24" fmla="*/ 7245 w 94483"/>
                <a:gd name="connsiteY24" fmla="*/ 29483 h 79888"/>
                <a:gd name="connsiteX25" fmla="*/ 10601 w 94483"/>
                <a:gd name="connsiteY25" fmla="*/ 26472 h 79888"/>
                <a:gd name="connsiteX26" fmla="*/ 34796 w 94483"/>
                <a:gd name="connsiteY26" fmla="*/ 5038 h 79888"/>
                <a:gd name="connsiteX27" fmla="*/ 45392 w 94483"/>
                <a:gd name="connsiteY27" fmla="*/ 16729 h 79888"/>
                <a:gd name="connsiteX28" fmla="*/ 41683 w 94483"/>
                <a:gd name="connsiteY28" fmla="*/ 35151 h 79888"/>
                <a:gd name="connsiteX29" fmla="*/ 35679 w 94483"/>
                <a:gd name="connsiteY29" fmla="*/ 59419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79" y="59419"/>
                  </a:moveTo>
                  <a:cubicBezTo>
                    <a:pt x="33913" y="65441"/>
                    <a:pt x="28085" y="75007"/>
                    <a:pt x="19078" y="75007"/>
                  </a:cubicBezTo>
                  <a:cubicBezTo>
                    <a:pt x="18548" y="75007"/>
                    <a:pt x="13250" y="75007"/>
                    <a:pt x="9541" y="72527"/>
                  </a:cubicBezTo>
                  <a:cubicBezTo>
                    <a:pt x="16782" y="70224"/>
                    <a:pt x="17312" y="63847"/>
                    <a:pt x="17312" y="62784"/>
                  </a:cubicBezTo>
                  <a:cubicBezTo>
                    <a:pt x="17312" y="58887"/>
                    <a:pt x="14310" y="56230"/>
                    <a:pt x="10248" y="56230"/>
                  </a:cubicBezTo>
                  <a:cubicBezTo>
                    <a:pt x="5303" y="56230"/>
                    <a:pt x="181" y="60482"/>
                    <a:pt x="181" y="67036"/>
                  </a:cubicBezTo>
                  <a:cubicBezTo>
                    <a:pt x="181" y="75892"/>
                    <a:pt x="10071" y="79967"/>
                    <a:pt x="18725" y="79967"/>
                  </a:cubicBezTo>
                  <a:cubicBezTo>
                    <a:pt x="26849" y="79967"/>
                    <a:pt x="34089" y="74830"/>
                    <a:pt x="38505" y="67390"/>
                  </a:cubicBezTo>
                  <a:cubicBezTo>
                    <a:pt x="42743" y="76778"/>
                    <a:pt x="52456" y="79967"/>
                    <a:pt x="59521" y="79967"/>
                  </a:cubicBezTo>
                  <a:cubicBezTo>
                    <a:pt x="79830" y="79967"/>
                    <a:pt x="90603" y="57825"/>
                    <a:pt x="90603" y="52865"/>
                  </a:cubicBezTo>
                  <a:cubicBezTo>
                    <a:pt x="90603" y="50562"/>
                    <a:pt x="88307" y="50562"/>
                    <a:pt x="87777" y="50562"/>
                  </a:cubicBezTo>
                  <a:cubicBezTo>
                    <a:pt x="85305" y="50562"/>
                    <a:pt x="85128" y="51448"/>
                    <a:pt x="84422" y="53573"/>
                  </a:cubicBezTo>
                  <a:cubicBezTo>
                    <a:pt x="80713" y="65796"/>
                    <a:pt x="70117" y="75007"/>
                    <a:pt x="60227" y="75007"/>
                  </a:cubicBezTo>
                  <a:cubicBezTo>
                    <a:pt x="53163" y="75007"/>
                    <a:pt x="49454" y="70224"/>
                    <a:pt x="49454" y="63493"/>
                  </a:cubicBezTo>
                  <a:cubicBezTo>
                    <a:pt x="49454" y="58887"/>
                    <a:pt x="53693" y="42768"/>
                    <a:pt x="58638" y="23106"/>
                  </a:cubicBezTo>
                  <a:cubicBezTo>
                    <a:pt x="62170" y="9467"/>
                    <a:pt x="70117" y="5038"/>
                    <a:pt x="75945" y="5038"/>
                  </a:cubicBezTo>
                  <a:cubicBezTo>
                    <a:pt x="76298" y="5038"/>
                    <a:pt x="81773" y="5038"/>
                    <a:pt x="85482" y="7518"/>
                  </a:cubicBezTo>
                  <a:cubicBezTo>
                    <a:pt x="79830" y="9112"/>
                    <a:pt x="77711" y="14072"/>
                    <a:pt x="77711" y="17261"/>
                  </a:cubicBezTo>
                  <a:cubicBezTo>
                    <a:pt x="77711" y="21158"/>
                    <a:pt x="80713" y="23815"/>
                    <a:pt x="84775" y="23815"/>
                  </a:cubicBezTo>
                  <a:cubicBezTo>
                    <a:pt x="88837" y="23815"/>
                    <a:pt x="94665" y="20449"/>
                    <a:pt x="94665" y="13009"/>
                  </a:cubicBezTo>
                  <a:cubicBezTo>
                    <a:pt x="94665" y="3090"/>
                    <a:pt x="83362" y="78"/>
                    <a:pt x="76298" y="78"/>
                  </a:cubicBezTo>
                  <a:cubicBezTo>
                    <a:pt x="67468" y="78"/>
                    <a:pt x="60404" y="5924"/>
                    <a:pt x="56518" y="12655"/>
                  </a:cubicBezTo>
                  <a:cubicBezTo>
                    <a:pt x="53339" y="5392"/>
                    <a:pt x="45216" y="78"/>
                    <a:pt x="35326" y="78"/>
                  </a:cubicBezTo>
                  <a:cubicBezTo>
                    <a:pt x="15546" y="78"/>
                    <a:pt x="4243" y="21866"/>
                    <a:pt x="4243" y="27180"/>
                  </a:cubicBezTo>
                  <a:cubicBezTo>
                    <a:pt x="4243" y="29483"/>
                    <a:pt x="6716" y="29483"/>
                    <a:pt x="7245" y="29483"/>
                  </a:cubicBezTo>
                  <a:cubicBezTo>
                    <a:pt x="9541" y="29483"/>
                    <a:pt x="9718" y="28774"/>
                    <a:pt x="10601" y="26472"/>
                  </a:cubicBezTo>
                  <a:cubicBezTo>
                    <a:pt x="15016" y="12655"/>
                    <a:pt x="26142" y="5038"/>
                    <a:pt x="34796" y="5038"/>
                  </a:cubicBezTo>
                  <a:cubicBezTo>
                    <a:pt x="40624" y="5038"/>
                    <a:pt x="45392" y="8227"/>
                    <a:pt x="45392" y="16729"/>
                  </a:cubicBezTo>
                  <a:cubicBezTo>
                    <a:pt x="45392" y="20272"/>
                    <a:pt x="43273" y="29129"/>
                    <a:pt x="41683" y="35151"/>
                  </a:cubicBezTo>
                  <a:lnTo>
                    <a:pt x="35679" y="5941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D7470E24-38F2-22DA-2F36-C4EE4AE16FC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297457" y="4617438"/>
              <a:ext cx="94483" cy="79888"/>
            </a:xfrm>
            <a:custGeom>
              <a:avLst/>
              <a:gdLst>
                <a:gd name="connsiteX0" fmla="*/ 35683 w 94483"/>
                <a:gd name="connsiteY0" fmla="*/ 59419 h 79888"/>
                <a:gd name="connsiteX1" fmla="*/ 19083 w 94483"/>
                <a:gd name="connsiteY1" fmla="*/ 75007 h 79888"/>
                <a:gd name="connsiteX2" fmla="*/ 9546 w 94483"/>
                <a:gd name="connsiteY2" fmla="*/ 72527 h 79888"/>
                <a:gd name="connsiteX3" fmla="*/ 17316 w 94483"/>
                <a:gd name="connsiteY3" fmla="*/ 62784 h 79888"/>
                <a:gd name="connsiteX4" fmla="*/ 10252 w 94483"/>
                <a:gd name="connsiteY4" fmla="*/ 56230 h 79888"/>
                <a:gd name="connsiteX5" fmla="*/ 186 w 94483"/>
                <a:gd name="connsiteY5" fmla="*/ 67036 h 79888"/>
                <a:gd name="connsiteX6" fmla="*/ 18729 w 94483"/>
                <a:gd name="connsiteY6" fmla="*/ 79967 h 79888"/>
                <a:gd name="connsiteX7" fmla="*/ 38509 w 94483"/>
                <a:gd name="connsiteY7" fmla="*/ 67390 h 79888"/>
                <a:gd name="connsiteX8" fmla="*/ 59525 w 94483"/>
                <a:gd name="connsiteY8" fmla="*/ 79967 h 79888"/>
                <a:gd name="connsiteX9" fmla="*/ 90608 w 94483"/>
                <a:gd name="connsiteY9" fmla="*/ 52865 h 79888"/>
                <a:gd name="connsiteX10" fmla="*/ 87782 w 94483"/>
                <a:gd name="connsiteY10" fmla="*/ 50562 h 79888"/>
                <a:gd name="connsiteX11" fmla="*/ 84427 w 94483"/>
                <a:gd name="connsiteY11" fmla="*/ 53573 h 79888"/>
                <a:gd name="connsiteX12" fmla="*/ 60232 w 94483"/>
                <a:gd name="connsiteY12" fmla="*/ 75007 h 79888"/>
                <a:gd name="connsiteX13" fmla="*/ 49459 w 94483"/>
                <a:gd name="connsiteY13" fmla="*/ 63493 h 79888"/>
                <a:gd name="connsiteX14" fmla="*/ 58642 w 94483"/>
                <a:gd name="connsiteY14" fmla="*/ 23106 h 79888"/>
                <a:gd name="connsiteX15" fmla="*/ 75949 w 94483"/>
                <a:gd name="connsiteY15" fmla="*/ 5038 h 79888"/>
                <a:gd name="connsiteX16" fmla="*/ 85486 w 94483"/>
                <a:gd name="connsiteY16" fmla="*/ 7518 h 79888"/>
                <a:gd name="connsiteX17" fmla="*/ 77716 w 94483"/>
                <a:gd name="connsiteY17" fmla="*/ 17261 h 79888"/>
                <a:gd name="connsiteX18" fmla="*/ 84780 w 94483"/>
                <a:gd name="connsiteY18" fmla="*/ 23815 h 79888"/>
                <a:gd name="connsiteX19" fmla="*/ 94670 w 94483"/>
                <a:gd name="connsiteY19" fmla="*/ 13009 h 79888"/>
                <a:gd name="connsiteX20" fmla="*/ 76303 w 94483"/>
                <a:gd name="connsiteY20" fmla="*/ 78 h 79888"/>
                <a:gd name="connsiteX21" fmla="*/ 56523 w 94483"/>
                <a:gd name="connsiteY21" fmla="*/ 12655 h 79888"/>
                <a:gd name="connsiteX22" fmla="*/ 35330 w 94483"/>
                <a:gd name="connsiteY22" fmla="*/ 78 h 79888"/>
                <a:gd name="connsiteX23" fmla="*/ 4248 w 94483"/>
                <a:gd name="connsiteY23" fmla="*/ 27180 h 79888"/>
                <a:gd name="connsiteX24" fmla="*/ 7250 w 94483"/>
                <a:gd name="connsiteY24" fmla="*/ 29483 h 79888"/>
                <a:gd name="connsiteX25" fmla="*/ 10605 w 94483"/>
                <a:gd name="connsiteY25" fmla="*/ 26472 h 79888"/>
                <a:gd name="connsiteX26" fmla="*/ 34800 w 94483"/>
                <a:gd name="connsiteY26" fmla="*/ 5038 h 79888"/>
                <a:gd name="connsiteX27" fmla="*/ 45397 w 94483"/>
                <a:gd name="connsiteY27" fmla="*/ 16729 h 79888"/>
                <a:gd name="connsiteX28" fmla="*/ 41688 w 94483"/>
                <a:gd name="connsiteY28" fmla="*/ 35151 h 79888"/>
                <a:gd name="connsiteX29" fmla="*/ 35683 w 94483"/>
                <a:gd name="connsiteY29" fmla="*/ 59419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83" y="59419"/>
                  </a:moveTo>
                  <a:cubicBezTo>
                    <a:pt x="33917" y="65441"/>
                    <a:pt x="28089" y="75007"/>
                    <a:pt x="19083" y="75007"/>
                  </a:cubicBezTo>
                  <a:cubicBezTo>
                    <a:pt x="18553" y="75007"/>
                    <a:pt x="13255" y="75007"/>
                    <a:pt x="9546" y="72527"/>
                  </a:cubicBezTo>
                  <a:cubicBezTo>
                    <a:pt x="16787" y="70224"/>
                    <a:pt x="17316" y="63847"/>
                    <a:pt x="17316" y="62784"/>
                  </a:cubicBezTo>
                  <a:cubicBezTo>
                    <a:pt x="17316" y="58887"/>
                    <a:pt x="14314" y="56230"/>
                    <a:pt x="10252" y="56230"/>
                  </a:cubicBezTo>
                  <a:cubicBezTo>
                    <a:pt x="5307" y="56230"/>
                    <a:pt x="186" y="60482"/>
                    <a:pt x="186" y="67036"/>
                  </a:cubicBezTo>
                  <a:cubicBezTo>
                    <a:pt x="186" y="75892"/>
                    <a:pt x="10076" y="79967"/>
                    <a:pt x="18729" y="79967"/>
                  </a:cubicBezTo>
                  <a:cubicBezTo>
                    <a:pt x="26853" y="79967"/>
                    <a:pt x="34094" y="74830"/>
                    <a:pt x="38509" y="67390"/>
                  </a:cubicBezTo>
                  <a:cubicBezTo>
                    <a:pt x="42748" y="76778"/>
                    <a:pt x="52461" y="79967"/>
                    <a:pt x="59525" y="79967"/>
                  </a:cubicBezTo>
                  <a:cubicBezTo>
                    <a:pt x="79835" y="79967"/>
                    <a:pt x="90608" y="57825"/>
                    <a:pt x="90608" y="52865"/>
                  </a:cubicBezTo>
                  <a:cubicBezTo>
                    <a:pt x="90608" y="50562"/>
                    <a:pt x="88312" y="50562"/>
                    <a:pt x="87782" y="50562"/>
                  </a:cubicBezTo>
                  <a:cubicBezTo>
                    <a:pt x="85310" y="50562"/>
                    <a:pt x="85133" y="51448"/>
                    <a:pt x="84427" y="53573"/>
                  </a:cubicBezTo>
                  <a:cubicBezTo>
                    <a:pt x="80718" y="65796"/>
                    <a:pt x="70121" y="75007"/>
                    <a:pt x="60232" y="75007"/>
                  </a:cubicBezTo>
                  <a:cubicBezTo>
                    <a:pt x="53167" y="75007"/>
                    <a:pt x="49459" y="70224"/>
                    <a:pt x="49459" y="63493"/>
                  </a:cubicBezTo>
                  <a:cubicBezTo>
                    <a:pt x="49459" y="58887"/>
                    <a:pt x="53697" y="42768"/>
                    <a:pt x="58642" y="23106"/>
                  </a:cubicBezTo>
                  <a:cubicBezTo>
                    <a:pt x="62174" y="9467"/>
                    <a:pt x="70121" y="5038"/>
                    <a:pt x="75949" y="5038"/>
                  </a:cubicBezTo>
                  <a:cubicBezTo>
                    <a:pt x="76303" y="5038"/>
                    <a:pt x="81777" y="5038"/>
                    <a:pt x="85486" y="7518"/>
                  </a:cubicBezTo>
                  <a:cubicBezTo>
                    <a:pt x="79835" y="9112"/>
                    <a:pt x="77716" y="14072"/>
                    <a:pt x="77716" y="17261"/>
                  </a:cubicBezTo>
                  <a:cubicBezTo>
                    <a:pt x="77716" y="21158"/>
                    <a:pt x="80718" y="23815"/>
                    <a:pt x="84780" y="23815"/>
                  </a:cubicBezTo>
                  <a:cubicBezTo>
                    <a:pt x="88842" y="23815"/>
                    <a:pt x="94670" y="20449"/>
                    <a:pt x="94670" y="13009"/>
                  </a:cubicBezTo>
                  <a:cubicBezTo>
                    <a:pt x="94670" y="3090"/>
                    <a:pt x="83367" y="78"/>
                    <a:pt x="76303" y="78"/>
                  </a:cubicBezTo>
                  <a:cubicBezTo>
                    <a:pt x="67472" y="78"/>
                    <a:pt x="60408" y="5924"/>
                    <a:pt x="56523" y="12655"/>
                  </a:cubicBezTo>
                  <a:cubicBezTo>
                    <a:pt x="53344" y="5392"/>
                    <a:pt x="45220" y="78"/>
                    <a:pt x="35330" y="78"/>
                  </a:cubicBezTo>
                  <a:cubicBezTo>
                    <a:pt x="15550" y="78"/>
                    <a:pt x="4248" y="21866"/>
                    <a:pt x="4248" y="27180"/>
                  </a:cubicBezTo>
                  <a:cubicBezTo>
                    <a:pt x="4248" y="29483"/>
                    <a:pt x="6720" y="29483"/>
                    <a:pt x="7250" y="29483"/>
                  </a:cubicBezTo>
                  <a:cubicBezTo>
                    <a:pt x="9546" y="29483"/>
                    <a:pt x="9722" y="28774"/>
                    <a:pt x="10605" y="26472"/>
                  </a:cubicBezTo>
                  <a:cubicBezTo>
                    <a:pt x="15021" y="12655"/>
                    <a:pt x="26147" y="5038"/>
                    <a:pt x="34800" y="5038"/>
                  </a:cubicBezTo>
                  <a:cubicBezTo>
                    <a:pt x="40628" y="5038"/>
                    <a:pt x="45397" y="8227"/>
                    <a:pt x="45397" y="16729"/>
                  </a:cubicBezTo>
                  <a:cubicBezTo>
                    <a:pt x="45397" y="20272"/>
                    <a:pt x="43277" y="29129"/>
                    <a:pt x="41688" y="35151"/>
                  </a:cubicBezTo>
                  <a:lnTo>
                    <a:pt x="35683" y="5941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AA12661B-7371-6E23-3BE8-752B1EF5401E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414161" y="4617438"/>
              <a:ext cx="81238" cy="79888"/>
            </a:xfrm>
            <a:custGeom>
              <a:avLst/>
              <a:gdLst>
                <a:gd name="connsiteX0" fmla="*/ 19087 w 81238"/>
                <a:gd name="connsiteY0" fmla="*/ 62607 h 79888"/>
                <a:gd name="connsiteX1" fmla="*/ 41869 w 81238"/>
                <a:gd name="connsiteY1" fmla="*/ 42591 h 79888"/>
                <a:gd name="connsiteX2" fmla="*/ 63945 w 81238"/>
                <a:gd name="connsiteY2" fmla="*/ 23992 h 79888"/>
                <a:gd name="connsiteX3" fmla="*/ 81429 w 81238"/>
                <a:gd name="connsiteY3" fmla="*/ 2204 h 79888"/>
                <a:gd name="connsiteX4" fmla="*/ 78426 w 81238"/>
                <a:gd name="connsiteY4" fmla="*/ 78 h 79888"/>
                <a:gd name="connsiteX5" fmla="*/ 75424 w 81238"/>
                <a:gd name="connsiteY5" fmla="*/ 1850 h 79888"/>
                <a:gd name="connsiteX6" fmla="*/ 62002 w 81238"/>
                <a:gd name="connsiteY6" fmla="*/ 12655 h 79888"/>
                <a:gd name="connsiteX7" fmla="*/ 51936 w 81238"/>
                <a:gd name="connsiteY7" fmla="*/ 7341 h 79888"/>
                <a:gd name="connsiteX8" fmla="*/ 37984 w 81238"/>
                <a:gd name="connsiteY8" fmla="*/ 78 h 79888"/>
                <a:gd name="connsiteX9" fmla="*/ 14319 w 81238"/>
                <a:gd name="connsiteY9" fmla="*/ 20803 h 79888"/>
                <a:gd name="connsiteX10" fmla="*/ 17321 w 81238"/>
                <a:gd name="connsiteY10" fmla="*/ 22929 h 79888"/>
                <a:gd name="connsiteX11" fmla="*/ 20500 w 81238"/>
                <a:gd name="connsiteY11" fmla="*/ 20449 h 79888"/>
                <a:gd name="connsiteX12" fmla="*/ 35865 w 81238"/>
                <a:gd name="connsiteY12" fmla="*/ 13895 h 79888"/>
                <a:gd name="connsiteX13" fmla="*/ 46991 w 81238"/>
                <a:gd name="connsiteY13" fmla="*/ 15489 h 79888"/>
                <a:gd name="connsiteX14" fmla="*/ 62355 w 81238"/>
                <a:gd name="connsiteY14" fmla="*/ 17615 h 79888"/>
                <a:gd name="connsiteX15" fmla="*/ 37807 w 81238"/>
                <a:gd name="connsiteY15" fmla="*/ 39048 h 79888"/>
                <a:gd name="connsiteX16" fmla="*/ 15908 w 81238"/>
                <a:gd name="connsiteY16" fmla="*/ 58002 h 79888"/>
                <a:gd name="connsiteX17" fmla="*/ 190 w 81238"/>
                <a:gd name="connsiteY17" fmla="*/ 77841 h 79888"/>
                <a:gd name="connsiteX18" fmla="*/ 3193 w 81238"/>
                <a:gd name="connsiteY18" fmla="*/ 79967 h 79888"/>
                <a:gd name="connsiteX19" fmla="*/ 6195 w 81238"/>
                <a:gd name="connsiteY19" fmla="*/ 78195 h 79888"/>
                <a:gd name="connsiteX20" fmla="*/ 22443 w 81238"/>
                <a:gd name="connsiteY20" fmla="*/ 67390 h 79888"/>
                <a:gd name="connsiteX21" fmla="*/ 31979 w 81238"/>
                <a:gd name="connsiteY21" fmla="*/ 71995 h 79888"/>
                <a:gd name="connsiteX22" fmla="*/ 46637 w 81238"/>
                <a:gd name="connsiteY22" fmla="*/ 79967 h 79888"/>
                <a:gd name="connsiteX23" fmla="*/ 77367 w 81238"/>
                <a:gd name="connsiteY23" fmla="*/ 52511 h 79888"/>
                <a:gd name="connsiteX24" fmla="*/ 74365 w 81238"/>
                <a:gd name="connsiteY24" fmla="*/ 50208 h 79888"/>
                <a:gd name="connsiteX25" fmla="*/ 71186 w 81238"/>
                <a:gd name="connsiteY25" fmla="*/ 53042 h 79888"/>
                <a:gd name="connsiteX26" fmla="*/ 48757 w 81238"/>
                <a:gd name="connsiteY26" fmla="*/ 66150 h 79888"/>
                <a:gd name="connsiteX27" fmla="*/ 35865 w 81238"/>
                <a:gd name="connsiteY27" fmla="*/ 64202 h 79888"/>
                <a:gd name="connsiteX28" fmla="*/ 23149 w 81238"/>
                <a:gd name="connsiteY28" fmla="*/ 62430 h 79888"/>
                <a:gd name="connsiteX29" fmla="*/ 19087 w 81238"/>
                <a:gd name="connsiteY29" fmla="*/ 62607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87" y="62607"/>
                  </a:moveTo>
                  <a:cubicBezTo>
                    <a:pt x="23679" y="58002"/>
                    <a:pt x="26858" y="54636"/>
                    <a:pt x="41869" y="42591"/>
                  </a:cubicBezTo>
                  <a:cubicBezTo>
                    <a:pt x="45578" y="39580"/>
                    <a:pt x="58823" y="28951"/>
                    <a:pt x="63945" y="23992"/>
                  </a:cubicBezTo>
                  <a:cubicBezTo>
                    <a:pt x="74718" y="13364"/>
                    <a:pt x="81429" y="4330"/>
                    <a:pt x="81429" y="2204"/>
                  </a:cubicBezTo>
                  <a:cubicBezTo>
                    <a:pt x="81429" y="78"/>
                    <a:pt x="79133" y="78"/>
                    <a:pt x="78426" y="78"/>
                  </a:cubicBezTo>
                  <a:cubicBezTo>
                    <a:pt x="76837" y="78"/>
                    <a:pt x="76307" y="433"/>
                    <a:pt x="75424" y="1850"/>
                  </a:cubicBezTo>
                  <a:cubicBezTo>
                    <a:pt x="69949" y="9998"/>
                    <a:pt x="66241" y="12655"/>
                    <a:pt x="62002" y="12655"/>
                  </a:cubicBezTo>
                  <a:cubicBezTo>
                    <a:pt x="59883" y="12655"/>
                    <a:pt x="57234" y="12478"/>
                    <a:pt x="51936" y="7341"/>
                  </a:cubicBezTo>
                  <a:cubicBezTo>
                    <a:pt x="45931" y="1318"/>
                    <a:pt x="42046" y="78"/>
                    <a:pt x="37984" y="78"/>
                  </a:cubicBezTo>
                  <a:cubicBezTo>
                    <a:pt x="23855" y="78"/>
                    <a:pt x="14319" y="15489"/>
                    <a:pt x="14319" y="20803"/>
                  </a:cubicBezTo>
                  <a:cubicBezTo>
                    <a:pt x="14319" y="22397"/>
                    <a:pt x="16085" y="22929"/>
                    <a:pt x="17321" y="22929"/>
                  </a:cubicBezTo>
                  <a:cubicBezTo>
                    <a:pt x="19440" y="22929"/>
                    <a:pt x="19793" y="22397"/>
                    <a:pt x="20500" y="20449"/>
                  </a:cubicBezTo>
                  <a:cubicBezTo>
                    <a:pt x="23149" y="14249"/>
                    <a:pt x="33039" y="13895"/>
                    <a:pt x="35865" y="13895"/>
                  </a:cubicBezTo>
                  <a:cubicBezTo>
                    <a:pt x="39926" y="13895"/>
                    <a:pt x="44518" y="14958"/>
                    <a:pt x="46991" y="15489"/>
                  </a:cubicBezTo>
                  <a:cubicBezTo>
                    <a:pt x="56704" y="17615"/>
                    <a:pt x="57940" y="17615"/>
                    <a:pt x="62355" y="17615"/>
                  </a:cubicBezTo>
                  <a:cubicBezTo>
                    <a:pt x="57764" y="22397"/>
                    <a:pt x="54585" y="25586"/>
                    <a:pt x="37807" y="39048"/>
                  </a:cubicBezTo>
                  <a:cubicBezTo>
                    <a:pt x="24032" y="50031"/>
                    <a:pt x="19264" y="54459"/>
                    <a:pt x="15908" y="58002"/>
                  </a:cubicBezTo>
                  <a:cubicBezTo>
                    <a:pt x="5312" y="68453"/>
                    <a:pt x="190" y="76247"/>
                    <a:pt x="190" y="77841"/>
                  </a:cubicBezTo>
                  <a:cubicBezTo>
                    <a:pt x="190" y="79967"/>
                    <a:pt x="2486" y="79967"/>
                    <a:pt x="3193" y="79967"/>
                  </a:cubicBezTo>
                  <a:cubicBezTo>
                    <a:pt x="4959" y="79967"/>
                    <a:pt x="5312" y="79612"/>
                    <a:pt x="6195" y="78195"/>
                  </a:cubicBezTo>
                  <a:cubicBezTo>
                    <a:pt x="10963" y="71464"/>
                    <a:pt x="16438" y="67390"/>
                    <a:pt x="22443" y="67390"/>
                  </a:cubicBezTo>
                  <a:cubicBezTo>
                    <a:pt x="24562" y="67390"/>
                    <a:pt x="27211" y="67567"/>
                    <a:pt x="31979" y="71995"/>
                  </a:cubicBezTo>
                  <a:cubicBezTo>
                    <a:pt x="37454" y="77310"/>
                    <a:pt x="40986" y="79967"/>
                    <a:pt x="46637" y="79967"/>
                  </a:cubicBezTo>
                  <a:cubicBezTo>
                    <a:pt x="65534" y="79967"/>
                    <a:pt x="77367" y="58533"/>
                    <a:pt x="77367" y="52511"/>
                  </a:cubicBezTo>
                  <a:cubicBezTo>
                    <a:pt x="77367" y="50385"/>
                    <a:pt x="75424" y="50208"/>
                    <a:pt x="74365" y="50208"/>
                  </a:cubicBezTo>
                  <a:cubicBezTo>
                    <a:pt x="72245" y="50208"/>
                    <a:pt x="71892" y="51093"/>
                    <a:pt x="71186" y="53042"/>
                  </a:cubicBezTo>
                  <a:cubicBezTo>
                    <a:pt x="67830" y="61899"/>
                    <a:pt x="57410" y="66150"/>
                    <a:pt x="48757" y="66150"/>
                  </a:cubicBezTo>
                  <a:cubicBezTo>
                    <a:pt x="44695" y="66150"/>
                    <a:pt x="40280" y="65264"/>
                    <a:pt x="35865" y="64202"/>
                  </a:cubicBezTo>
                  <a:cubicBezTo>
                    <a:pt x="27741" y="62430"/>
                    <a:pt x="26328" y="62430"/>
                    <a:pt x="23149" y="62430"/>
                  </a:cubicBezTo>
                  <a:cubicBezTo>
                    <a:pt x="22796" y="62430"/>
                    <a:pt x="20147" y="62430"/>
                    <a:pt x="19087" y="6260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DF9A7D4E-9614-7BE1-C82D-3759AD78E10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787156" y="4493130"/>
              <a:ext cx="152385" cy="172833"/>
            </a:xfrm>
            <a:custGeom>
              <a:avLst/>
              <a:gdLst>
                <a:gd name="connsiteX0" fmla="*/ 84723 w 152385"/>
                <a:gd name="connsiteY0" fmla="*/ 19815 h 172833"/>
                <a:gd name="connsiteX1" fmla="*/ 111466 w 152385"/>
                <a:gd name="connsiteY1" fmla="*/ 7922 h 172833"/>
                <a:gd name="connsiteX2" fmla="*/ 121054 w 152385"/>
                <a:gd name="connsiteY2" fmla="*/ 3114 h 172833"/>
                <a:gd name="connsiteX3" fmla="*/ 117017 w 152385"/>
                <a:gd name="connsiteY3" fmla="*/ 77 h 172833"/>
                <a:gd name="connsiteX4" fmla="*/ 79677 w 152385"/>
                <a:gd name="connsiteY4" fmla="*/ 836 h 172833"/>
                <a:gd name="connsiteX5" fmla="*/ 46122 w 152385"/>
                <a:gd name="connsiteY5" fmla="*/ 77 h 172833"/>
                <a:gd name="connsiteX6" fmla="*/ 41329 w 152385"/>
                <a:gd name="connsiteY6" fmla="*/ 5138 h 172833"/>
                <a:gd name="connsiteX7" fmla="*/ 48393 w 152385"/>
                <a:gd name="connsiteY7" fmla="*/ 7922 h 172833"/>
                <a:gd name="connsiteX8" fmla="*/ 57980 w 152385"/>
                <a:gd name="connsiteY8" fmla="*/ 8428 h 172833"/>
                <a:gd name="connsiteX9" fmla="*/ 64792 w 152385"/>
                <a:gd name="connsiteY9" fmla="*/ 12477 h 172833"/>
                <a:gd name="connsiteX10" fmla="*/ 63783 w 152385"/>
                <a:gd name="connsiteY10" fmla="*/ 17285 h 172833"/>
                <a:gd name="connsiteX11" fmla="*/ 29976 w 152385"/>
                <a:gd name="connsiteY11" fmla="*/ 153173 h 172833"/>
                <a:gd name="connsiteX12" fmla="*/ 7017 w 152385"/>
                <a:gd name="connsiteY12" fmla="*/ 165066 h 172833"/>
                <a:gd name="connsiteX13" fmla="*/ 205 w 152385"/>
                <a:gd name="connsiteY13" fmla="*/ 170128 h 172833"/>
                <a:gd name="connsiteX14" fmla="*/ 7017 w 152385"/>
                <a:gd name="connsiteY14" fmla="*/ 172911 h 172833"/>
                <a:gd name="connsiteX15" fmla="*/ 123829 w 152385"/>
                <a:gd name="connsiteY15" fmla="*/ 172911 h 172833"/>
                <a:gd name="connsiteX16" fmla="*/ 131650 w 152385"/>
                <a:gd name="connsiteY16" fmla="*/ 168609 h 172833"/>
                <a:gd name="connsiteX17" fmla="*/ 151581 w 152385"/>
                <a:gd name="connsiteY17" fmla="*/ 113950 h 172833"/>
                <a:gd name="connsiteX18" fmla="*/ 152590 w 152385"/>
                <a:gd name="connsiteY18" fmla="*/ 110407 h 172833"/>
                <a:gd name="connsiteX19" fmla="*/ 149563 w 152385"/>
                <a:gd name="connsiteY19" fmla="*/ 107624 h 172833"/>
                <a:gd name="connsiteX20" fmla="*/ 145274 w 152385"/>
                <a:gd name="connsiteY20" fmla="*/ 112938 h 172833"/>
                <a:gd name="connsiteX21" fmla="*/ 81948 w 152385"/>
                <a:gd name="connsiteY21" fmla="*/ 165066 h 172833"/>
                <a:gd name="connsiteX22" fmla="*/ 58233 w 152385"/>
                <a:gd name="connsiteY22" fmla="*/ 165066 h 172833"/>
                <a:gd name="connsiteX23" fmla="*/ 52682 w 152385"/>
                <a:gd name="connsiteY23" fmla="*/ 164813 h 172833"/>
                <a:gd name="connsiteX24" fmla="*/ 49402 w 152385"/>
                <a:gd name="connsiteY24" fmla="*/ 162283 h 172833"/>
                <a:gd name="connsiteX25" fmla="*/ 50664 w 152385"/>
                <a:gd name="connsiteY25" fmla="*/ 156463 h 172833"/>
                <a:gd name="connsiteX26" fmla="*/ 84723 w 152385"/>
                <a:gd name="connsiteY26" fmla="*/ 19815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723" y="19815"/>
                  </a:moveTo>
                  <a:cubicBezTo>
                    <a:pt x="86994" y="10705"/>
                    <a:pt x="87751" y="7922"/>
                    <a:pt x="111466" y="7922"/>
                  </a:cubicBezTo>
                  <a:cubicBezTo>
                    <a:pt x="119035" y="7922"/>
                    <a:pt x="121054" y="7922"/>
                    <a:pt x="121054" y="3114"/>
                  </a:cubicBezTo>
                  <a:cubicBezTo>
                    <a:pt x="121054" y="77"/>
                    <a:pt x="118278" y="77"/>
                    <a:pt x="117017" y="77"/>
                  </a:cubicBezTo>
                  <a:cubicBezTo>
                    <a:pt x="108691" y="77"/>
                    <a:pt x="88003" y="836"/>
                    <a:pt x="79677" y="836"/>
                  </a:cubicBezTo>
                  <a:cubicBezTo>
                    <a:pt x="72109" y="836"/>
                    <a:pt x="53691" y="77"/>
                    <a:pt x="46122" y="77"/>
                  </a:cubicBezTo>
                  <a:cubicBezTo>
                    <a:pt x="44356" y="77"/>
                    <a:pt x="41329" y="77"/>
                    <a:pt x="41329" y="5138"/>
                  </a:cubicBezTo>
                  <a:cubicBezTo>
                    <a:pt x="41329" y="7922"/>
                    <a:pt x="43600" y="7922"/>
                    <a:pt x="48393" y="7922"/>
                  </a:cubicBezTo>
                  <a:cubicBezTo>
                    <a:pt x="48898" y="7922"/>
                    <a:pt x="53691" y="7922"/>
                    <a:pt x="57980" y="8428"/>
                  </a:cubicBezTo>
                  <a:cubicBezTo>
                    <a:pt x="62522" y="8934"/>
                    <a:pt x="64792" y="9187"/>
                    <a:pt x="64792" y="12477"/>
                  </a:cubicBezTo>
                  <a:cubicBezTo>
                    <a:pt x="64792" y="13489"/>
                    <a:pt x="64540" y="14248"/>
                    <a:pt x="63783" y="17285"/>
                  </a:cubicBezTo>
                  <a:lnTo>
                    <a:pt x="29976" y="153173"/>
                  </a:lnTo>
                  <a:cubicBezTo>
                    <a:pt x="27453" y="163042"/>
                    <a:pt x="26948" y="165066"/>
                    <a:pt x="7017" y="165066"/>
                  </a:cubicBezTo>
                  <a:cubicBezTo>
                    <a:pt x="2728" y="165066"/>
                    <a:pt x="205" y="165066"/>
                    <a:pt x="205" y="170128"/>
                  </a:cubicBezTo>
                  <a:cubicBezTo>
                    <a:pt x="205" y="172911"/>
                    <a:pt x="2476" y="172911"/>
                    <a:pt x="7017" y="172911"/>
                  </a:cubicBezTo>
                  <a:lnTo>
                    <a:pt x="123829" y="172911"/>
                  </a:lnTo>
                  <a:cubicBezTo>
                    <a:pt x="129884" y="172911"/>
                    <a:pt x="130136" y="172911"/>
                    <a:pt x="131650" y="168609"/>
                  </a:cubicBezTo>
                  <a:lnTo>
                    <a:pt x="151581" y="113950"/>
                  </a:lnTo>
                  <a:cubicBezTo>
                    <a:pt x="152590" y="111167"/>
                    <a:pt x="152590" y="110661"/>
                    <a:pt x="152590" y="110407"/>
                  </a:cubicBezTo>
                  <a:cubicBezTo>
                    <a:pt x="152590" y="109395"/>
                    <a:pt x="151833" y="107624"/>
                    <a:pt x="149563" y="107624"/>
                  </a:cubicBezTo>
                  <a:cubicBezTo>
                    <a:pt x="147292" y="107624"/>
                    <a:pt x="147040" y="108889"/>
                    <a:pt x="145274" y="112938"/>
                  </a:cubicBezTo>
                  <a:cubicBezTo>
                    <a:pt x="136696" y="136219"/>
                    <a:pt x="125595" y="165066"/>
                    <a:pt x="81948" y="165066"/>
                  </a:cubicBezTo>
                  <a:lnTo>
                    <a:pt x="58233" y="165066"/>
                  </a:lnTo>
                  <a:cubicBezTo>
                    <a:pt x="54700" y="165066"/>
                    <a:pt x="54196" y="165066"/>
                    <a:pt x="52682" y="164813"/>
                  </a:cubicBezTo>
                  <a:cubicBezTo>
                    <a:pt x="50159" y="164560"/>
                    <a:pt x="49402" y="164307"/>
                    <a:pt x="49402" y="162283"/>
                  </a:cubicBezTo>
                  <a:cubicBezTo>
                    <a:pt x="49402" y="161524"/>
                    <a:pt x="49402" y="161018"/>
                    <a:pt x="50664" y="156463"/>
                  </a:cubicBezTo>
                  <a:lnTo>
                    <a:pt x="84723" y="198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60A64245-7DAD-6F41-9535-865BCD4CF122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957317" y="4625805"/>
              <a:ext cx="90598" cy="114252"/>
            </a:xfrm>
            <a:custGeom>
              <a:avLst/>
              <a:gdLst>
                <a:gd name="connsiteX0" fmla="*/ 90104 w 90598"/>
                <a:gd name="connsiteY0" fmla="*/ 11415 h 114252"/>
                <a:gd name="connsiteX1" fmla="*/ 90810 w 90598"/>
                <a:gd name="connsiteY1" fmla="*/ 7518 h 114252"/>
                <a:gd name="connsiteX2" fmla="*/ 84982 w 90598"/>
                <a:gd name="connsiteY2" fmla="*/ 1850 h 114252"/>
                <a:gd name="connsiteX3" fmla="*/ 77742 w 90598"/>
                <a:gd name="connsiteY3" fmla="*/ 6101 h 114252"/>
                <a:gd name="connsiteX4" fmla="*/ 74916 w 90598"/>
                <a:gd name="connsiteY4" fmla="*/ 16375 h 114252"/>
                <a:gd name="connsiteX5" fmla="*/ 71207 w 90598"/>
                <a:gd name="connsiteY5" fmla="*/ 31077 h 114252"/>
                <a:gd name="connsiteX6" fmla="*/ 64143 w 90598"/>
                <a:gd name="connsiteY6" fmla="*/ 59596 h 114252"/>
                <a:gd name="connsiteX7" fmla="*/ 42421 w 90598"/>
                <a:gd name="connsiteY7" fmla="*/ 75007 h 114252"/>
                <a:gd name="connsiteX8" fmla="*/ 30411 w 90598"/>
                <a:gd name="connsiteY8" fmla="*/ 60305 h 114252"/>
                <a:gd name="connsiteX9" fmla="*/ 39771 w 90598"/>
                <a:gd name="connsiteY9" fmla="*/ 25941 h 114252"/>
                <a:gd name="connsiteX10" fmla="*/ 42774 w 90598"/>
                <a:gd name="connsiteY10" fmla="*/ 15135 h 114252"/>
                <a:gd name="connsiteX11" fmla="*/ 25996 w 90598"/>
                <a:gd name="connsiteY11" fmla="*/ 79 h 114252"/>
                <a:gd name="connsiteX12" fmla="*/ 212 w 90598"/>
                <a:gd name="connsiteY12" fmla="*/ 27180 h 114252"/>
                <a:gd name="connsiteX13" fmla="*/ 3214 w 90598"/>
                <a:gd name="connsiteY13" fmla="*/ 29483 h 114252"/>
                <a:gd name="connsiteX14" fmla="*/ 6393 w 90598"/>
                <a:gd name="connsiteY14" fmla="*/ 26649 h 114252"/>
                <a:gd name="connsiteX15" fmla="*/ 25466 w 90598"/>
                <a:gd name="connsiteY15" fmla="*/ 5039 h 114252"/>
                <a:gd name="connsiteX16" fmla="*/ 29882 w 90598"/>
                <a:gd name="connsiteY16" fmla="*/ 11238 h 114252"/>
                <a:gd name="connsiteX17" fmla="*/ 27409 w 90598"/>
                <a:gd name="connsiteY17" fmla="*/ 21512 h 114252"/>
                <a:gd name="connsiteX18" fmla="*/ 17166 w 90598"/>
                <a:gd name="connsiteY18" fmla="*/ 57471 h 114252"/>
                <a:gd name="connsiteX19" fmla="*/ 24054 w 90598"/>
                <a:gd name="connsiteY19" fmla="*/ 74476 h 114252"/>
                <a:gd name="connsiteX20" fmla="*/ 41714 w 90598"/>
                <a:gd name="connsiteY20" fmla="*/ 79967 h 114252"/>
                <a:gd name="connsiteX21" fmla="*/ 60964 w 90598"/>
                <a:gd name="connsiteY21" fmla="*/ 71996 h 114252"/>
                <a:gd name="connsiteX22" fmla="*/ 49308 w 90598"/>
                <a:gd name="connsiteY22" fmla="*/ 98035 h 114252"/>
                <a:gd name="connsiteX23" fmla="*/ 28115 w 90598"/>
                <a:gd name="connsiteY23" fmla="*/ 109371 h 114252"/>
                <a:gd name="connsiteX24" fmla="*/ 14870 w 90598"/>
                <a:gd name="connsiteY24" fmla="*/ 103526 h 114252"/>
                <a:gd name="connsiteX25" fmla="*/ 24407 w 90598"/>
                <a:gd name="connsiteY25" fmla="*/ 93784 h 114252"/>
                <a:gd name="connsiteX26" fmla="*/ 17519 w 90598"/>
                <a:gd name="connsiteY26" fmla="*/ 87052 h 114252"/>
                <a:gd name="connsiteX27" fmla="*/ 7276 w 90598"/>
                <a:gd name="connsiteY27" fmla="*/ 98743 h 114252"/>
                <a:gd name="connsiteX28" fmla="*/ 28292 w 90598"/>
                <a:gd name="connsiteY28" fmla="*/ 114331 h 114252"/>
                <a:gd name="connsiteX29" fmla="*/ 73326 w 90598"/>
                <a:gd name="connsiteY29" fmla="*/ 78373 h 114252"/>
                <a:gd name="connsiteX30" fmla="*/ 90104 w 90598"/>
                <a:gd name="connsiteY30" fmla="*/ 11415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598" h="114252">
                  <a:moveTo>
                    <a:pt x="90104" y="11415"/>
                  </a:moveTo>
                  <a:cubicBezTo>
                    <a:pt x="90810" y="8935"/>
                    <a:pt x="90810" y="8581"/>
                    <a:pt x="90810" y="7518"/>
                  </a:cubicBezTo>
                  <a:cubicBezTo>
                    <a:pt x="90810" y="3976"/>
                    <a:pt x="87985" y="1850"/>
                    <a:pt x="84982" y="1850"/>
                  </a:cubicBezTo>
                  <a:cubicBezTo>
                    <a:pt x="83040" y="1850"/>
                    <a:pt x="79684" y="2736"/>
                    <a:pt x="77742" y="6101"/>
                  </a:cubicBezTo>
                  <a:cubicBezTo>
                    <a:pt x="77212" y="7164"/>
                    <a:pt x="75799" y="12832"/>
                    <a:pt x="74916" y="16375"/>
                  </a:cubicBezTo>
                  <a:lnTo>
                    <a:pt x="71207" y="31077"/>
                  </a:lnTo>
                  <a:cubicBezTo>
                    <a:pt x="70148" y="35329"/>
                    <a:pt x="64673" y="57648"/>
                    <a:pt x="64143" y="59596"/>
                  </a:cubicBezTo>
                  <a:cubicBezTo>
                    <a:pt x="63966" y="59596"/>
                    <a:pt x="56196" y="75007"/>
                    <a:pt x="42421" y="75007"/>
                  </a:cubicBezTo>
                  <a:cubicBezTo>
                    <a:pt x="30411" y="75007"/>
                    <a:pt x="30411" y="63493"/>
                    <a:pt x="30411" y="60305"/>
                  </a:cubicBezTo>
                  <a:cubicBezTo>
                    <a:pt x="30411" y="50740"/>
                    <a:pt x="34473" y="39580"/>
                    <a:pt x="39771" y="25941"/>
                  </a:cubicBezTo>
                  <a:cubicBezTo>
                    <a:pt x="41891" y="20272"/>
                    <a:pt x="42774" y="18147"/>
                    <a:pt x="42774" y="15135"/>
                  </a:cubicBezTo>
                  <a:cubicBezTo>
                    <a:pt x="42774" y="6633"/>
                    <a:pt x="35533" y="79"/>
                    <a:pt x="25996" y="79"/>
                  </a:cubicBezTo>
                  <a:cubicBezTo>
                    <a:pt x="8159" y="79"/>
                    <a:pt x="212" y="24169"/>
                    <a:pt x="212" y="27180"/>
                  </a:cubicBezTo>
                  <a:cubicBezTo>
                    <a:pt x="212" y="29483"/>
                    <a:pt x="2684" y="29483"/>
                    <a:pt x="3214" y="29483"/>
                  </a:cubicBezTo>
                  <a:cubicBezTo>
                    <a:pt x="5687" y="29483"/>
                    <a:pt x="5863" y="28598"/>
                    <a:pt x="6393" y="26649"/>
                  </a:cubicBezTo>
                  <a:cubicBezTo>
                    <a:pt x="10808" y="11947"/>
                    <a:pt x="18402" y="5039"/>
                    <a:pt x="25466" y="5039"/>
                  </a:cubicBezTo>
                  <a:cubicBezTo>
                    <a:pt x="28469" y="5039"/>
                    <a:pt x="29882" y="6987"/>
                    <a:pt x="29882" y="11238"/>
                  </a:cubicBezTo>
                  <a:cubicBezTo>
                    <a:pt x="29882" y="15312"/>
                    <a:pt x="28292" y="19209"/>
                    <a:pt x="27409" y="21512"/>
                  </a:cubicBezTo>
                  <a:cubicBezTo>
                    <a:pt x="18932" y="43123"/>
                    <a:pt x="17166" y="49677"/>
                    <a:pt x="17166" y="57471"/>
                  </a:cubicBezTo>
                  <a:cubicBezTo>
                    <a:pt x="17166" y="60482"/>
                    <a:pt x="17166" y="68807"/>
                    <a:pt x="24054" y="74476"/>
                  </a:cubicBezTo>
                  <a:cubicBezTo>
                    <a:pt x="29528" y="79081"/>
                    <a:pt x="36946" y="79967"/>
                    <a:pt x="41714" y="79967"/>
                  </a:cubicBezTo>
                  <a:cubicBezTo>
                    <a:pt x="48778" y="79967"/>
                    <a:pt x="55136" y="77310"/>
                    <a:pt x="60964" y="71996"/>
                  </a:cubicBezTo>
                  <a:cubicBezTo>
                    <a:pt x="58668" y="81738"/>
                    <a:pt x="56726" y="89178"/>
                    <a:pt x="49308" y="98035"/>
                  </a:cubicBezTo>
                  <a:cubicBezTo>
                    <a:pt x="44540" y="103526"/>
                    <a:pt x="37476" y="109371"/>
                    <a:pt x="28115" y="109371"/>
                  </a:cubicBezTo>
                  <a:cubicBezTo>
                    <a:pt x="26879" y="109371"/>
                    <a:pt x="18579" y="109371"/>
                    <a:pt x="14870" y="103526"/>
                  </a:cubicBezTo>
                  <a:cubicBezTo>
                    <a:pt x="24407" y="102463"/>
                    <a:pt x="24407" y="93961"/>
                    <a:pt x="24407" y="93784"/>
                  </a:cubicBezTo>
                  <a:cubicBezTo>
                    <a:pt x="24407" y="88115"/>
                    <a:pt x="19285" y="87052"/>
                    <a:pt x="17519" y="87052"/>
                  </a:cubicBezTo>
                  <a:cubicBezTo>
                    <a:pt x="13104" y="87052"/>
                    <a:pt x="7276" y="90595"/>
                    <a:pt x="7276" y="98743"/>
                  </a:cubicBezTo>
                  <a:cubicBezTo>
                    <a:pt x="7276" y="107777"/>
                    <a:pt x="15753" y="114331"/>
                    <a:pt x="28292" y="114331"/>
                  </a:cubicBezTo>
                  <a:cubicBezTo>
                    <a:pt x="46129" y="114331"/>
                    <a:pt x="67852" y="100515"/>
                    <a:pt x="73326" y="78373"/>
                  </a:cubicBezTo>
                  <a:lnTo>
                    <a:pt x="90104" y="114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3EB9AD2B-A390-B316-3DA0-7EC1C07BB0A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078109" y="4554116"/>
              <a:ext cx="142041" cy="163724"/>
            </a:xfrm>
            <a:custGeom>
              <a:avLst/>
              <a:gdLst>
                <a:gd name="connsiteX0" fmla="*/ 139483 w 142041"/>
                <a:gd name="connsiteY0" fmla="*/ 9946 h 163724"/>
                <a:gd name="connsiteX1" fmla="*/ 142258 w 142041"/>
                <a:gd name="connsiteY1" fmla="*/ 5897 h 163724"/>
                <a:gd name="connsiteX2" fmla="*/ 139230 w 142041"/>
                <a:gd name="connsiteY2" fmla="*/ 2861 h 163724"/>
                <a:gd name="connsiteX3" fmla="*/ 135194 w 142041"/>
                <a:gd name="connsiteY3" fmla="*/ 5897 h 163724"/>
                <a:gd name="connsiteX4" fmla="*/ 77418 w 142041"/>
                <a:gd name="connsiteY4" fmla="*/ 70425 h 163724"/>
                <a:gd name="connsiteX5" fmla="*/ 59506 w 142041"/>
                <a:gd name="connsiteY5" fmla="*/ 18550 h 163724"/>
                <a:gd name="connsiteX6" fmla="*/ 28978 w 142041"/>
                <a:gd name="connsiteY6" fmla="*/ 77 h 163724"/>
                <a:gd name="connsiteX7" fmla="*/ 7785 w 142041"/>
                <a:gd name="connsiteY7" fmla="*/ 16779 h 163724"/>
                <a:gd name="connsiteX8" fmla="*/ 10813 w 142041"/>
                <a:gd name="connsiteY8" fmla="*/ 19309 h 163724"/>
                <a:gd name="connsiteX9" fmla="*/ 14093 w 142041"/>
                <a:gd name="connsiteY9" fmla="*/ 16526 h 163724"/>
                <a:gd name="connsiteX10" fmla="*/ 27464 w 142041"/>
                <a:gd name="connsiteY10" fmla="*/ 5644 h 163724"/>
                <a:gd name="connsiteX11" fmla="*/ 46891 w 142041"/>
                <a:gd name="connsiteY11" fmla="*/ 36010 h 163724"/>
                <a:gd name="connsiteX12" fmla="*/ 63038 w 142041"/>
                <a:gd name="connsiteY12" fmla="*/ 86115 h 163724"/>
                <a:gd name="connsiteX13" fmla="*/ 61019 w 142041"/>
                <a:gd name="connsiteY13" fmla="*/ 88898 h 163724"/>
                <a:gd name="connsiteX14" fmla="*/ 2992 w 142041"/>
                <a:gd name="connsiteY14" fmla="*/ 153932 h 163724"/>
                <a:gd name="connsiteX15" fmla="*/ 217 w 142041"/>
                <a:gd name="connsiteY15" fmla="*/ 157981 h 163724"/>
                <a:gd name="connsiteX16" fmla="*/ 3244 w 142041"/>
                <a:gd name="connsiteY16" fmla="*/ 161018 h 163724"/>
                <a:gd name="connsiteX17" fmla="*/ 7281 w 142041"/>
                <a:gd name="connsiteY17" fmla="*/ 158234 h 163724"/>
                <a:gd name="connsiteX18" fmla="*/ 65056 w 142041"/>
                <a:gd name="connsiteY18" fmla="*/ 93200 h 163724"/>
                <a:gd name="connsiteX19" fmla="*/ 82212 w 142041"/>
                <a:gd name="connsiteY19" fmla="*/ 143557 h 163724"/>
                <a:gd name="connsiteX20" fmla="*/ 113496 w 142041"/>
                <a:gd name="connsiteY20" fmla="*/ 163801 h 163724"/>
                <a:gd name="connsiteX21" fmla="*/ 134941 w 142041"/>
                <a:gd name="connsiteY21" fmla="*/ 147353 h 163724"/>
                <a:gd name="connsiteX22" fmla="*/ 131914 w 142041"/>
                <a:gd name="connsiteY22" fmla="*/ 144569 h 163724"/>
                <a:gd name="connsiteX23" fmla="*/ 128382 w 142041"/>
                <a:gd name="connsiteY23" fmla="*/ 148112 h 163724"/>
                <a:gd name="connsiteX24" fmla="*/ 115010 w 142041"/>
                <a:gd name="connsiteY24" fmla="*/ 158234 h 163724"/>
                <a:gd name="connsiteX25" fmla="*/ 79437 w 142041"/>
                <a:gd name="connsiteY25" fmla="*/ 77511 h 163724"/>
                <a:gd name="connsiteX26" fmla="*/ 139483 w 142041"/>
                <a:gd name="connsiteY26" fmla="*/ 9946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83" y="9946"/>
                  </a:moveTo>
                  <a:cubicBezTo>
                    <a:pt x="142258" y="7163"/>
                    <a:pt x="142258" y="6657"/>
                    <a:pt x="142258" y="5897"/>
                  </a:cubicBezTo>
                  <a:cubicBezTo>
                    <a:pt x="142258" y="4379"/>
                    <a:pt x="141249" y="2861"/>
                    <a:pt x="139230" y="2861"/>
                  </a:cubicBezTo>
                  <a:cubicBezTo>
                    <a:pt x="137717" y="2861"/>
                    <a:pt x="136707" y="4126"/>
                    <a:pt x="135194" y="5897"/>
                  </a:cubicBezTo>
                  <a:lnTo>
                    <a:pt x="77418" y="70425"/>
                  </a:lnTo>
                  <a:cubicBezTo>
                    <a:pt x="67327" y="38288"/>
                    <a:pt x="65308" y="31962"/>
                    <a:pt x="59506" y="18550"/>
                  </a:cubicBezTo>
                  <a:cubicBezTo>
                    <a:pt x="56730" y="12730"/>
                    <a:pt x="51180" y="77"/>
                    <a:pt x="28978" y="77"/>
                  </a:cubicBezTo>
                  <a:cubicBezTo>
                    <a:pt x="14345" y="77"/>
                    <a:pt x="7785" y="13236"/>
                    <a:pt x="7785" y="16779"/>
                  </a:cubicBezTo>
                  <a:cubicBezTo>
                    <a:pt x="7785" y="17032"/>
                    <a:pt x="7785" y="19309"/>
                    <a:pt x="10813" y="19309"/>
                  </a:cubicBezTo>
                  <a:cubicBezTo>
                    <a:pt x="13084" y="19309"/>
                    <a:pt x="13588" y="17791"/>
                    <a:pt x="14093" y="16526"/>
                  </a:cubicBezTo>
                  <a:cubicBezTo>
                    <a:pt x="17877" y="6657"/>
                    <a:pt x="25951" y="5644"/>
                    <a:pt x="27464" y="5644"/>
                  </a:cubicBezTo>
                  <a:cubicBezTo>
                    <a:pt x="35033" y="5644"/>
                    <a:pt x="42602" y="24876"/>
                    <a:pt x="46891" y="36010"/>
                  </a:cubicBezTo>
                  <a:cubicBezTo>
                    <a:pt x="54964" y="56002"/>
                    <a:pt x="63038" y="85355"/>
                    <a:pt x="63038" y="86115"/>
                  </a:cubicBezTo>
                  <a:cubicBezTo>
                    <a:pt x="63038" y="86368"/>
                    <a:pt x="63038" y="86874"/>
                    <a:pt x="61019" y="88898"/>
                  </a:cubicBezTo>
                  <a:lnTo>
                    <a:pt x="2992" y="153932"/>
                  </a:lnTo>
                  <a:cubicBezTo>
                    <a:pt x="217" y="156716"/>
                    <a:pt x="217" y="157222"/>
                    <a:pt x="217" y="157981"/>
                  </a:cubicBezTo>
                  <a:cubicBezTo>
                    <a:pt x="217" y="159499"/>
                    <a:pt x="1730" y="161018"/>
                    <a:pt x="3244" y="161018"/>
                  </a:cubicBezTo>
                  <a:cubicBezTo>
                    <a:pt x="5010" y="161018"/>
                    <a:pt x="6272" y="159246"/>
                    <a:pt x="7281" y="158234"/>
                  </a:cubicBezTo>
                  <a:lnTo>
                    <a:pt x="65056" y="93200"/>
                  </a:lnTo>
                  <a:cubicBezTo>
                    <a:pt x="73129" y="119517"/>
                    <a:pt x="76157" y="129386"/>
                    <a:pt x="82212" y="143557"/>
                  </a:cubicBezTo>
                  <a:cubicBezTo>
                    <a:pt x="85492" y="151149"/>
                    <a:pt x="91042" y="163801"/>
                    <a:pt x="113496" y="163801"/>
                  </a:cubicBezTo>
                  <a:cubicBezTo>
                    <a:pt x="128129" y="163801"/>
                    <a:pt x="134941" y="150643"/>
                    <a:pt x="134941" y="147353"/>
                  </a:cubicBezTo>
                  <a:cubicBezTo>
                    <a:pt x="134941" y="146088"/>
                    <a:pt x="134437" y="144569"/>
                    <a:pt x="131914" y="144569"/>
                  </a:cubicBezTo>
                  <a:cubicBezTo>
                    <a:pt x="129391" y="144569"/>
                    <a:pt x="129139" y="145582"/>
                    <a:pt x="128382" y="148112"/>
                  </a:cubicBezTo>
                  <a:cubicBezTo>
                    <a:pt x="126111" y="154185"/>
                    <a:pt x="119804" y="158234"/>
                    <a:pt x="115010" y="158234"/>
                  </a:cubicBezTo>
                  <a:cubicBezTo>
                    <a:pt x="102143" y="158234"/>
                    <a:pt x="84987" y="96996"/>
                    <a:pt x="79437" y="77511"/>
                  </a:cubicBezTo>
                  <a:lnTo>
                    <a:pt x="139483" y="99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192B7C7-5F95-572A-AAFA-71126CE5D948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248455" y="4401667"/>
              <a:ext cx="45917" cy="176958"/>
            </a:xfrm>
            <a:custGeom>
              <a:avLst/>
              <a:gdLst>
                <a:gd name="connsiteX0" fmla="*/ 42608 w 45917"/>
                <a:gd name="connsiteY0" fmla="*/ 72 h 176958"/>
                <a:gd name="connsiteX1" fmla="*/ 223 w 45917"/>
                <a:gd name="connsiteY1" fmla="*/ 88463 h 176958"/>
                <a:gd name="connsiteX2" fmla="*/ 42608 w 45917"/>
                <a:gd name="connsiteY2" fmla="*/ 177031 h 176958"/>
                <a:gd name="connsiteX3" fmla="*/ 46140 w 45917"/>
                <a:gd name="connsiteY3" fmla="*/ 174905 h 176958"/>
                <a:gd name="connsiteX4" fmla="*/ 44374 w 45917"/>
                <a:gd name="connsiteY4" fmla="*/ 172248 h 176958"/>
                <a:gd name="connsiteX5" fmla="*/ 12232 w 45917"/>
                <a:gd name="connsiteY5" fmla="*/ 88640 h 176958"/>
                <a:gd name="connsiteX6" fmla="*/ 44904 w 45917"/>
                <a:gd name="connsiteY6" fmla="*/ 4323 h 176958"/>
                <a:gd name="connsiteX7" fmla="*/ 46140 w 45917"/>
                <a:gd name="connsiteY7" fmla="*/ 2198 h 176958"/>
                <a:gd name="connsiteX8" fmla="*/ 42608 w 45917"/>
                <a:gd name="connsiteY8" fmla="*/ 7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608" y="72"/>
                  </a:moveTo>
                  <a:cubicBezTo>
                    <a:pt x="9053" y="23808"/>
                    <a:pt x="223" y="61361"/>
                    <a:pt x="223" y="88463"/>
                  </a:cubicBezTo>
                  <a:cubicBezTo>
                    <a:pt x="223" y="113439"/>
                    <a:pt x="7640" y="152232"/>
                    <a:pt x="42608" y="177031"/>
                  </a:cubicBezTo>
                  <a:cubicBezTo>
                    <a:pt x="44021" y="177031"/>
                    <a:pt x="46140" y="177031"/>
                    <a:pt x="46140" y="174905"/>
                  </a:cubicBezTo>
                  <a:cubicBezTo>
                    <a:pt x="46140" y="173842"/>
                    <a:pt x="45610" y="173488"/>
                    <a:pt x="44374" y="172248"/>
                  </a:cubicBezTo>
                  <a:cubicBezTo>
                    <a:pt x="20886" y="150992"/>
                    <a:pt x="12232" y="120879"/>
                    <a:pt x="12232" y="88640"/>
                  </a:cubicBezTo>
                  <a:cubicBezTo>
                    <a:pt x="12232" y="40813"/>
                    <a:pt x="30422" y="17431"/>
                    <a:pt x="44904" y="4323"/>
                  </a:cubicBezTo>
                  <a:cubicBezTo>
                    <a:pt x="45610" y="3615"/>
                    <a:pt x="46140" y="3083"/>
                    <a:pt x="46140" y="2198"/>
                  </a:cubicBezTo>
                  <a:cubicBezTo>
                    <a:pt x="46140" y="72"/>
                    <a:pt x="44021" y="72"/>
                    <a:pt x="42608" y="7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93EA6E37-9A77-F2BD-7A6F-9BED2AA1CB6F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326238" y="4416900"/>
              <a:ext cx="64284" cy="117618"/>
            </a:xfrm>
            <a:custGeom>
              <a:avLst/>
              <a:gdLst>
                <a:gd name="connsiteX0" fmla="*/ 40139 w 64284"/>
                <a:gd name="connsiteY0" fmla="*/ 5032 h 117618"/>
                <a:gd name="connsiteX1" fmla="*/ 34841 w 64284"/>
                <a:gd name="connsiteY1" fmla="*/ 72 h 117618"/>
                <a:gd name="connsiteX2" fmla="*/ 226 w 64284"/>
                <a:gd name="connsiteY2" fmla="*/ 11409 h 117618"/>
                <a:gd name="connsiteX3" fmla="*/ 226 w 64284"/>
                <a:gd name="connsiteY3" fmla="*/ 17786 h 117618"/>
                <a:gd name="connsiteX4" fmla="*/ 25834 w 64284"/>
                <a:gd name="connsiteY4" fmla="*/ 12826 h 117618"/>
                <a:gd name="connsiteX5" fmla="*/ 25834 w 64284"/>
                <a:gd name="connsiteY5" fmla="*/ 103165 h 117618"/>
                <a:gd name="connsiteX6" fmla="*/ 8173 w 64284"/>
                <a:gd name="connsiteY6" fmla="*/ 111313 h 117618"/>
                <a:gd name="connsiteX7" fmla="*/ 1462 w 64284"/>
                <a:gd name="connsiteY7" fmla="*/ 111313 h 117618"/>
                <a:gd name="connsiteX8" fmla="*/ 1462 w 64284"/>
                <a:gd name="connsiteY8" fmla="*/ 117690 h 117618"/>
                <a:gd name="connsiteX9" fmla="*/ 32898 w 64284"/>
                <a:gd name="connsiteY9" fmla="*/ 116982 h 117618"/>
                <a:gd name="connsiteX10" fmla="*/ 64510 w 64284"/>
                <a:gd name="connsiteY10" fmla="*/ 117690 h 117618"/>
                <a:gd name="connsiteX11" fmla="*/ 64510 w 64284"/>
                <a:gd name="connsiteY11" fmla="*/ 111313 h 117618"/>
                <a:gd name="connsiteX12" fmla="*/ 57799 w 64284"/>
                <a:gd name="connsiteY12" fmla="*/ 111313 h 117618"/>
                <a:gd name="connsiteX13" fmla="*/ 40139 w 64284"/>
                <a:gd name="connsiteY13" fmla="*/ 103165 h 117618"/>
                <a:gd name="connsiteX14" fmla="*/ 40139 w 64284"/>
                <a:gd name="connsiteY14" fmla="*/ 5032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139" y="5032"/>
                  </a:moveTo>
                  <a:cubicBezTo>
                    <a:pt x="40139" y="249"/>
                    <a:pt x="39786" y="72"/>
                    <a:pt x="34841" y="72"/>
                  </a:cubicBezTo>
                  <a:cubicBezTo>
                    <a:pt x="23538" y="11232"/>
                    <a:pt x="7467" y="11409"/>
                    <a:pt x="226" y="11409"/>
                  </a:cubicBezTo>
                  <a:lnTo>
                    <a:pt x="226" y="17786"/>
                  </a:lnTo>
                  <a:cubicBezTo>
                    <a:pt x="4465" y="17786"/>
                    <a:pt x="16120" y="17786"/>
                    <a:pt x="25834" y="12826"/>
                  </a:cubicBezTo>
                  <a:lnTo>
                    <a:pt x="25834" y="103165"/>
                  </a:lnTo>
                  <a:cubicBezTo>
                    <a:pt x="25834" y="109010"/>
                    <a:pt x="25834" y="111313"/>
                    <a:pt x="8173" y="111313"/>
                  </a:cubicBezTo>
                  <a:lnTo>
                    <a:pt x="1462" y="111313"/>
                  </a:lnTo>
                  <a:lnTo>
                    <a:pt x="1462" y="117690"/>
                  </a:lnTo>
                  <a:cubicBezTo>
                    <a:pt x="4641" y="117513"/>
                    <a:pt x="26364" y="116982"/>
                    <a:pt x="32898" y="116982"/>
                  </a:cubicBezTo>
                  <a:cubicBezTo>
                    <a:pt x="38373" y="116982"/>
                    <a:pt x="60625" y="117513"/>
                    <a:pt x="64510" y="117690"/>
                  </a:cubicBezTo>
                  <a:lnTo>
                    <a:pt x="64510" y="111313"/>
                  </a:lnTo>
                  <a:lnTo>
                    <a:pt x="57799" y="111313"/>
                  </a:lnTo>
                  <a:cubicBezTo>
                    <a:pt x="40139" y="111313"/>
                    <a:pt x="40139" y="109010"/>
                    <a:pt x="40139" y="103165"/>
                  </a:cubicBezTo>
                  <a:lnTo>
                    <a:pt x="40139" y="503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94843CFE-4681-37F2-9929-5FFBE205AC0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420094" y="4401667"/>
              <a:ext cx="45740" cy="176958"/>
            </a:xfrm>
            <a:custGeom>
              <a:avLst/>
              <a:gdLst>
                <a:gd name="connsiteX0" fmla="*/ 3585 w 45740"/>
                <a:gd name="connsiteY0" fmla="*/ 72 h 176958"/>
                <a:gd name="connsiteX1" fmla="*/ 230 w 45740"/>
                <a:gd name="connsiteY1" fmla="*/ 2198 h 176958"/>
                <a:gd name="connsiteX2" fmla="*/ 1819 w 45740"/>
                <a:gd name="connsiteY2" fmla="*/ 4855 h 176958"/>
                <a:gd name="connsiteX3" fmla="*/ 33962 w 45740"/>
                <a:gd name="connsiteY3" fmla="*/ 88463 h 176958"/>
                <a:gd name="connsiteX4" fmla="*/ 3409 w 45740"/>
                <a:gd name="connsiteY4" fmla="*/ 170831 h 176958"/>
                <a:gd name="connsiteX5" fmla="*/ 230 w 45740"/>
                <a:gd name="connsiteY5" fmla="*/ 174905 h 176958"/>
                <a:gd name="connsiteX6" fmla="*/ 2526 w 45740"/>
                <a:gd name="connsiteY6" fmla="*/ 177031 h 176958"/>
                <a:gd name="connsiteX7" fmla="*/ 33079 w 45740"/>
                <a:gd name="connsiteY7" fmla="*/ 143198 h 176958"/>
                <a:gd name="connsiteX8" fmla="*/ 45971 w 45740"/>
                <a:gd name="connsiteY8" fmla="*/ 88640 h 176958"/>
                <a:gd name="connsiteX9" fmla="*/ 3585 w 45740"/>
                <a:gd name="connsiteY9" fmla="*/ 72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85" y="72"/>
                  </a:moveTo>
                  <a:cubicBezTo>
                    <a:pt x="2349" y="72"/>
                    <a:pt x="230" y="72"/>
                    <a:pt x="230" y="2198"/>
                  </a:cubicBezTo>
                  <a:cubicBezTo>
                    <a:pt x="230" y="3083"/>
                    <a:pt x="760" y="3615"/>
                    <a:pt x="1819" y="4855"/>
                  </a:cubicBezTo>
                  <a:cubicBezTo>
                    <a:pt x="17007" y="18848"/>
                    <a:pt x="33962" y="42762"/>
                    <a:pt x="33962" y="88463"/>
                  </a:cubicBezTo>
                  <a:cubicBezTo>
                    <a:pt x="33962" y="125484"/>
                    <a:pt x="22482" y="153472"/>
                    <a:pt x="3409" y="170831"/>
                  </a:cubicBezTo>
                  <a:cubicBezTo>
                    <a:pt x="407" y="173842"/>
                    <a:pt x="230" y="174019"/>
                    <a:pt x="230" y="174905"/>
                  </a:cubicBezTo>
                  <a:cubicBezTo>
                    <a:pt x="230" y="175791"/>
                    <a:pt x="760" y="177031"/>
                    <a:pt x="2526" y="177031"/>
                  </a:cubicBezTo>
                  <a:cubicBezTo>
                    <a:pt x="4645" y="177031"/>
                    <a:pt x="21423" y="165340"/>
                    <a:pt x="33079" y="143198"/>
                  </a:cubicBezTo>
                  <a:cubicBezTo>
                    <a:pt x="40849" y="128495"/>
                    <a:pt x="45971" y="109365"/>
                    <a:pt x="45971" y="88640"/>
                  </a:cubicBezTo>
                  <a:cubicBezTo>
                    <a:pt x="45971" y="63664"/>
                    <a:pt x="38553" y="24871"/>
                    <a:pt x="3585" y="7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A289F659-855A-C114-2D38-D864157D0BB4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236623" y="4617438"/>
              <a:ext cx="94483" cy="79888"/>
            </a:xfrm>
            <a:custGeom>
              <a:avLst/>
              <a:gdLst>
                <a:gd name="connsiteX0" fmla="*/ 35721 w 94483"/>
                <a:gd name="connsiteY0" fmla="*/ 59419 h 79888"/>
                <a:gd name="connsiteX1" fmla="*/ 19120 w 94483"/>
                <a:gd name="connsiteY1" fmla="*/ 75007 h 79888"/>
                <a:gd name="connsiteX2" fmla="*/ 9583 w 94483"/>
                <a:gd name="connsiteY2" fmla="*/ 72527 h 79888"/>
                <a:gd name="connsiteX3" fmla="*/ 17354 w 94483"/>
                <a:gd name="connsiteY3" fmla="*/ 62784 h 79888"/>
                <a:gd name="connsiteX4" fmla="*/ 10289 w 94483"/>
                <a:gd name="connsiteY4" fmla="*/ 56230 h 79888"/>
                <a:gd name="connsiteX5" fmla="*/ 223 w 94483"/>
                <a:gd name="connsiteY5" fmla="*/ 67036 h 79888"/>
                <a:gd name="connsiteX6" fmla="*/ 18766 w 94483"/>
                <a:gd name="connsiteY6" fmla="*/ 79967 h 79888"/>
                <a:gd name="connsiteX7" fmla="*/ 38546 w 94483"/>
                <a:gd name="connsiteY7" fmla="*/ 67390 h 79888"/>
                <a:gd name="connsiteX8" fmla="*/ 59562 w 94483"/>
                <a:gd name="connsiteY8" fmla="*/ 79967 h 79888"/>
                <a:gd name="connsiteX9" fmla="*/ 90645 w 94483"/>
                <a:gd name="connsiteY9" fmla="*/ 52865 h 79888"/>
                <a:gd name="connsiteX10" fmla="*/ 87819 w 94483"/>
                <a:gd name="connsiteY10" fmla="*/ 50562 h 79888"/>
                <a:gd name="connsiteX11" fmla="*/ 84464 w 94483"/>
                <a:gd name="connsiteY11" fmla="*/ 53573 h 79888"/>
                <a:gd name="connsiteX12" fmla="*/ 60269 w 94483"/>
                <a:gd name="connsiteY12" fmla="*/ 75007 h 79888"/>
                <a:gd name="connsiteX13" fmla="*/ 49496 w 94483"/>
                <a:gd name="connsiteY13" fmla="*/ 63493 h 79888"/>
                <a:gd name="connsiteX14" fmla="*/ 58679 w 94483"/>
                <a:gd name="connsiteY14" fmla="*/ 23106 h 79888"/>
                <a:gd name="connsiteX15" fmla="*/ 75987 w 94483"/>
                <a:gd name="connsiteY15" fmla="*/ 5038 h 79888"/>
                <a:gd name="connsiteX16" fmla="*/ 85523 w 94483"/>
                <a:gd name="connsiteY16" fmla="*/ 7518 h 79888"/>
                <a:gd name="connsiteX17" fmla="*/ 77753 w 94483"/>
                <a:gd name="connsiteY17" fmla="*/ 17261 h 79888"/>
                <a:gd name="connsiteX18" fmla="*/ 84817 w 94483"/>
                <a:gd name="connsiteY18" fmla="*/ 23815 h 79888"/>
                <a:gd name="connsiteX19" fmla="*/ 94707 w 94483"/>
                <a:gd name="connsiteY19" fmla="*/ 13009 h 79888"/>
                <a:gd name="connsiteX20" fmla="*/ 76340 w 94483"/>
                <a:gd name="connsiteY20" fmla="*/ 78 h 79888"/>
                <a:gd name="connsiteX21" fmla="*/ 56560 w 94483"/>
                <a:gd name="connsiteY21" fmla="*/ 12655 h 79888"/>
                <a:gd name="connsiteX22" fmla="*/ 35367 w 94483"/>
                <a:gd name="connsiteY22" fmla="*/ 78 h 79888"/>
                <a:gd name="connsiteX23" fmla="*/ 4285 w 94483"/>
                <a:gd name="connsiteY23" fmla="*/ 27180 h 79888"/>
                <a:gd name="connsiteX24" fmla="*/ 7287 w 94483"/>
                <a:gd name="connsiteY24" fmla="*/ 29483 h 79888"/>
                <a:gd name="connsiteX25" fmla="*/ 10643 w 94483"/>
                <a:gd name="connsiteY25" fmla="*/ 26472 h 79888"/>
                <a:gd name="connsiteX26" fmla="*/ 34837 w 94483"/>
                <a:gd name="connsiteY26" fmla="*/ 5038 h 79888"/>
                <a:gd name="connsiteX27" fmla="*/ 45434 w 94483"/>
                <a:gd name="connsiteY27" fmla="*/ 16729 h 79888"/>
                <a:gd name="connsiteX28" fmla="*/ 41725 w 94483"/>
                <a:gd name="connsiteY28" fmla="*/ 35151 h 79888"/>
                <a:gd name="connsiteX29" fmla="*/ 35721 w 94483"/>
                <a:gd name="connsiteY29" fmla="*/ 59419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721" y="59419"/>
                  </a:moveTo>
                  <a:cubicBezTo>
                    <a:pt x="33954" y="65441"/>
                    <a:pt x="28126" y="75007"/>
                    <a:pt x="19120" y="75007"/>
                  </a:cubicBezTo>
                  <a:cubicBezTo>
                    <a:pt x="18590" y="75007"/>
                    <a:pt x="13292" y="75007"/>
                    <a:pt x="9583" y="72527"/>
                  </a:cubicBezTo>
                  <a:cubicBezTo>
                    <a:pt x="16824" y="70224"/>
                    <a:pt x="17354" y="63847"/>
                    <a:pt x="17354" y="62784"/>
                  </a:cubicBezTo>
                  <a:cubicBezTo>
                    <a:pt x="17354" y="58887"/>
                    <a:pt x="14351" y="56230"/>
                    <a:pt x="10289" y="56230"/>
                  </a:cubicBezTo>
                  <a:cubicBezTo>
                    <a:pt x="5344" y="56230"/>
                    <a:pt x="223" y="60482"/>
                    <a:pt x="223" y="67036"/>
                  </a:cubicBezTo>
                  <a:cubicBezTo>
                    <a:pt x="223" y="75892"/>
                    <a:pt x="10113" y="79967"/>
                    <a:pt x="18766" y="79967"/>
                  </a:cubicBezTo>
                  <a:cubicBezTo>
                    <a:pt x="26890" y="79967"/>
                    <a:pt x="34131" y="74830"/>
                    <a:pt x="38546" y="67390"/>
                  </a:cubicBezTo>
                  <a:cubicBezTo>
                    <a:pt x="42785" y="76778"/>
                    <a:pt x="52498" y="79967"/>
                    <a:pt x="59562" y="79967"/>
                  </a:cubicBezTo>
                  <a:cubicBezTo>
                    <a:pt x="79872" y="79967"/>
                    <a:pt x="90645" y="57825"/>
                    <a:pt x="90645" y="52865"/>
                  </a:cubicBezTo>
                  <a:cubicBezTo>
                    <a:pt x="90645" y="50562"/>
                    <a:pt x="88349" y="50562"/>
                    <a:pt x="87819" y="50562"/>
                  </a:cubicBezTo>
                  <a:cubicBezTo>
                    <a:pt x="85347" y="50562"/>
                    <a:pt x="85170" y="51448"/>
                    <a:pt x="84464" y="53573"/>
                  </a:cubicBezTo>
                  <a:cubicBezTo>
                    <a:pt x="80755" y="65796"/>
                    <a:pt x="70159" y="75007"/>
                    <a:pt x="60269" y="75007"/>
                  </a:cubicBezTo>
                  <a:cubicBezTo>
                    <a:pt x="53204" y="75007"/>
                    <a:pt x="49496" y="70224"/>
                    <a:pt x="49496" y="63493"/>
                  </a:cubicBezTo>
                  <a:cubicBezTo>
                    <a:pt x="49496" y="58887"/>
                    <a:pt x="53734" y="42768"/>
                    <a:pt x="58679" y="23106"/>
                  </a:cubicBezTo>
                  <a:cubicBezTo>
                    <a:pt x="62211" y="9467"/>
                    <a:pt x="70159" y="5038"/>
                    <a:pt x="75987" y="5038"/>
                  </a:cubicBezTo>
                  <a:cubicBezTo>
                    <a:pt x="76340" y="5038"/>
                    <a:pt x="81815" y="5038"/>
                    <a:pt x="85523" y="7518"/>
                  </a:cubicBezTo>
                  <a:cubicBezTo>
                    <a:pt x="79872" y="9112"/>
                    <a:pt x="77753" y="14072"/>
                    <a:pt x="77753" y="17261"/>
                  </a:cubicBezTo>
                  <a:cubicBezTo>
                    <a:pt x="77753" y="21158"/>
                    <a:pt x="80755" y="23815"/>
                    <a:pt x="84817" y="23815"/>
                  </a:cubicBezTo>
                  <a:cubicBezTo>
                    <a:pt x="88879" y="23815"/>
                    <a:pt x="94707" y="20449"/>
                    <a:pt x="94707" y="13009"/>
                  </a:cubicBezTo>
                  <a:cubicBezTo>
                    <a:pt x="94707" y="3090"/>
                    <a:pt x="83404" y="78"/>
                    <a:pt x="76340" y="78"/>
                  </a:cubicBezTo>
                  <a:cubicBezTo>
                    <a:pt x="67509" y="78"/>
                    <a:pt x="60445" y="5924"/>
                    <a:pt x="56560" y="12655"/>
                  </a:cubicBezTo>
                  <a:cubicBezTo>
                    <a:pt x="53381" y="5392"/>
                    <a:pt x="45257" y="78"/>
                    <a:pt x="35367" y="78"/>
                  </a:cubicBezTo>
                  <a:cubicBezTo>
                    <a:pt x="15587" y="78"/>
                    <a:pt x="4285" y="21866"/>
                    <a:pt x="4285" y="27180"/>
                  </a:cubicBezTo>
                  <a:cubicBezTo>
                    <a:pt x="4285" y="29483"/>
                    <a:pt x="6757" y="29483"/>
                    <a:pt x="7287" y="29483"/>
                  </a:cubicBezTo>
                  <a:cubicBezTo>
                    <a:pt x="9583" y="29483"/>
                    <a:pt x="9760" y="28774"/>
                    <a:pt x="10643" y="26472"/>
                  </a:cubicBezTo>
                  <a:cubicBezTo>
                    <a:pt x="15058" y="12655"/>
                    <a:pt x="26184" y="5038"/>
                    <a:pt x="34837" y="5038"/>
                  </a:cubicBezTo>
                  <a:cubicBezTo>
                    <a:pt x="40665" y="5038"/>
                    <a:pt x="45434" y="8227"/>
                    <a:pt x="45434" y="16729"/>
                  </a:cubicBezTo>
                  <a:cubicBezTo>
                    <a:pt x="45434" y="20272"/>
                    <a:pt x="43315" y="29129"/>
                    <a:pt x="41725" y="35151"/>
                  </a:cubicBezTo>
                  <a:lnTo>
                    <a:pt x="35721" y="5941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54751A69-D279-002E-90BB-2C7B45338EBB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353327" y="4617438"/>
              <a:ext cx="81238" cy="79888"/>
            </a:xfrm>
            <a:custGeom>
              <a:avLst/>
              <a:gdLst>
                <a:gd name="connsiteX0" fmla="*/ 19124 w 81238"/>
                <a:gd name="connsiteY0" fmla="*/ 62607 h 79888"/>
                <a:gd name="connsiteX1" fmla="*/ 41906 w 81238"/>
                <a:gd name="connsiteY1" fmla="*/ 42591 h 79888"/>
                <a:gd name="connsiteX2" fmla="*/ 63982 w 81238"/>
                <a:gd name="connsiteY2" fmla="*/ 23992 h 79888"/>
                <a:gd name="connsiteX3" fmla="*/ 81466 w 81238"/>
                <a:gd name="connsiteY3" fmla="*/ 2204 h 79888"/>
                <a:gd name="connsiteX4" fmla="*/ 78464 w 81238"/>
                <a:gd name="connsiteY4" fmla="*/ 78 h 79888"/>
                <a:gd name="connsiteX5" fmla="*/ 75461 w 81238"/>
                <a:gd name="connsiteY5" fmla="*/ 1850 h 79888"/>
                <a:gd name="connsiteX6" fmla="*/ 62039 w 81238"/>
                <a:gd name="connsiteY6" fmla="*/ 12655 h 79888"/>
                <a:gd name="connsiteX7" fmla="*/ 51973 w 81238"/>
                <a:gd name="connsiteY7" fmla="*/ 7341 h 79888"/>
                <a:gd name="connsiteX8" fmla="*/ 38021 w 81238"/>
                <a:gd name="connsiteY8" fmla="*/ 78 h 79888"/>
                <a:gd name="connsiteX9" fmla="*/ 14356 w 81238"/>
                <a:gd name="connsiteY9" fmla="*/ 20803 h 79888"/>
                <a:gd name="connsiteX10" fmla="*/ 17358 w 81238"/>
                <a:gd name="connsiteY10" fmla="*/ 22929 h 79888"/>
                <a:gd name="connsiteX11" fmla="*/ 20537 w 81238"/>
                <a:gd name="connsiteY11" fmla="*/ 20449 h 79888"/>
                <a:gd name="connsiteX12" fmla="*/ 35902 w 81238"/>
                <a:gd name="connsiteY12" fmla="*/ 13895 h 79888"/>
                <a:gd name="connsiteX13" fmla="*/ 47028 w 81238"/>
                <a:gd name="connsiteY13" fmla="*/ 15489 h 79888"/>
                <a:gd name="connsiteX14" fmla="*/ 62392 w 81238"/>
                <a:gd name="connsiteY14" fmla="*/ 17615 h 79888"/>
                <a:gd name="connsiteX15" fmla="*/ 37844 w 81238"/>
                <a:gd name="connsiteY15" fmla="*/ 39048 h 79888"/>
                <a:gd name="connsiteX16" fmla="*/ 15945 w 81238"/>
                <a:gd name="connsiteY16" fmla="*/ 58002 h 79888"/>
                <a:gd name="connsiteX17" fmla="*/ 227 w 81238"/>
                <a:gd name="connsiteY17" fmla="*/ 77841 h 79888"/>
                <a:gd name="connsiteX18" fmla="*/ 3230 w 81238"/>
                <a:gd name="connsiteY18" fmla="*/ 79967 h 79888"/>
                <a:gd name="connsiteX19" fmla="*/ 6232 w 81238"/>
                <a:gd name="connsiteY19" fmla="*/ 78195 h 79888"/>
                <a:gd name="connsiteX20" fmla="*/ 22480 w 81238"/>
                <a:gd name="connsiteY20" fmla="*/ 67390 h 79888"/>
                <a:gd name="connsiteX21" fmla="*/ 32016 w 81238"/>
                <a:gd name="connsiteY21" fmla="*/ 71995 h 79888"/>
                <a:gd name="connsiteX22" fmla="*/ 46675 w 81238"/>
                <a:gd name="connsiteY22" fmla="*/ 79967 h 79888"/>
                <a:gd name="connsiteX23" fmla="*/ 77404 w 81238"/>
                <a:gd name="connsiteY23" fmla="*/ 52511 h 79888"/>
                <a:gd name="connsiteX24" fmla="*/ 74402 w 81238"/>
                <a:gd name="connsiteY24" fmla="*/ 50208 h 79888"/>
                <a:gd name="connsiteX25" fmla="*/ 71223 w 81238"/>
                <a:gd name="connsiteY25" fmla="*/ 53042 h 79888"/>
                <a:gd name="connsiteX26" fmla="*/ 48794 w 81238"/>
                <a:gd name="connsiteY26" fmla="*/ 66150 h 79888"/>
                <a:gd name="connsiteX27" fmla="*/ 35902 w 81238"/>
                <a:gd name="connsiteY27" fmla="*/ 64202 h 79888"/>
                <a:gd name="connsiteX28" fmla="*/ 23186 w 81238"/>
                <a:gd name="connsiteY28" fmla="*/ 62430 h 79888"/>
                <a:gd name="connsiteX29" fmla="*/ 19124 w 81238"/>
                <a:gd name="connsiteY29" fmla="*/ 62607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24" y="62607"/>
                  </a:moveTo>
                  <a:cubicBezTo>
                    <a:pt x="23716" y="58002"/>
                    <a:pt x="26895" y="54636"/>
                    <a:pt x="41906" y="42591"/>
                  </a:cubicBezTo>
                  <a:cubicBezTo>
                    <a:pt x="45615" y="39580"/>
                    <a:pt x="58860" y="28951"/>
                    <a:pt x="63982" y="23992"/>
                  </a:cubicBezTo>
                  <a:cubicBezTo>
                    <a:pt x="74755" y="13364"/>
                    <a:pt x="81466" y="4330"/>
                    <a:pt x="81466" y="2204"/>
                  </a:cubicBezTo>
                  <a:cubicBezTo>
                    <a:pt x="81466" y="78"/>
                    <a:pt x="79170" y="78"/>
                    <a:pt x="78464" y="78"/>
                  </a:cubicBezTo>
                  <a:cubicBezTo>
                    <a:pt x="76874" y="78"/>
                    <a:pt x="76344" y="433"/>
                    <a:pt x="75461" y="1850"/>
                  </a:cubicBezTo>
                  <a:cubicBezTo>
                    <a:pt x="69986" y="9998"/>
                    <a:pt x="66278" y="12655"/>
                    <a:pt x="62039" y="12655"/>
                  </a:cubicBezTo>
                  <a:cubicBezTo>
                    <a:pt x="59920" y="12655"/>
                    <a:pt x="57271" y="12478"/>
                    <a:pt x="51973" y="7341"/>
                  </a:cubicBezTo>
                  <a:cubicBezTo>
                    <a:pt x="45968" y="1318"/>
                    <a:pt x="42083" y="78"/>
                    <a:pt x="38021" y="78"/>
                  </a:cubicBezTo>
                  <a:cubicBezTo>
                    <a:pt x="23892" y="78"/>
                    <a:pt x="14356" y="15489"/>
                    <a:pt x="14356" y="20803"/>
                  </a:cubicBezTo>
                  <a:cubicBezTo>
                    <a:pt x="14356" y="22397"/>
                    <a:pt x="16122" y="22929"/>
                    <a:pt x="17358" y="22929"/>
                  </a:cubicBezTo>
                  <a:cubicBezTo>
                    <a:pt x="19477" y="22929"/>
                    <a:pt x="19831" y="22397"/>
                    <a:pt x="20537" y="20449"/>
                  </a:cubicBezTo>
                  <a:cubicBezTo>
                    <a:pt x="23186" y="14249"/>
                    <a:pt x="33076" y="13895"/>
                    <a:pt x="35902" y="13895"/>
                  </a:cubicBezTo>
                  <a:cubicBezTo>
                    <a:pt x="39964" y="13895"/>
                    <a:pt x="44555" y="14958"/>
                    <a:pt x="47028" y="15489"/>
                  </a:cubicBezTo>
                  <a:cubicBezTo>
                    <a:pt x="56741" y="17615"/>
                    <a:pt x="57977" y="17615"/>
                    <a:pt x="62392" y="17615"/>
                  </a:cubicBezTo>
                  <a:cubicBezTo>
                    <a:pt x="57801" y="22397"/>
                    <a:pt x="54622" y="25586"/>
                    <a:pt x="37844" y="39048"/>
                  </a:cubicBezTo>
                  <a:cubicBezTo>
                    <a:pt x="24069" y="50031"/>
                    <a:pt x="19301" y="54459"/>
                    <a:pt x="15945" y="58002"/>
                  </a:cubicBezTo>
                  <a:cubicBezTo>
                    <a:pt x="5349" y="68453"/>
                    <a:pt x="227" y="76247"/>
                    <a:pt x="227" y="77841"/>
                  </a:cubicBezTo>
                  <a:cubicBezTo>
                    <a:pt x="227" y="79967"/>
                    <a:pt x="2523" y="79967"/>
                    <a:pt x="3230" y="79967"/>
                  </a:cubicBezTo>
                  <a:cubicBezTo>
                    <a:pt x="4996" y="79967"/>
                    <a:pt x="5349" y="79612"/>
                    <a:pt x="6232" y="78195"/>
                  </a:cubicBezTo>
                  <a:cubicBezTo>
                    <a:pt x="11000" y="71464"/>
                    <a:pt x="16475" y="67390"/>
                    <a:pt x="22480" y="67390"/>
                  </a:cubicBezTo>
                  <a:cubicBezTo>
                    <a:pt x="24599" y="67390"/>
                    <a:pt x="27248" y="67567"/>
                    <a:pt x="32016" y="71995"/>
                  </a:cubicBezTo>
                  <a:cubicBezTo>
                    <a:pt x="37491" y="77310"/>
                    <a:pt x="41023" y="79967"/>
                    <a:pt x="46675" y="79967"/>
                  </a:cubicBezTo>
                  <a:cubicBezTo>
                    <a:pt x="65571" y="79967"/>
                    <a:pt x="77404" y="58533"/>
                    <a:pt x="77404" y="52511"/>
                  </a:cubicBezTo>
                  <a:cubicBezTo>
                    <a:pt x="77404" y="50385"/>
                    <a:pt x="75461" y="50208"/>
                    <a:pt x="74402" y="50208"/>
                  </a:cubicBezTo>
                  <a:cubicBezTo>
                    <a:pt x="72282" y="50208"/>
                    <a:pt x="71929" y="51093"/>
                    <a:pt x="71223" y="53042"/>
                  </a:cubicBezTo>
                  <a:cubicBezTo>
                    <a:pt x="67867" y="61899"/>
                    <a:pt x="57448" y="66150"/>
                    <a:pt x="48794" y="66150"/>
                  </a:cubicBezTo>
                  <a:cubicBezTo>
                    <a:pt x="44732" y="66150"/>
                    <a:pt x="40317" y="65264"/>
                    <a:pt x="35902" y="64202"/>
                  </a:cubicBezTo>
                  <a:cubicBezTo>
                    <a:pt x="27778" y="62430"/>
                    <a:pt x="26365" y="62430"/>
                    <a:pt x="23186" y="62430"/>
                  </a:cubicBezTo>
                  <a:cubicBezTo>
                    <a:pt x="22833" y="62430"/>
                    <a:pt x="20184" y="62430"/>
                    <a:pt x="19124" y="6260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D14390A3-8D1E-181C-E785-D649F6A7AFAB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454665" y="4617438"/>
              <a:ext cx="94483" cy="79888"/>
            </a:xfrm>
            <a:custGeom>
              <a:avLst/>
              <a:gdLst>
                <a:gd name="connsiteX0" fmla="*/ 35729 w 94483"/>
                <a:gd name="connsiteY0" fmla="*/ 59419 h 79888"/>
                <a:gd name="connsiteX1" fmla="*/ 19128 w 94483"/>
                <a:gd name="connsiteY1" fmla="*/ 75007 h 79888"/>
                <a:gd name="connsiteX2" fmla="*/ 9592 w 94483"/>
                <a:gd name="connsiteY2" fmla="*/ 72527 h 79888"/>
                <a:gd name="connsiteX3" fmla="*/ 17362 w 94483"/>
                <a:gd name="connsiteY3" fmla="*/ 62784 h 79888"/>
                <a:gd name="connsiteX4" fmla="*/ 10298 w 94483"/>
                <a:gd name="connsiteY4" fmla="*/ 56230 h 79888"/>
                <a:gd name="connsiteX5" fmla="*/ 231 w 94483"/>
                <a:gd name="connsiteY5" fmla="*/ 67036 h 79888"/>
                <a:gd name="connsiteX6" fmla="*/ 18775 w 94483"/>
                <a:gd name="connsiteY6" fmla="*/ 79967 h 79888"/>
                <a:gd name="connsiteX7" fmla="*/ 38555 w 94483"/>
                <a:gd name="connsiteY7" fmla="*/ 67390 h 79888"/>
                <a:gd name="connsiteX8" fmla="*/ 59571 w 94483"/>
                <a:gd name="connsiteY8" fmla="*/ 79967 h 79888"/>
                <a:gd name="connsiteX9" fmla="*/ 90653 w 94483"/>
                <a:gd name="connsiteY9" fmla="*/ 52865 h 79888"/>
                <a:gd name="connsiteX10" fmla="*/ 87828 w 94483"/>
                <a:gd name="connsiteY10" fmla="*/ 50562 h 79888"/>
                <a:gd name="connsiteX11" fmla="*/ 84472 w 94483"/>
                <a:gd name="connsiteY11" fmla="*/ 53573 h 79888"/>
                <a:gd name="connsiteX12" fmla="*/ 60277 w 94483"/>
                <a:gd name="connsiteY12" fmla="*/ 75007 h 79888"/>
                <a:gd name="connsiteX13" fmla="*/ 49504 w 94483"/>
                <a:gd name="connsiteY13" fmla="*/ 63493 h 79888"/>
                <a:gd name="connsiteX14" fmla="*/ 58688 w 94483"/>
                <a:gd name="connsiteY14" fmla="*/ 23106 h 79888"/>
                <a:gd name="connsiteX15" fmla="*/ 75995 w 94483"/>
                <a:gd name="connsiteY15" fmla="*/ 5038 h 79888"/>
                <a:gd name="connsiteX16" fmla="*/ 85532 w 94483"/>
                <a:gd name="connsiteY16" fmla="*/ 7518 h 79888"/>
                <a:gd name="connsiteX17" fmla="*/ 77761 w 94483"/>
                <a:gd name="connsiteY17" fmla="*/ 17261 h 79888"/>
                <a:gd name="connsiteX18" fmla="*/ 84825 w 94483"/>
                <a:gd name="connsiteY18" fmla="*/ 23815 h 79888"/>
                <a:gd name="connsiteX19" fmla="*/ 94715 w 94483"/>
                <a:gd name="connsiteY19" fmla="*/ 13009 h 79888"/>
                <a:gd name="connsiteX20" fmla="*/ 76348 w 94483"/>
                <a:gd name="connsiteY20" fmla="*/ 78 h 79888"/>
                <a:gd name="connsiteX21" fmla="*/ 56569 w 94483"/>
                <a:gd name="connsiteY21" fmla="*/ 12655 h 79888"/>
                <a:gd name="connsiteX22" fmla="*/ 35376 w 94483"/>
                <a:gd name="connsiteY22" fmla="*/ 78 h 79888"/>
                <a:gd name="connsiteX23" fmla="*/ 4293 w 94483"/>
                <a:gd name="connsiteY23" fmla="*/ 27180 h 79888"/>
                <a:gd name="connsiteX24" fmla="*/ 7296 w 94483"/>
                <a:gd name="connsiteY24" fmla="*/ 29483 h 79888"/>
                <a:gd name="connsiteX25" fmla="*/ 10651 w 94483"/>
                <a:gd name="connsiteY25" fmla="*/ 26472 h 79888"/>
                <a:gd name="connsiteX26" fmla="*/ 34846 w 94483"/>
                <a:gd name="connsiteY26" fmla="*/ 5038 h 79888"/>
                <a:gd name="connsiteX27" fmla="*/ 45442 w 94483"/>
                <a:gd name="connsiteY27" fmla="*/ 16729 h 79888"/>
                <a:gd name="connsiteX28" fmla="*/ 41734 w 94483"/>
                <a:gd name="connsiteY28" fmla="*/ 35151 h 79888"/>
                <a:gd name="connsiteX29" fmla="*/ 35729 w 94483"/>
                <a:gd name="connsiteY29" fmla="*/ 59419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729" y="59419"/>
                  </a:moveTo>
                  <a:cubicBezTo>
                    <a:pt x="33963" y="65441"/>
                    <a:pt x="28135" y="75007"/>
                    <a:pt x="19128" y="75007"/>
                  </a:cubicBezTo>
                  <a:cubicBezTo>
                    <a:pt x="18598" y="75007"/>
                    <a:pt x="13300" y="75007"/>
                    <a:pt x="9592" y="72527"/>
                  </a:cubicBezTo>
                  <a:cubicBezTo>
                    <a:pt x="16832" y="70224"/>
                    <a:pt x="17362" y="63847"/>
                    <a:pt x="17362" y="62784"/>
                  </a:cubicBezTo>
                  <a:cubicBezTo>
                    <a:pt x="17362" y="58887"/>
                    <a:pt x="14360" y="56230"/>
                    <a:pt x="10298" y="56230"/>
                  </a:cubicBezTo>
                  <a:cubicBezTo>
                    <a:pt x="5353" y="56230"/>
                    <a:pt x="231" y="60482"/>
                    <a:pt x="231" y="67036"/>
                  </a:cubicBezTo>
                  <a:cubicBezTo>
                    <a:pt x="231" y="75892"/>
                    <a:pt x="10121" y="79967"/>
                    <a:pt x="18775" y="79967"/>
                  </a:cubicBezTo>
                  <a:cubicBezTo>
                    <a:pt x="26899" y="79967"/>
                    <a:pt x="34140" y="74830"/>
                    <a:pt x="38555" y="67390"/>
                  </a:cubicBezTo>
                  <a:cubicBezTo>
                    <a:pt x="42793" y="76778"/>
                    <a:pt x="52507" y="79967"/>
                    <a:pt x="59571" y="79967"/>
                  </a:cubicBezTo>
                  <a:cubicBezTo>
                    <a:pt x="79880" y="79967"/>
                    <a:pt x="90653" y="57825"/>
                    <a:pt x="90653" y="52865"/>
                  </a:cubicBezTo>
                  <a:cubicBezTo>
                    <a:pt x="90653" y="50562"/>
                    <a:pt x="88358" y="50562"/>
                    <a:pt x="87828" y="50562"/>
                  </a:cubicBezTo>
                  <a:cubicBezTo>
                    <a:pt x="85355" y="50562"/>
                    <a:pt x="85179" y="51448"/>
                    <a:pt x="84472" y="53573"/>
                  </a:cubicBezTo>
                  <a:cubicBezTo>
                    <a:pt x="80763" y="65796"/>
                    <a:pt x="70167" y="75007"/>
                    <a:pt x="60277" y="75007"/>
                  </a:cubicBezTo>
                  <a:cubicBezTo>
                    <a:pt x="53213" y="75007"/>
                    <a:pt x="49504" y="70224"/>
                    <a:pt x="49504" y="63493"/>
                  </a:cubicBezTo>
                  <a:cubicBezTo>
                    <a:pt x="49504" y="58887"/>
                    <a:pt x="53743" y="42768"/>
                    <a:pt x="58688" y="23106"/>
                  </a:cubicBezTo>
                  <a:cubicBezTo>
                    <a:pt x="62220" y="9467"/>
                    <a:pt x="70167" y="5038"/>
                    <a:pt x="75995" y="5038"/>
                  </a:cubicBezTo>
                  <a:cubicBezTo>
                    <a:pt x="76348" y="5038"/>
                    <a:pt x="81823" y="5038"/>
                    <a:pt x="85532" y="7518"/>
                  </a:cubicBezTo>
                  <a:cubicBezTo>
                    <a:pt x="79880" y="9112"/>
                    <a:pt x="77761" y="14072"/>
                    <a:pt x="77761" y="17261"/>
                  </a:cubicBezTo>
                  <a:cubicBezTo>
                    <a:pt x="77761" y="21158"/>
                    <a:pt x="80763" y="23815"/>
                    <a:pt x="84825" y="23815"/>
                  </a:cubicBezTo>
                  <a:cubicBezTo>
                    <a:pt x="88887" y="23815"/>
                    <a:pt x="94715" y="20449"/>
                    <a:pt x="94715" y="13009"/>
                  </a:cubicBezTo>
                  <a:cubicBezTo>
                    <a:pt x="94715" y="3090"/>
                    <a:pt x="83413" y="78"/>
                    <a:pt x="76348" y="78"/>
                  </a:cubicBezTo>
                  <a:cubicBezTo>
                    <a:pt x="67518" y="78"/>
                    <a:pt x="60454" y="5924"/>
                    <a:pt x="56569" y="12655"/>
                  </a:cubicBezTo>
                  <a:cubicBezTo>
                    <a:pt x="53390" y="5392"/>
                    <a:pt x="45266" y="78"/>
                    <a:pt x="35376" y="78"/>
                  </a:cubicBezTo>
                  <a:cubicBezTo>
                    <a:pt x="15596" y="78"/>
                    <a:pt x="4293" y="21866"/>
                    <a:pt x="4293" y="27180"/>
                  </a:cubicBezTo>
                  <a:cubicBezTo>
                    <a:pt x="4293" y="29483"/>
                    <a:pt x="6766" y="29483"/>
                    <a:pt x="7296" y="29483"/>
                  </a:cubicBezTo>
                  <a:cubicBezTo>
                    <a:pt x="9592" y="29483"/>
                    <a:pt x="9768" y="28774"/>
                    <a:pt x="10651" y="26472"/>
                  </a:cubicBezTo>
                  <a:cubicBezTo>
                    <a:pt x="15066" y="12655"/>
                    <a:pt x="26192" y="5038"/>
                    <a:pt x="34846" y="5038"/>
                  </a:cubicBezTo>
                  <a:cubicBezTo>
                    <a:pt x="40674" y="5038"/>
                    <a:pt x="45442" y="8227"/>
                    <a:pt x="45442" y="16729"/>
                  </a:cubicBezTo>
                  <a:cubicBezTo>
                    <a:pt x="45442" y="20272"/>
                    <a:pt x="43323" y="29129"/>
                    <a:pt x="41734" y="35151"/>
                  </a:cubicBezTo>
                  <a:lnTo>
                    <a:pt x="35729" y="5941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A7369DAC-BB00-3C06-A42B-C86F3CE32C4E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7682153" y="4848527"/>
              <a:ext cx="152385" cy="172833"/>
            </a:xfrm>
            <a:custGeom>
              <a:avLst/>
              <a:gdLst>
                <a:gd name="connsiteX0" fmla="*/ 84640 w 152385"/>
                <a:gd name="connsiteY0" fmla="*/ 19829 h 172833"/>
                <a:gd name="connsiteX1" fmla="*/ 111383 w 152385"/>
                <a:gd name="connsiteY1" fmla="*/ 7936 h 172833"/>
                <a:gd name="connsiteX2" fmla="*/ 120970 w 152385"/>
                <a:gd name="connsiteY2" fmla="*/ 3128 h 172833"/>
                <a:gd name="connsiteX3" fmla="*/ 116934 w 152385"/>
                <a:gd name="connsiteY3" fmla="*/ 91 h 172833"/>
                <a:gd name="connsiteX4" fmla="*/ 79594 w 152385"/>
                <a:gd name="connsiteY4" fmla="*/ 850 h 172833"/>
                <a:gd name="connsiteX5" fmla="*/ 46039 w 152385"/>
                <a:gd name="connsiteY5" fmla="*/ 91 h 172833"/>
                <a:gd name="connsiteX6" fmla="*/ 41246 w 152385"/>
                <a:gd name="connsiteY6" fmla="*/ 5152 h 172833"/>
                <a:gd name="connsiteX7" fmla="*/ 48310 w 152385"/>
                <a:gd name="connsiteY7" fmla="*/ 7936 h 172833"/>
                <a:gd name="connsiteX8" fmla="*/ 57897 w 152385"/>
                <a:gd name="connsiteY8" fmla="*/ 8442 h 172833"/>
                <a:gd name="connsiteX9" fmla="*/ 64709 w 152385"/>
                <a:gd name="connsiteY9" fmla="*/ 12491 h 172833"/>
                <a:gd name="connsiteX10" fmla="*/ 63700 w 152385"/>
                <a:gd name="connsiteY10" fmla="*/ 17299 h 172833"/>
                <a:gd name="connsiteX11" fmla="*/ 29893 w 152385"/>
                <a:gd name="connsiteY11" fmla="*/ 153187 h 172833"/>
                <a:gd name="connsiteX12" fmla="*/ 6934 w 152385"/>
                <a:gd name="connsiteY12" fmla="*/ 165080 h 172833"/>
                <a:gd name="connsiteX13" fmla="*/ 122 w 152385"/>
                <a:gd name="connsiteY13" fmla="*/ 170142 h 172833"/>
                <a:gd name="connsiteX14" fmla="*/ 6934 w 152385"/>
                <a:gd name="connsiteY14" fmla="*/ 172925 h 172833"/>
                <a:gd name="connsiteX15" fmla="*/ 123746 w 152385"/>
                <a:gd name="connsiteY15" fmla="*/ 172925 h 172833"/>
                <a:gd name="connsiteX16" fmla="*/ 131567 w 152385"/>
                <a:gd name="connsiteY16" fmla="*/ 168623 h 172833"/>
                <a:gd name="connsiteX17" fmla="*/ 151498 w 152385"/>
                <a:gd name="connsiteY17" fmla="*/ 113964 h 172833"/>
                <a:gd name="connsiteX18" fmla="*/ 152507 w 152385"/>
                <a:gd name="connsiteY18" fmla="*/ 110421 h 172833"/>
                <a:gd name="connsiteX19" fmla="*/ 149480 w 152385"/>
                <a:gd name="connsiteY19" fmla="*/ 107638 h 172833"/>
                <a:gd name="connsiteX20" fmla="*/ 145191 w 152385"/>
                <a:gd name="connsiteY20" fmla="*/ 112952 h 172833"/>
                <a:gd name="connsiteX21" fmla="*/ 81865 w 152385"/>
                <a:gd name="connsiteY21" fmla="*/ 165080 h 172833"/>
                <a:gd name="connsiteX22" fmla="*/ 58149 w 152385"/>
                <a:gd name="connsiteY22" fmla="*/ 165080 h 172833"/>
                <a:gd name="connsiteX23" fmla="*/ 52599 w 152385"/>
                <a:gd name="connsiteY23" fmla="*/ 164827 h 172833"/>
                <a:gd name="connsiteX24" fmla="*/ 49319 w 152385"/>
                <a:gd name="connsiteY24" fmla="*/ 162297 h 172833"/>
                <a:gd name="connsiteX25" fmla="*/ 50581 w 152385"/>
                <a:gd name="connsiteY25" fmla="*/ 156477 h 172833"/>
                <a:gd name="connsiteX26" fmla="*/ 84640 w 152385"/>
                <a:gd name="connsiteY26" fmla="*/ 19829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640" y="19829"/>
                  </a:moveTo>
                  <a:cubicBezTo>
                    <a:pt x="86911" y="10719"/>
                    <a:pt x="87668" y="7936"/>
                    <a:pt x="111383" y="7936"/>
                  </a:cubicBezTo>
                  <a:cubicBezTo>
                    <a:pt x="118952" y="7936"/>
                    <a:pt x="120970" y="7936"/>
                    <a:pt x="120970" y="3128"/>
                  </a:cubicBezTo>
                  <a:cubicBezTo>
                    <a:pt x="120970" y="91"/>
                    <a:pt x="118195" y="91"/>
                    <a:pt x="116934" y="91"/>
                  </a:cubicBezTo>
                  <a:cubicBezTo>
                    <a:pt x="108608" y="91"/>
                    <a:pt x="87920" y="850"/>
                    <a:pt x="79594" y="850"/>
                  </a:cubicBezTo>
                  <a:cubicBezTo>
                    <a:pt x="72026" y="850"/>
                    <a:pt x="53608" y="91"/>
                    <a:pt x="46039" y="91"/>
                  </a:cubicBezTo>
                  <a:cubicBezTo>
                    <a:pt x="44273" y="91"/>
                    <a:pt x="41246" y="91"/>
                    <a:pt x="41246" y="5152"/>
                  </a:cubicBezTo>
                  <a:cubicBezTo>
                    <a:pt x="41246" y="7936"/>
                    <a:pt x="43516" y="7936"/>
                    <a:pt x="48310" y="7936"/>
                  </a:cubicBezTo>
                  <a:cubicBezTo>
                    <a:pt x="48815" y="7936"/>
                    <a:pt x="53608" y="7936"/>
                    <a:pt x="57897" y="8442"/>
                  </a:cubicBezTo>
                  <a:cubicBezTo>
                    <a:pt x="62438" y="8948"/>
                    <a:pt x="64709" y="9201"/>
                    <a:pt x="64709" y="12491"/>
                  </a:cubicBezTo>
                  <a:cubicBezTo>
                    <a:pt x="64709" y="13503"/>
                    <a:pt x="64457" y="14262"/>
                    <a:pt x="63700" y="17299"/>
                  </a:cubicBezTo>
                  <a:lnTo>
                    <a:pt x="29893" y="153187"/>
                  </a:lnTo>
                  <a:cubicBezTo>
                    <a:pt x="27370" y="163056"/>
                    <a:pt x="26865" y="165080"/>
                    <a:pt x="6934" y="165080"/>
                  </a:cubicBezTo>
                  <a:cubicBezTo>
                    <a:pt x="2645" y="165080"/>
                    <a:pt x="122" y="165080"/>
                    <a:pt x="122" y="170142"/>
                  </a:cubicBezTo>
                  <a:cubicBezTo>
                    <a:pt x="122" y="172925"/>
                    <a:pt x="2393" y="172925"/>
                    <a:pt x="6934" y="172925"/>
                  </a:cubicBezTo>
                  <a:lnTo>
                    <a:pt x="123746" y="172925"/>
                  </a:lnTo>
                  <a:cubicBezTo>
                    <a:pt x="129801" y="172925"/>
                    <a:pt x="130053" y="172925"/>
                    <a:pt x="131567" y="168623"/>
                  </a:cubicBezTo>
                  <a:lnTo>
                    <a:pt x="151498" y="113964"/>
                  </a:lnTo>
                  <a:cubicBezTo>
                    <a:pt x="152507" y="111181"/>
                    <a:pt x="152507" y="110675"/>
                    <a:pt x="152507" y="110421"/>
                  </a:cubicBezTo>
                  <a:cubicBezTo>
                    <a:pt x="152507" y="109409"/>
                    <a:pt x="151750" y="107638"/>
                    <a:pt x="149480" y="107638"/>
                  </a:cubicBezTo>
                  <a:cubicBezTo>
                    <a:pt x="147209" y="107638"/>
                    <a:pt x="146957" y="108903"/>
                    <a:pt x="145191" y="112952"/>
                  </a:cubicBezTo>
                  <a:cubicBezTo>
                    <a:pt x="136613" y="136233"/>
                    <a:pt x="125512" y="165080"/>
                    <a:pt x="81865" y="165080"/>
                  </a:cubicBezTo>
                  <a:lnTo>
                    <a:pt x="58149" y="165080"/>
                  </a:lnTo>
                  <a:cubicBezTo>
                    <a:pt x="54617" y="165080"/>
                    <a:pt x="54113" y="165080"/>
                    <a:pt x="52599" y="164827"/>
                  </a:cubicBezTo>
                  <a:cubicBezTo>
                    <a:pt x="50076" y="164574"/>
                    <a:pt x="49319" y="164321"/>
                    <a:pt x="49319" y="162297"/>
                  </a:cubicBezTo>
                  <a:cubicBezTo>
                    <a:pt x="49319" y="161538"/>
                    <a:pt x="49319" y="161032"/>
                    <a:pt x="50581" y="156477"/>
                  </a:cubicBezTo>
                  <a:lnTo>
                    <a:pt x="84640" y="198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6903F546-B4D2-C052-F715-BC2264226031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7852491" y="4981201"/>
              <a:ext cx="94483" cy="79888"/>
            </a:xfrm>
            <a:custGeom>
              <a:avLst/>
              <a:gdLst>
                <a:gd name="connsiteX0" fmla="*/ 35626 w 94483"/>
                <a:gd name="connsiteY0" fmla="*/ 59433 h 79888"/>
                <a:gd name="connsiteX1" fmla="*/ 19025 w 94483"/>
                <a:gd name="connsiteY1" fmla="*/ 75021 h 79888"/>
                <a:gd name="connsiteX2" fmla="*/ 9489 w 94483"/>
                <a:gd name="connsiteY2" fmla="*/ 72541 h 79888"/>
                <a:gd name="connsiteX3" fmla="*/ 17259 w 94483"/>
                <a:gd name="connsiteY3" fmla="*/ 62799 h 79888"/>
                <a:gd name="connsiteX4" fmla="*/ 10195 w 94483"/>
                <a:gd name="connsiteY4" fmla="*/ 56245 h 79888"/>
                <a:gd name="connsiteX5" fmla="*/ 129 w 94483"/>
                <a:gd name="connsiteY5" fmla="*/ 67050 h 79888"/>
                <a:gd name="connsiteX6" fmla="*/ 18672 w 94483"/>
                <a:gd name="connsiteY6" fmla="*/ 79981 h 79888"/>
                <a:gd name="connsiteX7" fmla="*/ 38452 w 94483"/>
                <a:gd name="connsiteY7" fmla="*/ 67404 h 79888"/>
                <a:gd name="connsiteX8" fmla="*/ 59468 w 94483"/>
                <a:gd name="connsiteY8" fmla="*/ 79981 h 79888"/>
                <a:gd name="connsiteX9" fmla="*/ 90551 w 94483"/>
                <a:gd name="connsiteY9" fmla="*/ 52879 h 79888"/>
                <a:gd name="connsiteX10" fmla="*/ 87725 w 94483"/>
                <a:gd name="connsiteY10" fmla="*/ 50576 h 79888"/>
                <a:gd name="connsiteX11" fmla="*/ 84369 w 94483"/>
                <a:gd name="connsiteY11" fmla="*/ 53588 h 79888"/>
                <a:gd name="connsiteX12" fmla="*/ 60175 w 94483"/>
                <a:gd name="connsiteY12" fmla="*/ 75021 h 79888"/>
                <a:gd name="connsiteX13" fmla="*/ 49402 w 94483"/>
                <a:gd name="connsiteY13" fmla="*/ 63507 h 79888"/>
                <a:gd name="connsiteX14" fmla="*/ 58585 w 94483"/>
                <a:gd name="connsiteY14" fmla="*/ 23120 h 79888"/>
                <a:gd name="connsiteX15" fmla="*/ 75892 w 94483"/>
                <a:gd name="connsiteY15" fmla="*/ 5052 h 79888"/>
                <a:gd name="connsiteX16" fmla="*/ 85429 w 94483"/>
                <a:gd name="connsiteY16" fmla="*/ 7532 h 79888"/>
                <a:gd name="connsiteX17" fmla="*/ 77658 w 94483"/>
                <a:gd name="connsiteY17" fmla="*/ 17275 h 79888"/>
                <a:gd name="connsiteX18" fmla="*/ 84723 w 94483"/>
                <a:gd name="connsiteY18" fmla="*/ 23829 h 79888"/>
                <a:gd name="connsiteX19" fmla="*/ 94613 w 94483"/>
                <a:gd name="connsiteY19" fmla="*/ 13024 h 79888"/>
                <a:gd name="connsiteX20" fmla="*/ 76246 w 94483"/>
                <a:gd name="connsiteY20" fmla="*/ 93 h 79888"/>
                <a:gd name="connsiteX21" fmla="*/ 56466 w 94483"/>
                <a:gd name="connsiteY21" fmla="*/ 12669 h 79888"/>
                <a:gd name="connsiteX22" fmla="*/ 35273 w 94483"/>
                <a:gd name="connsiteY22" fmla="*/ 93 h 79888"/>
                <a:gd name="connsiteX23" fmla="*/ 4191 w 94483"/>
                <a:gd name="connsiteY23" fmla="*/ 27194 h 79888"/>
                <a:gd name="connsiteX24" fmla="*/ 7193 w 94483"/>
                <a:gd name="connsiteY24" fmla="*/ 29497 h 79888"/>
                <a:gd name="connsiteX25" fmla="*/ 10548 w 94483"/>
                <a:gd name="connsiteY25" fmla="*/ 26486 h 79888"/>
                <a:gd name="connsiteX26" fmla="*/ 34743 w 94483"/>
                <a:gd name="connsiteY26" fmla="*/ 5052 h 79888"/>
                <a:gd name="connsiteX27" fmla="*/ 45340 w 94483"/>
                <a:gd name="connsiteY27" fmla="*/ 16743 h 79888"/>
                <a:gd name="connsiteX28" fmla="*/ 41631 w 94483"/>
                <a:gd name="connsiteY28" fmla="*/ 35166 h 79888"/>
                <a:gd name="connsiteX29" fmla="*/ 35626 w 94483"/>
                <a:gd name="connsiteY29" fmla="*/ 594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26" y="59433"/>
                  </a:moveTo>
                  <a:cubicBezTo>
                    <a:pt x="33860" y="65456"/>
                    <a:pt x="28032" y="75021"/>
                    <a:pt x="19025" y="75021"/>
                  </a:cubicBezTo>
                  <a:cubicBezTo>
                    <a:pt x="18496" y="75021"/>
                    <a:pt x="13197" y="75021"/>
                    <a:pt x="9489" y="72541"/>
                  </a:cubicBezTo>
                  <a:cubicBezTo>
                    <a:pt x="16730" y="70238"/>
                    <a:pt x="17259" y="63862"/>
                    <a:pt x="17259" y="62799"/>
                  </a:cubicBezTo>
                  <a:cubicBezTo>
                    <a:pt x="17259" y="58902"/>
                    <a:pt x="14257" y="56245"/>
                    <a:pt x="10195" y="56245"/>
                  </a:cubicBezTo>
                  <a:cubicBezTo>
                    <a:pt x="5250" y="56245"/>
                    <a:pt x="129" y="60496"/>
                    <a:pt x="129" y="67050"/>
                  </a:cubicBezTo>
                  <a:cubicBezTo>
                    <a:pt x="129" y="75907"/>
                    <a:pt x="10019" y="79981"/>
                    <a:pt x="18672" y="79981"/>
                  </a:cubicBezTo>
                  <a:cubicBezTo>
                    <a:pt x="26796" y="79981"/>
                    <a:pt x="34037" y="74844"/>
                    <a:pt x="38452" y="67404"/>
                  </a:cubicBezTo>
                  <a:cubicBezTo>
                    <a:pt x="42691" y="76792"/>
                    <a:pt x="52404" y="79981"/>
                    <a:pt x="59468" y="79981"/>
                  </a:cubicBezTo>
                  <a:cubicBezTo>
                    <a:pt x="79778" y="79981"/>
                    <a:pt x="90551" y="57839"/>
                    <a:pt x="90551" y="52879"/>
                  </a:cubicBezTo>
                  <a:cubicBezTo>
                    <a:pt x="90551" y="50576"/>
                    <a:pt x="88255" y="50576"/>
                    <a:pt x="87725" y="50576"/>
                  </a:cubicBezTo>
                  <a:cubicBezTo>
                    <a:pt x="85252" y="50576"/>
                    <a:pt x="85076" y="51462"/>
                    <a:pt x="84369" y="53588"/>
                  </a:cubicBezTo>
                  <a:cubicBezTo>
                    <a:pt x="80661" y="65810"/>
                    <a:pt x="70064" y="75021"/>
                    <a:pt x="60175" y="75021"/>
                  </a:cubicBezTo>
                  <a:cubicBezTo>
                    <a:pt x="53110" y="75021"/>
                    <a:pt x="49402" y="70238"/>
                    <a:pt x="49402" y="63507"/>
                  </a:cubicBezTo>
                  <a:cubicBezTo>
                    <a:pt x="49402" y="58902"/>
                    <a:pt x="53640" y="42782"/>
                    <a:pt x="58585" y="23120"/>
                  </a:cubicBezTo>
                  <a:cubicBezTo>
                    <a:pt x="62117" y="9481"/>
                    <a:pt x="70064" y="5052"/>
                    <a:pt x="75892" y="5052"/>
                  </a:cubicBezTo>
                  <a:cubicBezTo>
                    <a:pt x="76246" y="5052"/>
                    <a:pt x="81720" y="5052"/>
                    <a:pt x="85429" y="7532"/>
                  </a:cubicBezTo>
                  <a:cubicBezTo>
                    <a:pt x="79778" y="9127"/>
                    <a:pt x="77658" y="14086"/>
                    <a:pt x="77658" y="17275"/>
                  </a:cubicBezTo>
                  <a:cubicBezTo>
                    <a:pt x="77658" y="21172"/>
                    <a:pt x="80661" y="23829"/>
                    <a:pt x="84723" y="23829"/>
                  </a:cubicBezTo>
                  <a:cubicBezTo>
                    <a:pt x="88785" y="23829"/>
                    <a:pt x="94613" y="20463"/>
                    <a:pt x="94613" y="13024"/>
                  </a:cubicBezTo>
                  <a:cubicBezTo>
                    <a:pt x="94613" y="3104"/>
                    <a:pt x="83310" y="93"/>
                    <a:pt x="76246" y="93"/>
                  </a:cubicBezTo>
                  <a:cubicBezTo>
                    <a:pt x="67415" y="93"/>
                    <a:pt x="60351" y="5938"/>
                    <a:pt x="56466" y="12669"/>
                  </a:cubicBezTo>
                  <a:cubicBezTo>
                    <a:pt x="53287" y="5407"/>
                    <a:pt x="45163" y="93"/>
                    <a:pt x="35273" y="93"/>
                  </a:cubicBezTo>
                  <a:cubicBezTo>
                    <a:pt x="15493" y="93"/>
                    <a:pt x="4191" y="21880"/>
                    <a:pt x="4191" y="27194"/>
                  </a:cubicBezTo>
                  <a:cubicBezTo>
                    <a:pt x="4191" y="29497"/>
                    <a:pt x="6663" y="29497"/>
                    <a:pt x="7193" y="29497"/>
                  </a:cubicBezTo>
                  <a:cubicBezTo>
                    <a:pt x="9489" y="29497"/>
                    <a:pt x="9665" y="28789"/>
                    <a:pt x="10548" y="26486"/>
                  </a:cubicBezTo>
                  <a:cubicBezTo>
                    <a:pt x="14964" y="12669"/>
                    <a:pt x="26090" y="5052"/>
                    <a:pt x="34743" y="5052"/>
                  </a:cubicBezTo>
                  <a:cubicBezTo>
                    <a:pt x="40571" y="5052"/>
                    <a:pt x="45340" y="8241"/>
                    <a:pt x="45340" y="16743"/>
                  </a:cubicBezTo>
                  <a:cubicBezTo>
                    <a:pt x="45340" y="20286"/>
                    <a:pt x="43220" y="29143"/>
                    <a:pt x="41631" y="35166"/>
                  </a:cubicBezTo>
                  <a:lnTo>
                    <a:pt x="35626" y="594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6000124B-B835-C308-9DD4-D86E25EEACF0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978858" y="4909512"/>
              <a:ext cx="142041" cy="163724"/>
            </a:xfrm>
            <a:custGeom>
              <a:avLst/>
              <a:gdLst>
                <a:gd name="connsiteX0" fmla="*/ 139400 w 142041"/>
                <a:gd name="connsiteY0" fmla="*/ 9960 h 163724"/>
                <a:gd name="connsiteX1" fmla="*/ 142175 w 142041"/>
                <a:gd name="connsiteY1" fmla="*/ 5911 h 163724"/>
                <a:gd name="connsiteX2" fmla="*/ 139147 w 142041"/>
                <a:gd name="connsiteY2" fmla="*/ 2875 h 163724"/>
                <a:gd name="connsiteX3" fmla="*/ 135111 w 142041"/>
                <a:gd name="connsiteY3" fmla="*/ 5911 h 163724"/>
                <a:gd name="connsiteX4" fmla="*/ 77335 w 142041"/>
                <a:gd name="connsiteY4" fmla="*/ 70439 h 163724"/>
                <a:gd name="connsiteX5" fmla="*/ 59423 w 142041"/>
                <a:gd name="connsiteY5" fmla="*/ 18564 h 163724"/>
                <a:gd name="connsiteX6" fmla="*/ 28895 w 142041"/>
                <a:gd name="connsiteY6" fmla="*/ 91 h 163724"/>
                <a:gd name="connsiteX7" fmla="*/ 7703 w 142041"/>
                <a:gd name="connsiteY7" fmla="*/ 16793 h 163724"/>
                <a:gd name="connsiteX8" fmla="*/ 10730 w 142041"/>
                <a:gd name="connsiteY8" fmla="*/ 19323 h 163724"/>
                <a:gd name="connsiteX9" fmla="*/ 14010 w 142041"/>
                <a:gd name="connsiteY9" fmla="*/ 16540 h 163724"/>
                <a:gd name="connsiteX10" fmla="*/ 27381 w 142041"/>
                <a:gd name="connsiteY10" fmla="*/ 5658 h 163724"/>
                <a:gd name="connsiteX11" fmla="*/ 46808 w 142041"/>
                <a:gd name="connsiteY11" fmla="*/ 36024 h 163724"/>
                <a:gd name="connsiteX12" fmla="*/ 62955 w 142041"/>
                <a:gd name="connsiteY12" fmla="*/ 86129 h 163724"/>
                <a:gd name="connsiteX13" fmla="*/ 60936 w 142041"/>
                <a:gd name="connsiteY13" fmla="*/ 88912 h 163724"/>
                <a:gd name="connsiteX14" fmla="*/ 2909 w 142041"/>
                <a:gd name="connsiteY14" fmla="*/ 153946 h 163724"/>
                <a:gd name="connsiteX15" fmla="*/ 134 w 142041"/>
                <a:gd name="connsiteY15" fmla="*/ 157995 h 163724"/>
                <a:gd name="connsiteX16" fmla="*/ 3161 w 142041"/>
                <a:gd name="connsiteY16" fmla="*/ 161032 h 163724"/>
                <a:gd name="connsiteX17" fmla="*/ 7198 w 142041"/>
                <a:gd name="connsiteY17" fmla="*/ 158248 h 163724"/>
                <a:gd name="connsiteX18" fmla="*/ 64973 w 142041"/>
                <a:gd name="connsiteY18" fmla="*/ 93214 h 163724"/>
                <a:gd name="connsiteX19" fmla="*/ 82129 w 142041"/>
                <a:gd name="connsiteY19" fmla="*/ 143571 h 163724"/>
                <a:gd name="connsiteX20" fmla="*/ 113413 w 142041"/>
                <a:gd name="connsiteY20" fmla="*/ 163815 h 163724"/>
                <a:gd name="connsiteX21" fmla="*/ 134858 w 142041"/>
                <a:gd name="connsiteY21" fmla="*/ 147367 h 163724"/>
                <a:gd name="connsiteX22" fmla="*/ 131831 w 142041"/>
                <a:gd name="connsiteY22" fmla="*/ 144583 h 163724"/>
                <a:gd name="connsiteX23" fmla="*/ 128299 w 142041"/>
                <a:gd name="connsiteY23" fmla="*/ 148126 h 163724"/>
                <a:gd name="connsiteX24" fmla="*/ 114927 w 142041"/>
                <a:gd name="connsiteY24" fmla="*/ 158248 h 163724"/>
                <a:gd name="connsiteX25" fmla="*/ 79354 w 142041"/>
                <a:gd name="connsiteY25" fmla="*/ 77525 h 163724"/>
                <a:gd name="connsiteX26" fmla="*/ 139400 w 142041"/>
                <a:gd name="connsiteY26" fmla="*/ 9960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00" y="9960"/>
                  </a:moveTo>
                  <a:cubicBezTo>
                    <a:pt x="142175" y="7177"/>
                    <a:pt x="142175" y="6671"/>
                    <a:pt x="142175" y="5911"/>
                  </a:cubicBezTo>
                  <a:cubicBezTo>
                    <a:pt x="142175" y="4393"/>
                    <a:pt x="141166" y="2875"/>
                    <a:pt x="139147" y="2875"/>
                  </a:cubicBezTo>
                  <a:cubicBezTo>
                    <a:pt x="137634" y="2875"/>
                    <a:pt x="136624" y="4140"/>
                    <a:pt x="135111" y="5911"/>
                  </a:cubicBezTo>
                  <a:lnTo>
                    <a:pt x="77335" y="70439"/>
                  </a:lnTo>
                  <a:cubicBezTo>
                    <a:pt x="67244" y="38302"/>
                    <a:pt x="65225" y="31976"/>
                    <a:pt x="59423" y="18564"/>
                  </a:cubicBezTo>
                  <a:cubicBezTo>
                    <a:pt x="56647" y="12744"/>
                    <a:pt x="51097" y="91"/>
                    <a:pt x="28895" y="91"/>
                  </a:cubicBezTo>
                  <a:cubicBezTo>
                    <a:pt x="14262" y="91"/>
                    <a:pt x="7703" y="13250"/>
                    <a:pt x="7703" y="16793"/>
                  </a:cubicBezTo>
                  <a:cubicBezTo>
                    <a:pt x="7703" y="17046"/>
                    <a:pt x="7703" y="19323"/>
                    <a:pt x="10730" y="19323"/>
                  </a:cubicBezTo>
                  <a:cubicBezTo>
                    <a:pt x="13001" y="19323"/>
                    <a:pt x="13505" y="17805"/>
                    <a:pt x="14010" y="16540"/>
                  </a:cubicBezTo>
                  <a:cubicBezTo>
                    <a:pt x="17794" y="6671"/>
                    <a:pt x="25868" y="5658"/>
                    <a:pt x="27381" y="5658"/>
                  </a:cubicBezTo>
                  <a:cubicBezTo>
                    <a:pt x="34950" y="5658"/>
                    <a:pt x="42519" y="24890"/>
                    <a:pt x="46808" y="36024"/>
                  </a:cubicBezTo>
                  <a:cubicBezTo>
                    <a:pt x="54881" y="56015"/>
                    <a:pt x="62955" y="85369"/>
                    <a:pt x="62955" y="86129"/>
                  </a:cubicBezTo>
                  <a:cubicBezTo>
                    <a:pt x="62955" y="86382"/>
                    <a:pt x="62955" y="86888"/>
                    <a:pt x="60936" y="88912"/>
                  </a:cubicBezTo>
                  <a:lnTo>
                    <a:pt x="2909" y="153946"/>
                  </a:lnTo>
                  <a:cubicBezTo>
                    <a:pt x="134" y="156730"/>
                    <a:pt x="134" y="157236"/>
                    <a:pt x="134" y="157995"/>
                  </a:cubicBezTo>
                  <a:cubicBezTo>
                    <a:pt x="134" y="159513"/>
                    <a:pt x="1647" y="161032"/>
                    <a:pt x="3161" y="161032"/>
                  </a:cubicBezTo>
                  <a:cubicBezTo>
                    <a:pt x="4927" y="161032"/>
                    <a:pt x="6189" y="159260"/>
                    <a:pt x="7198" y="158248"/>
                  </a:cubicBezTo>
                  <a:lnTo>
                    <a:pt x="64973" y="93214"/>
                  </a:lnTo>
                  <a:cubicBezTo>
                    <a:pt x="73047" y="119531"/>
                    <a:pt x="76074" y="129400"/>
                    <a:pt x="82129" y="143571"/>
                  </a:cubicBezTo>
                  <a:cubicBezTo>
                    <a:pt x="85409" y="151163"/>
                    <a:pt x="90959" y="163815"/>
                    <a:pt x="113413" y="163815"/>
                  </a:cubicBezTo>
                  <a:cubicBezTo>
                    <a:pt x="128046" y="163815"/>
                    <a:pt x="134858" y="150657"/>
                    <a:pt x="134858" y="147367"/>
                  </a:cubicBezTo>
                  <a:cubicBezTo>
                    <a:pt x="134858" y="146102"/>
                    <a:pt x="134354" y="144583"/>
                    <a:pt x="131831" y="144583"/>
                  </a:cubicBezTo>
                  <a:cubicBezTo>
                    <a:pt x="129308" y="144583"/>
                    <a:pt x="129056" y="145596"/>
                    <a:pt x="128299" y="148126"/>
                  </a:cubicBezTo>
                  <a:cubicBezTo>
                    <a:pt x="126028" y="154199"/>
                    <a:pt x="119721" y="158248"/>
                    <a:pt x="114927" y="158248"/>
                  </a:cubicBezTo>
                  <a:cubicBezTo>
                    <a:pt x="102060" y="158248"/>
                    <a:pt x="84904" y="97010"/>
                    <a:pt x="79354" y="77525"/>
                  </a:cubicBezTo>
                  <a:lnTo>
                    <a:pt x="139400" y="99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7FE6F0AD-3C86-1D76-2FA6-0E5916CF4306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149205" y="4757063"/>
              <a:ext cx="45917" cy="176958"/>
            </a:xfrm>
            <a:custGeom>
              <a:avLst/>
              <a:gdLst>
                <a:gd name="connsiteX0" fmla="*/ 42525 w 45917"/>
                <a:gd name="connsiteY0" fmla="*/ 86 h 176958"/>
                <a:gd name="connsiteX1" fmla="*/ 140 w 45917"/>
                <a:gd name="connsiteY1" fmla="*/ 88477 h 176958"/>
                <a:gd name="connsiteX2" fmla="*/ 42525 w 45917"/>
                <a:gd name="connsiteY2" fmla="*/ 177045 h 176958"/>
                <a:gd name="connsiteX3" fmla="*/ 46057 w 45917"/>
                <a:gd name="connsiteY3" fmla="*/ 174919 h 176958"/>
                <a:gd name="connsiteX4" fmla="*/ 44291 w 45917"/>
                <a:gd name="connsiteY4" fmla="*/ 172262 h 176958"/>
                <a:gd name="connsiteX5" fmla="*/ 12149 w 45917"/>
                <a:gd name="connsiteY5" fmla="*/ 88654 h 176958"/>
                <a:gd name="connsiteX6" fmla="*/ 44821 w 45917"/>
                <a:gd name="connsiteY6" fmla="*/ 4337 h 176958"/>
                <a:gd name="connsiteX7" fmla="*/ 46057 w 45917"/>
                <a:gd name="connsiteY7" fmla="*/ 2212 h 176958"/>
                <a:gd name="connsiteX8" fmla="*/ 42525 w 45917"/>
                <a:gd name="connsiteY8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525" y="86"/>
                  </a:moveTo>
                  <a:cubicBezTo>
                    <a:pt x="8970" y="23822"/>
                    <a:pt x="140" y="61375"/>
                    <a:pt x="140" y="88477"/>
                  </a:cubicBezTo>
                  <a:cubicBezTo>
                    <a:pt x="140" y="113453"/>
                    <a:pt x="7557" y="152246"/>
                    <a:pt x="42525" y="177045"/>
                  </a:cubicBezTo>
                  <a:cubicBezTo>
                    <a:pt x="43938" y="177045"/>
                    <a:pt x="46057" y="177045"/>
                    <a:pt x="46057" y="174919"/>
                  </a:cubicBezTo>
                  <a:cubicBezTo>
                    <a:pt x="46057" y="173856"/>
                    <a:pt x="45528" y="173502"/>
                    <a:pt x="44291" y="172262"/>
                  </a:cubicBezTo>
                  <a:cubicBezTo>
                    <a:pt x="20803" y="151006"/>
                    <a:pt x="12149" y="120893"/>
                    <a:pt x="12149" y="88654"/>
                  </a:cubicBezTo>
                  <a:cubicBezTo>
                    <a:pt x="12149" y="40827"/>
                    <a:pt x="30339" y="17445"/>
                    <a:pt x="44821" y="4337"/>
                  </a:cubicBezTo>
                  <a:cubicBezTo>
                    <a:pt x="45528" y="3629"/>
                    <a:pt x="46057" y="3097"/>
                    <a:pt x="46057" y="2212"/>
                  </a:cubicBezTo>
                  <a:cubicBezTo>
                    <a:pt x="46057" y="86"/>
                    <a:pt x="43938" y="86"/>
                    <a:pt x="42525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008E3C9-63F6-CF43-2959-ECB4B87CAAAF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226987" y="4772297"/>
              <a:ext cx="64284" cy="117618"/>
            </a:xfrm>
            <a:custGeom>
              <a:avLst/>
              <a:gdLst>
                <a:gd name="connsiteX0" fmla="*/ 40056 w 64284"/>
                <a:gd name="connsiteY0" fmla="*/ 5046 h 117618"/>
                <a:gd name="connsiteX1" fmla="*/ 34758 w 64284"/>
                <a:gd name="connsiteY1" fmla="*/ 86 h 117618"/>
                <a:gd name="connsiteX2" fmla="*/ 143 w 64284"/>
                <a:gd name="connsiteY2" fmla="*/ 11423 h 117618"/>
                <a:gd name="connsiteX3" fmla="*/ 143 w 64284"/>
                <a:gd name="connsiteY3" fmla="*/ 17800 h 117618"/>
                <a:gd name="connsiteX4" fmla="*/ 25751 w 64284"/>
                <a:gd name="connsiteY4" fmla="*/ 12840 h 117618"/>
                <a:gd name="connsiteX5" fmla="*/ 25751 w 64284"/>
                <a:gd name="connsiteY5" fmla="*/ 103179 h 117618"/>
                <a:gd name="connsiteX6" fmla="*/ 8090 w 64284"/>
                <a:gd name="connsiteY6" fmla="*/ 111327 h 117618"/>
                <a:gd name="connsiteX7" fmla="*/ 1379 w 64284"/>
                <a:gd name="connsiteY7" fmla="*/ 111327 h 117618"/>
                <a:gd name="connsiteX8" fmla="*/ 1379 w 64284"/>
                <a:gd name="connsiteY8" fmla="*/ 117704 h 117618"/>
                <a:gd name="connsiteX9" fmla="*/ 32815 w 64284"/>
                <a:gd name="connsiteY9" fmla="*/ 116996 h 117618"/>
                <a:gd name="connsiteX10" fmla="*/ 64427 w 64284"/>
                <a:gd name="connsiteY10" fmla="*/ 117704 h 117618"/>
                <a:gd name="connsiteX11" fmla="*/ 64427 w 64284"/>
                <a:gd name="connsiteY11" fmla="*/ 111327 h 117618"/>
                <a:gd name="connsiteX12" fmla="*/ 57716 w 64284"/>
                <a:gd name="connsiteY12" fmla="*/ 111327 h 117618"/>
                <a:gd name="connsiteX13" fmla="*/ 40056 w 64284"/>
                <a:gd name="connsiteY13" fmla="*/ 103179 h 117618"/>
                <a:gd name="connsiteX14" fmla="*/ 40056 w 64284"/>
                <a:gd name="connsiteY14" fmla="*/ 5046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056" y="5046"/>
                  </a:moveTo>
                  <a:cubicBezTo>
                    <a:pt x="40056" y="263"/>
                    <a:pt x="39703" y="86"/>
                    <a:pt x="34758" y="86"/>
                  </a:cubicBezTo>
                  <a:cubicBezTo>
                    <a:pt x="23455" y="11246"/>
                    <a:pt x="7384" y="11423"/>
                    <a:pt x="143" y="11423"/>
                  </a:cubicBezTo>
                  <a:lnTo>
                    <a:pt x="143" y="17800"/>
                  </a:lnTo>
                  <a:cubicBezTo>
                    <a:pt x="4382" y="17800"/>
                    <a:pt x="16038" y="17800"/>
                    <a:pt x="25751" y="12840"/>
                  </a:cubicBezTo>
                  <a:lnTo>
                    <a:pt x="25751" y="103179"/>
                  </a:lnTo>
                  <a:cubicBezTo>
                    <a:pt x="25751" y="109024"/>
                    <a:pt x="25751" y="111327"/>
                    <a:pt x="8090" y="111327"/>
                  </a:cubicBezTo>
                  <a:lnTo>
                    <a:pt x="1379" y="111327"/>
                  </a:lnTo>
                  <a:lnTo>
                    <a:pt x="1379" y="117704"/>
                  </a:lnTo>
                  <a:cubicBezTo>
                    <a:pt x="4558" y="117527"/>
                    <a:pt x="26281" y="116996"/>
                    <a:pt x="32815" y="116996"/>
                  </a:cubicBezTo>
                  <a:cubicBezTo>
                    <a:pt x="38290" y="116996"/>
                    <a:pt x="60542" y="117527"/>
                    <a:pt x="64427" y="117704"/>
                  </a:cubicBezTo>
                  <a:lnTo>
                    <a:pt x="64427" y="111327"/>
                  </a:lnTo>
                  <a:lnTo>
                    <a:pt x="57716" y="111327"/>
                  </a:lnTo>
                  <a:cubicBezTo>
                    <a:pt x="40056" y="111327"/>
                    <a:pt x="40056" y="109024"/>
                    <a:pt x="40056" y="103179"/>
                  </a:cubicBezTo>
                  <a:lnTo>
                    <a:pt x="40056" y="50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F787243A-3411-E583-B4BA-6D9F53823F98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320843" y="4757063"/>
              <a:ext cx="45740" cy="176958"/>
            </a:xfrm>
            <a:custGeom>
              <a:avLst/>
              <a:gdLst>
                <a:gd name="connsiteX0" fmla="*/ 3503 w 45740"/>
                <a:gd name="connsiteY0" fmla="*/ 86 h 176958"/>
                <a:gd name="connsiteX1" fmla="*/ 147 w 45740"/>
                <a:gd name="connsiteY1" fmla="*/ 2212 h 176958"/>
                <a:gd name="connsiteX2" fmla="*/ 1736 w 45740"/>
                <a:gd name="connsiteY2" fmla="*/ 4869 h 176958"/>
                <a:gd name="connsiteX3" fmla="*/ 33879 w 45740"/>
                <a:gd name="connsiteY3" fmla="*/ 88477 h 176958"/>
                <a:gd name="connsiteX4" fmla="*/ 3326 w 45740"/>
                <a:gd name="connsiteY4" fmla="*/ 170845 h 176958"/>
                <a:gd name="connsiteX5" fmla="*/ 147 w 45740"/>
                <a:gd name="connsiteY5" fmla="*/ 174919 h 176958"/>
                <a:gd name="connsiteX6" fmla="*/ 2443 w 45740"/>
                <a:gd name="connsiteY6" fmla="*/ 177045 h 176958"/>
                <a:gd name="connsiteX7" fmla="*/ 32996 w 45740"/>
                <a:gd name="connsiteY7" fmla="*/ 143212 h 176958"/>
                <a:gd name="connsiteX8" fmla="*/ 45888 w 45740"/>
                <a:gd name="connsiteY8" fmla="*/ 88654 h 176958"/>
                <a:gd name="connsiteX9" fmla="*/ 3503 w 45740"/>
                <a:gd name="connsiteY9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03" y="86"/>
                  </a:moveTo>
                  <a:cubicBezTo>
                    <a:pt x="2266" y="86"/>
                    <a:pt x="147" y="86"/>
                    <a:pt x="147" y="2212"/>
                  </a:cubicBezTo>
                  <a:cubicBezTo>
                    <a:pt x="147" y="3097"/>
                    <a:pt x="677" y="3629"/>
                    <a:pt x="1736" y="4869"/>
                  </a:cubicBezTo>
                  <a:cubicBezTo>
                    <a:pt x="16925" y="18862"/>
                    <a:pt x="33879" y="42776"/>
                    <a:pt x="33879" y="88477"/>
                  </a:cubicBezTo>
                  <a:cubicBezTo>
                    <a:pt x="33879" y="125498"/>
                    <a:pt x="22399" y="153486"/>
                    <a:pt x="3326" y="170845"/>
                  </a:cubicBezTo>
                  <a:cubicBezTo>
                    <a:pt x="324" y="173856"/>
                    <a:pt x="147" y="174033"/>
                    <a:pt x="147" y="174919"/>
                  </a:cubicBezTo>
                  <a:cubicBezTo>
                    <a:pt x="147" y="175805"/>
                    <a:pt x="677" y="177045"/>
                    <a:pt x="2443" y="177045"/>
                  </a:cubicBezTo>
                  <a:cubicBezTo>
                    <a:pt x="4562" y="177045"/>
                    <a:pt x="21340" y="165354"/>
                    <a:pt x="32996" y="143212"/>
                  </a:cubicBezTo>
                  <a:cubicBezTo>
                    <a:pt x="40766" y="128509"/>
                    <a:pt x="45888" y="109379"/>
                    <a:pt x="45888" y="88654"/>
                  </a:cubicBezTo>
                  <a:cubicBezTo>
                    <a:pt x="45888" y="63678"/>
                    <a:pt x="38470" y="24885"/>
                    <a:pt x="3503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E7499907-70D1-FF49-2D93-96EB3932AA44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8139668" y="4972835"/>
              <a:ext cx="81238" cy="79888"/>
            </a:xfrm>
            <a:custGeom>
              <a:avLst/>
              <a:gdLst>
                <a:gd name="connsiteX0" fmla="*/ 19037 w 81238"/>
                <a:gd name="connsiteY0" fmla="*/ 62621 h 79888"/>
                <a:gd name="connsiteX1" fmla="*/ 41819 w 81238"/>
                <a:gd name="connsiteY1" fmla="*/ 42605 h 79888"/>
                <a:gd name="connsiteX2" fmla="*/ 63894 w 81238"/>
                <a:gd name="connsiteY2" fmla="*/ 24006 h 79888"/>
                <a:gd name="connsiteX3" fmla="*/ 81378 w 81238"/>
                <a:gd name="connsiteY3" fmla="*/ 2218 h 79888"/>
                <a:gd name="connsiteX4" fmla="*/ 78376 w 81238"/>
                <a:gd name="connsiteY4" fmla="*/ 92 h 79888"/>
                <a:gd name="connsiteX5" fmla="*/ 75374 w 81238"/>
                <a:gd name="connsiteY5" fmla="*/ 1864 h 79888"/>
                <a:gd name="connsiteX6" fmla="*/ 61952 w 81238"/>
                <a:gd name="connsiteY6" fmla="*/ 12669 h 79888"/>
                <a:gd name="connsiteX7" fmla="*/ 51885 w 81238"/>
                <a:gd name="connsiteY7" fmla="*/ 7355 h 79888"/>
                <a:gd name="connsiteX8" fmla="*/ 37933 w 81238"/>
                <a:gd name="connsiteY8" fmla="*/ 92 h 79888"/>
                <a:gd name="connsiteX9" fmla="*/ 14268 w 81238"/>
                <a:gd name="connsiteY9" fmla="*/ 20817 h 79888"/>
                <a:gd name="connsiteX10" fmla="*/ 17271 w 81238"/>
                <a:gd name="connsiteY10" fmla="*/ 22943 h 79888"/>
                <a:gd name="connsiteX11" fmla="*/ 20450 w 81238"/>
                <a:gd name="connsiteY11" fmla="*/ 20463 h 79888"/>
                <a:gd name="connsiteX12" fmla="*/ 35814 w 81238"/>
                <a:gd name="connsiteY12" fmla="*/ 13909 h 79888"/>
                <a:gd name="connsiteX13" fmla="*/ 46940 w 81238"/>
                <a:gd name="connsiteY13" fmla="*/ 15503 h 79888"/>
                <a:gd name="connsiteX14" fmla="*/ 62305 w 81238"/>
                <a:gd name="connsiteY14" fmla="*/ 17629 h 79888"/>
                <a:gd name="connsiteX15" fmla="*/ 37757 w 81238"/>
                <a:gd name="connsiteY15" fmla="*/ 39062 h 79888"/>
                <a:gd name="connsiteX16" fmla="*/ 15858 w 81238"/>
                <a:gd name="connsiteY16" fmla="*/ 58016 h 79888"/>
                <a:gd name="connsiteX17" fmla="*/ 140 w 81238"/>
                <a:gd name="connsiteY17" fmla="*/ 77855 h 79888"/>
                <a:gd name="connsiteX18" fmla="*/ 3142 w 81238"/>
                <a:gd name="connsiteY18" fmla="*/ 79981 h 79888"/>
                <a:gd name="connsiteX19" fmla="*/ 6145 w 81238"/>
                <a:gd name="connsiteY19" fmla="*/ 78209 h 79888"/>
                <a:gd name="connsiteX20" fmla="*/ 22392 w 81238"/>
                <a:gd name="connsiteY20" fmla="*/ 67404 h 79888"/>
                <a:gd name="connsiteX21" fmla="*/ 31929 w 81238"/>
                <a:gd name="connsiteY21" fmla="*/ 72009 h 79888"/>
                <a:gd name="connsiteX22" fmla="*/ 46587 w 81238"/>
                <a:gd name="connsiteY22" fmla="*/ 79981 h 79888"/>
                <a:gd name="connsiteX23" fmla="*/ 77316 w 81238"/>
                <a:gd name="connsiteY23" fmla="*/ 52525 h 79888"/>
                <a:gd name="connsiteX24" fmla="*/ 74314 w 81238"/>
                <a:gd name="connsiteY24" fmla="*/ 50222 h 79888"/>
                <a:gd name="connsiteX25" fmla="*/ 71135 w 81238"/>
                <a:gd name="connsiteY25" fmla="*/ 53056 h 79888"/>
                <a:gd name="connsiteX26" fmla="*/ 48706 w 81238"/>
                <a:gd name="connsiteY26" fmla="*/ 66164 h 79888"/>
                <a:gd name="connsiteX27" fmla="*/ 35814 w 81238"/>
                <a:gd name="connsiteY27" fmla="*/ 64215 h 79888"/>
                <a:gd name="connsiteX28" fmla="*/ 23099 w 81238"/>
                <a:gd name="connsiteY28" fmla="*/ 62444 h 79888"/>
                <a:gd name="connsiteX29" fmla="*/ 19037 w 81238"/>
                <a:gd name="connsiteY29" fmla="*/ 6262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37" y="62621"/>
                  </a:moveTo>
                  <a:cubicBezTo>
                    <a:pt x="23628" y="58016"/>
                    <a:pt x="26807" y="54650"/>
                    <a:pt x="41819" y="42605"/>
                  </a:cubicBezTo>
                  <a:cubicBezTo>
                    <a:pt x="45528" y="39594"/>
                    <a:pt x="58773" y="28965"/>
                    <a:pt x="63894" y="24006"/>
                  </a:cubicBezTo>
                  <a:cubicBezTo>
                    <a:pt x="74667" y="13378"/>
                    <a:pt x="81378" y="4344"/>
                    <a:pt x="81378" y="2218"/>
                  </a:cubicBezTo>
                  <a:cubicBezTo>
                    <a:pt x="81378" y="92"/>
                    <a:pt x="79083" y="92"/>
                    <a:pt x="78376" y="92"/>
                  </a:cubicBezTo>
                  <a:cubicBezTo>
                    <a:pt x="76787" y="92"/>
                    <a:pt x="76257" y="447"/>
                    <a:pt x="75374" y="1864"/>
                  </a:cubicBezTo>
                  <a:cubicBezTo>
                    <a:pt x="69899" y="10012"/>
                    <a:pt x="66190" y="12669"/>
                    <a:pt x="61952" y="12669"/>
                  </a:cubicBezTo>
                  <a:cubicBezTo>
                    <a:pt x="59833" y="12669"/>
                    <a:pt x="57183" y="12492"/>
                    <a:pt x="51885" y="7355"/>
                  </a:cubicBezTo>
                  <a:cubicBezTo>
                    <a:pt x="45881" y="1332"/>
                    <a:pt x="41995" y="92"/>
                    <a:pt x="37933" y="92"/>
                  </a:cubicBezTo>
                  <a:cubicBezTo>
                    <a:pt x="23805" y="92"/>
                    <a:pt x="14268" y="15503"/>
                    <a:pt x="14268" y="20817"/>
                  </a:cubicBezTo>
                  <a:cubicBezTo>
                    <a:pt x="14268" y="22411"/>
                    <a:pt x="16034" y="22943"/>
                    <a:pt x="17271" y="22943"/>
                  </a:cubicBezTo>
                  <a:cubicBezTo>
                    <a:pt x="19390" y="22943"/>
                    <a:pt x="19743" y="22411"/>
                    <a:pt x="20450" y="20463"/>
                  </a:cubicBezTo>
                  <a:cubicBezTo>
                    <a:pt x="23099" y="14263"/>
                    <a:pt x="32989" y="13909"/>
                    <a:pt x="35814" y="13909"/>
                  </a:cubicBezTo>
                  <a:cubicBezTo>
                    <a:pt x="39876" y="13909"/>
                    <a:pt x="44468" y="14972"/>
                    <a:pt x="46940" y="15503"/>
                  </a:cubicBezTo>
                  <a:cubicBezTo>
                    <a:pt x="56654" y="17629"/>
                    <a:pt x="57890" y="17629"/>
                    <a:pt x="62305" y="17629"/>
                  </a:cubicBezTo>
                  <a:cubicBezTo>
                    <a:pt x="57713" y="22411"/>
                    <a:pt x="54534" y="25600"/>
                    <a:pt x="37757" y="39062"/>
                  </a:cubicBezTo>
                  <a:cubicBezTo>
                    <a:pt x="23982" y="50045"/>
                    <a:pt x="19213" y="54473"/>
                    <a:pt x="15858" y="58016"/>
                  </a:cubicBezTo>
                  <a:cubicBezTo>
                    <a:pt x="5261" y="68467"/>
                    <a:pt x="140" y="76261"/>
                    <a:pt x="140" y="77855"/>
                  </a:cubicBezTo>
                  <a:cubicBezTo>
                    <a:pt x="140" y="79981"/>
                    <a:pt x="2436" y="79981"/>
                    <a:pt x="3142" y="79981"/>
                  </a:cubicBezTo>
                  <a:cubicBezTo>
                    <a:pt x="4908" y="79981"/>
                    <a:pt x="5261" y="79626"/>
                    <a:pt x="6145" y="78209"/>
                  </a:cubicBezTo>
                  <a:cubicBezTo>
                    <a:pt x="10913" y="71478"/>
                    <a:pt x="16388" y="67404"/>
                    <a:pt x="22392" y="67404"/>
                  </a:cubicBezTo>
                  <a:cubicBezTo>
                    <a:pt x="24511" y="67404"/>
                    <a:pt x="27161" y="67581"/>
                    <a:pt x="31929" y="72009"/>
                  </a:cubicBezTo>
                  <a:cubicBezTo>
                    <a:pt x="37404" y="77324"/>
                    <a:pt x="40936" y="79981"/>
                    <a:pt x="46587" y="79981"/>
                  </a:cubicBezTo>
                  <a:cubicBezTo>
                    <a:pt x="65484" y="79981"/>
                    <a:pt x="77316" y="58547"/>
                    <a:pt x="77316" y="52525"/>
                  </a:cubicBezTo>
                  <a:cubicBezTo>
                    <a:pt x="77316" y="50399"/>
                    <a:pt x="75374" y="50222"/>
                    <a:pt x="74314" y="50222"/>
                  </a:cubicBezTo>
                  <a:cubicBezTo>
                    <a:pt x="72195" y="50222"/>
                    <a:pt x="71842" y="51107"/>
                    <a:pt x="71135" y="53056"/>
                  </a:cubicBezTo>
                  <a:cubicBezTo>
                    <a:pt x="67780" y="61913"/>
                    <a:pt x="57360" y="66164"/>
                    <a:pt x="48706" y="66164"/>
                  </a:cubicBezTo>
                  <a:cubicBezTo>
                    <a:pt x="44644" y="66164"/>
                    <a:pt x="40229" y="65278"/>
                    <a:pt x="35814" y="64215"/>
                  </a:cubicBezTo>
                  <a:cubicBezTo>
                    <a:pt x="27690" y="62444"/>
                    <a:pt x="26278" y="62444"/>
                    <a:pt x="23099" y="62444"/>
                  </a:cubicBezTo>
                  <a:cubicBezTo>
                    <a:pt x="22745" y="62444"/>
                    <a:pt x="20096" y="62444"/>
                    <a:pt x="19037" y="626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CB7FF395-A034-2BA8-C789-FAE8F3D7F016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8241006" y="4972835"/>
              <a:ext cx="94483" cy="79888"/>
            </a:xfrm>
            <a:custGeom>
              <a:avLst/>
              <a:gdLst>
                <a:gd name="connsiteX0" fmla="*/ 35642 w 94483"/>
                <a:gd name="connsiteY0" fmla="*/ 59433 h 79888"/>
                <a:gd name="connsiteX1" fmla="*/ 19041 w 94483"/>
                <a:gd name="connsiteY1" fmla="*/ 75021 h 79888"/>
                <a:gd name="connsiteX2" fmla="*/ 9504 w 94483"/>
                <a:gd name="connsiteY2" fmla="*/ 72541 h 79888"/>
                <a:gd name="connsiteX3" fmla="*/ 17275 w 94483"/>
                <a:gd name="connsiteY3" fmla="*/ 62798 h 79888"/>
                <a:gd name="connsiteX4" fmla="*/ 10211 w 94483"/>
                <a:gd name="connsiteY4" fmla="*/ 56244 h 79888"/>
                <a:gd name="connsiteX5" fmla="*/ 144 w 94483"/>
                <a:gd name="connsiteY5" fmla="*/ 67050 h 79888"/>
                <a:gd name="connsiteX6" fmla="*/ 18688 w 94483"/>
                <a:gd name="connsiteY6" fmla="*/ 79981 h 79888"/>
                <a:gd name="connsiteX7" fmla="*/ 38467 w 94483"/>
                <a:gd name="connsiteY7" fmla="*/ 67404 h 79888"/>
                <a:gd name="connsiteX8" fmla="*/ 59483 w 94483"/>
                <a:gd name="connsiteY8" fmla="*/ 79981 h 79888"/>
                <a:gd name="connsiteX9" fmla="*/ 90566 w 94483"/>
                <a:gd name="connsiteY9" fmla="*/ 52879 h 79888"/>
                <a:gd name="connsiteX10" fmla="*/ 87740 w 94483"/>
                <a:gd name="connsiteY10" fmla="*/ 50576 h 79888"/>
                <a:gd name="connsiteX11" fmla="*/ 84385 w 94483"/>
                <a:gd name="connsiteY11" fmla="*/ 53587 h 79888"/>
                <a:gd name="connsiteX12" fmla="*/ 60190 w 94483"/>
                <a:gd name="connsiteY12" fmla="*/ 75021 h 79888"/>
                <a:gd name="connsiteX13" fmla="*/ 49417 w 94483"/>
                <a:gd name="connsiteY13" fmla="*/ 63507 h 79888"/>
                <a:gd name="connsiteX14" fmla="*/ 58600 w 94483"/>
                <a:gd name="connsiteY14" fmla="*/ 23120 h 79888"/>
                <a:gd name="connsiteX15" fmla="*/ 75908 w 94483"/>
                <a:gd name="connsiteY15" fmla="*/ 5052 h 79888"/>
                <a:gd name="connsiteX16" fmla="*/ 85444 w 94483"/>
                <a:gd name="connsiteY16" fmla="*/ 7532 h 79888"/>
                <a:gd name="connsiteX17" fmla="*/ 77674 w 94483"/>
                <a:gd name="connsiteY17" fmla="*/ 17275 h 79888"/>
                <a:gd name="connsiteX18" fmla="*/ 84738 w 94483"/>
                <a:gd name="connsiteY18" fmla="*/ 23829 h 79888"/>
                <a:gd name="connsiteX19" fmla="*/ 94628 w 94483"/>
                <a:gd name="connsiteY19" fmla="*/ 13023 h 79888"/>
                <a:gd name="connsiteX20" fmla="*/ 76261 w 94483"/>
                <a:gd name="connsiteY20" fmla="*/ 92 h 79888"/>
                <a:gd name="connsiteX21" fmla="*/ 56481 w 94483"/>
                <a:gd name="connsiteY21" fmla="*/ 12669 h 79888"/>
                <a:gd name="connsiteX22" fmla="*/ 35288 w 94483"/>
                <a:gd name="connsiteY22" fmla="*/ 92 h 79888"/>
                <a:gd name="connsiteX23" fmla="*/ 4206 w 94483"/>
                <a:gd name="connsiteY23" fmla="*/ 27194 h 79888"/>
                <a:gd name="connsiteX24" fmla="*/ 7208 w 94483"/>
                <a:gd name="connsiteY24" fmla="*/ 29497 h 79888"/>
                <a:gd name="connsiteX25" fmla="*/ 10564 w 94483"/>
                <a:gd name="connsiteY25" fmla="*/ 26486 h 79888"/>
                <a:gd name="connsiteX26" fmla="*/ 34759 w 94483"/>
                <a:gd name="connsiteY26" fmla="*/ 5052 h 79888"/>
                <a:gd name="connsiteX27" fmla="*/ 45355 w 94483"/>
                <a:gd name="connsiteY27" fmla="*/ 16743 h 79888"/>
                <a:gd name="connsiteX28" fmla="*/ 41646 w 94483"/>
                <a:gd name="connsiteY28" fmla="*/ 35165 h 79888"/>
                <a:gd name="connsiteX29" fmla="*/ 35642 w 94483"/>
                <a:gd name="connsiteY29" fmla="*/ 594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42" y="59433"/>
                  </a:moveTo>
                  <a:cubicBezTo>
                    <a:pt x="33876" y="65455"/>
                    <a:pt x="28048" y="75021"/>
                    <a:pt x="19041" y="75021"/>
                  </a:cubicBezTo>
                  <a:cubicBezTo>
                    <a:pt x="18511" y="75021"/>
                    <a:pt x="13213" y="75021"/>
                    <a:pt x="9504" y="72541"/>
                  </a:cubicBezTo>
                  <a:cubicBezTo>
                    <a:pt x="16745" y="70238"/>
                    <a:pt x="17275" y="63861"/>
                    <a:pt x="17275" y="62798"/>
                  </a:cubicBezTo>
                  <a:cubicBezTo>
                    <a:pt x="17275" y="58901"/>
                    <a:pt x="14272" y="56244"/>
                    <a:pt x="10211" y="56244"/>
                  </a:cubicBezTo>
                  <a:cubicBezTo>
                    <a:pt x="5266" y="56244"/>
                    <a:pt x="144" y="60496"/>
                    <a:pt x="144" y="67050"/>
                  </a:cubicBezTo>
                  <a:cubicBezTo>
                    <a:pt x="144" y="75906"/>
                    <a:pt x="10034" y="79981"/>
                    <a:pt x="18688" y="79981"/>
                  </a:cubicBezTo>
                  <a:cubicBezTo>
                    <a:pt x="26811" y="79981"/>
                    <a:pt x="34052" y="74844"/>
                    <a:pt x="38467" y="67404"/>
                  </a:cubicBezTo>
                  <a:cubicBezTo>
                    <a:pt x="42706" y="76792"/>
                    <a:pt x="52419" y="79981"/>
                    <a:pt x="59483" y="79981"/>
                  </a:cubicBezTo>
                  <a:cubicBezTo>
                    <a:pt x="79793" y="79981"/>
                    <a:pt x="90566" y="57839"/>
                    <a:pt x="90566" y="52879"/>
                  </a:cubicBezTo>
                  <a:cubicBezTo>
                    <a:pt x="90566" y="50576"/>
                    <a:pt x="88270" y="50576"/>
                    <a:pt x="87740" y="50576"/>
                  </a:cubicBezTo>
                  <a:cubicBezTo>
                    <a:pt x="85268" y="50576"/>
                    <a:pt x="85091" y="51462"/>
                    <a:pt x="84385" y="53587"/>
                  </a:cubicBezTo>
                  <a:cubicBezTo>
                    <a:pt x="80676" y="65810"/>
                    <a:pt x="70080" y="75021"/>
                    <a:pt x="60190" y="75021"/>
                  </a:cubicBezTo>
                  <a:cubicBezTo>
                    <a:pt x="53126" y="75021"/>
                    <a:pt x="49417" y="70238"/>
                    <a:pt x="49417" y="63507"/>
                  </a:cubicBezTo>
                  <a:cubicBezTo>
                    <a:pt x="49417" y="58901"/>
                    <a:pt x="53655" y="42782"/>
                    <a:pt x="58600" y="23120"/>
                  </a:cubicBezTo>
                  <a:cubicBezTo>
                    <a:pt x="62133" y="9481"/>
                    <a:pt x="70080" y="5052"/>
                    <a:pt x="75908" y="5052"/>
                  </a:cubicBezTo>
                  <a:cubicBezTo>
                    <a:pt x="76261" y="5052"/>
                    <a:pt x="81736" y="5052"/>
                    <a:pt x="85444" y="7532"/>
                  </a:cubicBezTo>
                  <a:cubicBezTo>
                    <a:pt x="79793" y="9126"/>
                    <a:pt x="77674" y="14086"/>
                    <a:pt x="77674" y="17275"/>
                  </a:cubicBezTo>
                  <a:cubicBezTo>
                    <a:pt x="77674" y="21172"/>
                    <a:pt x="80676" y="23829"/>
                    <a:pt x="84738" y="23829"/>
                  </a:cubicBezTo>
                  <a:cubicBezTo>
                    <a:pt x="88800" y="23829"/>
                    <a:pt x="94628" y="20463"/>
                    <a:pt x="94628" y="13023"/>
                  </a:cubicBezTo>
                  <a:cubicBezTo>
                    <a:pt x="94628" y="3104"/>
                    <a:pt x="83325" y="92"/>
                    <a:pt x="76261" y="92"/>
                  </a:cubicBezTo>
                  <a:cubicBezTo>
                    <a:pt x="67431" y="92"/>
                    <a:pt x="60366" y="5938"/>
                    <a:pt x="56481" y="12669"/>
                  </a:cubicBezTo>
                  <a:cubicBezTo>
                    <a:pt x="53302" y="5406"/>
                    <a:pt x="45178" y="92"/>
                    <a:pt x="35288" y="92"/>
                  </a:cubicBezTo>
                  <a:cubicBezTo>
                    <a:pt x="15509" y="92"/>
                    <a:pt x="4206" y="21880"/>
                    <a:pt x="4206" y="27194"/>
                  </a:cubicBezTo>
                  <a:cubicBezTo>
                    <a:pt x="4206" y="29497"/>
                    <a:pt x="6678" y="29497"/>
                    <a:pt x="7208" y="29497"/>
                  </a:cubicBezTo>
                  <a:cubicBezTo>
                    <a:pt x="9504" y="29497"/>
                    <a:pt x="9681" y="28788"/>
                    <a:pt x="10564" y="26486"/>
                  </a:cubicBezTo>
                  <a:cubicBezTo>
                    <a:pt x="14979" y="12669"/>
                    <a:pt x="26105" y="5052"/>
                    <a:pt x="34759" y="5052"/>
                  </a:cubicBezTo>
                  <a:cubicBezTo>
                    <a:pt x="40587" y="5052"/>
                    <a:pt x="45355" y="8241"/>
                    <a:pt x="45355" y="16743"/>
                  </a:cubicBezTo>
                  <a:cubicBezTo>
                    <a:pt x="45355" y="20286"/>
                    <a:pt x="43236" y="29143"/>
                    <a:pt x="41646" y="35165"/>
                  </a:cubicBezTo>
                  <a:lnTo>
                    <a:pt x="35642" y="594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80BB3369-D411-9BDD-D611-3865FFFE93D2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8355415" y="4972835"/>
              <a:ext cx="94483" cy="79888"/>
            </a:xfrm>
            <a:custGeom>
              <a:avLst/>
              <a:gdLst>
                <a:gd name="connsiteX0" fmla="*/ 35646 w 94483"/>
                <a:gd name="connsiteY0" fmla="*/ 59433 h 79888"/>
                <a:gd name="connsiteX1" fmla="*/ 19045 w 94483"/>
                <a:gd name="connsiteY1" fmla="*/ 75021 h 79888"/>
                <a:gd name="connsiteX2" fmla="*/ 9509 w 94483"/>
                <a:gd name="connsiteY2" fmla="*/ 72541 h 79888"/>
                <a:gd name="connsiteX3" fmla="*/ 17279 w 94483"/>
                <a:gd name="connsiteY3" fmla="*/ 62798 h 79888"/>
                <a:gd name="connsiteX4" fmla="*/ 10215 w 94483"/>
                <a:gd name="connsiteY4" fmla="*/ 56244 h 79888"/>
                <a:gd name="connsiteX5" fmla="*/ 149 w 94483"/>
                <a:gd name="connsiteY5" fmla="*/ 67050 h 79888"/>
                <a:gd name="connsiteX6" fmla="*/ 18692 w 94483"/>
                <a:gd name="connsiteY6" fmla="*/ 79981 h 79888"/>
                <a:gd name="connsiteX7" fmla="*/ 38472 w 94483"/>
                <a:gd name="connsiteY7" fmla="*/ 67404 h 79888"/>
                <a:gd name="connsiteX8" fmla="*/ 59488 w 94483"/>
                <a:gd name="connsiteY8" fmla="*/ 79981 h 79888"/>
                <a:gd name="connsiteX9" fmla="*/ 90571 w 94483"/>
                <a:gd name="connsiteY9" fmla="*/ 52879 h 79888"/>
                <a:gd name="connsiteX10" fmla="*/ 87745 w 94483"/>
                <a:gd name="connsiteY10" fmla="*/ 50576 h 79888"/>
                <a:gd name="connsiteX11" fmla="*/ 84389 w 94483"/>
                <a:gd name="connsiteY11" fmla="*/ 53587 h 79888"/>
                <a:gd name="connsiteX12" fmla="*/ 60194 w 94483"/>
                <a:gd name="connsiteY12" fmla="*/ 75021 h 79888"/>
                <a:gd name="connsiteX13" fmla="*/ 49421 w 94483"/>
                <a:gd name="connsiteY13" fmla="*/ 63507 h 79888"/>
                <a:gd name="connsiteX14" fmla="*/ 58605 w 94483"/>
                <a:gd name="connsiteY14" fmla="*/ 23120 h 79888"/>
                <a:gd name="connsiteX15" fmla="*/ 75912 w 94483"/>
                <a:gd name="connsiteY15" fmla="*/ 5052 h 79888"/>
                <a:gd name="connsiteX16" fmla="*/ 85449 w 94483"/>
                <a:gd name="connsiteY16" fmla="*/ 7532 h 79888"/>
                <a:gd name="connsiteX17" fmla="*/ 77678 w 94483"/>
                <a:gd name="connsiteY17" fmla="*/ 17275 h 79888"/>
                <a:gd name="connsiteX18" fmla="*/ 84743 w 94483"/>
                <a:gd name="connsiteY18" fmla="*/ 23829 h 79888"/>
                <a:gd name="connsiteX19" fmla="*/ 94632 w 94483"/>
                <a:gd name="connsiteY19" fmla="*/ 13023 h 79888"/>
                <a:gd name="connsiteX20" fmla="*/ 76265 w 94483"/>
                <a:gd name="connsiteY20" fmla="*/ 92 h 79888"/>
                <a:gd name="connsiteX21" fmla="*/ 56486 w 94483"/>
                <a:gd name="connsiteY21" fmla="*/ 12669 h 79888"/>
                <a:gd name="connsiteX22" fmla="*/ 35293 w 94483"/>
                <a:gd name="connsiteY22" fmla="*/ 92 h 79888"/>
                <a:gd name="connsiteX23" fmla="*/ 4210 w 94483"/>
                <a:gd name="connsiteY23" fmla="*/ 27194 h 79888"/>
                <a:gd name="connsiteX24" fmla="*/ 7213 w 94483"/>
                <a:gd name="connsiteY24" fmla="*/ 29497 h 79888"/>
                <a:gd name="connsiteX25" fmla="*/ 10568 w 94483"/>
                <a:gd name="connsiteY25" fmla="*/ 26486 h 79888"/>
                <a:gd name="connsiteX26" fmla="*/ 34763 w 94483"/>
                <a:gd name="connsiteY26" fmla="*/ 5052 h 79888"/>
                <a:gd name="connsiteX27" fmla="*/ 45360 w 94483"/>
                <a:gd name="connsiteY27" fmla="*/ 16743 h 79888"/>
                <a:gd name="connsiteX28" fmla="*/ 41651 w 94483"/>
                <a:gd name="connsiteY28" fmla="*/ 35165 h 79888"/>
                <a:gd name="connsiteX29" fmla="*/ 35646 w 94483"/>
                <a:gd name="connsiteY29" fmla="*/ 594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46" y="59433"/>
                  </a:moveTo>
                  <a:cubicBezTo>
                    <a:pt x="33880" y="65455"/>
                    <a:pt x="28052" y="75021"/>
                    <a:pt x="19045" y="75021"/>
                  </a:cubicBezTo>
                  <a:cubicBezTo>
                    <a:pt x="18516" y="75021"/>
                    <a:pt x="13217" y="75021"/>
                    <a:pt x="9509" y="72541"/>
                  </a:cubicBezTo>
                  <a:cubicBezTo>
                    <a:pt x="16749" y="70238"/>
                    <a:pt x="17279" y="63861"/>
                    <a:pt x="17279" y="62798"/>
                  </a:cubicBezTo>
                  <a:cubicBezTo>
                    <a:pt x="17279" y="58901"/>
                    <a:pt x="14277" y="56244"/>
                    <a:pt x="10215" y="56244"/>
                  </a:cubicBezTo>
                  <a:cubicBezTo>
                    <a:pt x="5270" y="56244"/>
                    <a:pt x="149" y="60496"/>
                    <a:pt x="149" y="67050"/>
                  </a:cubicBezTo>
                  <a:cubicBezTo>
                    <a:pt x="149" y="75906"/>
                    <a:pt x="10038" y="79981"/>
                    <a:pt x="18692" y="79981"/>
                  </a:cubicBezTo>
                  <a:cubicBezTo>
                    <a:pt x="26816" y="79981"/>
                    <a:pt x="34057" y="74844"/>
                    <a:pt x="38472" y="67404"/>
                  </a:cubicBezTo>
                  <a:cubicBezTo>
                    <a:pt x="42710" y="76792"/>
                    <a:pt x="52424" y="79981"/>
                    <a:pt x="59488" y="79981"/>
                  </a:cubicBezTo>
                  <a:cubicBezTo>
                    <a:pt x="79798" y="79981"/>
                    <a:pt x="90571" y="57839"/>
                    <a:pt x="90571" y="52879"/>
                  </a:cubicBezTo>
                  <a:cubicBezTo>
                    <a:pt x="90571" y="50576"/>
                    <a:pt x="88275" y="50576"/>
                    <a:pt x="87745" y="50576"/>
                  </a:cubicBezTo>
                  <a:cubicBezTo>
                    <a:pt x="85272" y="50576"/>
                    <a:pt x="85096" y="51462"/>
                    <a:pt x="84389" y="53587"/>
                  </a:cubicBezTo>
                  <a:cubicBezTo>
                    <a:pt x="80681" y="65810"/>
                    <a:pt x="70084" y="75021"/>
                    <a:pt x="60194" y="75021"/>
                  </a:cubicBezTo>
                  <a:cubicBezTo>
                    <a:pt x="53130" y="75021"/>
                    <a:pt x="49421" y="70238"/>
                    <a:pt x="49421" y="63507"/>
                  </a:cubicBezTo>
                  <a:cubicBezTo>
                    <a:pt x="49421" y="58901"/>
                    <a:pt x="53660" y="42782"/>
                    <a:pt x="58605" y="23120"/>
                  </a:cubicBezTo>
                  <a:cubicBezTo>
                    <a:pt x="62137" y="9481"/>
                    <a:pt x="70084" y="5052"/>
                    <a:pt x="75912" y="5052"/>
                  </a:cubicBezTo>
                  <a:cubicBezTo>
                    <a:pt x="76265" y="5052"/>
                    <a:pt x="81740" y="5052"/>
                    <a:pt x="85449" y="7532"/>
                  </a:cubicBezTo>
                  <a:cubicBezTo>
                    <a:pt x="79798" y="9126"/>
                    <a:pt x="77678" y="14086"/>
                    <a:pt x="77678" y="17275"/>
                  </a:cubicBezTo>
                  <a:cubicBezTo>
                    <a:pt x="77678" y="21172"/>
                    <a:pt x="80681" y="23829"/>
                    <a:pt x="84743" y="23829"/>
                  </a:cubicBezTo>
                  <a:cubicBezTo>
                    <a:pt x="88804" y="23829"/>
                    <a:pt x="94632" y="20463"/>
                    <a:pt x="94632" y="13023"/>
                  </a:cubicBezTo>
                  <a:cubicBezTo>
                    <a:pt x="94632" y="3104"/>
                    <a:pt x="83330" y="92"/>
                    <a:pt x="76265" y="92"/>
                  </a:cubicBezTo>
                  <a:cubicBezTo>
                    <a:pt x="67435" y="92"/>
                    <a:pt x="60371" y="5938"/>
                    <a:pt x="56486" y="12669"/>
                  </a:cubicBezTo>
                  <a:cubicBezTo>
                    <a:pt x="53307" y="5406"/>
                    <a:pt x="45183" y="92"/>
                    <a:pt x="35293" y="92"/>
                  </a:cubicBezTo>
                  <a:cubicBezTo>
                    <a:pt x="15513" y="92"/>
                    <a:pt x="4210" y="21880"/>
                    <a:pt x="4210" y="27194"/>
                  </a:cubicBezTo>
                  <a:cubicBezTo>
                    <a:pt x="4210" y="29497"/>
                    <a:pt x="6683" y="29497"/>
                    <a:pt x="7213" y="29497"/>
                  </a:cubicBezTo>
                  <a:cubicBezTo>
                    <a:pt x="9509" y="29497"/>
                    <a:pt x="9685" y="28788"/>
                    <a:pt x="10568" y="26486"/>
                  </a:cubicBezTo>
                  <a:cubicBezTo>
                    <a:pt x="14983" y="12669"/>
                    <a:pt x="26110" y="5052"/>
                    <a:pt x="34763" y="5052"/>
                  </a:cubicBezTo>
                  <a:cubicBezTo>
                    <a:pt x="40591" y="5052"/>
                    <a:pt x="45360" y="8241"/>
                    <a:pt x="45360" y="16743"/>
                  </a:cubicBezTo>
                  <a:cubicBezTo>
                    <a:pt x="45360" y="20286"/>
                    <a:pt x="43240" y="29143"/>
                    <a:pt x="41651" y="35165"/>
                  </a:cubicBezTo>
                  <a:lnTo>
                    <a:pt x="35646" y="594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9CDDFBE7-8699-AC74-2929-35C074693F1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8736093" y="4848527"/>
              <a:ext cx="152385" cy="172833"/>
            </a:xfrm>
            <a:custGeom>
              <a:avLst/>
              <a:gdLst>
                <a:gd name="connsiteX0" fmla="*/ 84682 w 152385"/>
                <a:gd name="connsiteY0" fmla="*/ 19829 h 172833"/>
                <a:gd name="connsiteX1" fmla="*/ 111425 w 152385"/>
                <a:gd name="connsiteY1" fmla="*/ 7936 h 172833"/>
                <a:gd name="connsiteX2" fmla="*/ 121012 w 152385"/>
                <a:gd name="connsiteY2" fmla="*/ 3128 h 172833"/>
                <a:gd name="connsiteX3" fmla="*/ 116975 w 152385"/>
                <a:gd name="connsiteY3" fmla="*/ 91 h 172833"/>
                <a:gd name="connsiteX4" fmla="*/ 79636 w 152385"/>
                <a:gd name="connsiteY4" fmla="*/ 850 h 172833"/>
                <a:gd name="connsiteX5" fmla="*/ 46081 w 152385"/>
                <a:gd name="connsiteY5" fmla="*/ 91 h 172833"/>
                <a:gd name="connsiteX6" fmla="*/ 41287 w 152385"/>
                <a:gd name="connsiteY6" fmla="*/ 5152 h 172833"/>
                <a:gd name="connsiteX7" fmla="*/ 48352 w 152385"/>
                <a:gd name="connsiteY7" fmla="*/ 7936 h 172833"/>
                <a:gd name="connsiteX8" fmla="*/ 57939 w 152385"/>
                <a:gd name="connsiteY8" fmla="*/ 8442 h 172833"/>
                <a:gd name="connsiteX9" fmla="*/ 64751 w 152385"/>
                <a:gd name="connsiteY9" fmla="*/ 12491 h 172833"/>
                <a:gd name="connsiteX10" fmla="*/ 63741 w 152385"/>
                <a:gd name="connsiteY10" fmla="*/ 17299 h 172833"/>
                <a:gd name="connsiteX11" fmla="*/ 29934 w 152385"/>
                <a:gd name="connsiteY11" fmla="*/ 153187 h 172833"/>
                <a:gd name="connsiteX12" fmla="*/ 6975 w 152385"/>
                <a:gd name="connsiteY12" fmla="*/ 165080 h 172833"/>
                <a:gd name="connsiteX13" fmla="*/ 164 w 152385"/>
                <a:gd name="connsiteY13" fmla="*/ 170142 h 172833"/>
                <a:gd name="connsiteX14" fmla="*/ 6975 w 152385"/>
                <a:gd name="connsiteY14" fmla="*/ 172925 h 172833"/>
                <a:gd name="connsiteX15" fmla="*/ 123787 w 152385"/>
                <a:gd name="connsiteY15" fmla="*/ 172925 h 172833"/>
                <a:gd name="connsiteX16" fmla="*/ 131608 w 152385"/>
                <a:gd name="connsiteY16" fmla="*/ 168623 h 172833"/>
                <a:gd name="connsiteX17" fmla="*/ 151540 w 152385"/>
                <a:gd name="connsiteY17" fmla="*/ 113964 h 172833"/>
                <a:gd name="connsiteX18" fmla="*/ 152549 w 152385"/>
                <a:gd name="connsiteY18" fmla="*/ 110421 h 172833"/>
                <a:gd name="connsiteX19" fmla="*/ 149521 w 152385"/>
                <a:gd name="connsiteY19" fmla="*/ 107638 h 172833"/>
                <a:gd name="connsiteX20" fmla="*/ 145232 w 152385"/>
                <a:gd name="connsiteY20" fmla="*/ 112952 h 172833"/>
                <a:gd name="connsiteX21" fmla="*/ 81907 w 152385"/>
                <a:gd name="connsiteY21" fmla="*/ 165080 h 172833"/>
                <a:gd name="connsiteX22" fmla="*/ 58191 w 152385"/>
                <a:gd name="connsiteY22" fmla="*/ 165080 h 172833"/>
                <a:gd name="connsiteX23" fmla="*/ 52641 w 152385"/>
                <a:gd name="connsiteY23" fmla="*/ 164827 h 172833"/>
                <a:gd name="connsiteX24" fmla="*/ 49361 w 152385"/>
                <a:gd name="connsiteY24" fmla="*/ 162297 h 172833"/>
                <a:gd name="connsiteX25" fmla="*/ 50622 w 152385"/>
                <a:gd name="connsiteY25" fmla="*/ 156477 h 172833"/>
                <a:gd name="connsiteX26" fmla="*/ 84682 w 152385"/>
                <a:gd name="connsiteY26" fmla="*/ 19829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682" y="19829"/>
                  </a:moveTo>
                  <a:cubicBezTo>
                    <a:pt x="86952" y="10719"/>
                    <a:pt x="87709" y="7936"/>
                    <a:pt x="111425" y="7936"/>
                  </a:cubicBezTo>
                  <a:cubicBezTo>
                    <a:pt x="118994" y="7936"/>
                    <a:pt x="121012" y="7936"/>
                    <a:pt x="121012" y="3128"/>
                  </a:cubicBezTo>
                  <a:cubicBezTo>
                    <a:pt x="121012" y="91"/>
                    <a:pt x="118237" y="91"/>
                    <a:pt x="116975" y="91"/>
                  </a:cubicBezTo>
                  <a:cubicBezTo>
                    <a:pt x="108650" y="91"/>
                    <a:pt x="87962" y="850"/>
                    <a:pt x="79636" y="850"/>
                  </a:cubicBezTo>
                  <a:cubicBezTo>
                    <a:pt x="72067" y="850"/>
                    <a:pt x="53650" y="91"/>
                    <a:pt x="46081" y="91"/>
                  </a:cubicBezTo>
                  <a:cubicBezTo>
                    <a:pt x="44315" y="91"/>
                    <a:pt x="41287" y="91"/>
                    <a:pt x="41287" y="5152"/>
                  </a:cubicBezTo>
                  <a:cubicBezTo>
                    <a:pt x="41287" y="7936"/>
                    <a:pt x="43558" y="7936"/>
                    <a:pt x="48352" y="7936"/>
                  </a:cubicBezTo>
                  <a:cubicBezTo>
                    <a:pt x="48856" y="7936"/>
                    <a:pt x="53650" y="7936"/>
                    <a:pt x="57939" y="8442"/>
                  </a:cubicBezTo>
                  <a:cubicBezTo>
                    <a:pt x="62480" y="8948"/>
                    <a:pt x="64751" y="9201"/>
                    <a:pt x="64751" y="12491"/>
                  </a:cubicBezTo>
                  <a:cubicBezTo>
                    <a:pt x="64751" y="13503"/>
                    <a:pt x="64498" y="14262"/>
                    <a:pt x="63741" y="17299"/>
                  </a:cubicBezTo>
                  <a:lnTo>
                    <a:pt x="29934" y="153187"/>
                  </a:lnTo>
                  <a:cubicBezTo>
                    <a:pt x="27411" y="163056"/>
                    <a:pt x="26907" y="165080"/>
                    <a:pt x="6975" y="165080"/>
                  </a:cubicBezTo>
                  <a:cubicBezTo>
                    <a:pt x="2686" y="165080"/>
                    <a:pt x="164" y="165080"/>
                    <a:pt x="164" y="170142"/>
                  </a:cubicBezTo>
                  <a:cubicBezTo>
                    <a:pt x="164" y="172925"/>
                    <a:pt x="2434" y="172925"/>
                    <a:pt x="6975" y="172925"/>
                  </a:cubicBezTo>
                  <a:lnTo>
                    <a:pt x="123787" y="172925"/>
                  </a:lnTo>
                  <a:cubicBezTo>
                    <a:pt x="129842" y="172925"/>
                    <a:pt x="130095" y="172925"/>
                    <a:pt x="131608" y="168623"/>
                  </a:cubicBezTo>
                  <a:lnTo>
                    <a:pt x="151540" y="113964"/>
                  </a:lnTo>
                  <a:cubicBezTo>
                    <a:pt x="152549" y="111181"/>
                    <a:pt x="152549" y="110675"/>
                    <a:pt x="152549" y="110421"/>
                  </a:cubicBezTo>
                  <a:cubicBezTo>
                    <a:pt x="152549" y="109409"/>
                    <a:pt x="151792" y="107638"/>
                    <a:pt x="149521" y="107638"/>
                  </a:cubicBezTo>
                  <a:cubicBezTo>
                    <a:pt x="147251" y="107638"/>
                    <a:pt x="146998" y="108903"/>
                    <a:pt x="145232" y="112952"/>
                  </a:cubicBezTo>
                  <a:cubicBezTo>
                    <a:pt x="136654" y="136233"/>
                    <a:pt x="125553" y="165080"/>
                    <a:pt x="81907" y="165080"/>
                  </a:cubicBezTo>
                  <a:lnTo>
                    <a:pt x="58191" y="165080"/>
                  </a:lnTo>
                  <a:cubicBezTo>
                    <a:pt x="54659" y="165080"/>
                    <a:pt x="54154" y="165080"/>
                    <a:pt x="52641" y="164827"/>
                  </a:cubicBezTo>
                  <a:cubicBezTo>
                    <a:pt x="50118" y="164574"/>
                    <a:pt x="49361" y="164321"/>
                    <a:pt x="49361" y="162297"/>
                  </a:cubicBezTo>
                  <a:cubicBezTo>
                    <a:pt x="49361" y="161538"/>
                    <a:pt x="49361" y="161032"/>
                    <a:pt x="50622" y="156477"/>
                  </a:cubicBezTo>
                  <a:lnTo>
                    <a:pt x="84682" y="198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CC0FEE7-9B72-11F7-22E0-428B001BCF18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8906254" y="4981201"/>
              <a:ext cx="90598" cy="114252"/>
            </a:xfrm>
            <a:custGeom>
              <a:avLst/>
              <a:gdLst>
                <a:gd name="connsiteX0" fmla="*/ 90062 w 90598"/>
                <a:gd name="connsiteY0" fmla="*/ 11429 h 114252"/>
                <a:gd name="connsiteX1" fmla="*/ 90769 w 90598"/>
                <a:gd name="connsiteY1" fmla="*/ 7532 h 114252"/>
                <a:gd name="connsiteX2" fmla="*/ 84941 w 90598"/>
                <a:gd name="connsiteY2" fmla="*/ 1864 h 114252"/>
                <a:gd name="connsiteX3" fmla="*/ 77700 w 90598"/>
                <a:gd name="connsiteY3" fmla="*/ 6115 h 114252"/>
                <a:gd name="connsiteX4" fmla="*/ 74874 w 90598"/>
                <a:gd name="connsiteY4" fmla="*/ 16389 h 114252"/>
                <a:gd name="connsiteX5" fmla="*/ 71166 w 90598"/>
                <a:gd name="connsiteY5" fmla="*/ 31091 h 114252"/>
                <a:gd name="connsiteX6" fmla="*/ 64101 w 90598"/>
                <a:gd name="connsiteY6" fmla="*/ 59610 h 114252"/>
                <a:gd name="connsiteX7" fmla="*/ 42379 w 90598"/>
                <a:gd name="connsiteY7" fmla="*/ 75021 h 114252"/>
                <a:gd name="connsiteX8" fmla="*/ 30370 w 90598"/>
                <a:gd name="connsiteY8" fmla="*/ 60319 h 114252"/>
                <a:gd name="connsiteX9" fmla="*/ 39730 w 90598"/>
                <a:gd name="connsiteY9" fmla="*/ 25955 h 114252"/>
                <a:gd name="connsiteX10" fmla="*/ 42732 w 90598"/>
                <a:gd name="connsiteY10" fmla="*/ 15149 h 114252"/>
                <a:gd name="connsiteX11" fmla="*/ 25955 w 90598"/>
                <a:gd name="connsiteY11" fmla="*/ 93 h 114252"/>
                <a:gd name="connsiteX12" fmla="*/ 170 w 90598"/>
                <a:gd name="connsiteY12" fmla="*/ 27194 h 114252"/>
                <a:gd name="connsiteX13" fmla="*/ 3173 w 90598"/>
                <a:gd name="connsiteY13" fmla="*/ 29497 h 114252"/>
                <a:gd name="connsiteX14" fmla="*/ 6352 w 90598"/>
                <a:gd name="connsiteY14" fmla="*/ 26663 h 114252"/>
                <a:gd name="connsiteX15" fmla="*/ 25425 w 90598"/>
                <a:gd name="connsiteY15" fmla="*/ 5052 h 114252"/>
                <a:gd name="connsiteX16" fmla="*/ 29840 w 90598"/>
                <a:gd name="connsiteY16" fmla="*/ 11252 h 114252"/>
                <a:gd name="connsiteX17" fmla="*/ 27368 w 90598"/>
                <a:gd name="connsiteY17" fmla="*/ 21526 h 114252"/>
                <a:gd name="connsiteX18" fmla="*/ 17124 w 90598"/>
                <a:gd name="connsiteY18" fmla="*/ 57485 h 114252"/>
                <a:gd name="connsiteX19" fmla="*/ 24012 w 90598"/>
                <a:gd name="connsiteY19" fmla="*/ 74490 h 114252"/>
                <a:gd name="connsiteX20" fmla="*/ 41673 w 90598"/>
                <a:gd name="connsiteY20" fmla="*/ 79981 h 114252"/>
                <a:gd name="connsiteX21" fmla="*/ 60923 w 90598"/>
                <a:gd name="connsiteY21" fmla="*/ 72010 h 114252"/>
                <a:gd name="connsiteX22" fmla="*/ 49267 w 90598"/>
                <a:gd name="connsiteY22" fmla="*/ 98049 h 114252"/>
                <a:gd name="connsiteX23" fmla="*/ 28074 w 90598"/>
                <a:gd name="connsiteY23" fmla="*/ 109385 h 114252"/>
                <a:gd name="connsiteX24" fmla="*/ 14829 w 90598"/>
                <a:gd name="connsiteY24" fmla="*/ 103540 h 114252"/>
                <a:gd name="connsiteX25" fmla="*/ 24365 w 90598"/>
                <a:gd name="connsiteY25" fmla="*/ 93798 h 114252"/>
                <a:gd name="connsiteX26" fmla="*/ 17478 w 90598"/>
                <a:gd name="connsiteY26" fmla="*/ 87066 h 114252"/>
                <a:gd name="connsiteX27" fmla="*/ 7235 w 90598"/>
                <a:gd name="connsiteY27" fmla="*/ 98757 h 114252"/>
                <a:gd name="connsiteX28" fmla="*/ 28251 w 90598"/>
                <a:gd name="connsiteY28" fmla="*/ 114345 h 114252"/>
                <a:gd name="connsiteX29" fmla="*/ 73285 w 90598"/>
                <a:gd name="connsiteY29" fmla="*/ 78387 h 114252"/>
                <a:gd name="connsiteX30" fmla="*/ 90062 w 90598"/>
                <a:gd name="connsiteY30" fmla="*/ 11429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598" h="114252">
                  <a:moveTo>
                    <a:pt x="90062" y="11429"/>
                  </a:moveTo>
                  <a:cubicBezTo>
                    <a:pt x="90769" y="8949"/>
                    <a:pt x="90769" y="8595"/>
                    <a:pt x="90769" y="7532"/>
                  </a:cubicBezTo>
                  <a:cubicBezTo>
                    <a:pt x="90769" y="3990"/>
                    <a:pt x="87943" y="1864"/>
                    <a:pt x="84941" y="1864"/>
                  </a:cubicBezTo>
                  <a:cubicBezTo>
                    <a:pt x="82998" y="1864"/>
                    <a:pt x="79643" y="2750"/>
                    <a:pt x="77700" y="6115"/>
                  </a:cubicBezTo>
                  <a:cubicBezTo>
                    <a:pt x="77170" y="7178"/>
                    <a:pt x="75757" y="12846"/>
                    <a:pt x="74874" y="16389"/>
                  </a:cubicBezTo>
                  <a:lnTo>
                    <a:pt x="71166" y="31091"/>
                  </a:lnTo>
                  <a:cubicBezTo>
                    <a:pt x="70106" y="35343"/>
                    <a:pt x="64631" y="57662"/>
                    <a:pt x="64101" y="59610"/>
                  </a:cubicBezTo>
                  <a:cubicBezTo>
                    <a:pt x="63925" y="59610"/>
                    <a:pt x="56154" y="75021"/>
                    <a:pt x="42379" y="75021"/>
                  </a:cubicBezTo>
                  <a:cubicBezTo>
                    <a:pt x="30370" y="75021"/>
                    <a:pt x="30370" y="63507"/>
                    <a:pt x="30370" y="60319"/>
                  </a:cubicBezTo>
                  <a:cubicBezTo>
                    <a:pt x="30370" y="50754"/>
                    <a:pt x="34432" y="39594"/>
                    <a:pt x="39730" y="25955"/>
                  </a:cubicBezTo>
                  <a:cubicBezTo>
                    <a:pt x="41849" y="20286"/>
                    <a:pt x="42732" y="18161"/>
                    <a:pt x="42732" y="15149"/>
                  </a:cubicBezTo>
                  <a:cubicBezTo>
                    <a:pt x="42732" y="6647"/>
                    <a:pt x="35491" y="93"/>
                    <a:pt x="25955" y="93"/>
                  </a:cubicBezTo>
                  <a:cubicBezTo>
                    <a:pt x="8118" y="93"/>
                    <a:pt x="170" y="24183"/>
                    <a:pt x="170" y="27194"/>
                  </a:cubicBezTo>
                  <a:cubicBezTo>
                    <a:pt x="170" y="29497"/>
                    <a:pt x="2643" y="29497"/>
                    <a:pt x="3173" y="29497"/>
                  </a:cubicBezTo>
                  <a:cubicBezTo>
                    <a:pt x="5645" y="29497"/>
                    <a:pt x="5822" y="28612"/>
                    <a:pt x="6352" y="26663"/>
                  </a:cubicBezTo>
                  <a:cubicBezTo>
                    <a:pt x="10767" y="11961"/>
                    <a:pt x="18361" y="5052"/>
                    <a:pt x="25425" y="5052"/>
                  </a:cubicBezTo>
                  <a:cubicBezTo>
                    <a:pt x="28427" y="5052"/>
                    <a:pt x="29840" y="7001"/>
                    <a:pt x="29840" y="11252"/>
                  </a:cubicBezTo>
                  <a:cubicBezTo>
                    <a:pt x="29840" y="15326"/>
                    <a:pt x="28251" y="19223"/>
                    <a:pt x="27368" y="21526"/>
                  </a:cubicBezTo>
                  <a:cubicBezTo>
                    <a:pt x="18890" y="43137"/>
                    <a:pt x="17124" y="49691"/>
                    <a:pt x="17124" y="57485"/>
                  </a:cubicBezTo>
                  <a:cubicBezTo>
                    <a:pt x="17124" y="60496"/>
                    <a:pt x="17124" y="68821"/>
                    <a:pt x="24012" y="74490"/>
                  </a:cubicBezTo>
                  <a:cubicBezTo>
                    <a:pt x="29487" y="79095"/>
                    <a:pt x="36904" y="79981"/>
                    <a:pt x="41673" y="79981"/>
                  </a:cubicBezTo>
                  <a:cubicBezTo>
                    <a:pt x="48737" y="79981"/>
                    <a:pt x="55095" y="77324"/>
                    <a:pt x="60923" y="72010"/>
                  </a:cubicBezTo>
                  <a:cubicBezTo>
                    <a:pt x="58627" y="81752"/>
                    <a:pt x="56684" y="89192"/>
                    <a:pt x="49267" y="98049"/>
                  </a:cubicBezTo>
                  <a:cubicBezTo>
                    <a:pt x="44498" y="103540"/>
                    <a:pt x="37434" y="109385"/>
                    <a:pt x="28074" y="109385"/>
                  </a:cubicBezTo>
                  <a:cubicBezTo>
                    <a:pt x="26838" y="109385"/>
                    <a:pt x="18537" y="109385"/>
                    <a:pt x="14829" y="103540"/>
                  </a:cubicBezTo>
                  <a:cubicBezTo>
                    <a:pt x="24365" y="102477"/>
                    <a:pt x="24365" y="93975"/>
                    <a:pt x="24365" y="93798"/>
                  </a:cubicBezTo>
                  <a:cubicBezTo>
                    <a:pt x="24365" y="88129"/>
                    <a:pt x="19244" y="87066"/>
                    <a:pt x="17478" y="87066"/>
                  </a:cubicBezTo>
                  <a:cubicBezTo>
                    <a:pt x="13063" y="87066"/>
                    <a:pt x="7235" y="90609"/>
                    <a:pt x="7235" y="98757"/>
                  </a:cubicBezTo>
                  <a:cubicBezTo>
                    <a:pt x="7235" y="107791"/>
                    <a:pt x="15712" y="114345"/>
                    <a:pt x="28251" y="114345"/>
                  </a:cubicBezTo>
                  <a:cubicBezTo>
                    <a:pt x="46088" y="114345"/>
                    <a:pt x="67810" y="100529"/>
                    <a:pt x="73285" y="78387"/>
                  </a:cubicBezTo>
                  <a:lnTo>
                    <a:pt x="90062" y="114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7C65E1C1-9EB1-B146-C198-F4C3DA227237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9027045" y="4909512"/>
              <a:ext cx="142041" cy="163724"/>
            </a:xfrm>
            <a:custGeom>
              <a:avLst/>
              <a:gdLst>
                <a:gd name="connsiteX0" fmla="*/ 139441 w 142041"/>
                <a:gd name="connsiteY0" fmla="*/ 9960 h 163724"/>
                <a:gd name="connsiteX1" fmla="*/ 142216 w 142041"/>
                <a:gd name="connsiteY1" fmla="*/ 5911 h 163724"/>
                <a:gd name="connsiteX2" fmla="*/ 139189 w 142041"/>
                <a:gd name="connsiteY2" fmla="*/ 2875 h 163724"/>
                <a:gd name="connsiteX3" fmla="*/ 135152 w 142041"/>
                <a:gd name="connsiteY3" fmla="*/ 5911 h 163724"/>
                <a:gd name="connsiteX4" fmla="*/ 77377 w 142041"/>
                <a:gd name="connsiteY4" fmla="*/ 70439 h 163724"/>
                <a:gd name="connsiteX5" fmla="*/ 59464 w 142041"/>
                <a:gd name="connsiteY5" fmla="*/ 18564 h 163724"/>
                <a:gd name="connsiteX6" fmla="*/ 28937 w 142041"/>
                <a:gd name="connsiteY6" fmla="*/ 91 h 163724"/>
                <a:gd name="connsiteX7" fmla="*/ 7744 w 142041"/>
                <a:gd name="connsiteY7" fmla="*/ 16793 h 163724"/>
                <a:gd name="connsiteX8" fmla="*/ 10771 w 142041"/>
                <a:gd name="connsiteY8" fmla="*/ 19323 h 163724"/>
                <a:gd name="connsiteX9" fmla="*/ 14051 w 142041"/>
                <a:gd name="connsiteY9" fmla="*/ 16540 h 163724"/>
                <a:gd name="connsiteX10" fmla="*/ 27423 w 142041"/>
                <a:gd name="connsiteY10" fmla="*/ 5658 h 163724"/>
                <a:gd name="connsiteX11" fmla="*/ 46849 w 142041"/>
                <a:gd name="connsiteY11" fmla="*/ 36024 h 163724"/>
                <a:gd name="connsiteX12" fmla="*/ 62996 w 142041"/>
                <a:gd name="connsiteY12" fmla="*/ 86129 h 163724"/>
                <a:gd name="connsiteX13" fmla="*/ 60978 w 142041"/>
                <a:gd name="connsiteY13" fmla="*/ 88912 h 163724"/>
                <a:gd name="connsiteX14" fmla="*/ 2950 w 142041"/>
                <a:gd name="connsiteY14" fmla="*/ 153946 h 163724"/>
                <a:gd name="connsiteX15" fmla="*/ 175 w 142041"/>
                <a:gd name="connsiteY15" fmla="*/ 157995 h 163724"/>
                <a:gd name="connsiteX16" fmla="*/ 3203 w 142041"/>
                <a:gd name="connsiteY16" fmla="*/ 161032 h 163724"/>
                <a:gd name="connsiteX17" fmla="*/ 7239 w 142041"/>
                <a:gd name="connsiteY17" fmla="*/ 158248 h 163724"/>
                <a:gd name="connsiteX18" fmla="*/ 65014 w 142041"/>
                <a:gd name="connsiteY18" fmla="*/ 93214 h 163724"/>
                <a:gd name="connsiteX19" fmla="*/ 82170 w 142041"/>
                <a:gd name="connsiteY19" fmla="*/ 143571 h 163724"/>
                <a:gd name="connsiteX20" fmla="*/ 113455 w 142041"/>
                <a:gd name="connsiteY20" fmla="*/ 163815 h 163724"/>
                <a:gd name="connsiteX21" fmla="*/ 134900 w 142041"/>
                <a:gd name="connsiteY21" fmla="*/ 147367 h 163724"/>
                <a:gd name="connsiteX22" fmla="*/ 131872 w 142041"/>
                <a:gd name="connsiteY22" fmla="*/ 144583 h 163724"/>
                <a:gd name="connsiteX23" fmla="*/ 128340 w 142041"/>
                <a:gd name="connsiteY23" fmla="*/ 148126 h 163724"/>
                <a:gd name="connsiteX24" fmla="*/ 114969 w 142041"/>
                <a:gd name="connsiteY24" fmla="*/ 158248 h 163724"/>
                <a:gd name="connsiteX25" fmla="*/ 79395 w 142041"/>
                <a:gd name="connsiteY25" fmla="*/ 77525 h 163724"/>
                <a:gd name="connsiteX26" fmla="*/ 139441 w 142041"/>
                <a:gd name="connsiteY26" fmla="*/ 9960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41" y="9960"/>
                  </a:moveTo>
                  <a:cubicBezTo>
                    <a:pt x="142216" y="7177"/>
                    <a:pt x="142216" y="6671"/>
                    <a:pt x="142216" y="5911"/>
                  </a:cubicBezTo>
                  <a:cubicBezTo>
                    <a:pt x="142216" y="4393"/>
                    <a:pt x="141207" y="2875"/>
                    <a:pt x="139189" y="2875"/>
                  </a:cubicBezTo>
                  <a:cubicBezTo>
                    <a:pt x="137675" y="2875"/>
                    <a:pt x="136666" y="4140"/>
                    <a:pt x="135152" y="5911"/>
                  </a:cubicBezTo>
                  <a:lnTo>
                    <a:pt x="77377" y="70439"/>
                  </a:lnTo>
                  <a:cubicBezTo>
                    <a:pt x="67285" y="38302"/>
                    <a:pt x="65267" y="31976"/>
                    <a:pt x="59464" y="18564"/>
                  </a:cubicBezTo>
                  <a:cubicBezTo>
                    <a:pt x="56689" y="12744"/>
                    <a:pt x="51138" y="91"/>
                    <a:pt x="28937" y="91"/>
                  </a:cubicBezTo>
                  <a:cubicBezTo>
                    <a:pt x="14304" y="91"/>
                    <a:pt x="7744" y="13250"/>
                    <a:pt x="7744" y="16793"/>
                  </a:cubicBezTo>
                  <a:cubicBezTo>
                    <a:pt x="7744" y="17046"/>
                    <a:pt x="7744" y="19323"/>
                    <a:pt x="10771" y="19323"/>
                  </a:cubicBezTo>
                  <a:cubicBezTo>
                    <a:pt x="13042" y="19323"/>
                    <a:pt x="13547" y="17805"/>
                    <a:pt x="14051" y="16540"/>
                  </a:cubicBezTo>
                  <a:cubicBezTo>
                    <a:pt x="17836" y="6671"/>
                    <a:pt x="25909" y="5658"/>
                    <a:pt x="27423" y="5658"/>
                  </a:cubicBezTo>
                  <a:cubicBezTo>
                    <a:pt x="34992" y="5658"/>
                    <a:pt x="42560" y="24890"/>
                    <a:pt x="46849" y="36024"/>
                  </a:cubicBezTo>
                  <a:cubicBezTo>
                    <a:pt x="54923" y="56015"/>
                    <a:pt x="62996" y="85369"/>
                    <a:pt x="62996" y="86129"/>
                  </a:cubicBezTo>
                  <a:cubicBezTo>
                    <a:pt x="62996" y="86382"/>
                    <a:pt x="62996" y="86888"/>
                    <a:pt x="60978" y="88912"/>
                  </a:cubicBezTo>
                  <a:lnTo>
                    <a:pt x="2950" y="153946"/>
                  </a:lnTo>
                  <a:cubicBezTo>
                    <a:pt x="175" y="156730"/>
                    <a:pt x="175" y="157236"/>
                    <a:pt x="175" y="157995"/>
                  </a:cubicBezTo>
                  <a:cubicBezTo>
                    <a:pt x="175" y="159513"/>
                    <a:pt x="1689" y="161032"/>
                    <a:pt x="3203" y="161032"/>
                  </a:cubicBezTo>
                  <a:cubicBezTo>
                    <a:pt x="4969" y="161032"/>
                    <a:pt x="6230" y="159260"/>
                    <a:pt x="7239" y="158248"/>
                  </a:cubicBezTo>
                  <a:lnTo>
                    <a:pt x="65014" y="93214"/>
                  </a:lnTo>
                  <a:cubicBezTo>
                    <a:pt x="73088" y="119531"/>
                    <a:pt x="76115" y="129400"/>
                    <a:pt x="82170" y="143571"/>
                  </a:cubicBezTo>
                  <a:cubicBezTo>
                    <a:pt x="85450" y="151163"/>
                    <a:pt x="91001" y="163815"/>
                    <a:pt x="113455" y="163815"/>
                  </a:cubicBezTo>
                  <a:cubicBezTo>
                    <a:pt x="128088" y="163815"/>
                    <a:pt x="134900" y="150657"/>
                    <a:pt x="134900" y="147367"/>
                  </a:cubicBezTo>
                  <a:cubicBezTo>
                    <a:pt x="134900" y="146102"/>
                    <a:pt x="134395" y="144583"/>
                    <a:pt x="131872" y="144583"/>
                  </a:cubicBezTo>
                  <a:cubicBezTo>
                    <a:pt x="129349" y="144583"/>
                    <a:pt x="129097" y="145596"/>
                    <a:pt x="128340" y="148126"/>
                  </a:cubicBezTo>
                  <a:cubicBezTo>
                    <a:pt x="126069" y="154199"/>
                    <a:pt x="119762" y="158248"/>
                    <a:pt x="114969" y="158248"/>
                  </a:cubicBezTo>
                  <a:cubicBezTo>
                    <a:pt x="102102" y="158248"/>
                    <a:pt x="84946" y="97010"/>
                    <a:pt x="79395" y="77525"/>
                  </a:cubicBezTo>
                  <a:lnTo>
                    <a:pt x="139441" y="99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6687CF53-9809-99C1-BE0D-FF60926DBB4D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9197392" y="4757063"/>
              <a:ext cx="45917" cy="176958"/>
            </a:xfrm>
            <a:custGeom>
              <a:avLst/>
              <a:gdLst>
                <a:gd name="connsiteX0" fmla="*/ 42567 w 45917"/>
                <a:gd name="connsiteY0" fmla="*/ 86 h 176958"/>
                <a:gd name="connsiteX1" fmla="*/ 181 w 45917"/>
                <a:gd name="connsiteY1" fmla="*/ 88477 h 176958"/>
                <a:gd name="connsiteX2" fmla="*/ 42567 w 45917"/>
                <a:gd name="connsiteY2" fmla="*/ 177045 h 176958"/>
                <a:gd name="connsiteX3" fmla="*/ 46099 w 45917"/>
                <a:gd name="connsiteY3" fmla="*/ 174919 h 176958"/>
                <a:gd name="connsiteX4" fmla="*/ 44333 w 45917"/>
                <a:gd name="connsiteY4" fmla="*/ 172262 h 176958"/>
                <a:gd name="connsiteX5" fmla="*/ 12190 w 45917"/>
                <a:gd name="connsiteY5" fmla="*/ 88654 h 176958"/>
                <a:gd name="connsiteX6" fmla="*/ 44862 w 45917"/>
                <a:gd name="connsiteY6" fmla="*/ 4337 h 176958"/>
                <a:gd name="connsiteX7" fmla="*/ 46099 w 45917"/>
                <a:gd name="connsiteY7" fmla="*/ 2212 h 176958"/>
                <a:gd name="connsiteX8" fmla="*/ 42567 w 45917"/>
                <a:gd name="connsiteY8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567" y="86"/>
                  </a:moveTo>
                  <a:cubicBezTo>
                    <a:pt x="9012" y="23822"/>
                    <a:pt x="181" y="61375"/>
                    <a:pt x="181" y="88477"/>
                  </a:cubicBezTo>
                  <a:cubicBezTo>
                    <a:pt x="181" y="113453"/>
                    <a:pt x="7599" y="152246"/>
                    <a:pt x="42567" y="177045"/>
                  </a:cubicBezTo>
                  <a:cubicBezTo>
                    <a:pt x="43979" y="177045"/>
                    <a:pt x="46099" y="177045"/>
                    <a:pt x="46099" y="174919"/>
                  </a:cubicBezTo>
                  <a:cubicBezTo>
                    <a:pt x="46099" y="173856"/>
                    <a:pt x="45569" y="173502"/>
                    <a:pt x="44333" y="172262"/>
                  </a:cubicBezTo>
                  <a:cubicBezTo>
                    <a:pt x="20844" y="151006"/>
                    <a:pt x="12190" y="120893"/>
                    <a:pt x="12190" y="88654"/>
                  </a:cubicBezTo>
                  <a:cubicBezTo>
                    <a:pt x="12190" y="40827"/>
                    <a:pt x="30381" y="17445"/>
                    <a:pt x="44862" y="4337"/>
                  </a:cubicBezTo>
                  <a:cubicBezTo>
                    <a:pt x="45569" y="3629"/>
                    <a:pt x="46099" y="3097"/>
                    <a:pt x="46099" y="2212"/>
                  </a:cubicBezTo>
                  <a:cubicBezTo>
                    <a:pt x="46099" y="86"/>
                    <a:pt x="43979" y="86"/>
                    <a:pt x="42567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FD62F669-32FC-CF88-3EE4-6844829B330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9275174" y="4772297"/>
              <a:ext cx="64284" cy="117618"/>
            </a:xfrm>
            <a:custGeom>
              <a:avLst/>
              <a:gdLst>
                <a:gd name="connsiteX0" fmla="*/ 40097 w 64284"/>
                <a:gd name="connsiteY0" fmla="*/ 5046 h 117618"/>
                <a:gd name="connsiteX1" fmla="*/ 34799 w 64284"/>
                <a:gd name="connsiteY1" fmla="*/ 86 h 117618"/>
                <a:gd name="connsiteX2" fmla="*/ 184 w 64284"/>
                <a:gd name="connsiteY2" fmla="*/ 11423 h 117618"/>
                <a:gd name="connsiteX3" fmla="*/ 184 w 64284"/>
                <a:gd name="connsiteY3" fmla="*/ 17800 h 117618"/>
                <a:gd name="connsiteX4" fmla="*/ 25792 w 64284"/>
                <a:gd name="connsiteY4" fmla="*/ 12840 h 117618"/>
                <a:gd name="connsiteX5" fmla="*/ 25792 w 64284"/>
                <a:gd name="connsiteY5" fmla="*/ 103179 h 117618"/>
                <a:gd name="connsiteX6" fmla="*/ 8132 w 64284"/>
                <a:gd name="connsiteY6" fmla="*/ 111327 h 117618"/>
                <a:gd name="connsiteX7" fmla="*/ 1421 w 64284"/>
                <a:gd name="connsiteY7" fmla="*/ 111327 h 117618"/>
                <a:gd name="connsiteX8" fmla="*/ 1421 w 64284"/>
                <a:gd name="connsiteY8" fmla="*/ 117704 h 117618"/>
                <a:gd name="connsiteX9" fmla="*/ 32856 w 64284"/>
                <a:gd name="connsiteY9" fmla="*/ 116996 h 117618"/>
                <a:gd name="connsiteX10" fmla="*/ 64469 w 64284"/>
                <a:gd name="connsiteY10" fmla="*/ 117704 h 117618"/>
                <a:gd name="connsiteX11" fmla="*/ 64469 w 64284"/>
                <a:gd name="connsiteY11" fmla="*/ 111327 h 117618"/>
                <a:gd name="connsiteX12" fmla="*/ 57758 w 64284"/>
                <a:gd name="connsiteY12" fmla="*/ 111327 h 117618"/>
                <a:gd name="connsiteX13" fmla="*/ 40097 w 64284"/>
                <a:gd name="connsiteY13" fmla="*/ 103179 h 117618"/>
                <a:gd name="connsiteX14" fmla="*/ 40097 w 64284"/>
                <a:gd name="connsiteY14" fmla="*/ 5046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097" y="5046"/>
                  </a:moveTo>
                  <a:cubicBezTo>
                    <a:pt x="40097" y="263"/>
                    <a:pt x="39744" y="86"/>
                    <a:pt x="34799" y="86"/>
                  </a:cubicBezTo>
                  <a:cubicBezTo>
                    <a:pt x="23496" y="11246"/>
                    <a:pt x="7425" y="11423"/>
                    <a:pt x="184" y="11423"/>
                  </a:cubicBezTo>
                  <a:lnTo>
                    <a:pt x="184" y="17800"/>
                  </a:lnTo>
                  <a:cubicBezTo>
                    <a:pt x="4423" y="17800"/>
                    <a:pt x="16079" y="17800"/>
                    <a:pt x="25792" y="12840"/>
                  </a:cubicBezTo>
                  <a:lnTo>
                    <a:pt x="25792" y="103179"/>
                  </a:lnTo>
                  <a:cubicBezTo>
                    <a:pt x="25792" y="109024"/>
                    <a:pt x="25792" y="111327"/>
                    <a:pt x="8132" y="111327"/>
                  </a:cubicBezTo>
                  <a:lnTo>
                    <a:pt x="1421" y="111327"/>
                  </a:lnTo>
                  <a:lnTo>
                    <a:pt x="1421" y="117704"/>
                  </a:lnTo>
                  <a:cubicBezTo>
                    <a:pt x="4600" y="117527"/>
                    <a:pt x="26322" y="116996"/>
                    <a:pt x="32856" y="116996"/>
                  </a:cubicBezTo>
                  <a:cubicBezTo>
                    <a:pt x="38331" y="116996"/>
                    <a:pt x="60583" y="117527"/>
                    <a:pt x="64469" y="117704"/>
                  </a:cubicBezTo>
                  <a:lnTo>
                    <a:pt x="64469" y="111327"/>
                  </a:lnTo>
                  <a:lnTo>
                    <a:pt x="57758" y="111327"/>
                  </a:lnTo>
                  <a:cubicBezTo>
                    <a:pt x="40097" y="111327"/>
                    <a:pt x="40097" y="109024"/>
                    <a:pt x="40097" y="103179"/>
                  </a:cubicBezTo>
                  <a:lnTo>
                    <a:pt x="40097" y="50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0D2A852E-E338-62A8-C220-68D9695228AD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9369031" y="4757063"/>
              <a:ext cx="45740" cy="176958"/>
            </a:xfrm>
            <a:custGeom>
              <a:avLst/>
              <a:gdLst>
                <a:gd name="connsiteX0" fmla="*/ 3544 w 45740"/>
                <a:gd name="connsiteY0" fmla="*/ 86 h 176958"/>
                <a:gd name="connsiteX1" fmla="*/ 188 w 45740"/>
                <a:gd name="connsiteY1" fmla="*/ 2212 h 176958"/>
                <a:gd name="connsiteX2" fmla="*/ 1778 w 45740"/>
                <a:gd name="connsiteY2" fmla="*/ 4869 h 176958"/>
                <a:gd name="connsiteX3" fmla="*/ 33920 w 45740"/>
                <a:gd name="connsiteY3" fmla="*/ 88477 h 176958"/>
                <a:gd name="connsiteX4" fmla="*/ 3367 w 45740"/>
                <a:gd name="connsiteY4" fmla="*/ 170845 h 176958"/>
                <a:gd name="connsiteX5" fmla="*/ 188 w 45740"/>
                <a:gd name="connsiteY5" fmla="*/ 174919 h 176958"/>
                <a:gd name="connsiteX6" fmla="*/ 2484 w 45740"/>
                <a:gd name="connsiteY6" fmla="*/ 177045 h 176958"/>
                <a:gd name="connsiteX7" fmla="*/ 33037 w 45740"/>
                <a:gd name="connsiteY7" fmla="*/ 143212 h 176958"/>
                <a:gd name="connsiteX8" fmla="*/ 45929 w 45740"/>
                <a:gd name="connsiteY8" fmla="*/ 88654 h 176958"/>
                <a:gd name="connsiteX9" fmla="*/ 3544 w 45740"/>
                <a:gd name="connsiteY9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44" y="86"/>
                  </a:moveTo>
                  <a:cubicBezTo>
                    <a:pt x="2308" y="86"/>
                    <a:pt x="188" y="86"/>
                    <a:pt x="188" y="2212"/>
                  </a:cubicBezTo>
                  <a:cubicBezTo>
                    <a:pt x="188" y="3097"/>
                    <a:pt x="718" y="3629"/>
                    <a:pt x="1778" y="4869"/>
                  </a:cubicBezTo>
                  <a:cubicBezTo>
                    <a:pt x="16966" y="18862"/>
                    <a:pt x="33920" y="42776"/>
                    <a:pt x="33920" y="88477"/>
                  </a:cubicBezTo>
                  <a:cubicBezTo>
                    <a:pt x="33920" y="125498"/>
                    <a:pt x="22441" y="153486"/>
                    <a:pt x="3367" y="170845"/>
                  </a:cubicBezTo>
                  <a:cubicBezTo>
                    <a:pt x="365" y="173856"/>
                    <a:pt x="188" y="174033"/>
                    <a:pt x="188" y="174919"/>
                  </a:cubicBezTo>
                  <a:cubicBezTo>
                    <a:pt x="188" y="175805"/>
                    <a:pt x="718" y="177045"/>
                    <a:pt x="2484" y="177045"/>
                  </a:cubicBezTo>
                  <a:cubicBezTo>
                    <a:pt x="4604" y="177045"/>
                    <a:pt x="21381" y="165354"/>
                    <a:pt x="33037" y="143212"/>
                  </a:cubicBezTo>
                  <a:cubicBezTo>
                    <a:pt x="40808" y="128509"/>
                    <a:pt x="45929" y="109379"/>
                    <a:pt x="45929" y="88654"/>
                  </a:cubicBezTo>
                  <a:cubicBezTo>
                    <a:pt x="45929" y="63678"/>
                    <a:pt x="38512" y="24885"/>
                    <a:pt x="3544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78AB6397-2E1A-DD4E-2494-41D1DF52A91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9187855" y="4972835"/>
              <a:ext cx="81238" cy="79888"/>
            </a:xfrm>
            <a:custGeom>
              <a:avLst/>
              <a:gdLst>
                <a:gd name="connsiteX0" fmla="*/ 19078 w 81238"/>
                <a:gd name="connsiteY0" fmla="*/ 62621 h 79888"/>
                <a:gd name="connsiteX1" fmla="*/ 41860 w 81238"/>
                <a:gd name="connsiteY1" fmla="*/ 42605 h 79888"/>
                <a:gd name="connsiteX2" fmla="*/ 63936 w 81238"/>
                <a:gd name="connsiteY2" fmla="*/ 24006 h 79888"/>
                <a:gd name="connsiteX3" fmla="*/ 81420 w 81238"/>
                <a:gd name="connsiteY3" fmla="*/ 2218 h 79888"/>
                <a:gd name="connsiteX4" fmla="*/ 78418 w 81238"/>
                <a:gd name="connsiteY4" fmla="*/ 92 h 79888"/>
                <a:gd name="connsiteX5" fmla="*/ 75415 w 81238"/>
                <a:gd name="connsiteY5" fmla="*/ 1864 h 79888"/>
                <a:gd name="connsiteX6" fmla="*/ 61993 w 81238"/>
                <a:gd name="connsiteY6" fmla="*/ 12669 h 79888"/>
                <a:gd name="connsiteX7" fmla="*/ 51927 w 81238"/>
                <a:gd name="connsiteY7" fmla="*/ 7355 h 79888"/>
                <a:gd name="connsiteX8" fmla="*/ 37975 w 81238"/>
                <a:gd name="connsiteY8" fmla="*/ 92 h 79888"/>
                <a:gd name="connsiteX9" fmla="*/ 14310 w 81238"/>
                <a:gd name="connsiteY9" fmla="*/ 20817 h 79888"/>
                <a:gd name="connsiteX10" fmla="*/ 17312 w 81238"/>
                <a:gd name="connsiteY10" fmla="*/ 22943 h 79888"/>
                <a:gd name="connsiteX11" fmla="*/ 20491 w 81238"/>
                <a:gd name="connsiteY11" fmla="*/ 20463 h 79888"/>
                <a:gd name="connsiteX12" fmla="*/ 35856 w 81238"/>
                <a:gd name="connsiteY12" fmla="*/ 13909 h 79888"/>
                <a:gd name="connsiteX13" fmla="*/ 46982 w 81238"/>
                <a:gd name="connsiteY13" fmla="*/ 15503 h 79888"/>
                <a:gd name="connsiteX14" fmla="*/ 62346 w 81238"/>
                <a:gd name="connsiteY14" fmla="*/ 17629 h 79888"/>
                <a:gd name="connsiteX15" fmla="*/ 37798 w 81238"/>
                <a:gd name="connsiteY15" fmla="*/ 39062 h 79888"/>
                <a:gd name="connsiteX16" fmla="*/ 15899 w 81238"/>
                <a:gd name="connsiteY16" fmla="*/ 58016 h 79888"/>
                <a:gd name="connsiteX17" fmla="*/ 181 w 81238"/>
                <a:gd name="connsiteY17" fmla="*/ 77855 h 79888"/>
                <a:gd name="connsiteX18" fmla="*/ 3184 w 81238"/>
                <a:gd name="connsiteY18" fmla="*/ 79981 h 79888"/>
                <a:gd name="connsiteX19" fmla="*/ 6186 w 81238"/>
                <a:gd name="connsiteY19" fmla="*/ 78209 h 79888"/>
                <a:gd name="connsiteX20" fmla="*/ 22434 w 81238"/>
                <a:gd name="connsiteY20" fmla="*/ 67404 h 79888"/>
                <a:gd name="connsiteX21" fmla="*/ 31970 w 81238"/>
                <a:gd name="connsiteY21" fmla="*/ 72009 h 79888"/>
                <a:gd name="connsiteX22" fmla="*/ 46629 w 81238"/>
                <a:gd name="connsiteY22" fmla="*/ 79981 h 79888"/>
                <a:gd name="connsiteX23" fmla="*/ 77358 w 81238"/>
                <a:gd name="connsiteY23" fmla="*/ 52525 h 79888"/>
                <a:gd name="connsiteX24" fmla="*/ 74356 w 81238"/>
                <a:gd name="connsiteY24" fmla="*/ 50222 h 79888"/>
                <a:gd name="connsiteX25" fmla="*/ 71177 w 81238"/>
                <a:gd name="connsiteY25" fmla="*/ 53056 h 79888"/>
                <a:gd name="connsiteX26" fmla="*/ 48748 w 81238"/>
                <a:gd name="connsiteY26" fmla="*/ 66164 h 79888"/>
                <a:gd name="connsiteX27" fmla="*/ 35856 w 81238"/>
                <a:gd name="connsiteY27" fmla="*/ 64215 h 79888"/>
                <a:gd name="connsiteX28" fmla="*/ 23140 w 81238"/>
                <a:gd name="connsiteY28" fmla="*/ 62444 h 79888"/>
                <a:gd name="connsiteX29" fmla="*/ 19078 w 81238"/>
                <a:gd name="connsiteY29" fmla="*/ 6262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078" y="62621"/>
                  </a:moveTo>
                  <a:cubicBezTo>
                    <a:pt x="23670" y="58016"/>
                    <a:pt x="26849" y="54650"/>
                    <a:pt x="41860" y="42605"/>
                  </a:cubicBezTo>
                  <a:cubicBezTo>
                    <a:pt x="45569" y="39594"/>
                    <a:pt x="58814" y="28965"/>
                    <a:pt x="63936" y="24006"/>
                  </a:cubicBezTo>
                  <a:cubicBezTo>
                    <a:pt x="74709" y="13378"/>
                    <a:pt x="81420" y="4344"/>
                    <a:pt x="81420" y="2218"/>
                  </a:cubicBezTo>
                  <a:cubicBezTo>
                    <a:pt x="81420" y="92"/>
                    <a:pt x="79124" y="92"/>
                    <a:pt x="78418" y="92"/>
                  </a:cubicBezTo>
                  <a:cubicBezTo>
                    <a:pt x="76828" y="92"/>
                    <a:pt x="76298" y="447"/>
                    <a:pt x="75415" y="1864"/>
                  </a:cubicBezTo>
                  <a:cubicBezTo>
                    <a:pt x="69940" y="10012"/>
                    <a:pt x="66232" y="12669"/>
                    <a:pt x="61993" y="12669"/>
                  </a:cubicBezTo>
                  <a:cubicBezTo>
                    <a:pt x="59874" y="12669"/>
                    <a:pt x="57225" y="12492"/>
                    <a:pt x="51927" y="7355"/>
                  </a:cubicBezTo>
                  <a:cubicBezTo>
                    <a:pt x="45922" y="1332"/>
                    <a:pt x="42037" y="92"/>
                    <a:pt x="37975" y="92"/>
                  </a:cubicBezTo>
                  <a:cubicBezTo>
                    <a:pt x="23846" y="92"/>
                    <a:pt x="14310" y="15503"/>
                    <a:pt x="14310" y="20817"/>
                  </a:cubicBezTo>
                  <a:cubicBezTo>
                    <a:pt x="14310" y="22411"/>
                    <a:pt x="16076" y="22943"/>
                    <a:pt x="17312" y="22943"/>
                  </a:cubicBezTo>
                  <a:cubicBezTo>
                    <a:pt x="19431" y="22943"/>
                    <a:pt x="19785" y="22411"/>
                    <a:pt x="20491" y="20463"/>
                  </a:cubicBezTo>
                  <a:cubicBezTo>
                    <a:pt x="23140" y="14263"/>
                    <a:pt x="33030" y="13909"/>
                    <a:pt x="35856" y="13909"/>
                  </a:cubicBezTo>
                  <a:cubicBezTo>
                    <a:pt x="39918" y="13909"/>
                    <a:pt x="44509" y="14972"/>
                    <a:pt x="46982" y="15503"/>
                  </a:cubicBezTo>
                  <a:cubicBezTo>
                    <a:pt x="56695" y="17629"/>
                    <a:pt x="57931" y="17629"/>
                    <a:pt x="62346" y="17629"/>
                  </a:cubicBezTo>
                  <a:cubicBezTo>
                    <a:pt x="57755" y="22411"/>
                    <a:pt x="54576" y="25600"/>
                    <a:pt x="37798" y="39062"/>
                  </a:cubicBezTo>
                  <a:cubicBezTo>
                    <a:pt x="24023" y="50045"/>
                    <a:pt x="19255" y="54473"/>
                    <a:pt x="15899" y="58016"/>
                  </a:cubicBezTo>
                  <a:cubicBezTo>
                    <a:pt x="5303" y="68467"/>
                    <a:pt x="181" y="76261"/>
                    <a:pt x="181" y="77855"/>
                  </a:cubicBezTo>
                  <a:cubicBezTo>
                    <a:pt x="181" y="79981"/>
                    <a:pt x="2477" y="79981"/>
                    <a:pt x="3184" y="79981"/>
                  </a:cubicBezTo>
                  <a:cubicBezTo>
                    <a:pt x="4950" y="79981"/>
                    <a:pt x="5303" y="79626"/>
                    <a:pt x="6186" y="78209"/>
                  </a:cubicBezTo>
                  <a:cubicBezTo>
                    <a:pt x="10954" y="71478"/>
                    <a:pt x="16429" y="67404"/>
                    <a:pt x="22434" y="67404"/>
                  </a:cubicBezTo>
                  <a:cubicBezTo>
                    <a:pt x="24553" y="67404"/>
                    <a:pt x="27202" y="67581"/>
                    <a:pt x="31970" y="72009"/>
                  </a:cubicBezTo>
                  <a:cubicBezTo>
                    <a:pt x="37445" y="77324"/>
                    <a:pt x="40977" y="79981"/>
                    <a:pt x="46629" y="79981"/>
                  </a:cubicBezTo>
                  <a:cubicBezTo>
                    <a:pt x="65525" y="79981"/>
                    <a:pt x="77358" y="58547"/>
                    <a:pt x="77358" y="52525"/>
                  </a:cubicBezTo>
                  <a:cubicBezTo>
                    <a:pt x="77358" y="50399"/>
                    <a:pt x="75415" y="50222"/>
                    <a:pt x="74356" y="50222"/>
                  </a:cubicBezTo>
                  <a:cubicBezTo>
                    <a:pt x="72236" y="50222"/>
                    <a:pt x="71883" y="51107"/>
                    <a:pt x="71177" y="53056"/>
                  </a:cubicBezTo>
                  <a:cubicBezTo>
                    <a:pt x="67821" y="61913"/>
                    <a:pt x="57401" y="66164"/>
                    <a:pt x="48748" y="66164"/>
                  </a:cubicBezTo>
                  <a:cubicBezTo>
                    <a:pt x="44686" y="66164"/>
                    <a:pt x="40271" y="65278"/>
                    <a:pt x="35856" y="64215"/>
                  </a:cubicBezTo>
                  <a:cubicBezTo>
                    <a:pt x="27732" y="62444"/>
                    <a:pt x="26319" y="62444"/>
                    <a:pt x="23140" y="62444"/>
                  </a:cubicBezTo>
                  <a:cubicBezTo>
                    <a:pt x="22787" y="62444"/>
                    <a:pt x="20138" y="62444"/>
                    <a:pt x="19078" y="626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0604697F-9C0B-E132-830D-3A48B12977E0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9289193" y="4972835"/>
              <a:ext cx="94483" cy="79888"/>
            </a:xfrm>
            <a:custGeom>
              <a:avLst/>
              <a:gdLst>
                <a:gd name="connsiteX0" fmla="*/ 35683 w 94483"/>
                <a:gd name="connsiteY0" fmla="*/ 59433 h 79888"/>
                <a:gd name="connsiteX1" fmla="*/ 19082 w 94483"/>
                <a:gd name="connsiteY1" fmla="*/ 75021 h 79888"/>
                <a:gd name="connsiteX2" fmla="*/ 9546 w 94483"/>
                <a:gd name="connsiteY2" fmla="*/ 72541 h 79888"/>
                <a:gd name="connsiteX3" fmla="*/ 17316 w 94483"/>
                <a:gd name="connsiteY3" fmla="*/ 62798 h 79888"/>
                <a:gd name="connsiteX4" fmla="*/ 10252 w 94483"/>
                <a:gd name="connsiteY4" fmla="*/ 56244 h 79888"/>
                <a:gd name="connsiteX5" fmla="*/ 185 w 94483"/>
                <a:gd name="connsiteY5" fmla="*/ 67050 h 79888"/>
                <a:gd name="connsiteX6" fmla="*/ 18729 w 94483"/>
                <a:gd name="connsiteY6" fmla="*/ 79981 h 79888"/>
                <a:gd name="connsiteX7" fmla="*/ 38509 w 94483"/>
                <a:gd name="connsiteY7" fmla="*/ 67404 h 79888"/>
                <a:gd name="connsiteX8" fmla="*/ 59525 w 94483"/>
                <a:gd name="connsiteY8" fmla="*/ 79981 h 79888"/>
                <a:gd name="connsiteX9" fmla="*/ 90607 w 94483"/>
                <a:gd name="connsiteY9" fmla="*/ 52879 h 79888"/>
                <a:gd name="connsiteX10" fmla="*/ 87782 w 94483"/>
                <a:gd name="connsiteY10" fmla="*/ 50576 h 79888"/>
                <a:gd name="connsiteX11" fmla="*/ 84426 w 94483"/>
                <a:gd name="connsiteY11" fmla="*/ 53587 h 79888"/>
                <a:gd name="connsiteX12" fmla="*/ 60231 w 94483"/>
                <a:gd name="connsiteY12" fmla="*/ 75021 h 79888"/>
                <a:gd name="connsiteX13" fmla="*/ 49458 w 94483"/>
                <a:gd name="connsiteY13" fmla="*/ 63507 h 79888"/>
                <a:gd name="connsiteX14" fmla="*/ 58642 w 94483"/>
                <a:gd name="connsiteY14" fmla="*/ 23120 h 79888"/>
                <a:gd name="connsiteX15" fmla="*/ 75949 w 94483"/>
                <a:gd name="connsiteY15" fmla="*/ 5052 h 79888"/>
                <a:gd name="connsiteX16" fmla="*/ 85486 w 94483"/>
                <a:gd name="connsiteY16" fmla="*/ 7532 h 79888"/>
                <a:gd name="connsiteX17" fmla="*/ 77715 w 94483"/>
                <a:gd name="connsiteY17" fmla="*/ 17275 h 79888"/>
                <a:gd name="connsiteX18" fmla="*/ 84779 w 94483"/>
                <a:gd name="connsiteY18" fmla="*/ 23829 h 79888"/>
                <a:gd name="connsiteX19" fmla="*/ 94669 w 94483"/>
                <a:gd name="connsiteY19" fmla="*/ 13023 h 79888"/>
                <a:gd name="connsiteX20" fmla="*/ 76302 w 94483"/>
                <a:gd name="connsiteY20" fmla="*/ 92 h 79888"/>
                <a:gd name="connsiteX21" fmla="*/ 56523 w 94483"/>
                <a:gd name="connsiteY21" fmla="*/ 12669 h 79888"/>
                <a:gd name="connsiteX22" fmla="*/ 35330 w 94483"/>
                <a:gd name="connsiteY22" fmla="*/ 92 h 79888"/>
                <a:gd name="connsiteX23" fmla="*/ 4247 w 94483"/>
                <a:gd name="connsiteY23" fmla="*/ 27194 h 79888"/>
                <a:gd name="connsiteX24" fmla="*/ 7250 w 94483"/>
                <a:gd name="connsiteY24" fmla="*/ 29497 h 79888"/>
                <a:gd name="connsiteX25" fmla="*/ 10605 w 94483"/>
                <a:gd name="connsiteY25" fmla="*/ 26486 h 79888"/>
                <a:gd name="connsiteX26" fmla="*/ 34800 w 94483"/>
                <a:gd name="connsiteY26" fmla="*/ 5052 h 79888"/>
                <a:gd name="connsiteX27" fmla="*/ 45396 w 94483"/>
                <a:gd name="connsiteY27" fmla="*/ 16743 h 79888"/>
                <a:gd name="connsiteX28" fmla="*/ 41688 w 94483"/>
                <a:gd name="connsiteY28" fmla="*/ 35165 h 79888"/>
                <a:gd name="connsiteX29" fmla="*/ 35683 w 94483"/>
                <a:gd name="connsiteY29" fmla="*/ 594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83" y="59433"/>
                  </a:moveTo>
                  <a:cubicBezTo>
                    <a:pt x="33917" y="65455"/>
                    <a:pt x="28089" y="75021"/>
                    <a:pt x="19082" y="75021"/>
                  </a:cubicBezTo>
                  <a:cubicBezTo>
                    <a:pt x="18552" y="75021"/>
                    <a:pt x="13254" y="75021"/>
                    <a:pt x="9546" y="72541"/>
                  </a:cubicBezTo>
                  <a:cubicBezTo>
                    <a:pt x="16786" y="70238"/>
                    <a:pt x="17316" y="63861"/>
                    <a:pt x="17316" y="62798"/>
                  </a:cubicBezTo>
                  <a:cubicBezTo>
                    <a:pt x="17316" y="58901"/>
                    <a:pt x="14314" y="56244"/>
                    <a:pt x="10252" y="56244"/>
                  </a:cubicBezTo>
                  <a:cubicBezTo>
                    <a:pt x="5307" y="56244"/>
                    <a:pt x="185" y="60496"/>
                    <a:pt x="185" y="67050"/>
                  </a:cubicBezTo>
                  <a:cubicBezTo>
                    <a:pt x="185" y="75906"/>
                    <a:pt x="10075" y="79981"/>
                    <a:pt x="18729" y="79981"/>
                  </a:cubicBezTo>
                  <a:cubicBezTo>
                    <a:pt x="26853" y="79981"/>
                    <a:pt x="34094" y="74844"/>
                    <a:pt x="38509" y="67404"/>
                  </a:cubicBezTo>
                  <a:cubicBezTo>
                    <a:pt x="42747" y="76792"/>
                    <a:pt x="52461" y="79981"/>
                    <a:pt x="59525" y="79981"/>
                  </a:cubicBezTo>
                  <a:cubicBezTo>
                    <a:pt x="79834" y="79981"/>
                    <a:pt x="90607" y="57839"/>
                    <a:pt x="90607" y="52879"/>
                  </a:cubicBezTo>
                  <a:cubicBezTo>
                    <a:pt x="90607" y="50576"/>
                    <a:pt x="88312" y="50576"/>
                    <a:pt x="87782" y="50576"/>
                  </a:cubicBezTo>
                  <a:cubicBezTo>
                    <a:pt x="85309" y="50576"/>
                    <a:pt x="85133" y="51462"/>
                    <a:pt x="84426" y="53587"/>
                  </a:cubicBezTo>
                  <a:cubicBezTo>
                    <a:pt x="80717" y="65810"/>
                    <a:pt x="70121" y="75021"/>
                    <a:pt x="60231" y="75021"/>
                  </a:cubicBezTo>
                  <a:cubicBezTo>
                    <a:pt x="53167" y="75021"/>
                    <a:pt x="49458" y="70238"/>
                    <a:pt x="49458" y="63507"/>
                  </a:cubicBezTo>
                  <a:cubicBezTo>
                    <a:pt x="49458" y="58901"/>
                    <a:pt x="53697" y="42782"/>
                    <a:pt x="58642" y="23120"/>
                  </a:cubicBezTo>
                  <a:cubicBezTo>
                    <a:pt x="62174" y="9481"/>
                    <a:pt x="70121" y="5052"/>
                    <a:pt x="75949" y="5052"/>
                  </a:cubicBezTo>
                  <a:cubicBezTo>
                    <a:pt x="76302" y="5052"/>
                    <a:pt x="81777" y="5052"/>
                    <a:pt x="85486" y="7532"/>
                  </a:cubicBezTo>
                  <a:cubicBezTo>
                    <a:pt x="79834" y="9126"/>
                    <a:pt x="77715" y="14086"/>
                    <a:pt x="77715" y="17275"/>
                  </a:cubicBezTo>
                  <a:cubicBezTo>
                    <a:pt x="77715" y="21172"/>
                    <a:pt x="80717" y="23829"/>
                    <a:pt x="84779" y="23829"/>
                  </a:cubicBezTo>
                  <a:cubicBezTo>
                    <a:pt x="88841" y="23829"/>
                    <a:pt x="94669" y="20463"/>
                    <a:pt x="94669" y="13023"/>
                  </a:cubicBezTo>
                  <a:cubicBezTo>
                    <a:pt x="94669" y="3104"/>
                    <a:pt x="83367" y="92"/>
                    <a:pt x="76302" y="92"/>
                  </a:cubicBezTo>
                  <a:cubicBezTo>
                    <a:pt x="67472" y="92"/>
                    <a:pt x="60408" y="5938"/>
                    <a:pt x="56523" y="12669"/>
                  </a:cubicBezTo>
                  <a:cubicBezTo>
                    <a:pt x="53344" y="5406"/>
                    <a:pt x="45220" y="92"/>
                    <a:pt x="35330" y="92"/>
                  </a:cubicBezTo>
                  <a:cubicBezTo>
                    <a:pt x="15550" y="92"/>
                    <a:pt x="4247" y="21880"/>
                    <a:pt x="4247" y="27194"/>
                  </a:cubicBezTo>
                  <a:cubicBezTo>
                    <a:pt x="4247" y="29497"/>
                    <a:pt x="6720" y="29497"/>
                    <a:pt x="7250" y="29497"/>
                  </a:cubicBezTo>
                  <a:cubicBezTo>
                    <a:pt x="9546" y="29497"/>
                    <a:pt x="9722" y="28788"/>
                    <a:pt x="10605" y="26486"/>
                  </a:cubicBezTo>
                  <a:cubicBezTo>
                    <a:pt x="15020" y="12669"/>
                    <a:pt x="26146" y="5052"/>
                    <a:pt x="34800" y="5052"/>
                  </a:cubicBezTo>
                  <a:cubicBezTo>
                    <a:pt x="40628" y="5052"/>
                    <a:pt x="45396" y="8241"/>
                    <a:pt x="45396" y="16743"/>
                  </a:cubicBezTo>
                  <a:cubicBezTo>
                    <a:pt x="45396" y="20286"/>
                    <a:pt x="43277" y="29143"/>
                    <a:pt x="41688" y="35165"/>
                  </a:cubicBezTo>
                  <a:lnTo>
                    <a:pt x="35683" y="594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799F6AC4-24F5-24E2-F651-7AE4F26F4575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9403602" y="4972835"/>
              <a:ext cx="94483" cy="79888"/>
            </a:xfrm>
            <a:custGeom>
              <a:avLst/>
              <a:gdLst>
                <a:gd name="connsiteX0" fmla="*/ 35688 w 94483"/>
                <a:gd name="connsiteY0" fmla="*/ 59433 h 79888"/>
                <a:gd name="connsiteX1" fmla="*/ 19087 w 94483"/>
                <a:gd name="connsiteY1" fmla="*/ 75021 h 79888"/>
                <a:gd name="connsiteX2" fmla="*/ 9550 w 94483"/>
                <a:gd name="connsiteY2" fmla="*/ 72541 h 79888"/>
                <a:gd name="connsiteX3" fmla="*/ 17321 w 94483"/>
                <a:gd name="connsiteY3" fmla="*/ 62798 h 79888"/>
                <a:gd name="connsiteX4" fmla="*/ 10256 w 94483"/>
                <a:gd name="connsiteY4" fmla="*/ 56244 h 79888"/>
                <a:gd name="connsiteX5" fmla="*/ 190 w 94483"/>
                <a:gd name="connsiteY5" fmla="*/ 67050 h 79888"/>
                <a:gd name="connsiteX6" fmla="*/ 18734 w 94483"/>
                <a:gd name="connsiteY6" fmla="*/ 79981 h 79888"/>
                <a:gd name="connsiteX7" fmla="*/ 38513 w 94483"/>
                <a:gd name="connsiteY7" fmla="*/ 67404 h 79888"/>
                <a:gd name="connsiteX8" fmla="*/ 59529 w 94483"/>
                <a:gd name="connsiteY8" fmla="*/ 79981 h 79888"/>
                <a:gd name="connsiteX9" fmla="*/ 90612 w 94483"/>
                <a:gd name="connsiteY9" fmla="*/ 52879 h 79888"/>
                <a:gd name="connsiteX10" fmla="*/ 87786 w 94483"/>
                <a:gd name="connsiteY10" fmla="*/ 50576 h 79888"/>
                <a:gd name="connsiteX11" fmla="*/ 84431 w 94483"/>
                <a:gd name="connsiteY11" fmla="*/ 53587 h 79888"/>
                <a:gd name="connsiteX12" fmla="*/ 60236 w 94483"/>
                <a:gd name="connsiteY12" fmla="*/ 75021 h 79888"/>
                <a:gd name="connsiteX13" fmla="*/ 49463 w 94483"/>
                <a:gd name="connsiteY13" fmla="*/ 63507 h 79888"/>
                <a:gd name="connsiteX14" fmla="*/ 58646 w 94483"/>
                <a:gd name="connsiteY14" fmla="*/ 23120 h 79888"/>
                <a:gd name="connsiteX15" fmla="*/ 75954 w 94483"/>
                <a:gd name="connsiteY15" fmla="*/ 5052 h 79888"/>
                <a:gd name="connsiteX16" fmla="*/ 85490 w 94483"/>
                <a:gd name="connsiteY16" fmla="*/ 7532 h 79888"/>
                <a:gd name="connsiteX17" fmla="*/ 77720 w 94483"/>
                <a:gd name="connsiteY17" fmla="*/ 17275 h 79888"/>
                <a:gd name="connsiteX18" fmla="*/ 84784 w 94483"/>
                <a:gd name="connsiteY18" fmla="*/ 23829 h 79888"/>
                <a:gd name="connsiteX19" fmla="*/ 94674 w 94483"/>
                <a:gd name="connsiteY19" fmla="*/ 13023 h 79888"/>
                <a:gd name="connsiteX20" fmla="*/ 76307 w 94483"/>
                <a:gd name="connsiteY20" fmla="*/ 92 h 79888"/>
                <a:gd name="connsiteX21" fmla="*/ 56527 w 94483"/>
                <a:gd name="connsiteY21" fmla="*/ 12669 h 79888"/>
                <a:gd name="connsiteX22" fmla="*/ 35334 w 94483"/>
                <a:gd name="connsiteY22" fmla="*/ 92 h 79888"/>
                <a:gd name="connsiteX23" fmla="*/ 4252 w 94483"/>
                <a:gd name="connsiteY23" fmla="*/ 27194 h 79888"/>
                <a:gd name="connsiteX24" fmla="*/ 7254 w 94483"/>
                <a:gd name="connsiteY24" fmla="*/ 29497 h 79888"/>
                <a:gd name="connsiteX25" fmla="*/ 10610 w 94483"/>
                <a:gd name="connsiteY25" fmla="*/ 26486 h 79888"/>
                <a:gd name="connsiteX26" fmla="*/ 34805 w 94483"/>
                <a:gd name="connsiteY26" fmla="*/ 5052 h 79888"/>
                <a:gd name="connsiteX27" fmla="*/ 45401 w 94483"/>
                <a:gd name="connsiteY27" fmla="*/ 16743 h 79888"/>
                <a:gd name="connsiteX28" fmla="*/ 41692 w 94483"/>
                <a:gd name="connsiteY28" fmla="*/ 35165 h 79888"/>
                <a:gd name="connsiteX29" fmla="*/ 35688 w 94483"/>
                <a:gd name="connsiteY29" fmla="*/ 594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83" h="79888">
                  <a:moveTo>
                    <a:pt x="35688" y="59433"/>
                  </a:moveTo>
                  <a:cubicBezTo>
                    <a:pt x="33922" y="65455"/>
                    <a:pt x="28094" y="75021"/>
                    <a:pt x="19087" y="75021"/>
                  </a:cubicBezTo>
                  <a:cubicBezTo>
                    <a:pt x="18557" y="75021"/>
                    <a:pt x="13259" y="75021"/>
                    <a:pt x="9550" y="72541"/>
                  </a:cubicBezTo>
                  <a:cubicBezTo>
                    <a:pt x="16791" y="70238"/>
                    <a:pt x="17321" y="63861"/>
                    <a:pt x="17321" y="62798"/>
                  </a:cubicBezTo>
                  <a:cubicBezTo>
                    <a:pt x="17321" y="58901"/>
                    <a:pt x="14318" y="56244"/>
                    <a:pt x="10256" y="56244"/>
                  </a:cubicBezTo>
                  <a:cubicBezTo>
                    <a:pt x="5311" y="56244"/>
                    <a:pt x="190" y="60496"/>
                    <a:pt x="190" y="67050"/>
                  </a:cubicBezTo>
                  <a:cubicBezTo>
                    <a:pt x="190" y="75906"/>
                    <a:pt x="10080" y="79981"/>
                    <a:pt x="18734" y="79981"/>
                  </a:cubicBezTo>
                  <a:cubicBezTo>
                    <a:pt x="26857" y="79981"/>
                    <a:pt x="34098" y="74844"/>
                    <a:pt x="38513" y="67404"/>
                  </a:cubicBezTo>
                  <a:cubicBezTo>
                    <a:pt x="42752" y="76792"/>
                    <a:pt x="52465" y="79981"/>
                    <a:pt x="59529" y="79981"/>
                  </a:cubicBezTo>
                  <a:cubicBezTo>
                    <a:pt x="79839" y="79981"/>
                    <a:pt x="90612" y="57839"/>
                    <a:pt x="90612" y="52879"/>
                  </a:cubicBezTo>
                  <a:cubicBezTo>
                    <a:pt x="90612" y="50576"/>
                    <a:pt x="88316" y="50576"/>
                    <a:pt x="87786" y="50576"/>
                  </a:cubicBezTo>
                  <a:cubicBezTo>
                    <a:pt x="85314" y="50576"/>
                    <a:pt x="85137" y="51462"/>
                    <a:pt x="84431" y="53587"/>
                  </a:cubicBezTo>
                  <a:cubicBezTo>
                    <a:pt x="80722" y="65810"/>
                    <a:pt x="70126" y="75021"/>
                    <a:pt x="60236" y="75021"/>
                  </a:cubicBezTo>
                  <a:cubicBezTo>
                    <a:pt x="53172" y="75021"/>
                    <a:pt x="49463" y="70238"/>
                    <a:pt x="49463" y="63507"/>
                  </a:cubicBezTo>
                  <a:cubicBezTo>
                    <a:pt x="49463" y="58901"/>
                    <a:pt x="53701" y="42782"/>
                    <a:pt x="58646" y="23120"/>
                  </a:cubicBezTo>
                  <a:cubicBezTo>
                    <a:pt x="62178" y="9481"/>
                    <a:pt x="70126" y="5052"/>
                    <a:pt x="75954" y="5052"/>
                  </a:cubicBezTo>
                  <a:cubicBezTo>
                    <a:pt x="76307" y="5052"/>
                    <a:pt x="81782" y="5052"/>
                    <a:pt x="85490" y="7532"/>
                  </a:cubicBezTo>
                  <a:cubicBezTo>
                    <a:pt x="79839" y="9126"/>
                    <a:pt x="77720" y="14086"/>
                    <a:pt x="77720" y="17275"/>
                  </a:cubicBezTo>
                  <a:cubicBezTo>
                    <a:pt x="77720" y="21172"/>
                    <a:pt x="80722" y="23829"/>
                    <a:pt x="84784" y="23829"/>
                  </a:cubicBezTo>
                  <a:cubicBezTo>
                    <a:pt x="88846" y="23829"/>
                    <a:pt x="94674" y="20463"/>
                    <a:pt x="94674" y="13023"/>
                  </a:cubicBezTo>
                  <a:cubicBezTo>
                    <a:pt x="94674" y="3104"/>
                    <a:pt x="83371" y="92"/>
                    <a:pt x="76307" y="92"/>
                  </a:cubicBezTo>
                  <a:cubicBezTo>
                    <a:pt x="67477" y="92"/>
                    <a:pt x="60412" y="5938"/>
                    <a:pt x="56527" y="12669"/>
                  </a:cubicBezTo>
                  <a:cubicBezTo>
                    <a:pt x="53348" y="5406"/>
                    <a:pt x="45224" y="92"/>
                    <a:pt x="35334" y="92"/>
                  </a:cubicBezTo>
                  <a:cubicBezTo>
                    <a:pt x="15555" y="92"/>
                    <a:pt x="4252" y="21880"/>
                    <a:pt x="4252" y="27194"/>
                  </a:cubicBezTo>
                  <a:cubicBezTo>
                    <a:pt x="4252" y="29497"/>
                    <a:pt x="6724" y="29497"/>
                    <a:pt x="7254" y="29497"/>
                  </a:cubicBezTo>
                  <a:cubicBezTo>
                    <a:pt x="9550" y="29497"/>
                    <a:pt x="9727" y="28788"/>
                    <a:pt x="10610" y="26486"/>
                  </a:cubicBezTo>
                  <a:cubicBezTo>
                    <a:pt x="15025" y="12669"/>
                    <a:pt x="26151" y="5052"/>
                    <a:pt x="34805" y="5052"/>
                  </a:cubicBezTo>
                  <a:cubicBezTo>
                    <a:pt x="40633" y="5052"/>
                    <a:pt x="45401" y="8241"/>
                    <a:pt x="45401" y="16743"/>
                  </a:cubicBezTo>
                  <a:cubicBezTo>
                    <a:pt x="45401" y="20286"/>
                    <a:pt x="43282" y="29143"/>
                    <a:pt x="41692" y="35165"/>
                  </a:cubicBezTo>
                  <a:lnTo>
                    <a:pt x="35688" y="594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78C4A51-D9EA-D6EF-D9D4-386939D56B58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9800441" y="4848527"/>
              <a:ext cx="152385" cy="172833"/>
            </a:xfrm>
            <a:custGeom>
              <a:avLst/>
              <a:gdLst>
                <a:gd name="connsiteX0" fmla="*/ 84724 w 152385"/>
                <a:gd name="connsiteY0" fmla="*/ 19829 h 172833"/>
                <a:gd name="connsiteX1" fmla="*/ 111467 w 152385"/>
                <a:gd name="connsiteY1" fmla="*/ 7936 h 172833"/>
                <a:gd name="connsiteX2" fmla="*/ 121054 w 152385"/>
                <a:gd name="connsiteY2" fmla="*/ 3128 h 172833"/>
                <a:gd name="connsiteX3" fmla="*/ 117017 w 152385"/>
                <a:gd name="connsiteY3" fmla="*/ 91 h 172833"/>
                <a:gd name="connsiteX4" fmla="*/ 79678 w 152385"/>
                <a:gd name="connsiteY4" fmla="*/ 850 h 172833"/>
                <a:gd name="connsiteX5" fmla="*/ 46123 w 152385"/>
                <a:gd name="connsiteY5" fmla="*/ 91 h 172833"/>
                <a:gd name="connsiteX6" fmla="*/ 41329 w 152385"/>
                <a:gd name="connsiteY6" fmla="*/ 5152 h 172833"/>
                <a:gd name="connsiteX7" fmla="*/ 48394 w 152385"/>
                <a:gd name="connsiteY7" fmla="*/ 7936 h 172833"/>
                <a:gd name="connsiteX8" fmla="*/ 57981 w 152385"/>
                <a:gd name="connsiteY8" fmla="*/ 8442 h 172833"/>
                <a:gd name="connsiteX9" fmla="*/ 64793 w 152385"/>
                <a:gd name="connsiteY9" fmla="*/ 12491 h 172833"/>
                <a:gd name="connsiteX10" fmla="*/ 63783 w 152385"/>
                <a:gd name="connsiteY10" fmla="*/ 17299 h 172833"/>
                <a:gd name="connsiteX11" fmla="*/ 29976 w 152385"/>
                <a:gd name="connsiteY11" fmla="*/ 153187 h 172833"/>
                <a:gd name="connsiteX12" fmla="*/ 7017 w 152385"/>
                <a:gd name="connsiteY12" fmla="*/ 165080 h 172833"/>
                <a:gd name="connsiteX13" fmla="*/ 206 w 152385"/>
                <a:gd name="connsiteY13" fmla="*/ 170142 h 172833"/>
                <a:gd name="connsiteX14" fmla="*/ 7017 w 152385"/>
                <a:gd name="connsiteY14" fmla="*/ 172925 h 172833"/>
                <a:gd name="connsiteX15" fmla="*/ 123829 w 152385"/>
                <a:gd name="connsiteY15" fmla="*/ 172925 h 172833"/>
                <a:gd name="connsiteX16" fmla="*/ 131650 w 152385"/>
                <a:gd name="connsiteY16" fmla="*/ 168623 h 172833"/>
                <a:gd name="connsiteX17" fmla="*/ 151582 w 152385"/>
                <a:gd name="connsiteY17" fmla="*/ 113964 h 172833"/>
                <a:gd name="connsiteX18" fmla="*/ 152591 w 152385"/>
                <a:gd name="connsiteY18" fmla="*/ 110421 h 172833"/>
                <a:gd name="connsiteX19" fmla="*/ 149563 w 152385"/>
                <a:gd name="connsiteY19" fmla="*/ 107638 h 172833"/>
                <a:gd name="connsiteX20" fmla="*/ 145274 w 152385"/>
                <a:gd name="connsiteY20" fmla="*/ 112952 h 172833"/>
                <a:gd name="connsiteX21" fmla="*/ 81949 w 152385"/>
                <a:gd name="connsiteY21" fmla="*/ 165080 h 172833"/>
                <a:gd name="connsiteX22" fmla="*/ 58233 w 152385"/>
                <a:gd name="connsiteY22" fmla="*/ 165080 h 172833"/>
                <a:gd name="connsiteX23" fmla="*/ 52683 w 152385"/>
                <a:gd name="connsiteY23" fmla="*/ 164827 h 172833"/>
                <a:gd name="connsiteX24" fmla="*/ 49403 w 152385"/>
                <a:gd name="connsiteY24" fmla="*/ 162297 h 172833"/>
                <a:gd name="connsiteX25" fmla="*/ 50664 w 152385"/>
                <a:gd name="connsiteY25" fmla="*/ 156477 h 172833"/>
                <a:gd name="connsiteX26" fmla="*/ 84724 w 152385"/>
                <a:gd name="connsiteY26" fmla="*/ 19829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385" h="172833">
                  <a:moveTo>
                    <a:pt x="84724" y="19829"/>
                  </a:moveTo>
                  <a:cubicBezTo>
                    <a:pt x="86994" y="10719"/>
                    <a:pt x="87751" y="7936"/>
                    <a:pt x="111467" y="7936"/>
                  </a:cubicBezTo>
                  <a:cubicBezTo>
                    <a:pt x="119036" y="7936"/>
                    <a:pt x="121054" y="7936"/>
                    <a:pt x="121054" y="3128"/>
                  </a:cubicBezTo>
                  <a:cubicBezTo>
                    <a:pt x="121054" y="91"/>
                    <a:pt x="118279" y="91"/>
                    <a:pt x="117017" y="91"/>
                  </a:cubicBezTo>
                  <a:cubicBezTo>
                    <a:pt x="108692" y="91"/>
                    <a:pt x="88004" y="850"/>
                    <a:pt x="79678" y="850"/>
                  </a:cubicBezTo>
                  <a:cubicBezTo>
                    <a:pt x="72109" y="850"/>
                    <a:pt x="53692" y="91"/>
                    <a:pt x="46123" y="91"/>
                  </a:cubicBezTo>
                  <a:cubicBezTo>
                    <a:pt x="44357" y="91"/>
                    <a:pt x="41329" y="91"/>
                    <a:pt x="41329" y="5152"/>
                  </a:cubicBezTo>
                  <a:cubicBezTo>
                    <a:pt x="41329" y="7936"/>
                    <a:pt x="43600" y="7936"/>
                    <a:pt x="48394" y="7936"/>
                  </a:cubicBezTo>
                  <a:cubicBezTo>
                    <a:pt x="48898" y="7936"/>
                    <a:pt x="53692" y="7936"/>
                    <a:pt x="57981" y="8442"/>
                  </a:cubicBezTo>
                  <a:cubicBezTo>
                    <a:pt x="62522" y="8948"/>
                    <a:pt x="64793" y="9201"/>
                    <a:pt x="64793" y="12491"/>
                  </a:cubicBezTo>
                  <a:cubicBezTo>
                    <a:pt x="64793" y="13503"/>
                    <a:pt x="64540" y="14262"/>
                    <a:pt x="63783" y="17299"/>
                  </a:cubicBezTo>
                  <a:lnTo>
                    <a:pt x="29976" y="153187"/>
                  </a:lnTo>
                  <a:cubicBezTo>
                    <a:pt x="27453" y="163056"/>
                    <a:pt x="26949" y="165080"/>
                    <a:pt x="7017" y="165080"/>
                  </a:cubicBezTo>
                  <a:cubicBezTo>
                    <a:pt x="2728" y="165080"/>
                    <a:pt x="206" y="165080"/>
                    <a:pt x="206" y="170142"/>
                  </a:cubicBezTo>
                  <a:cubicBezTo>
                    <a:pt x="206" y="172925"/>
                    <a:pt x="2476" y="172925"/>
                    <a:pt x="7017" y="172925"/>
                  </a:cubicBezTo>
                  <a:lnTo>
                    <a:pt x="123829" y="172925"/>
                  </a:lnTo>
                  <a:cubicBezTo>
                    <a:pt x="129884" y="172925"/>
                    <a:pt x="130137" y="172925"/>
                    <a:pt x="131650" y="168623"/>
                  </a:cubicBezTo>
                  <a:lnTo>
                    <a:pt x="151582" y="113964"/>
                  </a:lnTo>
                  <a:cubicBezTo>
                    <a:pt x="152591" y="111181"/>
                    <a:pt x="152591" y="110675"/>
                    <a:pt x="152591" y="110421"/>
                  </a:cubicBezTo>
                  <a:cubicBezTo>
                    <a:pt x="152591" y="109409"/>
                    <a:pt x="151834" y="107638"/>
                    <a:pt x="149563" y="107638"/>
                  </a:cubicBezTo>
                  <a:cubicBezTo>
                    <a:pt x="147293" y="107638"/>
                    <a:pt x="147040" y="108903"/>
                    <a:pt x="145274" y="112952"/>
                  </a:cubicBezTo>
                  <a:cubicBezTo>
                    <a:pt x="136696" y="136233"/>
                    <a:pt x="125595" y="165080"/>
                    <a:pt x="81949" y="165080"/>
                  </a:cubicBezTo>
                  <a:lnTo>
                    <a:pt x="58233" y="165080"/>
                  </a:lnTo>
                  <a:cubicBezTo>
                    <a:pt x="54701" y="165080"/>
                    <a:pt x="54196" y="165080"/>
                    <a:pt x="52683" y="164827"/>
                  </a:cubicBezTo>
                  <a:cubicBezTo>
                    <a:pt x="50160" y="164574"/>
                    <a:pt x="49403" y="164321"/>
                    <a:pt x="49403" y="162297"/>
                  </a:cubicBezTo>
                  <a:cubicBezTo>
                    <a:pt x="49403" y="161538"/>
                    <a:pt x="49403" y="161032"/>
                    <a:pt x="50664" y="156477"/>
                  </a:cubicBezTo>
                  <a:lnTo>
                    <a:pt x="84724" y="1982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14AE50D5-72D6-562A-620C-1144CA04DC09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9973075" y="4981201"/>
              <a:ext cx="81238" cy="79888"/>
            </a:xfrm>
            <a:custGeom>
              <a:avLst/>
              <a:gdLst>
                <a:gd name="connsiteX0" fmla="*/ 19109 w 81238"/>
                <a:gd name="connsiteY0" fmla="*/ 62622 h 79888"/>
                <a:gd name="connsiteX1" fmla="*/ 41891 w 81238"/>
                <a:gd name="connsiteY1" fmla="*/ 42605 h 79888"/>
                <a:gd name="connsiteX2" fmla="*/ 63967 w 81238"/>
                <a:gd name="connsiteY2" fmla="*/ 24006 h 79888"/>
                <a:gd name="connsiteX3" fmla="*/ 81451 w 81238"/>
                <a:gd name="connsiteY3" fmla="*/ 2218 h 79888"/>
                <a:gd name="connsiteX4" fmla="*/ 78449 w 81238"/>
                <a:gd name="connsiteY4" fmla="*/ 93 h 79888"/>
                <a:gd name="connsiteX5" fmla="*/ 75446 w 81238"/>
                <a:gd name="connsiteY5" fmla="*/ 1864 h 79888"/>
                <a:gd name="connsiteX6" fmla="*/ 62024 w 81238"/>
                <a:gd name="connsiteY6" fmla="*/ 12669 h 79888"/>
                <a:gd name="connsiteX7" fmla="*/ 51958 w 81238"/>
                <a:gd name="connsiteY7" fmla="*/ 7355 h 79888"/>
                <a:gd name="connsiteX8" fmla="*/ 38006 w 81238"/>
                <a:gd name="connsiteY8" fmla="*/ 93 h 79888"/>
                <a:gd name="connsiteX9" fmla="*/ 14341 w 81238"/>
                <a:gd name="connsiteY9" fmla="*/ 20818 h 79888"/>
                <a:gd name="connsiteX10" fmla="*/ 17343 w 81238"/>
                <a:gd name="connsiteY10" fmla="*/ 22943 h 79888"/>
                <a:gd name="connsiteX11" fmla="*/ 20522 w 81238"/>
                <a:gd name="connsiteY11" fmla="*/ 20463 h 79888"/>
                <a:gd name="connsiteX12" fmla="*/ 35887 w 81238"/>
                <a:gd name="connsiteY12" fmla="*/ 13909 h 79888"/>
                <a:gd name="connsiteX13" fmla="*/ 47013 w 81238"/>
                <a:gd name="connsiteY13" fmla="*/ 15504 h 79888"/>
                <a:gd name="connsiteX14" fmla="*/ 62377 w 81238"/>
                <a:gd name="connsiteY14" fmla="*/ 17629 h 79888"/>
                <a:gd name="connsiteX15" fmla="*/ 37829 w 81238"/>
                <a:gd name="connsiteY15" fmla="*/ 39063 h 79888"/>
                <a:gd name="connsiteX16" fmla="*/ 15930 w 81238"/>
                <a:gd name="connsiteY16" fmla="*/ 58016 h 79888"/>
                <a:gd name="connsiteX17" fmla="*/ 212 w 81238"/>
                <a:gd name="connsiteY17" fmla="*/ 77855 h 79888"/>
                <a:gd name="connsiteX18" fmla="*/ 3215 w 81238"/>
                <a:gd name="connsiteY18" fmla="*/ 79981 h 79888"/>
                <a:gd name="connsiteX19" fmla="*/ 6217 w 81238"/>
                <a:gd name="connsiteY19" fmla="*/ 78210 h 79888"/>
                <a:gd name="connsiteX20" fmla="*/ 22465 w 81238"/>
                <a:gd name="connsiteY20" fmla="*/ 67404 h 79888"/>
                <a:gd name="connsiteX21" fmla="*/ 32001 w 81238"/>
                <a:gd name="connsiteY21" fmla="*/ 72010 h 79888"/>
                <a:gd name="connsiteX22" fmla="*/ 46660 w 81238"/>
                <a:gd name="connsiteY22" fmla="*/ 79981 h 79888"/>
                <a:gd name="connsiteX23" fmla="*/ 77389 w 81238"/>
                <a:gd name="connsiteY23" fmla="*/ 52525 h 79888"/>
                <a:gd name="connsiteX24" fmla="*/ 74387 w 81238"/>
                <a:gd name="connsiteY24" fmla="*/ 50222 h 79888"/>
                <a:gd name="connsiteX25" fmla="*/ 71208 w 81238"/>
                <a:gd name="connsiteY25" fmla="*/ 53056 h 79888"/>
                <a:gd name="connsiteX26" fmla="*/ 48779 w 81238"/>
                <a:gd name="connsiteY26" fmla="*/ 66164 h 79888"/>
                <a:gd name="connsiteX27" fmla="*/ 35887 w 81238"/>
                <a:gd name="connsiteY27" fmla="*/ 64216 h 79888"/>
                <a:gd name="connsiteX28" fmla="*/ 23171 w 81238"/>
                <a:gd name="connsiteY28" fmla="*/ 62444 h 79888"/>
                <a:gd name="connsiteX29" fmla="*/ 19109 w 81238"/>
                <a:gd name="connsiteY29" fmla="*/ 62622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09" y="62622"/>
                  </a:moveTo>
                  <a:cubicBezTo>
                    <a:pt x="23701" y="58016"/>
                    <a:pt x="26880" y="54650"/>
                    <a:pt x="41891" y="42605"/>
                  </a:cubicBezTo>
                  <a:cubicBezTo>
                    <a:pt x="45600" y="39594"/>
                    <a:pt x="58845" y="28966"/>
                    <a:pt x="63967" y="24006"/>
                  </a:cubicBezTo>
                  <a:cubicBezTo>
                    <a:pt x="74740" y="13378"/>
                    <a:pt x="81451" y="4344"/>
                    <a:pt x="81451" y="2218"/>
                  </a:cubicBezTo>
                  <a:cubicBezTo>
                    <a:pt x="81451" y="93"/>
                    <a:pt x="79155" y="93"/>
                    <a:pt x="78449" y="93"/>
                  </a:cubicBezTo>
                  <a:cubicBezTo>
                    <a:pt x="76859" y="93"/>
                    <a:pt x="76329" y="447"/>
                    <a:pt x="75446" y="1864"/>
                  </a:cubicBezTo>
                  <a:cubicBezTo>
                    <a:pt x="69971" y="10012"/>
                    <a:pt x="66263" y="12669"/>
                    <a:pt x="62024" y="12669"/>
                  </a:cubicBezTo>
                  <a:cubicBezTo>
                    <a:pt x="59905" y="12669"/>
                    <a:pt x="57256" y="12492"/>
                    <a:pt x="51958" y="7355"/>
                  </a:cubicBezTo>
                  <a:cubicBezTo>
                    <a:pt x="45953" y="1333"/>
                    <a:pt x="42068" y="93"/>
                    <a:pt x="38006" y="93"/>
                  </a:cubicBezTo>
                  <a:cubicBezTo>
                    <a:pt x="23877" y="93"/>
                    <a:pt x="14341" y="15504"/>
                    <a:pt x="14341" y="20818"/>
                  </a:cubicBezTo>
                  <a:cubicBezTo>
                    <a:pt x="14341" y="22412"/>
                    <a:pt x="16107" y="22943"/>
                    <a:pt x="17343" y="22943"/>
                  </a:cubicBezTo>
                  <a:cubicBezTo>
                    <a:pt x="19462" y="22943"/>
                    <a:pt x="19816" y="22412"/>
                    <a:pt x="20522" y="20463"/>
                  </a:cubicBezTo>
                  <a:cubicBezTo>
                    <a:pt x="23171" y="14264"/>
                    <a:pt x="33061" y="13909"/>
                    <a:pt x="35887" y="13909"/>
                  </a:cubicBezTo>
                  <a:cubicBezTo>
                    <a:pt x="39949" y="13909"/>
                    <a:pt x="44540" y="14972"/>
                    <a:pt x="47013" y="15504"/>
                  </a:cubicBezTo>
                  <a:cubicBezTo>
                    <a:pt x="56726" y="17629"/>
                    <a:pt x="57962" y="17629"/>
                    <a:pt x="62377" y="17629"/>
                  </a:cubicBezTo>
                  <a:cubicBezTo>
                    <a:pt x="57786" y="22412"/>
                    <a:pt x="54607" y="25600"/>
                    <a:pt x="37829" y="39063"/>
                  </a:cubicBezTo>
                  <a:cubicBezTo>
                    <a:pt x="24054" y="50045"/>
                    <a:pt x="19286" y="54473"/>
                    <a:pt x="15930" y="58016"/>
                  </a:cubicBezTo>
                  <a:cubicBezTo>
                    <a:pt x="5334" y="68467"/>
                    <a:pt x="212" y="76261"/>
                    <a:pt x="212" y="77855"/>
                  </a:cubicBezTo>
                  <a:cubicBezTo>
                    <a:pt x="212" y="79981"/>
                    <a:pt x="2508" y="79981"/>
                    <a:pt x="3215" y="79981"/>
                  </a:cubicBezTo>
                  <a:cubicBezTo>
                    <a:pt x="4981" y="79981"/>
                    <a:pt x="5334" y="79627"/>
                    <a:pt x="6217" y="78210"/>
                  </a:cubicBezTo>
                  <a:cubicBezTo>
                    <a:pt x="10985" y="71478"/>
                    <a:pt x="16460" y="67404"/>
                    <a:pt x="22465" y="67404"/>
                  </a:cubicBezTo>
                  <a:cubicBezTo>
                    <a:pt x="24584" y="67404"/>
                    <a:pt x="27233" y="67581"/>
                    <a:pt x="32001" y="72010"/>
                  </a:cubicBezTo>
                  <a:cubicBezTo>
                    <a:pt x="37476" y="77324"/>
                    <a:pt x="41008" y="79981"/>
                    <a:pt x="46660" y="79981"/>
                  </a:cubicBezTo>
                  <a:cubicBezTo>
                    <a:pt x="65556" y="79981"/>
                    <a:pt x="77389" y="58547"/>
                    <a:pt x="77389" y="52525"/>
                  </a:cubicBezTo>
                  <a:cubicBezTo>
                    <a:pt x="77389" y="50399"/>
                    <a:pt x="75446" y="50222"/>
                    <a:pt x="74387" y="50222"/>
                  </a:cubicBezTo>
                  <a:cubicBezTo>
                    <a:pt x="72267" y="50222"/>
                    <a:pt x="71914" y="51108"/>
                    <a:pt x="71208" y="53056"/>
                  </a:cubicBezTo>
                  <a:cubicBezTo>
                    <a:pt x="67852" y="61913"/>
                    <a:pt x="57432" y="66164"/>
                    <a:pt x="48779" y="66164"/>
                  </a:cubicBezTo>
                  <a:cubicBezTo>
                    <a:pt x="44717" y="66164"/>
                    <a:pt x="40302" y="65279"/>
                    <a:pt x="35887" y="64216"/>
                  </a:cubicBezTo>
                  <a:cubicBezTo>
                    <a:pt x="27763" y="62444"/>
                    <a:pt x="26350" y="62444"/>
                    <a:pt x="23171" y="62444"/>
                  </a:cubicBezTo>
                  <a:cubicBezTo>
                    <a:pt x="22818" y="62444"/>
                    <a:pt x="20169" y="62444"/>
                    <a:pt x="19109" y="6262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C790B11E-DEA5-1EDD-A13F-8327C67045E8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0086372" y="4909512"/>
              <a:ext cx="142041" cy="163724"/>
            </a:xfrm>
            <a:custGeom>
              <a:avLst/>
              <a:gdLst>
                <a:gd name="connsiteX0" fmla="*/ 139483 w 142041"/>
                <a:gd name="connsiteY0" fmla="*/ 9960 h 163724"/>
                <a:gd name="connsiteX1" fmla="*/ 142258 w 142041"/>
                <a:gd name="connsiteY1" fmla="*/ 5911 h 163724"/>
                <a:gd name="connsiteX2" fmla="*/ 139231 w 142041"/>
                <a:gd name="connsiteY2" fmla="*/ 2875 h 163724"/>
                <a:gd name="connsiteX3" fmla="*/ 135194 w 142041"/>
                <a:gd name="connsiteY3" fmla="*/ 5911 h 163724"/>
                <a:gd name="connsiteX4" fmla="*/ 77419 w 142041"/>
                <a:gd name="connsiteY4" fmla="*/ 70439 h 163724"/>
                <a:gd name="connsiteX5" fmla="*/ 59506 w 142041"/>
                <a:gd name="connsiteY5" fmla="*/ 18564 h 163724"/>
                <a:gd name="connsiteX6" fmla="*/ 28978 w 142041"/>
                <a:gd name="connsiteY6" fmla="*/ 91 h 163724"/>
                <a:gd name="connsiteX7" fmla="*/ 7786 w 142041"/>
                <a:gd name="connsiteY7" fmla="*/ 16793 h 163724"/>
                <a:gd name="connsiteX8" fmla="*/ 10813 w 142041"/>
                <a:gd name="connsiteY8" fmla="*/ 19323 h 163724"/>
                <a:gd name="connsiteX9" fmla="*/ 14093 w 142041"/>
                <a:gd name="connsiteY9" fmla="*/ 16540 h 163724"/>
                <a:gd name="connsiteX10" fmla="*/ 27465 w 142041"/>
                <a:gd name="connsiteY10" fmla="*/ 5658 h 163724"/>
                <a:gd name="connsiteX11" fmla="*/ 46891 w 142041"/>
                <a:gd name="connsiteY11" fmla="*/ 36024 h 163724"/>
                <a:gd name="connsiteX12" fmla="*/ 63038 w 142041"/>
                <a:gd name="connsiteY12" fmla="*/ 86129 h 163724"/>
                <a:gd name="connsiteX13" fmla="*/ 61020 w 142041"/>
                <a:gd name="connsiteY13" fmla="*/ 88912 h 163724"/>
                <a:gd name="connsiteX14" fmla="*/ 2992 w 142041"/>
                <a:gd name="connsiteY14" fmla="*/ 153946 h 163724"/>
                <a:gd name="connsiteX15" fmla="*/ 217 w 142041"/>
                <a:gd name="connsiteY15" fmla="*/ 157995 h 163724"/>
                <a:gd name="connsiteX16" fmla="*/ 3244 w 142041"/>
                <a:gd name="connsiteY16" fmla="*/ 161032 h 163724"/>
                <a:gd name="connsiteX17" fmla="*/ 7281 w 142041"/>
                <a:gd name="connsiteY17" fmla="*/ 158248 h 163724"/>
                <a:gd name="connsiteX18" fmla="*/ 65056 w 142041"/>
                <a:gd name="connsiteY18" fmla="*/ 93214 h 163724"/>
                <a:gd name="connsiteX19" fmla="*/ 82212 w 142041"/>
                <a:gd name="connsiteY19" fmla="*/ 143571 h 163724"/>
                <a:gd name="connsiteX20" fmla="*/ 113497 w 142041"/>
                <a:gd name="connsiteY20" fmla="*/ 163815 h 163724"/>
                <a:gd name="connsiteX21" fmla="*/ 134942 w 142041"/>
                <a:gd name="connsiteY21" fmla="*/ 147367 h 163724"/>
                <a:gd name="connsiteX22" fmla="*/ 131914 w 142041"/>
                <a:gd name="connsiteY22" fmla="*/ 144583 h 163724"/>
                <a:gd name="connsiteX23" fmla="*/ 128382 w 142041"/>
                <a:gd name="connsiteY23" fmla="*/ 148126 h 163724"/>
                <a:gd name="connsiteX24" fmla="*/ 115010 w 142041"/>
                <a:gd name="connsiteY24" fmla="*/ 158248 h 163724"/>
                <a:gd name="connsiteX25" fmla="*/ 79437 w 142041"/>
                <a:gd name="connsiteY25" fmla="*/ 77525 h 163724"/>
                <a:gd name="connsiteX26" fmla="*/ 139483 w 142041"/>
                <a:gd name="connsiteY26" fmla="*/ 9960 h 16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2041" h="163724">
                  <a:moveTo>
                    <a:pt x="139483" y="9960"/>
                  </a:moveTo>
                  <a:cubicBezTo>
                    <a:pt x="142258" y="7177"/>
                    <a:pt x="142258" y="6671"/>
                    <a:pt x="142258" y="5911"/>
                  </a:cubicBezTo>
                  <a:cubicBezTo>
                    <a:pt x="142258" y="4393"/>
                    <a:pt x="141249" y="2875"/>
                    <a:pt x="139231" y="2875"/>
                  </a:cubicBezTo>
                  <a:cubicBezTo>
                    <a:pt x="137717" y="2875"/>
                    <a:pt x="136708" y="4140"/>
                    <a:pt x="135194" y="5911"/>
                  </a:cubicBezTo>
                  <a:lnTo>
                    <a:pt x="77419" y="70439"/>
                  </a:lnTo>
                  <a:cubicBezTo>
                    <a:pt x="67327" y="38302"/>
                    <a:pt x="65309" y="31976"/>
                    <a:pt x="59506" y="18564"/>
                  </a:cubicBezTo>
                  <a:cubicBezTo>
                    <a:pt x="56731" y="12744"/>
                    <a:pt x="51180" y="91"/>
                    <a:pt x="28978" y="91"/>
                  </a:cubicBezTo>
                  <a:cubicBezTo>
                    <a:pt x="14345" y="91"/>
                    <a:pt x="7786" y="13250"/>
                    <a:pt x="7786" y="16793"/>
                  </a:cubicBezTo>
                  <a:cubicBezTo>
                    <a:pt x="7786" y="17046"/>
                    <a:pt x="7786" y="19323"/>
                    <a:pt x="10813" y="19323"/>
                  </a:cubicBezTo>
                  <a:cubicBezTo>
                    <a:pt x="13084" y="19323"/>
                    <a:pt x="13588" y="17805"/>
                    <a:pt x="14093" y="16540"/>
                  </a:cubicBezTo>
                  <a:cubicBezTo>
                    <a:pt x="17877" y="6671"/>
                    <a:pt x="25951" y="5658"/>
                    <a:pt x="27465" y="5658"/>
                  </a:cubicBezTo>
                  <a:cubicBezTo>
                    <a:pt x="35033" y="5658"/>
                    <a:pt x="42602" y="24890"/>
                    <a:pt x="46891" y="36024"/>
                  </a:cubicBezTo>
                  <a:cubicBezTo>
                    <a:pt x="54965" y="56015"/>
                    <a:pt x="63038" y="85369"/>
                    <a:pt x="63038" y="86129"/>
                  </a:cubicBezTo>
                  <a:cubicBezTo>
                    <a:pt x="63038" y="86382"/>
                    <a:pt x="63038" y="86888"/>
                    <a:pt x="61020" y="88912"/>
                  </a:cubicBezTo>
                  <a:lnTo>
                    <a:pt x="2992" y="153946"/>
                  </a:lnTo>
                  <a:cubicBezTo>
                    <a:pt x="217" y="156730"/>
                    <a:pt x="217" y="157236"/>
                    <a:pt x="217" y="157995"/>
                  </a:cubicBezTo>
                  <a:cubicBezTo>
                    <a:pt x="217" y="159513"/>
                    <a:pt x="1731" y="161032"/>
                    <a:pt x="3244" y="161032"/>
                  </a:cubicBezTo>
                  <a:cubicBezTo>
                    <a:pt x="5011" y="161032"/>
                    <a:pt x="6272" y="159260"/>
                    <a:pt x="7281" y="158248"/>
                  </a:cubicBezTo>
                  <a:lnTo>
                    <a:pt x="65056" y="93214"/>
                  </a:lnTo>
                  <a:cubicBezTo>
                    <a:pt x="73130" y="119531"/>
                    <a:pt x="76157" y="129400"/>
                    <a:pt x="82212" y="143571"/>
                  </a:cubicBezTo>
                  <a:cubicBezTo>
                    <a:pt x="85492" y="151163"/>
                    <a:pt x="91043" y="163815"/>
                    <a:pt x="113497" y="163815"/>
                  </a:cubicBezTo>
                  <a:cubicBezTo>
                    <a:pt x="128130" y="163815"/>
                    <a:pt x="134942" y="150657"/>
                    <a:pt x="134942" y="147367"/>
                  </a:cubicBezTo>
                  <a:cubicBezTo>
                    <a:pt x="134942" y="146102"/>
                    <a:pt x="134437" y="144583"/>
                    <a:pt x="131914" y="144583"/>
                  </a:cubicBezTo>
                  <a:cubicBezTo>
                    <a:pt x="129391" y="144583"/>
                    <a:pt x="129139" y="145596"/>
                    <a:pt x="128382" y="148126"/>
                  </a:cubicBezTo>
                  <a:cubicBezTo>
                    <a:pt x="126111" y="154199"/>
                    <a:pt x="119804" y="158248"/>
                    <a:pt x="115010" y="158248"/>
                  </a:cubicBezTo>
                  <a:cubicBezTo>
                    <a:pt x="102143" y="158248"/>
                    <a:pt x="84988" y="97010"/>
                    <a:pt x="79437" y="77525"/>
                  </a:cubicBezTo>
                  <a:lnTo>
                    <a:pt x="139483" y="996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2D832009-81CC-8DB7-739B-23669950C197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0256718" y="4757063"/>
              <a:ext cx="45917" cy="176958"/>
            </a:xfrm>
            <a:custGeom>
              <a:avLst/>
              <a:gdLst>
                <a:gd name="connsiteX0" fmla="*/ 42608 w 45917"/>
                <a:gd name="connsiteY0" fmla="*/ 86 h 176958"/>
                <a:gd name="connsiteX1" fmla="*/ 223 w 45917"/>
                <a:gd name="connsiteY1" fmla="*/ 88477 h 176958"/>
                <a:gd name="connsiteX2" fmla="*/ 42608 w 45917"/>
                <a:gd name="connsiteY2" fmla="*/ 177045 h 176958"/>
                <a:gd name="connsiteX3" fmla="*/ 46141 w 45917"/>
                <a:gd name="connsiteY3" fmla="*/ 174919 h 176958"/>
                <a:gd name="connsiteX4" fmla="*/ 44375 w 45917"/>
                <a:gd name="connsiteY4" fmla="*/ 172262 h 176958"/>
                <a:gd name="connsiteX5" fmla="*/ 12232 w 45917"/>
                <a:gd name="connsiteY5" fmla="*/ 88654 h 176958"/>
                <a:gd name="connsiteX6" fmla="*/ 44904 w 45917"/>
                <a:gd name="connsiteY6" fmla="*/ 4337 h 176958"/>
                <a:gd name="connsiteX7" fmla="*/ 46141 w 45917"/>
                <a:gd name="connsiteY7" fmla="*/ 2212 h 176958"/>
                <a:gd name="connsiteX8" fmla="*/ 42608 w 45917"/>
                <a:gd name="connsiteY8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7" h="176958">
                  <a:moveTo>
                    <a:pt x="42608" y="86"/>
                  </a:moveTo>
                  <a:cubicBezTo>
                    <a:pt x="9053" y="23822"/>
                    <a:pt x="223" y="61375"/>
                    <a:pt x="223" y="88477"/>
                  </a:cubicBezTo>
                  <a:cubicBezTo>
                    <a:pt x="223" y="113453"/>
                    <a:pt x="7641" y="152246"/>
                    <a:pt x="42608" y="177045"/>
                  </a:cubicBezTo>
                  <a:cubicBezTo>
                    <a:pt x="44021" y="177045"/>
                    <a:pt x="46141" y="177045"/>
                    <a:pt x="46141" y="174919"/>
                  </a:cubicBezTo>
                  <a:cubicBezTo>
                    <a:pt x="46141" y="173856"/>
                    <a:pt x="45611" y="173502"/>
                    <a:pt x="44375" y="172262"/>
                  </a:cubicBezTo>
                  <a:cubicBezTo>
                    <a:pt x="20886" y="151006"/>
                    <a:pt x="12232" y="120893"/>
                    <a:pt x="12232" y="88654"/>
                  </a:cubicBezTo>
                  <a:cubicBezTo>
                    <a:pt x="12232" y="40827"/>
                    <a:pt x="30423" y="17445"/>
                    <a:pt x="44904" y="4337"/>
                  </a:cubicBezTo>
                  <a:cubicBezTo>
                    <a:pt x="45611" y="3629"/>
                    <a:pt x="46141" y="3097"/>
                    <a:pt x="46141" y="2212"/>
                  </a:cubicBezTo>
                  <a:cubicBezTo>
                    <a:pt x="46141" y="86"/>
                    <a:pt x="44021" y="86"/>
                    <a:pt x="42608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3EFB0387-AD25-F258-DE48-2B3B5BBB9602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0334501" y="4772297"/>
              <a:ext cx="64284" cy="117618"/>
            </a:xfrm>
            <a:custGeom>
              <a:avLst/>
              <a:gdLst>
                <a:gd name="connsiteX0" fmla="*/ 40139 w 64284"/>
                <a:gd name="connsiteY0" fmla="*/ 5046 h 117618"/>
                <a:gd name="connsiteX1" fmla="*/ 34841 w 64284"/>
                <a:gd name="connsiteY1" fmla="*/ 86 h 117618"/>
                <a:gd name="connsiteX2" fmla="*/ 226 w 64284"/>
                <a:gd name="connsiteY2" fmla="*/ 11423 h 117618"/>
                <a:gd name="connsiteX3" fmla="*/ 226 w 64284"/>
                <a:gd name="connsiteY3" fmla="*/ 17800 h 117618"/>
                <a:gd name="connsiteX4" fmla="*/ 25834 w 64284"/>
                <a:gd name="connsiteY4" fmla="*/ 12840 h 117618"/>
                <a:gd name="connsiteX5" fmla="*/ 25834 w 64284"/>
                <a:gd name="connsiteY5" fmla="*/ 103179 h 117618"/>
                <a:gd name="connsiteX6" fmla="*/ 8174 w 64284"/>
                <a:gd name="connsiteY6" fmla="*/ 111327 h 117618"/>
                <a:gd name="connsiteX7" fmla="*/ 1463 w 64284"/>
                <a:gd name="connsiteY7" fmla="*/ 111327 h 117618"/>
                <a:gd name="connsiteX8" fmla="*/ 1463 w 64284"/>
                <a:gd name="connsiteY8" fmla="*/ 117704 h 117618"/>
                <a:gd name="connsiteX9" fmla="*/ 32898 w 64284"/>
                <a:gd name="connsiteY9" fmla="*/ 116996 h 117618"/>
                <a:gd name="connsiteX10" fmla="*/ 64511 w 64284"/>
                <a:gd name="connsiteY10" fmla="*/ 117704 h 117618"/>
                <a:gd name="connsiteX11" fmla="*/ 64511 w 64284"/>
                <a:gd name="connsiteY11" fmla="*/ 111327 h 117618"/>
                <a:gd name="connsiteX12" fmla="*/ 57800 w 64284"/>
                <a:gd name="connsiteY12" fmla="*/ 111327 h 117618"/>
                <a:gd name="connsiteX13" fmla="*/ 40139 w 64284"/>
                <a:gd name="connsiteY13" fmla="*/ 103179 h 117618"/>
                <a:gd name="connsiteX14" fmla="*/ 40139 w 64284"/>
                <a:gd name="connsiteY14" fmla="*/ 5046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284" h="117618">
                  <a:moveTo>
                    <a:pt x="40139" y="5046"/>
                  </a:moveTo>
                  <a:cubicBezTo>
                    <a:pt x="40139" y="263"/>
                    <a:pt x="39786" y="86"/>
                    <a:pt x="34841" y="86"/>
                  </a:cubicBezTo>
                  <a:cubicBezTo>
                    <a:pt x="23538" y="11246"/>
                    <a:pt x="7467" y="11423"/>
                    <a:pt x="226" y="11423"/>
                  </a:cubicBezTo>
                  <a:lnTo>
                    <a:pt x="226" y="17800"/>
                  </a:lnTo>
                  <a:cubicBezTo>
                    <a:pt x="4465" y="17800"/>
                    <a:pt x="16121" y="17800"/>
                    <a:pt x="25834" y="12840"/>
                  </a:cubicBezTo>
                  <a:lnTo>
                    <a:pt x="25834" y="103179"/>
                  </a:lnTo>
                  <a:cubicBezTo>
                    <a:pt x="25834" y="109024"/>
                    <a:pt x="25834" y="111327"/>
                    <a:pt x="8174" y="111327"/>
                  </a:cubicBezTo>
                  <a:lnTo>
                    <a:pt x="1463" y="111327"/>
                  </a:lnTo>
                  <a:lnTo>
                    <a:pt x="1463" y="117704"/>
                  </a:lnTo>
                  <a:cubicBezTo>
                    <a:pt x="4641" y="117527"/>
                    <a:pt x="26364" y="116996"/>
                    <a:pt x="32898" y="116996"/>
                  </a:cubicBezTo>
                  <a:cubicBezTo>
                    <a:pt x="38373" y="116996"/>
                    <a:pt x="60625" y="117527"/>
                    <a:pt x="64511" y="117704"/>
                  </a:cubicBezTo>
                  <a:lnTo>
                    <a:pt x="64511" y="111327"/>
                  </a:lnTo>
                  <a:lnTo>
                    <a:pt x="57800" y="111327"/>
                  </a:lnTo>
                  <a:cubicBezTo>
                    <a:pt x="40139" y="111327"/>
                    <a:pt x="40139" y="109024"/>
                    <a:pt x="40139" y="103179"/>
                  </a:cubicBezTo>
                  <a:lnTo>
                    <a:pt x="40139" y="50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BC37155-CB9A-B8DC-57C9-F2B12B8F1804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0428357" y="4757063"/>
              <a:ext cx="45740" cy="176958"/>
            </a:xfrm>
            <a:custGeom>
              <a:avLst/>
              <a:gdLst>
                <a:gd name="connsiteX0" fmla="*/ 3586 w 45740"/>
                <a:gd name="connsiteY0" fmla="*/ 86 h 176958"/>
                <a:gd name="connsiteX1" fmla="*/ 230 w 45740"/>
                <a:gd name="connsiteY1" fmla="*/ 2212 h 176958"/>
                <a:gd name="connsiteX2" fmla="*/ 1820 w 45740"/>
                <a:gd name="connsiteY2" fmla="*/ 4869 h 176958"/>
                <a:gd name="connsiteX3" fmla="*/ 33962 w 45740"/>
                <a:gd name="connsiteY3" fmla="*/ 88477 h 176958"/>
                <a:gd name="connsiteX4" fmla="*/ 3409 w 45740"/>
                <a:gd name="connsiteY4" fmla="*/ 170845 h 176958"/>
                <a:gd name="connsiteX5" fmla="*/ 230 w 45740"/>
                <a:gd name="connsiteY5" fmla="*/ 174919 h 176958"/>
                <a:gd name="connsiteX6" fmla="*/ 2526 w 45740"/>
                <a:gd name="connsiteY6" fmla="*/ 177045 h 176958"/>
                <a:gd name="connsiteX7" fmla="*/ 33079 w 45740"/>
                <a:gd name="connsiteY7" fmla="*/ 143212 h 176958"/>
                <a:gd name="connsiteX8" fmla="*/ 45971 w 45740"/>
                <a:gd name="connsiteY8" fmla="*/ 88654 h 176958"/>
                <a:gd name="connsiteX9" fmla="*/ 3586 w 45740"/>
                <a:gd name="connsiteY9" fmla="*/ 86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40" h="176958">
                  <a:moveTo>
                    <a:pt x="3586" y="86"/>
                  </a:moveTo>
                  <a:cubicBezTo>
                    <a:pt x="2350" y="86"/>
                    <a:pt x="230" y="86"/>
                    <a:pt x="230" y="2212"/>
                  </a:cubicBezTo>
                  <a:cubicBezTo>
                    <a:pt x="230" y="3097"/>
                    <a:pt x="760" y="3629"/>
                    <a:pt x="1820" y="4869"/>
                  </a:cubicBezTo>
                  <a:cubicBezTo>
                    <a:pt x="17008" y="18862"/>
                    <a:pt x="33962" y="42776"/>
                    <a:pt x="33962" y="88477"/>
                  </a:cubicBezTo>
                  <a:cubicBezTo>
                    <a:pt x="33962" y="125498"/>
                    <a:pt x="22483" y="153486"/>
                    <a:pt x="3409" y="170845"/>
                  </a:cubicBezTo>
                  <a:cubicBezTo>
                    <a:pt x="407" y="173856"/>
                    <a:pt x="230" y="174033"/>
                    <a:pt x="230" y="174919"/>
                  </a:cubicBezTo>
                  <a:cubicBezTo>
                    <a:pt x="230" y="175805"/>
                    <a:pt x="760" y="177045"/>
                    <a:pt x="2526" y="177045"/>
                  </a:cubicBezTo>
                  <a:cubicBezTo>
                    <a:pt x="4645" y="177045"/>
                    <a:pt x="21423" y="165354"/>
                    <a:pt x="33079" y="143212"/>
                  </a:cubicBezTo>
                  <a:cubicBezTo>
                    <a:pt x="40849" y="128509"/>
                    <a:pt x="45971" y="109379"/>
                    <a:pt x="45971" y="88654"/>
                  </a:cubicBezTo>
                  <a:cubicBezTo>
                    <a:pt x="45971" y="63678"/>
                    <a:pt x="38554" y="24885"/>
                    <a:pt x="3586" y="86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1291E547-D00A-CFA4-C1FD-434D4BB33567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0247182" y="4972835"/>
              <a:ext cx="81238" cy="79888"/>
            </a:xfrm>
            <a:custGeom>
              <a:avLst/>
              <a:gdLst>
                <a:gd name="connsiteX0" fmla="*/ 19120 w 81238"/>
                <a:gd name="connsiteY0" fmla="*/ 62621 h 79888"/>
                <a:gd name="connsiteX1" fmla="*/ 41902 w 81238"/>
                <a:gd name="connsiteY1" fmla="*/ 42605 h 79888"/>
                <a:gd name="connsiteX2" fmla="*/ 63978 w 81238"/>
                <a:gd name="connsiteY2" fmla="*/ 24006 h 79888"/>
                <a:gd name="connsiteX3" fmla="*/ 81462 w 81238"/>
                <a:gd name="connsiteY3" fmla="*/ 2218 h 79888"/>
                <a:gd name="connsiteX4" fmla="*/ 78459 w 81238"/>
                <a:gd name="connsiteY4" fmla="*/ 92 h 79888"/>
                <a:gd name="connsiteX5" fmla="*/ 75457 w 81238"/>
                <a:gd name="connsiteY5" fmla="*/ 1864 h 79888"/>
                <a:gd name="connsiteX6" fmla="*/ 62035 w 81238"/>
                <a:gd name="connsiteY6" fmla="*/ 12669 h 79888"/>
                <a:gd name="connsiteX7" fmla="*/ 51969 w 81238"/>
                <a:gd name="connsiteY7" fmla="*/ 7355 h 79888"/>
                <a:gd name="connsiteX8" fmla="*/ 38017 w 81238"/>
                <a:gd name="connsiteY8" fmla="*/ 92 h 79888"/>
                <a:gd name="connsiteX9" fmla="*/ 14352 w 81238"/>
                <a:gd name="connsiteY9" fmla="*/ 20817 h 79888"/>
                <a:gd name="connsiteX10" fmla="*/ 17354 w 81238"/>
                <a:gd name="connsiteY10" fmla="*/ 22943 h 79888"/>
                <a:gd name="connsiteX11" fmla="*/ 20533 w 81238"/>
                <a:gd name="connsiteY11" fmla="*/ 20463 h 79888"/>
                <a:gd name="connsiteX12" fmla="*/ 35897 w 81238"/>
                <a:gd name="connsiteY12" fmla="*/ 13909 h 79888"/>
                <a:gd name="connsiteX13" fmla="*/ 47024 w 81238"/>
                <a:gd name="connsiteY13" fmla="*/ 15503 h 79888"/>
                <a:gd name="connsiteX14" fmla="*/ 62388 w 81238"/>
                <a:gd name="connsiteY14" fmla="*/ 17629 h 79888"/>
                <a:gd name="connsiteX15" fmla="*/ 37840 w 81238"/>
                <a:gd name="connsiteY15" fmla="*/ 39062 h 79888"/>
                <a:gd name="connsiteX16" fmla="*/ 15941 w 81238"/>
                <a:gd name="connsiteY16" fmla="*/ 58016 h 79888"/>
                <a:gd name="connsiteX17" fmla="*/ 223 w 81238"/>
                <a:gd name="connsiteY17" fmla="*/ 77855 h 79888"/>
                <a:gd name="connsiteX18" fmla="*/ 3225 w 81238"/>
                <a:gd name="connsiteY18" fmla="*/ 79981 h 79888"/>
                <a:gd name="connsiteX19" fmla="*/ 6228 w 81238"/>
                <a:gd name="connsiteY19" fmla="*/ 78209 h 79888"/>
                <a:gd name="connsiteX20" fmla="*/ 22475 w 81238"/>
                <a:gd name="connsiteY20" fmla="*/ 67404 h 79888"/>
                <a:gd name="connsiteX21" fmla="*/ 32012 w 81238"/>
                <a:gd name="connsiteY21" fmla="*/ 72009 h 79888"/>
                <a:gd name="connsiteX22" fmla="*/ 46670 w 81238"/>
                <a:gd name="connsiteY22" fmla="*/ 79981 h 79888"/>
                <a:gd name="connsiteX23" fmla="*/ 77400 w 81238"/>
                <a:gd name="connsiteY23" fmla="*/ 52525 h 79888"/>
                <a:gd name="connsiteX24" fmla="*/ 74397 w 81238"/>
                <a:gd name="connsiteY24" fmla="*/ 50222 h 79888"/>
                <a:gd name="connsiteX25" fmla="*/ 71219 w 81238"/>
                <a:gd name="connsiteY25" fmla="*/ 53056 h 79888"/>
                <a:gd name="connsiteX26" fmla="*/ 48790 w 81238"/>
                <a:gd name="connsiteY26" fmla="*/ 66164 h 79888"/>
                <a:gd name="connsiteX27" fmla="*/ 35897 w 81238"/>
                <a:gd name="connsiteY27" fmla="*/ 64215 h 79888"/>
                <a:gd name="connsiteX28" fmla="*/ 23182 w 81238"/>
                <a:gd name="connsiteY28" fmla="*/ 62444 h 79888"/>
                <a:gd name="connsiteX29" fmla="*/ 19120 w 81238"/>
                <a:gd name="connsiteY29" fmla="*/ 6262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20" y="62621"/>
                  </a:moveTo>
                  <a:cubicBezTo>
                    <a:pt x="23712" y="58016"/>
                    <a:pt x="26891" y="54650"/>
                    <a:pt x="41902" y="42605"/>
                  </a:cubicBezTo>
                  <a:cubicBezTo>
                    <a:pt x="45611" y="39594"/>
                    <a:pt x="58856" y="28965"/>
                    <a:pt x="63978" y="24006"/>
                  </a:cubicBezTo>
                  <a:cubicBezTo>
                    <a:pt x="74751" y="13378"/>
                    <a:pt x="81462" y="4344"/>
                    <a:pt x="81462" y="2218"/>
                  </a:cubicBezTo>
                  <a:cubicBezTo>
                    <a:pt x="81462" y="92"/>
                    <a:pt x="79166" y="92"/>
                    <a:pt x="78459" y="92"/>
                  </a:cubicBezTo>
                  <a:cubicBezTo>
                    <a:pt x="76870" y="92"/>
                    <a:pt x="76340" y="447"/>
                    <a:pt x="75457" y="1864"/>
                  </a:cubicBezTo>
                  <a:cubicBezTo>
                    <a:pt x="69982" y="10012"/>
                    <a:pt x="66274" y="12669"/>
                    <a:pt x="62035" y="12669"/>
                  </a:cubicBezTo>
                  <a:cubicBezTo>
                    <a:pt x="59916" y="12669"/>
                    <a:pt x="57267" y="12492"/>
                    <a:pt x="51969" y="7355"/>
                  </a:cubicBezTo>
                  <a:cubicBezTo>
                    <a:pt x="45964" y="1332"/>
                    <a:pt x="42079" y="92"/>
                    <a:pt x="38017" y="92"/>
                  </a:cubicBezTo>
                  <a:cubicBezTo>
                    <a:pt x="23888" y="92"/>
                    <a:pt x="14352" y="15503"/>
                    <a:pt x="14352" y="20817"/>
                  </a:cubicBezTo>
                  <a:cubicBezTo>
                    <a:pt x="14352" y="22411"/>
                    <a:pt x="16118" y="22943"/>
                    <a:pt x="17354" y="22943"/>
                  </a:cubicBezTo>
                  <a:cubicBezTo>
                    <a:pt x="19473" y="22943"/>
                    <a:pt x="19826" y="22411"/>
                    <a:pt x="20533" y="20463"/>
                  </a:cubicBezTo>
                  <a:cubicBezTo>
                    <a:pt x="23182" y="14263"/>
                    <a:pt x="33072" y="13909"/>
                    <a:pt x="35897" y="13909"/>
                  </a:cubicBezTo>
                  <a:cubicBezTo>
                    <a:pt x="39959" y="13909"/>
                    <a:pt x="44551" y="14972"/>
                    <a:pt x="47024" y="15503"/>
                  </a:cubicBezTo>
                  <a:cubicBezTo>
                    <a:pt x="56737" y="17629"/>
                    <a:pt x="57973" y="17629"/>
                    <a:pt x="62388" y="17629"/>
                  </a:cubicBezTo>
                  <a:cubicBezTo>
                    <a:pt x="57797" y="22411"/>
                    <a:pt x="54618" y="25600"/>
                    <a:pt x="37840" y="39062"/>
                  </a:cubicBezTo>
                  <a:cubicBezTo>
                    <a:pt x="24065" y="50045"/>
                    <a:pt x="19297" y="54473"/>
                    <a:pt x="15941" y="58016"/>
                  </a:cubicBezTo>
                  <a:cubicBezTo>
                    <a:pt x="5345" y="68467"/>
                    <a:pt x="223" y="76261"/>
                    <a:pt x="223" y="77855"/>
                  </a:cubicBezTo>
                  <a:cubicBezTo>
                    <a:pt x="223" y="79981"/>
                    <a:pt x="2519" y="79981"/>
                    <a:pt x="3225" y="79981"/>
                  </a:cubicBezTo>
                  <a:cubicBezTo>
                    <a:pt x="4992" y="79981"/>
                    <a:pt x="5345" y="79626"/>
                    <a:pt x="6228" y="78209"/>
                  </a:cubicBezTo>
                  <a:cubicBezTo>
                    <a:pt x="10996" y="71478"/>
                    <a:pt x="16471" y="67404"/>
                    <a:pt x="22475" y="67404"/>
                  </a:cubicBezTo>
                  <a:cubicBezTo>
                    <a:pt x="24595" y="67404"/>
                    <a:pt x="27244" y="67581"/>
                    <a:pt x="32012" y="72009"/>
                  </a:cubicBezTo>
                  <a:cubicBezTo>
                    <a:pt x="37487" y="77324"/>
                    <a:pt x="41019" y="79981"/>
                    <a:pt x="46670" y="79981"/>
                  </a:cubicBezTo>
                  <a:cubicBezTo>
                    <a:pt x="65567" y="79981"/>
                    <a:pt x="77400" y="58547"/>
                    <a:pt x="77400" y="52525"/>
                  </a:cubicBezTo>
                  <a:cubicBezTo>
                    <a:pt x="77400" y="50399"/>
                    <a:pt x="75457" y="50222"/>
                    <a:pt x="74397" y="50222"/>
                  </a:cubicBezTo>
                  <a:cubicBezTo>
                    <a:pt x="72278" y="50222"/>
                    <a:pt x="71925" y="51107"/>
                    <a:pt x="71219" y="53056"/>
                  </a:cubicBezTo>
                  <a:cubicBezTo>
                    <a:pt x="67863" y="61913"/>
                    <a:pt x="57443" y="66164"/>
                    <a:pt x="48790" y="66164"/>
                  </a:cubicBezTo>
                  <a:cubicBezTo>
                    <a:pt x="44728" y="66164"/>
                    <a:pt x="40313" y="65278"/>
                    <a:pt x="35897" y="64215"/>
                  </a:cubicBezTo>
                  <a:cubicBezTo>
                    <a:pt x="27774" y="62444"/>
                    <a:pt x="26361" y="62444"/>
                    <a:pt x="23182" y="62444"/>
                  </a:cubicBezTo>
                  <a:cubicBezTo>
                    <a:pt x="22829" y="62444"/>
                    <a:pt x="20180" y="62444"/>
                    <a:pt x="19120" y="626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0F8898D9-B513-B050-4297-0F73C4103F62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0350816" y="4972835"/>
              <a:ext cx="81238" cy="79888"/>
            </a:xfrm>
            <a:custGeom>
              <a:avLst/>
              <a:gdLst>
                <a:gd name="connsiteX0" fmla="*/ 19124 w 81238"/>
                <a:gd name="connsiteY0" fmla="*/ 62621 h 79888"/>
                <a:gd name="connsiteX1" fmla="*/ 41906 w 81238"/>
                <a:gd name="connsiteY1" fmla="*/ 42605 h 79888"/>
                <a:gd name="connsiteX2" fmla="*/ 63982 w 81238"/>
                <a:gd name="connsiteY2" fmla="*/ 24006 h 79888"/>
                <a:gd name="connsiteX3" fmla="*/ 81466 w 81238"/>
                <a:gd name="connsiteY3" fmla="*/ 2218 h 79888"/>
                <a:gd name="connsiteX4" fmla="*/ 78463 w 81238"/>
                <a:gd name="connsiteY4" fmla="*/ 92 h 79888"/>
                <a:gd name="connsiteX5" fmla="*/ 75461 w 81238"/>
                <a:gd name="connsiteY5" fmla="*/ 1864 h 79888"/>
                <a:gd name="connsiteX6" fmla="*/ 62039 w 81238"/>
                <a:gd name="connsiteY6" fmla="*/ 12669 h 79888"/>
                <a:gd name="connsiteX7" fmla="*/ 51973 w 81238"/>
                <a:gd name="connsiteY7" fmla="*/ 7355 h 79888"/>
                <a:gd name="connsiteX8" fmla="*/ 38021 w 81238"/>
                <a:gd name="connsiteY8" fmla="*/ 92 h 79888"/>
                <a:gd name="connsiteX9" fmla="*/ 14356 w 81238"/>
                <a:gd name="connsiteY9" fmla="*/ 20817 h 79888"/>
                <a:gd name="connsiteX10" fmla="*/ 17358 w 81238"/>
                <a:gd name="connsiteY10" fmla="*/ 22943 h 79888"/>
                <a:gd name="connsiteX11" fmla="*/ 20537 w 81238"/>
                <a:gd name="connsiteY11" fmla="*/ 20463 h 79888"/>
                <a:gd name="connsiteX12" fmla="*/ 35902 w 81238"/>
                <a:gd name="connsiteY12" fmla="*/ 13909 h 79888"/>
                <a:gd name="connsiteX13" fmla="*/ 47028 w 81238"/>
                <a:gd name="connsiteY13" fmla="*/ 15503 h 79888"/>
                <a:gd name="connsiteX14" fmla="*/ 62392 w 81238"/>
                <a:gd name="connsiteY14" fmla="*/ 17629 h 79888"/>
                <a:gd name="connsiteX15" fmla="*/ 37844 w 81238"/>
                <a:gd name="connsiteY15" fmla="*/ 39062 h 79888"/>
                <a:gd name="connsiteX16" fmla="*/ 15945 w 81238"/>
                <a:gd name="connsiteY16" fmla="*/ 58016 h 79888"/>
                <a:gd name="connsiteX17" fmla="*/ 227 w 81238"/>
                <a:gd name="connsiteY17" fmla="*/ 77855 h 79888"/>
                <a:gd name="connsiteX18" fmla="*/ 3230 w 81238"/>
                <a:gd name="connsiteY18" fmla="*/ 79981 h 79888"/>
                <a:gd name="connsiteX19" fmla="*/ 6232 w 81238"/>
                <a:gd name="connsiteY19" fmla="*/ 78209 h 79888"/>
                <a:gd name="connsiteX20" fmla="*/ 22480 w 81238"/>
                <a:gd name="connsiteY20" fmla="*/ 67404 h 79888"/>
                <a:gd name="connsiteX21" fmla="*/ 32016 w 81238"/>
                <a:gd name="connsiteY21" fmla="*/ 72009 h 79888"/>
                <a:gd name="connsiteX22" fmla="*/ 46674 w 81238"/>
                <a:gd name="connsiteY22" fmla="*/ 79981 h 79888"/>
                <a:gd name="connsiteX23" fmla="*/ 77404 w 81238"/>
                <a:gd name="connsiteY23" fmla="*/ 52525 h 79888"/>
                <a:gd name="connsiteX24" fmla="*/ 74402 w 81238"/>
                <a:gd name="connsiteY24" fmla="*/ 50222 h 79888"/>
                <a:gd name="connsiteX25" fmla="*/ 71223 w 81238"/>
                <a:gd name="connsiteY25" fmla="*/ 53056 h 79888"/>
                <a:gd name="connsiteX26" fmla="*/ 48794 w 81238"/>
                <a:gd name="connsiteY26" fmla="*/ 66164 h 79888"/>
                <a:gd name="connsiteX27" fmla="*/ 35902 w 81238"/>
                <a:gd name="connsiteY27" fmla="*/ 64215 h 79888"/>
                <a:gd name="connsiteX28" fmla="*/ 23186 w 81238"/>
                <a:gd name="connsiteY28" fmla="*/ 62444 h 79888"/>
                <a:gd name="connsiteX29" fmla="*/ 19124 w 81238"/>
                <a:gd name="connsiteY29" fmla="*/ 6262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24" y="62621"/>
                  </a:moveTo>
                  <a:cubicBezTo>
                    <a:pt x="23716" y="58016"/>
                    <a:pt x="26895" y="54650"/>
                    <a:pt x="41906" y="42605"/>
                  </a:cubicBezTo>
                  <a:cubicBezTo>
                    <a:pt x="45615" y="39594"/>
                    <a:pt x="58860" y="28965"/>
                    <a:pt x="63982" y="24006"/>
                  </a:cubicBezTo>
                  <a:cubicBezTo>
                    <a:pt x="74755" y="13378"/>
                    <a:pt x="81466" y="4344"/>
                    <a:pt x="81466" y="2218"/>
                  </a:cubicBezTo>
                  <a:cubicBezTo>
                    <a:pt x="81466" y="92"/>
                    <a:pt x="79170" y="92"/>
                    <a:pt x="78463" y="92"/>
                  </a:cubicBezTo>
                  <a:cubicBezTo>
                    <a:pt x="76874" y="92"/>
                    <a:pt x="76344" y="447"/>
                    <a:pt x="75461" y="1864"/>
                  </a:cubicBezTo>
                  <a:cubicBezTo>
                    <a:pt x="69986" y="10012"/>
                    <a:pt x="66278" y="12669"/>
                    <a:pt x="62039" y="12669"/>
                  </a:cubicBezTo>
                  <a:cubicBezTo>
                    <a:pt x="59920" y="12669"/>
                    <a:pt x="57271" y="12492"/>
                    <a:pt x="51973" y="7355"/>
                  </a:cubicBezTo>
                  <a:cubicBezTo>
                    <a:pt x="45968" y="1332"/>
                    <a:pt x="42083" y="92"/>
                    <a:pt x="38021" y="92"/>
                  </a:cubicBezTo>
                  <a:cubicBezTo>
                    <a:pt x="23892" y="92"/>
                    <a:pt x="14356" y="15503"/>
                    <a:pt x="14356" y="20817"/>
                  </a:cubicBezTo>
                  <a:cubicBezTo>
                    <a:pt x="14356" y="22411"/>
                    <a:pt x="16122" y="22943"/>
                    <a:pt x="17358" y="22943"/>
                  </a:cubicBezTo>
                  <a:cubicBezTo>
                    <a:pt x="19477" y="22943"/>
                    <a:pt x="19830" y="22411"/>
                    <a:pt x="20537" y="20463"/>
                  </a:cubicBezTo>
                  <a:cubicBezTo>
                    <a:pt x="23186" y="14263"/>
                    <a:pt x="33076" y="13909"/>
                    <a:pt x="35902" y="13909"/>
                  </a:cubicBezTo>
                  <a:cubicBezTo>
                    <a:pt x="39963" y="13909"/>
                    <a:pt x="44555" y="14972"/>
                    <a:pt x="47028" y="15503"/>
                  </a:cubicBezTo>
                  <a:cubicBezTo>
                    <a:pt x="56741" y="17629"/>
                    <a:pt x="57977" y="17629"/>
                    <a:pt x="62392" y="17629"/>
                  </a:cubicBezTo>
                  <a:cubicBezTo>
                    <a:pt x="57801" y="22411"/>
                    <a:pt x="54622" y="25600"/>
                    <a:pt x="37844" y="39062"/>
                  </a:cubicBezTo>
                  <a:cubicBezTo>
                    <a:pt x="24069" y="50045"/>
                    <a:pt x="19301" y="54473"/>
                    <a:pt x="15945" y="58016"/>
                  </a:cubicBezTo>
                  <a:cubicBezTo>
                    <a:pt x="5349" y="68467"/>
                    <a:pt x="227" y="76261"/>
                    <a:pt x="227" y="77855"/>
                  </a:cubicBezTo>
                  <a:cubicBezTo>
                    <a:pt x="227" y="79981"/>
                    <a:pt x="2523" y="79981"/>
                    <a:pt x="3230" y="79981"/>
                  </a:cubicBezTo>
                  <a:cubicBezTo>
                    <a:pt x="4996" y="79981"/>
                    <a:pt x="5349" y="79626"/>
                    <a:pt x="6232" y="78209"/>
                  </a:cubicBezTo>
                  <a:cubicBezTo>
                    <a:pt x="11000" y="71478"/>
                    <a:pt x="16475" y="67404"/>
                    <a:pt x="22480" y="67404"/>
                  </a:cubicBezTo>
                  <a:cubicBezTo>
                    <a:pt x="24599" y="67404"/>
                    <a:pt x="27248" y="67581"/>
                    <a:pt x="32016" y="72009"/>
                  </a:cubicBezTo>
                  <a:cubicBezTo>
                    <a:pt x="37491" y="77324"/>
                    <a:pt x="41023" y="79981"/>
                    <a:pt x="46674" y="79981"/>
                  </a:cubicBezTo>
                  <a:cubicBezTo>
                    <a:pt x="65571" y="79981"/>
                    <a:pt x="77404" y="58547"/>
                    <a:pt x="77404" y="52525"/>
                  </a:cubicBezTo>
                  <a:cubicBezTo>
                    <a:pt x="77404" y="50399"/>
                    <a:pt x="75461" y="50222"/>
                    <a:pt x="74402" y="50222"/>
                  </a:cubicBezTo>
                  <a:cubicBezTo>
                    <a:pt x="72282" y="50222"/>
                    <a:pt x="71929" y="51107"/>
                    <a:pt x="71223" y="53056"/>
                  </a:cubicBezTo>
                  <a:cubicBezTo>
                    <a:pt x="67867" y="61913"/>
                    <a:pt x="57447" y="66164"/>
                    <a:pt x="48794" y="66164"/>
                  </a:cubicBezTo>
                  <a:cubicBezTo>
                    <a:pt x="44732" y="66164"/>
                    <a:pt x="40317" y="65278"/>
                    <a:pt x="35902" y="64215"/>
                  </a:cubicBezTo>
                  <a:cubicBezTo>
                    <a:pt x="27778" y="62444"/>
                    <a:pt x="26365" y="62444"/>
                    <a:pt x="23186" y="62444"/>
                  </a:cubicBezTo>
                  <a:cubicBezTo>
                    <a:pt x="22833" y="62444"/>
                    <a:pt x="20184" y="62444"/>
                    <a:pt x="19124" y="626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6F6E2DCF-0F20-B09F-7042-DACC04DB9ABE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0454450" y="4972835"/>
              <a:ext cx="81238" cy="79888"/>
            </a:xfrm>
            <a:custGeom>
              <a:avLst/>
              <a:gdLst>
                <a:gd name="connsiteX0" fmla="*/ 19128 w 81238"/>
                <a:gd name="connsiteY0" fmla="*/ 62621 h 79888"/>
                <a:gd name="connsiteX1" fmla="*/ 41910 w 81238"/>
                <a:gd name="connsiteY1" fmla="*/ 42605 h 79888"/>
                <a:gd name="connsiteX2" fmla="*/ 63986 w 81238"/>
                <a:gd name="connsiteY2" fmla="*/ 24006 h 79888"/>
                <a:gd name="connsiteX3" fmla="*/ 81470 w 81238"/>
                <a:gd name="connsiteY3" fmla="*/ 2218 h 79888"/>
                <a:gd name="connsiteX4" fmla="*/ 78468 w 81238"/>
                <a:gd name="connsiteY4" fmla="*/ 92 h 79888"/>
                <a:gd name="connsiteX5" fmla="*/ 75465 w 81238"/>
                <a:gd name="connsiteY5" fmla="*/ 1864 h 79888"/>
                <a:gd name="connsiteX6" fmla="*/ 62043 w 81238"/>
                <a:gd name="connsiteY6" fmla="*/ 12669 h 79888"/>
                <a:gd name="connsiteX7" fmla="*/ 51977 w 81238"/>
                <a:gd name="connsiteY7" fmla="*/ 7355 h 79888"/>
                <a:gd name="connsiteX8" fmla="*/ 38025 w 81238"/>
                <a:gd name="connsiteY8" fmla="*/ 92 h 79888"/>
                <a:gd name="connsiteX9" fmla="*/ 14360 w 81238"/>
                <a:gd name="connsiteY9" fmla="*/ 20817 h 79888"/>
                <a:gd name="connsiteX10" fmla="*/ 17362 w 81238"/>
                <a:gd name="connsiteY10" fmla="*/ 22943 h 79888"/>
                <a:gd name="connsiteX11" fmla="*/ 20541 w 81238"/>
                <a:gd name="connsiteY11" fmla="*/ 20463 h 79888"/>
                <a:gd name="connsiteX12" fmla="*/ 35906 w 81238"/>
                <a:gd name="connsiteY12" fmla="*/ 13909 h 79888"/>
                <a:gd name="connsiteX13" fmla="*/ 47032 w 81238"/>
                <a:gd name="connsiteY13" fmla="*/ 15503 h 79888"/>
                <a:gd name="connsiteX14" fmla="*/ 62396 w 81238"/>
                <a:gd name="connsiteY14" fmla="*/ 17629 h 79888"/>
                <a:gd name="connsiteX15" fmla="*/ 37848 w 81238"/>
                <a:gd name="connsiteY15" fmla="*/ 39062 h 79888"/>
                <a:gd name="connsiteX16" fmla="*/ 15949 w 81238"/>
                <a:gd name="connsiteY16" fmla="*/ 58016 h 79888"/>
                <a:gd name="connsiteX17" fmla="*/ 231 w 81238"/>
                <a:gd name="connsiteY17" fmla="*/ 77855 h 79888"/>
                <a:gd name="connsiteX18" fmla="*/ 3234 w 81238"/>
                <a:gd name="connsiteY18" fmla="*/ 79981 h 79888"/>
                <a:gd name="connsiteX19" fmla="*/ 6236 w 81238"/>
                <a:gd name="connsiteY19" fmla="*/ 78209 h 79888"/>
                <a:gd name="connsiteX20" fmla="*/ 22484 w 81238"/>
                <a:gd name="connsiteY20" fmla="*/ 67404 h 79888"/>
                <a:gd name="connsiteX21" fmla="*/ 32020 w 81238"/>
                <a:gd name="connsiteY21" fmla="*/ 72009 h 79888"/>
                <a:gd name="connsiteX22" fmla="*/ 46679 w 81238"/>
                <a:gd name="connsiteY22" fmla="*/ 79981 h 79888"/>
                <a:gd name="connsiteX23" fmla="*/ 77408 w 81238"/>
                <a:gd name="connsiteY23" fmla="*/ 52525 h 79888"/>
                <a:gd name="connsiteX24" fmla="*/ 74406 w 81238"/>
                <a:gd name="connsiteY24" fmla="*/ 50222 h 79888"/>
                <a:gd name="connsiteX25" fmla="*/ 71227 w 81238"/>
                <a:gd name="connsiteY25" fmla="*/ 53056 h 79888"/>
                <a:gd name="connsiteX26" fmla="*/ 48798 w 81238"/>
                <a:gd name="connsiteY26" fmla="*/ 66164 h 79888"/>
                <a:gd name="connsiteX27" fmla="*/ 35906 w 81238"/>
                <a:gd name="connsiteY27" fmla="*/ 64215 h 79888"/>
                <a:gd name="connsiteX28" fmla="*/ 23190 w 81238"/>
                <a:gd name="connsiteY28" fmla="*/ 62444 h 79888"/>
                <a:gd name="connsiteX29" fmla="*/ 19128 w 81238"/>
                <a:gd name="connsiteY29" fmla="*/ 62621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38" h="79888">
                  <a:moveTo>
                    <a:pt x="19128" y="62621"/>
                  </a:moveTo>
                  <a:cubicBezTo>
                    <a:pt x="23720" y="58016"/>
                    <a:pt x="26899" y="54650"/>
                    <a:pt x="41910" y="42605"/>
                  </a:cubicBezTo>
                  <a:cubicBezTo>
                    <a:pt x="45619" y="39594"/>
                    <a:pt x="58864" y="28965"/>
                    <a:pt x="63986" y="24006"/>
                  </a:cubicBezTo>
                  <a:cubicBezTo>
                    <a:pt x="74759" y="13378"/>
                    <a:pt x="81470" y="4344"/>
                    <a:pt x="81470" y="2218"/>
                  </a:cubicBezTo>
                  <a:cubicBezTo>
                    <a:pt x="81470" y="92"/>
                    <a:pt x="79174" y="92"/>
                    <a:pt x="78468" y="92"/>
                  </a:cubicBezTo>
                  <a:cubicBezTo>
                    <a:pt x="76878" y="92"/>
                    <a:pt x="76348" y="447"/>
                    <a:pt x="75465" y="1864"/>
                  </a:cubicBezTo>
                  <a:cubicBezTo>
                    <a:pt x="69990" y="10012"/>
                    <a:pt x="66282" y="12669"/>
                    <a:pt x="62043" y="12669"/>
                  </a:cubicBezTo>
                  <a:cubicBezTo>
                    <a:pt x="59924" y="12669"/>
                    <a:pt x="57275" y="12492"/>
                    <a:pt x="51977" y="7355"/>
                  </a:cubicBezTo>
                  <a:cubicBezTo>
                    <a:pt x="45972" y="1332"/>
                    <a:pt x="42087" y="92"/>
                    <a:pt x="38025" y="92"/>
                  </a:cubicBezTo>
                  <a:cubicBezTo>
                    <a:pt x="23896" y="92"/>
                    <a:pt x="14360" y="15503"/>
                    <a:pt x="14360" y="20817"/>
                  </a:cubicBezTo>
                  <a:cubicBezTo>
                    <a:pt x="14360" y="22411"/>
                    <a:pt x="16126" y="22943"/>
                    <a:pt x="17362" y="22943"/>
                  </a:cubicBezTo>
                  <a:cubicBezTo>
                    <a:pt x="19481" y="22943"/>
                    <a:pt x="19835" y="22411"/>
                    <a:pt x="20541" y="20463"/>
                  </a:cubicBezTo>
                  <a:cubicBezTo>
                    <a:pt x="23190" y="14263"/>
                    <a:pt x="33080" y="13909"/>
                    <a:pt x="35906" y="13909"/>
                  </a:cubicBezTo>
                  <a:cubicBezTo>
                    <a:pt x="39968" y="13909"/>
                    <a:pt x="44559" y="14972"/>
                    <a:pt x="47032" y="15503"/>
                  </a:cubicBezTo>
                  <a:cubicBezTo>
                    <a:pt x="56745" y="17629"/>
                    <a:pt x="57981" y="17629"/>
                    <a:pt x="62396" y="17629"/>
                  </a:cubicBezTo>
                  <a:cubicBezTo>
                    <a:pt x="57805" y="22411"/>
                    <a:pt x="54626" y="25600"/>
                    <a:pt x="37848" y="39062"/>
                  </a:cubicBezTo>
                  <a:cubicBezTo>
                    <a:pt x="24073" y="50045"/>
                    <a:pt x="19305" y="54473"/>
                    <a:pt x="15949" y="58016"/>
                  </a:cubicBezTo>
                  <a:cubicBezTo>
                    <a:pt x="5353" y="68467"/>
                    <a:pt x="231" y="76261"/>
                    <a:pt x="231" y="77855"/>
                  </a:cubicBezTo>
                  <a:cubicBezTo>
                    <a:pt x="231" y="79981"/>
                    <a:pt x="2527" y="79981"/>
                    <a:pt x="3234" y="79981"/>
                  </a:cubicBezTo>
                  <a:cubicBezTo>
                    <a:pt x="5000" y="79981"/>
                    <a:pt x="5353" y="79626"/>
                    <a:pt x="6236" y="78209"/>
                  </a:cubicBezTo>
                  <a:cubicBezTo>
                    <a:pt x="11004" y="71478"/>
                    <a:pt x="16479" y="67404"/>
                    <a:pt x="22484" y="67404"/>
                  </a:cubicBezTo>
                  <a:cubicBezTo>
                    <a:pt x="24603" y="67404"/>
                    <a:pt x="27252" y="67581"/>
                    <a:pt x="32020" y="72009"/>
                  </a:cubicBezTo>
                  <a:cubicBezTo>
                    <a:pt x="37495" y="77324"/>
                    <a:pt x="41027" y="79981"/>
                    <a:pt x="46679" y="79981"/>
                  </a:cubicBezTo>
                  <a:cubicBezTo>
                    <a:pt x="65575" y="79981"/>
                    <a:pt x="77408" y="58547"/>
                    <a:pt x="77408" y="52525"/>
                  </a:cubicBezTo>
                  <a:cubicBezTo>
                    <a:pt x="77408" y="50399"/>
                    <a:pt x="75465" y="50222"/>
                    <a:pt x="74406" y="50222"/>
                  </a:cubicBezTo>
                  <a:cubicBezTo>
                    <a:pt x="72286" y="50222"/>
                    <a:pt x="71933" y="51107"/>
                    <a:pt x="71227" y="53056"/>
                  </a:cubicBezTo>
                  <a:cubicBezTo>
                    <a:pt x="67871" y="61913"/>
                    <a:pt x="57452" y="66164"/>
                    <a:pt x="48798" y="66164"/>
                  </a:cubicBezTo>
                  <a:cubicBezTo>
                    <a:pt x="44736" y="66164"/>
                    <a:pt x="40321" y="65278"/>
                    <a:pt x="35906" y="64215"/>
                  </a:cubicBezTo>
                  <a:cubicBezTo>
                    <a:pt x="27782" y="62444"/>
                    <a:pt x="26369" y="62444"/>
                    <a:pt x="23190" y="62444"/>
                  </a:cubicBezTo>
                  <a:cubicBezTo>
                    <a:pt x="22837" y="62444"/>
                    <a:pt x="20188" y="62444"/>
                    <a:pt x="19128" y="6262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764DFD67-5F67-79C3-A77C-84718A052F37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0577852" y="4048205"/>
              <a:ext cx="84013" cy="455238"/>
            </a:xfrm>
            <a:custGeom>
              <a:avLst/>
              <a:gdLst>
                <a:gd name="connsiteX0" fmla="*/ 66842 w 84013"/>
                <a:gd name="connsiteY0" fmla="*/ 455292 h 455238"/>
                <a:gd name="connsiteX1" fmla="*/ 84250 w 84013"/>
                <a:gd name="connsiteY1" fmla="*/ 455292 h 455238"/>
                <a:gd name="connsiteX2" fmla="*/ 84250 w 84013"/>
                <a:gd name="connsiteY2" fmla="*/ 53 h 455238"/>
                <a:gd name="connsiteX3" fmla="*/ 237 w 84013"/>
                <a:gd name="connsiteY3" fmla="*/ 53 h 455238"/>
                <a:gd name="connsiteX4" fmla="*/ 237 w 84013"/>
                <a:gd name="connsiteY4" fmla="*/ 17514 h 455238"/>
                <a:gd name="connsiteX5" fmla="*/ 66842 w 84013"/>
                <a:gd name="connsiteY5" fmla="*/ 17514 h 455238"/>
                <a:gd name="connsiteX6" fmla="*/ 66842 w 84013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13" h="455238">
                  <a:moveTo>
                    <a:pt x="66842" y="455292"/>
                  </a:moveTo>
                  <a:lnTo>
                    <a:pt x="84250" y="455292"/>
                  </a:lnTo>
                  <a:lnTo>
                    <a:pt x="84250" y="53"/>
                  </a:lnTo>
                  <a:lnTo>
                    <a:pt x="237" y="53"/>
                  </a:lnTo>
                  <a:lnTo>
                    <a:pt x="237" y="17514"/>
                  </a:lnTo>
                  <a:lnTo>
                    <a:pt x="66842" y="17514"/>
                  </a:lnTo>
                  <a:lnTo>
                    <a:pt x="66842" y="45529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6E670C5A-A467-8704-760A-E5E861C863DD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0644458" y="4503196"/>
              <a:ext cx="17408" cy="152336"/>
            </a:xfrm>
            <a:custGeom>
              <a:avLst/>
              <a:gdLst>
                <a:gd name="connsiteX0" fmla="*/ 237 w 17408"/>
                <a:gd name="connsiteY0" fmla="*/ 152408 h 152336"/>
                <a:gd name="connsiteX1" fmla="*/ 17645 w 17408"/>
                <a:gd name="connsiteY1" fmla="*/ 152408 h 152336"/>
                <a:gd name="connsiteX2" fmla="*/ 17645 w 17408"/>
                <a:gd name="connsiteY2" fmla="*/ 71 h 152336"/>
                <a:gd name="connsiteX3" fmla="*/ 237 w 17408"/>
                <a:gd name="connsiteY3" fmla="*/ 71 h 152336"/>
                <a:gd name="connsiteX4" fmla="*/ 237 w 17408"/>
                <a:gd name="connsiteY4" fmla="*/ 152408 h 15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8" h="152336">
                  <a:moveTo>
                    <a:pt x="237" y="152408"/>
                  </a:moveTo>
                  <a:lnTo>
                    <a:pt x="17645" y="152408"/>
                  </a:lnTo>
                  <a:lnTo>
                    <a:pt x="17645" y="71"/>
                  </a:lnTo>
                  <a:lnTo>
                    <a:pt x="237" y="71"/>
                  </a:lnTo>
                  <a:lnTo>
                    <a:pt x="237" y="1524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E3308150-E001-7D10-A7C4-E279A4C37231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0577852" y="4655281"/>
              <a:ext cx="84013" cy="455238"/>
            </a:xfrm>
            <a:custGeom>
              <a:avLst/>
              <a:gdLst>
                <a:gd name="connsiteX0" fmla="*/ 66842 w 84013"/>
                <a:gd name="connsiteY0" fmla="*/ 437856 h 455238"/>
                <a:gd name="connsiteX1" fmla="*/ 237 w 84013"/>
                <a:gd name="connsiteY1" fmla="*/ 437856 h 455238"/>
                <a:gd name="connsiteX2" fmla="*/ 237 w 84013"/>
                <a:gd name="connsiteY2" fmla="*/ 455316 h 455238"/>
                <a:gd name="connsiteX3" fmla="*/ 84250 w 84013"/>
                <a:gd name="connsiteY3" fmla="*/ 455316 h 455238"/>
                <a:gd name="connsiteX4" fmla="*/ 84250 w 84013"/>
                <a:gd name="connsiteY4" fmla="*/ 77 h 455238"/>
                <a:gd name="connsiteX5" fmla="*/ 66842 w 84013"/>
                <a:gd name="connsiteY5" fmla="*/ 77 h 455238"/>
                <a:gd name="connsiteX6" fmla="*/ 66842 w 84013"/>
                <a:gd name="connsiteY6" fmla="*/ 437856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13" h="455238">
                  <a:moveTo>
                    <a:pt x="66842" y="437856"/>
                  </a:moveTo>
                  <a:lnTo>
                    <a:pt x="237" y="437856"/>
                  </a:lnTo>
                  <a:lnTo>
                    <a:pt x="237" y="455316"/>
                  </a:lnTo>
                  <a:lnTo>
                    <a:pt x="84250" y="455316"/>
                  </a:lnTo>
                  <a:lnTo>
                    <a:pt x="84250" y="77"/>
                  </a:lnTo>
                  <a:lnTo>
                    <a:pt x="66842" y="77"/>
                  </a:lnTo>
                  <a:lnTo>
                    <a:pt x="66842" y="43785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 descr="\documentclass{article}&#10;\usepackage{amsmath}&#10;\usepackage{amsfonts}&#10;\pagestyle{empty}&#10;\begin{document}&#10;&#10;&#10;$\mathbf{B}^\text{eff} \sim \mathbf{E} \times \hat{\mathbf{z}}$&#10;&#10;\end{document}" title="IguanaTex Vector Display">
            <a:extLst>
              <a:ext uri="{FF2B5EF4-FFF2-40B4-BE49-F238E27FC236}">
                <a16:creationId xmlns:a16="http://schemas.microsoft.com/office/drawing/2014/main" id="{ED2AD8D2-C68C-CD35-155C-BFBC417451A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182100" y="1320800"/>
            <a:ext cx="1368326" cy="216534"/>
            <a:chOff x="11132800" y="2702873"/>
            <a:chExt cx="1368326" cy="21653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31E1DF1-D871-D766-28BB-1E1EF79DE0C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132800" y="2745814"/>
              <a:ext cx="179857" cy="173593"/>
            </a:xfrm>
            <a:custGeom>
              <a:avLst/>
              <a:gdLst>
                <a:gd name="connsiteX0" fmla="*/ 60281 w 179857"/>
                <a:gd name="connsiteY0" fmla="*/ 78762 h 173593"/>
                <a:gd name="connsiteX1" fmla="*/ 60281 w 179857"/>
                <a:gd name="connsiteY1" fmla="*/ 11956 h 173593"/>
                <a:gd name="connsiteX2" fmla="*/ 106127 w 179857"/>
                <a:gd name="connsiteY2" fmla="*/ 11956 h 173593"/>
                <a:gd name="connsiteX3" fmla="*/ 136103 w 179857"/>
                <a:gd name="connsiteY3" fmla="*/ 43588 h 173593"/>
                <a:gd name="connsiteX4" fmla="*/ 99578 w 179857"/>
                <a:gd name="connsiteY4" fmla="*/ 78762 h 173593"/>
                <a:gd name="connsiteX5" fmla="*/ 60281 w 179857"/>
                <a:gd name="connsiteY5" fmla="*/ 78762 h 173593"/>
                <a:gd name="connsiteX6" fmla="*/ 128294 w 179857"/>
                <a:gd name="connsiteY6" fmla="*/ 83064 h 173593"/>
                <a:gd name="connsiteX7" fmla="*/ 171873 w 179857"/>
                <a:gd name="connsiteY7" fmla="*/ 43588 h 173593"/>
                <a:gd name="connsiteX8" fmla="*/ 109402 w 179857"/>
                <a:gd name="connsiteY8" fmla="*/ 63 h 173593"/>
                <a:gd name="connsiteX9" fmla="*/ 77 w 179857"/>
                <a:gd name="connsiteY9" fmla="*/ 63 h 173593"/>
                <a:gd name="connsiteX10" fmla="*/ 77 w 179857"/>
                <a:gd name="connsiteY10" fmla="*/ 11956 h 173593"/>
                <a:gd name="connsiteX11" fmla="*/ 27282 w 179857"/>
                <a:gd name="connsiteY11" fmla="*/ 11956 h 173593"/>
                <a:gd name="connsiteX12" fmla="*/ 27282 w 179857"/>
                <a:gd name="connsiteY12" fmla="*/ 161762 h 173593"/>
                <a:gd name="connsiteX13" fmla="*/ 77 w 179857"/>
                <a:gd name="connsiteY13" fmla="*/ 161762 h 173593"/>
                <a:gd name="connsiteX14" fmla="*/ 77 w 179857"/>
                <a:gd name="connsiteY14" fmla="*/ 173656 h 173593"/>
                <a:gd name="connsiteX15" fmla="*/ 116959 w 179857"/>
                <a:gd name="connsiteY15" fmla="*/ 173656 h 173593"/>
                <a:gd name="connsiteX16" fmla="*/ 179934 w 179857"/>
                <a:gd name="connsiteY16" fmla="*/ 126588 h 173593"/>
                <a:gd name="connsiteX17" fmla="*/ 128294 w 179857"/>
                <a:gd name="connsiteY17" fmla="*/ 83064 h 173593"/>
                <a:gd name="connsiteX18" fmla="*/ 106631 w 179857"/>
                <a:gd name="connsiteY18" fmla="*/ 161762 h 173593"/>
                <a:gd name="connsiteX19" fmla="*/ 60281 w 179857"/>
                <a:gd name="connsiteY19" fmla="*/ 161762 h 173593"/>
                <a:gd name="connsiteX20" fmla="*/ 60281 w 179857"/>
                <a:gd name="connsiteY20" fmla="*/ 87871 h 173593"/>
                <a:gd name="connsiteX21" fmla="*/ 109150 w 179857"/>
                <a:gd name="connsiteY21" fmla="*/ 87871 h 173593"/>
                <a:gd name="connsiteX22" fmla="*/ 134592 w 179857"/>
                <a:gd name="connsiteY22" fmla="*/ 98753 h 173593"/>
                <a:gd name="connsiteX23" fmla="*/ 142904 w 179857"/>
                <a:gd name="connsiteY23" fmla="*/ 126335 h 173593"/>
                <a:gd name="connsiteX24" fmla="*/ 106631 w 179857"/>
                <a:gd name="connsiteY24" fmla="*/ 161762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9857" h="173593">
                  <a:moveTo>
                    <a:pt x="60281" y="78762"/>
                  </a:moveTo>
                  <a:lnTo>
                    <a:pt x="60281" y="11956"/>
                  </a:lnTo>
                  <a:lnTo>
                    <a:pt x="106127" y="11956"/>
                  </a:lnTo>
                  <a:cubicBezTo>
                    <a:pt x="131569" y="11956"/>
                    <a:pt x="136103" y="31947"/>
                    <a:pt x="136103" y="43588"/>
                  </a:cubicBezTo>
                  <a:cubicBezTo>
                    <a:pt x="136103" y="63072"/>
                    <a:pt x="124012" y="78762"/>
                    <a:pt x="99578" y="78762"/>
                  </a:cubicBezTo>
                  <a:lnTo>
                    <a:pt x="60281" y="78762"/>
                  </a:lnTo>
                  <a:close/>
                  <a:moveTo>
                    <a:pt x="128294" y="83064"/>
                  </a:moveTo>
                  <a:cubicBezTo>
                    <a:pt x="155500" y="78256"/>
                    <a:pt x="171873" y="63072"/>
                    <a:pt x="171873" y="43588"/>
                  </a:cubicBezTo>
                  <a:cubicBezTo>
                    <a:pt x="171873" y="20307"/>
                    <a:pt x="149958" y="63"/>
                    <a:pt x="109402" y="63"/>
                  </a:cubicBezTo>
                  <a:lnTo>
                    <a:pt x="77" y="63"/>
                  </a:lnTo>
                  <a:lnTo>
                    <a:pt x="77" y="11956"/>
                  </a:lnTo>
                  <a:lnTo>
                    <a:pt x="27282" y="11956"/>
                  </a:lnTo>
                  <a:lnTo>
                    <a:pt x="27282" y="161762"/>
                  </a:lnTo>
                  <a:lnTo>
                    <a:pt x="77" y="161762"/>
                  </a:lnTo>
                  <a:lnTo>
                    <a:pt x="77" y="173656"/>
                  </a:lnTo>
                  <a:lnTo>
                    <a:pt x="116959" y="173656"/>
                  </a:lnTo>
                  <a:cubicBezTo>
                    <a:pt x="158774" y="173656"/>
                    <a:pt x="179934" y="151387"/>
                    <a:pt x="179934" y="126588"/>
                  </a:cubicBezTo>
                  <a:cubicBezTo>
                    <a:pt x="179934" y="102295"/>
                    <a:pt x="158270" y="85341"/>
                    <a:pt x="128294" y="83064"/>
                  </a:cubicBezTo>
                  <a:close/>
                  <a:moveTo>
                    <a:pt x="106631" y="161762"/>
                  </a:moveTo>
                  <a:lnTo>
                    <a:pt x="60281" y="161762"/>
                  </a:lnTo>
                  <a:lnTo>
                    <a:pt x="60281" y="87871"/>
                  </a:lnTo>
                  <a:lnTo>
                    <a:pt x="109150" y="87871"/>
                  </a:lnTo>
                  <a:cubicBezTo>
                    <a:pt x="114188" y="87871"/>
                    <a:pt x="126027" y="87871"/>
                    <a:pt x="134592" y="98753"/>
                  </a:cubicBezTo>
                  <a:cubicBezTo>
                    <a:pt x="142904" y="109381"/>
                    <a:pt x="142904" y="123552"/>
                    <a:pt x="142904" y="126335"/>
                  </a:cubicBezTo>
                  <a:cubicBezTo>
                    <a:pt x="142904" y="129372"/>
                    <a:pt x="142904" y="161762"/>
                    <a:pt x="106631" y="161762"/>
                  </a:cubicBez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F2BA1A7-4785-E609-5F62-46BB2ADF4F8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335921" y="2748574"/>
              <a:ext cx="75645" cy="80773"/>
            </a:xfrm>
            <a:custGeom>
              <a:avLst/>
              <a:gdLst>
                <a:gd name="connsiteX0" fmla="*/ 70793 w 75645"/>
                <a:gd name="connsiteY0" fmla="*/ 38675 h 80773"/>
                <a:gd name="connsiteX1" fmla="*/ 75731 w 75645"/>
                <a:gd name="connsiteY1" fmla="*/ 34778 h 80773"/>
                <a:gd name="connsiteX2" fmla="*/ 40817 w 75645"/>
                <a:gd name="connsiteY2" fmla="*/ 59 h 80773"/>
                <a:gd name="connsiteX3" fmla="*/ 85 w 75645"/>
                <a:gd name="connsiteY3" fmla="*/ 40269 h 80773"/>
                <a:gd name="connsiteX4" fmla="*/ 43110 w 75645"/>
                <a:gd name="connsiteY4" fmla="*/ 80833 h 80773"/>
                <a:gd name="connsiteX5" fmla="*/ 75731 w 75645"/>
                <a:gd name="connsiteY5" fmla="*/ 57805 h 80773"/>
                <a:gd name="connsiteX6" fmla="*/ 72733 w 75645"/>
                <a:gd name="connsiteY6" fmla="*/ 55325 h 80773"/>
                <a:gd name="connsiteX7" fmla="*/ 69559 w 75645"/>
                <a:gd name="connsiteY7" fmla="*/ 58160 h 80773"/>
                <a:gd name="connsiteX8" fmla="*/ 44344 w 75645"/>
                <a:gd name="connsiteY8" fmla="*/ 75165 h 80773"/>
                <a:gd name="connsiteX9" fmla="*/ 22831 w 75645"/>
                <a:gd name="connsiteY9" fmla="*/ 64714 h 80773"/>
                <a:gd name="connsiteX10" fmla="*/ 16131 w 75645"/>
                <a:gd name="connsiteY10" fmla="*/ 38675 h 80773"/>
                <a:gd name="connsiteX11" fmla="*/ 70793 w 75645"/>
                <a:gd name="connsiteY11" fmla="*/ 38675 h 80773"/>
                <a:gd name="connsiteX12" fmla="*/ 16307 w 75645"/>
                <a:gd name="connsiteY12" fmla="*/ 34069 h 80773"/>
                <a:gd name="connsiteX13" fmla="*/ 40817 w 75645"/>
                <a:gd name="connsiteY13" fmla="*/ 5019 h 80773"/>
                <a:gd name="connsiteX14" fmla="*/ 63388 w 75645"/>
                <a:gd name="connsiteY14" fmla="*/ 34069 h 80773"/>
                <a:gd name="connsiteX15" fmla="*/ 16307 w 75645"/>
                <a:gd name="connsiteY15" fmla="*/ 34069 h 8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645" h="80773">
                  <a:moveTo>
                    <a:pt x="70793" y="38675"/>
                  </a:moveTo>
                  <a:cubicBezTo>
                    <a:pt x="74496" y="38675"/>
                    <a:pt x="75731" y="38675"/>
                    <a:pt x="75731" y="34778"/>
                  </a:cubicBezTo>
                  <a:cubicBezTo>
                    <a:pt x="75731" y="19190"/>
                    <a:pt x="67090" y="59"/>
                    <a:pt x="40817" y="59"/>
                  </a:cubicBezTo>
                  <a:cubicBezTo>
                    <a:pt x="17718" y="59"/>
                    <a:pt x="85" y="18481"/>
                    <a:pt x="85" y="40269"/>
                  </a:cubicBezTo>
                  <a:cubicBezTo>
                    <a:pt x="85" y="62765"/>
                    <a:pt x="19658" y="80833"/>
                    <a:pt x="43110" y="80833"/>
                  </a:cubicBezTo>
                  <a:cubicBezTo>
                    <a:pt x="66914" y="80833"/>
                    <a:pt x="75731" y="61702"/>
                    <a:pt x="75731" y="57805"/>
                  </a:cubicBezTo>
                  <a:cubicBezTo>
                    <a:pt x="75731" y="57097"/>
                    <a:pt x="75378" y="55325"/>
                    <a:pt x="72733" y="55325"/>
                  </a:cubicBezTo>
                  <a:cubicBezTo>
                    <a:pt x="70441" y="55325"/>
                    <a:pt x="70088" y="56388"/>
                    <a:pt x="69559" y="58160"/>
                  </a:cubicBezTo>
                  <a:cubicBezTo>
                    <a:pt x="64093" y="72508"/>
                    <a:pt x="50692" y="75165"/>
                    <a:pt x="44344" y="75165"/>
                  </a:cubicBezTo>
                  <a:cubicBezTo>
                    <a:pt x="36056" y="75165"/>
                    <a:pt x="28121" y="71445"/>
                    <a:pt x="22831" y="64714"/>
                  </a:cubicBezTo>
                  <a:cubicBezTo>
                    <a:pt x="16307" y="56388"/>
                    <a:pt x="16131" y="45583"/>
                    <a:pt x="16131" y="38675"/>
                  </a:cubicBezTo>
                  <a:lnTo>
                    <a:pt x="70793" y="38675"/>
                  </a:lnTo>
                  <a:close/>
                  <a:moveTo>
                    <a:pt x="16307" y="34069"/>
                  </a:moveTo>
                  <a:cubicBezTo>
                    <a:pt x="18247" y="9093"/>
                    <a:pt x="34117" y="5019"/>
                    <a:pt x="40817" y="5019"/>
                  </a:cubicBezTo>
                  <a:cubicBezTo>
                    <a:pt x="62506" y="5019"/>
                    <a:pt x="63211" y="29641"/>
                    <a:pt x="63388" y="34069"/>
                  </a:cubicBezTo>
                  <a:lnTo>
                    <a:pt x="16307" y="34069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09F650-8C31-F300-6258-390EB1801FB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425309" y="2702873"/>
              <a:ext cx="119375" cy="124703"/>
            </a:xfrm>
            <a:custGeom>
              <a:avLst/>
              <a:gdLst>
                <a:gd name="connsiteX0" fmla="*/ 85432 w 119375"/>
                <a:gd name="connsiteY0" fmla="*/ 54794 h 124703"/>
                <a:gd name="connsiteX1" fmla="*/ 107650 w 119375"/>
                <a:gd name="connsiteY1" fmla="*/ 54794 h 124703"/>
                <a:gd name="connsiteX2" fmla="*/ 107650 w 119375"/>
                <a:gd name="connsiteY2" fmla="*/ 48417 h 124703"/>
                <a:gd name="connsiteX3" fmla="*/ 84727 w 119375"/>
                <a:gd name="connsiteY3" fmla="*/ 48417 h 124703"/>
                <a:gd name="connsiteX4" fmla="*/ 84727 w 119375"/>
                <a:gd name="connsiteY4" fmla="*/ 28578 h 124703"/>
                <a:gd name="connsiteX5" fmla="*/ 102007 w 119375"/>
                <a:gd name="connsiteY5" fmla="*/ 5019 h 124703"/>
                <a:gd name="connsiteX6" fmla="*/ 107121 w 119375"/>
                <a:gd name="connsiteY6" fmla="*/ 5905 h 124703"/>
                <a:gd name="connsiteX7" fmla="*/ 103242 w 119375"/>
                <a:gd name="connsiteY7" fmla="*/ 12990 h 124703"/>
                <a:gd name="connsiteX8" fmla="*/ 111353 w 119375"/>
                <a:gd name="connsiteY8" fmla="*/ 21138 h 124703"/>
                <a:gd name="connsiteX9" fmla="*/ 119464 w 119375"/>
                <a:gd name="connsiteY9" fmla="*/ 12990 h 124703"/>
                <a:gd name="connsiteX10" fmla="*/ 102184 w 119375"/>
                <a:gd name="connsiteY10" fmla="*/ 59 h 124703"/>
                <a:gd name="connsiteX11" fmla="*/ 81729 w 119375"/>
                <a:gd name="connsiteY11" fmla="*/ 7499 h 124703"/>
                <a:gd name="connsiteX12" fmla="*/ 58630 w 119375"/>
                <a:gd name="connsiteY12" fmla="*/ 59 h 124703"/>
                <a:gd name="connsiteX13" fmla="*/ 15253 w 119375"/>
                <a:gd name="connsiteY13" fmla="*/ 28932 h 124703"/>
                <a:gd name="connsiteX14" fmla="*/ 15253 w 119375"/>
                <a:gd name="connsiteY14" fmla="*/ 48417 h 124703"/>
                <a:gd name="connsiteX15" fmla="*/ 88 w 119375"/>
                <a:gd name="connsiteY15" fmla="*/ 48417 h 124703"/>
                <a:gd name="connsiteX16" fmla="*/ 88 w 119375"/>
                <a:gd name="connsiteY16" fmla="*/ 54794 h 124703"/>
                <a:gd name="connsiteX17" fmla="*/ 15253 w 119375"/>
                <a:gd name="connsiteY17" fmla="*/ 54794 h 124703"/>
                <a:gd name="connsiteX18" fmla="*/ 15253 w 119375"/>
                <a:gd name="connsiteY18" fmla="*/ 110769 h 124703"/>
                <a:gd name="connsiteX19" fmla="*/ 2028 w 119375"/>
                <a:gd name="connsiteY19" fmla="*/ 118386 h 124703"/>
                <a:gd name="connsiteX20" fmla="*/ 2028 w 119375"/>
                <a:gd name="connsiteY20" fmla="*/ 124763 h 124703"/>
                <a:gd name="connsiteX21" fmla="*/ 21777 w 119375"/>
                <a:gd name="connsiteY21" fmla="*/ 124054 h 124703"/>
                <a:gd name="connsiteX22" fmla="*/ 41702 w 119375"/>
                <a:gd name="connsiteY22" fmla="*/ 124763 h 124703"/>
                <a:gd name="connsiteX23" fmla="*/ 41702 w 119375"/>
                <a:gd name="connsiteY23" fmla="*/ 118386 h 124703"/>
                <a:gd name="connsiteX24" fmla="*/ 28478 w 119375"/>
                <a:gd name="connsiteY24" fmla="*/ 110769 h 124703"/>
                <a:gd name="connsiteX25" fmla="*/ 28478 w 119375"/>
                <a:gd name="connsiteY25" fmla="*/ 54794 h 124703"/>
                <a:gd name="connsiteX26" fmla="*/ 72208 w 119375"/>
                <a:gd name="connsiteY26" fmla="*/ 54794 h 124703"/>
                <a:gd name="connsiteX27" fmla="*/ 72208 w 119375"/>
                <a:gd name="connsiteY27" fmla="*/ 110769 h 124703"/>
                <a:gd name="connsiteX28" fmla="*/ 58983 w 119375"/>
                <a:gd name="connsiteY28" fmla="*/ 118386 h 124703"/>
                <a:gd name="connsiteX29" fmla="*/ 58983 w 119375"/>
                <a:gd name="connsiteY29" fmla="*/ 124763 h 124703"/>
                <a:gd name="connsiteX30" fmla="*/ 79085 w 119375"/>
                <a:gd name="connsiteY30" fmla="*/ 124054 h 124703"/>
                <a:gd name="connsiteX31" fmla="*/ 102007 w 119375"/>
                <a:gd name="connsiteY31" fmla="*/ 124763 h 124703"/>
                <a:gd name="connsiteX32" fmla="*/ 102007 w 119375"/>
                <a:gd name="connsiteY32" fmla="*/ 118386 h 124703"/>
                <a:gd name="connsiteX33" fmla="*/ 98481 w 119375"/>
                <a:gd name="connsiteY33" fmla="*/ 118386 h 124703"/>
                <a:gd name="connsiteX34" fmla="*/ 85432 w 119375"/>
                <a:gd name="connsiteY34" fmla="*/ 110415 h 124703"/>
                <a:gd name="connsiteX35" fmla="*/ 85432 w 119375"/>
                <a:gd name="connsiteY35" fmla="*/ 54794 h 124703"/>
                <a:gd name="connsiteX36" fmla="*/ 27772 w 119375"/>
                <a:gd name="connsiteY36" fmla="*/ 48417 h 124703"/>
                <a:gd name="connsiteX37" fmla="*/ 27772 w 119375"/>
                <a:gd name="connsiteY37" fmla="*/ 29109 h 124703"/>
                <a:gd name="connsiteX38" fmla="*/ 58101 w 119375"/>
                <a:gd name="connsiteY38" fmla="*/ 5019 h 124703"/>
                <a:gd name="connsiteX39" fmla="*/ 73089 w 119375"/>
                <a:gd name="connsiteY39" fmla="*/ 7853 h 124703"/>
                <a:gd name="connsiteX40" fmla="*/ 68152 w 119375"/>
                <a:gd name="connsiteY40" fmla="*/ 15470 h 124703"/>
                <a:gd name="connsiteX41" fmla="*/ 72560 w 119375"/>
                <a:gd name="connsiteY41" fmla="*/ 22733 h 124703"/>
                <a:gd name="connsiteX42" fmla="*/ 72208 w 119375"/>
                <a:gd name="connsiteY42" fmla="*/ 28578 h 124703"/>
                <a:gd name="connsiteX43" fmla="*/ 72208 w 119375"/>
                <a:gd name="connsiteY43" fmla="*/ 48417 h 124703"/>
                <a:gd name="connsiteX44" fmla="*/ 27772 w 119375"/>
                <a:gd name="connsiteY44" fmla="*/ 48417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9375" h="124703">
                  <a:moveTo>
                    <a:pt x="85432" y="54794"/>
                  </a:moveTo>
                  <a:lnTo>
                    <a:pt x="107650" y="54794"/>
                  </a:lnTo>
                  <a:lnTo>
                    <a:pt x="107650" y="48417"/>
                  </a:lnTo>
                  <a:lnTo>
                    <a:pt x="84727" y="48417"/>
                  </a:lnTo>
                  <a:lnTo>
                    <a:pt x="84727" y="28578"/>
                  </a:lnTo>
                  <a:cubicBezTo>
                    <a:pt x="84727" y="12636"/>
                    <a:pt x="94073" y="5019"/>
                    <a:pt x="102007" y="5019"/>
                  </a:cubicBezTo>
                  <a:cubicBezTo>
                    <a:pt x="103594" y="5019"/>
                    <a:pt x="105358" y="5373"/>
                    <a:pt x="107121" y="5905"/>
                  </a:cubicBezTo>
                  <a:cubicBezTo>
                    <a:pt x="104652" y="7322"/>
                    <a:pt x="103242" y="10156"/>
                    <a:pt x="103242" y="12990"/>
                  </a:cubicBezTo>
                  <a:cubicBezTo>
                    <a:pt x="103242" y="17773"/>
                    <a:pt x="106592" y="21138"/>
                    <a:pt x="111353" y="21138"/>
                  </a:cubicBezTo>
                  <a:cubicBezTo>
                    <a:pt x="116114" y="21138"/>
                    <a:pt x="119464" y="17773"/>
                    <a:pt x="119464" y="12990"/>
                  </a:cubicBezTo>
                  <a:cubicBezTo>
                    <a:pt x="119464" y="5373"/>
                    <a:pt x="111882" y="59"/>
                    <a:pt x="102184" y="59"/>
                  </a:cubicBezTo>
                  <a:cubicBezTo>
                    <a:pt x="95836" y="59"/>
                    <a:pt x="88077" y="2008"/>
                    <a:pt x="81729" y="7499"/>
                  </a:cubicBezTo>
                  <a:cubicBezTo>
                    <a:pt x="75911" y="1122"/>
                    <a:pt x="65507" y="59"/>
                    <a:pt x="58630" y="59"/>
                  </a:cubicBezTo>
                  <a:cubicBezTo>
                    <a:pt x="39410" y="59"/>
                    <a:pt x="15253" y="8916"/>
                    <a:pt x="15253" y="28932"/>
                  </a:cubicBezTo>
                  <a:lnTo>
                    <a:pt x="15253" y="48417"/>
                  </a:lnTo>
                  <a:lnTo>
                    <a:pt x="88" y="48417"/>
                  </a:lnTo>
                  <a:lnTo>
                    <a:pt x="88" y="54794"/>
                  </a:lnTo>
                  <a:lnTo>
                    <a:pt x="15253" y="54794"/>
                  </a:lnTo>
                  <a:lnTo>
                    <a:pt x="15253" y="110769"/>
                  </a:lnTo>
                  <a:cubicBezTo>
                    <a:pt x="15253" y="118386"/>
                    <a:pt x="13490" y="118386"/>
                    <a:pt x="2028" y="118386"/>
                  </a:cubicBezTo>
                  <a:lnTo>
                    <a:pt x="2028" y="124763"/>
                  </a:lnTo>
                  <a:cubicBezTo>
                    <a:pt x="2381" y="124763"/>
                    <a:pt x="14724" y="124054"/>
                    <a:pt x="21777" y="124054"/>
                  </a:cubicBezTo>
                  <a:cubicBezTo>
                    <a:pt x="28478" y="124054"/>
                    <a:pt x="35002" y="124231"/>
                    <a:pt x="41702" y="124763"/>
                  </a:cubicBezTo>
                  <a:lnTo>
                    <a:pt x="41702" y="118386"/>
                  </a:lnTo>
                  <a:cubicBezTo>
                    <a:pt x="30241" y="118386"/>
                    <a:pt x="28478" y="118386"/>
                    <a:pt x="28478" y="110769"/>
                  </a:cubicBezTo>
                  <a:lnTo>
                    <a:pt x="28478" y="54794"/>
                  </a:lnTo>
                  <a:lnTo>
                    <a:pt x="72208" y="54794"/>
                  </a:lnTo>
                  <a:lnTo>
                    <a:pt x="72208" y="110769"/>
                  </a:lnTo>
                  <a:cubicBezTo>
                    <a:pt x="72208" y="118386"/>
                    <a:pt x="70444" y="118386"/>
                    <a:pt x="58983" y="118386"/>
                  </a:cubicBezTo>
                  <a:lnTo>
                    <a:pt x="58983" y="124763"/>
                  </a:lnTo>
                  <a:cubicBezTo>
                    <a:pt x="59864" y="124763"/>
                    <a:pt x="71855" y="124054"/>
                    <a:pt x="79085" y="124054"/>
                  </a:cubicBezTo>
                  <a:cubicBezTo>
                    <a:pt x="86667" y="124054"/>
                    <a:pt x="94425" y="124408"/>
                    <a:pt x="102007" y="124763"/>
                  </a:cubicBezTo>
                  <a:lnTo>
                    <a:pt x="102007" y="118386"/>
                  </a:lnTo>
                  <a:lnTo>
                    <a:pt x="98481" y="118386"/>
                  </a:lnTo>
                  <a:cubicBezTo>
                    <a:pt x="85432" y="118386"/>
                    <a:pt x="85432" y="116437"/>
                    <a:pt x="85432" y="110415"/>
                  </a:cubicBezTo>
                  <a:lnTo>
                    <a:pt x="85432" y="54794"/>
                  </a:lnTo>
                  <a:close/>
                  <a:moveTo>
                    <a:pt x="27772" y="48417"/>
                  </a:moveTo>
                  <a:lnTo>
                    <a:pt x="27772" y="29109"/>
                  </a:lnTo>
                  <a:cubicBezTo>
                    <a:pt x="27772" y="11927"/>
                    <a:pt x="45053" y="5019"/>
                    <a:pt x="58101" y="5019"/>
                  </a:cubicBezTo>
                  <a:cubicBezTo>
                    <a:pt x="59688" y="5019"/>
                    <a:pt x="67270" y="5019"/>
                    <a:pt x="73089" y="7853"/>
                  </a:cubicBezTo>
                  <a:cubicBezTo>
                    <a:pt x="71150" y="8562"/>
                    <a:pt x="68152" y="10864"/>
                    <a:pt x="68152" y="15470"/>
                  </a:cubicBezTo>
                  <a:cubicBezTo>
                    <a:pt x="68152" y="17950"/>
                    <a:pt x="69034" y="20961"/>
                    <a:pt x="72560" y="22733"/>
                  </a:cubicBezTo>
                  <a:cubicBezTo>
                    <a:pt x="72208" y="24504"/>
                    <a:pt x="72208" y="26807"/>
                    <a:pt x="72208" y="28578"/>
                  </a:cubicBezTo>
                  <a:lnTo>
                    <a:pt x="72208" y="48417"/>
                  </a:lnTo>
                  <a:lnTo>
                    <a:pt x="27772" y="48417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39C643F-9CB8-6C8E-F513-45F49CADE92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634508" y="2826537"/>
              <a:ext cx="168017" cy="59213"/>
            </a:xfrm>
            <a:custGeom>
              <a:avLst/>
              <a:gdLst>
                <a:gd name="connsiteX0" fmla="*/ 168114 w 168017"/>
                <a:gd name="connsiteY0" fmla="*/ 8413 h 59213"/>
                <a:gd name="connsiteX1" fmla="*/ 164588 w 168017"/>
                <a:gd name="connsiteY1" fmla="*/ 316 h 59213"/>
                <a:gd name="connsiteX2" fmla="*/ 161061 w 168017"/>
                <a:gd name="connsiteY2" fmla="*/ 6895 h 59213"/>
                <a:gd name="connsiteX3" fmla="*/ 125795 w 168017"/>
                <a:gd name="connsiteY3" fmla="*/ 45106 h 59213"/>
                <a:gd name="connsiteX4" fmla="*/ 85491 w 168017"/>
                <a:gd name="connsiteY4" fmla="*/ 23343 h 59213"/>
                <a:gd name="connsiteX5" fmla="*/ 42416 w 168017"/>
                <a:gd name="connsiteY5" fmla="*/ 63 h 59213"/>
                <a:gd name="connsiteX6" fmla="*/ 96 w 168017"/>
                <a:gd name="connsiteY6" fmla="*/ 50926 h 59213"/>
                <a:gd name="connsiteX7" fmla="*/ 3623 w 168017"/>
                <a:gd name="connsiteY7" fmla="*/ 59024 h 59213"/>
                <a:gd name="connsiteX8" fmla="*/ 7150 w 168017"/>
                <a:gd name="connsiteY8" fmla="*/ 53204 h 59213"/>
                <a:gd name="connsiteX9" fmla="*/ 42416 w 168017"/>
                <a:gd name="connsiteY9" fmla="*/ 14234 h 59213"/>
                <a:gd name="connsiteX10" fmla="*/ 82720 w 168017"/>
                <a:gd name="connsiteY10" fmla="*/ 35996 h 59213"/>
                <a:gd name="connsiteX11" fmla="*/ 125795 w 168017"/>
                <a:gd name="connsiteY11" fmla="*/ 59277 h 59213"/>
                <a:gd name="connsiteX12" fmla="*/ 168114 w 168017"/>
                <a:gd name="connsiteY12" fmla="*/ 8413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017" h="59213">
                  <a:moveTo>
                    <a:pt x="168114" y="8413"/>
                  </a:moveTo>
                  <a:cubicBezTo>
                    <a:pt x="168114" y="2846"/>
                    <a:pt x="166603" y="316"/>
                    <a:pt x="164588" y="316"/>
                  </a:cubicBezTo>
                  <a:cubicBezTo>
                    <a:pt x="163328" y="316"/>
                    <a:pt x="161313" y="2087"/>
                    <a:pt x="161061" y="6895"/>
                  </a:cubicBezTo>
                  <a:cubicBezTo>
                    <a:pt x="160053" y="31188"/>
                    <a:pt x="143428" y="45106"/>
                    <a:pt x="125795" y="45106"/>
                  </a:cubicBezTo>
                  <a:cubicBezTo>
                    <a:pt x="109925" y="45106"/>
                    <a:pt x="97834" y="34225"/>
                    <a:pt x="85491" y="23343"/>
                  </a:cubicBezTo>
                  <a:cubicBezTo>
                    <a:pt x="72644" y="11703"/>
                    <a:pt x="59545" y="63"/>
                    <a:pt x="42416" y="63"/>
                  </a:cubicBezTo>
                  <a:cubicBezTo>
                    <a:pt x="14959" y="63"/>
                    <a:pt x="96" y="27898"/>
                    <a:pt x="96" y="50926"/>
                  </a:cubicBezTo>
                  <a:cubicBezTo>
                    <a:pt x="96" y="59024"/>
                    <a:pt x="3371" y="59024"/>
                    <a:pt x="3623" y="59024"/>
                  </a:cubicBezTo>
                  <a:cubicBezTo>
                    <a:pt x="6394" y="59024"/>
                    <a:pt x="7150" y="53963"/>
                    <a:pt x="7150" y="53204"/>
                  </a:cubicBezTo>
                  <a:cubicBezTo>
                    <a:pt x="8157" y="25368"/>
                    <a:pt x="27050" y="14234"/>
                    <a:pt x="42416" y="14234"/>
                  </a:cubicBezTo>
                  <a:cubicBezTo>
                    <a:pt x="58285" y="14234"/>
                    <a:pt x="70377" y="25115"/>
                    <a:pt x="82720" y="35996"/>
                  </a:cubicBezTo>
                  <a:cubicBezTo>
                    <a:pt x="95567" y="47636"/>
                    <a:pt x="108666" y="59277"/>
                    <a:pt x="125795" y="59277"/>
                  </a:cubicBezTo>
                  <a:cubicBezTo>
                    <a:pt x="153252" y="59277"/>
                    <a:pt x="168114" y="31441"/>
                    <a:pt x="168114" y="8413"/>
                  </a:cubicBez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3D9E70D-4621-FE68-5DF3-54845662831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896371" y="2747332"/>
              <a:ext cx="172300" cy="172074"/>
            </a:xfrm>
            <a:custGeom>
              <a:avLst/>
              <a:gdLst>
                <a:gd name="connsiteX0" fmla="*/ 172407 w 172300"/>
                <a:gd name="connsiteY0" fmla="*/ 102801 h 172074"/>
                <a:gd name="connsiteX1" fmla="*/ 160568 w 172300"/>
                <a:gd name="connsiteY1" fmla="*/ 102801 h 172074"/>
                <a:gd name="connsiteX2" fmla="*/ 101371 w 172300"/>
                <a:gd name="connsiteY2" fmla="*/ 160244 h 172074"/>
                <a:gd name="connsiteX3" fmla="*/ 63082 w 172300"/>
                <a:gd name="connsiteY3" fmla="*/ 160244 h 172074"/>
                <a:gd name="connsiteX4" fmla="*/ 63082 w 172300"/>
                <a:gd name="connsiteY4" fmla="*/ 88884 h 172074"/>
                <a:gd name="connsiteX5" fmla="*/ 76937 w 172300"/>
                <a:gd name="connsiteY5" fmla="*/ 88884 h 172074"/>
                <a:gd name="connsiteX6" fmla="*/ 103638 w 172300"/>
                <a:gd name="connsiteY6" fmla="*/ 118491 h 172074"/>
                <a:gd name="connsiteX7" fmla="*/ 115477 w 172300"/>
                <a:gd name="connsiteY7" fmla="*/ 118491 h 172074"/>
                <a:gd name="connsiteX8" fmla="*/ 115477 w 172300"/>
                <a:gd name="connsiteY8" fmla="*/ 47383 h 172074"/>
                <a:gd name="connsiteX9" fmla="*/ 103638 w 172300"/>
                <a:gd name="connsiteY9" fmla="*/ 47383 h 172074"/>
                <a:gd name="connsiteX10" fmla="*/ 76937 w 172300"/>
                <a:gd name="connsiteY10" fmla="*/ 76990 h 172074"/>
                <a:gd name="connsiteX11" fmla="*/ 63082 w 172300"/>
                <a:gd name="connsiteY11" fmla="*/ 76990 h 172074"/>
                <a:gd name="connsiteX12" fmla="*/ 63082 w 172300"/>
                <a:gd name="connsiteY12" fmla="*/ 11956 h 172074"/>
                <a:gd name="connsiteX13" fmla="*/ 101371 w 172300"/>
                <a:gd name="connsiteY13" fmla="*/ 11956 h 172074"/>
                <a:gd name="connsiteX14" fmla="*/ 152507 w 172300"/>
                <a:gd name="connsiteY14" fmla="*/ 61048 h 172074"/>
                <a:gd name="connsiteX15" fmla="*/ 164346 w 172300"/>
                <a:gd name="connsiteY15" fmla="*/ 61048 h 172074"/>
                <a:gd name="connsiteX16" fmla="*/ 156537 w 172300"/>
                <a:gd name="connsiteY16" fmla="*/ 63 h 172074"/>
                <a:gd name="connsiteX17" fmla="*/ 107 w 172300"/>
                <a:gd name="connsiteY17" fmla="*/ 63 h 172074"/>
                <a:gd name="connsiteX18" fmla="*/ 107 w 172300"/>
                <a:gd name="connsiteY18" fmla="*/ 11956 h 172074"/>
                <a:gd name="connsiteX19" fmla="*/ 27312 w 172300"/>
                <a:gd name="connsiteY19" fmla="*/ 11956 h 172074"/>
                <a:gd name="connsiteX20" fmla="*/ 27312 w 172300"/>
                <a:gd name="connsiteY20" fmla="*/ 160244 h 172074"/>
                <a:gd name="connsiteX21" fmla="*/ 107 w 172300"/>
                <a:gd name="connsiteY21" fmla="*/ 160244 h 172074"/>
                <a:gd name="connsiteX22" fmla="*/ 107 w 172300"/>
                <a:gd name="connsiteY22" fmla="*/ 172137 h 172074"/>
                <a:gd name="connsiteX23" fmla="*/ 160820 w 172300"/>
                <a:gd name="connsiteY23" fmla="*/ 172137 h 172074"/>
                <a:gd name="connsiteX24" fmla="*/ 172407 w 172300"/>
                <a:gd name="connsiteY24" fmla="*/ 102801 h 17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2300" h="172074">
                  <a:moveTo>
                    <a:pt x="172407" y="102801"/>
                  </a:moveTo>
                  <a:lnTo>
                    <a:pt x="160568" y="102801"/>
                  </a:lnTo>
                  <a:cubicBezTo>
                    <a:pt x="155026" y="137723"/>
                    <a:pt x="147973" y="160244"/>
                    <a:pt x="101371" y="160244"/>
                  </a:cubicBezTo>
                  <a:lnTo>
                    <a:pt x="63082" y="160244"/>
                  </a:lnTo>
                  <a:lnTo>
                    <a:pt x="63082" y="88884"/>
                  </a:lnTo>
                  <a:lnTo>
                    <a:pt x="76937" y="88884"/>
                  </a:lnTo>
                  <a:cubicBezTo>
                    <a:pt x="101119" y="88884"/>
                    <a:pt x="103638" y="99765"/>
                    <a:pt x="103638" y="118491"/>
                  </a:cubicBezTo>
                  <a:lnTo>
                    <a:pt x="115477" y="118491"/>
                  </a:lnTo>
                  <a:lnTo>
                    <a:pt x="115477" y="47383"/>
                  </a:lnTo>
                  <a:lnTo>
                    <a:pt x="103638" y="47383"/>
                  </a:lnTo>
                  <a:cubicBezTo>
                    <a:pt x="103638" y="66109"/>
                    <a:pt x="101371" y="76990"/>
                    <a:pt x="76937" y="76990"/>
                  </a:cubicBezTo>
                  <a:lnTo>
                    <a:pt x="63082" y="76990"/>
                  </a:lnTo>
                  <a:lnTo>
                    <a:pt x="63082" y="11956"/>
                  </a:lnTo>
                  <a:lnTo>
                    <a:pt x="101371" y="11956"/>
                  </a:lnTo>
                  <a:cubicBezTo>
                    <a:pt x="141927" y="11956"/>
                    <a:pt x="148477" y="30429"/>
                    <a:pt x="152507" y="61048"/>
                  </a:cubicBezTo>
                  <a:lnTo>
                    <a:pt x="164346" y="61048"/>
                  </a:lnTo>
                  <a:lnTo>
                    <a:pt x="156537" y="63"/>
                  </a:lnTo>
                  <a:lnTo>
                    <a:pt x="107" y="63"/>
                  </a:lnTo>
                  <a:lnTo>
                    <a:pt x="107" y="11956"/>
                  </a:lnTo>
                  <a:lnTo>
                    <a:pt x="27312" y="11956"/>
                  </a:lnTo>
                  <a:lnTo>
                    <a:pt x="27312" y="160244"/>
                  </a:lnTo>
                  <a:lnTo>
                    <a:pt x="107" y="160244"/>
                  </a:lnTo>
                  <a:lnTo>
                    <a:pt x="107" y="172137"/>
                  </a:lnTo>
                  <a:lnTo>
                    <a:pt x="160820" y="172137"/>
                  </a:lnTo>
                  <a:lnTo>
                    <a:pt x="172407" y="102801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416F86-BA98-0362-4320-3746CE2D9DA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169877" y="2795159"/>
              <a:ext cx="121668" cy="121970"/>
            </a:xfrm>
            <a:custGeom>
              <a:avLst/>
              <a:gdLst>
                <a:gd name="connsiteX0" fmla="*/ 61077 w 121668"/>
                <a:gd name="connsiteY0" fmla="*/ 53963 h 121970"/>
                <a:gd name="connsiteX1" fmla="*/ 10696 w 121668"/>
                <a:gd name="connsiteY1" fmla="*/ 3605 h 121970"/>
                <a:gd name="connsiteX2" fmla="*/ 5155 w 121668"/>
                <a:gd name="connsiteY2" fmla="*/ 63 h 121970"/>
                <a:gd name="connsiteX3" fmla="*/ 117 w 121668"/>
                <a:gd name="connsiteY3" fmla="*/ 5124 h 121970"/>
                <a:gd name="connsiteX4" fmla="*/ 3391 w 121668"/>
                <a:gd name="connsiteY4" fmla="*/ 10185 h 121970"/>
                <a:gd name="connsiteX5" fmla="*/ 53772 w 121668"/>
                <a:gd name="connsiteY5" fmla="*/ 61048 h 121970"/>
                <a:gd name="connsiteX6" fmla="*/ 3391 w 121668"/>
                <a:gd name="connsiteY6" fmla="*/ 111911 h 121970"/>
                <a:gd name="connsiteX7" fmla="*/ 117 w 121668"/>
                <a:gd name="connsiteY7" fmla="*/ 116972 h 121970"/>
                <a:gd name="connsiteX8" fmla="*/ 5155 w 121668"/>
                <a:gd name="connsiteY8" fmla="*/ 122033 h 121970"/>
                <a:gd name="connsiteX9" fmla="*/ 10696 w 121668"/>
                <a:gd name="connsiteY9" fmla="*/ 118491 h 121970"/>
                <a:gd name="connsiteX10" fmla="*/ 60825 w 121668"/>
                <a:gd name="connsiteY10" fmla="*/ 68133 h 121970"/>
                <a:gd name="connsiteX11" fmla="*/ 112968 w 121668"/>
                <a:gd name="connsiteY11" fmla="*/ 120515 h 121970"/>
                <a:gd name="connsiteX12" fmla="*/ 116747 w 121668"/>
                <a:gd name="connsiteY12" fmla="*/ 122033 h 121970"/>
                <a:gd name="connsiteX13" fmla="*/ 121785 w 121668"/>
                <a:gd name="connsiteY13" fmla="*/ 116972 h 121970"/>
                <a:gd name="connsiteX14" fmla="*/ 121029 w 121668"/>
                <a:gd name="connsiteY14" fmla="*/ 114189 h 121970"/>
                <a:gd name="connsiteX15" fmla="*/ 68130 w 121668"/>
                <a:gd name="connsiteY15" fmla="*/ 61048 h 121970"/>
                <a:gd name="connsiteX16" fmla="*/ 114228 w 121668"/>
                <a:gd name="connsiteY16" fmla="*/ 14740 h 121970"/>
                <a:gd name="connsiteX17" fmla="*/ 120525 w 121668"/>
                <a:gd name="connsiteY17" fmla="*/ 8413 h 121970"/>
                <a:gd name="connsiteX18" fmla="*/ 121785 w 121668"/>
                <a:gd name="connsiteY18" fmla="*/ 5124 h 121970"/>
                <a:gd name="connsiteX19" fmla="*/ 116747 w 121668"/>
                <a:gd name="connsiteY19" fmla="*/ 63 h 121970"/>
                <a:gd name="connsiteX20" fmla="*/ 110953 w 121668"/>
                <a:gd name="connsiteY20" fmla="*/ 3859 h 121970"/>
                <a:gd name="connsiteX21" fmla="*/ 61077 w 121668"/>
                <a:gd name="connsiteY21" fmla="*/ 53963 h 1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668" h="121970">
                  <a:moveTo>
                    <a:pt x="61077" y="53963"/>
                  </a:moveTo>
                  <a:lnTo>
                    <a:pt x="10696" y="3605"/>
                  </a:lnTo>
                  <a:cubicBezTo>
                    <a:pt x="7674" y="569"/>
                    <a:pt x="7170" y="63"/>
                    <a:pt x="5155" y="63"/>
                  </a:cubicBezTo>
                  <a:cubicBezTo>
                    <a:pt x="2636" y="63"/>
                    <a:pt x="117" y="2340"/>
                    <a:pt x="117" y="5124"/>
                  </a:cubicBezTo>
                  <a:cubicBezTo>
                    <a:pt x="117" y="6895"/>
                    <a:pt x="620" y="7401"/>
                    <a:pt x="3391" y="10185"/>
                  </a:cubicBezTo>
                  <a:lnTo>
                    <a:pt x="53772" y="61048"/>
                  </a:lnTo>
                  <a:lnTo>
                    <a:pt x="3391" y="111911"/>
                  </a:lnTo>
                  <a:cubicBezTo>
                    <a:pt x="620" y="114695"/>
                    <a:pt x="117" y="115201"/>
                    <a:pt x="117" y="116972"/>
                  </a:cubicBezTo>
                  <a:cubicBezTo>
                    <a:pt x="117" y="119756"/>
                    <a:pt x="2636" y="122033"/>
                    <a:pt x="5155" y="122033"/>
                  </a:cubicBezTo>
                  <a:cubicBezTo>
                    <a:pt x="7170" y="122033"/>
                    <a:pt x="7674" y="121527"/>
                    <a:pt x="10696" y="118491"/>
                  </a:cubicBezTo>
                  <a:lnTo>
                    <a:pt x="60825" y="68133"/>
                  </a:lnTo>
                  <a:lnTo>
                    <a:pt x="112968" y="120515"/>
                  </a:lnTo>
                  <a:cubicBezTo>
                    <a:pt x="113472" y="120768"/>
                    <a:pt x="115235" y="122033"/>
                    <a:pt x="116747" y="122033"/>
                  </a:cubicBezTo>
                  <a:cubicBezTo>
                    <a:pt x="119770" y="122033"/>
                    <a:pt x="121785" y="119756"/>
                    <a:pt x="121785" y="116972"/>
                  </a:cubicBezTo>
                  <a:cubicBezTo>
                    <a:pt x="121785" y="116466"/>
                    <a:pt x="121785" y="115454"/>
                    <a:pt x="121029" y="114189"/>
                  </a:cubicBezTo>
                  <a:cubicBezTo>
                    <a:pt x="120777" y="113683"/>
                    <a:pt x="80725" y="73954"/>
                    <a:pt x="68130" y="61048"/>
                  </a:cubicBezTo>
                  <a:lnTo>
                    <a:pt x="114228" y="14740"/>
                  </a:lnTo>
                  <a:cubicBezTo>
                    <a:pt x="115487" y="13221"/>
                    <a:pt x="119266" y="9932"/>
                    <a:pt x="120525" y="8413"/>
                  </a:cubicBezTo>
                  <a:cubicBezTo>
                    <a:pt x="120777" y="7907"/>
                    <a:pt x="121785" y="6895"/>
                    <a:pt x="121785" y="5124"/>
                  </a:cubicBezTo>
                  <a:cubicBezTo>
                    <a:pt x="121785" y="2340"/>
                    <a:pt x="119770" y="63"/>
                    <a:pt x="116747" y="63"/>
                  </a:cubicBezTo>
                  <a:cubicBezTo>
                    <a:pt x="114732" y="63"/>
                    <a:pt x="113724" y="1075"/>
                    <a:pt x="110953" y="3859"/>
                  </a:cubicBezTo>
                  <a:lnTo>
                    <a:pt x="61077" y="53963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08FE83-EE8A-178D-CF38-A5C15315712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415368" y="2740275"/>
              <a:ext cx="67257" cy="38969"/>
            </a:xfrm>
            <a:custGeom>
              <a:avLst/>
              <a:gdLst>
                <a:gd name="connsiteX0" fmla="*/ 33881 w 67257"/>
                <a:gd name="connsiteY0" fmla="*/ 63 h 38969"/>
                <a:gd name="connsiteX1" fmla="*/ 127 w 67257"/>
                <a:gd name="connsiteY1" fmla="*/ 34478 h 38969"/>
                <a:gd name="connsiteX2" fmla="*/ 4661 w 67257"/>
                <a:gd name="connsiteY2" fmla="*/ 39032 h 38969"/>
                <a:gd name="connsiteX3" fmla="*/ 33881 w 67257"/>
                <a:gd name="connsiteY3" fmla="*/ 13221 h 38969"/>
                <a:gd name="connsiteX4" fmla="*/ 62850 w 67257"/>
                <a:gd name="connsiteY4" fmla="*/ 39032 h 38969"/>
                <a:gd name="connsiteX5" fmla="*/ 67384 w 67257"/>
                <a:gd name="connsiteY5" fmla="*/ 34478 h 38969"/>
                <a:gd name="connsiteX6" fmla="*/ 33881 w 67257"/>
                <a:gd name="connsiteY6" fmla="*/ 63 h 3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57" h="38969">
                  <a:moveTo>
                    <a:pt x="33881" y="63"/>
                  </a:moveTo>
                  <a:lnTo>
                    <a:pt x="127" y="34478"/>
                  </a:lnTo>
                  <a:lnTo>
                    <a:pt x="4661" y="39032"/>
                  </a:lnTo>
                  <a:lnTo>
                    <a:pt x="33881" y="13221"/>
                  </a:lnTo>
                  <a:lnTo>
                    <a:pt x="62850" y="39032"/>
                  </a:lnTo>
                  <a:lnTo>
                    <a:pt x="67384" y="34478"/>
                  </a:lnTo>
                  <a:lnTo>
                    <a:pt x="33881" y="63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95C6D9-1F19-B9CD-A7AF-EBE1C2628EC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392809" y="2807053"/>
              <a:ext cx="108317" cy="112354"/>
            </a:xfrm>
            <a:custGeom>
              <a:avLst/>
              <a:gdLst>
                <a:gd name="connsiteX0" fmla="*/ 105169 w 108317"/>
                <a:gd name="connsiteY0" fmla="*/ 10944 h 112354"/>
                <a:gd name="connsiteX1" fmla="*/ 107688 w 108317"/>
                <a:gd name="connsiteY1" fmla="*/ 5377 h 112354"/>
                <a:gd name="connsiteX2" fmla="*/ 99627 w 108317"/>
                <a:gd name="connsiteY2" fmla="*/ 63 h 112354"/>
                <a:gd name="connsiteX3" fmla="*/ 7180 w 108317"/>
                <a:gd name="connsiteY3" fmla="*/ 63 h 112354"/>
                <a:gd name="connsiteX4" fmla="*/ 4157 w 108317"/>
                <a:gd name="connsiteY4" fmla="*/ 44347 h 112354"/>
                <a:gd name="connsiteX5" fmla="*/ 15996 w 108317"/>
                <a:gd name="connsiteY5" fmla="*/ 44347 h 112354"/>
                <a:gd name="connsiteX6" fmla="*/ 51262 w 108317"/>
                <a:gd name="connsiteY6" fmla="*/ 9173 h 112354"/>
                <a:gd name="connsiteX7" fmla="*/ 72674 w 108317"/>
                <a:gd name="connsiteY7" fmla="*/ 9173 h 112354"/>
                <a:gd name="connsiteX8" fmla="*/ 2394 w 108317"/>
                <a:gd name="connsiteY8" fmla="*/ 101283 h 112354"/>
                <a:gd name="connsiteX9" fmla="*/ 127 w 108317"/>
                <a:gd name="connsiteY9" fmla="*/ 106850 h 112354"/>
                <a:gd name="connsiteX10" fmla="*/ 8187 w 108317"/>
                <a:gd name="connsiteY10" fmla="*/ 112417 h 112354"/>
                <a:gd name="connsiteX11" fmla="*/ 103910 w 108317"/>
                <a:gd name="connsiteY11" fmla="*/ 112417 h 112354"/>
                <a:gd name="connsiteX12" fmla="*/ 108444 w 108317"/>
                <a:gd name="connsiteY12" fmla="*/ 61301 h 112354"/>
                <a:gd name="connsiteX13" fmla="*/ 96605 w 108317"/>
                <a:gd name="connsiteY13" fmla="*/ 61301 h 112354"/>
                <a:gd name="connsiteX14" fmla="*/ 57056 w 108317"/>
                <a:gd name="connsiteY14" fmla="*/ 102295 h 112354"/>
                <a:gd name="connsiteX15" fmla="*/ 35393 w 108317"/>
                <a:gd name="connsiteY15" fmla="*/ 102295 h 112354"/>
                <a:gd name="connsiteX16" fmla="*/ 105169 w 108317"/>
                <a:gd name="connsiteY16" fmla="*/ 10944 h 11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317" h="112354">
                  <a:moveTo>
                    <a:pt x="105169" y="10944"/>
                  </a:moveTo>
                  <a:cubicBezTo>
                    <a:pt x="107184" y="8160"/>
                    <a:pt x="107688" y="7654"/>
                    <a:pt x="107688" y="5377"/>
                  </a:cubicBezTo>
                  <a:cubicBezTo>
                    <a:pt x="107688" y="63"/>
                    <a:pt x="104162" y="63"/>
                    <a:pt x="99627" y="63"/>
                  </a:cubicBezTo>
                  <a:lnTo>
                    <a:pt x="7180" y="63"/>
                  </a:lnTo>
                  <a:lnTo>
                    <a:pt x="4157" y="44347"/>
                  </a:lnTo>
                  <a:lnTo>
                    <a:pt x="15996" y="44347"/>
                  </a:lnTo>
                  <a:cubicBezTo>
                    <a:pt x="17508" y="18282"/>
                    <a:pt x="25317" y="9173"/>
                    <a:pt x="51262" y="9173"/>
                  </a:cubicBezTo>
                  <a:lnTo>
                    <a:pt x="72674" y="9173"/>
                  </a:lnTo>
                  <a:lnTo>
                    <a:pt x="2394" y="101283"/>
                  </a:lnTo>
                  <a:cubicBezTo>
                    <a:pt x="127" y="104067"/>
                    <a:pt x="127" y="104573"/>
                    <a:pt x="127" y="106850"/>
                  </a:cubicBezTo>
                  <a:cubicBezTo>
                    <a:pt x="127" y="112417"/>
                    <a:pt x="3401" y="112417"/>
                    <a:pt x="8187" y="112417"/>
                  </a:cubicBezTo>
                  <a:lnTo>
                    <a:pt x="103910" y="112417"/>
                  </a:lnTo>
                  <a:lnTo>
                    <a:pt x="108444" y="61301"/>
                  </a:lnTo>
                  <a:lnTo>
                    <a:pt x="96605" y="61301"/>
                  </a:lnTo>
                  <a:cubicBezTo>
                    <a:pt x="94338" y="86859"/>
                    <a:pt x="90307" y="102295"/>
                    <a:pt x="57056" y="102295"/>
                  </a:cubicBezTo>
                  <a:lnTo>
                    <a:pt x="35393" y="102295"/>
                  </a:lnTo>
                  <a:lnTo>
                    <a:pt x="105169" y="10944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039" name="Group 1038" descr="\documentclass{article}&#10;\usepackage{amsmath}&#10;\usepackage{amsfonts}&#10;\pagestyle{empty}&#10;\begin{document}&#10;&#10;&#10;$\mathbf{T}_A \sim \mathbf{M}_A \times (\mathbf{E} \times \hat{\mathbf{z}})$&#10;&#10;\end{document}" title="IguanaTex Vector Display">
            <a:extLst>
              <a:ext uri="{FF2B5EF4-FFF2-40B4-BE49-F238E27FC236}">
                <a16:creationId xmlns:a16="http://schemas.microsoft.com/office/drawing/2014/main" id="{8E96302F-2F49-CBE2-A97B-D684A72F13F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182100" y="1854200"/>
            <a:ext cx="2245762" cy="246724"/>
            <a:chOff x="11140721" y="3226221"/>
            <a:chExt cx="2245762" cy="246724"/>
          </a:xfrm>
        </p:grpSpPr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79340745-8FB5-E420-66CC-3C02E426C5E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140721" y="3244725"/>
              <a:ext cx="180931" cy="166539"/>
            </a:xfrm>
            <a:custGeom>
              <a:avLst/>
              <a:gdLst>
                <a:gd name="connsiteX0" fmla="*/ 175694 w 180931"/>
                <a:gd name="connsiteY0" fmla="*/ 63 h 166539"/>
                <a:gd name="connsiteX1" fmla="*/ 5391 w 180931"/>
                <a:gd name="connsiteY1" fmla="*/ 63 h 166539"/>
                <a:gd name="connsiteX2" fmla="*/ 77 w 180931"/>
                <a:gd name="connsiteY2" fmla="*/ 59523 h 166539"/>
                <a:gd name="connsiteX3" fmla="*/ 11970 w 180931"/>
                <a:gd name="connsiteY3" fmla="*/ 59523 h 166539"/>
                <a:gd name="connsiteX4" fmla="*/ 53217 w 180931"/>
                <a:gd name="connsiteY4" fmla="*/ 11659 h 166539"/>
                <a:gd name="connsiteX5" fmla="*/ 72702 w 180931"/>
                <a:gd name="connsiteY5" fmla="*/ 11659 h 166539"/>
                <a:gd name="connsiteX6" fmla="*/ 72702 w 180931"/>
                <a:gd name="connsiteY6" fmla="*/ 155006 h 166539"/>
                <a:gd name="connsiteX7" fmla="*/ 33986 w 180931"/>
                <a:gd name="connsiteY7" fmla="*/ 155006 h 166539"/>
                <a:gd name="connsiteX8" fmla="*/ 33986 w 180931"/>
                <a:gd name="connsiteY8" fmla="*/ 166602 h 166539"/>
                <a:gd name="connsiteX9" fmla="*/ 90669 w 180931"/>
                <a:gd name="connsiteY9" fmla="*/ 165862 h 166539"/>
                <a:gd name="connsiteX10" fmla="*/ 147352 w 180931"/>
                <a:gd name="connsiteY10" fmla="*/ 166602 h 166539"/>
                <a:gd name="connsiteX11" fmla="*/ 147352 w 180931"/>
                <a:gd name="connsiteY11" fmla="*/ 155006 h 166539"/>
                <a:gd name="connsiteX12" fmla="*/ 108636 w 180931"/>
                <a:gd name="connsiteY12" fmla="*/ 155006 h 166539"/>
                <a:gd name="connsiteX13" fmla="*/ 108636 w 180931"/>
                <a:gd name="connsiteY13" fmla="*/ 11659 h 166539"/>
                <a:gd name="connsiteX14" fmla="*/ 127867 w 180931"/>
                <a:gd name="connsiteY14" fmla="*/ 11659 h 166539"/>
                <a:gd name="connsiteX15" fmla="*/ 169115 w 180931"/>
                <a:gd name="connsiteY15" fmla="*/ 59523 h 166539"/>
                <a:gd name="connsiteX16" fmla="*/ 181008 w 180931"/>
                <a:gd name="connsiteY16" fmla="*/ 59523 h 166539"/>
                <a:gd name="connsiteX17" fmla="*/ 175694 w 180931"/>
                <a:gd name="connsiteY17" fmla="*/ 63 h 16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0931" h="166539">
                  <a:moveTo>
                    <a:pt x="175694" y="63"/>
                  </a:moveTo>
                  <a:lnTo>
                    <a:pt x="5391" y="63"/>
                  </a:lnTo>
                  <a:lnTo>
                    <a:pt x="77" y="59523"/>
                  </a:lnTo>
                  <a:lnTo>
                    <a:pt x="11970" y="59523"/>
                  </a:lnTo>
                  <a:cubicBezTo>
                    <a:pt x="14248" y="31644"/>
                    <a:pt x="16778" y="11659"/>
                    <a:pt x="53217" y="11659"/>
                  </a:cubicBezTo>
                  <a:lnTo>
                    <a:pt x="72702" y="11659"/>
                  </a:lnTo>
                  <a:lnTo>
                    <a:pt x="72702" y="155006"/>
                  </a:lnTo>
                  <a:lnTo>
                    <a:pt x="33986" y="155006"/>
                  </a:lnTo>
                  <a:lnTo>
                    <a:pt x="33986" y="166602"/>
                  </a:lnTo>
                  <a:cubicBezTo>
                    <a:pt x="47650" y="165862"/>
                    <a:pt x="75739" y="165862"/>
                    <a:pt x="90669" y="165862"/>
                  </a:cubicBezTo>
                  <a:cubicBezTo>
                    <a:pt x="105599" y="165862"/>
                    <a:pt x="133688" y="165862"/>
                    <a:pt x="147352" y="166602"/>
                  </a:cubicBezTo>
                  <a:lnTo>
                    <a:pt x="147352" y="155006"/>
                  </a:lnTo>
                  <a:lnTo>
                    <a:pt x="108636" y="155006"/>
                  </a:lnTo>
                  <a:lnTo>
                    <a:pt x="108636" y="11659"/>
                  </a:lnTo>
                  <a:lnTo>
                    <a:pt x="127867" y="11659"/>
                  </a:lnTo>
                  <a:cubicBezTo>
                    <a:pt x="164054" y="11659"/>
                    <a:pt x="166584" y="31397"/>
                    <a:pt x="169115" y="59523"/>
                  </a:cubicBezTo>
                  <a:lnTo>
                    <a:pt x="181008" y="59523"/>
                  </a:lnTo>
                  <a:lnTo>
                    <a:pt x="175694" y="63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ED04BAF2-756E-4978-5001-F6C9B213CD0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342629" y="3325133"/>
              <a:ext cx="133383" cy="123140"/>
            </a:xfrm>
            <a:custGeom>
              <a:avLst/>
              <a:gdLst>
                <a:gd name="connsiteX0" fmla="*/ 26478 w 133383"/>
                <a:gd name="connsiteY0" fmla="*/ 102480 h 123140"/>
                <a:gd name="connsiteX1" fmla="*/ 4159 w 133383"/>
                <a:gd name="connsiteY1" fmla="*/ 116987 h 123140"/>
                <a:gd name="connsiteX2" fmla="*/ 85 w 133383"/>
                <a:gd name="connsiteY2" fmla="*/ 120614 h 123140"/>
                <a:gd name="connsiteX3" fmla="*/ 2565 w 133383"/>
                <a:gd name="connsiteY3" fmla="*/ 123205 h 123140"/>
                <a:gd name="connsiteX4" fmla="*/ 17798 w 133383"/>
                <a:gd name="connsiteY4" fmla="*/ 122514 h 123140"/>
                <a:gd name="connsiteX5" fmla="*/ 36043 w 133383"/>
                <a:gd name="connsiteY5" fmla="*/ 123205 h 123140"/>
                <a:gd name="connsiteX6" fmla="*/ 39586 w 133383"/>
                <a:gd name="connsiteY6" fmla="*/ 119405 h 123140"/>
                <a:gd name="connsiteX7" fmla="*/ 36575 w 133383"/>
                <a:gd name="connsiteY7" fmla="*/ 116987 h 123140"/>
                <a:gd name="connsiteX8" fmla="*/ 28781 w 133383"/>
                <a:gd name="connsiteY8" fmla="*/ 111806 h 123140"/>
                <a:gd name="connsiteX9" fmla="*/ 31438 w 133383"/>
                <a:gd name="connsiteY9" fmla="*/ 105243 h 123140"/>
                <a:gd name="connsiteX10" fmla="*/ 45609 w 133383"/>
                <a:gd name="connsiteY10" fmla="*/ 83827 h 123140"/>
                <a:gd name="connsiteX11" fmla="*/ 96269 w 133383"/>
                <a:gd name="connsiteY11" fmla="*/ 83827 h 123140"/>
                <a:gd name="connsiteX12" fmla="*/ 100521 w 133383"/>
                <a:gd name="connsiteY12" fmla="*/ 112497 h 123140"/>
                <a:gd name="connsiteX13" fmla="*/ 88298 w 133383"/>
                <a:gd name="connsiteY13" fmla="*/ 116987 h 123140"/>
                <a:gd name="connsiteX14" fmla="*/ 83693 w 133383"/>
                <a:gd name="connsiteY14" fmla="*/ 120787 h 123140"/>
                <a:gd name="connsiteX15" fmla="*/ 86527 w 133383"/>
                <a:gd name="connsiteY15" fmla="*/ 123205 h 123140"/>
                <a:gd name="connsiteX16" fmla="*/ 109377 w 133383"/>
                <a:gd name="connsiteY16" fmla="*/ 122514 h 123140"/>
                <a:gd name="connsiteX17" fmla="*/ 119828 w 133383"/>
                <a:gd name="connsiteY17" fmla="*/ 122686 h 123140"/>
                <a:gd name="connsiteX18" fmla="*/ 129925 w 133383"/>
                <a:gd name="connsiteY18" fmla="*/ 123205 h 123140"/>
                <a:gd name="connsiteX19" fmla="*/ 133468 w 133383"/>
                <a:gd name="connsiteY19" fmla="*/ 119578 h 123140"/>
                <a:gd name="connsiteX20" fmla="*/ 128508 w 133383"/>
                <a:gd name="connsiteY20" fmla="*/ 116987 h 123140"/>
                <a:gd name="connsiteX21" fmla="*/ 117349 w 133383"/>
                <a:gd name="connsiteY21" fmla="*/ 111461 h 123140"/>
                <a:gd name="connsiteX22" fmla="*/ 101761 w 133383"/>
                <a:gd name="connsiteY22" fmla="*/ 4900 h 123140"/>
                <a:gd name="connsiteX23" fmla="*/ 97509 w 133383"/>
                <a:gd name="connsiteY23" fmla="*/ 64 h 123140"/>
                <a:gd name="connsiteX24" fmla="*/ 91487 w 133383"/>
                <a:gd name="connsiteY24" fmla="*/ 4037 h 123140"/>
                <a:gd name="connsiteX25" fmla="*/ 26478 w 133383"/>
                <a:gd name="connsiteY25" fmla="*/ 102480 h 123140"/>
                <a:gd name="connsiteX26" fmla="*/ 49860 w 133383"/>
                <a:gd name="connsiteY26" fmla="*/ 77610 h 123140"/>
                <a:gd name="connsiteX27" fmla="*/ 87058 w 133383"/>
                <a:gd name="connsiteY27" fmla="*/ 21135 h 123140"/>
                <a:gd name="connsiteX28" fmla="*/ 95384 w 133383"/>
                <a:gd name="connsiteY28" fmla="*/ 77610 h 123140"/>
                <a:gd name="connsiteX29" fmla="*/ 49860 w 133383"/>
                <a:gd name="connsiteY29" fmla="*/ 77610 h 1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3140">
                  <a:moveTo>
                    <a:pt x="26478" y="102480"/>
                  </a:moveTo>
                  <a:cubicBezTo>
                    <a:pt x="20278" y="111806"/>
                    <a:pt x="14610" y="116296"/>
                    <a:pt x="4159" y="116987"/>
                  </a:cubicBezTo>
                  <a:cubicBezTo>
                    <a:pt x="2387" y="117160"/>
                    <a:pt x="85" y="117160"/>
                    <a:pt x="85" y="120614"/>
                  </a:cubicBezTo>
                  <a:cubicBezTo>
                    <a:pt x="85" y="122514"/>
                    <a:pt x="1679" y="123205"/>
                    <a:pt x="2565" y="123205"/>
                  </a:cubicBezTo>
                  <a:cubicBezTo>
                    <a:pt x="7170" y="123205"/>
                    <a:pt x="13016" y="122514"/>
                    <a:pt x="17798" y="122514"/>
                  </a:cubicBezTo>
                  <a:cubicBezTo>
                    <a:pt x="23467" y="122514"/>
                    <a:pt x="30729" y="123205"/>
                    <a:pt x="36043" y="123205"/>
                  </a:cubicBezTo>
                  <a:cubicBezTo>
                    <a:pt x="36929" y="123205"/>
                    <a:pt x="39586" y="123205"/>
                    <a:pt x="39586" y="119405"/>
                  </a:cubicBezTo>
                  <a:cubicBezTo>
                    <a:pt x="39586" y="117160"/>
                    <a:pt x="37283" y="116987"/>
                    <a:pt x="36575" y="116987"/>
                  </a:cubicBezTo>
                  <a:cubicBezTo>
                    <a:pt x="35158" y="116814"/>
                    <a:pt x="28781" y="116469"/>
                    <a:pt x="28781" y="111806"/>
                  </a:cubicBezTo>
                  <a:cubicBezTo>
                    <a:pt x="28781" y="109733"/>
                    <a:pt x="30552" y="106797"/>
                    <a:pt x="31438" y="105243"/>
                  </a:cubicBezTo>
                  <a:lnTo>
                    <a:pt x="45609" y="83827"/>
                  </a:lnTo>
                  <a:lnTo>
                    <a:pt x="96269" y="83827"/>
                  </a:lnTo>
                  <a:lnTo>
                    <a:pt x="100521" y="112497"/>
                  </a:lnTo>
                  <a:cubicBezTo>
                    <a:pt x="99812" y="114224"/>
                    <a:pt x="98749" y="116987"/>
                    <a:pt x="88298" y="116987"/>
                  </a:cubicBezTo>
                  <a:cubicBezTo>
                    <a:pt x="86173" y="116987"/>
                    <a:pt x="83693" y="116987"/>
                    <a:pt x="83693" y="120787"/>
                  </a:cubicBezTo>
                  <a:cubicBezTo>
                    <a:pt x="83693" y="121478"/>
                    <a:pt x="84224" y="123205"/>
                    <a:pt x="86527" y="123205"/>
                  </a:cubicBezTo>
                  <a:cubicBezTo>
                    <a:pt x="91664" y="123205"/>
                    <a:pt x="104241" y="122514"/>
                    <a:pt x="109377" y="122514"/>
                  </a:cubicBezTo>
                  <a:cubicBezTo>
                    <a:pt x="112566" y="122514"/>
                    <a:pt x="116640" y="122686"/>
                    <a:pt x="119828" y="122686"/>
                  </a:cubicBezTo>
                  <a:cubicBezTo>
                    <a:pt x="123017" y="122859"/>
                    <a:pt x="126737" y="123205"/>
                    <a:pt x="129925" y="123205"/>
                  </a:cubicBezTo>
                  <a:cubicBezTo>
                    <a:pt x="132228" y="123205"/>
                    <a:pt x="133468" y="121823"/>
                    <a:pt x="133468" y="119578"/>
                  </a:cubicBezTo>
                  <a:cubicBezTo>
                    <a:pt x="133468" y="116987"/>
                    <a:pt x="131342" y="116987"/>
                    <a:pt x="128508" y="116987"/>
                  </a:cubicBezTo>
                  <a:cubicBezTo>
                    <a:pt x="118234" y="116987"/>
                    <a:pt x="117880" y="115605"/>
                    <a:pt x="117349" y="111461"/>
                  </a:cubicBezTo>
                  <a:lnTo>
                    <a:pt x="101761" y="4900"/>
                  </a:lnTo>
                  <a:cubicBezTo>
                    <a:pt x="101229" y="1273"/>
                    <a:pt x="100875" y="64"/>
                    <a:pt x="97509" y="64"/>
                  </a:cubicBezTo>
                  <a:cubicBezTo>
                    <a:pt x="94144" y="64"/>
                    <a:pt x="93081" y="1619"/>
                    <a:pt x="91487" y="4037"/>
                  </a:cubicBezTo>
                  <a:lnTo>
                    <a:pt x="26478" y="102480"/>
                  </a:lnTo>
                  <a:close/>
                  <a:moveTo>
                    <a:pt x="49860" y="77610"/>
                  </a:moveTo>
                  <a:lnTo>
                    <a:pt x="87058" y="21135"/>
                  </a:lnTo>
                  <a:lnTo>
                    <a:pt x="95384" y="77610"/>
                  </a:lnTo>
                  <a:lnTo>
                    <a:pt x="49860" y="77610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3BF7BCEE-0FD1-8ACA-C92A-C26B5997FE7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581576" y="3320717"/>
              <a:ext cx="168785" cy="57733"/>
            </a:xfrm>
            <a:custGeom>
              <a:avLst/>
              <a:gdLst>
                <a:gd name="connsiteX0" fmla="*/ 168879 w 168785"/>
                <a:gd name="connsiteY0" fmla="*/ 8205 h 57733"/>
                <a:gd name="connsiteX1" fmla="*/ 165336 w 168785"/>
                <a:gd name="connsiteY1" fmla="*/ 309 h 57733"/>
                <a:gd name="connsiteX2" fmla="*/ 161794 w 168785"/>
                <a:gd name="connsiteY2" fmla="*/ 6724 h 57733"/>
                <a:gd name="connsiteX3" fmla="*/ 126366 w 168785"/>
                <a:gd name="connsiteY3" fmla="*/ 43980 h 57733"/>
                <a:gd name="connsiteX4" fmla="*/ 85878 w 168785"/>
                <a:gd name="connsiteY4" fmla="*/ 22761 h 57733"/>
                <a:gd name="connsiteX5" fmla="*/ 42607 w 168785"/>
                <a:gd name="connsiteY5" fmla="*/ 63 h 57733"/>
                <a:gd name="connsiteX6" fmla="*/ 94 w 168785"/>
                <a:gd name="connsiteY6" fmla="*/ 49654 h 57733"/>
                <a:gd name="connsiteX7" fmla="*/ 3637 w 168785"/>
                <a:gd name="connsiteY7" fmla="*/ 57550 h 57733"/>
                <a:gd name="connsiteX8" fmla="*/ 7179 w 168785"/>
                <a:gd name="connsiteY8" fmla="*/ 51875 h 57733"/>
                <a:gd name="connsiteX9" fmla="*/ 42607 w 168785"/>
                <a:gd name="connsiteY9" fmla="*/ 13879 h 57733"/>
                <a:gd name="connsiteX10" fmla="*/ 83095 w 168785"/>
                <a:gd name="connsiteY10" fmla="*/ 35098 h 57733"/>
                <a:gd name="connsiteX11" fmla="*/ 126366 w 168785"/>
                <a:gd name="connsiteY11" fmla="*/ 57796 h 57733"/>
                <a:gd name="connsiteX12" fmla="*/ 168879 w 168785"/>
                <a:gd name="connsiteY12" fmla="*/ 8205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785" h="57733">
                  <a:moveTo>
                    <a:pt x="168879" y="8205"/>
                  </a:moveTo>
                  <a:cubicBezTo>
                    <a:pt x="168879" y="2777"/>
                    <a:pt x="167361" y="309"/>
                    <a:pt x="165336" y="309"/>
                  </a:cubicBezTo>
                  <a:cubicBezTo>
                    <a:pt x="164071" y="309"/>
                    <a:pt x="162047" y="2037"/>
                    <a:pt x="161794" y="6724"/>
                  </a:cubicBezTo>
                  <a:cubicBezTo>
                    <a:pt x="160781" y="30410"/>
                    <a:pt x="144080" y="43980"/>
                    <a:pt x="126366" y="43980"/>
                  </a:cubicBezTo>
                  <a:cubicBezTo>
                    <a:pt x="110424" y="43980"/>
                    <a:pt x="98278" y="33371"/>
                    <a:pt x="85878" y="22761"/>
                  </a:cubicBezTo>
                  <a:cubicBezTo>
                    <a:pt x="72973" y="11412"/>
                    <a:pt x="59814" y="63"/>
                    <a:pt x="42607" y="63"/>
                  </a:cubicBezTo>
                  <a:cubicBezTo>
                    <a:pt x="15024" y="63"/>
                    <a:pt x="94" y="27202"/>
                    <a:pt x="94" y="49654"/>
                  </a:cubicBezTo>
                  <a:cubicBezTo>
                    <a:pt x="94" y="57550"/>
                    <a:pt x="3384" y="57550"/>
                    <a:pt x="3637" y="57550"/>
                  </a:cubicBezTo>
                  <a:cubicBezTo>
                    <a:pt x="6420" y="57550"/>
                    <a:pt x="7179" y="52615"/>
                    <a:pt x="7179" y="51875"/>
                  </a:cubicBezTo>
                  <a:cubicBezTo>
                    <a:pt x="8192" y="24735"/>
                    <a:pt x="27170" y="13879"/>
                    <a:pt x="42607" y="13879"/>
                  </a:cubicBezTo>
                  <a:cubicBezTo>
                    <a:pt x="58549" y="13879"/>
                    <a:pt x="70695" y="24489"/>
                    <a:pt x="83095" y="35098"/>
                  </a:cubicBezTo>
                  <a:cubicBezTo>
                    <a:pt x="96000" y="46447"/>
                    <a:pt x="109159" y="57796"/>
                    <a:pt x="126366" y="57796"/>
                  </a:cubicBezTo>
                  <a:cubicBezTo>
                    <a:pt x="153949" y="57796"/>
                    <a:pt x="168879" y="30657"/>
                    <a:pt x="168879" y="8205"/>
                  </a:cubicBez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B5244147-2782-7FC8-99D0-47506244A13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844888" y="3242011"/>
              <a:ext cx="255834" cy="169253"/>
            </a:xfrm>
            <a:custGeom>
              <a:avLst/>
              <a:gdLst>
                <a:gd name="connsiteX0" fmla="*/ 128148 w 255834"/>
                <a:gd name="connsiteY0" fmla="*/ 136748 h 169253"/>
                <a:gd name="connsiteX1" fmla="*/ 67416 w 255834"/>
                <a:gd name="connsiteY1" fmla="*/ 6231 h 169253"/>
                <a:gd name="connsiteX2" fmla="*/ 56282 w 255834"/>
                <a:gd name="connsiteY2" fmla="*/ 63 h 169253"/>
                <a:gd name="connsiteX3" fmla="*/ 104 w 255834"/>
                <a:gd name="connsiteY3" fmla="*/ 63 h 169253"/>
                <a:gd name="connsiteX4" fmla="*/ 104 w 255834"/>
                <a:gd name="connsiteY4" fmla="*/ 11659 h 169253"/>
                <a:gd name="connsiteX5" fmla="*/ 27434 w 255834"/>
                <a:gd name="connsiteY5" fmla="*/ 11659 h 169253"/>
                <a:gd name="connsiteX6" fmla="*/ 27434 w 255834"/>
                <a:gd name="connsiteY6" fmla="*/ 150565 h 169253"/>
                <a:gd name="connsiteX7" fmla="*/ 20095 w 255834"/>
                <a:gd name="connsiteY7" fmla="*/ 156980 h 169253"/>
                <a:gd name="connsiteX8" fmla="*/ 6431 w 255834"/>
                <a:gd name="connsiteY8" fmla="*/ 157720 h 169253"/>
                <a:gd name="connsiteX9" fmla="*/ 104 w 255834"/>
                <a:gd name="connsiteY9" fmla="*/ 157720 h 169253"/>
                <a:gd name="connsiteX10" fmla="*/ 104 w 255834"/>
                <a:gd name="connsiteY10" fmla="*/ 169316 h 169253"/>
                <a:gd name="connsiteX11" fmla="*/ 34013 w 255834"/>
                <a:gd name="connsiteY11" fmla="*/ 168576 h 169253"/>
                <a:gd name="connsiteX12" fmla="*/ 68175 w 255834"/>
                <a:gd name="connsiteY12" fmla="*/ 169316 h 169253"/>
                <a:gd name="connsiteX13" fmla="*/ 68175 w 255834"/>
                <a:gd name="connsiteY13" fmla="*/ 157720 h 169253"/>
                <a:gd name="connsiteX14" fmla="*/ 61849 w 255834"/>
                <a:gd name="connsiteY14" fmla="*/ 157720 h 169253"/>
                <a:gd name="connsiteX15" fmla="*/ 48437 w 255834"/>
                <a:gd name="connsiteY15" fmla="*/ 156980 h 169253"/>
                <a:gd name="connsiteX16" fmla="*/ 40846 w 255834"/>
                <a:gd name="connsiteY16" fmla="*/ 150565 h 169253"/>
                <a:gd name="connsiteX17" fmla="*/ 40846 w 255834"/>
                <a:gd name="connsiteY17" fmla="*/ 14866 h 169253"/>
                <a:gd name="connsiteX18" fmla="*/ 41099 w 255834"/>
                <a:gd name="connsiteY18" fmla="*/ 14866 h 169253"/>
                <a:gd name="connsiteX19" fmla="*/ 109929 w 255834"/>
                <a:gd name="connsiteY19" fmla="*/ 163148 h 169253"/>
                <a:gd name="connsiteX20" fmla="*/ 118026 w 255834"/>
                <a:gd name="connsiteY20" fmla="*/ 169316 h 169253"/>
                <a:gd name="connsiteX21" fmla="*/ 126124 w 255834"/>
                <a:gd name="connsiteY21" fmla="*/ 163395 h 169253"/>
                <a:gd name="connsiteX22" fmla="*/ 196725 w 255834"/>
                <a:gd name="connsiteY22" fmla="*/ 11659 h 169253"/>
                <a:gd name="connsiteX23" fmla="*/ 196978 w 255834"/>
                <a:gd name="connsiteY23" fmla="*/ 11659 h 169253"/>
                <a:gd name="connsiteX24" fmla="*/ 196978 w 255834"/>
                <a:gd name="connsiteY24" fmla="*/ 157720 h 169253"/>
                <a:gd name="connsiteX25" fmla="*/ 169649 w 255834"/>
                <a:gd name="connsiteY25" fmla="*/ 157720 h 169253"/>
                <a:gd name="connsiteX26" fmla="*/ 169649 w 255834"/>
                <a:gd name="connsiteY26" fmla="*/ 169316 h 169253"/>
                <a:gd name="connsiteX27" fmla="*/ 212667 w 255834"/>
                <a:gd name="connsiteY27" fmla="*/ 168576 h 169253"/>
                <a:gd name="connsiteX28" fmla="*/ 255939 w 255834"/>
                <a:gd name="connsiteY28" fmla="*/ 169316 h 169253"/>
                <a:gd name="connsiteX29" fmla="*/ 255939 w 255834"/>
                <a:gd name="connsiteY29" fmla="*/ 157720 h 169253"/>
                <a:gd name="connsiteX30" fmla="*/ 228610 w 255834"/>
                <a:gd name="connsiteY30" fmla="*/ 157720 h 169253"/>
                <a:gd name="connsiteX31" fmla="*/ 228610 w 255834"/>
                <a:gd name="connsiteY31" fmla="*/ 11659 h 169253"/>
                <a:gd name="connsiteX32" fmla="*/ 255939 w 255834"/>
                <a:gd name="connsiteY32" fmla="*/ 11659 h 169253"/>
                <a:gd name="connsiteX33" fmla="*/ 255939 w 255834"/>
                <a:gd name="connsiteY33" fmla="*/ 63 h 169253"/>
                <a:gd name="connsiteX34" fmla="*/ 200015 w 255834"/>
                <a:gd name="connsiteY34" fmla="*/ 63 h 169253"/>
                <a:gd name="connsiteX35" fmla="*/ 188881 w 255834"/>
                <a:gd name="connsiteY35" fmla="*/ 6231 h 169253"/>
                <a:gd name="connsiteX36" fmla="*/ 128148 w 255834"/>
                <a:gd name="connsiteY36" fmla="*/ 136748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69253">
                  <a:moveTo>
                    <a:pt x="128148" y="136748"/>
                  </a:moveTo>
                  <a:lnTo>
                    <a:pt x="67416" y="6231"/>
                  </a:lnTo>
                  <a:cubicBezTo>
                    <a:pt x="64632" y="63"/>
                    <a:pt x="61849" y="63"/>
                    <a:pt x="56282" y="63"/>
                  </a:cubicBezTo>
                  <a:lnTo>
                    <a:pt x="104" y="63"/>
                  </a:lnTo>
                  <a:lnTo>
                    <a:pt x="104" y="11659"/>
                  </a:lnTo>
                  <a:lnTo>
                    <a:pt x="27434" y="11659"/>
                  </a:lnTo>
                  <a:lnTo>
                    <a:pt x="27434" y="150565"/>
                  </a:lnTo>
                  <a:cubicBezTo>
                    <a:pt x="27434" y="155993"/>
                    <a:pt x="27181" y="156240"/>
                    <a:pt x="20095" y="156980"/>
                  </a:cubicBezTo>
                  <a:cubicBezTo>
                    <a:pt x="14022" y="157720"/>
                    <a:pt x="13516" y="157720"/>
                    <a:pt x="6431" y="157720"/>
                  </a:cubicBezTo>
                  <a:lnTo>
                    <a:pt x="104" y="157720"/>
                  </a:lnTo>
                  <a:lnTo>
                    <a:pt x="104" y="169316"/>
                  </a:lnTo>
                  <a:cubicBezTo>
                    <a:pt x="9720" y="168576"/>
                    <a:pt x="24144" y="168576"/>
                    <a:pt x="34013" y="168576"/>
                  </a:cubicBezTo>
                  <a:cubicBezTo>
                    <a:pt x="44641" y="168576"/>
                    <a:pt x="57800" y="168576"/>
                    <a:pt x="68175" y="169316"/>
                  </a:cubicBezTo>
                  <a:lnTo>
                    <a:pt x="68175" y="157720"/>
                  </a:lnTo>
                  <a:lnTo>
                    <a:pt x="61849" y="157720"/>
                  </a:lnTo>
                  <a:cubicBezTo>
                    <a:pt x="57294" y="157720"/>
                    <a:pt x="52992" y="157473"/>
                    <a:pt x="48437" y="156980"/>
                  </a:cubicBezTo>
                  <a:cubicBezTo>
                    <a:pt x="41099" y="156240"/>
                    <a:pt x="40846" y="155993"/>
                    <a:pt x="40846" y="150565"/>
                  </a:cubicBezTo>
                  <a:lnTo>
                    <a:pt x="40846" y="14866"/>
                  </a:lnTo>
                  <a:lnTo>
                    <a:pt x="41099" y="14866"/>
                  </a:lnTo>
                  <a:lnTo>
                    <a:pt x="109929" y="163148"/>
                  </a:lnTo>
                  <a:cubicBezTo>
                    <a:pt x="112206" y="168082"/>
                    <a:pt x="115243" y="169316"/>
                    <a:pt x="118026" y="169316"/>
                  </a:cubicBezTo>
                  <a:cubicBezTo>
                    <a:pt x="123087" y="169316"/>
                    <a:pt x="125112" y="165615"/>
                    <a:pt x="126124" y="163395"/>
                  </a:cubicBezTo>
                  <a:lnTo>
                    <a:pt x="196725" y="11659"/>
                  </a:lnTo>
                  <a:lnTo>
                    <a:pt x="196978" y="11659"/>
                  </a:lnTo>
                  <a:lnTo>
                    <a:pt x="196978" y="157720"/>
                  </a:lnTo>
                  <a:lnTo>
                    <a:pt x="169649" y="157720"/>
                  </a:lnTo>
                  <a:lnTo>
                    <a:pt x="169649" y="169316"/>
                  </a:lnTo>
                  <a:cubicBezTo>
                    <a:pt x="178759" y="168576"/>
                    <a:pt x="202292" y="168576"/>
                    <a:pt x="212667" y="168576"/>
                  </a:cubicBezTo>
                  <a:cubicBezTo>
                    <a:pt x="223042" y="168576"/>
                    <a:pt x="246829" y="168576"/>
                    <a:pt x="255939" y="169316"/>
                  </a:cubicBezTo>
                  <a:lnTo>
                    <a:pt x="255939" y="157720"/>
                  </a:lnTo>
                  <a:lnTo>
                    <a:pt x="228610" y="157720"/>
                  </a:lnTo>
                  <a:lnTo>
                    <a:pt x="228610" y="11659"/>
                  </a:lnTo>
                  <a:lnTo>
                    <a:pt x="255939" y="11659"/>
                  </a:lnTo>
                  <a:lnTo>
                    <a:pt x="255939" y="63"/>
                  </a:lnTo>
                  <a:lnTo>
                    <a:pt x="200015" y="63"/>
                  </a:lnTo>
                  <a:cubicBezTo>
                    <a:pt x="194448" y="63"/>
                    <a:pt x="191664" y="63"/>
                    <a:pt x="188881" y="6231"/>
                  </a:cubicBezTo>
                  <a:lnTo>
                    <a:pt x="128148" y="136748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647B289F-3FD2-7866-3C7E-71D2791211E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121109" y="3325133"/>
              <a:ext cx="133383" cy="123140"/>
            </a:xfrm>
            <a:custGeom>
              <a:avLst/>
              <a:gdLst>
                <a:gd name="connsiteX0" fmla="*/ 26509 w 133383"/>
                <a:gd name="connsiteY0" fmla="*/ 102480 h 123140"/>
                <a:gd name="connsiteX1" fmla="*/ 4189 w 133383"/>
                <a:gd name="connsiteY1" fmla="*/ 116987 h 123140"/>
                <a:gd name="connsiteX2" fmla="*/ 115 w 133383"/>
                <a:gd name="connsiteY2" fmla="*/ 120614 h 123140"/>
                <a:gd name="connsiteX3" fmla="*/ 2595 w 133383"/>
                <a:gd name="connsiteY3" fmla="*/ 123205 h 123140"/>
                <a:gd name="connsiteX4" fmla="*/ 17829 w 133383"/>
                <a:gd name="connsiteY4" fmla="*/ 122514 h 123140"/>
                <a:gd name="connsiteX5" fmla="*/ 36074 w 133383"/>
                <a:gd name="connsiteY5" fmla="*/ 123205 h 123140"/>
                <a:gd name="connsiteX6" fmla="*/ 39617 w 133383"/>
                <a:gd name="connsiteY6" fmla="*/ 119405 h 123140"/>
                <a:gd name="connsiteX7" fmla="*/ 36605 w 133383"/>
                <a:gd name="connsiteY7" fmla="*/ 116987 h 123140"/>
                <a:gd name="connsiteX8" fmla="*/ 28811 w 133383"/>
                <a:gd name="connsiteY8" fmla="*/ 111806 h 123140"/>
                <a:gd name="connsiteX9" fmla="*/ 31468 w 133383"/>
                <a:gd name="connsiteY9" fmla="*/ 105243 h 123140"/>
                <a:gd name="connsiteX10" fmla="*/ 45639 w 133383"/>
                <a:gd name="connsiteY10" fmla="*/ 83827 h 123140"/>
                <a:gd name="connsiteX11" fmla="*/ 96300 w 133383"/>
                <a:gd name="connsiteY11" fmla="*/ 83827 h 123140"/>
                <a:gd name="connsiteX12" fmla="*/ 100551 w 133383"/>
                <a:gd name="connsiteY12" fmla="*/ 112497 h 123140"/>
                <a:gd name="connsiteX13" fmla="*/ 88329 w 133383"/>
                <a:gd name="connsiteY13" fmla="*/ 116987 h 123140"/>
                <a:gd name="connsiteX14" fmla="*/ 83723 w 133383"/>
                <a:gd name="connsiteY14" fmla="*/ 120787 h 123140"/>
                <a:gd name="connsiteX15" fmla="*/ 86558 w 133383"/>
                <a:gd name="connsiteY15" fmla="*/ 123205 h 123140"/>
                <a:gd name="connsiteX16" fmla="*/ 109408 w 133383"/>
                <a:gd name="connsiteY16" fmla="*/ 122514 h 123140"/>
                <a:gd name="connsiteX17" fmla="*/ 119859 w 133383"/>
                <a:gd name="connsiteY17" fmla="*/ 122686 h 123140"/>
                <a:gd name="connsiteX18" fmla="*/ 129956 w 133383"/>
                <a:gd name="connsiteY18" fmla="*/ 123205 h 123140"/>
                <a:gd name="connsiteX19" fmla="*/ 133499 w 133383"/>
                <a:gd name="connsiteY19" fmla="*/ 119578 h 123140"/>
                <a:gd name="connsiteX20" fmla="*/ 128539 w 133383"/>
                <a:gd name="connsiteY20" fmla="*/ 116987 h 123140"/>
                <a:gd name="connsiteX21" fmla="*/ 117379 w 133383"/>
                <a:gd name="connsiteY21" fmla="*/ 111461 h 123140"/>
                <a:gd name="connsiteX22" fmla="*/ 101791 w 133383"/>
                <a:gd name="connsiteY22" fmla="*/ 4900 h 123140"/>
                <a:gd name="connsiteX23" fmla="*/ 97540 w 133383"/>
                <a:gd name="connsiteY23" fmla="*/ 64 h 123140"/>
                <a:gd name="connsiteX24" fmla="*/ 91517 w 133383"/>
                <a:gd name="connsiteY24" fmla="*/ 4037 h 123140"/>
                <a:gd name="connsiteX25" fmla="*/ 26509 w 133383"/>
                <a:gd name="connsiteY25" fmla="*/ 102480 h 123140"/>
                <a:gd name="connsiteX26" fmla="*/ 49890 w 133383"/>
                <a:gd name="connsiteY26" fmla="*/ 77610 h 123140"/>
                <a:gd name="connsiteX27" fmla="*/ 87089 w 133383"/>
                <a:gd name="connsiteY27" fmla="*/ 21135 h 123140"/>
                <a:gd name="connsiteX28" fmla="*/ 95414 w 133383"/>
                <a:gd name="connsiteY28" fmla="*/ 77610 h 123140"/>
                <a:gd name="connsiteX29" fmla="*/ 49890 w 133383"/>
                <a:gd name="connsiteY29" fmla="*/ 77610 h 1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3140">
                  <a:moveTo>
                    <a:pt x="26509" y="102480"/>
                  </a:moveTo>
                  <a:cubicBezTo>
                    <a:pt x="20309" y="111806"/>
                    <a:pt x="14640" y="116296"/>
                    <a:pt x="4189" y="116987"/>
                  </a:cubicBezTo>
                  <a:cubicBezTo>
                    <a:pt x="2418" y="117160"/>
                    <a:pt x="115" y="117160"/>
                    <a:pt x="115" y="120614"/>
                  </a:cubicBezTo>
                  <a:cubicBezTo>
                    <a:pt x="115" y="122514"/>
                    <a:pt x="1710" y="123205"/>
                    <a:pt x="2595" y="123205"/>
                  </a:cubicBezTo>
                  <a:cubicBezTo>
                    <a:pt x="7201" y="123205"/>
                    <a:pt x="13046" y="122514"/>
                    <a:pt x="17829" y="122514"/>
                  </a:cubicBezTo>
                  <a:cubicBezTo>
                    <a:pt x="23497" y="122514"/>
                    <a:pt x="30760" y="123205"/>
                    <a:pt x="36074" y="123205"/>
                  </a:cubicBezTo>
                  <a:cubicBezTo>
                    <a:pt x="36960" y="123205"/>
                    <a:pt x="39617" y="123205"/>
                    <a:pt x="39617" y="119405"/>
                  </a:cubicBezTo>
                  <a:cubicBezTo>
                    <a:pt x="39617" y="117160"/>
                    <a:pt x="37314" y="116987"/>
                    <a:pt x="36605" y="116987"/>
                  </a:cubicBezTo>
                  <a:cubicBezTo>
                    <a:pt x="35188" y="116814"/>
                    <a:pt x="28811" y="116469"/>
                    <a:pt x="28811" y="111806"/>
                  </a:cubicBezTo>
                  <a:cubicBezTo>
                    <a:pt x="28811" y="109733"/>
                    <a:pt x="30583" y="106797"/>
                    <a:pt x="31468" y="105243"/>
                  </a:cubicBezTo>
                  <a:lnTo>
                    <a:pt x="45639" y="83827"/>
                  </a:lnTo>
                  <a:lnTo>
                    <a:pt x="96300" y="83827"/>
                  </a:lnTo>
                  <a:lnTo>
                    <a:pt x="100551" y="112497"/>
                  </a:lnTo>
                  <a:cubicBezTo>
                    <a:pt x="99843" y="114224"/>
                    <a:pt x="98780" y="116987"/>
                    <a:pt x="88329" y="116987"/>
                  </a:cubicBezTo>
                  <a:cubicBezTo>
                    <a:pt x="86203" y="116987"/>
                    <a:pt x="83723" y="116987"/>
                    <a:pt x="83723" y="120787"/>
                  </a:cubicBezTo>
                  <a:cubicBezTo>
                    <a:pt x="83723" y="121478"/>
                    <a:pt x="84255" y="123205"/>
                    <a:pt x="86558" y="123205"/>
                  </a:cubicBezTo>
                  <a:cubicBezTo>
                    <a:pt x="91695" y="123205"/>
                    <a:pt x="104271" y="122514"/>
                    <a:pt x="109408" y="122514"/>
                  </a:cubicBezTo>
                  <a:cubicBezTo>
                    <a:pt x="112597" y="122514"/>
                    <a:pt x="116671" y="122686"/>
                    <a:pt x="119859" y="122686"/>
                  </a:cubicBezTo>
                  <a:cubicBezTo>
                    <a:pt x="123048" y="122859"/>
                    <a:pt x="126767" y="123205"/>
                    <a:pt x="129956" y="123205"/>
                  </a:cubicBezTo>
                  <a:cubicBezTo>
                    <a:pt x="132259" y="123205"/>
                    <a:pt x="133499" y="121823"/>
                    <a:pt x="133499" y="119578"/>
                  </a:cubicBezTo>
                  <a:cubicBezTo>
                    <a:pt x="133499" y="116987"/>
                    <a:pt x="131373" y="116987"/>
                    <a:pt x="128539" y="116987"/>
                  </a:cubicBezTo>
                  <a:cubicBezTo>
                    <a:pt x="118265" y="116987"/>
                    <a:pt x="117911" y="115605"/>
                    <a:pt x="117379" y="111461"/>
                  </a:cubicBezTo>
                  <a:lnTo>
                    <a:pt x="101791" y="4900"/>
                  </a:lnTo>
                  <a:cubicBezTo>
                    <a:pt x="101260" y="1273"/>
                    <a:pt x="100906" y="64"/>
                    <a:pt x="97540" y="64"/>
                  </a:cubicBezTo>
                  <a:cubicBezTo>
                    <a:pt x="94174" y="64"/>
                    <a:pt x="93112" y="1619"/>
                    <a:pt x="91517" y="4037"/>
                  </a:cubicBezTo>
                  <a:lnTo>
                    <a:pt x="26509" y="102480"/>
                  </a:lnTo>
                  <a:close/>
                  <a:moveTo>
                    <a:pt x="49890" y="77610"/>
                  </a:moveTo>
                  <a:lnTo>
                    <a:pt x="87089" y="21135"/>
                  </a:lnTo>
                  <a:lnTo>
                    <a:pt x="95414" y="77610"/>
                  </a:lnTo>
                  <a:lnTo>
                    <a:pt x="49890" y="77610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FE815F74-B90D-EE5B-F906-965C13EDD58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369278" y="3290123"/>
              <a:ext cx="122223" cy="118921"/>
            </a:xfrm>
            <a:custGeom>
              <a:avLst/>
              <a:gdLst>
                <a:gd name="connsiteX0" fmla="*/ 61362 w 122223"/>
                <a:gd name="connsiteY0" fmla="*/ 52615 h 118921"/>
                <a:gd name="connsiteX1" fmla="*/ 10752 w 122223"/>
                <a:gd name="connsiteY1" fmla="*/ 3517 h 118921"/>
                <a:gd name="connsiteX2" fmla="*/ 5185 w 122223"/>
                <a:gd name="connsiteY2" fmla="*/ 63 h 118921"/>
                <a:gd name="connsiteX3" fmla="*/ 124 w 122223"/>
                <a:gd name="connsiteY3" fmla="*/ 4997 h 118921"/>
                <a:gd name="connsiteX4" fmla="*/ 3414 w 122223"/>
                <a:gd name="connsiteY4" fmla="*/ 9932 h 118921"/>
                <a:gd name="connsiteX5" fmla="*/ 54024 w 122223"/>
                <a:gd name="connsiteY5" fmla="*/ 59523 h 118921"/>
                <a:gd name="connsiteX6" fmla="*/ 3414 w 122223"/>
                <a:gd name="connsiteY6" fmla="*/ 109115 h 118921"/>
                <a:gd name="connsiteX7" fmla="*/ 124 w 122223"/>
                <a:gd name="connsiteY7" fmla="*/ 114050 h 118921"/>
                <a:gd name="connsiteX8" fmla="*/ 5185 w 122223"/>
                <a:gd name="connsiteY8" fmla="*/ 118984 h 118921"/>
                <a:gd name="connsiteX9" fmla="*/ 10752 w 122223"/>
                <a:gd name="connsiteY9" fmla="*/ 115530 h 118921"/>
                <a:gd name="connsiteX10" fmla="*/ 61109 w 122223"/>
                <a:gd name="connsiteY10" fmla="*/ 66432 h 118921"/>
                <a:gd name="connsiteX11" fmla="*/ 113491 w 122223"/>
                <a:gd name="connsiteY11" fmla="*/ 117504 h 118921"/>
                <a:gd name="connsiteX12" fmla="*/ 117287 w 122223"/>
                <a:gd name="connsiteY12" fmla="*/ 118984 h 118921"/>
                <a:gd name="connsiteX13" fmla="*/ 122348 w 122223"/>
                <a:gd name="connsiteY13" fmla="*/ 114050 h 118921"/>
                <a:gd name="connsiteX14" fmla="*/ 121589 w 122223"/>
                <a:gd name="connsiteY14" fmla="*/ 111336 h 118921"/>
                <a:gd name="connsiteX15" fmla="*/ 68448 w 122223"/>
                <a:gd name="connsiteY15" fmla="*/ 59523 h 118921"/>
                <a:gd name="connsiteX16" fmla="*/ 114756 w 122223"/>
                <a:gd name="connsiteY16" fmla="*/ 14373 h 118921"/>
                <a:gd name="connsiteX17" fmla="*/ 121082 w 122223"/>
                <a:gd name="connsiteY17" fmla="*/ 8205 h 118921"/>
                <a:gd name="connsiteX18" fmla="*/ 122348 w 122223"/>
                <a:gd name="connsiteY18" fmla="*/ 4997 h 118921"/>
                <a:gd name="connsiteX19" fmla="*/ 117287 w 122223"/>
                <a:gd name="connsiteY19" fmla="*/ 63 h 118921"/>
                <a:gd name="connsiteX20" fmla="*/ 111467 w 122223"/>
                <a:gd name="connsiteY20" fmla="*/ 3764 h 118921"/>
                <a:gd name="connsiteX21" fmla="*/ 61362 w 122223"/>
                <a:gd name="connsiteY21" fmla="*/ 52615 h 1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223" h="118921">
                  <a:moveTo>
                    <a:pt x="61362" y="52615"/>
                  </a:moveTo>
                  <a:lnTo>
                    <a:pt x="10752" y="3517"/>
                  </a:lnTo>
                  <a:cubicBezTo>
                    <a:pt x="7716" y="556"/>
                    <a:pt x="7209" y="63"/>
                    <a:pt x="5185" y="63"/>
                  </a:cubicBezTo>
                  <a:cubicBezTo>
                    <a:pt x="2655" y="63"/>
                    <a:pt x="124" y="2283"/>
                    <a:pt x="124" y="4997"/>
                  </a:cubicBezTo>
                  <a:cubicBezTo>
                    <a:pt x="124" y="6724"/>
                    <a:pt x="630" y="7218"/>
                    <a:pt x="3414" y="9932"/>
                  </a:cubicBezTo>
                  <a:lnTo>
                    <a:pt x="54024" y="59523"/>
                  </a:lnTo>
                  <a:lnTo>
                    <a:pt x="3414" y="109115"/>
                  </a:lnTo>
                  <a:cubicBezTo>
                    <a:pt x="630" y="111829"/>
                    <a:pt x="124" y="112323"/>
                    <a:pt x="124" y="114050"/>
                  </a:cubicBezTo>
                  <a:cubicBezTo>
                    <a:pt x="124" y="116764"/>
                    <a:pt x="2655" y="118984"/>
                    <a:pt x="5185" y="118984"/>
                  </a:cubicBezTo>
                  <a:cubicBezTo>
                    <a:pt x="7209" y="118984"/>
                    <a:pt x="7716" y="118491"/>
                    <a:pt x="10752" y="115530"/>
                  </a:cubicBezTo>
                  <a:lnTo>
                    <a:pt x="61109" y="66432"/>
                  </a:lnTo>
                  <a:lnTo>
                    <a:pt x="113491" y="117504"/>
                  </a:lnTo>
                  <a:cubicBezTo>
                    <a:pt x="113997" y="117750"/>
                    <a:pt x="115768" y="118984"/>
                    <a:pt x="117287" y="118984"/>
                  </a:cubicBezTo>
                  <a:cubicBezTo>
                    <a:pt x="120323" y="118984"/>
                    <a:pt x="122348" y="116764"/>
                    <a:pt x="122348" y="114050"/>
                  </a:cubicBezTo>
                  <a:cubicBezTo>
                    <a:pt x="122348" y="113556"/>
                    <a:pt x="122348" y="112569"/>
                    <a:pt x="121589" y="111336"/>
                  </a:cubicBezTo>
                  <a:cubicBezTo>
                    <a:pt x="121335" y="110842"/>
                    <a:pt x="81100" y="72106"/>
                    <a:pt x="68448" y="59523"/>
                  </a:cubicBezTo>
                  <a:lnTo>
                    <a:pt x="114756" y="14373"/>
                  </a:lnTo>
                  <a:cubicBezTo>
                    <a:pt x="116021" y="12892"/>
                    <a:pt x="119817" y="9685"/>
                    <a:pt x="121082" y="8205"/>
                  </a:cubicBezTo>
                  <a:cubicBezTo>
                    <a:pt x="121335" y="7711"/>
                    <a:pt x="122348" y="6724"/>
                    <a:pt x="122348" y="4997"/>
                  </a:cubicBezTo>
                  <a:cubicBezTo>
                    <a:pt x="122348" y="2283"/>
                    <a:pt x="120323" y="63"/>
                    <a:pt x="117287" y="63"/>
                  </a:cubicBezTo>
                  <a:cubicBezTo>
                    <a:pt x="115262" y="63"/>
                    <a:pt x="114250" y="1050"/>
                    <a:pt x="111467" y="3764"/>
                  </a:cubicBezTo>
                  <a:lnTo>
                    <a:pt x="61362" y="52615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841D071D-B3E1-0086-B6FB-EA9301DEE99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610182" y="3226221"/>
              <a:ext cx="58707" cy="246724"/>
            </a:xfrm>
            <a:custGeom>
              <a:avLst/>
              <a:gdLst>
                <a:gd name="connsiteX0" fmla="*/ 58842 w 58707"/>
                <a:gd name="connsiteY0" fmla="*/ 244320 h 246724"/>
                <a:gd name="connsiteX1" fmla="*/ 54540 w 58707"/>
                <a:gd name="connsiteY1" fmla="*/ 238892 h 246724"/>
                <a:gd name="connsiteX2" fmla="*/ 14811 w 58707"/>
                <a:gd name="connsiteY2" fmla="*/ 123425 h 246724"/>
                <a:gd name="connsiteX3" fmla="*/ 55552 w 58707"/>
                <a:gd name="connsiteY3" fmla="*/ 6724 h 246724"/>
                <a:gd name="connsiteX4" fmla="*/ 58842 w 58707"/>
                <a:gd name="connsiteY4" fmla="*/ 2530 h 246724"/>
                <a:gd name="connsiteX5" fmla="*/ 56311 w 58707"/>
                <a:gd name="connsiteY5" fmla="*/ 63 h 246724"/>
                <a:gd name="connsiteX6" fmla="*/ 16076 w 58707"/>
                <a:gd name="connsiteY6" fmla="*/ 48174 h 246724"/>
                <a:gd name="connsiteX7" fmla="*/ 134 w 58707"/>
                <a:gd name="connsiteY7" fmla="*/ 123425 h 246724"/>
                <a:gd name="connsiteX8" fmla="*/ 16835 w 58707"/>
                <a:gd name="connsiteY8" fmla="*/ 200403 h 246724"/>
                <a:gd name="connsiteX9" fmla="*/ 56311 w 58707"/>
                <a:gd name="connsiteY9" fmla="*/ 246788 h 246724"/>
                <a:gd name="connsiteX10" fmla="*/ 58842 w 58707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842" y="244320"/>
                  </a:moveTo>
                  <a:cubicBezTo>
                    <a:pt x="58842" y="243580"/>
                    <a:pt x="58842" y="243087"/>
                    <a:pt x="54540" y="238892"/>
                  </a:cubicBezTo>
                  <a:cubicBezTo>
                    <a:pt x="22909" y="207805"/>
                    <a:pt x="14811" y="161174"/>
                    <a:pt x="14811" y="123425"/>
                  </a:cubicBezTo>
                  <a:cubicBezTo>
                    <a:pt x="14811" y="80495"/>
                    <a:pt x="24427" y="37565"/>
                    <a:pt x="55552" y="6724"/>
                  </a:cubicBezTo>
                  <a:cubicBezTo>
                    <a:pt x="58842" y="3764"/>
                    <a:pt x="58842" y="3270"/>
                    <a:pt x="58842" y="2530"/>
                  </a:cubicBezTo>
                  <a:cubicBezTo>
                    <a:pt x="58842" y="803"/>
                    <a:pt x="57830" y="63"/>
                    <a:pt x="56311" y="63"/>
                  </a:cubicBezTo>
                  <a:cubicBezTo>
                    <a:pt x="53781" y="63"/>
                    <a:pt x="31006" y="16840"/>
                    <a:pt x="16076" y="48174"/>
                  </a:cubicBezTo>
                  <a:cubicBezTo>
                    <a:pt x="3171" y="75314"/>
                    <a:pt x="134" y="102700"/>
                    <a:pt x="134" y="123425"/>
                  </a:cubicBezTo>
                  <a:cubicBezTo>
                    <a:pt x="134" y="142670"/>
                    <a:pt x="2918" y="172523"/>
                    <a:pt x="16835" y="200403"/>
                  </a:cubicBezTo>
                  <a:cubicBezTo>
                    <a:pt x="32018" y="230750"/>
                    <a:pt x="53781" y="246788"/>
                    <a:pt x="56311" y="246788"/>
                  </a:cubicBezTo>
                  <a:cubicBezTo>
                    <a:pt x="57830" y="246788"/>
                    <a:pt x="58842" y="246047"/>
                    <a:pt x="58842" y="244320"/>
                  </a:cubicBez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CE7A96AF-7485-AD28-9631-919CC2615462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693408" y="3243492"/>
              <a:ext cx="173086" cy="167772"/>
            </a:xfrm>
            <a:custGeom>
              <a:avLst/>
              <a:gdLst>
                <a:gd name="connsiteX0" fmla="*/ 173225 w 173086"/>
                <a:gd name="connsiteY0" fmla="*/ 100233 h 167772"/>
                <a:gd name="connsiteX1" fmla="*/ 161331 w 173086"/>
                <a:gd name="connsiteY1" fmla="*/ 100233 h 167772"/>
                <a:gd name="connsiteX2" fmla="*/ 101864 w 173086"/>
                <a:gd name="connsiteY2" fmla="*/ 156240 h 167772"/>
                <a:gd name="connsiteX3" fmla="*/ 63401 w 173086"/>
                <a:gd name="connsiteY3" fmla="*/ 156240 h 167772"/>
                <a:gd name="connsiteX4" fmla="*/ 63401 w 173086"/>
                <a:gd name="connsiteY4" fmla="*/ 86663 h 167772"/>
                <a:gd name="connsiteX5" fmla="*/ 77318 w 173086"/>
                <a:gd name="connsiteY5" fmla="*/ 86663 h 167772"/>
                <a:gd name="connsiteX6" fmla="*/ 104142 w 173086"/>
                <a:gd name="connsiteY6" fmla="*/ 115530 h 167772"/>
                <a:gd name="connsiteX7" fmla="*/ 116035 w 173086"/>
                <a:gd name="connsiteY7" fmla="*/ 115530 h 167772"/>
                <a:gd name="connsiteX8" fmla="*/ 116035 w 173086"/>
                <a:gd name="connsiteY8" fmla="*/ 46200 h 167772"/>
                <a:gd name="connsiteX9" fmla="*/ 104142 w 173086"/>
                <a:gd name="connsiteY9" fmla="*/ 46200 h 167772"/>
                <a:gd name="connsiteX10" fmla="*/ 77318 w 173086"/>
                <a:gd name="connsiteY10" fmla="*/ 75067 h 167772"/>
                <a:gd name="connsiteX11" fmla="*/ 63401 w 173086"/>
                <a:gd name="connsiteY11" fmla="*/ 75067 h 167772"/>
                <a:gd name="connsiteX12" fmla="*/ 63401 w 173086"/>
                <a:gd name="connsiteY12" fmla="*/ 11659 h 167772"/>
                <a:gd name="connsiteX13" fmla="*/ 101864 w 173086"/>
                <a:gd name="connsiteY13" fmla="*/ 11659 h 167772"/>
                <a:gd name="connsiteX14" fmla="*/ 153234 w 173086"/>
                <a:gd name="connsiteY14" fmla="*/ 59523 h 167772"/>
                <a:gd name="connsiteX15" fmla="*/ 165127 w 173086"/>
                <a:gd name="connsiteY15" fmla="*/ 59523 h 167772"/>
                <a:gd name="connsiteX16" fmla="*/ 157283 w 173086"/>
                <a:gd name="connsiteY16" fmla="*/ 63 h 167772"/>
                <a:gd name="connsiteX17" fmla="*/ 138 w 173086"/>
                <a:gd name="connsiteY17" fmla="*/ 63 h 167772"/>
                <a:gd name="connsiteX18" fmla="*/ 138 w 173086"/>
                <a:gd name="connsiteY18" fmla="*/ 11659 h 167772"/>
                <a:gd name="connsiteX19" fmla="*/ 27467 w 173086"/>
                <a:gd name="connsiteY19" fmla="*/ 11659 h 167772"/>
                <a:gd name="connsiteX20" fmla="*/ 27467 w 173086"/>
                <a:gd name="connsiteY20" fmla="*/ 156240 h 167772"/>
                <a:gd name="connsiteX21" fmla="*/ 138 w 173086"/>
                <a:gd name="connsiteY21" fmla="*/ 156240 h 167772"/>
                <a:gd name="connsiteX22" fmla="*/ 138 w 173086"/>
                <a:gd name="connsiteY22" fmla="*/ 167836 h 167772"/>
                <a:gd name="connsiteX23" fmla="*/ 161584 w 173086"/>
                <a:gd name="connsiteY23" fmla="*/ 167836 h 167772"/>
                <a:gd name="connsiteX24" fmla="*/ 173225 w 173086"/>
                <a:gd name="connsiteY24" fmla="*/ 100233 h 16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3086" h="167772">
                  <a:moveTo>
                    <a:pt x="173225" y="100233"/>
                  </a:moveTo>
                  <a:lnTo>
                    <a:pt x="161331" y="100233"/>
                  </a:lnTo>
                  <a:cubicBezTo>
                    <a:pt x="155764" y="134281"/>
                    <a:pt x="148679" y="156240"/>
                    <a:pt x="101864" y="156240"/>
                  </a:cubicBezTo>
                  <a:lnTo>
                    <a:pt x="63401" y="156240"/>
                  </a:lnTo>
                  <a:lnTo>
                    <a:pt x="63401" y="86663"/>
                  </a:lnTo>
                  <a:lnTo>
                    <a:pt x="77318" y="86663"/>
                  </a:lnTo>
                  <a:cubicBezTo>
                    <a:pt x="101611" y="86663"/>
                    <a:pt x="104142" y="97272"/>
                    <a:pt x="104142" y="115530"/>
                  </a:cubicBezTo>
                  <a:lnTo>
                    <a:pt x="116035" y="115530"/>
                  </a:lnTo>
                  <a:lnTo>
                    <a:pt x="116035" y="46200"/>
                  </a:lnTo>
                  <a:lnTo>
                    <a:pt x="104142" y="46200"/>
                  </a:lnTo>
                  <a:cubicBezTo>
                    <a:pt x="104142" y="64458"/>
                    <a:pt x="101864" y="75067"/>
                    <a:pt x="77318" y="75067"/>
                  </a:cubicBezTo>
                  <a:lnTo>
                    <a:pt x="63401" y="75067"/>
                  </a:lnTo>
                  <a:lnTo>
                    <a:pt x="63401" y="11659"/>
                  </a:lnTo>
                  <a:lnTo>
                    <a:pt x="101864" y="11659"/>
                  </a:lnTo>
                  <a:cubicBezTo>
                    <a:pt x="142606" y="11659"/>
                    <a:pt x="149185" y="29670"/>
                    <a:pt x="153234" y="59523"/>
                  </a:cubicBezTo>
                  <a:lnTo>
                    <a:pt x="165127" y="59523"/>
                  </a:lnTo>
                  <a:lnTo>
                    <a:pt x="157283" y="63"/>
                  </a:lnTo>
                  <a:lnTo>
                    <a:pt x="138" y="63"/>
                  </a:lnTo>
                  <a:lnTo>
                    <a:pt x="138" y="11659"/>
                  </a:lnTo>
                  <a:lnTo>
                    <a:pt x="27467" y="11659"/>
                  </a:lnTo>
                  <a:lnTo>
                    <a:pt x="27467" y="156240"/>
                  </a:lnTo>
                  <a:lnTo>
                    <a:pt x="138" y="156240"/>
                  </a:lnTo>
                  <a:lnTo>
                    <a:pt x="138" y="167836"/>
                  </a:lnTo>
                  <a:lnTo>
                    <a:pt x="161584" y="167836"/>
                  </a:lnTo>
                  <a:lnTo>
                    <a:pt x="173225" y="100233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4D8DA996-B713-BF8E-806C-3C34BFDF58C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968163" y="3290123"/>
              <a:ext cx="122223" cy="118921"/>
            </a:xfrm>
            <a:custGeom>
              <a:avLst/>
              <a:gdLst>
                <a:gd name="connsiteX0" fmla="*/ 61386 w 122223"/>
                <a:gd name="connsiteY0" fmla="*/ 52615 h 118921"/>
                <a:gd name="connsiteX1" fmla="*/ 10776 w 122223"/>
                <a:gd name="connsiteY1" fmla="*/ 3517 h 118921"/>
                <a:gd name="connsiteX2" fmla="*/ 5209 w 122223"/>
                <a:gd name="connsiteY2" fmla="*/ 63 h 118921"/>
                <a:gd name="connsiteX3" fmla="*/ 148 w 122223"/>
                <a:gd name="connsiteY3" fmla="*/ 4997 h 118921"/>
                <a:gd name="connsiteX4" fmla="*/ 3437 w 122223"/>
                <a:gd name="connsiteY4" fmla="*/ 9932 h 118921"/>
                <a:gd name="connsiteX5" fmla="*/ 54047 w 122223"/>
                <a:gd name="connsiteY5" fmla="*/ 59523 h 118921"/>
                <a:gd name="connsiteX6" fmla="*/ 3437 w 122223"/>
                <a:gd name="connsiteY6" fmla="*/ 109115 h 118921"/>
                <a:gd name="connsiteX7" fmla="*/ 148 w 122223"/>
                <a:gd name="connsiteY7" fmla="*/ 114050 h 118921"/>
                <a:gd name="connsiteX8" fmla="*/ 5209 w 122223"/>
                <a:gd name="connsiteY8" fmla="*/ 118984 h 118921"/>
                <a:gd name="connsiteX9" fmla="*/ 10776 w 122223"/>
                <a:gd name="connsiteY9" fmla="*/ 115530 h 118921"/>
                <a:gd name="connsiteX10" fmla="*/ 61133 w 122223"/>
                <a:gd name="connsiteY10" fmla="*/ 66432 h 118921"/>
                <a:gd name="connsiteX11" fmla="*/ 113514 w 122223"/>
                <a:gd name="connsiteY11" fmla="*/ 117504 h 118921"/>
                <a:gd name="connsiteX12" fmla="*/ 117310 w 122223"/>
                <a:gd name="connsiteY12" fmla="*/ 118984 h 118921"/>
                <a:gd name="connsiteX13" fmla="*/ 122371 w 122223"/>
                <a:gd name="connsiteY13" fmla="*/ 114050 h 118921"/>
                <a:gd name="connsiteX14" fmla="*/ 121612 w 122223"/>
                <a:gd name="connsiteY14" fmla="*/ 111336 h 118921"/>
                <a:gd name="connsiteX15" fmla="*/ 68471 w 122223"/>
                <a:gd name="connsiteY15" fmla="*/ 59523 h 118921"/>
                <a:gd name="connsiteX16" fmla="*/ 114780 w 122223"/>
                <a:gd name="connsiteY16" fmla="*/ 14373 h 118921"/>
                <a:gd name="connsiteX17" fmla="*/ 121106 w 122223"/>
                <a:gd name="connsiteY17" fmla="*/ 8205 h 118921"/>
                <a:gd name="connsiteX18" fmla="*/ 122371 w 122223"/>
                <a:gd name="connsiteY18" fmla="*/ 4997 h 118921"/>
                <a:gd name="connsiteX19" fmla="*/ 117310 w 122223"/>
                <a:gd name="connsiteY19" fmla="*/ 63 h 118921"/>
                <a:gd name="connsiteX20" fmla="*/ 111490 w 122223"/>
                <a:gd name="connsiteY20" fmla="*/ 3764 h 118921"/>
                <a:gd name="connsiteX21" fmla="*/ 61386 w 122223"/>
                <a:gd name="connsiteY21" fmla="*/ 52615 h 1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223" h="118921">
                  <a:moveTo>
                    <a:pt x="61386" y="52615"/>
                  </a:moveTo>
                  <a:lnTo>
                    <a:pt x="10776" y="3517"/>
                  </a:lnTo>
                  <a:cubicBezTo>
                    <a:pt x="7739" y="556"/>
                    <a:pt x="7233" y="63"/>
                    <a:pt x="5209" y="63"/>
                  </a:cubicBezTo>
                  <a:cubicBezTo>
                    <a:pt x="2678" y="63"/>
                    <a:pt x="148" y="2283"/>
                    <a:pt x="148" y="4997"/>
                  </a:cubicBezTo>
                  <a:cubicBezTo>
                    <a:pt x="148" y="6724"/>
                    <a:pt x="654" y="7218"/>
                    <a:pt x="3437" y="9932"/>
                  </a:cubicBezTo>
                  <a:lnTo>
                    <a:pt x="54047" y="59523"/>
                  </a:lnTo>
                  <a:lnTo>
                    <a:pt x="3437" y="109115"/>
                  </a:lnTo>
                  <a:cubicBezTo>
                    <a:pt x="654" y="111829"/>
                    <a:pt x="148" y="112323"/>
                    <a:pt x="148" y="114050"/>
                  </a:cubicBezTo>
                  <a:cubicBezTo>
                    <a:pt x="148" y="116764"/>
                    <a:pt x="2678" y="118984"/>
                    <a:pt x="5209" y="118984"/>
                  </a:cubicBezTo>
                  <a:cubicBezTo>
                    <a:pt x="7233" y="118984"/>
                    <a:pt x="7739" y="118491"/>
                    <a:pt x="10776" y="115530"/>
                  </a:cubicBezTo>
                  <a:lnTo>
                    <a:pt x="61133" y="66432"/>
                  </a:lnTo>
                  <a:lnTo>
                    <a:pt x="113514" y="117504"/>
                  </a:lnTo>
                  <a:cubicBezTo>
                    <a:pt x="114021" y="117750"/>
                    <a:pt x="115792" y="118984"/>
                    <a:pt x="117310" y="118984"/>
                  </a:cubicBezTo>
                  <a:cubicBezTo>
                    <a:pt x="120347" y="118984"/>
                    <a:pt x="122371" y="116764"/>
                    <a:pt x="122371" y="114050"/>
                  </a:cubicBezTo>
                  <a:cubicBezTo>
                    <a:pt x="122371" y="113556"/>
                    <a:pt x="122371" y="112569"/>
                    <a:pt x="121612" y="111336"/>
                  </a:cubicBezTo>
                  <a:cubicBezTo>
                    <a:pt x="121359" y="110842"/>
                    <a:pt x="81124" y="72106"/>
                    <a:pt x="68471" y="59523"/>
                  </a:cubicBezTo>
                  <a:lnTo>
                    <a:pt x="114780" y="14373"/>
                  </a:lnTo>
                  <a:cubicBezTo>
                    <a:pt x="116045" y="12892"/>
                    <a:pt x="119841" y="9685"/>
                    <a:pt x="121106" y="8205"/>
                  </a:cubicBezTo>
                  <a:cubicBezTo>
                    <a:pt x="121359" y="7711"/>
                    <a:pt x="122371" y="6724"/>
                    <a:pt x="122371" y="4997"/>
                  </a:cubicBezTo>
                  <a:cubicBezTo>
                    <a:pt x="122371" y="2283"/>
                    <a:pt x="120347" y="63"/>
                    <a:pt x="117310" y="63"/>
                  </a:cubicBezTo>
                  <a:cubicBezTo>
                    <a:pt x="115286" y="63"/>
                    <a:pt x="114274" y="1050"/>
                    <a:pt x="111490" y="3764"/>
                  </a:cubicBezTo>
                  <a:lnTo>
                    <a:pt x="61386" y="52615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6EE35C9F-2C28-F9B2-1B2C-CEFEB1D5325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214774" y="3236611"/>
              <a:ext cx="67564" cy="37995"/>
            </a:xfrm>
            <a:custGeom>
              <a:avLst/>
              <a:gdLst>
                <a:gd name="connsiteX0" fmla="*/ 34066 w 67564"/>
                <a:gd name="connsiteY0" fmla="*/ 63 h 37995"/>
                <a:gd name="connsiteX1" fmla="*/ 158 w 67564"/>
                <a:gd name="connsiteY1" fmla="*/ 33617 h 37995"/>
                <a:gd name="connsiteX2" fmla="*/ 4713 w 67564"/>
                <a:gd name="connsiteY2" fmla="*/ 38058 h 37995"/>
                <a:gd name="connsiteX3" fmla="*/ 34066 w 67564"/>
                <a:gd name="connsiteY3" fmla="*/ 12892 h 37995"/>
                <a:gd name="connsiteX4" fmla="*/ 63167 w 67564"/>
                <a:gd name="connsiteY4" fmla="*/ 38058 h 37995"/>
                <a:gd name="connsiteX5" fmla="*/ 67722 w 67564"/>
                <a:gd name="connsiteY5" fmla="*/ 33617 h 37995"/>
                <a:gd name="connsiteX6" fmla="*/ 34066 w 67564"/>
                <a:gd name="connsiteY6" fmla="*/ 63 h 3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64" h="37995">
                  <a:moveTo>
                    <a:pt x="34066" y="63"/>
                  </a:moveTo>
                  <a:lnTo>
                    <a:pt x="158" y="33617"/>
                  </a:lnTo>
                  <a:lnTo>
                    <a:pt x="4713" y="38058"/>
                  </a:lnTo>
                  <a:lnTo>
                    <a:pt x="34066" y="12892"/>
                  </a:lnTo>
                  <a:lnTo>
                    <a:pt x="63167" y="38058"/>
                  </a:lnTo>
                  <a:lnTo>
                    <a:pt x="67722" y="33617"/>
                  </a:lnTo>
                  <a:lnTo>
                    <a:pt x="34066" y="63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BEE0D0FD-A249-D116-AAA8-12961F13E2A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192113" y="3301719"/>
              <a:ext cx="108811" cy="109545"/>
            </a:xfrm>
            <a:custGeom>
              <a:avLst/>
              <a:gdLst>
                <a:gd name="connsiteX0" fmla="*/ 105680 w 108811"/>
                <a:gd name="connsiteY0" fmla="*/ 10672 h 109545"/>
                <a:gd name="connsiteX1" fmla="*/ 108210 w 108811"/>
                <a:gd name="connsiteY1" fmla="*/ 5244 h 109545"/>
                <a:gd name="connsiteX2" fmla="*/ 100113 w 108811"/>
                <a:gd name="connsiteY2" fmla="*/ 63 h 109545"/>
                <a:gd name="connsiteX3" fmla="*/ 7243 w 108811"/>
                <a:gd name="connsiteY3" fmla="*/ 63 h 109545"/>
                <a:gd name="connsiteX4" fmla="*/ 4206 w 108811"/>
                <a:gd name="connsiteY4" fmla="*/ 43240 h 109545"/>
                <a:gd name="connsiteX5" fmla="*/ 16100 w 108811"/>
                <a:gd name="connsiteY5" fmla="*/ 43240 h 109545"/>
                <a:gd name="connsiteX6" fmla="*/ 51527 w 108811"/>
                <a:gd name="connsiteY6" fmla="*/ 8945 h 109545"/>
                <a:gd name="connsiteX7" fmla="*/ 73036 w 108811"/>
                <a:gd name="connsiteY7" fmla="*/ 8945 h 109545"/>
                <a:gd name="connsiteX8" fmla="*/ 2435 w 108811"/>
                <a:gd name="connsiteY8" fmla="*/ 98753 h 109545"/>
                <a:gd name="connsiteX9" fmla="*/ 158 w 108811"/>
                <a:gd name="connsiteY9" fmla="*/ 104181 h 109545"/>
                <a:gd name="connsiteX10" fmla="*/ 8255 w 108811"/>
                <a:gd name="connsiteY10" fmla="*/ 109609 h 109545"/>
                <a:gd name="connsiteX11" fmla="*/ 104415 w 108811"/>
                <a:gd name="connsiteY11" fmla="*/ 109609 h 109545"/>
                <a:gd name="connsiteX12" fmla="*/ 108970 w 108811"/>
                <a:gd name="connsiteY12" fmla="*/ 59770 h 109545"/>
                <a:gd name="connsiteX13" fmla="*/ 97076 w 108811"/>
                <a:gd name="connsiteY13" fmla="*/ 59770 h 109545"/>
                <a:gd name="connsiteX14" fmla="*/ 57347 w 108811"/>
                <a:gd name="connsiteY14" fmla="*/ 99740 h 109545"/>
                <a:gd name="connsiteX15" fmla="*/ 35585 w 108811"/>
                <a:gd name="connsiteY15" fmla="*/ 99740 h 109545"/>
                <a:gd name="connsiteX16" fmla="*/ 105680 w 108811"/>
                <a:gd name="connsiteY16" fmla="*/ 10672 h 10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8811" h="109545">
                  <a:moveTo>
                    <a:pt x="105680" y="10672"/>
                  </a:moveTo>
                  <a:cubicBezTo>
                    <a:pt x="107704" y="7958"/>
                    <a:pt x="108210" y="7464"/>
                    <a:pt x="108210" y="5244"/>
                  </a:cubicBezTo>
                  <a:cubicBezTo>
                    <a:pt x="108210" y="63"/>
                    <a:pt x="104668" y="63"/>
                    <a:pt x="100113" y="63"/>
                  </a:cubicBezTo>
                  <a:lnTo>
                    <a:pt x="7243" y="63"/>
                  </a:lnTo>
                  <a:lnTo>
                    <a:pt x="4206" y="43240"/>
                  </a:lnTo>
                  <a:lnTo>
                    <a:pt x="16100" y="43240"/>
                  </a:lnTo>
                  <a:cubicBezTo>
                    <a:pt x="17618" y="17827"/>
                    <a:pt x="25463" y="8945"/>
                    <a:pt x="51527" y="8945"/>
                  </a:cubicBezTo>
                  <a:lnTo>
                    <a:pt x="73036" y="8945"/>
                  </a:lnTo>
                  <a:lnTo>
                    <a:pt x="2435" y="98753"/>
                  </a:lnTo>
                  <a:cubicBezTo>
                    <a:pt x="158" y="101467"/>
                    <a:pt x="158" y="101960"/>
                    <a:pt x="158" y="104181"/>
                  </a:cubicBezTo>
                  <a:cubicBezTo>
                    <a:pt x="158" y="109609"/>
                    <a:pt x="3447" y="109609"/>
                    <a:pt x="8255" y="109609"/>
                  </a:cubicBezTo>
                  <a:lnTo>
                    <a:pt x="104415" y="109609"/>
                  </a:lnTo>
                  <a:lnTo>
                    <a:pt x="108970" y="59770"/>
                  </a:lnTo>
                  <a:lnTo>
                    <a:pt x="97076" y="59770"/>
                  </a:lnTo>
                  <a:cubicBezTo>
                    <a:pt x="94799" y="84689"/>
                    <a:pt x="90750" y="99740"/>
                    <a:pt x="57347" y="99740"/>
                  </a:cubicBezTo>
                  <a:lnTo>
                    <a:pt x="35585" y="99740"/>
                  </a:lnTo>
                  <a:lnTo>
                    <a:pt x="105680" y="10672"/>
                  </a:ln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F7A484C4-D4AD-2A77-FE61-8A7F7EB856A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327776" y="3226221"/>
              <a:ext cx="58707" cy="246724"/>
            </a:xfrm>
            <a:custGeom>
              <a:avLst/>
              <a:gdLst>
                <a:gd name="connsiteX0" fmla="*/ 58871 w 58707"/>
                <a:gd name="connsiteY0" fmla="*/ 123425 h 246724"/>
                <a:gd name="connsiteX1" fmla="*/ 42169 w 58707"/>
                <a:gd name="connsiteY1" fmla="*/ 46447 h 246724"/>
                <a:gd name="connsiteX2" fmla="*/ 2693 w 58707"/>
                <a:gd name="connsiteY2" fmla="*/ 63 h 246724"/>
                <a:gd name="connsiteX3" fmla="*/ 163 w 58707"/>
                <a:gd name="connsiteY3" fmla="*/ 2530 h 246724"/>
                <a:gd name="connsiteX4" fmla="*/ 4971 w 58707"/>
                <a:gd name="connsiteY4" fmla="*/ 8205 h 246724"/>
                <a:gd name="connsiteX5" fmla="*/ 44194 w 58707"/>
                <a:gd name="connsiteY5" fmla="*/ 123425 h 246724"/>
                <a:gd name="connsiteX6" fmla="*/ 3452 w 58707"/>
                <a:gd name="connsiteY6" fmla="*/ 240126 h 246724"/>
                <a:gd name="connsiteX7" fmla="*/ 163 w 58707"/>
                <a:gd name="connsiteY7" fmla="*/ 244320 h 246724"/>
                <a:gd name="connsiteX8" fmla="*/ 2693 w 58707"/>
                <a:gd name="connsiteY8" fmla="*/ 246788 h 246724"/>
                <a:gd name="connsiteX9" fmla="*/ 42928 w 58707"/>
                <a:gd name="connsiteY9" fmla="*/ 198676 h 246724"/>
                <a:gd name="connsiteX10" fmla="*/ 58871 w 58707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6724">
                  <a:moveTo>
                    <a:pt x="58871" y="123425"/>
                  </a:moveTo>
                  <a:cubicBezTo>
                    <a:pt x="58871" y="104181"/>
                    <a:pt x="56087" y="74327"/>
                    <a:pt x="42169" y="46447"/>
                  </a:cubicBezTo>
                  <a:cubicBezTo>
                    <a:pt x="26986" y="16100"/>
                    <a:pt x="5224" y="63"/>
                    <a:pt x="2693" y="63"/>
                  </a:cubicBezTo>
                  <a:cubicBezTo>
                    <a:pt x="1175" y="63"/>
                    <a:pt x="163" y="1050"/>
                    <a:pt x="163" y="2530"/>
                  </a:cubicBezTo>
                  <a:cubicBezTo>
                    <a:pt x="163" y="3270"/>
                    <a:pt x="163" y="3764"/>
                    <a:pt x="4971" y="8205"/>
                  </a:cubicBezTo>
                  <a:cubicBezTo>
                    <a:pt x="29770" y="32630"/>
                    <a:pt x="44194" y="71860"/>
                    <a:pt x="44194" y="123425"/>
                  </a:cubicBezTo>
                  <a:cubicBezTo>
                    <a:pt x="44194" y="165615"/>
                    <a:pt x="34831" y="209039"/>
                    <a:pt x="3452" y="240126"/>
                  </a:cubicBezTo>
                  <a:cubicBezTo>
                    <a:pt x="163" y="243087"/>
                    <a:pt x="163" y="243580"/>
                    <a:pt x="163" y="244320"/>
                  </a:cubicBezTo>
                  <a:cubicBezTo>
                    <a:pt x="163" y="245801"/>
                    <a:pt x="1175" y="246788"/>
                    <a:pt x="2693" y="246788"/>
                  </a:cubicBezTo>
                  <a:cubicBezTo>
                    <a:pt x="5224" y="246788"/>
                    <a:pt x="27998" y="230010"/>
                    <a:pt x="42928" y="198676"/>
                  </a:cubicBezTo>
                  <a:cubicBezTo>
                    <a:pt x="55834" y="171537"/>
                    <a:pt x="58871" y="144150"/>
                    <a:pt x="58871" y="123425"/>
                  </a:cubicBezTo>
                  <a:close/>
                </a:path>
              </a:pathLst>
            </a:custGeom>
            <a:solidFill>
              <a:srgbClr val="000000"/>
            </a:solidFill>
            <a:ln w="252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51" name="TextBox 1050">
            <a:extLst>
              <a:ext uri="{FF2B5EF4-FFF2-40B4-BE49-F238E27FC236}">
                <a16:creationId xmlns:a16="http://schemas.microsoft.com/office/drawing/2014/main" id="{206BA447-15D3-82CD-4BC3-086798489AEB}"/>
              </a:ext>
            </a:extLst>
          </p:cNvPr>
          <p:cNvSpPr txBox="1"/>
          <p:nvPr/>
        </p:nvSpPr>
        <p:spPr>
          <a:xfrm>
            <a:off x="9363031" y="2359590"/>
            <a:ext cx="1979272" cy="4426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Field-like torque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01C42265-0101-832B-3362-CA5157AF66D0}"/>
                  </a:ext>
                </a:extLst>
              </p:cNvPr>
              <p:cNvSpPr txBox="1"/>
              <p:nvPr/>
            </p:nvSpPr>
            <p:spPr>
              <a:xfrm>
                <a:off x="971265" y="4827029"/>
                <a:ext cx="54891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Since we are considering a local effect: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𝐋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01C42265-0101-832B-3362-CA5157AF6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65" y="4827029"/>
                <a:ext cx="5489105" cy="400110"/>
              </a:xfrm>
              <a:prstGeom prst="rect">
                <a:avLst/>
              </a:prstGeom>
              <a:blipFill>
                <a:blip r:embed="rId156"/>
                <a:stretch>
                  <a:fillRect l="-1110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87C6CC0C-8D6E-C9E0-39B6-EEE9C32CD806}"/>
                  </a:ext>
                </a:extLst>
              </p:cNvPr>
              <p:cNvSpPr txBox="1"/>
              <p:nvPr/>
            </p:nvSpPr>
            <p:spPr>
              <a:xfrm>
                <a:off x="971265" y="5389919"/>
                <a:ext cx="6466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For in-plane electric field and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𝑥𝑥𝑧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𝑧𝑥𝑥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87C6CC0C-8D6E-C9E0-39B6-EEE9C32CD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65" y="5389919"/>
                <a:ext cx="6466792" cy="400110"/>
              </a:xfrm>
              <a:prstGeom prst="rect">
                <a:avLst/>
              </a:prstGeom>
              <a:blipFill>
                <a:blip r:embed="rId157"/>
                <a:stretch>
                  <a:fillRect l="-94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4" name="Group 1073" descr="\documentclass{article}&#10;\usepackage{amsmath}&#10;\usepackage{amsfonts}&#10;\pagestyle{empty}&#10;\begin{document}&#10;&#10;$\mathbf{T}_A \sim \mathbf{M}_A \times (\mathbf{M_A} \times (\mathbf{E} \times \hat{\mathbf{z}}))$&#10;&#10;&#10;\end{document}" title="IguanaTex Vector Display">
            <a:extLst>
              <a:ext uri="{FF2B5EF4-FFF2-40B4-BE49-F238E27FC236}">
                <a16:creationId xmlns:a16="http://schemas.microsoft.com/office/drawing/2014/main" id="{3EC30F3B-4B49-1904-9141-F8D9CEAF9DF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818084" y="5040318"/>
            <a:ext cx="3218477" cy="246724"/>
            <a:chOff x="4502946" y="3909321"/>
            <a:chExt cx="3218477" cy="246724"/>
          </a:xfrm>
        </p:grpSpPr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C082EC57-366F-6CC8-9264-2B0316DED45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02946" y="3927825"/>
              <a:ext cx="181284" cy="166539"/>
            </a:xfrm>
            <a:custGeom>
              <a:avLst/>
              <a:gdLst>
                <a:gd name="connsiteX0" fmla="*/ 176037 w 181284"/>
                <a:gd name="connsiteY0" fmla="*/ 63 h 166539"/>
                <a:gd name="connsiteX1" fmla="*/ 5401 w 181284"/>
                <a:gd name="connsiteY1" fmla="*/ 63 h 166539"/>
                <a:gd name="connsiteX2" fmla="*/ 77 w 181284"/>
                <a:gd name="connsiteY2" fmla="*/ 59523 h 166539"/>
                <a:gd name="connsiteX3" fmla="*/ 11993 w 181284"/>
                <a:gd name="connsiteY3" fmla="*/ 59523 h 166539"/>
                <a:gd name="connsiteX4" fmla="*/ 53321 w 181284"/>
                <a:gd name="connsiteY4" fmla="*/ 11659 h 166539"/>
                <a:gd name="connsiteX5" fmla="*/ 72844 w 181284"/>
                <a:gd name="connsiteY5" fmla="*/ 11659 h 166539"/>
                <a:gd name="connsiteX6" fmla="*/ 72844 w 181284"/>
                <a:gd name="connsiteY6" fmla="*/ 155006 h 166539"/>
                <a:gd name="connsiteX7" fmla="*/ 34052 w 181284"/>
                <a:gd name="connsiteY7" fmla="*/ 155006 h 166539"/>
                <a:gd name="connsiteX8" fmla="*/ 34052 w 181284"/>
                <a:gd name="connsiteY8" fmla="*/ 166602 h 166539"/>
                <a:gd name="connsiteX9" fmla="*/ 90846 w 181284"/>
                <a:gd name="connsiteY9" fmla="*/ 165862 h 166539"/>
                <a:gd name="connsiteX10" fmla="*/ 147640 w 181284"/>
                <a:gd name="connsiteY10" fmla="*/ 166602 h 166539"/>
                <a:gd name="connsiteX11" fmla="*/ 147640 w 181284"/>
                <a:gd name="connsiteY11" fmla="*/ 155006 h 166539"/>
                <a:gd name="connsiteX12" fmla="*/ 108848 w 181284"/>
                <a:gd name="connsiteY12" fmla="*/ 155006 h 166539"/>
                <a:gd name="connsiteX13" fmla="*/ 108848 w 181284"/>
                <a:gd name="connsiteY13" fmla="*/ 11659 h 166539"/>
                <a:gd name="connsiteX14" fmla="*/ 128117 w 181284"/>
                <a:gd name="connsiteY14" fmla="*/ 11659 h 166539"/>
                <a:gd name="connsiteX15" fmla="*/ 169445 w 181284"/>
                <a:gd name="connsiteY15" fmla="*/ 59523 h 166539"/>
                <a:gd name="connsiteX16" fmla="*/ 181362 w 181284"/>
                <a:gd name="connsiteY16" fmla="*/ 59523 h 166539"/>
                <a:gd name="connsiteX17" fmla="*/ 176037 w 181284"/>
                <a:gd name="connsiteY17" fmla="*/ 63 h 16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284" h="166539">
                  <a:moveTo>
                    <a:pt x="176037" y="63"/>
                  </a:moveTo>
                  <a:lnTo>
                    <a:pt x="5401" y="63"/>
                  </a:lnTo>
                  <a:lnTo>
                    <a:pt x="77" y="59523"/>
                  </a:lnTo>
                  <a:lnTo>
                    <a:pt x="11993" y="59523"/>
                  </a:lnTo>
                  <a:cubicBezTo>
                    <a:pt x="14275" y="31644"/>
                    <a:pt x="16811" y="11659"/>
                    <a:pt x="53321" y="11659"/>
                  </a:cubicBezTo>
                  <a:lnTo>
                    <a:pt x="72844" y="11659"/>
                  </a:lnTo>
                  <a:lnTo>
                    <a:pt x="72844" y="155006"/>
                  </a:lnTo>
                  <a:lnTo>
                    <a:pt x="34052" y="155006"/>
                  </a:lnTo>
                  <a:lnTo>
                    <a:pt x="34052" y="166602"/>
                  </a:lnTo>
                  <a:cubicBezTo>
                    <a:pt x="47743" y="165862"/>
                    <a:pt x="75887" y="165862"/>
                    <a:pt x="90846" y="165862"/>
                  </a:cubicBezTo>
                  <a:cubicBezTo>
                    <a:pt x="105805" y="165862"/>
                    <a:pt x="133949" y="165862"/>
                    <a:pt x="147640" y="166602"/>
                  </a:cubicBezTo>
                  <a:lnTo>
                    <a:pt x="147640" y="155006"/>
                  </a:lnTo>
                  <a:lnTo>
                    <a:pt x="108848" y="155006"/>
                  </a:lnTo>
                  <a:lnTo>
                    <a:pt x="108848" y="11659"/>
                  </a:lnTo>
                  <a:lnTo>
                    <a:pt x="128117" y="11659"/>
                  </a:lnTo>
                  <a:cubicBezTo>
                    <a:pt x="164374" y="11659"/>
                    <a:pt x="166910" y="31397"/>
                    <a:pt x="169445" y="59523"/>
                  </a:cubicBezTo>
                  <a:lnTo>
                    <a:pt x="181362" y="59523"/>
                  </a:lnTo>
                  <a:lnTo>
                    <a:pt x="176037" y="63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CB6709FC-5423-095A-E621-22CCC4FD8AE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705249" y="4008233"/>
              <a:ext cx="133643" cy="123140"/>
            </a:xfrm>
            <a:custGeom>
              <a:avLst/>
              <a:gdLst>
                <a:gd name="connsiteX0" fmla="*/ 26529 w 133643"/>
                <a:gd name="connsiteY0" fmla="*/ 102480 h 123140"/>
                <a:gd name="connsiteX1" fmla="*/ 4167 w 133643"/>
                <a:gd name="connsiteY1" fmla="*/ 116987 h 123140"/>
                <a:gd name="connsiteX2" fmla="*/ 85 w 133643"/>
                <a:gd name="connsiteY2" fmla="*/ 120614 h 123140"/>
                <a:gd name="connsiteX3" fmla="*/ 2569 w 133643"/>
                <a:gd name="connsiteY3" fmla="*/ 123205 h 123140"/>
                <a:gd name="connsiteX4" fmla="*/ 17833 w 133643"/>
                <a:gd name="connsiteY4" fmla="*/ 122514 h 123140"/>
                <a:gd name="connsiteX5" fmla="*/ 36113 w 133643"/>
                <a:gd name="connsiteY5" fmla="*/ 123205 h 123140"/>
                <a:gd name="connsiteX6" fmla="*/ 39663 w 133643"/>
                <a:gd name="connsiteY6" fmla="*/ 119405 h 123140"/>
                <a:gd name="connsiteX7" fmla="*/ 36646 w 133643"/>
                <a:gd name="connsiteY7" fmla="*/ 116987 h 123140"/>
                <a:gd name="connsiteX8" fmla="*/ 28837 w 133643"/>
                <a:gd name="connsiteY8" fmla="*/ 111806 h 123140"/>
                <a:gd name="connsiteX9" fmla="*/ 31499 w 133643"/>
                <a:gd name="connsiteY9" fmla="*/ 105243 h 123140"/>
                <a:gd name="connsiteX10" fmla="*/ 45697 w 133643"/>
                <a:gd name="connsiteY10" fmla="*/ 83827 h 123140"/>
                <a:gd name="connsiteX11" fmla="*/ 96457 w 133643"/>
                <a:gd name="connsiteY11" fmla="*/ 83827 h 123140"/>
                <a:gd name="connsiteX12" fmla="*/ 100717 w 133643"/>
                <a:gd name="connsiteY12" fmla="*/ 112497 h 123140"/>
                <a:gd name="connsiteX13" fmla="*/ 88471 w 133643"/>
                <a:gd name="connsiteY13" fmla="*/ 116987 h 123140"/>
                <a:gd name="connsiteX14" fmla="*/ 83856 w 133643"/>
                <a:gd name="connsiteY14" fmla="*/ 120787 h 123140"/>
                <a:gd name="connsiteX15" fmla="*/ 86696 w 133643"/>
                <a:gd name="connsiteY15" fmla="*/ 123205 h 123140"/>
                <a:gd name="connsiteX16" fmla="*/ 109591 w 133643"/>
                <a:gd name="connsiteY16" fmla="*/ 122514 h 123140"/>
                <a:gd name="connsiteX17" fmla="*/ 120062 w 133643"/>
                <a:gd name="connsiteY17" fmla="*/ 122686 h 123140"/>
                <a:gd name="connsiteX18" fmla="*/ 130179 w 133643"/>
                <a:gd name="connsiteY18" fmla="*/ 123205 h 123140"/>
                <a:gd name="connsiteX19" fmla="*/ 133728 w 133643"/>
                <a:gd name="connsiteY19" fmla="*/ 119578 h 123140"/>
                <a:gd name="connsiteX20" fmla="*/ 128759 w 133643"/>
                <a:gd name="connsiteY20" fmla="*/ 116987 h 123140"/>
                <a:gd name="connsiteX21" fmla="*/ 117578 w 133643"/>
                <a:gd name="connsiteY21" fmla="*/ 111461 h 123140"/>
                <a:gd name="connsiteX22" fmla="*/ 101959 w 133643"/>
                <a:gd name="connsiteY22" fmla="*/ 4900 h 123140"/>
                <a:gd name="connsiteX23" fmla="*/ 97700 w 133643"/>
                <a:gd name="connsiteY23" fmla="*/ 64 h 123140"/>
                <a:gd name="connsiteX24" fmla="*/ 91665 w 133643"/>
                <a:gd name="connsiteY24" fmla="*/ 4037 h 123140"/>
                <a:gd name="connsiteX25" fmla="*/ 26529 w 133643"/>
                <a:gd name="connsiteY25" fmla="*/ 102480 h 123140"/>
                <a:gd name="connsiteX26" fmla="*/ 49957 w 133643"/>
                <a:gd name="connsiteY26" fmla="*/ 77610 h 123140"/>
                <a:gd name="connsiteX27" fmla="*/ 87228 w 133643"/>
                <a:gd name="connsiteY27" fmla="*/ 21135 h 123140"/>
                <a:gd name="connsiteX28" fmla="*/ 95570 w 133643"/>
                <a:gd name="connsiteY28" fmla="*/ 77610 h 123140"/>
                <a:gd name="connsiteX29" fmla="*/ 49957 w 133643"/>
                <a:gd name="connsiteY29" fmla="*/ 77610 h 1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643" h="123140">
                  <a:moveTo>
                    <a:pt x="26529" y="102480"/>
                  </a:moveTo>
                  <a:cubicBezTo>
                    <a:pt x="20318" y="111806"/>
                    <a:pt x="14638" y="116296"/>
                    <a:pt x="4167" y="116987"/>
                  </a:cubicBezTo>
                  <a:cubicBezTo>
                    <a:pt x="2392" y="117160"/>
                    <a:pt x="85" y="117160"/>
                    <a:pt x="85" y="120614"/>
                  </a:cubicBezTo>
                  <a:cubicBezTo>
                    <a:pt x="85" y="122514"/>
                    <a:pt x="1682" y="123205"/>
                    <a:pt x="2569" y="123205"/>
                  </a:cubicBezTo>
                  <a:cubicBezTo>
                    <a:pt x="7184" y="123205"/>
                    <a:pt x="13041" y="122514"/>
                    <a:pt x="17833" y="122514"/>
                  </a:cubicBezTo>
                  <a:cubicBezTo>
                    <a:pt x="23512" y="122514"/>
                    <a:pt x="30789" y="123205"/>
                    <a:pt x="36113" y="123205"/>
                  </a:cubicBezTo>
                  <a:cubicBezTo>
                    <a:pt x="37001" y="123205"/>
                    <a:pt x="39663" y="123205"/>
                    <a:pt x="39663" y="119405"/>
                  </a:cubicBezTo>
                  <a:cubicBezTo>
                    <a:pt x="39663" y="117160"/>
                    <a:pt x="37356" y="116987"/>
                    <a:pt x="36646" y="116987"/>
                  </a:cubicBezTo>
                  <a:cubicBezTo>
                    <a:pt x="35226" y="116814"/>
                    <a:pt x="28837" y="116469"/>
                    <a:pt x="28837" y="111806"/>
                  </a:cubicBezTo>
                  <a:cubicBezTo>
                    <a:pt x="28837" y="109733"/>
                    <a:pt x="30612" y="106797"/>
                    <a:pt x="31499" y="105243"/>
                  </a:cubicBezTo>
                  <a:lnTo>
                    <a:pt x="45697" y="83827"/>
                  </a:lnTo>
                  <a:lnTo>
                    <a:pt x="96457" y="83827"/>
                  </a:lnTo>
                  <a:lnTo>
                    <a:pt x="100717" y="112497"/>
                  </a:lnTo>
                  <a:cubicBezTo>
                    <a:pt x="100007" y="114224"/>
                    <a:pt x="98942" y="116987"/>
                    <a:pt x="88471" y="116987"/>
                  </a:cubicBezTo>
                  <a:cubicBezTo>
                    <a:pt x="86341" y="116987"/>
                    <a:pt x="83856" y="116987"/>
                    <a:pt x="83856" y="120787"/>
                  </a:cubicBezTo>
                  <a:cubicBezTo>
                    <a:pt x="83856" y="121478"/>
                    <a:pt x="84389" y="123205"/>
                    <a:pt x="86696" y="123205"/>
                  </a:cubicBezTo>
                  <a:cubicBezTo>
                    <a:pt x="91843" y="123205"/>
                    <a:pt x="104444" y="122514"/>
                    <a:pt x="109591" y="122514"/>
                  </a:cubicBezTo>
                  <a:cubicBezTo>
                    <a:pt x="112786" y="122514"/>
                    <a:pt x="116868" y="122686"/>
                    <a:pt x="120062" y="122686"/>
                  </a:cubicBezTo>
                  <a:cubicBezTo>
                    <a:pt x="123257" y="122859"/>
                    <a:pt x="126984" y="123205"/>
                    <a:pt x="130179" y="123205"/>
                  </a:cubicBezTo>
                  <a:cubicBezTo>
                    <a:pt x="132486" y="123205"/>
                    <a:pt x="133728" y="121823"/>
                    <a:pt x="133728" y="119578"/>
                  </a:cubicBezTo>
                  <a:cubicBezTo>
                    <a:pt x="133728" y="116987"/>
                    <a:pt x="131599" y="116987"/>
                    <a:pt x="128759" y="116987"/>
                  </a:cubicBezTo>
                  <a:cubicBezTo>
                    <a:pt x="118465" y="116987"/>
                    <a:pt x="118110" y="115605"/>
                    <a:pt x="117578" y="111461"/>
                  </a:cubicBezTo>
                  <a:lnTo>
                    <a:pt x="101959" y="4900"/>
                  </a:lnTo>
                  <a:cubicBezTo>
                    <a:pt x="101427" y="1273"/>
                    <a:pt x="101072" y="64"/>
                    <a:pt x="97700" y="64"/>
                  </a:cubicBezTo>
                  <a:cubicBezTo>
                    <a:pt x="94327" y="64"/>
                    <a:pt x="93263" y="1619"/>
                    <a:pt x="91665" y="4037"/>
                  </a:cubicBezTo>
                  <a:lnTo>
                    <a:pt x="26529" y="102480"/>
                  </a:lnTo>
                  <a:close/>
                  <a:moveTo>
                    <a:pt x="49957" y="77610"/>
                  </a:moveTo>
                  <a:lnTo>
                    <a:pt x="87228" y="21135"/>
                  </a:lnTo>
                  <a:lnTo>
                    <a:pt x="95570" y="77610"/>
                  </a:lnTo>
                  <a:lnTo>
                    <a:pt x="49957" y="77610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CB27E6BE-9A21-E5B8-0897-C20DA7CC8FB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44662" y="4003817"/>
              <a:ext cx="169114" cy="57733"/>
            </a:xfrm>
            <a:custGeom>
              <a:avLst/>
              <a:gdLst>
                <a:gd name="connsiteX0" fmla="*/ 169209 w 169114"/>
                <a:gd name="connsiteY0" fmla="*/ 8205 h 57733"/>
                <a:gd name="connsiteX1" fmla="*/ 165659 w 169114"/>
                <a:gd name="connsiteY1" fmla="*/ 309 h 57733"/>
                <a:gd name="connsiteX2" fmla="*/ 162109 w 169114"/>
                <a:gd name="connsiteY2" fmla="*/ 6724 h 57733"/>
                <a:gd name="connsiteX3" fmla="*/ 126613 w 169114"/>
                <a:gd name="connsiteY3" fmla="*/ 43980 h 57733"/>
                <a:gd name="connsiteX4" fmla="*/ 86046 w 169114"/>
                <a:gd name="connsiteY4" fmla="*/ 22761 h 57733"/>
                <a:gd name="connsiteX5" fmla="*/ 42690 w 169114"/>
                <a:gd name="connsiteY5" fmla="*/ 63 h 57733"/>
                <a:gd name="connsiteX6" fmla="*/ 94 w 169114"/>
                <a:gd name="connsiteY6" fmla="*/ 49654 h 57733"/>
                <a:gd name="connsiteX7" fmla="*/ 3644 w 169114"/>
                <a:gd name="connsiteY7" fmla="*/ 57550 h 57733"/>
                <a:gd name="connsiteX8" fmla="*/ 7193 w 169114"/>
                <a:gd name="connsiteY8" fmla="*/ 51875 h 57733"/>
                <a:gd name="connsiteX9" fmla="*/ 42690 w 169114"/>
                <a:gd name="connsiteY9" fmla="*/ 13879 h 57733"/>
                <a:gd name="connsiteX10" fmla="*/ 83257 w 169114"/>
                <a:gd name="connsiteY10" fmla="*/ 35098 h 57733"/>
                <a:gd name="connsiteX11" fmla="*/ 126613 w 169114"/>
                <a:gd name="connsiteY11" fmla="*/ 57796 h 57733"/>
                <a:gd name="connsiteX12" fmla="*/ 169209 w 169114"/>
                <a:gd name="connsiteY12" fmla="*/ 8205 h 5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114" h="57733">
                  <a:moveTo>
                    <a:pt x="169209" y="8205"/>
                  </a:moveTo>
                  <a:cubicBezTo>
                    <a:pt x="169209" y="2777"/>
                    <a:pt x="167687" y="309"/>
                    <a:pt x="165659" y="309"/>
                  </a:cubicBezTo>
                  <a:cubicBezTo>
                    <a:pt x="164391" y="309"/>
                    <a:pt x="162363" y="2037"/>
                    <a:pt x="162109" y="6724"/>
                  </a:cubicBezTo>
                  <a:cubicBezTo>
                    <a:pt x="161095" y="30410"/>
                    <a:pt x="144361" y="43980"/>
                    <a:pt x="126613" y="43980"/>
                  </a:cubicBezTo>
                  <a:cubicBezTo>
                    <a:pt x="110640" y="43980"/>
                    <a:pt x="98470" y="33371"/>
                    <a:pt x="86046" y="22761"/>
                  </a:cubicBezTo>
                  <a:cubicBezTo>
                    <a:pt x="73115" y="11412"/>
                    <a:pt x="59931" y="63"/>
                    <a:pt x="42690" y="63"/>
                  </a:cubicBezTo>
                  <a:cubicBezTo>
                    <a:pt x="15053" y="63"/>
                    <a:pt x="94" y="27202"/>
                    <a:pt x="94" y="49654"/>
                  </a:cubicBezTo>
                  <a:cubicBezTo>
                    <a:pt x="94" y="57550"/>
                    <a:pt x="3390" y="57550"/>
                    <a:pt x="3644" y="57550"/>
                  </a:cubicBezTo>
                  <a:cubicBezTo>
                    <a:pt x="6433" y="57550"/>
                    <a:pt x="7193" y="52615"/>
                    <a:pt x="7193" y="51875"/>
                  </a:cubicBezTo>
                  <a:cubicBezTo>
                    <a:pt x="8207" y="24735"/>
                    <a:pt x="27223" y="13879"/>
                    <a:pt x="42690" y="13879"/>
                  </a:cubicBezTo>
                  <a:cubicBezTo>
                    <a:pt x="58663" y="13879"/>
                    <a:pt x="70833" y="24489"/>
                    <a:pt x="83257" y="35098"/>
                  </a:cubicBezTo>
                  <a:cubicBezTo>
                    <a:pt x="96188" y="46447"/>
                    <a:pt x="109372" y="57796"/>
                    <a:pt x="126613" y="57796"/>
                  </a:cubicBezTo>
                  <a:cubicBezTo>
                    <a:pt x="154249" y="57796"/>
                    <a:pt x="169209" y="30657"/>
                    <a:pt x="169209" y="8205"/>
                  </a:cubicBez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46542EB8-49FE-04DA-94B0-32FE75D08F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8489" y="3925111"/>
              <a:ext cx="256334" cy="169253"/>
            </a:xfrm>
            <a:custGeom>
              <a:avLst/>
              <a:gdLst>
                <a:gd name="connsiteX0" fmla="*/ 128398 w 256334"/>
                <a:gd name="connsiteY0" fmla="*/ 136748 h 169253"/>
                <a:gd name="connsiteX1" fmla="*/ 67548 w 256334"/>
                <a:gd name="connsiteY1" fmla="*/ 6231 h 169253"/>
                <a:gd name="connsiteX2" fmla="*/ 56392 w 256334"/>
                <a:gd name="connsiteY2" fmla="*/ 63 h 169253"/>
                <a:gd name="connsiteX3" fmla="*/ 104 w 256334"/>
                <a:gd name="connsiteY3" fmla="*/ 63 h 169253"/>
                <a:gd name="connsiteX4" fmla="*/ 104 w 256334"/>
                <a:gd name="connsiteY4" fmla="*/ 11659 h 169253"/>
                <a:gd name="connsiteX5" fmla="*/ 27487 w 256334"/>
                <a:gd name="connsiteY5" fmla="*/ 11659 h 169253"/>
                <a:gd name="connsiteX6" fmla="*/ 27487 w 256334"/>
                <a:gd name="connsiteY6" fmla="*/ 150565 h 169253"/>
                <a:gd name="connsiteX7" fmla="*/ 20135 w 256334"/>
                <a:gd name="connsiteY7" fmla="*/ 156980 h 169253"/>
                <a:gd name="connsiteX8" fmla="*/ 6443 w 256334"/>
                <a:gd name="connsiteY8" fmla="*/ 157720 h 169253"/>
                <a:gd name="connsiteX9" fmla="*/ 104 w 256334"/>
                <a:gd name="connsiteY9" fmla="*/ 157720 h 169253"/>
                <a:gd name="connsiteX10" fmla="*/ 104 w 256334"/>
                <a:gd name="connsiteY10" fmla="*/ 169316 h 169253"/>
                <a:gd name="connsiteX11" fmla="*/ 34080 w 256334"/>
                <a:gd name="connsiteY11" fmla="*/ 168576 h 169253"/>
                <a:gd name="connsiteX12" fmla="*/ 68308 w 256334"/>
                <a:gd name="connsiteY12" fmla="*/ 169316 h 169253"/>
                <a:gd name="connsiteX13" fmla="*/ 68308 w 256334"/>
                <a:gd name="connsiteY13" fmla="*/ 157720 h 169253"/>
                <a:gd name="connsiteX14" fmla="*/ 61970 w 256334"/>
                <a:gd name="connsiteY14" fmla="*/ 157720 h 169253"/>
                <a:gd name="connsiteX15" fmla="*/ 48532 w 256334"/>
                <a:gd name="connsiteY15" fmla="*/ 156980 h 169253"/>
                <a:gd name="connsiteX16" fmla="*/ 40925 w 256334"/>
                <a:gd name="connsiteY16" fmla="*/ 150565 h 169253"/>
                <a:gd name="connsiteX17" fmla="*/ 40925 w 256334"/>
                <a:gd name="connsiteY17" fmla="*/ 14866 h 169253"/>
                <a:gd name="connsiteX18" fmla="*/ 41179 w 256334"/>
                <a:gd name="connsiteY18" fmla="*/ 14866 h 169253"/>
                <a:gd name="connsiteX19" fmla="*/ 110143 w 256334"/>
                <a:gd name="connsiteY19" fmla="*/ 163148 h 169253"/>
                <a:gd name="connsiteX20" fmla="*/ 118257 w 256334"/>
                <a:gd name="connsiteY20" fmla="*/ 169316 h 169253"/>
                <a:gd name="connsiteX21" fmla="*/ 126370 w 256334"/>
                <a:gd name="connsiteY21" fmla="*/ 163395 h 169253"/>
                <a:gd name="connsiteX22" fmla="*/ 197109 w 256334"/>
                <a:gd name="connsiteY22" fmla="*/ 11659 h 169253"/>
                <a:gd name="connsiteX23" fmla="*/ 197363 w 256334"/>
                <a:gd name="connsiteY23" fmla="*/ 11659 h 169253"/>
                <a:gd name="connsiteX24" fmla="*/ 197363 w 256334"/>
                <a:gd name="connsiteY24" fmla="*/ 157720 h 169253"/>
                <a:gd name="connsiteX25" fmla="*/ 169980 w 256334"/>
                <a:gd name="connsiteY25" fmla="*/ 157720 h 169253"/>
                <a:gd name="connsiteX26" fmla="*/ 169980 w 256334"/>
                <a:gd name="connsiteY26" fmla="*/ 169316 h 169253"/>
                <a:gd name="connsiteX27" fmla="*/ 213083 w 256334"/>
                <a:gd name="connsiteY27" fmla="*/ 168576 h 169253"/>
                <a:gd name="connsiteX28" fmla="*/ 256439 w 256334"/>
                <a:gd name="connsiteY28" fmla="*/ 169316 h 169253"/>
                <a:gd name="connsiteX29" fmla="*/ 256439 w 256334"/>
                <a:gd name="connsiteY29" fmla="*/ 157720 h 169253"/>
                <a:gd name="connsiteX30" fmla="*/ 229056 w 256334"/>
                <a:gd name="connsiteY30" fmla="*/ 157720 h 169253"/>
                <a:gd name="connsiteX31" fmla="*/ 229056 w 256334"/>
                <a:gd name="connsiteY31" fmla="*/ 11659 h 169253"/>
                <a:gd name="connsiteX32" fmla="*/ 256439 w 256334"/>
                <a:gd name="connsiteY32" fmla="*/ 11659 h 169253"/>
                <a:gd name="connsiteX33" fmla="*/ 256439 w 256334"/>
                <a:gd name="connsiteY33" fmla="*/ 63 h 169253"/>
                <a:gd name="connsiteX34" fmla="*/ 200405 w 256334"/>
                <a:gd name="connsiteY34" fmla="*/ 63 h 169253"/>
                <a:gd name="connsiteX35" fmla="*/ 189249 w 256334"/>
                <a:gd name="connsiteY35" fmla="*/ 6231 h 169253"/>
                <a:gd name="connsiteX36" fmla="*/ 128398 w 256334"/>
                <a:gd name="connsiteY36" fmla="*/ 136748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334" h="169253">
                  <a:moveTo>
                    <a:pt x="128398" y="136748"/>
                  </a:moveTo>
                  <a:lnTo>
                    <a:pt x="67548" y="6231"/>
                  </a:lnTo>
                  <a:cubicBezTo>
                    <a:pt x="64759" y="63"/>
                    <a:pt x="61970" y="63"/>
                    <a:pt x="56392" y="63"/>
                  </a:cubicBezTo>
                  <a:lnTo>
                    <a:pt x="104" y="63"/>
                  </a:lnTo>
                  <a:lnTo>
                    <a:pt x="104" y="11659"/>
                  </a:lnTo>
                  <a:lnTo>
                    <a:pt x="27487" y="11659"/>
                  </a:lnTo>
                  <a:lnTo>
                    <a:pt x="27487" y="150565"/>
                  </a:lnTo>
                  <a:cubicBezTo>
                    <a:pt x="27487" y="155993"/>
                    <a:pt x="27234" y="156240"/>
                    <a:pt x="20135" y="156980"/>
                  </a:cubicBezTo>
                  <a:cubicBezTo>
                    <a:pt x="14049" y="157720"/>
                    <a:pt x="13542" y="157720"/>
                    <a:pt x="6443" y="157720"/>
                  </a:cubicBezTo>
                  <a:lnTo>
                    <a:pt x="104" y="157720"/>
                  </a:lnTo>
                  <a:lnTo>
                    <a:pt x="104" y="169316"/>
                  </a:lnTo>
                  <a:cubicBezTo>
                    <a:pt x="9739" y="168576"/>
                    <a:pt x="24191" y="168576"/>
                    <a:pt x="34080" y="168576"/>
                  </a:cubicBezTo>
                  <a:cubicBezTo>
                    <a:pt x="44728" y="168576"/>
                    <a:pt x="57913" y="168576"/>
                    <a:pt x="68308" y="169316"/>
                  </a:cubicBezTo>
                  <a:lnTo>
                    <a:pt x="68308" y="157720"/>
                  </a:lnTo>
                  <a:lnTo>
                    <a:pt x="61970" y="157720"/>
                  </a:lnTo>
                  <a:cubicBezTo>
                    <a:pt x="57406" y="157720"/>
                    <a:pt x="53095" y="157473"/>
                    <a:pt x="48532" y="156980"/>
                  </a:cubicBezTo>
                  <a:cubicBezTo>
                    <a:pt x="41179" y="156240"/>
                    <a:pt x="40925" y="155993"/>
                    <a:pt x="40925" y="150565"/>
                  </a:cubicBezTo>
                  <a:lnTo>
                    <a:pt x="40925" y="14866"/>
                  </a:lnTo>
                  <a:lnTo>
                    <a:pt x="41179" y="14866"/>
                  </a:lnTo>
                  <a:lnTo>
                    <a:pt x="110143" y="163148"/>
                  </a:lnTo>
                  <a:cubicBezTo>
                    <a:pt x="112425" y="168082"/>
                    <a:pt x="115468" y="169316"/>
                    <a:pt x="118257" y="169316"/>
                  </a:cubicBezTo>
                  <a:cubicBezTo>
                    <a:pt x="123327" y="169316"/>
                    <a:pt x="125356" y="165615"/>
                    <a:pt x="126370" y="163395"/>
                  </a:cubicBezTo>
                  <a:lnTo>
                    <a:pt x="197109" y="11659"/>
                  </a:lnTo>
                  <a:lnTo>
                    <a:pt x="197363" y="11659"/>
                  </a:lnTo>
                  <a:lnTo>
                    <a:pt x="197363" y="157720"/>
                  </a:lnTo>
                  <a:lnTo>
                    <a:pt x="169980" y="157720"/>
                  </a:lnTo>
                  <a:lnTo>
                    <a:pt x="169980" y="169316"/>
                  </a:lnTo>
                  <a:cubicBezTo>
                    <a:pt x="179107" y="168576"/>
                    <a:pt x="202687" y="168576"/>
                    <a:pt x="213083" y="168576"/>
                  </a:cubicBezTo>
                  <a:cubicBezTo>
                    <a:pt x="223478" y="168576"/>
                    <a:pt x="247311" y="168576"/>
                    <a:pt x="256439" y="169316"/>
                  </a:cubicBezTo>
                  <a:lnTo>
                    <a:pt x="256439" y="157720"/>
                  </a:lnTo>
                  <a:lnTo>
                    <a:pt x="229056" y="157720"/>
                  </a:lnTo>
                  <a:lnTo>
                    <a:pt x="229056" y="11659"/>
                  </a:lnTo>
                  <a:lnTo>
                    <a:pt x="256439" y="11659"/>
                  </a:lnTo>
                  <a:lnTo>
                    <a:pt x="256439" y="63"/>
                  </a:lnTo>
                  <a:lnTo>
                    <a:pt x="200405" y="63"/>
                  </a:lnTo>
                  <a:cubicBezTo>
                    <a:pt x="194827" y="63"/>
                    <a:pt x="192038" y="63"/>
                    <a:pt x="189249" y="6231"/>
                  </a:cubicBezTo>
                  <a:lnTo>
                    <a:pt x="128398" y="136748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50983EDE-D0DE-E645-976E-CE3F354C44A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485249" y="4008233"/>
              <a:ext cx="133643" cy="123140"/>
            </a:xfrm>
            <a:custGeom>
              <a:avLst/>
              <a:gdLst>
                <a:gd name="connsiteX0" fmla="*/ 26560 w 133643"/>
                <a:gd name="connsiteY0" fmla="*/ 102480 h 123140"/>
                <a:gd name="connsiteX1" fmla="*/ 4197 w 133643"/>
                <a:gd name="connsiteY1" fmla="*/ 116987 h 123140"/>
                <a:gd name="connsiteX2" fmla="*/ 115 w 133643"/>
                <a:gd name="connsiteY2" fmla="*/ 120614 h 123140"/>
                <a:gd name="connsiteX3" fmla="*/ 2600 w 133643"/>
                <a:gd name="connsiteY3" fmla="*/ 123205 h 123140"/>
                <a:gd name="connsiteX4" fmla="*/ 17864 w 133643"/>
                <a:gd name="connsiteY4" fmla="*/ 122514 h 123140"/>
                <a:gd name="connsiteX5" fmla="*/ 36144 w 133643"/>
                <a:gd name="connsiteY5" fmla="*/ 123205 h 123140"/>
                <a:gd name="connsiteX6" fmla="*/ 39694 w 133643"/>
                <a:gd name="connsiteY6" fmla="*/ 119405 h 123140"/>
                <a:gd name="connsiteX7" fmla="*/ 36677 w 133643"/>
                <a:gd name="connsiteY7" fmla="*/ 116987 h 123140"/>
                <a:gd name="connsiteX8" fmla="*/ 28867 w 133643"/>
                <a:gd name="connsiteY8" fmla="*/ 111806 h 123140"/>
                <a:gd name="connsiteX9" fmla="*/ 31530 w 133643"/>
                <a:gd name="connsiteY9" fmla="*/ 105243 h 123140"/>
                <a:gd name="connsiteX10" fmla="*/ 45728 w 133643"/>
                <a:gd name="connsiteY10" fmla="*/ 83827 h 123140"/>
                <a:gd name="connsiteX11" fmla="*/ 96488 w 133643"/>
                <a:gd name="connsiteY11" fmla="*/ 83827 h 123140"/>
                <a:gd name="connsiteX12" fmla="*/ 100747 w 133643"/>
                <a:gd name="connsiteY12" fmla="*/ 112497 h 123140"/>
                <a:gd name="connsiteX13" fmla="*/ 88501 w 133643"/>
                <a:gd name="connsiteY13" fmla="*/ 116987 h 123140"/>
                <a:gd name="connsiteX14" fmla="*/ 83887 w 133643"/>
                <a:gd name="connsiteY14" fmla="*/ 120787 h 123140"/>
                <a:gd name="connsiteX15" fmla="*/ 86726 w 133643"/>
                <a:gd name="connsiteY15" fmla="*/ 123205 h 123140"/>
                <a:gd name="connsiteX16" fmla="*/ 109622 w 133643"/>
                <a:gd name="connsiteY16" fmla="*/ 122514 h 123140"/>
                <a:gd name="connsiteX17" fmla="*/ 120093 w 133643"/>
                <a:gd name="connsiteY17" fmla="*/ 122686 h 123140"/>
                <a:gd name="connsiteX18" fmla="*/ 130209 w 133643"/>
                <a:gd name="connsiteY18" fmla="*/ 123205 h 123140"/>
                <a:gd name="connsiteX19" fmla="*/ 133759 w 133643"/>
                <a:gd name="connsiteY19" fmla="*/ 119578 h 123140"/>
                <a:gd name="connsiteX20" fmla="*/ 128790 w 133643"/>
                <a:gd name="connsiteY20" fmla="*/ 116987 h 123140"/>
                <a:gd name="connsiteX21" fmla="*/ 117608 w 133643"/>
                <a:gd name="connsiteY21" fmla="*/ 111461 h 123140"/>
                <a:gd name="connsiteX22" fmla="*/ 101990 w 133643"/>
                <a:gd name="connsiteY22" fmla="*/ 4900 h 123140"/>
                <a:gd name="connsiteX23" fmla="*/ 97730 w 133643"/>
                <a:gd name="connsiteY23" fmla="*/ 64 h 123140"/>
                <a:gd name="connsiteX24" fmla="*/ 91696 w 133643"/>
                <a:gd name="connsiteY24" fmla="*/ 4037 h 123140"/>
                <a:gd name="connsiteX25" fmla="*/ 26560 w 133643"/>
                <a:gd name="connsiteY25" fmla="*/ 102480 h 123140"/>
                <a:gd name="connsiteX26" fmla="*/ 49988 w 133643"/>
                <a:gd name="connsiteY26" fmla="*/ 77610 h 123140"/>
                <a:gd name="connsiteX27" fmla="*/ 87259 w 133643"/>
                <a:gd name="connsiteY27" fmla="*/ 21135 h 123140"/>
                <a:gd name="connsiteX28" fmla="*/ 95601 w 133643"/>
                <a:gd name="connsiteY28" fmla="*/ 77610 h 123140"/>
                <a:gd name="connsiteX29" fmla="*/ 49988 w 133643"/>
                <a:gd name="connsiteY29" fmla="*/ 77610 h 12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643" h="123140">
                  <a:moveTo>
                    <a:pt x="26560" y="102480"/>
                  </a:moveTo>
                  <a:cubicBezTo>
                    <a:pt x="20348" y="111806"/>
                    <a:pt x="14669" y="116296"/>
                    <a:pt x="4197" y="116987"/>
                  </a:cubicBezTo>
                  <a:cubicBezTo>
                    <a:pt x="2423" y="117160"/>
                    <a:pt x="115" y="117160"/>
                    <a:pt x="115" y="120614"/>
                  </a:cubicBezTo>
                  <a:cubicBezTo>
                    <a:pt x="115" y="122514"/>
                    <a:pt x="1713" y="123205"/>
                    <a:pt x="2600" y="123205"/>
                  </a:cubicBezTo>
                  <a:cubicBezTo>
                    <a:pt x="7215" y="123205"/>
                    <a:pt x="13071" y="122514"/>
                    <a:pt x="17864" y="122514"/>
                  </a:cubicBezTo>
                  <a:cubicBezTo>
                    <a:pt x="23543" y="122514"/>
                    <a:pt x="30820" y="123205"/>
                    <a:pt x="36144" y="123205"/>
                  </a:cubicBezTo>
                  <a:cubicBezTo>
                    <a:pt x="37032" y="123205"/>
                    <a:pt x="39694" y="123205"/>
                    <a:pt x="39694" y="119405"/>
                  </a:cubicBezTo>
                  <a:cubicBezTo>
                    <a:pt x="39694" y="117160"/>
                    <a:pt x="37386" y="116987"/>
                    <a:pt x="36677" y="116987"/>
                  </a:cubicBezTo>
                  <a:cubicBezTo>
                    <a:pt x="35257" y="116814"/>
                    <a:pt x="28867" y="116469"/>
                    <a:pt x="28867" y="111806"/>
                  </a:cubicBezTo>
                  <a:cubicBezTo>
                    <a:pt x="28867" y="109733"/>
                    <a:pt x="30642" y="106797"/>
                    <a:pt x="31530" y="105243"/>
                  </a:cubicBezTo>
                  <a:lnTo>
                    <a:pt x="45728" y="83827"/>
                  </a:lnTo>
                  <a:lnTo>
                    <a:pt x="96488" y="83827"/>
                  </a:lnTo>
                  <a:lnTo>
                    <a:pt x="100747" y="112497"/>
                  </a:lnTo>
                  <a:cubicBezTo>
                    <a:pt x="100038" y="114224"/>
                    <a:pt x="98973" y="116987"/>
                    <a:pt x="88501" y="116987"/>
                  </a:cubicBezTo>
                  <a:cubicBezTo>
                    <a:pt x="86371" y="116987"/>
                    <a:pt x="83887" y="116987"/>
                    <a:pt x="83887" y="120787"/>
                  </a:cubicBezTo>
                  <a:cubicBezTo>
                    <a:pt x="83887" y="121478"/>
                    <a:pt x="84419" y="123205"/>
                    <a:pt x="86726" y="123205"/>
                  </a:cubicBezTo>
                  <a:cubicBezTo>
                    <a:pt x="91873" y="123205"/>
                    <a:pt x="104475" y="122514"/>
                    <a:pt x="109622" y="122514"/>
                  </a:cubicBezTo>
                  <a:cubicBezTo>
                    <a:pt x="112816" y="122514"/>
                    <a:pt x="116898" y="122686"/>
                    <a:pt x="120093" y="122686"/>
                  </a:cubicBezTo>
                  <a:cubicBezTo>
                    <a:pt x="123288" y="122859"/>
                    <a:pt x="127015" y="123205"/>
                    <a:pt x="130209" y="123205"/>
                  </a:cubicBezTo>
                  <a:cubicBezTo>
                    <a:pt x="132517" y="123205"/>
                    <a:pt x="133759" y="121823"/>
                    <a:pt x="133759" y="119578"/>
                  </a:cubicBezTo>
                  <a:cubicBezTo>
                    <a:pt x="133759" y="116987"/>
                    <a:pt x="131629" y="116987"/>
                    <a:pt x="128790" y="116987"/>
                  </a:cubicBezTo>
                  <a:cubicBezTo>
                    <a:pt x="118496" y="116987"/>
                    <a:pt x="118141" y="115605"/>
                    <a:pt x="117608" y="111461"/>
                  </a:cubicBezTo>
                  <a:lnTo>
                    <a:pt x="101990" y="4900"/>
                  </a:lnTo>
                  <a:cubicBezTo>
                    <a:pt x="101457" y="1273"/>
                    <a:pt x="101102" y="64"/>
                    <a:pt x="97730" y="64"/>
                  </a:cubicBezTo>
                  <a:cubicBezTo>
                    <a:pt x="94358" y="64"/>
                    <a:pt x="93293" y="1619"/>
                    <a:pt x="91696" y="4037"/>
                  </a:cubicBezTo>
                  <a:lnTo>
                    <a:pt x="26560" y="102480"/>
                  </a:lnTo>
                  <a:close/>
                  <a:moveTo>
                    <a:pt x="49988" y="77610"/>
                  </a:moveTo>
                  <a:lnTo>
                    <a:pt x="87259" y="21135"/>
                  </a:lnTo>
                  <a:lnTo>
                    <a:pt x="95601" y="77610"/>
                  </a:lnTo>
                  <a:lnTo>
                    <a:pt x="49988" y="77610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3D4B069E-D174-2983-536B-D0134976AD3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733903" y="3973223"/>
              <a:ext cx="122462" cy="118921"/>
            </a:xfrm>
            <a:custGeom>
              <a:avLst/>
              <a:gdLst>
                <a:gd name="connsiteX0" fmla="*/ 61482 w 122462"/>
                <a:gd name="connsiteY0" fmla="*/ 52615 h 118921"/>
                <a:gd name="connsiteX1" fmla="*/ 10773 w 122462"/>
                <a:gd name="connsiteY1" fmla="*/ 3517 h 118921"/>
                <a:gd name="connsiteX2" fmla="*/ 5195 w 122462"/>
                <a:gd name="connsiteY2" fmla="*/ 63 h 118921"/>
                <a:gd name="connsiteX3" fmla="*/ 124 w 122462"/>
                <a:gd name="connsiteY3" fmla="*/ 4997 h 118921"/>
                <a:gd name="connsiteX4" fmla="*/ 3420 w 122462"/>
                <a:gd name="connsiteY4" fmla="*/ 9932 h 118921"/>
                <a:gd name="connsiteX5" fmla="*/ 54129 w 122462"/>
                <a:gd name="connsiteY5" fmla="*/ 59523 h 118921"/>
                <a:gd name="connsiteX6" fmla="*/ 3420 w 122462"/>
                <a:gd name="connsiteY6" fmla="*/ 109115 h 118921"/>
                <a:gd name="connsiteX7" fmla="*/ 124 w 122462"/>
                <a:gd name="connsiteY7" fmla="*/ 114050 h 118921"/>
                <a:gd name="connsiteX8" fmla="*/ 5195 w 122462"/>
                <a:gd name="connsiteY8" fmla="*/ 118984 h 118921"/>
                <a:gd name="connsiteX9" fmla="*/ 10773 w 122462"/>
                <a:gd name="connsiteY9" fmla="*/ 115530 h 118921"/>
                <a:gd name="connsiteX10" fmla="*/ 61228 w 122462"/>
                <a:gd name="connsiteY10" fmla="*/ 66432 h 118921"/>
                <a:gd name="connsiteX11" fmla="*/ 113712 w 122462"/>
                <a:gd name="connsiteY11" fmla="*/ 117504 h 118921"/>
                <a:gd name="connsiteX12" fmla="*/ 117515 w 122462"/>
                <a:gd name="connsiteY12" fmla="*/ 118984 h 118921"/>
                <a:gd name="connsiteX13" fmla="*/ 122586 w 122462"/>
                <a:gd name="connsiteY13" fmla="*/ 114050 h 118921"/>
                <a:gd name="connsiteX14" fmla="*/ 121826 w 122462"/>
                <a:gd name="connsiteY14" fmla="*/ 111336 h 118921"/>
                <a:gd name="connsiteX15" fmla="*/ 68581 w 122462"/>
                <a:gd name="connsiteY15" fmla="*/ 59523 h 118921"/>
                <a:gd name="connsiteX16" fmla="*/ 114980 w 122462"/>
                <a:gd name="connsiteY16" fmla="*/ 14373 h 118921"/>
                <a:gd name="connsiteX17" fmla="*/ 121319 w 122462"/>
                <a:gd name="connsiteY17" fmla="*/ 8205 h 118921"/>
                <a:gd name="connsiteX18" fmla="*/ 122586 w 122462"/>
                <a:gd name="connsiteY18" fmla="*/ 4997 h 118921"/>
                <a:gd name="connsiteX19" fmla="*/ 117515 w 122462"/>
                <a:gd name="connsiteY19" fmla="*/ 63 h 118921"/>
                <a:gd name="connsiteX20" fmla="*/ 111684 w 122462"/>
                <a:gd name="connsiteY20" fmla="*/ 3764 h 118921"/>
                <a:gd name="connsiteX21" fmla="*/ 61482 w 122462"/>
                <a:gd name="connsiteY21" fmla="*/ 52615 h 1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462" h="118921">
                  <a:moveTo>
                    <a:pt x="61482" y="52615"/>
                  </a:moveTo>
                  <a:lnTo>
                    <a:pt x="10773" y="3517"/>
                  </a:lnTo>
                  <a:cubicBezTo>
                    <a:pt x="7730" y="556"/>
                    <a:pt x="7223" y="63"/>
                    <a:pt x="5195" y="63"/>
                  </a:cubicBezTo>
                  <a:cubicBezTo>
                    <a:pt x="2659" y="63"/>
                    <a:pt x="124" y="2283"/>
                    <a:pt x="124" y="4997"/>
                  </a:cubicBezTo>
                  <a:cubicBezTo>
                    <a:pt x="124" y="6724"/>
                    <a:pt x="631" y="7218"/>
                    <a:pt x="3420" y="9932"/>
                  </a:cubicBezTo>
                  <a:lnTo>
                    <a:pt x="54129" y="59523"/>
                  </a:lnTo>
                  <a:lnTo>
                    <a:pt x="3420" y="109115"/>
                  </a:lnTo>
                  <a:cubicBezTo>
                    <a:pt x="631" y="111829"/>
                    <a:pt x="124" y="112323"/>
                    <a:pt x="124" y="114050"/>
                  </a:cubicBezTo>
                  <a:cubicBezTo>
                    <a:pt x="124" y="116764"/>
                    <a:pt x="2659" y="118984"/>
                    <a:pt x="5195" y="118984"/>
                  </a:cubicBezTo>
                  <a:cubicBezTo>
                    <a:pt x="7223" y="118984"/>
                    <a:pt x="7730" y="118491"/>
                    <a:pt x="10773" y="115530"/>
                  </a:cubicBezTo>
                  <a:lnTo>
                    <a:pt x="61228" y="66432"/>
                  </a:lnTo>
                  <a:lnTo>
                    <a:pt x="113712" y="117504"/>
                  </a:lnTo>
                  <a:cubicBezTo>
                    <a:pt x="114219" y="117750"/>
                    <a:pt x="115994" y="118984"/>
                    <a:pt x="117515" y="118984"/>
                  </a:cubicBezTo>
                  <a:cubicBezTo>
                    <a:pt x="120558" y="118984"/>
                    <a:pt x="122586" y="116764"/>
                    <a:pt x="122586" y="114050"/>
                  </a:cubicBezTo>
                  <a:cubicBezTo>
                    <a:pt x="122586" y="113556"/>
                    <a:pt x="122586" y="112569"/>
                    <a:pt x="121826" y="111336"/>
                  </a:cubicBezTo>
                  <a:cubicBezTo>
                    <a:pt x="121572" y="110842"/>
                    <a:pt x="81259" y="72106"/>
                    <a:pt x="68581" y="59523"/>
                  </a:cubicBezTo>
                  <a:lnTo>
                    <a:pt x="114980" y="14373"/>
                  </a:lnTo>
                  <a:cubicBezTo>
                    <a:pt x="116248" y="12892"/>
                    <a:pt x="120051" y="9685"/>
                    <a:pt x="121319" y="8205"/>
                  </a:cubicBezTo>
                  <a:cubicBezTo>
                    <a:pt x="121572" y="7711"/>
                    <a:pt x="122586" y="6724"/>
                    <a:pt x="122586" y="4997"/>
                  </a:cubicBezTo>
                  <a:cubicBezTo>
                    <a:pt x="122586" y="2283"/>
                    <a:pt x="120558" y="63"/>
                    <a:pt x="117515" y="63"/>
                  </a:cubicBezTo>
                  <a:cubicBezTo>
                    <a:pt x="115487" y="63"/>
                    <a:pt x="114473" y="1050"/>
                    <a:pt x="111684" y="3764"/>
                  </a:cubicBezTo>
                  <a:lnTo>
                    <a:pt x="61482" y="52615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C9232007-B4A2-B26E-CA87-EED06C51C7E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75278" y="3909321"/>
              <a:ext cx="58822" cy="246724"/>
            </a:xfrm>
            <a:custGeom>
              <a:avLst/>
              <a:gdLst>
                <a:gd name="connsiteX0" fmla="*/ 58957 w 58822"/>
                <a:gd name="connsiteY0" fmla="*/ 244320 h 246724"/>
                <a:gd name="connsiteX1" fmla="*/ 54646 w 58822"/>
                <a:gd name="connsiteY1" fmla="*/ 238892 h 246724"/>
                <a:gd name="connsiteX2" fmla="*/ 14840 w 58822"/>
                <a:gd name="connsiteY2" fmla="*/ 123425 h 246724"/>
                <a:gd name="connsiteX3" fmla="*/ 55660 w 58822"/>
                <a:gd name="connsiteY3" fmla="*/ 6724 h 246724"/>
                <a:gd name="connsiteX4" fmla="*/ 58957 w 58822"/>
                <a:gd name="connsiteY4" fmla="*/ 2530 h 246724"/>
                <a:gd name="connsiteX5" fmla="*/ 56421 w 58822"/>
                <a:gd name="connsiteY5" fmla="*/ 63 h 246724"/>
                <a:gd name="connsiteX6" fmla="*/ 16107 w 58822"/>
                <a:gd name="connsiteY6" fmla="*/ 48174 h 246724"/>
                <a:gd name="connsiteX7" fmla="*/ 134 w 58822"/>
                <a:gd name="connsiteY7" fmla="*/ 123425 h 246724"/>
                <a:gd name="connsiteX8" fmla="*/ 16868 w 58822"/>
                <a:gd name="connsiteY8" fmla="*/ 200403 h 246724"/>
                <a:gd name="connsiteX9" fmla="*/ 56421 w 58822"/>
                <a:gd name="connsiteY9" fmla="*/ 246788 h 246724"/>
                <a:gd name="connsiteX10" fmla="*/ 58957 w 58822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22" h="246724">
                  <a:moveTo>
                    <a:pt x="58957" y="244320"/>
                  </a:moveTo>
                  <a:cubicBezTo>
                    <a:pt x="58957" y="243580"/>
                    <a:pt x="58957" y="243087"/>
                    <a:pt x="54646" y="238892"/>
                  </a:cubicBezTo>
                  <a:cubicBezTo>
                    <a:pt x="22953" y="207805"/>
                    <a:pt x="14840" y="161174"/>
                    <a:pt x="14840" y="123425"/>
                  </a:cubicBezTo>
                  <a:cubicBezTo>
                    <a:pt x="14840" y="80495"/>
                    <a:pt x="24474" y="37565"/>
                    <a:pt x="55660" y="6724"/>
                  </a:cubicBezTo>
                  <a:cubicBezTo>
                    <a:pt x="58957" y="3764"/>
                    <a:pt x="58957" y="3270"/>
                    <a:pt x="58957" y="2530"/>
                  </a:cubicBezTo>
                  <a:cubicBezTo>
                    <a:pt x="58957" y="803"/>
                    <a:pt x="57942" y="63"/>
                    <a:pt x="56421" y="63"/>
                  </a:cubicBezTo>
                  <a:cubicBezTo>
                    <a:pt x="53886" y="63"/>
                    <a:pt x="31067" y="16840"/>
                    <a:pt x="16107" y="48174"/>
                  </a:cubicBezTo>
                  <a:cubicBezTo>
                    <a:pt x="3177" y="75314"/>
                    <a:pt x="134" y="102700"/>
                    <a:pt x="134" y="123425"/>
                  </a:cubicBezTo>
                  <a:cubicBezTo>
                    <a:pt x="134" y="142670"/>
                    <a:pt x="2923" y="172523"/>
                    <a:pt x="16868" y="200403"/>
                  </a:cubicBezTo>
                  <a:cubicBezTo>
                    <a:pt x="32081" y="230750"/>
                    <a:pt x="53886" y="246788"/>
                    <a:pt x="56421" y="246788"/>
                  </a:cubicBezTo>
                  <a:cubicBezTo>
                    <a:pt x="57942" y="246788"/>
                    <a:pt x="58957" y="246047"/>
                    <a:pt x="58957" y="244320"/>
                  </a:cubicBez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56A1BDF-0B2C-F980-BFC2-DE2BFB54686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058920" y="3925111"/>
              <a:ext cx="256334" cy="169253"/>
            </a:xfrm>
            <a:custGeom>
              <a:avLst/>
              <a:gdLst>
                <a:gd name="connsiteX0" fmla="*/ 128432 w 256334"/>
                <a:gd name="connsiteY0" fmla="*/ 136748 h 169253"/>
                <a:gd name="connsiteX1" fmla="*/ 67581 w 256334"/>
                <a:gd name="connsiteY1" fmla="*/ 6231 h 169253"/>
                <a:gd name="connsiteX2" fmla="*/ 56425 w 256334"/>
                <a:gd name="connsiteY2" fmla="*/ 63 h 169253"/>
                <a:gd name="connsiteX3" fmla="*/ 138 w 256334"/>
                <a:gd name="connsiteY3" fmla="*/ 63 h 169253"/>
                <a:gd name="connsiteX4" fmla="*/ 138 w 256334"/>
                <a:gd name="connsiteY4" fmla="*/ 11659 h 169253"/>
                <a:gd name="connsiteX5" fmla="*/ 27521 w 256334"/>
                <a:gd name="connsiteY5" fmla="*/ 11659 h 169253"/>
                <a:gd name="connsiteX6" fmla="*/ 27521 w 256334"/>
                <a:gd name="connsiteY6" fmla="*/ 150565 h 169253"/>
                <a:gd name="connsiteX7" fmla="*/ 20168 w 256334"/>
                <a:gd name="connsiteY7" fmla="*/ 156980 h 169253"/>
                <a:gd name="connsiteX8" fmla="*/ 6477 w 256334"/>
                <a:gd name="connsiteY8" fmla="*/ 157720 h 169253"/>
                <a:gd name="connsiteX9" fmla="*/ 138 w 256334"/>
                <a:gd name="connsiteY9" fmla="*/ 157720 h 169253"/>
                <a:gd name="connsiteX10" fmla="*/ 138 w 256334"/>
                <a:gd name="connsiteY10" fmla="*/ 169316 h 169253"/>
                <a:gd name="connsiteX11" fmla="*/ 34113 w 256334"/>
                <a:gd name="connsiteY11" fmla="*/ 168576 h 169253"/>
                <a:gd name="connsiteX12" fmla="*/ 68342 w 256334"/>
                <a:gd name="connsiteY12" fmla="*/ 169316 h 169253"/>
                <a:gd name="connsiteX13" fmla="*/ 68342 w 256334"/>
                <a:gd name="connsiteY13" fmla="*/ 157720 h 169253"/>
                <a:gd name="connsiteX14" fmla="*/ 62003 w 256334"/>
                <a:gd name="connsiteY14" fmla="*/ 157720 h 169253"/>
                <a:gd name="connsiteX15" fmla="*/ 48565 w 256334"/>
                <a:gd name="connsiteY15" fmla="*/ 156980 h 169253"/>
                <a:gd name="connsiteX16" fmla="*/ 40959 w 256334"/>
                <a:gd name="connsiteY16" fmla="*/ 150565 h 169253"/>
                <a:gd name="connsiteX17" fmla="*/ 40959 w 256334"/>
                <a:gd name="connsiteY17" fmla="*/ 14866 h 169253"/>
                <a:gd name="connsiteX18" fmla="*/ 41212 w 256334"/>
                <a:gd name="connsiteY18" fmla="*/ 14866 h 169253"/>
                <a:gd name="connsiteX19" fmla="*/ 110177 w 256334"/>
                <a:gd name="connsiteY19" fmla="*/ 163148 h 169253"/>
                <a:gd name="connsiteX20" fmla="*/ 118290 w 256334"/>
                <a:gd name="connsiteY20" fmla="*/ 169316 h 169253"/>
                <a:gd name="connsiteX21" fmla="*/ 126403 w 256334"/>
                <a:gd name="connsiteY21" fmla="*/ 163395 h 169253"/>
                <a:gd name="connsiteX22" fmla="*/ 197143 w 256334"/>
                <a:gd name="connsiteY22" fmla="*/ 11659 h 169253"/>
                <a:gd name="connsiteX23" fmla="*/ 197396 w 256334"/>
                <a:gd name="connsiteY23" fmla="*/ 11659 h 169253"/>
                <a:gd name="connsiteX24" fmla="*/ 197396 w 256334"/>
                <a:gd name="connsiteY24" fmla="*/ 157720 h 169253"/>
                <a:gd name="connsiteX25" fmla="*/ 170013 w 256334"/>
                <a:gd name="connsiteY25" fmla="*/ 157720 h 169253"/>
                <a:gd name="connsiteX26" fmla="*/ 170013 w 256334"/>
                <a:gd name="connsiteY26" fmla="*/ 169316 h 169253"/>
                <a:gd name="connsiteX27" fmla="*/ 213116 w 256334"/>
                <a:gd name="connsiteY27" fmla="*/ 168576 h 169253"/>
                <a:gd name="connsiteX28" fmla="*/ 256472 w 256334"/>
                <a:gd name="connsiteY28" fmla="*/ 169316 h 169253"/>
                <a:gd name="connsiteX29" fmla="*/ 256472 w 256334"/>
                <a:gd name="connsiteY29" fmla="*/ 157720 h 169253"/>
                <a:gd name="connsiteX30" fmla="*/ 229089 w 256334"/>
                <a:gd name="connsiteY30" fmla="*/ 157720 h 169253"/>
                <a:gd name="connsiteX31" fmla="*/ 229089 w 256334"/>
                <a:gd name="connsiteY31" fmla="*/ 11659 h 169253"/>
                <a:gd name="connsiteX32" fmla="*/ 256472 w 256334"/>
                <a:gd name="connsiteY32" fmla="*/ 11659 h 169253"/>
                <a:gd name="connsiteX33" fmla="*/ 256472 w 256334"/>
                <a:gd name="connsiteY33" fmla="*/ 63 h 169253"/>
                <a:gd name="connsiteX34" fmla="*/ 200439 w 256334"/>
                <a:gd name="connsiteY34" fmla="*/ 63 h 169253"/>
                <a:gd name="connsiteX35" fmla="*/ 189283 w 256334"/>
                <a:gd name="connsiteY35" fmla="*/ 6231 h 169253"/>
                <a:gd name="connsiteX36" fmla="*/ 128432 w 256334"/>
                <a:gd name="connsiteY36" fmla="*/ 136748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334" h="169253">
                  <a:moveTo>
                    <a:pt x="128432" y="136748"/>
                  </a:moveTo>
                  <a:lnTo>
                    <a:pt x="67581" y="6231"/>
                  </a:lnTo>
                  <a:cubicBezTo>
                    <a:pt x="64792" y="63"/>
                    <a:pt x="62003" y="63"/>
                    <a:pt x="56425" y="63"/>
                  </a:cubicBezTo>
                  <a:lnTo>
                    <a:pt x="138" y="63"/>
                  </a:lnTo>
                  <a:lnTo>
                    <a:pt x="138" y="11659"/>
                  </a:lnTo>
                  <a:lnTo>
                    <a:pt x="27521" y="11659"/>
                  </a:lnTo>
                  <a:lnTo>
                    <a:pt x="27521" y="150565"/>
                  </a:lnTo>
                  <a:cubicBezTo>
                    <a:pt x="27521" y="155993"/>
                    <a:pt x="27267" y="156240"/>
                    <a:pt x="20168" y="156980"/>
                  </a:cubicBezTo>
                  <a:cubicBezTo>
                    <a:pt x="14083" y="157720"/>
                    <a:pt x="13576" y="157720"/>
                    <a:pt x="6477" y="157720"/>
                  </a:cubicBezTo>
                  <a:lnTo>
                    <a:pt x="138" y="157720"/>
                  </a:lnTo>
                  <a:lnTo>
                    <a:pt x="138" y="169316"/>
                  </a:lnTo>
                  <a:cubicBezTo>
                    <a:pt x="9773" y="168576"/>
                    <a:pt x="24225" y="168576"/>
                    <a:pt x="34113" y="168576"/>
                  </a:cubicBezTo>
                  <a:cubicBezTo>
                    <a:pt x="44762" y="168576"/>
                    <a:pt x="57946" y="168576"/>
                    <a:pt x="68342" y="169316"/>
                  </a:cubicBezTo>
                  <a:lnTo>
                    <a:pt x="68342" y="157720"/>
                  </a:lnTo>
                  <a:lnTo>
                    <a:pt x="62003" y="157720"/>
                  </a:lnTo>
                  <a:cubicBezTo>
                    <a:pt x="57439" y="157720"/>
                    <a:pt x="53129" y="157473"/>
                    <a:pt x="48565" y="156980"/>
                  </a:cubicBezTo>
                  <a:cubicBezTo>
                    <a:pt x="41212" y="156240"/>
                    <a:pt x="40959" y="155993"/>
                    <a:pt x="40959" y="150565"/>
                  </a:cubicBezTo>
                  <a:lnTo>
                    <a:pt x="40959" y="14866"/>
                  </a:lnTo>
                  <a:lnTo>
                    <a:pt x="41212" y="14866"/>
                  </a:lnTo>
                  <a:lnTo>
                    <a:pt x="110177" y="163148"/>
                  </a:lnTo>
                  <a:cubicBezTo>
                    <a:pt x="112458" y="168082"/>
                    <a:pt x="115501" y="169316"/>
                    <a:pt x="118290" y="169316"/>
                  </a:cubicBezTo>
                  <a:cubicBezTo>
                    <a:pt x="123361" y="169316"/>
                    <a:pt x="125389" y="165615"/>
                    <a:pt x="126403" y="163395"/>
                  </a:cubicBezTo>
                  <a:lnTo>
                    <a:pt x="197143" y="11659"/>
                  </a:lnTo>
                  <a:lnTo>
                    <a:pt x="197396" y="11659"/>
                  </a:lnTo>
                  <a:lnTo>
                    <a:pt x="197396" y="157720"/>
                  </a:lnTo>
                  <a:lnTo>
                    <a:pt x="170013" y="157720"/>
                  </a:lnTo>
                  <a:lnTo>
                    <a:pt x="170013" y="169316"/>
                  </a:lnTo>
                  <a:cubicBezTo>
                    <a:pt x="179141" y="168576"/>
                    <a:pt x="202721" y="168576"/>
                    <a:pt x="213116" y="168576"/>
                  </a:cubicBezTo>
                  <a:cubicBezTo>
                    <a:pt x="223511" y="168576"/>
                    <a:pt x="247345" y="168576"/>
                    <a:pt x="256472" y="169316"/>
                  </a:cubicBezTo>
                  <a:lnTo>
                    <a:pt x="256472" y="157720"/>
                  </a:lnTo>
                  <a:lnTo>
                    <a:pt x="229089" y="157720"/>
                  </a:lnTo>
                  <a:lnTo>
                    <a:pt x="229089" y="11659"/>
                  </a:lnTo>
                  <a:lnTo>
                    <a:pt x="256472" y="11659"/>
                  </a:lnTo>
                  <a:lnTo>
                    <a:pt x="256472" y="63"/>
                  </a:lnTo>
                  <a:lnTo>
                    <a:pt x="200439" y="63"/>
                  </a:lnTo>
                  <a:cubicBezTo>
                    <a:pt x="194861" y="63"/>
                    <a:pt x="192072" y="63"/>
                    <a:pt x="189283" y="6231"/>
                  </a:cubicBezTo>
                  <a:lnTo>
                    <a:pt x="128432" y="136748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F53CD0F2-F243-9661-B65B-70E27965422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334615" y="4009787"/>
              <a:ext cx="153521" cy="121585"/>
            </a:xfrm>
            <a:custGeom>
              <a:avLst/>
              <a:gdLst>
                <a:gd name="connsiteX0" fmla="*/ 86760 w 153521"/>
                <a:gd name="connsiteY0" fmla="*/ 4900 h 121585"/>
                <a:gd name="connsiteX1" fmla="*/ 76998 w 153521"/>
                <a:gd name="connsiteY1" fmla="*/ 64 h 121585"/>
                <a:gd name="connsiteX2" fmla="*/ 67059 w 153521"/>
                <a:gd name="connsiteY2" fmla="*/ 4900 h 121585"/>
                <a:gd name="connsiteX3" fmla="*/ 19317 w 153521"/>
                <a:gd name="connsiteY3" fmla="*/ 108870 h 121585"/>
                <a:gd name="connsiteX4" fmla="*/ 13637 w 153521"/>
                <a:gd name="connsiteY4" fmla="*/ 111633 h 121585"/>
                <a:gd name="connsiteX5" fmla="*/ 5473 w 153521"/>
                <a:gd name="connsiteY5" fmla="*/ 111979 h 121585"/>
                <a:gd name="connsiteX6" fmla="*/ 149 w 153521"/>
                <a:gd name="connsiteY6" fmla="*/ 111979 h 121585"/>
                <a:gd name="connsiteX7" fmla="*/ 149 w 153521"/>
                <a:gd name="connsiteY7" fmla="*/ 121650 h 121585"/>
                <a:gd name="connsiteX8" fmla="*/ 22334 w 153521"/>
                <a:gd name="connsiteY8" fmla="*/ 120959 h 121585"/>
                <a:gd name="connsiteX9" fmla="*/ 47536 w 153521"/>
                <a:gd name="connsiteY9" fmla="*/ 121650 h 121585"/>
                <a:gd name="connsiteX10" fmla="*/ 47536 w 153521"/>
                <a:gd name="connsiteY10" fmla="*/ 111979 h 121585"/>
                <a:gd name="connsiteX11" fmla="*/ 32273 w 153521"/>
                <a:gd name="connsiteY11" fmla="*/ 110597 h 121585"/>
                <a:gd name="connsiteX12" fmla="*/ 33160 w 153521"/>
                <a:gd name="connsiteY12" fmla="*/ 108697 h 121585"/>
                <a:gd name="connsiteX13" fmla="*/ 42744 w 153521"/>
                <a:gd name="connsiteY13" fmla="*/ 87800 h 121585"/>
                <a:gd name="connsiteX14" fmla="*/ 96876 w 153521"/>
                <a:gd name="connsiteY14" fmla="*/ 87800 h 121585"/>
                <a:gd name="connsiteX15" fmla="*/ 108058 w 153521"/>
                <a:gd name="connsiteY15" fmla="*/ 111979 h 121585"/>
                <a:gd name="connsiteX16" fmla="*/ 92084 w 153521"/>
                <a:gd name="connsiteY16" fmla="*/ 111979 h 121585"/>
                <a:gd name="connsiteX17" fmla="*/ 92084 w 153521"/>
                <a:gd name="connsiteY17" fmla="*/ 121650 h 121585"/>
                <a:gd name="connsiteX18" fmla="*/ 124386 w 153521"/>
                <a:gd name="connsiteY18" fmla="*/ 120959 h 121585"/>
                <a:gd name="connsiteX19" fmla="*/ 153670 w 153521"/>
                <a:gd name="connsiteY19" fmla="*/ 121650 h 121585"/>
                <a:gd name="connsiteX20" fmla="*/ 153670 w 153521"/>
                <a:gd name="connsiteY20" fmla="*/ 111979 h 121585"/>
                <a:gd name="connsiteX21" fmla="*/ 136100 w 153521"/>
                <a:gd name="connsiteY21" fmla="*/ 111979 h 121585"/>
                <a:gd name="connsiteX22" fmla="*/ 86760 w 153521"/>
                <a:gd name="connsiteY22" fmla="*/ 4900 h 121585"/>
                <a:gd name="connsiteX23" fmla="*/ 69722 w 153521"/>
                <a:gd name="connsiteY23" fmla="*/ 29079 h 121585"/>
                <a:gd name="connsiteX24" fmla="*/ 92439 w 153521"/>
                <a:gd name="connsiteY24" fmla="*/ 78128 h 121585"/>
                <a:gd name="connsiteX25" fmla="*/ 47181 w 153521"/>
                <a:gd name="connsiteY25" fmla="*/ 78128 h 121585"/>
                <a:gd name="connsiteX26" fmla="*/ 69722 w 153521"/>
                <a:gd name="connsiteY26" fmla="*/ 29079 h 12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3521" h="121585">
                  <a:moveTo>
                    <a:pt x="86760" y="4900"/>
                  </a:moveTo>
                  <a:cubicBezTo>
                    <a:pt x="84453" y="64"/>
                    <a:pt x="82323" y="64"/>
                    <a:pt x="76998" y="64"/>
                  </a:cubicBezTo>
                  <a:cubicBezTo>
                    <a:pt x="71496" y="64"/>
                    <a:pt x="69367" y="64"/>
                    <a:pt x="67059" y="4900"/>
                  </a:cubicBezTo>
                  <a:lnTo>
                    <a:pt x="19317" y="108870"/>
                  </a:lnTo>
                  <a:cubicBezTo>
                    <a:pt x="18252" y="110942"/>
                    <a:pt x="18074" y="111115"/>
                    <a:pt x="13637" y="111633"/>
                  </a:cubicBezTo>
                  <a:cubicBezTo>
                    <a:pt x="10265" y="111979"/>
                    <a:pt x="8490" y="111979"/>
                    <a:pt x="5473" y="111979"/>
                  </a:cubicBezTo>
                  <a:lnTo>
                    <a:pt x="149" y="111979"/>
                  </a:lnTo>
                  <a:lnTo>
                    <a:pt x="149" y="121650"/>
                  </a:lnTo>
                  <a:cubicBezTo>
                    <a:pt x="859" y="121650"/>
                    <a:pt x="14347" y="120959"/>
                    <a:pt x="22334" y="120959"/>
                  </a:cubicBezTo>
                  <a:cubicBezTo>
                    <a:pt x="30143" y="120959"/>
                    <a:pt x="46649" y="121650"/>
                    <a:pt x="47536" y="121650"/>
                  </a:cubicBezTo>
                  <a:lnTo>
                    <a:pt x="47536" y="111979"/>
                  </a:lnTo>
                  <a:cubicBezTo>
                    <a:pt x="47004" y="111979"/>
                    <a:pt x="32273" y="111979"/>
                    <a:pt x="32273" y="110597"/>
                  </a:cubicBezTo>
                  <a:cubicBezTo>
                    <a:pt x="32273" y="110424"/>
                    <a:pt x="32983" y="109043"/>
                    <a:pt x="33160" y="108697"/>
                  </a:cubicBezTo>
                  <a:lnTo>
                    <a:pt x="42744" y="87800"/>
                  </a:lnTo>
                  <a:lnTo>
                    <a:pt x="96876" y="87800"/>
                  </a:lnTo>
                  <a:lnTo>
                    <a:pt x="108058" y="111979"/>
                  </a:lnTo>
                  <a:lnTo>
                    <a:pt x="92084" y="111979"/>
                  </a:lnTo>
                  <a:lnTo>
                    <a:pt x="92084" y="121650"/>
                  </a:lnTo>
                  <a:cubicBezTo>
                    <a:pt x="101313" y="120959"/>
                    <a:pt x="114979" y="120959"/>
                    <a:pt x="124386" y="120959"/>
                  </a:cubicBezTo>
                  <a:cubicBezTo>
                    <a:pt x="135390" y="120959"/>
                    <a:pt x="151186" y="121478"/>
                    <a:pt x="153670" y="121650"/>
                  </a:cubicBezTo>
                  <a:lnTo>
                    <a:pt x="153670" y="111979"/>
                  </a:lnTo>
                  <a:lnTo>
                    <a:pt x="136100" y="111979"/>
                  </a:lnTo>
                  <a:lnTo>
                    <a:pt x="86760" y="4900"/>
                  </a:lnTo>
                  <a:close/>
                  <a:moveTo>
                    <a:pt x="69722" y="29079"/>
                  </a:moveTo>
                  <a:lnTo>
                    <a:pt x="92439" y="78128"/>
                  </a:lnTo>
                  <a:lnTo>
                    <a:pt x="47181" y="78128"/>
                  </a:lnTo>
                  <a:lnTo>
                    <a:pt x="69722" y="29079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0C09534A-3FE2-BB86-EBEE-87BE9091C80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603631" y="3973223"/>
              <a:ext cx="122462" cy="118921"/>
            </a:xfrm>
            <a:custGeom>
              <a:avLst/>
              <a:gdLst>
                <a:gd name="connsiteX0" fmla="*/ 61516 w 122462"/>
                <a:gd name="connsiteY0" fmla="*/ 52615 h 118921"/>
                <a:gd name="connsiteX1" fmla="*/ 10807 w 122462"/>
                <a:gd name="connsiteY1" fmla="*/ 3517 h 118921"/>
                <a:gd name="connsiteX2" fmla="*/ 5229 w 122462"/>
                <a:gd name="connsiteY2" fmla="*/ 63 h 118921"/>
                <a:gd name="connsiteX3" fmla="*/ 158 w 122462"/>
                <a:gd name="connsiteY3" fmla="*/ 4997 h 118921"/>
                <a:gd name="connsiteX4" fmla="*/ 3454 w 122462"/>
                <a:gd name="connsiteY4" fmla="*/ 9932 h 118921"/>
                <a:gd name="connsiteX5" fmla="*/ 54163 w 122462"/>
                <a:gd name="connsiteY5" fmla="*/ 59523 h 118921"/>
                <a:gd name="connsiteX6" fmla="*/ 3454 w 122462"/>
                <a:gd name="connsiteY6" fmla="*/ 109115 h 118921"/>
                <a:gd name="connsiteX7" fmla="*/ 158 w 122462"/>
                <a:gd name="connsiteY7" fmla="*/ 114050 h 118921"/>
                <a:gd name="connsiteX8" fmla="*/ 5229 w 122462"/>
                <a:gd name="connsiteY8" fmla="*/ 118984 h 118921"/>
                <a:gd name="connsiteX9" fmla="*/ 10807 w 122462"/>
                <a:gd name="connsiteY9" fmla="*/ 115530 h 118921"/>
                <a:gd name="connsiteX10" fmla="*/ 61263 w 122462"/>
                <a:gd name="connsiteY10" fmla="*/ 66432 h 118921"/>
                <a:gd name="connsiteX11" fmla="*/ 113747 w 122462"/>
                <a:gd name="connsiteY11" fmla="*/ 117504 h 118921"/>
                <a:gd name="connsiteX12" fmla="*/ 117550 w 122462"/>
                <a:gd name="connsiteY12" fmla="*/ 118984 h 118921"/>
                <a:gd name="connsiteX13" fmla="*/ 122621 w 122462"/>
                <a:gd name="connsiteY13" fmla="*/ 114050 h 118921"/>
                <a:gd name="connsiteX14" fmla="*/ 121860 w 122462"/>
                <a:gd name="connsiteY14" fmla="*/ 111336 h 118921"/>
                <a:gd name="connsiteX15" fmla="*/ 68615 w 122462"/>
                <a:gd name="connsiteY15" fmla="*/ 59523 h 118921"/>
                <a:gd name="connsiteX16" fmla="*/ 115014 w 122462"/>
                <a:gd name="connsiteY16" fmla="*/ 14373 h 118921"/>
                <a:gd name="connsiteX17" fmla="*/ 121353 w 122462"/>
                <a:gd name="connsiteY17" fmla="*/ 8205 h 118921"/>
                <a:gd name="connsiteX18" fmla="*/ 122621 w 122462"/>
                <a:gd name="connsiteY18" fmla="*/ 4997 h 118921"/>
                <a:gd name="connsiteX19" fmla="*/ 117550 w 122462"/>
                <a:gd name="connsiteY19" fmla="*/ 63 h 118921"/>
                <a:gd name="connsiteX20" fmla="*/ 111718 w 122462"/>
                <a:gd name="connsiteY20" fmla="*/ 3764 h 118921"/>
                <a:gd name="connsiteX21" fmla="*/ 61516 w 122462"/>
                <a:gd name="connsiteY21" fmla="*/ 52615 h 1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462" h="118921">
                  <a:moveTo>
                    <a:pt x="61516" y="52615"/>
                  </a:moveTo>
                  <a:lnTo>
                    <a:pt x="10807" y="3517"/>
                  </a:lnTo>
                  <a:cubicBezTo>
                    <a:pt x="7765" y="556"/>
                    <a:pt x="7257" y="63"/>
                    <a:pt x="5229" y="63"/>
                  </a:cubicBezTo>
                  <a:cubicBezTo>
                    <a:pt x="2694" y="63"/>
                    <a:pt x="158" y="2283"/>
                    <a:pt x="158" y="4997"/>
                  </a:cubicBezTo>
                  <a:cubicBezTo>
                    <a:pt x="158" y="6724"/>
                    <a:pt x="665" y="7218"/>
                    <a:pt x="3454" y="9932"/>
                  </a:cubicBezTo>
                  <a:lnTo>
                    <a:pt x="54163" y="59523"/>
                  </a:lnTo>
                  <a:lnTo>
                    <a:pt x="3454" y="109115"/>
                  </a:lnTo>
                  <a:cubicBezTo>
                    <a:pt x="665" y="111829"/>
                    <a:pt x="158" y="112323"/>
                    <a:pt x="158" y="114050"/>
                  </a:cubicBezTo>
                  <a:cubicBezTo>
                    <a:pt x="158" y="116764"/>
                    <a:pt x="2694" y="118984"/>
                    <a:pt x="5229" y="118984"/>
                  </a:cubicBezTo>
                  <a:cubicBezTo>
                    <a:pt x="7257" y="118984"/>
                    <a:pt x="7765" y="118491"/>
                    <a:pt x="10807" y="115530"/>
                  </a:cubicBezTo>
                  <a:lnTo>
                    <a:pt x="61263" y="66432"/>
                  </a:lnTo>
                  <a:lnTo>
                    <a:pt x="113747" y="117504"/>
                  </a:lnTo>
                  <a:cubicBezTo>
                    <a:pt x="114254" y="117750"/>
                    <a:pt x="116028" y="118984"/>
                    <a:pt x="117550" y="118984"/>
                  </a:cubicBezTo>
                  <a:cubicBezTo>
                    <a:pt x="120592" y="118984"/>
                    <a:pt x="122621" y="116764"/>
                    <a:pt x="122621" y="114050"/>
                  </a:cubicBezTo>
                  <a:cubicBezTo>
                    <a:pt x="122621" y="113556"/>
                    <a:pt x="122621" y="112569"/>
                    <a:pt x="121860" y="111336"/>
                  </a:cubicBezTo>
                  <a:cubicBezTo>
                    <a:pt x="121606" y="110842"/>
                    <a:pt x="81293" y="72106"/>
                    <a:pt x="68615" y="59523"/>
                  </a:cubicBezTo>
                  <a:lnTo>
                    <a:pt x="115014" y="14373"/>
                  </a:lnTo>
                  <a:cubicBezTo>
                    <a:pt x="116282" y="12892"/>
                    <a:pt x="120085" y="9685"/>
                    <a:pt x="121353" y="8205"/>
                  </a:cubicBezTo>
                  <a:cubicBezTo>
                    <a:pt x="121606" y="7711"/>
                    <a:pt x="122621" y="6724"/>
                    <a:pt x="122621" y="4997"/>
                  </a:cubicBezTo>
                  <a:cubicBezTo>
                    <a:pt x="122621" y="2283"/>
                    <a:pt x="120592" y="63"/>
                    <a:pt x="117550" y="63"/>
                  </a:cubicBezTo>
                  <a:cubicBezTo>
                    <a:pt x="115521" y="63"/>
                    <a:pt x="114507" y="1050"/>
                    <a:pt x="111718" y="3764"/>
                  </a:cubicBezTo>
                  <a:lnTo>
                    <a:pt x="61516" y="52615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FA0FDAC2-188E-FF2A-82B9-D99D3C4BC4A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845005" y="3909321"/>
              <a:ext cx="58822" cy="246724"/>
            </a:xfrm>
            <a:custGeom>
              <a:avLst/>
              <a:gdLst>
                <a:gd name="connsiteX0" fmla="*/ 58991 w 58822"/>
                <a:gd name="connsiteY0" fmla="*/ 244320 h 246724"/>
                <a:gd name="connsiteX1" fmla="*/ 54680 w 58822"/>
                <a:gd name="connsiteY1" fmla="*/ 238892 h 246724"/>
                <a:gd name="connsiteX2" fmla="*/ 14874 w 58822"/>
                <a:gd name="connsiteY2" fmla="*/ 123425 h 246724"/>
                <a:gd name="connsiteX3" fmla="*/ 55695 w 58822"/>
                <a:gd name="connsiteY3" fmla="*/ 6724 h 246724"/>
                <a:gd name="connsiteX4" fmla="*/ 58991 w 58822"/>
                <a:gd name="connsiteY4" fmla="*/ 2530 h 246724"/>
                <a:gd name="connsiteX5" fmla="*/ 56455 w 58822"/>
                <a:gd name="connsiteY5" fmla="*/ 63 h 246724"/>
                <a:gd name="connsiteX6" fmla="*/ 16142 w 58822"/>
                <a:gd name="connsiteY6" fmla="*/ 48174 h 246724"/>
                <a:gd name="connsiteX7" fmla="*/ 168 w 58822"/>
                <a:gd name="connsiteY7" fmla="*/ 123425 h 246724"/>
                <a:gd name="connsiteX8" fmla="*/ 16902 w 58822"/>
                <a:gd name="connsiteY8" fmla="*/ 200403 h 246724"/>
                <a:gd name="connsiteX9" fmla="*/ 56455 w 58822"/>
                <a:gd name="connsiteY9" fmla="*/ 246788 h 246724"/>
                <a:gd name="connsiteX10" fmla="*/ 58991 w 58822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22" h="246724">
                  <a:moveTo>
                    <a:pt x="58991" y="244320"/>
                  </a:moveTo>
                  <a:cubicBezTo>
                    <a:pt x="58991" y="243580"/>
                    <a:pt x="58991" y="243087"/>
                    <a:pt x="54680" y="238892"/>
                  </a:cubicBezTo>
                  <a:cubicBezTo>
                    <a:pt x="22987" y="207805"/>
                    <a:pt x="14874" y="161174"/>
                    <a:pt x="14874" y="123425"/>
                  </a:cubicBezTo>
                  <a:cubicBezTo>
                    <a:pt x="14874" y="80495"/>
                    <a:pt x="24509" y="37565"/>
                    <a:pt x="55695" y="6724"/>
                  </a:cubicBezTo>
                  <a:cubicBezTo>
                    <a:pt x="58991" y="3764"/>
                    <a:pt x="58991" y="3270"/>
                    <a:pt x="58991" y="2530"/>
                  </a:cubicBezTo>
                  <a:cubicBezTo>
                    <a:pt x="58991" y="803"/>
                    <a:pt x="57977" y="63"/>
                    <a:pt x="56455" y="63"/>
                  </a:cubicBezTo>
                  <a:cubicBezTo>
                    <a:pt x="53920" y="63"/>
                    <a:pt x="31101" y="16840"/>
                    <a:pt x="16142" y="48174"/>
                  </a:cubicBezTo>
                  <a:cubicBezTo>
                    <a:pt x="3211" y="75314"/>
                    <a:pt x="168" y="102700"/>
                    <a:pt x="168" y="123425"/>
                  </a:cubicBezTo>
                  <a:cubicBezTo>
                    <a:pt x="168" y="142670"/>
                    <a:pt x="2957" y="172523"/>
                    <a:pt x="16902" y="200403"/>
                  </a:cubicBezTo>
                  <a:cubicBezTo>
                    <a:pt x="32115" y="230750"/>
                    <a:pt x="53920" y="246788"/>
                    <a:pt x="56455" y="246788"/>
                  </a:cubicBezTo>
                  <a:cubicBezTo>
                    <a:pt x="57977" y="246788"/>
                    <a:pt x="58991" y="246047"/>
                    <a:pt x="58991" y="244320"/>
                  </a:cubicBez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60025EC1-5044-3DCC-62ED-D939612D743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928394" y="3926592"/>
              <a:ext cx="173424" cy="167772"/>
            </a:xfrm>
            <a:custGeom>
              <a:avLst/>
              <a:gdLst>
                <a:gd name="connsiteX0" fmla="*/ 173597 w 173424"/>
                <a:gd name="connsiteY0" fmla="*/ 100233 h 167772"/>
                <a:gd name="connsiteX1" fmla="*/ 161680 w 173424"/>
                <a:gd name="connsiteY1" fmla="*/ 100233 h 167772"/>
                <a:gd name="connsiteX2" fmla="*/ 102097 w 173424"/>
                <a:gd name="connsiteY2" fmla="*/ 156240 h 167772"/>
                <a:gd name="connsiteX3" fmla="*/ 63558 w 173424"/>
                <a:gd name="connsiteY3" fmla="*/ 156240 h 167772"/>
                <a:gd name="connsiteX4" fmla="*/ 63558 w 173424"/>
                <a:gd name="connsiteY4" fmla="*/ 86663 h 167772"/>
                <a:gd name="connsiteX5" fmla="*/ 77503 w 173424"/>
                <a:gd name="connsiteY5" fmla="*/ 86663 h 167772"/>
                <a:gd name="connsiteX6" fmla="*/ 104379 w 173424"/>
                <a:gd name="connsiteY6" fmla="*/ 115530 h 167772"/>
                <a:gd name="connsiteX7" fmla="*/ 116296 w 173424"/>
                <a:gd name="connsiteY7" fmla="*/ 115530 h 167772"/>
                <a:gd name="connsiteX8" fmla="*/ 116296 w 173424"/>
                <a:gd name="connsiteY8" fmla="*/ 46200 h 167772"/>
                <a:gd name="connsiteX9" fmla="*/ 104379 w 173424"/>
                <a:gd name="connsiteY9" fmla="*/ 46200 h 167772"/>
                <a:gd name="connsiteX10" fmla="*/ 77503 w 173424"/>
                <a:gd name="connsiteY10" fmla="*/ 75067 h 167772"/>
                <a:gd name="connsiteX11" fmla="*/ 63558 w 173424"/>
                <a:gd name="connsiteY11" fmla="*/ 75067 h 167772"/>
                <a:gd name="connsiteX12" fmla="*/ 63558 w 173424"/>
                <a:gd name="connsiteY12" fmla="*/ 11659 h 167772"/>
                <a:gd name="connsiteX13" fmla="*/ 102097 w 173424"/>
                <a:gd name="connsiteY13" fmla="*/ 11659 h 167772"/>
                <a:gd name="connsiteX14" fmla="*/ 153567 w 173424"/>
                <a:gd name="connsiteY14" fmla="*/ 59523 h 167772"/>
                <a:gd name="connsiteX15" fmla="*/ 165484 w 173424"/>
                <a:gd name="connsiteY15" fmla="*/ 59523 h 167772"/>
                <a:gd name="connsiteX16" fmla="*/ 157624 w 173424"/>
                <a:gd name="connsiteY16" fmla="*/ 63 h 167772"/>
                <a:gd name="connsiteX17" fmla="*/ 172 w 173424"/>
                <a:gd name="connsiteY17" fmla="*/ 63 h 167772"/>
                <a:gd name="connsiteX18" fmla="*/ 172 w 173424"/>
                <a:gd name="connsiteY18" fmla="*/ 11659 h 167772"/>
                <a:gd name="connsiteX19" fmla="*/ 27555 w 173424"/>
                <a:gd name="connsiteY19" fmla="*/ 11659 h 167772"/>
                <a:gd name="connsiteX20" fmla="*/ 27555 w 173424"/>
                <a:gd name="connsiteY20" fmla="*/ 156240 h 167772"/>
                <a:gd name="connsiteX21" fmla="*/ 172 w 173424"/>
                <a:gd name="connsiteY21" fmla="*/ 156240 h 167772"/>
                <a:gd name="connsiteX22" fmla="*/ 172 w 173424"/>
                <a:gd name="connsiteY22" fmla="*/ 167836 h 167772"/>
                <a:gd name="connsiteX23" fmla="*/ 161934 w 173424"/>
                <a:gd name="connsiteY23" fmla="*/ 167836 h 167772"/>
                <a:gd name="connsiteX24" fmla="*/ 173597 w 173424"/>
                <a:gd name="connsiteY24" fmla="*/ 100233 h 16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3424" h="167772">
                  <a:moveTo>
                    <a:pt x="173597" y="100233"/>
                  </a:moveTo>
                  <a:lnTo>
                    <a:pt x="161680" y="100233"/>
                  </a:lnTo>
                  <a:cubicBezTo>
                    <a:pt x="156102" y="134281"/>
                    <a:pt x="149003" y="156240"/>
                    <a:pt x="102097" y="156240"/>
                  </a:cubicBezTo>
                  <a:lnTo>
                    <a:pt x="63558" y="156240"/>
                  </a:lnTo>
                  <a:lnTo>
                    <a:pt x="63558" y="86663"/>
                  </a:lnTo>
                  <a:lnTo>
                    <a:pt x="77503" y="86663"/>
                  </a:lnTo>
                  <a:cubicBezTo>
                    <a:pt x="101844" y="86663"/>
                    <a:pt x="104379" y="97272"/>
                    <a:pt x="104379" y="115530"/>
                  </a:cubicBezTo>
                  <a:lnTo>
                    <a:pt x="116296" y="115530"/>
                  </a:lnTo>
                  <a:lnTo>
                    <a:pt x="116296" y="46200"/>
                  </a:lnTo>
                  <a:lnTo>
                    <a:pt x="104379" y="46200"/>
                  </a:lnTo>
                  <a:cubicBezTo>
                    <a:pt x="104379" y="64458"/>
                    <a:pt x="102097" y="75067"/>
                    <a:pt x="77503" y="75067"/>
                  </a:cubicBezTo>
                  <a:lnTo>
                    <a:pt x="63558" y="75067"/>
                  </a:lnTo>
                  <a:lnTo>
                    <a:pt x="63558" y="11659"/>
                  </a:lnTo>
                  <a:lnTo>
                    <a:pt x="102097" y="11659"/>
                  </a:lnTo>
                  <a:cubicBezTo>
                    <a:pt x="142918" y="11659"/>
                    <a:pt x="149510" y="29670"/>
                    <a:pt x="153567" y="59523"/>
                  </a:cubicBezTo>
                  <a:lnTo>
                    <a:pt x="165484" y="59523"/>
                  </a:lnTo>
                  <a:lnTo>
                    <a:pt x="157624" y="63"/>
                  </a:lnTo>
                  <a:lnTo>
                    <a:pt x="172" y="63"/>
                  </a:lnTo>
                  <a:lnTo>
                    <a:pt x="172" y="11659"/>
                  </a:lnTo>
                  <a:lnTo>
                    <a:pt x="27555" y="11659"/>
                  </a:lnTo>
                  <a:lnTo>
                    <a:pt x="27555" y="156240"/>
                  </a:lnTo>
                  <a:lnTo>
                    <a:pt x="172" y="156240"/>
                  </a:lnTo>
                  <a:lnTo>
                    <a:pt x="172" y="167836"/>
                  </a:lnTo>
                  <a:lnTo>
                    <a:pt x="161934" y="167836"/>
                  </a:lnTo>
                  <a:lnTo>
                    <a:pt x="173597" y="100233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094AB9C7-6938-144D-1EBC-5F633ABD8BC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203685" y="3973223"/>
              <a:ext cx="122462" cy="118921"/>
            </a:xfrm>
            <a:custGeom>
              <a:avLst/>
              <a:gdLst>
                <a:gd name="connsiteX0" fmla="*/ 61540 w 122462"/>
                <a:gd name="connsiteY0" fmla="*/ 52615 h 118921"/>
                <a:gd name="connsiteX1" fmla="*/ 10831 w 122462"/>
                <a:gd name="connsiteY1" fmla="*/ 3517 h 118921"/>
                <a:gd name="connsiteX2" fmla="*/ 5253 w 122462"/>
                <a:gd name="connsiteY2" fmla="*/ 63 h 118921"/>
                <a:gd name="connsiteX3" fmla="*/ 182 w 122462"/>
                <a:gd name="connsiteY3" fmla="*/ 4997 h 118921"/>
                <a:gd name="connsiteX4" fmla="*/ 3478 w 122462"/>
                <a:gd name="connsiteY4" fmla="*/ 9932 h 118921"/>
                <a:gd name="connsiteX5" fmla="*/ 54187 w 122462"/>
                <a:gd name="connsiteY5" fmla="*/ 59523 h 118921"/>
                <a:gd name="connsiteX6" fmla="*/ 3478 w 122462"/>
                <a:gd name="connsiteY6" fmla="*/ 109115 h 118921"/>
                <a:gd name="connsiteX7" fmla="*/ 182 w 122462"/>
                <a:gd name="connsiteY7" fmla="*/ 114050 h 118921"/>
                <a:gd name="connsiteX8" fmla="*/ 5253 w 122462"/>
                <a:gd name="connsiteY8" fmla="*/ 118984 h 118921"/>
                <a:gd name="connsiteX9" fmla="*/ 10831 w 122462"/>
                <a:gd name="connsiteY9" fmla="*/ 115530 h 118921"/>
                <a:gd name="connsiteX10" fmla="*/ 61286 w 122462"/>
                <a:gd name="connsiteY10" fmla="*/ 66432 h 118921"/>
                <a:gd name="connsiteX11" fmla="*/ 113770 w 122462"/>
                <a:gd name="connsiteY11" fmla="*/ 117504 h 118921"/>
                <a:gd name="connsiteX12" fmla="*/ 117573 w 122462"/>
                <a:gd name="connsiteY12" fmla="*/ 118984 h 118921"/>
                <a:gd name="connsiteX13" fmla="*/ 122644 w 122462"/>
                <a:gd name="connsiteY13" fmla="*/ 114050 h 118921"/>
                <a:gd name="connsiteX14" fmla="*/ 121884 w 122462"/>
                <a:gd name="connsiteY14" fmla="*/ 111336 h 118921"/>
                <a:gd name="connsiteX15" fmla="*/ 68639 w 122462"/>
                <a:gd name="connsiteY15" fmla="*/ 59523 h 118921"/>
                <a:gd name="connsiteX16" fmla="*/ 115038 w 122462"/>
                <a:gd name="connsiteY16" fmla="*/ 14373 h 118921"/>
                <a:gd name="connsiteX17" fmla="*/ 121376 w 122462"/>
                <a:gd name="connsiteY17" fmla="*/ 8205 h 118921"/>
                <a:gd name="connsiteX18" fmla="*/ 122644 w 122462"/>
                <a:gd name="connsiteY18" fmla="*/ 4997 h 118921"/>
                <a:gd name="connsiteX19" fmla="*/ 117573 w 122462"/>
                <a:gd name="connsiteY19" fmla="*/ 63 h 118921"/>
                <a:gd name="connsiteX20" fmla="*/ 111742 w 122462"/>
                <a:gd name="connsiteY20" fmla="*/ 3764 h 118921"/>
                <a:gd name="connsiteX21" fmla="*/ 61540 w 122462"/>
                <a:gd name="connsiteY21" fmla="*/ 52615 h 11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462" h="118921">
                  <a:moveTo>
                    <a:pt x="61540" y="52615"/>
                  </a:moveTo>
                  <a:lnTo>
                    <a:pt x="10831" y="3517"/>
                  </a:lnTo>
                  <a:cubicBezTo>
                    <a:pt x="7788" y="556"/>
                    <a:pt x="7281" y="63"/>
                    <a:pt x="5253" y="63"/>
                  </a:cubicBezTo>
                  <a:cubicBezTo>
                    <a:pt x="2717" y="63"/>
                    <a:pt x="182" y="2283"/>
                    <a:pt x="182" y="4997"/>
                  </a:cubicBezTo>
                  <a:cubicBezTo>
                    <a:pt x="182" y="6724"/>
                    <a:pt x="689" y="7218"/>
                    <a:pt x="3478" y="9932"/>
                  </a:cubicBezTo>
                  <a:lnTo>
                    <a:pt x="54187" y="59523"/>
                  </a:lnTo>
                  <a:lnTo>
                    <a:pt x="3478" y="109115"/>
                  </a:lnTo>
                  <a:cubicBezTo>
                    <a:pt x="689" y="111829"/>
                    <a:pt x="182" y="112323"/>
                    <a:pt x="182" y="114050"/>
                  </a:cubicBezTo>
                  <a:cubicBezTo>
                    <a:pt x="182" y="116764"/>
                    <a:pt x="2717" y="118984"/>
                    <a:pt x="5253" y="118984"/>
                  </a:cubicBezTo>
                  <a:cubicBezTo>
                    <a:pt x="7281" y="118984"/>
                    <a:pt x="7788" y="118491"/>
                    <a:pt x="10831" y="115530"/>
                  </a:cubicBezTo>
                  <a:lnTo>
                    <a:pt x="61286" y="66432"/>
                  </a:lnTo>
                  <a:lnTo>
                    <a:pt x="113770" y="117504"/>
                  </a:lnTo>
                  <a:cubicBezTo>
                    <a:pt x="114277" y="117750"/>
                    <a:pt x="116052" y="118984"/>
                    <a:pt x="117573" y="118984"/>
                  </a:cubicBezTo>
                  <a:cubicBezTo>
                    <a:pt x="120616" y="118984"/>
                    <a:pt x="122644" y="116764"/>
                    <a:pt x="122644" y="114050"/>
                  </a:cubicBezTo>
                  <a:cubicBezTo>
                    <a:pt x="122644" y="113556"/>
                    <a:pt x="122644" y="112569"/>
                    <a:pt x="121884" y="111336"/>
                  </a:cubicBezTo>
                  <a:cubicBezTo>
                    <a:pt x="121630" y="110842"/>
                    <a:pt x="81316" y="72106"/>
                    <a:pt x="68639" y="59523"/>
                  </a:cubicBezTo>
                  <a:lnTo>
                    <a:pt x="115038" y="14373"/>
                  </a:lnTo>
                  <a:cubicBezTo>
                    <a:pt x="116306" y="12892"/>
                    <a:pt x="120109" y="9685"/>
                    <a:pt x="121376" y="8205"/>
                  </a:cubicBezTo>
                  <a:cubicBezTo>
                    <a:pt x="121630" y="7711"/>
                    <a:pt x="122644" y="6724"/>
                    <a:pt x="122644" y="4997"/>
                  </a:cubicBezTo>
                  <a:cubicBezTo>
                    <a:pt x="122644" y="2283"/>
                    <a:pt x="120616" y="63"/>
                    <a:pt x="117573" y="63"/>
                  </a:cubicBezTo>
                  <a:cubicBezTo>
                    <a:pt x="115545" y="63"/>
                    <a:pt x="114531" y="1050"/>
                    <a:pt x="111742" y="3764"/>
                  </a:cubicBezTo>
                  <a:lnTo>
                    <a:pt x="61540" y="52615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D85A8072-23AB-79EF-4FC2-30816A2C04E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450778" y="3919711"/>
              <a:ext cx="67696" cy="37995"/>
            </a:xfrm>
            <a:custGeom>
              <a:avLst/>
              <a:gdLst>
                <a:gd name="connsiteX0" fmla="*/ 34167 w 67696"/>
                <a:gd name="connsiteY0" fmla="*/ 63 h 37995"/>
                <a:gd name="connsiteX1" fmla="*/ 192 w 67696"/>
                <a:gd name="connsiteY1" fmla="*/ 33617 h 37995"/>
                <a:gd name="connsiteX2" fmla="*/ 4756 w 67696"/>
                <a:gd name="connsiteY2" fmla="*/ 38058 h 37995"/>
                <a:gd name="connsiteX3" fmla="*/ 34167 w 67696"/>
                <a:gd name="connsiteY3" fmla="*/ 12892 h 37995"/>
                <a:gd name="connsiteX4" fmla="*/ 63325 w 67696"/>
                <a:gd name="connsiteY4" fmla="*/ 38058 h 37995"/>
                <a:gd name="connsiteX5" fmla="*/ 67888 w 67696"/>
                <a:gd name="connsiteY5" fmla="*/ 33617 h 37995"/>
                <a:gd name="connsiteX6" fmla="*/ 34167 w 67696"/>
                <a:gd name="connsiteY6" fmla="*/ 63 h 3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96" h="37995">
                  <a:moveTo>
                    <a:pt x="34167" y="63"/>
                  </a:moveTo>
                  <a:lnTo>
                    <a:pt x="192" y="33617"/>
                  </a:lnTo>
                  <a:lnTo>
                    <a:pt x="4756" y="38058"/>
                  </a:lnTo>
                  <a:lnTo>
                    <a:pt x="34167" y="12892"/>
                  </a:lnTo>
                  <a:lnTo>
                    <a:pt x="63325" y="38058"/>
                  </a:lnTo>
                  <a:lnTo>
                    <a:pt x="67888" y="33617"/>
                  </a:lnTo>
                  <a:lnTo>
                    <a:pt x="34167" y="63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E2071BA4-9540-912D-D91B-962A22CB6CC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28072" y="3984819"/>
              <a:ext cx="109024" cy="109545"/>
            </a:xfrm>
            <a:custGeom>
              <a:avLst/>
              <a:gdLst>
                <a:gd name="connsiteX0" fmla="*/ 105920 w 109024"/>
                <a:gd name="connsiteY0" fmla="*/ 10672 h 109545"/>
                <a:gd name="connsiteX1" fmla="*/ 108456 w 109024"/>
                <a:gd name="connsiteY1" fmla="*/ 5244 h 109545"/>
                <a:gd name="connsiteX2" fmla="*/ 100342 w 109024"/>
                <a:gd name="connsiteY2" fmla="*/ 63 h 109545"/>
                <a:gd name="connsiteX3" fmla="*/ 7291 w 109024"/>
                <a:gd name="connsiteY3" fmla="*/ 63 h 109545"/>
                <a:gd name="connsiteX4" fmla="*/ 4248 w 109024"/>
                <a:gd name="connsiteY4" fmla="*/ 43240 h 109545"/>
                <a:gd name="connsiteX5" fmla="*/ 16165 w 109024"/>
                <a:gd name="connsiteY5" fmla="*/ 43240 h 109545"/>
                <a:gd name="connsiteX6" fmla="*/ 51661 w 109024"/>
                <a:gd name="connsiteY6" fmla="*/ 8945 h 109545"/>
                <a:gd name="connsiteX7" fmla="*/ 73213 w 109024"/>
                <a:gd name="connsiteY7" fmla="*/ 8945 h 109545"/>
                <a:gd name="connsiteX8" fmla="*/ 2474 w 109024"/>
                <a:gd name="connsiteY8" fmla="*/ 98753 h 109545"/>
                <a:gd name="connsiteX9" fmla="*/ 192 w 109024"/>
                <a:gd name="connsiteY9" fmla="*/ 104181 h 109545"/>
                <a:gd name="connsiteX10" fmla="*/ 8305 w 109024"/>
                <a:gd name="connsiteY10" fmla="*/ 109609 h 109545"/>
                <a:gd name="connsiteX11" fmla="*/ 104652 w 109024"/>
                <a:gd name="connsiteY11" fmla="*/ 109609 h 109545"/>
                <a:gd name="connsiteX12" fmla="*/ 109216 w 109024"/>
                <a:gd name="connsiteY12" fmla="*/ 59770 h 109545"/>
                <a:gd name="connsiteX13" fmla="*/ 97300 w 109024"/>
                <a:gd name="connsiteY13" fmla="*/ 59770 h 109545"/>
                <a:gd name="connsiteX14" fmla="*/ 57493 w 109024"/>
                <a:gd name="connsiteY14" fmla="*/ 99740 h 109545"/>
                <a:gd name="connsiteX15" fmla="*/ 35688 w 109024"/>
                <a:gd name="connsiteY15" fmla="*/ 99740 h 109545"/>
                <a:gd name="connsiteX16" fmla="*/ 105920 w 109024"/>
                <a:gd name="connsiteY16" fmla="*/ 10672 h 10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024" h="109545">
                  <a:moveTo>
                    <a:pt x="105920" y="10672"/>
                  </a:moveTo>
                  <a:cubicBezTo>
                    <a:pt x="107949" y="7958"/>
                    <a:pt x="108456" y="7464"/>
                    <a:pt x="108456" y="5244"/>
                  </a:cubicBezTo>
                  <a:cubicBezTo>
                    <a:pt x="108456" y="63"/>
                    <a:pt x="104906" y="63"/>
                    <a:pt x="100342" y="63"/>
                  </a:cubicBezTo>
                  <a:lnTo>
                    <a:pt x="7291" y="63"/>
                  </a:lnTo>
                  <a:lnTo>
                    <a:pt x="4248" y="43240"/>
                  </a:lnTo>
                  <a:lnTo>
                    <a:pt x="16165" y="43240"/>
                  </a:lnTo>
                  <a:cubicBezTo>
                    <a:pt x="17686" y="17827"/>
                    <a:pt x="25546" y="8945"/>
                    <a:pt x="51661" y="8945"/>
                  </a:cubicBezTo>
                  <a:lnTo>
                    <a:pt x="73213" y="8945"/>
                  </a:lnTo>
                  <a:lnTo>
                    <a:pt x="2474" y="98753"/>
                  </a:lnTo>
                  <a:cubicBezTo>
                    <a:pt x="192" y="101467"/>
                    <a:pt x="192" y="101960"/>
                    <a:pt x="192" y="104181"/>
                  </a:cubicBezTo>
                  <a:cubicBezTo>
                    <a:pt x="192" y="109609"/>
                    <a:pt x="3488" y="109609"/>
                    <a:pt x="8305" y="109609"/>
                  </a:cubicBezTo>
                  <a:lnTo>
                    <a:pt x="104652" y="109609"/>
                  </a:lnTo>
                  <a:lnTo>
                    <a:pt x="109216" y="59770"/>
                  </a:lnTo>
                  <a:lnTo>
                    <a:pt x="97300" y="59770"/>
                  </a:lnTo>
                  <a:cubicBezTo>
                    <a:pt x="95018" y="84689"/>
                    <a:pt x="90961" y="99740"/>
                    <a:pt x="57493" y="99740"/>
                  </a:cubicBezTo>
                  <a:lnTo>
                    <a:pt x="35688" y="99740"/>
                  </a:lnTo>
                  <a:lnTo>
                    <a:pt x="105920" y="10672"/>
                  </a:ln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F8397C11-347E-FC1E-E5AA-1EF940B47A0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564000" y="3909321"/>
              <a:ext cx="58822" cy="246724"/>
            </a:xfrm>
            <a:custGeom>
              <a:avLst/>
              <a:gdLst>
                <a:gd name="connsiteX0" fmla="*/ 59019 w 58822"/>
                <a:gd name="connsiteY0" fmla="*/ 123425 h 246724"/>
                <a:gd name="connsiteX1" fmla="*/ 42285 w 58822"/>
                <a:gd name="connsiteY1" fmla="*/ 46447 h 246724"/>
                <a:gd name="connsiteX2" fmla="*/ 2732 w 58822"/>
                <a:gd name="connsiteY2" fmla="*/ 63 h 246724"/>
                <a:gd name="connsiteX3" fmla="*/ 197 w 58822"/>
                <a:gd name="connsiteY3" fmla="*/ 2530 h 246724"/>
                <a:gd name="connsiteX4" fmla="*/ 5014 w 58822"/>
                <a:gd name="connsiteY4" fmla="*/ 8205 h 246724"/>
                <a:gd name="connsiteX5" fmla="*/ 44314 w 58822"/>
                <a:gd name="connsiteY5" fmla="*/ 123425 h 246724"/>
                <a:gd name="connsiteX6" fmla="*/ 3493 w 58822"/>
                <a:gd name="connsiteY6" fmla="*/ 240126 h 246724"/>
                <a:gd name="connsiteX7" fmla="*/ 197 w 58822"/>
                <a:gd name="connsiteY7" fmla="*/ 244320 h 246724"/>
                <a:gd name="connsiteX8" fmla="*/ 2732 w 58822"/>
                <a:gd name="connsiteY8" fmla="*/ 246788 h 246724"/>
                <a:gd name="connsiteX9" fmla="*/ 43046 w 58822"/>
                <a:gd name="connsiteY9" fmla="*/ 198676 h 246724"/>
                <a:gd name="connsiteX10" fmla="*/ 59019 w 58822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22" h="246724">
                  <a:moveTo>
                    <a:pt x="59019" y="123425"/>
                  </a:moveTo>
                  <a:cubicBezTo>
                    <a:pt x="59019" y="104181"/>
                    <a:pt x="56230" y="74327"/>
                    <a:pt x="42285" y="46447"/>
                  </a:cubicBezTo>
                  <a:cubicBezTo>
                    <a:pt x="27073" y="16100"/>
                    <a:pt x="5268" y="63"/>
                    <a:pt x="2732" y="63"/>
                  </a:cubicBezTo>
                  <a:cubicBezTo>
                    <a:pt x="1211" y="63"/>
                    <a:pt x="197" y="1050"/>
                    <a:pt x="197" y="2530"/>
                  </a:cubicBezTo>
                  <a:cubicBezTo>
                    <a:pt x="197" y="3270"/>
                    <a:pt x="197" y="3764"/>
                    <a:pt x="5014" y="8205"/>
                  </a:cubicBezTo>
                  <a:cubicBezTo>
                    <a:pt x="29862" y="32630"/>
                    <a:pt x="44314" y="71860"/>
                    <a:pt x="44314" y="123425"/>
                  </a:cubicBezTo>
                  <a:cubicBezTo>
                    <a:pt x="44314" y="165615"/>
                    <a:pt x="34933" y="209039"/>
                    <a:pt x="3493" y="240126"/>
                  </a:cubicBezTo>
                  <a:cubicBezTo>
                    <a:pt x="197" y="243087"/>
                    <a:pt x="197" y="243580"/>
                    <a:pt x="197" y="244320"/>
                  </a:cubicBezTo>
                  <a:cubicBezTo>
                    <a:pt x="197" y="245801"/>
                    <a:pt x="1211" y="246788"/>
                    <a:pt x="2732" y="246788"/>
                  </a:cubicBezTo>
                  <a:cubicBezTo>
                    <a:pt x="5268" y="246788"/>
                    <a:pt x="28087" y="230010"/>
                    <a:pt x="43046" y="198676"/>
                  </a:cubicBezTo>
                  <a:cubicBezTo>
                    <a:pt x="55977" y="171537"/>
                    <a:pt x="59019" y="144150"/>
                    <a:pt x="59019" y="123425"/>
                  </a:cubicBez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1FDE6CC2-8532-8C82-0BCD-72BB4102610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662601" y="3909321"/>
              <a:ext cx="58822" cy="246724"/>
            </a:xfrm>
            <a:custGeom>
              <a:avLst/>
              <a:gdLst>
                <a:gd name="connsiteX0" fmla="*/ 59023 w 58822"/>
                <a:gd name="connsiteY0" fmla="*/ 123425 h 246724"/>
                <a:gd name="connsiteX1" fmla="*/ 42289 w 58822"/>
                <a:gd name="connsiteY1" fmla="*/ 46447 h 246724"/>
                <a:gd name="connsiteX2" fmla="*/ 2736 w 58822"/>
                <a:gd name="connsiteY2" fmla="*/ 63 h 246724"/>
                <a:gd name="connsiteX3" fmla="*/ 201 w 58822"/>
                <a:gd name="connsiteY3" fmla="*/ 2530 h 246724"/>
                <a:gd name="connsiteX4" fmla="*/ 5018 w 58822"/>
                <a:gd name="connsiteY4" fmla="*/ 8205 h 246724"/>
                <a:gd name="connsiteX5" fmla="*/ 44318 w 58822"/>
                <a:gd name="connsiteY5" fmla="*/ 123425 h 246724"/>
                <a:gd name="connsiteX6" fmla="*/ 3497 w 58822"/>
                <a:gd name="connsiteY6" fmla="*/ 240126 h 246724"/>
                <a:gd name="connsiteX7" fmla="*/ 201 w 58822"/>
                <a:gd name="connsiteY7" fmla="*/ 244320 h 246724"/>
                <a:gd name="connsiteX8" fmla="*/ 2736 w 58822"/>
                <a:gd name="connsiteY8" fmla="*/ 246788 h 246724"/>
                <a:gd name="connsiteX9" fmla="*/ 43050 w 58822"/>
                <a:gd name="connsiteY9" fmla="*/ 198676 h 246724"/>
                <a:gd name="connsiteX10" fmla="*/ 59023 w 58822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822" h="246724">
                  <a:moveTo>
                    <a:pt x="59023" y="123425"/>
                  </a:moveTo>
                  <a:cubicBezTo>
                    <a:pt x="59023" y="104181"/>
                    <a:pt x="56234" y="74327"/>
                    <a:pt x="42289" y="46447"/>
                  </a:cubicBezTo>
                  <a:cubicBezTo>
                    <a:pt x="27077" y="16100"/>
                    <a:pt x="5272" y="63"/>
                    <a:pt x="2736" y="63"/>
                  </a:cubicBezTo>
                  <a:cubicBezTo>
                    <a:pt x="1215" y="63"/>
                    <a:pt x="201" y="1050"/>
                    <a:pt x="201" y="2530"/>
                  </a:cubicBezTo>
                  <a:cubicBezTo>
                    <a:pt x="201" y="3270"/>
                    <a:pt x="201" y="3764"/>
                    <a:pt x="5018" y="8205"/>
                  </a:cubicBezTo>
                  <a:cubicBezTo>
                    <a:pt x="29866" y="32630"/>
                    <a:pt x="44318" y="71860"/>
                    <a:pt x="44318" y="123425"/>
                  </a:cubicBezTo>
                  <a:cubicBezTo>
                    <a:pt x="44318" y="165615"/>
                    <a:pt x="34936" y="209039"/>
                    <a:pt x="3497" y="240126"/>
                  </a:cubicBezTo>
                  <a:cubicBezTo>
                    <a:pt x="201" y="243087"/>
                    <a:pt x="201" y="243580"/>
                    <a:pt x="201" y="244320"/>
                  </a:cubicBezTo>
                  <a:cubicBezTo>
                    <a:pt x="201" y="245801"/>
                    <a:pt x="1215" y="246788"/>
                    <a:pt x="2736" y="246788"/>
                  </a:cubicBezTo>
                  <a:cubicBezTo>
                    <a:pt x="5272" y="246788"/>
                    <a:pt x="28091" y="230010"/>
                    <a:pt x="43050" y="198676"/>
                  </a:cubicBezTo>
                  <a:cubicBezTo>
                    <a:pt x="55981" y="171537"/>
                    <a:pt x="59023" y="144150"/>
                    <a:pt x="59023" y="123425"/>
                  </a:cubicBezTo>
                  <a:close/>
                </a:path>
              </a:pathLst>
            </a:custGeom>
            <a:solidFill>
              <a:srgbClr val="000000"/>
            </a:solidFill>
            <a:ln w="25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75" name="TextBox 1074">
            <a:extLst>
              <a:ext uri="{FF2B5EF4-FFF2-40B4-BE49-F238E27FC236}">
                <a16:creationId xmlns:a16="http://schemas.microsoft.com/office/drawing/2014/main" id="{05DE7BF5-17BB-32EA-F7EC-A2F04A6D4A4C}"/>
              </a:ext>
            </a:extLst>
          </p:cNvPr>
          <p:cNvSpPr txBox="1"/>
          <p:nvPr/>
        </p:nvSpPr>
        <p:spPr>
          <a:xfrm>
            <a:off x="8340979" y="5619697"/>
            <a:ext cx="2406603" cy="4426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Anti-damping torque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7" name="TextBox 1146">
                <a:extLst>
                  <a:ext uri="{FF2B5EF4-FFF2-40B4-BE49-F238E27FC236}">
                    <a16:creationId xmlns:a16="http://schemas.microsoft.com/office/drawing/2014/main" id="{C3421CBE-2E53-6C8F-AFC4-A950284EACD2}"/>
                  </a:ext>
                </a:extLst>
              </p:cNvPr>
              <p:cNvSpPr txBox="1"/>
              <p:nvPr/>
            </p:nvSpPr>
            <p:spPr>
              <a:xfrm>
                <a:off x="1762813" y="6334144"/>
                <a:ext cx="6466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/>
                  <a:t>J. </a:t>
                </a:r>
                <a:r>
                  <a:rPr lang="cs-CZ" sz="2000" i="1" dirty="0"/>
                  <a:t>Železný</a:t>
                </a:r>
                <a:r>
                  <a:rPr lang="en-US" sz="2000" i="1" dirty="0"/>
                  <a:t> et al.,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𝑃𝑅𝐵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95, 014403 (2017)</m:t>
                    </m:r>
                  </m:oMath>
                </a14:m>
                <a:r>
                  <a:rPr lang="en-US" sz="2000" i="1" dirty="0"/>
                  <a:t> </a:t>
                </a:r>
              </a:p>
            </p:txBody>
          </p:sp>
        </mc:Choice>
        <mc:Fallback xmlns="">
          <p:sp>
            <p:nvSpPr>
              <p:cNvPr id="1147" name="TextBox 1146">
                <a:extLst>
                  <a:ext uri="{FF2B5EF4-FFF2-40B4-BE49-F238E27FC236}">
                    <a16:creationId xmlns:a16="http://schemas.microsoft.com/office/drawing/2014/main" id="{C3421CBE-2E53-6C8F-AFC4-A950284EA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813" y="6334144"/>
                <a:ext cx="6466792" cy="400110"/>
              </a:xfrm>
              <a:prstGeom prst="rect">
                <a:avLst/>
              </a:prstGeom>
              <a:blipFill>
                <a:blip r:embed="rId158"/>
                <a:stretch>
                  <a:fillRect l="-94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3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  <p:bldP spid="1052" grpId="0"/>
      <p:bldP spid="1053" grpId="0"/>
      <p:bldP spid="10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C358AC-A27B-13BF-AF31-C2EA24A277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7" y="1375796"/>
            <a:ext cx="4552950" cy="4804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4AB07D-265F-9C1E-13E8-E6516B456216}"/>
              </a:ext>
            </a:extLst>
          </p:cNvPr>
          <p:cNvSpPr txBox="1"/>
          <p:nvPr/>
        </p:nvSpPr>
        <p:spPr>
          <a:xfrm>
            <a:off x="453693" y="527202"/>
            <a:ext cx="610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Classification of field-like (0</a:t>
            </a:r>
            <a:r>
              <a:rPr lang="en-US" sz="2000" b="1" baseline="30000" dirty="0">
                <a:solidFill>
                  <a:schemeClr val="tx2"/>
                </a:solidFill>
              </a:rPr>
              <a:t>th</a:t>
            </a:r>
            <a:r>
              <a:rPr lang="en-US" sz="2000" b="1" dirty="0">
                <a:solidFill>
                  <a:schemeClr val="tx2"/>
                </a:solidFill>
              </a:rPr>
              <a:t> order) Edelstein effect </a:t>
            </a:r>
          </a:p>
        </p:txBody>
      </p:sp>
      <p:pic>
        <p:nvPicPr>
          <p:cNvPr id="51" name="Picture 50" descr="A diagram of a circle with arrows&#10;&#10;Description automatically generated">
            <a:extLst>
              <a:ext uri="{FF2B5EF4-FFF2-40B4-BE49-F238E27FC236}">
                <a16:creationId xmlns:a16="http://schemas.microsoft.com/office/drawing/2014/main" id="{5AB35A92-3398-5FF3-BDFB-E565A3805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35" y="2377786"/>
            <a:ext cx="6467475" cy="280035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F7FD7D-6A88-1299-1006-6D2004933C18}"/>
              </a:ext>
            </a:extLst>
          </p:cNvPr>
          <p:cNvSpPr txBox="1"/>
          <p:nvPr/>
        </p:nvSpPr>
        <p:spPr>
          <a:xfrm>
            <a:off x="6206256" y="1977676"/>
            <a:ext cx="162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Rashba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00EF87-96E0-8588-42CD-0B37CF526469}"/>
              </a:ext>
            </a:extLst>
          </p:cNvPr>
          <p:cNvSpPr txBox="1"/>
          <p:nvPr/>
        </p:nvSpPr>
        <p:spPr>
          <a:xfrm>
            <a:off x="8502713" y="1977676"/>
            <a:ext cx="162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Dresselhaus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DE4720-9ECE-790C-2921-8C0169E2A753}"/>
              </a:ext>
            </a:extLst>
          </p:cNvPr>
          <p:cNvSpPr txBox="1"/>
          <p:nvPr/>
        </p:nvSpPr>
        <p:spPr>
          <a:xfrm>
            <a:off x="10799170" y="1977676"/>
            <a:ext cx="1626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Weyl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51F284-2DDE-B260-5AAE-272EBC5FB007}"/>
              </a:ext>
            </a:extLst>
          </p:cNvPr>
          <p:cNvSpPr txBox="1"/>
          <p:nvPr/>
        </p:nvSpPr>
        <p:spPr>
          <a:xfrm>
            <a:off x="5300151" y="6321744"/>
            <a:ext cx="44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</a:t>
            </a:r>
            <a:r>
              <a:rPr lang="cs-CZ" i="1" dirty="0"/>
              <a:t>Železný et al., PR</a:t>
            </a:r>
            <a:r>
              <a:rPr lang="en-US" i="1" dirty="0"/>
              <a:t>B 95, 014403 (2017)</a:t>
            </a:r>
          </a:p>
        </p:txBody>
      </p:sp>
    </p:spTree>
    <p:extLst>
      <p:ext uri="{BB962C8B-B14F-4D97-AF65-F5344CB8AC3E}">
        <p14:creationId xmlns:p14="http://schemas.microsoft.com/office/powerpoint/2010/main" val="409522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A94C767-8287-61D3-623B-B21D282D93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57177" y="1075516"/>
            <a:ext cx="3698280" cy="3697920"/>
          </a:xfrm>
          <a:prstGeom prst="rect">
            <a:avLst/>
          </a:prstGeom>
          <a:ln>
            <a:noFill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F7538EB-E8F5-8B63-F772-D2A01E2350C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37137" y="1075516"/>
            <a:ext cx="3616560" cy="3616560"/>
          </a:xfrm>
          <a:prstGeom prst="rect">
            <a:avLst/>
          </a:prstGeom>
          <a:ln>
            <a:noFill/>
          </a:ln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0FCE75E5-4C07-1A4C-32E6-344DD291022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290497" y="1571236"/>
            <a:ext cx="840240" cy="638640"/>
          </a:xfrm>
          <a:prstGeom prst="rect">
            <a:avLst/>
          </a:prstGeom>
          <a:ln>
            <a:noFill/>
          </a:ln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9238C355-CB13-412A-D687-6FD7391BE7A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44057" y="3298876"/>
            <a:ext cx="933120" cy="1072440"/>
          </a:xfrm>
          <a:prstGeom prst="rect">
            <a:avLst/>
          </a:prstGeom>
          <a:ln>
            <a:noFill/>
          </a:ln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0898460A-FD75-56A8-37B5-7F9490C32F30}"/>
              </a:ext>
            </a:extLst>
          </p:cNvPr>
          <p:cNvSpPr/>
          <p:nvPr/>
        </p:nvSpPr>
        <p:spPr>
          <a:xfrm>
            <a:off x="3037037" y="181696"/>
            <a:ext cx="22449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Calibri"/>
              </a:rPr>
              <a:t>Even</a:t>
            </a:r>
            <a:endParaRPr dirty="0"/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8BE41EBF-06AB-CB99-EE8C-A3F155EFEF84}"/>
              </a:ext>
            </a:extLst>
          </p:cNvPr>
          <p:cNvSpPr/>
          <p:nvPr/>
        </p:nvSpPr>
        <p:spPr>
          <a:xfrm>
            <a:off x="7178297" y="188836"/>
            <a:ext cx="22449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Calibri"/>
              </a:rPr>
              <a:t>Odd</a:t>
            </a:r>
            <a:endParaRPr dirty="0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531FF9F-46FB-0845-EAC9-B70713FF019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05646" y="4777476"/>
            <a:ext cx="773280" cy="1409400"/>
          </a:xfrm>
          <a:prstGeom prst="rect">
            <a:avLst/>
          </a:prstGeom>
          <a:ln>
            <a:noFill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8762400D-BFA9-8CC0-EF30-E100768014C9}"/>
              </a:ext>
            </a:extLst>
          </p:cNvPr>
          <p:cNvPicPr/>
          <p:nvPr/>
        </p:nvPicPr>
        <p:blipFill>
          <a:blip r:embed="rId7"/>
          <a:srcRect l="-334" t="24132" r="20446" b="21520"/>
          <a:stretch/>
        </p:blipFill>
        <p:spPr>
          <a:xfrm>
            <a:off x="4561126" y="5186076"/>
            <a:ext cx="1546920" cy="591480"/>
          </a:xfrm>
          <a:prstGeom prst="rect">
            <a:avLst/>
          </a:prstGeom>
          <a:ln>
            <a:noFill/>
          </a:ln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B23C1DED-FAFE-C054-1154-1F5488E3209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34926" y="4777476"/>
            <a:ext cx="773280" cy="1409400"/>
          </a:xfrm>
          <a:prstGeom prst="rect">
            <a:avLst/>
          </a:prstGeom>
          <a:ln>
            <a:noFill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F6D644C-1C5E-5E0E-B996-01E72AE994F9}"/>
              </a:ext>
            </a:extLst>
          </p:cNvPr>
          <p:cNvPicPr/>
          <p:nvPr/>
        </p:nvPicPr>
        <p:blipFill>
          <a:blip r:embed="rId7"/>
          <a:srcRect l="-334" t="24132" r="20446" b="21520"/>
          <a:stretch/>
        </p:blipFill>
        <p:spPr>
          <a:xfrm>
            <a:off x="8790046" y="5186076"/>
            <a:ext cx="1546920" cy="591480"/>
          </a:xfrm>
          <a:prstGeom prst="rect">
            <a:avLst/>
          </a:prstGeom>
          <a:ln>
            <a:noFill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CA8AC1F-65DC-8ACE-73FD-FBC2D2BDD21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408017" y="668716"/>
            <a:ext cx="1378800" cy="213120"/>
          </a:xfrm>
          <a:prstGeom prst="rect">
            <a:avLst/>
          </a:prstGeom>
          <a:ln>
            <a:noFill/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8EA6937-68D0-36D5-A3C0-0210FBE1E44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7154537" y="641716"/>
            <a:ext cx="2268360" cy="266400"/>
          </a:xfrm>
          <a:prstGeom prst="rect">
            <a:avLst/>
          </a:prstGeom>
          <a:ln>
            <a:noFill/>
          </a:ln>
        </p:spPr>
      </p:pic>
      <p:sp>
        <p:nvSpPr>
          <p:cNvPr id="14" name="CustomShape 5">
            <a:extLst>
              <a:ext uri="{FF2B5EF4-FFF2-40B4-BE49-F238E27FC236}">
                <a16:creationId xmlns:a16="http://schemas.microsoft.com/office/drawing/2014/main" id="{046AF5D1-1FA3-5823-6D2F-01B0037DBAC9}"/>
              </a:ext>
            </a:extLst>
          </p:cNvPr>
          <p:cNvSpPr/>
          <p:nvPr/>
        </p:nvSpPr>
        <p:spPr>
          <a:xfrm>
            <a:off x="3163217" y="131203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185AA9"/>
                </a:solidFill>
                <a:latin typeface="Calibri"/>
              </a:rPr>
              <a:t>B</a:t>
            </a:r>
            <a:r>
              <a:rPr lang="en-US" sz="1400" strike="noStrike" baseline="-25000" dirty="0">
                <a:solidFill>
                  <a:srgbClr val="185AA9"/>
                </a:solidFill>
                <a:latin typeface="Calibri"/>
              </a:rPr>
              <a:t>y</a:t>
            </a:r>
            <a:r>
              <a:rPr lang="en-US" sz="1400" strike="noStrike" dirty="0">
                <a:solidFill>
                  <a:srgbClr val="185AA9"/>
                </a:solidFill>
                <a:latin typeface="Calibri"/>
              </a:rPr>
              <a:t> J||x</a:t>
            </a:r>
            <a:endParaRPr dirty="0"/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4FE269F-EB3E-8B2C-A011-A1B085E87BC7}"/>
              </a:ext>
            </a:extLst>
          </p:cNvPr>
          <p:cNvSpPr/>
          <p:nvPr/>
        </p:nvSpPr>
        <p:spPr>
          <a:xfrm>
            <a:off x="3124337" y="242227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F47D23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F47D23"/>
                </a:solidFill>
                <a:latin typeface="Calibri"/>
              </a:rPr>
              <a:t>x</a:t>
            </a:r>
            <a:r>
              <a:rPr lang="en-US" sz="1400" strike="noStrike">
                <a:solidFill>
                  <a:srgbClr val="F47D23"/>
                </a:solidFill>
                <a:latin typeface="Calibri"/>
              </a:rPr>
              <a:t> J||y</a:t>
            </a:r>
            <a:endParaRPr/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8B9519B3-89C8-7CE4-09CC-A8FE67094E44}"/>
              </a:ext>
            </a:extLst>
          </p:cNvPr>
          <p:cNvSpPr/>
          <p:nvPr/>
        </p:nvSpPr>
        <p:spPr>
          <a:xfrm>
            <a:off x="3124337" y="205651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662C91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662C91"/>
                </a:solidFill>
                <a:latin typeface="Calibri"/>
              </a:rPr>
              <a:t>y</a:t>
            </a:r>
            <a:r>
              <a:rPr lang="en-US" sz="1400" strike="noStrike">
                <a:solidFill>
                  <a:srgbClr val="662C91"/>
                </a:solidFill>
                <a:latin typeface="Calibri"/>
              </a:rPr>
              <a:t> J||y</a:t>
            </a:r>
            <a:endParaRPr/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77F74679-1C1B-E723-9AF0-EE98BBB9054A}"/>
              </a:ext>
            </a:extLst>
          </p:cNvPr>
          <p:cNvSpPr/>
          <p:nvPr/>
        </p:nvSpPr>
        <p:spPr>
          <a:xfrm>
            <a:off x="7207097" y="314515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A21D21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A21D21"/>
                </a:solidFill>
                <a:latin typeface="Calibri"/>
              </a:rPr>
              <a:t>x</a:t>
            </a:r>
            <a:r>
              <a:rPr lang="en-US" sz="1400" strike="noStrike">
                <a:solidFill>
                  <a:srgbClr val="A21D21"/>
                </a:solidFill>
                <a:latin typeface="Calibri"/>
              </a:rPr>
              <a:t> J||x</a:t>
            </a:r>
            <a:endParaRPr/>
          </a:p>
        </p:txBody>
      </p:sp>
      <p:sp>
        <p:nvSpPr>
          <p:cNvPr id="18" name="CustomShape 9">
            <a:extLst>
              <a:ext uri="{FF2B5EF4-FFF2-40B4-BE49-F238E27FC236}">
                <a16:creationId xmlns:a16="http://schemas.microsoft.com/office/drawing/2014/main" id="{AA9386F7-FF18-323A-F4BF-3EB80C1E406E}"/>
              </a:ext>
            </a:extLst>
          </p:cNvPr>
          <p:cNvSpPr/>
          <p:nvPr/>
        </p:nvSpPr>
        <p:spPr>
          <a:xfrm>
            <a:off x="3285977" y="320743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EE2E2F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EE2E2F"/>
                </a:solidFill>
                <a:latin typeface="Calibri"/>
              </a:rPr>
              <a:t>z</a:t>
            </a:r>
            <a:r>
              <a:rPr lang="en-US" sz="1400" strike="noStrike">
                <a:solidFill>
                  <a:srgbClr val="EE2E2F"/>
                </a:solidFill>
                <a:latin typeface="Calibri"/>
              </a:rPr>
              <a:t> J||y</a:t>
            </a:r>
            <a:endParaRPr/>
          </a:p>
        </p:txBody>
      </p:sp>
      <p:sp>
        <p:nvSpPr>
          <p:cNvPr id="19" name="CustomShape 10">
            <a:extLst>
              <a:ext uri="{FF2B5EF4-FFF2-40B4-BE49-F238E27FC236}">
                <a16:creationId xmlns:a16="http://schemas.microsoft.com/office/drawing/2014/main" id="{8872893A-C927-6DB3-4588-1130B58C8363}"/>
              </a:ext>
            </a:extLst>
          </p:cNvPr>
          <p:cNvSpPr/>
          <p:nvPr/>
        </p:nvSpPr>
        <p:spPr>
          <a:xfrm>
            <a:off x="3142337" y="153631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A21D21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A21D21"/>
                </a:solidFill>
                <a:latin typeface="Calibri"/>
              </a:rPr>
              <a:t>x</a:t>
            </a:r>
            <a:r>
              <a:rPr lang="en-US" sz="1400" strike="noStrike">
                <a:solidFill>
                  <a:srgbClr val="A21D21"/>
                </a:solidFill>
                <a:latin typeface="Calibri"/>
              </a:rPr>
              <a:t> J||x</a:t>
            </a:r>
            <a:endParaRPr/>
          </a:p>
        </p:txBody>
      </p:sp>
      <p:sp>
        <p:nvSpPr>
          <p:cNvPr id="20" name="CustomShape 11">
            <a:extLst>
              <a:ext uri="{FF2B5EF4-FFF2-40B4-BE49-F238E27FC236}">
                <a16:creationId xmlns:a16="http://schemas.microsoft.com/office/drawing/2014/main" id="{CD549303-C726-2DE1-8A1F-54E3FE1C6660}"/>
              </a:ext>
            </a:extLst>
          </p:cNvPr>
          <p:cNvSpPr/>
          <p:nvPr/>
        </p:nvSpPr>
        <p:spPr>
          <a:xfrm>
            <a:off x="7344617" y="119071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8C48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008C48"/>
                </a:solidFill>
                <a:latin typeface="Calibri"/>
              </a:rPr>
              <a:t>z</a:t>
            </a:r>
            <a:r>
              <a:rPr lang="en-US" sz="1400" strike="noStrike">
                <a:solidFill>
                  <a:srgbClr val="008C48"/>
                </a:solidFill>
                <a:latin typeface="Calibri"/>
              </a:rPr>
              <a:t> J||x</a:t>
            </a:r>
            <a:endParaRPr/>
          </a:p>
        </p:txBody>
      </p:sp>
      <p:sp>
        <p:nvSpPr>
          <p:cNvPr id="21" name="CustomShape 12">
            <a:extLst>
              <a:ext uri="{FF2B5EF4-FFF2-40B4-BE49-F238E27FC236}">
                <a16:creationId xmlns:a16="http://schemas.microsoft.com/office/drawing/2014/main" id="{F194FD13-81F7-5C2F-0794-8EA8652E7011}"/>
              </a:ext>
            </a:extLst>
          </p:cNvPr>
          <p:cNvSpPr/>
          <p:nvPr/>
        </p:nvSpPr>
        <p:spPr>
          <a:xfrm>
            <a:off x="7642697" y="350227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185AA9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185AA9"/>
                </a:solidFill>
                <a:latin typeface="Calibri"/>
              </a:rPr>
              <a:t>y</a:t>
            </a:r>
            <a:r>
              <a:rPr lang="en-US" sz="1400" strike="noStrike">
                <a:solidFill>
                  <a:srgbClr val="185AA9"/>
                </a:solidFill>
                <a:latin typeface="Calibri"/>
              </a:rPr>
              <a:t> J||y</a:t>
            </a:r>
            <a:endParaRPr/>
          </a:p>
        </p:txBody>
      </p:sp>
      <p:sp>
        <p:nvSpPr>
          <p:cNvPr id="22" name="CustomShape 13">
            <a:extLst>
              <a:ext uri="{FF2B5EF4-FFF2-40B4-BE49-F238E27FC236}">
                <a16:creationId xmlns:a16="http://schemas.microsoft.com/office/drawing/2014/main" id="{09D05D7E-BD86-CDBF-2C2A-7E7F5BEE89FC}"/>
              </a:ext>
            </a:extLst>
          </p:cNvPr>
          <p:cNvSpPr/>
          <p:nvPr/>
        </p:nvSpPr>
        <p:spPr>
          <a:xfrm>
            <a:off x="6973817" y="1672036"/>
            <a:ext cx="1081440" cy="3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8C48"/>
                </a:solidFill>
                <a:latin typeface="Calibri"/>
              </a:rPr>
              <a:t>B</a:t>
            </a:r>
            <a:r>
              <a:rPr lang="en-US" sz="1400" strike="noStrike" baseline="-25000">
                <a:solidFill>
                  <a:srgbClr val="008C48"/>
                </a:solidFill>
                <a:latin typeface="Calibri"/>
              </a:rPr>
              <a:t>z</a:t>
            </a:r>
            <a:r>
              <a:rPr lang="en-US" sz="1400" strike="noStrike">
                <a:solidFill>
                  <a:srgbClr val="008C48"/>
                </a:solidFill>
                <a:latin typeface="Calibri"/>
              </a:rPr>
              <a:t> J||y</a:t>
            </a: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652A7F-EB5F-4466-646B-7875D505A1BE}"/>
              </a:ext>
            </a:extLst>
          </p:cNvPr>
          <p:cNvSpPr txBox="1"/>
          <p:nvPr/>
        </p:nvSpPr>
        <p:spPr>
          <a:xfrm>
            <a:off x="2573566" y="6278619"/>
            <a:ext cx="3481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Zelezny</a:t>
            </a:r>
            <a:r>
              <a:rPr lang="en-US" sz="1600" i="1" dirty="0"/>
              <a:t> et al., PRL 113, 157201 (2014)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C95E7E-B7EA-8496-AC8F-F2551BEC0E13}"/>
              </a:ext>
            </a:extLst>
          </p:cNvPr>
          <p:cNvSpPr txBox="1"/>
          <p:nvPr/>
        </p:nvSpPr>
        <p:spPr>
          <a:xfrm>
            <a:off x="6791671" y="6247841"/>
            <a:ext cx="441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J. </a:t>
            </a:r>
            <a:r>
              <a:rPr lang="cs-CZ" i="1" dirty="0"/>
              <a:t>Železný et al., PR</a:t>
            </a:r>
            <a:r>
              <a:rPr lang="en-US" i="1" dirty="0"/>
              <a:t>B 95, 014403 (2017)</a:t>
            </a:r>
          </a:p>
        </p:txBody>
      </p:sp>
    </p:spTree>
    <p:extLst>
      <p:ext uri="{BB962C8B-B14F-4D97-AF65-F5344CB8AC3E}">
        <p14:creationId xmlns:p14="http://schemas.microsoft.com/office/powerpoint/2010/main" val="28785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F41EE-2C19-B342-EEDE-037CB8E152E2}"/>
              </a:ext>
            </a:extLst>
          </p:cNvPr>
          <p:cNvSpPr txBox="1"/>
          <p:nvPr/>
        </p:nvSpPr>
        <p:spPr>
          <a:xfrm>
            <a:off x="833120" y="619760"/>
            <a:ext cx="7802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Edelstein effect</a:t>
            </a:r>
            <a:r>
              <a:rPr lang="en-US" sz="2000" dirty="0"/>
              <a:t> (inverse spin-Galvanic effect, Magneto-electric effect)</a:t>
            </a:r>
          </a:p>
        </p:txBody>
      </p:sp>
      <p:pic>
        <p:nvPicPr>
          <p:cNvPr id="4" name="Picture 3" descr="\documentclass{article}&#10;\usepackage{amsmath}&#10;\pagestyle{empty}&#10;\begin{document}&#10;&#10;$\delta S_i = \chi_{ij} E_j$&#10;&#10;&#10;\end{document}" title="IguanaTex Bitmap Display">
            <a:extLst>
              <a:ext uri="{FF2B5EF4-FFF2-40B4-BE49-F238E27FC236}">
                <a16:creationId xmlns:a16="http://schemas.microsoft.com/office/drawing/2014/main" id="{6395DBEB-D0D7-954F-B994-9A5F4BF302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1" y="1442720"/>
            <a:ext cx="1425139" cy="285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5AAAF-2747-BC69-5EBC-AA63F6951EA9}"/>
              </a:ext>
            </a:extLst>
          </p:cNvPr>
          <p:cNvSpPr txBox="1"/>
          <p:nvPr/>
        </p:nvSpPr>
        <p:spPr>
          <a:xfrm>
            <a:off x="3881120" y="2055465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Spin induced by electric field (current)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6E01B-B30E-BD18-A330-833DAD82C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1"/>
          <a:stretch/>
        </p:blipFill>
        <p:spPr>
          <a:xfrm>
            <a:off x="2421774" y="3464596"/>
            <a:ext cx="2905606" cy="28906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0485CE-1A81-8591-82C2-DB65D90F5DD4}"/>
              </a:ext>
            </a:extLst>
          </p:cNvPr>
          <p:cNvSpPr/>
          <p:nvPr/>
        </p:nvSpPr>
        <p:spPr>
          <a:xfrm>
            <a:off x="2335279" y="3351022"/>
            <a:ext cx="3937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02C85-BF3C-7138-8861-7E79B762E4A9}"/>
              </a:ext>
            </a:extLst>
          </p:cNvPr>
          <p:cNvSpPr/>
          <p:nvPr/>
        </p:nvSpPr>
        <p:spPr>
          <a:xfrm>
            <a:off x="6141720" y="3462230"/>
            <a:ext cx="3937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F406C-74C3-EC37-A21E-8CBC75392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73" r="451" b="-2373"/>
          <a:stretch/>
        </p:blipFill>
        <p:spPr>
          <a:xfrm>
            <a:off x="6360882" y="3556121"/>
            <a:ext cx="2905606" cy="2890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4C2932-A769-04EB-4836-B5C85962513A}"/>
              </a:ext>
            </a:extLst>
          </p:cNvPr>
          <p:cNvSpPr/>
          <p:nvPr/>
        </p:nvSpPr>
        <p:spPr>
          <a:xfrm>
            <a:off x="6388956" y="3415284"/>
            <a:ext cx="393700" cy="48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56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3">
            <a:extLst>
              <a:ext uri="{FF2B5EF4-FFF2-40B4-BE49-F238E27FC236}">
                <a16:creationId xmlns:a16="http://schemas.microsoft.com/office/drawing/2014/main" id="{FBB999F6-205F-D23F-D948-1B10C757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14027" r="7592" b="52084"/>
          <a:stretch/>
        </p:blipFill>
        <p:spPr>
          <a:xfrm>
            <a:off x="1832192" y="3690874"/>
            <a:ext cx="7658100" cy="23241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701BB2-FB6C-B861-7BFB-82D64DD9E27A}"/>
              </a:ext>
            </a:extLst>
          </p:cNvPr>
          <p:cNvGrpSpPr/>
          <p:nvPr/>
        </p:nvGrpSpPr>
        <p:grpSpPr>
          <a:xfrm>
            <a:off x="4564632" y="979098"/>
            <a:ext cx="3262676" cy="2711776"/>
            <a:chOff x="1926544" y="1287054"/>
            <a:chExt cx="3262676" cy="2711776"/>
          </a:xfrm>
        </p:grpSpPr>
        <p:pic>
          <p:nvPicPr>
            <p:cNvPr id="4" name="Picture 56" descr="Mn752_Jas1.jpg">
              <a:extLst>
                <a:ext uri="{FF2B5EF4-FFF2-40B4-BE49-F238E27FC236}">
                  <a16:creationId xmlns:a16="http://schemas.microsoft.com/office/drawing/2014/main" id="{AB0229F3-8781-B956-A139-0C1598099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2" t="22469" r="16574" b="17405"/>
            <a:stretch/>
          </p:blipFill>
          <p:spPr>
            <a:xfrm>
              <a:off x="2532564" y="1667202"/>
              <a:ext cx="1853961" cy="1744074"/>
            </a:xfrm>
            <a:prstGeom prst="rect">
              <a:avLst/>
            </a:prstGeom>
          </p:spPr>
        </p:pic>
        <p:cxnSp>
          <p:nvCxnSpPr>
            <p:cNvPr id="5" name="Straight Arrow Connector 28">
              <a:extLst>
                <a:ext uri="{FF2B5EF4-FFF2-40B4-BE49-F238E27FC236}">
                  <a16:creationId xmlns:a16="http://schemas.microsoft.com/office/drawing/2014/main" id="{CF93D342-4CAE-9F68-C481-1F4949D79492}"/>
                </a:ext>
              </a:extLst>
            </p:cNvPr>
            <p:cNvCxnSpPr/>
            <p:nvPr/>
          </p:nvCxnSpPr>
          <p:spPr>
            <a:xfrm flipH="1">
              <a:off x="3792287" y="2532273"/>
              <a:ext cx="547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30">
              <a:extLst>
                <a:ext uri="{FF2B5EF4-FFF2-40B4-BE49-F238E27FC236}">
                  <a16:creationId xmlns:a16="http://schemas.microsoft.com/office/drawing/2014/main" id="{21834AD4-0553-4F29-5472-4EB61F0A8097}"/>
                </a:ext>
              </a:extLst>
            </p:cNvPr>
            <p:cNvCxnSpPr/>
            <p:nvPr/>
          </p:nvCxnSpPr>
          <p:spPr>
            <a:xfrm flipV="1">
              <a:off x="3476412" y="2868048"/>
              <a:ext cx="0" cy="47160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32">
              <a:extLst>
                <a:ext uri="{FF2B5EF4-FFF2-40B4-BE49-F238E27FC236}">
                  <a16:creationId xmlns:a16="http://schemas.microsoft.com/office/drawing/2014/main" id="{24172652-B3FF-8AB6-AE43-990563EDC422}"/>
                </a:ext>
              </a:extLst>
            </p:cNvPr>
            <p:cNvCxnSpPr/>
            <p:nvPr/>
          </p:nvCxnSpPr>
          <p:spPr>
            <a:xfrm rot="16200000">
              <a:off x="3217813" y="2517828"/>
              <a:ext cx="52524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33">
              <a:extLst>
                <a:ext uri="{FF2B5EF4-FFF2-40B4-BE49-F238E27FC236}">
                  <a16:creationId xmlns:a16="http://schemas.microsoft.com/office/drawing/2014/main" id="{DD0F5109-3397-DEF8-3256-DD5A3AA2207D}"/>
                </a:ext>
              </a:extLst>
            </p:cNvPr>
            <p:cNvCxnSpPr/>
            <p:nvPr/>
          </p:nvCxnSpPr>
          <p:spPr>
            <a:xfrm rot="10800000">
              <a:off x="3217812" y="2512126"/>
              <a:ext cx="52524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12">
              <a:extLst>
                <a:ext uri="{FF2B5EF4-FFF2-40B4-BE49-F238E27FC236}">
                  <a16:creationId xmlns:a16="http://schemas.microsoft.com/office/drawing/2014/main" id="{9F9433CD-B6FE-72C5-1485-262711524CE8}"/>
                </a:ext>
              </a:extLst>
            </p:cNvPr>
            <p:cNvCxnSpPr/>
            <p:nvPr/>
          </p:nvCxnSpPr>
          <p:spPr>
            <a:xfrm flipH="1">
              <a:off x="3665235" y="1729219"/>
              <a:ext cx="568800" cy="59379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13">
              <a:extLst>
                <a:ext uri="{FF2B5EF4-FFF2-40B4-BE49-F238E27FC236}">
                  <a16:creationId xmlns:a16="http://schemas.microsoft.com/office/drawing/2014/main" id="{5EAC06D5-BDED-1169-1A42-020014800000}"/>
                </a:ext>
              </a:extLst>
            </p:cNvPr>
            <p:cNvCxnSpPr/>
            <p:nvPr/>
          </p:nvCxnSpPr>
          <p:spPr>
            <a:xfrm rot="5400000">
              <a:off x="2684561" y="2705042"/>
              <a:ext cx="610582" cy="589102"/>
            </a:xfrm>
            <a:prstGeom prst="line">
              <a:avLst/>
            </a:prstGeom>
            <a:ln>
              <a:solidFill>
                <a:srgbClr val="00B05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8">
              <a:extLst>
                <a:ext uri="{FF2B5EF4-FFF2-40B4-BE49-F238E27FC236}">
                  <a16:creationId xmlns:a16="http://schemas.microsoft.com/office/drawing/2014/main" id="{878A8A55-92C7-A757-1EF6-660D4C110C6B}"/>
                </a:ext>
              </a:extLst>
            </p:cNvPr>
            <p:cNvCxnSpPr/>
            <p:nvPr/>
          </p:nvCxnSpPr>
          <p:spPr>
            <a:xfrm flipH="1">
              <a:off x="2594412" y="2532273"/>
              <a:ext cx="5472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0">
              <a:extLst>
                <a:ext uri="{FF2B5EF4-FFF2-40B4-BE49-F238E27FC236}">
                  <a16:creationId xmlns:a16="http://schemas.microsoft.com/office/drawing/2014/main" id="{9B524FBA-0C92-7E71-D3FA-80105C98732A}"/>
                </a:ext>
              </a:extLst>
            </p:cNvPr>
            <p:cNvCxnSpPr/>
            <p:nvPr/>
          </p:nvCxnSpPr>
          <p:spPr>
            <a:xfrm flipH="1" flipV="1">
              <a:off x="3476412" y="1704273"/>
              <a:ext cx="0" cy="460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6">
              <a:extLst>
                <a:ext uri="{FF2B5EF4-FFF2-40B4-BE49-F238E27FC236}">
                  <a16:creationId xmlns:a16="http://schemas.microsoft.com/office/drawing/2014/main" id="{90B8C0AA-7913-4C90-F5A5-7839AC0CE504}"/>
                </a:ext>
              </a:extLst>
            </p:cNvPr>
            <p:cNvCxnSpPr/>
            <p:nvPr/>
          </p:nvCxnSpPr>
          <p:spPr>
            <a:xfrm flipV="1">
              <a:off x="4239559" y="3292488"/>
              <a:ext cx="0" cy="420592"/>
            </a:xfrm>
            <a:prstGeom prst="line">
              <a:avLst/>
            </a:prstGeom>
            <a:ln cap="sq">
              <a:solidFill>
                <a:srgbClr val="00B050"/>
              </a:solidFill>
              <a:miter lim="800000"/>
              <a:headEnd type="none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7">
              <a:extLst>
                <a:ext uri="{FF2B5EF4-FFF2-40B4-BE49-F238E27FC236}">
                  <a16:creationId xmlns:a16="http://schemas.microsoft.com/office/drawing/2014/main" id="{B416EC8D-A4F1-A550-C489-4EC6E7C81845}"/>
                </a:ext>
              </a:extLst>
            </p:cNvPr>
            <p:cNvCxnSpPr/>
            <p:nvPr/>
          </p:nvCxnSpPr>
          <p:spPr>
            <a:xfrm flipH="1">
              <a:off x="2196388" y="3721706"/>
              <a:ext cx="2038014" cy="0"/>
            </a:xfrm>
            <a:prstGeom prst="line">
              <a:avLst/>
            </a:prstGeom>
            <a:ln cap="sq">
              <a:solidFill>
                <a:srgbClr val="00B050"/>
              </a:solidFill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8">
              <a:extLst>
                <a:ext uri="{FF2B5EF4-FFF2-40B4-BE49-F238E27FC236}">
                  <a16:creationId xmlns:a16="http://schemas.microsoft.com/office/drawing/2014/main" id="{2580C99A-4E3A-A6A4-5E66-04F5B4886D1F}"/>
                </a:ext>
              </a:extLst>
            </p:cNvPr>
            <p:cNvCxnSpPr/>
            <p:nvPr/>
          </p:nvCxnSpPr>
          <p:spPr>
            <a:xfrm>
              <a:off x="2203667" y="1772025"/>
              <a:ext cx="0" cy="1663931"/>
            </a:xfrm>
            <a:prstGeom prst="line">
              <a:avLst/>
            </a:prstGeom>
            <a:ln cap="sq">
              <a:solidFill>
                <a:srgbClr val="00B050"/>
              </a:solidFill>
              <a:beve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9">
              <a:extLst>
                <a:ext uri="{FF2B5EF4-FFF2-40B4-BE49-F238E27FC236}">
                  <a16:creationId xmlns:a16="http://schemas.microsoft.com/office/drawing/2014/main" id="{56B29A3C-8F30-9B47-7B9B-9AAA2704A3AB}"/>
                </a:ext>
              </a:extLst>
            </p:cNvPr>
            <p:cNvCxnSpPr/>
            <p:nvPr/>
          </p:nvCxnSpPr>
          <p:spPr>
            <a:xfrm>
              <a:off x="2201509" y="1763399"/>
              <a:ext cx="452576" cy="0"/>
            </a:xfrm>
            <a:prstGeom prst="line">
              <a:avLst/>
            </a:prstGeom>
            <a:ln cap="sq">
              <a:solidFill>
                <a:srgbClr val="00B050"/>
              </a:solidFill>
              <a:bevel/>
              <a:headEnd type="none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ál 20">
              <a:extLst>
                <a:ext uri="{FF2B5EF4-FFF2-40B4-BE49-F238E27FC236}">
                  <a16:creationId xmlns:a16="http://schemas.microsoft.com/office/drawing/2014/main" id="{E31A91D7-20EC-DAF0-73A2-8AE0C888E6AD}"/>
                </a:ext>
              </a:extLst>
            </p:cNvPr>
            <p:cNvSpPr/>
            <p:nvPr/>
          </p:nvSpPr>
          <p:spPr>
            <a:xfrm>
              <a:off x="1926544" y="3427330"/>
              <a:ext cx="571500" cy="5715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24">
              <a:extLst>
                <a:ext uri="{FF2B5EF4-FFF2-40B4-BE49-F238E27FC236}">
                  <a16:creationId xmlns:a16="http://schemas.microsoft.com/office/drawing/2014/main" id="{6CA5D07D-55BD-676C-354A-6762D7FDF175}"/>
                </a:ext>
              </a:extLst>
            </p:cNvPr>
            <p:cNvSpPr txBox="1"/>
            <p:nvPr/>
          </p:nvSpPr>
          <p:spPr>
            <a:xfrm>
              <a:off x="2619581" y="1628601"/>
              <a:ext cx="322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</a:rPr>
                <a:t>+</a:t>
              </a:r>
              <a:endParaRPr lang="cs-CZ" sz="2400">
                <a:solidFill>
                  <a:srgbClr val="00B050"/>
                </a:solidFill>
              </a:endParaRPr>
            </a:p>
          </p:txBody>
        </p:sp>
        <p:sp>
          <p:nvSpPr>
            <p:cNvPr id="19" name="TextovéPole 25">
              <a:extLst>
                <a:ext uri="{FF2B5EF4-FFF2-40B4-BE49-F238E27FC236}">
                  <a16:creationId xmlns:a16="http://schemas.microsoft.com/office/drawing/2014/main" id="{028A03E6-FFA1-C9A8-8819-16B6A14FD94E}"/>
                </a:ext>
              </a:extLst>
            </p:cNvPr>
            <p:cNvSpPr txBox="1"/>
            <p:nvPr/>
          </p:nvSpPr>
          <p:spPr>
            <a:xfrm>
              <a:off x="3948448" y="2887204"/>
              <a:ext cx="322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</a:rPr>
                <a:t>-</a:t>
              </a:r>
              <a:endParaRPr lang="cs-CZ" sz="2400">
                <a:solidFill>
                  <a:srgbClr val="00B050"/>
                </a:solidFill>
              </a:endParaRPr>
            </a:p>
          </p:txBody>
        </p:sp>
        <p:grpSp>
          <p:nvGrpSpPr>
            <p:cNvPr id="20" name="Skupina 34">
              <a:extLst>
                <a:ext uri="{FF2B5EF4-FFF2-40B4-BE49-F238E27FC236}">
                  <a16:creationId xmlns:a16="http://schemas.microsoft.com/office/drawing/2014/main" id="{313538F2-8A25-2A6A-CE08-7815E2BAD742}"/>
                </a:ext>
              </a:extLst>
            </p:cNvPr>
            <p:cNvGrpSpPr/>
            <p:nvPr/>
          </p:nvGrpSpPr>
          <p:grpSpPr>
            <a:xfrm>
              <a:off x="1994424" y="3486694"/>
              <a:ext cx="902107" cy="470979"/>
              <a:chOff x="2903664" y="2858401"/>
              <a:chExt cx="902107" cy="470979"/>
            </a:xfrm>
          </p:grpSpPr>
          <p:sp>
            <p:nvSpPr>
              <p:cNvPr id="33" name="TextovéPole 21">
                <a:extLst>
                  <a:ext uri="{FF2B5EF4-FFF2-40B4-BE49-F238E27FC236}">
                    <a16:creationId xmlns:a16="http://schemas.microsoft.com/office/drawing/2014/main" id="{AA7F5AFD-5E40-C416-51BA-8EF9331709B1}"/>
                  </a:ext>
                </a:extLst>
              </p:cNvPr>
              <p:cNvSpPr txBox="1"/>
              <p:nvPr/>
            </p:nvSpPr>
            <p:spPr>
              <a:xfrm>
                <a:off x="2903664" y="2858401"/>
                <a:ext cx="902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R</a:t>
                </a:r>
                <a:endParaRPr lang="cs-CZ" sz="2000" dirty="0"/>
              </a:p>
            </p:txBody>
          </p:sp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E6563775-E531-669F-DDF5-35D727C5FD25}"/>
                  </a:ext>
                </a:extLst>
              </p:cNvPr>
              <p:cNvSpPr txBox="1"/>
              <p:nvPr/>
            </p:nvSpPr>
            <p:spPr>
              <a:xfrm flipV="1">
                <a:off x="3063169" y="2960048"/>
                <a:ext cx="2879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</a:t>
                </a:r>
                <a:endParaRPr lang="cs-CZ"/>
              </a:p>
            </p:txBody>
          </p:sp>
        </p:grpSp>
        <p:sp>
          <p:nvSpPr>
            <p:cNvPr id="21" name="TextovéPole 21">
              <a:extLst>
                <a:ext uri="{FF2B5EF4-FFF2-40B4-BE49-F238E27FC236}">
                  <a16:creationId xmlns:a16="http://schemas.microsoft.com/office/drawing/2014/main" id="{62E4BC7E-46FC-E5E9-E125-FE92EFA828EB}"/>
                </a:ext>
              </a:extLst>
            </p:cNvPr>
            <p:cNvSpPr txBox="1"/>
            <p:nvPr/>
          </p:nvSpPr>
          <p:spPr>
            <a:xfrm>
              <a:off x="3174782" y="1287054"/>
              <a:ext cx="636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J</a:t>
              </a:r>
              <a:r>
                <a:rPr lang="en-US" sz="2000" baseline="-25000" dirty="0" err="1"/>
                <a:t>write</a:t>
              </a:r>
              <a:endParaRPr lang="cs-CZ" sz="2000" baseline="-25000" dirty="0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9EB72DA9-6A16-CDE4-CC48-77F03CE44DF6}"/>
                </a:ext>
              </a:extLst>
            </p:cNvPr>
            <p:cNvSpPr txBox="1"/>
            <p:nvPr/>
          </p:nvSpPr>
          <p:spPr>
            <a:xfrm>
              <a:off x="4307564" y="2279638"/>
              <a:ext cx="636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J</a:t>
              </a:r>
              <a:r>
                <a:rPr lang="en-US" sz="2000" baseline="-25000" dirty="0" err="1"/>
                <a:t>write</a:t>
              </a:r>
              <a:endParaRPr lang="cs-CZ" sz="2000" baseline="-25000" dirty="0"/>
            </a:p>
          </p:txBody>
        </p:sp>
        <p:sp>
          <p:nvSpPr>
            <p:cNvPr id="23" name="TextovéPole 21">
              <a:extLst>
                <a:ext uri="{FF2B5EF4-FFF2-40B4-BE49-F238E27FC236}">
                  <a16:creationId xmlns:a16="http://schemas.microsoft.com/office/drawing/2014/main" id="{E9F76612-5E52-8B61-30D0-600DE41A7310}"/>
                </a:ext>
              </a:extLst>
            </p:cNvPr>
            <p:cNvSpPr txBox="1"/>
            <p:nvPr/>
          </p:nvSpPr>
          <p:spPr>
            <a:xfrm>
              <a:off x="2532564" y="3282245"/>
              <a:ext cx="6364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0000"/>
                  </a:solidFill>
                </a:rPr>
                <a:t>J</a:t>
              </a:r>
              <a:r>
                <a:rPr lang="en-US" sz="2000" baseline="-25000" dirty="0" err="1">
                  <a:solidFill>
                    <a:srgbClr val="000000"/>
                  </a:solidFill>
                </a:rPr>
                <a:t>read</a:t>
              </a:r>
              <a:endParaRPr lang="cs-CZ" sz="20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C600F5-EC60-5984-98E4-67D12352FD82}"/>
                </a:ext>
              </a:extLst>
            </p:cNvPr>
            <p:cNvSpPr txBox="1"/>
            <p:nvPr/>
          </p:nvSpPr>
          <p:spPr>
            <a:xfrm>
              <a:off x="4473459" y="2827676"/>
              <a:ext cx="715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30 </a:t>
              </a:r>
              <a:r>
                <a:rPr lang="en-US" sz="1600" dirty="0" err="1">
                  <a:solidFill>
                    <a:srgbClr val="000000"/>
                  </a:solidFill>
                </a:rPr>
                <a:t>μm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25" name="Skupina 8">
              <a:extLst>
                <a:ext uri="{FF2B5EF4-FFF2-40B4-BE49-F238E27FC236}">
                  <a16:creationId xmlns:a16="http://schemas.microsoft.com/office/drawing/2014/main" id="{F4FF511A-ACCD-CE74-31AB-84C5E4749EBC}"/>
                </a:ext>
              </a:extLst>
            </p:cNvPr>
            <p:cNvGrpSpPr/>
            <p:nvPr/>
          </p:nvGrpSpPr>
          <p:grpSpPr>
            <a:xfrm>
              <a:off x="4424520" y="2821684"/>
              <a:ext cx="127992" cy="353048"/>
              <a:chOff x="1304079" y="5684211"/>
              <a:chExt cx="127992" cy="35304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CF2A11-547E-F6EF-71BC-7D5BF3443949}"/>
                  </a:ext>
                </a:extLst>
              </p:cNvPr>
              <p:cNvCxnSpPr/>
              <p:nvPr/>
            </p:nvCxnSpPr>
            <p:spPr>
              <a:xfrm rot="16200000">
                <a:off x="1192954" y="5865662"/>
                <a:ext cx="34319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56F8185-0976-F93F-972C-B8CC69FA95F2}"/>
                  </a:ext>
                </a:extLst>
              </p:cNvPr>
              <p:cNvCxnSpPr/>
              <p:nvPr/>
            </p:nvCxnSpPr>
            <p:spPr>
              <a:xfrm rot="10800000">
                <a:off x="1304079" y="5684211"/>
                <a:ext cx="12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325476-893C-D6C3-A901-B081428C6C3F}"/>
                  </a:ext>
                </a:extLst>
              </p:cNvPr>
              <p:cNvCxnSpPr/>
              <p:nvPr/>
            </p:nvCxnSpPr>
            <p:spPr>
              <a:xfrm rot="10800000">
                <a:off x="1306071" y="6033111"/>
                <a:ext cx="12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7E61EF-9552-2DAB-B42C-FC012D61BB88}"/>
                </a:ext>
              </a:extLst>
            </p:cNvPr>
            <p:cNvCxnSpPr/>
            <p:nvPr/>
          </p:nvCxnSpPr>
          <p:spPr>
            <a:xfrm>
              <a:off x="4673188" y="1843063"/>
              <a:ext cx="356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2E8E81F-63F5-6319-2000-AABD6958FEFE}"/>
                </a:ext>
              </a:extLst>
            </p:cNvPr>
            <p:cNvCxnSpPr/>
            <p:nvPr/>
          </p:nvCxnSpPr>
          <p:spPr>
            <a:xfrm rot="16200000">
              <a:off x="4506521" y="1677001"/>
              <a:ext cx="356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3">
              <a:extLst>
                <a:ext uri="{FF2B5EF4-FFF2-40B4-BE49-F238E27FC236}">
                  <a16:creationId xmlns:a16="http://schemas.microsoft.com/office/drawing/2014/main" id="{909C0985-911C-E899-7875-A203937063F7}"/>
                </a:ext>
              </a:extLst>
            </p:cNvPr>
            <p:cNvSpPr txBox="1"/>
            <p:nvPr/>
          </p:nvSpPr>
          <p:spPr>
            <a:xfrm rot="16200000">
              <a:off x="4169844" y="1491473"/>
              <a:ext cx="6224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[010]</a:t>
              </a:r>
            </a:p>
          </p:txBody>
        </p: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6AAF790C-C0D9-3427-E0F0-1DB0884871F1}"/>
                </a:ext>
              </a:extLst>
            </p:cNvPr>
            <p:cNvSpPr txBox="1"/>
            <p:nvPr/>
          </p:nvSpPr>
          <p:spPr>
            <a:xfrm>
              <a:off x="4555812" y="1826348"/>
              <a:ext cx="6224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[100]</a:t>
              </a:r>
            </a:p>
          </p:txBody>
        </p:sp>
      </p:grpSp>
      <p:sp>
        <p:nvSpPr>
          <p:cNvPr id="35" name="CustomShape 4">
            <a:extLst>
              <a:ext uri="{FF2B5EF4-FFF2-40B4-BE49-F238E27FC236}">
                <a16:creationId xmlns:a16="http://schemas.microsoft.com/office/drawing/2014/main" id="{2AF8ED7E-22FC-EFB4-99F3-B3BA924B4456}"/>
              </a:ext>
            </a:extLst>
          </p:cNvPr>
          <p:cNvSpPr/>
          <p:nvPr/>
        </p:nvSpPr>
        <p:spPr>
          <a:xfrm>
            <a:off x="4440904" y="6094050"/>
            <a:ext cx="4991760" cy="763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i="1" strike="noStrike" dirty="0">
                <a:solidFill>
                  <a:srgbClr val="000000"/>
                </a:solidFill>
                <a:latin typeface="Calibri"/>
              </a:rPr>
              <a:t>P. Wadley et al., </a:t>
            </a:r>
            <a:r>
              <a:rPr lang="en-US" sz="1600" i="1" dirty="0">
                <a:solidFill>
                  <a:srgbClr val="000000"/>
                </a:solidFill>
              </a:rPr>
              <a:t>Science (2016)</a:t>
            </a:r>
          </a:p>
          <a:p>
            <a:pPr>
              <a:lnSpc>
                <a:spcPct val="100000"/>
              </a:lnSpc>
            </a:pPr>
            <a:r>
              <a:rPr lang="en-US" sz="1600" i="1" dirty="0">
                <a:solidFill>
                  <a:srgbClr val="000000"/>
                </a:solidFill>
              </a:rPr>
              <a:t>DOI: 10.1126/science.aab1031</a:t>
            </a:r>
          </a:p>
          <a:p>
            <a:pPr>
              <a:lnSpc>
                <a:spcPct val="100000"/>
              </a:lnSpc>
            </a:pPr>
            <a:endParaRPr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68AF81-5E00-7F5E-6BBC-0E890AB0EF2E}"/>
              </a:ext>
            </a:extLst>
          </p:cNvPr>
          <p:cNvSpPr txBox="1"/>
          <p:nvPr/>
        </p:nvSpPr>
        <p:spPr>
          <a:xfrm>
            <a:off x="501333" y="390756"/>
            <a:ext cx="611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Spin-orbit torque switching experimentally observed in </a:t>
            </a:r>
            <a:r>
              <a:rPr lang="en-US" sz="2000" b="1" dirty="0" err="1">
                <a:solidFill>
                  <a:schemeClr val="tx2"/>
                </a:solidFill>
              </a:rPr>
              <a:t>CuMnAs</a:t>
            </a:r>
            <a:r>
              <a:rPr lang="en-US" sz="2000" b="1" dirty="0">
                <a:solidFill>
                  <a:schemeClr val="tx2"/>
                </a:solidFill>
              </a:rPr>
              <a:t> and Mn</a:t>
            </a:r>
            <a:r>
              <a:rPr lang="en-US" sz="2000" b="1" baseline="-25000" dirty="0">
                <a:solidFill>
                  <a:schemeClr val="tx2"/>
                </a:solidFill>
              </a:rPr>
              <a:t>2</a:t>
            </a:r>
            <a:r>
              <a:rPr lang="en-US" sz="2000" b="1" dirty="0">
                <a:solidFill>
                  <a:schemeClr val="tx2"/>
                </a:solidFill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81501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42219D-7634-43A8-1965-D3E92E1577E4}"/>
              </a:ext>
            </a:extLst>
          </p:cNvPr>
          <p:cNvSpPr txBox="1"/>
          <p:nvPr/>
        </p:nvSpPr>
        <p:spPr>
          <a:xfrm>
            <a:off x="516048" y="370313"/>
            <a:ext cx="698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Anisotropic magnetoresistance (AMR) in </a:t>
            </a:r>
            <a:r>
              <a:rPr lang="en-US" sz="2400" b="1" dirty="0" err="1">
                <a:solidFill>
                  <a:schemeClr val="tx2"/>
                </a:solidFill>
              </a:rPr>
              <a:t>MnTe</a:t>
            </a:r>
            <a:endParaRPr lang="en-US" sz="24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E56151-22F8-4069-B016-9FE4DF78855F}"/>
                  </a:ext>
                </a:extLst>
              </p:cNvPr>
              <p:cNvSpPr txBox="1"/>
              <p:nvPr/>
            </p:nvSpPr>
            <p:spPr>
              <a:xfrm>
                <a:off x="724278" y="1231271"/>
                <a:ext cx="77407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/>
                    </a:solidFill>
                  </a:rPr>
                  <a:t>AMR is dependence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𝐞𝐯𝐞𝐧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chemeClr val="accent2"/>
                    </a:solidFill>
                  </a:rPr>
                  <a:t> on the magnetic order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E56151-22F8-4069-B016-9FE4DF788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78" y="1231271"/>
                <a:ext cx="7740713" cy="400110"/>
              </a:xfrm>
              <a:prstGeom prst="rect">
                <a:avLst/>
              </a:prstGeom>
              <a:blipFill>
                <a:blip r:embed="rId87"/>
                <a:stretch>
                  <a:fillRect l="-866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FD8BA6F-5FAD-59EB-50C7-32196F794B60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t="8482" r="17815" b="5547"/>
          <a:stretch/>
        </p:blipFill>
        <p:spPr>
          <a:xfrm>
            <a:off x="242766" y="2603500"/>
            <a:ext cx="3162077" cy="3090543"/>
          </a:xfrm>
          <a:prstGeom prst="rect">
            <a:avLst/>
          </a:prstGeom>
        </p:spPr>
      </p:pic>
      <p:grpSp>
        <p:nvGrpSpPr>
          <p:cNvPr id="76" name="Group 75" descr="\documentclass{article}&#10;\usepackage{amsmath}&#10;\usepackage{amsfonts}&#10;\pagestyle{empty}&#10;\begin{document}&#10;&#10;&#10;$\sigma_{yy} = \sigma^{(0)} + \sigma^{(2)}\cos(2\phi) + \sigma^{(4)}\cos(4\phi) + \sigma^{(6)}\cos(6\phi)$&#10;&#10;\end{document}" title="IguanaTex Vector Display">
            <a:extLst>
              <a:ext uri="{FF2B5EF4-FFF2-40B4-BE49-F238E27FC236}">
                <a16:creationId xmlns:a16="http://schemas.microsoft.com/office/drawing/2014/main" id="{ED6B3535-FED7-D410-5E53-1A11ED0330E0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508500" y="2603500"/>
            <a:ext cx="5859695" cy="298775"/>
            <a:chOff x="6467562" y="3972914"/>
            <a:chExt cx="5859695" cy="29877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66C4AEF-53F8-EFBE-9F5E-6DF195821A2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467562" y="4088531"/>
              <a:ext cx="133576" cy="111848"/>
            </a:xfrm>
            <a:custGeom>
              <a:avLst/>
              <a:gdLst>
                <a:gd name="connsiteX0" fmla="*/ 121281 w 133576"/>
                <a:gd name="connsiteY0" fmla="*/ 14740 h 111848"/>
                <a:gd name="connsiteX1" fmla="*/ 133653 w 133576"/>
                <a:gd name="connsiteY1" fmla="*/ 6136 h 111848"/>
                <a:gd name="connsiteX2" fmla="*/ 123806 w 133576"/>
                <a:gd name="connsiteY2" fmla="*/ 63 h 111848"/>
                <a:gd name="connsiteX3" fmla="*/ 66234 w 133576"/>
                <a:gd name="connsiteY3" fmla="*/ 63 h 111848"/>
                <a:gd name="connsiteX4" fmla="*/ 77 w 133576"/>
                <a:gd name="connsiteY4" fmla="*/ 71929 h 111848"/>
                <a:gd name="connsiteX5" fmla="*/ 37953 w 133576"/>
                <a:gd name="connsiteY5" fmla="*/ 111911 h 111848"/>
                <a:gd name="connsiteX6" fmla="*/ 101332 w 133576"/>
                <a:gd name="connsiteY6" fmla="*/ 42322 h 111848"/>
                <a:gd name="connsiteX7" fmla="*/ 93505 w 133576"/>
                <a:gd name="connsiteY7" fmla="*/ 14740 h 111848"/>
                <a:gd name="connsiteX8" fmla="*/ 121281 w 133576"/>
                <a:gd name="connsiteY8" fmla="*/ 14740 h 111848"/>
                <a:gd name="connsiteX9" fmla="*/ 38205 w 133576"/>
                <a:gd name="connsiteY9" fmla="*/ 106344 h 111848"/>
                <a:gd name="connsiteX10" fmla="*/ 15732 w 133576"/>
                <a:gd name="connsiteY10" fmla="*/ 79015 h 111848"/>
                <a:gd name="connsiteX11" fmla="*/ 27600 w 133576"/>
                <a:gd name="connsiteY11" fmla="*/ 35743 h 111848"/>
                <a:gd name="connsiteX12" fmla="*/ 61941 w 133576"/>
                <a:gd name="connsiteY12" fmla="*/ 14740 h 111848"/>
                <a:gd name="connsiteX13" fmla="*/ 85172 w 133576"/>
                <a:gd name="connsiteY13" fmla="*/ 39286 h 111848"/>
                <a:gd name="connsiteX14" fmla="*/ 71536 w 133576"/>
                <a:gd name="connsiteY14" fmla="*/ 84835 h 111848"/>
                <a:gd name="connsiteX15" fmla="*/ 38205 w 133576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76" h="111848">
                  <a:moveTo>
                    <a:pt x="121281" y="14740"/>
                  </a:moveTo>
                  <a:cubicBezTo>
                    <a:pt x="124563" y="14740"/>
                    <a:pt x="133653" y="14740"/>
                    <a:pt x="133653" y="6136"/>
                  </a:cubicBezTo>
                  <a:cubicBezTo>
                    <a:pt x="133653" y="63"/>
                    <a:pt x="128351" y="63"/>
                    <a:pt x="123806" y="63"/>
                  </a:cubicBezTo>
                  <a:lnTo>
                    <a:pt x="66234" y="63"/>
                  </a:lnTo>
                  <a:cubicBezTo>
                    <a:pt x="28105" y="63"/>
                    <a:pt x="77" y="41816"/>
                    <a:pt x="77" y="71929"/>
                  </a:cubicBezTo>
                  <a:cubicBezTo>
                    <a:pt x="77" y="94198"/>
                    <a:pt x="14975" y="111911"/>
                    <a:pt x="37953" y="111911"/>
                  </a:cubicBezTo>
                  <a:cubicBezTo>
                    <a:pt x="67749" y="111911"/>
                    <a:pt x="101332" y="81292"/>
                    <a:pt x="101332" y="42322"/>
                  </a:cubicBezTo>
                  <a:cubicBezTo>
                    <a:pt x="101332" y="38020"/>
                    <a:pt x="101332" y="25874"/>
                    <a:pt x="93505" y="14740"/>
                  </a:cubicBezTo>
                  <a:lnTo>
                    <a:pt x="121281" y="14740"/>
                  </a:lnTo>
                  <a:close/>
                  <a:moveTo>
                    <a:pt x="38205" y="106344"/>
                  </a:moveTo>
                  <a:cubicBezTo>
                    <a:pt x="25833" y="106344"/>
                    <a:pt x="15732" y="97234"/>
                    <a:pt x="15732" y="79015"/>
                  </a:cubicBezTo>
                  <a:cubicBezTo>
                    <a:pt x="15732" y="71423"/>
                    <a:pt x="18762" y="50673"/>
                    <a:pt x="27600" y="35743"/>
                  </a:cubicBezTo>
                  <a:cubicBezTo>
                    <a:pt x="38205" y="18282"/>
                    <a:pt x="53356" y="14740"/>
                    <a:pt x="61941" y="14740"/>
                  </a:cubicBezTo>
                  <a:cubicBezTo>
                    <a:pt x="83152" y="14740"/>
                    <a:pt x="85172" y="31441"/>
                    <a:pt x="85172" y="39286"/>
                  </a:cubicBezTo>
                  <a:cubicBezTo>
                    <a:pt x="85172" y="51179"/>
                    <a:pt x="80122" y="71929"/>
                    <a:pt x="71536" y="84835"/>
                  </a:cubicBezTo>
                  <a:cubicBezTo>
                    <a:pt x="61689" y="99765"/>
                    <a:pt x="48053" y="106344"/>
                    <a:pt x="38205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1D8E93A-AED4-5271-E1DB-29D970012F8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610560" y="4157437"/>
              <a:ext cx="90675" cy="114252"/>
            </a:xfrm>
            <a:custGeom>
              <a:avLst/>
              <a:gdLst>
                <a:gd name="connsiteX0" fmla="*/ 90051 w 90675"/>
                <a:gd name="connsiteY0" fmla="*/ 11401 h 114252"/>
                <a:gd name="connsiteX1" fmla="*/ 90758 w 90675"/>
                <a:gd name="connsiteY1" fmla="*/ 7504 h 114252"/>
                <a:gd name="connsiteX2" fmla="*/ 84925 w 90675"/>
                <a:gd name="connsiteY2" fmla="*/ 1836 h 114252"/>
                <a:gd name="connsiteX3" fmla="*/ 77678 w 90675"/>
                <a:gd name="connsiteY3" fmla="*/ 6087 h 114252"/>
                <a:gd name="connsiteX4" fmla="*/ 74850 w 90675"/>
                <a:gd name="connsiteY4" fmla="*/ 16361 h 114252"/>
                <a:gd name="connsiteX5" fmla="*/ 71138 w 90675"/>
                <a:gd name="connsiteY5" fmla="*/ 31063 h 114252"/>
                <a:gd name="connsiteX6" fmla="*/ 64068 w 90675"/>
                <a:gd name="connsiteY6" fmla="*/ 59582 h 114252"/>
                <a:gd name="connsiteX7" fmla="*/ 42327 w 90675"/>
                <a:gd name="connsiteY7" fmla="*/ 74993 h 114252"/>
                <a:gd name="connsiteX8" fmla="*/ 30308 w 90675"/>
                <a:gd name="connsiteY8" fmla="*/ 60290 h 114252"/>
                <a:gd name="connsiteX9" fmla="*/ 39676 w 90675"/>
                <a:gd name="connsiteY9" fmla="*/ 25926 h 114252"/>
                <a:gd name="connsiteX10" fmla="*/ 42680 w 90675"/>
                <a:gd name="connsiteY10" fmla="*/ 15121 h 114252"/>
                <a:gd name="connsiteX11" fmla="*/ 25889 w 90675"/>
                <a:gd name="connsiteY11" fmla="*/ 64 h 114252"/>
                <a:gd name="connsiteX12" fmla="*/ 82 w 90675"/>
                <a:gd name="connsiteY12" fmla="*/ 27166 h 114252"/>
                <a:gd name="connsiteX13" fmla="*/ 3087 w 90675"/>
                <a:gd name="connsiteY13" fmla="*/ 29469 h 114252"/>
                <a:gd name="connsiteX14" fmla="*/ 6269 w 90675"/>
                <a:gd name="connsiteY14" fmla="*/ 26635 h 114252"/>
                <a:gd name="connsiteX15" fmla="*/ 25358 w 90675"/>
                <a:gd name="connsiteY15" fmla="*/ 5024 h 114252"/>
                <a:gd name="connsiteX16" fmla="*/ 29777 w 90675"/>
                <a:gd name="connsiteY16" fmla="*/ 11224 h 114252"/>
                <a:gd name="connsiteX17" fmla="*/ 27303 w 90675"/>
                <a:gd name="connsiteY17" fmla="*/ 21498 h 114252"/>
                <a:gd name="connsiteX18" fmla="*/ 17051 w 90675"/>
                <a:gd name="connsiteY18" fmla="*/ 57456 h 114252"/>
                <a:gd name="connsiteX19" fmla="*/ 23944 w 90675"/>
                <a:gd name="connsiteY19" fmla="*/ 74461 h 114252"/>
                <a:gd name="connsiteX20" fmla="*/ 41620 w 90675"/>
                <a:gd name="connsiteY20" fmla="*/ 79952 h 114252"/>
                <a:gd name="connsiteX21" fmla="*/ 60886 w 90675"/>
                <a:gd name="connsiteY21" fmla="*/ 71981 h 114252"/>
                <a:gd name="connsiteX22" fmla="*/ 49220 w 90675"/>
                <a:gd name="connsiteY22" fmla="*/ 98020 h 114252"/>
                <a:gd name="connsiteX23" fmla="*/ 28010 w 90675"/>
                <a:gd name="connsiteY23" fmla="*/ 109357 h 114252"/>
                <a:gd name="connsiteX24" fmla="*/ 14753 w 90675"/>
                <a:gd name="connsiteY24" fmla="*/ 103512 h 114252"/>
                <a:gd name="connsiteX25" fmla="*/ 24298 w 90675"/>
                <a:gd name="connsiteY25" fmla="*/ 93769 h 114252"/>
                <a:gd name="connsiteX26" fmla="*/ 17404 w 90675"/>
                <a:gd name="connsiteY26" fmla="*/ 87038 h 114252"/>
                <a:gd name="connsiteX27" fmla="*/ 7153 w 90675"/>
                <a:gd name="connsiteY27" fmla="*/ 98729 h 114252"/>
                <a:gd name="connsiteX28" fmla="*/ 28187 w 90675"/>
                <a:gd name="connsiteY28" fmla="*/ 114317 h 114252"/>
                <a:gd name="connsiteX29" fmla="*/ 73259 w 90675"/>
                <a:gd name="connsiteY29" fmla="*/ 78358 h 114252"/>
                <a:gd name="connsiteX30" fmla="*/ 90051 w 90675"/>
                <a:gd name="connsiteY30" fmla="*/ 11401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75" h="114252">
                  <a:moveTo>
                    <a:pt x="90051" y="11401"/>
                  </a:moveTo>
                  <a:cubicBezTo>
                    <a:pt x="90758" y="8921"/>
                    <a:pt x="90758" y="8567"/>
                    <a:pt x="90758" y="7504"/>
                  </a:cubicBezTo>
                  <a:cubicBezTo>
                    <a:pt x="90758" y="3961"/>
                    <a:pt x="87930" y="1836"/>
                    <a:pt x="84925" y="1836"/>
                  </a:cubicBezTo>
                  <a:cubicBezTo>
                    <a:pt x="82981" y="1836"/>
                    <a:pt x="79622" y="2721"/>
                    <a:pt x="77678" y="6087"/>
                  </a:cubicBezTo>
                  <a:cubicBezTo>
                    <a:pt x="77148" y="7150"/>
                    <a:pt x="75734" y="12818"/>
                    <a:pt x="74850" y="16361"/>
                  </a:cubicBezTo>
                  <a:lnTo>
                    <a:pt x="71138" y="31063"/>
                  </a:lnTo>
                  <a:cubicBezTo>
                    <a:pt x="70078" y="35314"/>
                    <a:pt x="64598" y="57633"/>
                    <a:pt x="64068" y="59582"/>
                  </a:cubicBezTo>
                  <a:cubicBezTo>
                    <a:pt x="63891" y="59582"/>
                    <a:pt x="56114" y="74993"/>
                    <a:pt x="42327" y="74993"/>
                  </a:cubicBezTo>
                  <a:cubicBezTo>
                    <a:pt x="30308" y="74993"/>
                    <a:pt x="30308" y="63479"/>
                    <a:pt x="30308" y="60290"/>
                  </a:cubicBezTo>
                  <a:cubicBezTo>
                    <a:pt x="30308" y="50725"/>
                    <a:pt x="34373" y="39566"/>
                    <a:pt x="39676" y="25926"/>
                  </a:cubicBezTo>
                  <a:cubicBezTo>
                    <a:pt x="41797" y="20258"/>
                    <a:pt x="42680" y="18132"/>
                    <a:pt x="42680" y="15121"/>
                  </a:cubicBezTo>
                  <a:cubicBezTo>
                    <a:pt x="42680" y="6618"/>
                    <a:pt x="35434" y="64"/>
                    <a:pt x="25889" y="64"/>
                  </a:cubicBezTo>
                  <a:cubicBezTo>
                    <a:pt x="8036" y="64"/>
                    <a:pt x="82" y="24155"/>
                    <a:pt x="82" y="27166"/>
                  </a:cubicBezTo>
                  <a:cubicBezTo>
                    <a:pt x="82" y="29469"/>
                    <a:pt x="2557" y="29469"/>
                    <a:pt x="3087" y="29469"/>
                  </a:cubicBezTo>
                  <a:cubicBezTo>
                    <a:pt x="5562" y="29469"/>
                    <a:pt x="5739" y="28583"/>
                    <a:pt x="6269" y="26635"/>
                  </a:cubicBezTo>
                  <a:cubicBezTo>
                    <a:pt x="10688" y="11932"/>
                    <a:pt x="18288" y="5024"/>
                    <a:pt x="25358" y="5024"/>
                  </a:cubicBezTo>
                  <a:cubicBezTo>
                    <a:pt x="28363" y="5024"/>
                    <a:pt x="29777" y="6973"/>
                    <a:pt x="29777" y="11224"/>
                  </a:cubicBezTo>
                  <a:cubicBezTo>
                    <a:pt x="29777" y="15298"/>
                    <a:pt x="28187" y="19195"/>
                    <a:pt x="27303" y="21498"/>
                  </a:cubicBezTo>
                  <a:cubicBezTo>
                    <a:pt x="18819" y="43108"/>
                    <a:pt x="17051" y="49662"/>
                    <a:pt x="17051" y="57456"/>
                  </a:cubicBezTo>
                  <a:cubicBezTo>
                    <a:pt x="17051" y="60468"/>
                    <a:pt x="17051" y="68793"/>
                    <a:pt x="23944" y="74461"/>
                  </a:cubicBezTo>
                  <a:cubicBezTo>
                    <a:pt x="29424" y="79067"/>
                    <a:pt x="36848" y="79952"/>
                    <a:pt x="41620" y="79952"/>
                  </a:cubicBezTo>
                  <a:cubicBezTo>
                    <a:pt x="48690" y="79952"/>
                    <a:pt x="55053" y="77295"/>
                    <a:pt x="60886" y="71981"/>
                  </a:cubicBezTo>
                  <a:cubicBezTo>
                    <a:pt x="58589" y="81724"/>
                    <a:pt x="56644" y="89164"/>
                    <a:pt x="49220" y="98020"/>
                  </a:cubicBezTo>
                  <a:cubicBezTo>
                    <a:pt x="44448" y="103512"/>
                    <a:pt x="37378" y="109357"/>
                    <a:pt x="28010" y="109357"/>
                  </a:cubicBezTo>
                  <a:cubicBezTo>
                    <a:pt x="26773" y="109357"/>
                    <a:pt x="18465" y="109357"/>
                    <a:pt x="14753" y="103512"/>
                  </a:cubicBezTo>
                  <a:cubicBezTo>
                    <a:pt x="24298" y="102449"/>
                    <a:pt x="24298" y="93946"/>
                    <a:pt x="24298" y="93769"/>
                  </a:cubicBezTo>
                  <a:cubicBezTo>
                    <a:pt x="24298" y="88101"/>
                    <a:pt x="19172" y="87038"/>
                    <a:pt x="17404" y="87038"/>
                  </a:cubicBezTo>
                  <a:cubicBezTo>
                    <a:pt x="12986" y="87038"/>
                    <a:pt x="7153" y="90581"/>
                    <a:pt x="7153" y="98729"/>
                  </a:cubicBezTo>
                  <a:cubicBezTo>
                    <a:pt x="7153" y="107763"/>
                    <a:pt x="15637" y="114317"/>
                    <a:pt x="28187" y="114317"/>
                  </a:cubicBezTo>
                  <a:cubicBezTo>
                    <a:pt x="46039" y="114317"/>
                    <a:pt x="67780" y="100500"/>
                    <a:pt x="73259" y="78358"/>
                  </a:cubicBezTo>
                  <a:lnTo>
                    <a:pt x="90051" y="11401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BAA1D1B-DC48-22B1-CE56-4E319C4C19A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719310" y="4157437"/>
              <a:ext cx="90675" cy="114252"/>
            </a:xfrm>
            <a:custGeom>
              <a:avLst/>
              <a:gdLst>
                <a:gd name="connsiteX0" fmla="*/ 90055 w 90675"/>
                <a:gd name="connsiteY0" fmla="*/ 11401 h 114252"/>
                <a:gd name="connsiteX1" fmla="*/ 90762 w 90675"/>
                <a:gd name="connsiteY1" fmla="*/ 7504 h 114252"/>
                <a:gd name="connsiteX2" fmla="*/ 84929 w 90675"/>
                <a:gd name="connsiteY2" fmla="*/ 1836 h 114252"/>
                <a:gd name="connsiteX3" fmla="*/ 77682 w 90675"/>
                <a:gd name="connsiteY3" fmla="*/ 6087 h 114252"/>
                <a:gd name="connsiteX4" fmla="*/ 74854 w 90675"/>
                <a:gd name="connsiteY4" fmla="*/ 16361 h 114252"/>
                <a:gd name="connsiteX5" fmla="*/ 71142 w 90675"/>
                <a:gd name="connsiteY5" fmla="*/ 31063 h 114252"/>
                <a:gd name="connsiteX6" fmla="*/ 64072 w 90675"/>
                <a:gd name="connsiteY6" fmla="*/ 59582 h 114252"/>
                <a:gd name="connsiteX7" fmla="*/ 42331 w 90675"/>
                <a:gd name="connsiteY7" fmla="*/ 74993 h 114252"/>
                <a:gd name="connsiteX8" fmla="*/ 30312 w 90675"/>
                <a:gd name="connsiteY8" fmla="*/ 60290 h 114252"/>
                <a:gd name="connsiteX9" fmla="*/ 39680 w 90675"/>
                <a:gd name="connsiteY9" fmla="*/ 25926 h 114252"/>
                <a:gd name="connsiteX10" fmla="*/ 42685 w 90675"/>
                <a:gd name="connsiteY10" fmla="*/ 15121 h 114252"/>
                <a:gd name="connsiteX11" fmla="*/ 25893 w 90675"/>
                <a:gd name="connsiteY11" fmla="*/ 64 h 114252"/>
                <a:gd name="connsiteX12" fmla="*/ 87 w 90675"/>
                <a:gd name="connsiteY12" fmla="*/ 27166 h 114252"/>
                <a:gd name="connsiteX13" fmla="*/ 3092 w 90675"/>
                <a:gd name="connsiteY13" fmla="*/ 29469 h 114252"/>
                <a:gd name="connsiteX14" fmla="*/ 6273 w 90675"/>
                <a:gd name="connsiteY14" fmla="*/ 26635 h 114252"/>
                <a:gd name="connsiteX15" fmla="*/ 25363 w 90675"/>
                <a:gd name="connsiteY15" fmla="*/ 5024 h 114252"/>
                <a:gd name="connsiteX16" fmla="*/ 29782 w 90675"/>
                <a:gd name="connsiteY16" fmla="*/ 11224 h 114252"/>
                <a:gd name="connsiteX17" fmla="*/ 27307 w 90675"/>
                <a:gd name="connsiteY17" fmla="*/ 21498 h 114252"/>
                <a:gd name="connsiteX18" fmla="*/ 17055 w 90675"/>
                <a:gd name="connsiteY18" fmla="*/ 57456 h 114252"/>
                <a:gd name="connsiteX19" fmla="*/ 23949 w 90675"/>
                <a:gd name="connsiteY19" fmla="*/ 74461 h 114252"/>
                <a:gd name="connsiteX20" fmla="*/ 41624 w 90675"/>
                <a:gd name="connsiteY20" fmla="*/ 79952 h 114252"/>
                <a:gd name="connsiteX21" fmla="*/ 60891 w 90675"/>
                <a:gd name="connsiteY21" fmla="*/ 71981 h 114252"/>
                <a:gd name="connsiteX22" fmla="*/ 49225 w 90675"/>
                <a:gd name="connsiteY22" fmla="*/ 98020 h 114252"/>
                <a:gd name="connsiteX23" fmla="*/ 28014 w 90675"/>
                <a:gd name="connsiteY23" fmla="*/ 109357 h 114252"/>
                <a:gd name="connsiteX24" fmla="*/ 14757 w 90675"/>
                <a:gd name="connsiteY24" fmla="*/ 103512 h 114252"/>
                <a:gd name="connsiteX25" fmla="*/ 24302 w 90675"/>
                <a:gd name="connsiteY25" fmla="*/ 93769 h 114252"/>
                <a:gd name="connsiteX26" fmla="*/ 17409 w 90675"/>
                <a:gd name="connsiteY26" fmla="*/ 87038 h 114252"/>
                <a:gd name="connsiteX27" fmla="*/ 7157 w 90675"/>
                <a:gd name="connsiteY27" fmla="*/ 98729 h 114252"/>
                <a:gd name="connsiteX28" fmla="*/ 28191 w 90675"/>
                <a:gd name="connsiteY28" fmla="*/ 114317 h 114252"/>
                <a:gd name="connsiteX29" fmla="*/ 73264 w 90675"/>
                <a:gd name="connsiteY29" fmla="*/ 78358 h 114252"/>
                <a:gd name="connsiteX30" fmla="*/ 90055 w 90675"/>
                <a:gd name="connsiteY30" fmla="*/ 11401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75" h="114252">
                  <a:moveTo>
                    <a:pt x="90055" y="11401"/>
                  </a:moveTo>
                  <a:cubicBezTo>
                    <a:pt x="90762" y="8921"/>
                    <a:pt x="90762" y="8567"/>
                    <a:pt x="90762" y="7504"/>
                  </a:cubicBezTo>
                  <a:cubicBezTo>
                    <a:pt x="90762" y="3961"/>
                    <a:pt x="87934" y="1836"/>
                    <a:pt x="84929" y="1836"/>
                  </a:cubicBezTo>
                  <a:cubicBezTo>
                    <a:pt x="82985" y="1836"/>
                    <a:pt x="79627" y="2721"/>
                    <a:pt x="77682" y="6087"/>
                  </a:cubicBezTo>
                  <a:cubicBezTo>
                    <a:pt x="77152" y="7150"/>
                    <a:pt x="75738" y="12818"/>
                    <a:pt x="74854" y="16361"/>
                  </a:cubicBezTo>
                  <a:lnTo>
                    <a:pt x="71142" y="31063"/>
                  </a:lnTo>
                  <a:cubicBezTo>
                    <a:pt x="70082" y="35314"/>
                    <a:pt x="64602" y="57633"/>
                    <a:pt x="64072" y="59582"/>
                  </a:cubicBezTo>
                  <a:cubicBezTo>
                    <a:pt x="63895" y="59582"/>
                    <a:pt x="56118" y="74993"/>
                    <a:pt x="42331" y="74993"/>
                  </a:cubicBezTo>
                  <a:cubicBezTo>
                    <a:pt x="30312" y="74993"/>
                    <a:pt x="30312" y="63479"/>
                    <a:pt x="30312" y="60290"/>
                  </a:cubicBezTo>
                  <a:cubicBezTo>
                    <a:pt x="30312" y="50725"/>
                    <a:pt x="34377" y="39566"/>
                    <a:pt x="39680" y="25926"/>
                  </a:cubicBezTo>
                  <a:cubicBezTo>
                    <a:pt x="41801" y="20258"/>
                    <a:pt x="42685" y="18132"/>
                    <a:pt x="42685" y="15121"/>
                  </a:cubicBezTo>
                  <a:cubicBezTo>
                    <a:pt x="42685" y="6618"/>
                    <a:pt x="35438" y="64"/>
                    <a:pt x="25893" y="64"/>
                  </a:cubicBezTo>
                  <a:cubicBezTo>
                    <a:pt x="8041" y="64"/>
                    <a:pt x="87" y="24155"/>
                    <a:pt x="87" y="27166"/>
                  </a:cubicBezTo>
                  <a:cubicBezTo>
                    <a:pt x="87" y="29469"/>
                    <a:pt x="2561" y="29469"/>
                    <a:pt x="3092" y="29469"/>
                  </a:cubicBezTo>
                  <a:cubicBezTo>
                    <a:pt x="5566" y="29469"/>
                    <a:pt x="5743" y="28583"/>
                    <a:pt x="6273" y="26635"/>
                  </a:cubicBezTo>
                  <a:cubicBezTo>
                    <a:pt x="10692" y="11932"/>
                    <a:pt x="18293" y="5024"/>
                    <a:pt x="25363" y="5024"/>
                  </a:cubicBezTo>
                  <a:cubicBezTo>
                    <a:pt x="28368" y="5024"/>
                    <a:pt x="29782" y="6973"/>
                    <a:pt x="29782" y="11224"/>
                  </a:cubicBezTo>
                  <a:cubicBezTo>
                    <a:pt x="29782" y="15298"/>
                    <a:pt x="28191" y="19195"/>
                    <a:pt x="27307" y="21498"/>
                  </a:cubicBezTo>
                  <a:cubicBezTo>
                    <a:pt x="18823" y="43108"/>
                    <a:pt x="17055" y="49662"/>
                    <a:pt x="17055" y="57456"/>
                  </a:cubicBezTo>
                  <a:cubicBezTo>
                    <a:pt x="17055" y="60468"/>
                    <a:pt x="17055" y="68793"/>
                    <a:pt x="23949" y="74461"/>
                  </a:cubicBezTo>
                  <a:cubicBezTo>
                    <a:pt x="29428" y="79067"/>
                    <a:pt x="36852" y="79952"/>
                    <a:pt x="41624" y="79952"/>
                  </a:cubicBezTo>
                  <a:cubicBezTo>
                    <a:pt x="48694" y="79952"/>
                    <a:pt x="55058" y="77295"/>
                    <a:pt x="60891" y="71981"/>
                  </a:cubicBezTo>
                  <a:cubicBezTo>
                    <a:pt x="58593" y="81724"/>
                    <a:pt x="56648" y="89164"/>
                    <a:pt x="49225" y="98020"/>
                  </a:cubicBezTo>
                  <a:cubicBezTo>
                    <a:pt x="44452" y="103512"/>
                    <a:pt x="37382" y="109357"/>
                    <a:pt x="28014" y="109357"/>
                  </a:cubicBezTo>
                  <a:cubicBezTo>
                    <a:pt x="26777" y="109357"/>
                    <a:pt x="18469" y="109357"/>
                    <a:pt x="14757" y="103512"/>
                  </a:cubicBezTo>
                  <a:cubicBezTo>
                    <a:pt x="24302" y="102449"/>
                    <a:pt x="24302" y="93946"/>
                    <a:pt x="24302" y="93769"/>
                  </a:cubicBezTo>
                  <a:cubicBezTo>
                    <a:pt x="24302" y="88101"/>
                    <a:pt x="19176" y="87038"/>
                    <a:pt x="17409" y="87038"/>
                  </a:cubicBezTo>
                  <a:cubicBezTo>
                    <a:pt x="12990" y="87038"/>
                    <a:pt x="7157" y="90581"/>
                    <a:pt x="7157" y="98729"/>
                  </a:cubicBezTo>
                  <a:cubicBezTo>
                    <a:pt x="7157" y="107763"/>
                    <a:pt x="15641" y="114317"/>
                    <a:pt x="28191" y="114317"/>
                  </a:cubicBezTo>
                  <a:cubicBezTo>
                    <a:pt x="46043" y="114317"/>
                    <a:pt x="67784" y="100500"/>
                    <a:pt x="73264" y="78358"/>
                  </a:cubicBezTo>
                  <a:lnTo>
                    <a:pt x="90055" y="11401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C7723E-4B34-12AB-9FC8-0EC3282733B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916656" y="4104726"/>
              <a:ext cx="167917" cy="59213"/>
            </a:xfrm>
            <a:custGeom>
              <a:avLst/>
              <a:gdLst>
                <a:gd name="connsiteX0" fmla="*/ 159427 w 167917"/>
                <a:gd name="connsiteY0" fmla="*/ 10185 h 59213"/>
                <a:gd name="connsiteX1" fmla="*/ 168012 w 167917"/>
                <a:gd name="connsiteY1" fmla="*/ 5124 h 59213"/>
                <a:gd name="connsiteX2" fmla="*/ 159679 w 167917"/>
                <a:gd name="connsiteY2" fmla="*/ 63 h 59213"/>
                <a:gd name="connsiteX3" fmla="*/ 8427 w 167917"/>
                <a:gd name="connsiteY3" fmla="*/ 63 h 59213"/>
                <a:gd name="connsiteX4" fmla="*/ 94 w 167917"/>
                <a:gd name="connsiteY4" fmla="*/ 5124 h 59213"/>
                <a:gd name="connsiteX5" fmla="*/ 8680 w 167917"/>
                <a:gd name="connsiteY5" fmla="*/ 10185 h 59213"/>
                <a:gd name="connsiteX6" fmla="*/ 159427 w 167917"/>
                <a:gd name="connsiteY6" fmla="*/ 10185 h 59213"/>
                <a:gd name="connsiteX7" fmla="*/ 159679 w 167917"/>
                <a:gd name="connsiteY7" fmla="*/ 59277 h 59213"/>
                <a:gd name="connsiteX8" fmla="*/ 168012 w 167917"/>
                <a:gd name="connsiteY8" fmla="*/ 54216 h 59213"/>
                <a:gd name="connsiteX9" fmla="*/ 159427 w 167917"/>
                <a:gd name="connsiteY9" fmla="*/ 49155 h 59213"/>
                <a:gd name="connsiteX10" fmla="*/ 8680 w 167917"/>
                <a:gd name="connsiteY10" fmla="*/ 49155 h 59213"/>
                <a:gd name="connsiteX11" fmla="*/ 94 w 167917"/>
                <a:gd name="connsiteY11" fmla="*/ 54216 h 59213"/>
                <a:gd name="connsiteX12" fmla="*/ 8427 w 167917"/>
                <a:gd name="connsiteY12" fmla="*/ 59277 h 59213"/>
                <a:gd name="connsiteX13" fmla="*/ 159679 w 167917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917" h="59213">
                  <a:moveTo>
                    <a:pt x="159427" y="10185"/>
                  </a:moveTo>
                  <a:cubicBezTo>
                    <a:pt x="163214" y="10185"/>
                    <a:pt x="168012" y="10185"/>
                    <a:pt x="168012" y="5124"/>
                  </a:cubicBezTo>
                  <a:cubicBezTo>
                    <a:pt x="168012" y="63"/>
                    <a:pt x="163214" y="63"/>
                    <a:pt x="159679" y="63"/>
                  </a:cubicBezTo>
                  <a:lnTo>
                    <a:pt x="8427" y="63"/>
                  </a:lnTo>
                  <a:cubicBezTo>
                    <a:pt x="4892" y="63"/>
                    <a:pt x="94" y="63"/>
                    <a:pt x="94" y="5124"/>
                  </a:cubicBezTo>
                  <a:cubicBezTo>
                    <a:pt x="94" y="10185"/>
                    <a:pt x="4892" y="10185"/>
                    <a:pt x="8680" y="10185"/>
                  </a:cubicBezTo>
                  <a:lnTo>
                    <a:pt x="159427" y="10185"/>
                  </a:lnTo>
                  <a:close/>
                  <a:moveTo>
                    <a:pt x="159679" y="59277"/>
                  </a:moveTo>
                  <a:cubicBezTo>
                    <a:pt x="163214" y="59277"/>
                    <a:pt x="168012" y="59277"/>
                    <a:pt x="168012" y="54216"/>
                  </a:cubicBezTo>
                  <a:cubicBezTo>
                    <a:pt x="168012" y="49155"/>
                    <a:pt x="163214" y="49155"/>
                    <a:pt x="159427" y="49155"/>
                  </a:cubicBezTo>
                  <a:lnTo>
                    <a:pt x="8680" y="49155"/>
                  </a:lnTo>
                  <a:cubicBezTo>
                    <a:pt x="4892" y="49155"/>
                    <a:pt x="94" y="49155"/>
                    <a:pt x="94" y="54216"/>
                  </a:cubicBezTo>
                  <a:cubicBezTo>
                    <a:pt x="94" y="59277"/>
                    <a:pt x="4892" y="59277"/>
                    <a:pt x="8427" y="59277"/>
                  </a:cubicBezTo>
                  <a:lnTo>
                    <a:pt x="159679" y="59277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E8C2280-54D1-A7EC-8A1F-FB42AF92FB7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178646" y="4088531"/>
              <a:ext cx="133576" cy="111848"/>
            </a:xfrm>
            <a:custGeom>
              <a:avLst/>
              <a:gdLst>
                <a:gd name="connsiteX0" fmla="*/ 121309 w 133576"/>
                <a:gd name="connsiteY0" fmla="*/ 14740 h 111848"/>
                <a:gd name="connsiteX1" fmla="*/ 133682 w 133576"/>
                <a:gd name="connsiteY1" fmla="*/ 6136 h 111848"/>
                <a:gd name="connsiteX2" fmla="*/ 123834 w 133576"/>
                <a:gd name="connsiteY2" fmla="*/ 63 h 111848"/>
                <a:gd name="connsiteX3" fmla="*/ 66262 w 133576"/>
                <a:gd name="connsiteY3" fmla="*/ 63 h 111848"/>
                <a:gd name="connsiteX4" fmla="*/ 105 w 133576"/>
                <a:gd name="connsiteY4" fmla="*/ 71929 h 111848"/>
                <a:gd name="connsiteX5" fmla="*/ 37981 w 133576"/>
                <a:gd name="connsiteY5" fmla="*/ 111911 h 111848"/>
                <a:gd name="connsiteX6" fmla="*/ 101361 w 133576"/>
                <a:gd name="connsiteY6" fmla="*/ 42322 h 111848"/>
                <a:gd name="connsiteX7" fmla="*/ 93533 w 133576"/>
                <a:gd name="connsiteY7" fmla="*/ 14740 h 111848"/>
                <a:gd name="connsiteX8" fmla="*/ 121309 w 133576"/>
                <a:gd name="connsiteY8" fmla="*/ 14740 h 111848"/>
                <a:gd name="connsiteX9" fmla="*/ 38233 w 133576"/>
                <a:gd name="connsiteY9" fmla="*/ 106344 h 111848"/>
                <a:gd name="connsiteX10" fmla="*/ 15760 w 133576"/>
                <a:gd name="connsiteY10" fmla="*/ 79015 h 111848"/>
                <a:gd name="connsiteX11" fmla="*/ 27628 w 133576"/>
                <a:gd name="connsiteY11" fmla="*/ 35743 h 111848"/>
                <a:gd name="connsiteX12" fmla="*/ 61969 w 133576"/>
                <a:gd name="connsiteY12" fmla="*/ 14740 h 111848"/>
                <a:gd name="connsiteX13" fmla="*/ 85200 w 133576"/>
                <a:gd name="connsiteY13" fmla="*/ 39286 h 111848"/>
                <a:gd name="connsiteX14" fmla="*/ 71565 w 133576"/>
                <a:gd name="connsiteY14" fmla="*/ 84835 h 111848"/>
                <a:gd name="connsiteX15" fmla="*/ 38233 w 133576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76" h="111848">
                  <a:moveTo>
                    <a:pt x="121309" y="14740"/>
                  </a:moveTo>
                  <a:cubicBezTo>
                    <a:pt x="124591" y="14740"/>
                    <a:pt x="133682" y="14740"/>
                    <a:pt x="133682" y="6136"/>
                  </a:cubicBezTo>
                  <a:cubicBezTo>
                    <a:pt x="133682" y="63"/>
                    <a:pt x="128379" y="63"/>
                    <a:pt x="123834" y="63"/>
                  </a:cubicBezTo>
                  <a:lnTo>
                    <a:pt x="66262" y="63"/>
                  </a:lnTo>
                  <a:cubicBezTo>
                    <a:pt x="28133" y="63"/>
                    <a:pt x="105" y="41816"/>
                    <a:pt x="105" y="71929"/>
                  </a:cubicBezTo>
                  <a:cubicBezTo>
                    <a:pt x="105" y="94198"/>
                    <a:pt x="15003" y="111911"/>
                    <a:pt x="37981" y="111911"/>
                  </a:cubicBezTo>
                  <a:cubicBezTo>
                    <a:pt x="67777" y="111911"/>
                    <a:pt x="101361" y="81292"/>
                    <a:pt x="101361" y="42322"/>
                  </a:cubicBezTo>
                  <a:cubicBezTo>
                    <a:pt x="101361" y="38020"/>
                    <a:pt x="101361" y="25874"/>
                    <a:pt x="93533" y="14740"/>
                  </a:cubicBezTo>
                  <a:lnTo>
                    <a:pt x="121309" y="14740"/>
                  </a:lnTo>
                  <a:close/>
                  <a:moveTo>
                    <a:pt x="38233" y="106344"/>
                  </a:moveTo>
                  <a:cubicBezTo>
                    <a:pt x="25861" y="106344"/>
                    <a:pt x="15760" y="97234"/>
                    <a:pt x="15760" y="79015"/>
                  </a:cubicBezTo>
                  <a:cubicBezTo>
                    <a:pt x="15760" y="71423"/>
                    <a:pt x="18790" y="50673"/>
                    <a:pt x="27628" y="35743"/>
                  </a:cubicBezTo>
                  <a:cubicBezTo>
                    <a:pt x="38233" y="18282"/>
                    <a:pt x="53384" y="14740"/>
                    <a:pt x="61969" y="14740"/>
                  </a:cubicBezTo>
                  <a:cubicBezTo>
                    <a:pt x="83180" y="14740"/>
                    <a:pt x="85200" y="31441"/>
                    <a:pt x="85200" y="39286"/>
                  </a:cubicBezTo>
                  <a:cubicBezTo>
                    <a:pt x="85200" y="51179"/>
                    <a:pt x="80150" y="71929"/>
                    <a:pt x="71565" y="84835"/>
                  </a:cubicBezTo>
                  <a:cubicBezTo>
                    <a:pt x="61717" y="99765"/>
                    <a:pt x="48081" y="106344"/>
                    <a:pt x="38233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07FA76-7066-98E1-F73E-CB7F1671773E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342724" y="3972914"/>
              <a:ext cx="45956" cy="176958"/>
            </a:xfrm>
            <a:custGeom>
              <a:avLst/>
              <a:gdLst>
                <a:gd name="connsiteX0" fmla="*/ 42532 w 45956"/>
                <a:gd name="connsiteY0" fmla="*/ 59 h 176958"/>
                <a:gd name="connsiteX1" fmla="*/ 111 w 45956"/>
                <a:gd name="connsiteY1" fmla="*/ 88450 h 176958"/>
                <a:gd name="connsiteX2" fmla="*/ 42532 w 45956"/>
                <a:gd name="connsiteY2" fmla="*/ 177018 h 176958"/>
                <a:gd name="connsiteX3" fmla="*/ 46067 w 45956"/>
                <a:gd name="connsiteY3" fmla="*/ 174892 h 176958"/>
                <a:gd name="connsiteX4" fmla="*/ 44300 w 45956"/>
                <a:gd name="connsiteY4" fmla="*/ 172235 h 176958"/>
                <a:gd name="connsiteX5" fmla="*/ 12130 w 45956"/>
                <a:gd name="connsiteY5" fmla="*/ 88627 h 176958"/>
                <a:gd name="connsiteX6" fmla="*/ 44830 w 45956"/>
                <a:gd name="connsiteY6" fmla="*/ 4310 h 176958"/>
                <a:gd name="connsiteX7" fmla="*/ 46067 w 45956"/>
                <a:gd name="connsiteY7" fmla="*/ 2185 h 176958"/>
                <a:gd name="connsiteX8" fmla="*/ 42532 w 45956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6" h="176958">
                  <a:moveTo>
                    <a:pt x="42532" y="59"/>
                  </a:moveTo>
                  <a:cubicBezTo>
                    <a:pt x="8949" y="23795"/>
                    <a:pt x="111" y="61348"/>
                    <a:pt x="111" y="88450"/>
                  </a:cubicBezTo>
                  <a:cubicBezTo>
                    <a:pt x="111" y="113426"/>
                    <a:pt x="7535" y="152219"/>
                    <a:pt x="42532" y="177018"/>
                  </a:cubicBezTo>
                  <a:cubicBezTo>
                    <a:pt x="43946" y="177018"/>
                    <a:pt x="46067" y="177018"/>
                    <a:pt x="46067" y="174892"/>
                  </a:cubicBezTo>
                  <a:cubicBezTo>
                    <a:pt x="46067" y="173829"/>
                    <a:pt x="45537" y="173475"/>
                    <a:pt x="44300" y="172235"/>
                  </a:cubicBezTo>
                  <a:cubicBezTo>
                    <a:pt x="20791" y="150979"/>
                    <a:pt x="12130" y="120866"/>
                    <a:pt x="12130" y="88627"/>
                  </a:cubicBezTo>
                  <a:cubicBezTo>
                    <a:pt x="12130" y="40800"/>
                    <a:pt x="30336" y="17418"/>
                    <a:pt x="44830" y="4310"/>
                  </a:cubicBezTo>
                  <a:cubicBezTo>
                    <a:pt x="45537" y="3602"/>
                    <a:pt x="46067" y="3070"/>
                    <a:pt x="46067" y="2185"/>
                  </a:cubicBezTo>
                  <a:cubicBezTo>
                    <a:pt x="46067" y="59"/>
                    <a:pt x="43946" y="59"/>
                    <a:pt x="42532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90A03C9-7806-6E2E-6217-17F74E6ACC2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410497" y="3988148"/>
              <a:ext cx="82014" cy="121160"/>
            </a:xfrm>
            <a:custGeom>
              <a:avLst/>
              <a:gdLst>
                <a:gd name="connsiteX0" fmla="*/ 82129 w 82014"/>
                <a:gd name="connsiteY0" fmla="*/ 61171 h 121160"/>
                <a:gd name="connsiteX1" fmla="*/ 71700 w 82014"/>
                <a:gd name="connsiteY1" fmla="*/ 15293 h 121160"/>
                <a:gd name="connsiteX2" fmla="*/ 41121 w 82014"/>
                <a:gd name="connsiteY2" fmla="*/ 59 h 121160"/>
                <a:gd name="connsiteX3" fmla="*/ 114 w 82014"/>
                <a:gd name="connsiteY3" fmla="*/ 61171 h 121160"/>
                <a:gd name="connsiteX4" fmla="*/ 41121 w 82014"/>
                <a:gd name="connsiteY4" fmla="*/ 121220 h 121160"/>
                <a:gd name="connsiteX5" fmla="*/ 82129 w 82014"/>
                <a:gd name="connsiteY5" fmla="*/ 61171 h 121160"/>
                <a:gd name="connsiteX6" fmla="*/ 41121 w 82014"/>
                <a:gd name="connsiteY6" fmla="*/ 116260 h 121160"/>
                <a:gd name="connsiteX7" fmla="*/ 18673 w 82014"/>
                <a:gd name="connsiteY7" fmla="*/ 96952 h 121160"/>
                <a:gd name="connsiteX8" fmla="*/ 16199 w 82014"/>
                <a:gd name="connsiteY8" fmla="*/ 58868 h 121160"/>
                <a:gd name="connsiteX9" fmla="*/ 18850 w 82014"/>
                <a:gd name="connsiteY9" fmla="*/ 22733 h 121160"/>
                <a:gd name="connsiteX10" fmla="*/ 41121 w 82014"/>
                <a:gd name="connsiteY10" fmla="*/ 5019 h 121160"/>
                <a:gd name="connsiteX11" fmla="*/ 63039 w 82014"/>
                <a:gd name="connsiteY11" fmla="*/ 21138 h 121160"/>
                <a:gd name="connsiteX12" fmla="*/ 66044 w 82014"/>
                <a:gd name="connsiteY12" fmla="*/ 58868 h 121160"/>
                <a:gd name="connsiteX13" fmla="*/ 63746 w 82014"/>
                <a:gd name="connsiteY13" fmla="*/ 96244 h 121160"/>
                <a:gd name="connsiteX14" fmla="*/ 41121 w 82014"/>
                <a:gd name="connsiteY14" fmla="*/ 116260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014" h="121160">
                  <a:moveTo>
                    <a:pt x="82129" y="61171"/>
                  </a:moveTo>
                  <a:cubicBezTo>
                    <a:pt x="82129" y="41686"/>
                    <a:pt x="79831" y="27692"/>
                    <a:pt x="71700" y="15293"/>
                  </a:cubicBezTo>
                  <a:cubicBezTo>
                    <a:pt x="66221" y="7145"/>
                    <a:pt x="55262" y="59"/>
                    <a:pt x="41121" y="59"/>
                  </a:cubicBezTo>
                  <a:cubicBezTo>
                    <a:pt x="114" y="59"/>
                    <a:pt x="114" y="48417"/>
                    <a:pt x="114" y="61171"/>
                  </a:cubicBezTo>
                  <a:cubicBezTo>
                    <a:pt x="114" y="73925"/>
                    <a:pt x="114" y="121220"/>
                    <a:pt x="41121" y="121220"/>
                  </a:cubicBezTo>
                  <a:cubicBezTo>
                    <a:pt x="82129" y="121220"/>
                    <a:pt x="82129" y="73925"/>
                    <a:pt x="82129" y="61171"/>
                  </a:cubicBezTo>
                  <a:close/>
                  <a:moveTo>
                    <a:pt x="41121" y="116260"/>
                  </a:moveTo>
                  <a:cubicBezTo>
                    <a:pt x="32990" y="116260"/>
                    <a:pt x="22208" y="111478"/>
                    <a:pt x="18673" y="96952"/>
                  </a:cubicBezTo>
                  <a:cubicBezTo>
                    <a:pt x="16199" y="86501"/>
                    <a:pt x="16199" y="71976"/>
                    <a:pt x="16199" y="58868"/>
                  </a:cubicBezTo>
                  <a:cubicBezTo>
                    <a:pt x="16199" y="45937"/>
                    <a:pt x="16199" y="32475"/>
                    <a:pt x="18850" y="22733"/>
                  </a:cubicBezTo>
                  <a:cubicBezTo>
                    <a:pt x="22562" y="8739"/>
                    <a:pt x="33874" y="5019"/>
                    <a:pt x="41121" y="5019"/>
                  </a:cubicBezTo>
                  <a:cubicBezTo>
                    <a:pt x="50666" y="5019"/>
                    <a:pt x="59857" y="10864"/>
                    <a:pt x="63039" y="21138"/>
                  </a:cubicBezTo>
                  <a:cubicBezTo>
                    <a:pt x="65867" y="30704"/>
                    <a:pt x="66044" y="43457"/>
                    <a:pt x="66044" y="58868"/>
                  </a:cubicBezTo>
                  <a:cubicBezTo>
                    <a:pt x="66044" y="71976"/>
                    <a:pt x="66044" y="85084"/>
                    <a:pt x="63746" y="96244"/>
                  </a:cubicBezTo>
                  <a:cubicBezTo>
                    <a:pt x="60211" y="112363"/>
                    <a:pt x="48191" y="116260"/>
                    <a:pt x="41121" y="116260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E09A39-5878-FA51-060B-A258AA7D8C0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514509" y="3972914"/>
              <a:ext cx="45779" cy="176958"/>
            </a:xfrm>
            <a:custGeom>
              <a:avLst/>
              <a:gdLst>
                <a:gd name="connsiteX0" fmla="*/ 3476 w 45779"/>
                <a:gd name="connsiteY0" fmla="*/ 59 h 176958"/>
                <a:gd name="connsiteX1" fmla="*/ 118 w 45779"/>
                <a:gd name="connsiteY1" fmla="*/ 2185 h 176958"/>
                <a:gd name="connsiteX2" fmla="*/ 1709 w 45779"/>
                <a:gd name="connsiteY2" fmla="*/ 4842 h 176958"/>
                <a:gd name="connsiteX3" fmla="*/ 33878 w 45779"/>
                <a:gd name="connsiteY3" fmla="*/ 88450 h 176958"/>
                <a:gd name="connsiteX4" fmla="*/ 3299 w 45779"/>
                <a:gd name="connsiteY4" fmla="*/ 170818 h 176958"/>
                <a:gd name="connsiteX5" fmla="*/ 118 w 45779"/>
                <a:gd name="connsiteY5" fmla="*/ 174892 h 176958"/>
                <a:gd name="connsiteX6" fmla="*/ 2416 w 45779"/>
                <a:gd name="connsiteY6" fmla="*/ 177018 h 176958"/>
                <a:gd name="connsiteX7" fmla="*/ 32994 w 45779"/>
                <a:gd name="connsiteY7" fmla="*/ 143185 h 176958"/>
                <a:gd name="connsiteX8" fmla="*/ 45898 w 45779"/>
                <a:gd name="connsiteY8" fmla="*/ 88627 h 176958"/>
                <a:gd name="connsiteX9" fmla="*/ 3476 w 45779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9" h="176958">
                  <a:moveTo>
                    <a:pt x="3476" y="59"/>
                  </a:moveTo>
                  <a:cubicBezTo>
                    <a:pt x="2239" y="59"/>
                    <a:pt x="118" y="59"/>
                    <a:pt x="118" y="2185"/>
                  </a:cubicBezTo>
                  <a:cubicBezTo>
                    <a:pt x="118" y="3070"/>
                    <a:pt x="648" y="3602"/>
                    <a:pt x="1709" y="4842"/>
                  </a:cubicBezTo>
                  <a:cubicBezTo>
                    <a:pt x="16910" y="18836"/>
                    <a:pt x="33878" y="42749"/>
                    <a:pt x="33878" y="88450"/>
                  </a:cubicBezTo>
                  <a:cubicBezTo>
                    <a:pt x="33878" y="125471"/>
                    <a:pt x="22389" y="153459"/>
                    <a:pt x="3299" y="170818"/>
                  </a:cubicBezTo>
                  <a:cubicBezTo>
                    <a:pt x="295" y="173829"/>
                    <a:pt x="118" y="174006"/>
                    <a:pt x="118" y="174892"/>
                  </a:cubicBezTo>
                  <a:cubicBezTo>
                    <a:pt x="118" y="175778"/>
                    <a:pt x="648" y="177018"/>
                    <a:pt x="2416" y="177018"/>
                  </a:cubicBezTo>
                  <a:cubicBezTo>
                    <a:pt x="4537" y="177018"/>
                    <a:pt x="21329" y="165327"/>
                    <a:pt x="32994" y="143185"/>
                  </a:cubicBezTo>
                  <a:cubicBezTo>
                    <a:pt x="40772" y="128483"/>
                    <a:pt x="45898" y="109352"/>
                    <a:pt x="45898" y="88627"/>
                  </a:cubicBezTo>
                  <a:cubicBezTo>
                    <a:pt x="45898" y="63651"/>
                    <a:pt x="38474" y="24858"/>
                    <a:pt x="3476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3BF7371-630E-96CC-AE51-E0CA094560A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63745" y="4050067"/>
              <a:ext cx="167917" cy="168531"/>
            </a:xfrm>
            <a:custGeom>
              <a:avLst/>
              <a:gdLst>
                <a:gd name="connsiteX0" fmla="*/ 89259 w 167917"/>
                <a:gd name="connsiteY0" fmla="*/ 89390 h 168531"/>
                <a:gd name="connsiteX1" fmla="*/ 159709 w 167917"/>
                <a:gd name="connsiteY1" fmla="*/ 89390 h 168531"/>
                <a:gd name="connsiteX2" fmla="*/ 168042 w 167917"/>
                <a:gd name="connsiteY2" fmla="*/ 84329 h 168531"/>
                <a:gd name="connsiteX3" fmla="*/ 159709 w 167917"/>
                <a:gd name="connsiteY3" fmla="*/ 79268 h 168531"/>
                <a:gd name="connsiteX4" fmla="*/ 89259 w 167917"/>
                <a:gd name="connsiteY4" fmla="*/ 79268 h 168531"/>
                <a:gd name="connsiteX5" fmla="*/ 89259 w 167917"/>
                <a:gd name="connsiteY5" fmla="*/ 8413 h 168531"/>
                <a:gd name="connsiteX6" fmla="*/ 84209 w 167917"/>
                <a:gd name="connsiteY6" fmla="*/ 63 h 168531"/>
                <a:gd name="connsiteX7" fmla="*/ 79159 w 167917"/>
                <a:gd name="connsiteY7" fmla="*/ 8413 h 168531"/>
                <a:gd name="connsiteX8" fmla="*/ 79159 w 167917"/>
                <a:gd name="connsiteY8" fmla="*/ 79268 h 168531"/>
                <a:gd name="connsiteX9" fmla="*/ 8456 w 167917"/>
                <a:gd name="connsiteY9" fmla="*/ 79268 h 168531"/>
                <a:gd name="connsiteX10" fmla="*/ 124 w 167917"/>
                <a:gd name="connsiteY10" fmla="*/ 84329 h 168531"/>
                <a:gd name="connsiteX11" fmla="*/ 8456 w 167917"/>
                <a:gd name="connsiteY11" fmla="*/ 89390 h 168531"/>
                <a:gd name="connsiteX12" fmla="*/ 79159 w 167917"/>
                <a:gd name="connsiteY12" fmla="*/ 89390 h 168531"/>
                <a:gd name="connsiteX13" fmla="*/ 79159 w 167917"/>
                <a:gd name="connsiteY13" fmla="*/ 160244 h 168531"/>
                <a:gd name="connsiteX14" fmla="*/ 84209 w 167917"/>
                <a:gd name="connsiteY14" fmla="*/ 168595 h 168531"/>
                <a:gd name="connsiteX15" fmla="*/ 89259 w 167917"/>
                <a:gd name="connsiteY15" fmla="*/ 160244 h 168531"/>
                <a:gd name="connsiteX16" fmla="*/ 89259 w 167917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917" h="168531">
                  <a:moveTo>
                    <a:pt x="89259" y="89390"/>
                  </a:moveTo>
                  <a:lnTo>
                    <a:pt x="159709" y="89390"/>
                  </a:lnTo>
                  <a:cubicBezTo>
                    <a:pt x="163244" y="89390"/>
                    <a:pt x="168042" y="89390"/>
                    <a:pt x="168042" y="84329"/>
                  </a:cubicBezTo>
                  <a:cubicBezTo>
                    <a:pt x="168042" y="79268"/>
                    <a:pt x="163244" y="79268"/>
                    <a:pt x="159709" y="79268"/>
                  </a:cubicBezTo>
                  <a:lnTo>
                    <a:pt x="89259" y="79268"/>
                  </a:lnTo>
                  <a:lnTo>
                    <a:pt x="89259" y="8413"/>
                  </a:lnTo>
                  <a:cubicBezTo>
                    <a:pt x="89259" y="4871"/>
                    <a:pt x="89259" y="63"/>
                    <a:pt x="84209" y="63"/>
                  </a:cubicBezTo>
                  <a:cubicBezTo>
                    <a:pt x="79159" y="63"/>
                    <a:pt x="79159" y="4871"/>
                    <a:pt x="79159" y="8413"/>
                  </a:cubicBezTo>
                  <a:lnTo>
                    <a:pt x="79159" y="79268"/>
                  </a:lnTo>
                  <a:lnTo>
                    <a:pt x="8456" y="79268"/>
                  </a:lnTo>
                  <a:cubicBezTo>
                    <a:pt x="4921" y="79268"/>
                    <a:pt x="124" y="79268"/>
                    <a:pt x="124" y="84329"/>
                  </a:cubicBezTo>
                  <a:cubicBezTo>
                    <a:pt x="124" y="89390"/>
                    <a:pt x="4921" y="89390"/>
                    <a:pt x="8456" y="89390"/>
                  </a:cubicBezTo>
                  <a:lnTo>
                    <a:pt x="79159" y="89390"/>
                  </a:lnTo>
                  <a:lnTo>
                    <a:pt x="79159" y="160244"/>
                  </a:lnTo>
                  <a:cubicBezTo>
                    <a:pt x="79159" y="163787"/>
                    <a:pt x="79159" y="168595"/>
                    <a:pt x="84209" y="168595"/>
                  </a:cubicBezTo>
                  <a:cubicBezTo>
                    <a:pt x="89259" y="168595"/>
                    <a:pt x="89259" y="163787"/>
                    <a:pt x="89259" y="160244"/>
                  </a:cubicBezTo>
                  <a:lnTo>
                    <a:pt x="89259" y="893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08A7DC0-5A81-3FDD-AB75-E1A21ADCFC2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911708" y="4088531"/>
              <a:ext cx="133576" cy="111848"/>
            </a:xfrm>
            <a:custGeom>
              <a:avLst/>
              <a:gdLst>
                <a:gd name="connsiteX0" fmla="*/ 121338 w 133576"/>
                <a:gd name="connsiteY0" fmla="*/ 14740 h 111848"/>
                <a:gd name="connsiteX1" fmla="*/ 133710 w 133576"/>
                <a:gd name="connsiteY1" fmla="*/ 6136 h 111848"/>
                <a:gd name="connsiteX2" fmla="*/ 123863 w 133576"/>
                <a:gd name="connsiteY2" fmla="*/ 63 h 111848"/>
                <a:gd name="connsiteX3" fmla="*/ 66291 w 133576"/>
                <a:gd name="connsiteY3" fmla="*/ 63 h 111848"/>
                <a:gd name="connsiteX4" fmla="*/ 134 w 133576"/>
                <a:gd name="connsiteY4" fmla="*/ 71929 h 111848"/>
                <a:gd name="connsiteX5" fmla="*/ 38010 w 133576"/>
                <a:gd name="connsiteY5" fmla="*/ 111911 h 111848"/>
                <a:gd name="connsiteX6" fmla="*/ 101389 w 133576"/>
                <a:gd name="connsiteY6" fmla="*/ 42322 h 111848"/>
                <a:gd name="connsiteX7" fmla="*/ 93562 w 133576"/>
                <a:gd name="connsiteY7" fmla="*/ 14740 h 111848"/>
                <a:gd name="connsiteX8" fmla="*/ 121338 w 133576"/>
                <a:gd name="connsiteY8" fmla="*/ 14740 h 111848"/>
                <a:gd name="connsiteX9" fmla="*/ 38262 w 133576"/>
                <a:gd name="connsiteY9" fmla="*/ 106344 h 111848"/>
                <a:gd name="connsiteX10" fmla="*/ 15789 w 133576"/>
                <a:gd name="connsiteY10" fmla="*/ 79015 h 111848"/>
                <a:gd name="connsiteX11" fmla="*/ 27657 w 133576"/>
                <a:gd name="connsiteY11" fmla="*/ 35743 h 111848"/>
                <a:gd name="connsiteX12" fmla="*/ 61998 w 133576"/>
                <a:gd name="connsiteY12" fmla="*/ 14740 h 111848"/>
                <a:gd name="connsiteX13" fmla="*/ 85229 w 133576"/>
                <a:gd name="connsiteY13" fmla="*/ 39286 h 111848"/>
                <a:gd name="connsiteX14" fmla="*/ 71593 w 133576"/>
                <a:gd name="connsiteY14" fmla="*/ 84835 h 111848"/>
                <a:gd name="connsiteX15" fmla="*/ 38262 w 133576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76" h="111848">
                  <a:moveTo>
                    <a:pt x="121338" y="14740"/>
                  </a:moveTo>
                  <a:cubicBezTo>
                    <a:pt x="124620" y="14740"/>
                    <a:pt x="133710" y="14740"/>
                    <a:pt x="133710" y="6136"/>
                  </a:cubicBezTo>
                  <a:cubicBezTo>
                    <a:pt x="133710" y="63"/>
                    <a:pt x="128408" y="63"/>
                    <a:pt x="123863" y="63"/>
                  </a:cubicBezTo>
                  <a:lnTo>
                    <a:pt x="66291" y="63"/>
                  </a:lnTo>
                  <a:cubicBezTo>
                    <a:pt x="28162" y="63"/>
                    <a:pt x="134" y="41816"/>
                    <a:pt x="134" y="71929"/>
                  </a:cubicBezTo>
                  <a:cubicBezTo>
                    <a:pt x="134" y="94198"/>
                    <a:pt x="15032" y="111911"/>
                    <a:pt x="38010" y="111911"/>
                  </a:cubicBezTo>
                  <a:cubicBezTo>
                    <a:pt x="67806" y="111911"/>
                    <a:pt x="101389" y="81292"/>
                    <a:pt x="101389" y="42322"/>
                  </a:cubicBezTo>
                  <a:cubicBezTo>
                    <a:pt x="101389" y="38020"/>
                    <a:pt x="101389" y="25874"/>
                    <a:pt x="93562" y="14740"/>
                  </a:cubicBezTo>
                  <a:lnTo>
                    <a:pt x="121338" y="14740"/>
                  </a:lnTo>
                  <a:close/>
                  <a:moveTo>
                    <a:pt x="38262" y="106344"/>
                  </a:moveTo>
                  <a:cubicBezTo>
                    <a:pt x="25890" y="106344"/>
                    <a:pt x="15789" y="97234"/>
                    <a:pt x="15789" y="79015"/>
                  </a:cubicBezTo>
                  <a:cubicBezTo>
                    <a:pt x="15789" y="71423"/>
                    <a:pt x="18819" y="50673"/>
                    <a:pt x="27657" y="35743"/>
                  </a:cubicBezTo>
                  <a:cubicBezTo>
                    <a:pt x="38262" y="18282"/>
                    <a:pt x="53413" y="14740"/>
                    <a:pt x="61998" y="14740"/>
                  </a:cubicBezTo>
                  <a:cubicBezTo>
                    <a:pt x="83209" y="14740"/>
                    <a:pt x="85229" y="31441"/>
                    <a:pt x="85229" y="39286"/>
                  </a:cubicBezTo>
                  <a:cubicBezTo>
                    <a:pt x="85229" y="51179"/>
                    <a:pt x="80179" y="71929"/>
                    <a:pt x="71593" y="84835"/>
                  </a:cubicBezTo>
                  <a:cubicBezTo>
                    <a:pt x="61746" y="99765"/>
                    <a:pt x="48110" y="106344"/>
                    <a:pt x="38262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6BBA6F1-AEEE-9731-3F6A-7F9F171215B9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075785" y="3972914"/>
              <a:ext cx="45956" cy="176958"/>
            </a:xfrm>
            <a:custGeom>
              <a:avLst/>
              <a:gdLst>
                <a:gd name="connsiteX0" fmla="*/ 42561 w 45956"/>
                <a:gd name="connsiteY0" fmla="*/ 59 h 176958"/>
                <a:gd name="connsiteX1" fmla="*/ 140 w 45956"/>
                <a:gd name="connsiteY1" fmla="*/ 88450 h 176958"/>
                <a:gd name="connsiteX2" fmla="*/ 42561 w 45956"/>
                <a:gd name="connsiteY2" fmla="*/ 177018 h 176958"/>
                <a:gd name="connsiteX3" fmla="*/ 46096 w 45956"/>
                <a:gd name="connsiteY3" fmla="*/ 174892 h 176958"/>
                <a:gd name="connsiteX4" fmla="*/ 44329 w 45956"/>
                <a:gd name="connsiteY4" fmla="*/ 172235 h 176958"/>
                <a:gd name="connsiteX5" fmla="*/ 12159 w 45956"/>
                <a:gd name="connsiteY5" fmla="*/ 88627 h 176958"/>
                <a:gd name="connsiteX6" fmla="*/ 44859 w 45956"/>
                <a:gd name="connsiteY6" fmla="*/ 4310 h 176958"/>
                <a:gd name="connsiteX7" fmla="*/ 46096 w 45956"/>
                <a:gd name="connsiteY7" fmla="*/ 2185 h 176958"/>
                <a:gd name="connsiteX8" fmla="*/ 42561 w 45956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6" h="176958">
                  <a:moveTo>
                    <a:pt x="42561" y="59"/>
                  </a:moveTo>
                  <a:cubicBezTo>
                    <a:pt x="8978" y="23795"/>
                    <a:pt x="140" y="61348"/>
                    <a:pt x="140" y="88450"/>
                  </a:cubicBezTo>
                  <a:cubicBezTo>
                    <a:pt x="140" y="113426"/>
                    <a:pt x="7563" y="152219"/>
                    <a:pt x="42561" y="177018"/>
                  </a:cubicBezTo>
                  <a:cubicBezTo>
                    <a:pt x="43975" y="177018"/>
                    <a:pt x="46096" y="177018"/>
                    <a:pt x="46096" y="174892"/>
                  </a:cubicBezTo>
                  <a:cubicBezTo>
                    <a:pt x="46096" y="173829"/>
                    <a:pt x="45566" y="173475"/>
                    <a:pt x="44329" y="172235"/>
                  </a:cubicBezTo>
                  <a:cubicBezTo>
                    <a:pt x="20820" y="150979"/>
                    <a:pt x="12159" y="120866"/>
                    <a:pt x="12159" y="88627"/>
                  </a:cubicBezTo>
                  <a:cubicBezTo>
                    <a:pt x="12159" y="40800"/>
                    <a:pt x="30365" y="17418"/>
                    <a:pt x="44859" y="4310"/>
                  </a:cubicBezTo>
                  <a:cubicBezTo>
                    <a:pt x="45566" y="3602"/>
                    <a:pt x="46096" y="3070"/>
                    <a:pt x="46096" y="2185"/>
                  </a:cubicBezTo>
                  <a:cubicBezTo>
                    <a:pt x="46096" y="59"/>
                    <a:pt x="43975" y="59"/>
                    <a:pt x="42561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BE36AA-6AAB-6E58-5562-9CB9E70E4ED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145503" y="3988148"/>
              <a:ext cx="78125" cy="117618"/>
            </a:xfrm>
            <a:custGeom>
              <a:avLst/>
              <a:gdLst>
                <a:gd name="connsiteX0" fmla="*/ 78269 w 78125"/>
                <a:gd name="connsiteY0" fmla="*/ 85439 h 117618"/>
                <a:gd name="connsiteX1" fmla="*/ 72259 w 78125"/>
                <a:gd name="connsiteY1" fmla="*/ 85439 h 117618"/>
                <a:gd name="connsiteX2" fmla="*/ 67664 w 78125"/>
                <a:gd name="connsiteY2" fmla="*/ 101558 h 117618"/>
                <a:gd name="connsiteX3" fmla="*/ 50165 w 78125"/>
                <a:gd name="connsiteY3" fmla="*/ 102621 h 117618"/>
                <a:gd name="connsiteX4" fmla="*/ 17642 w 78125"/>
                <a:gd name="connsiteY4" fmla="*/ 102621 h 117618"/>
                <a:gd name="connsiteX5" fmla="*/ 52993 w 78125"/>
                <a:gd name="connsiteY5" fmla="*/ 72862 h 117618"/>
                <a:gd name="connsiteX6" fmla="*/ 78269 w 78125"/>
                <a:gd name="connsiteY6" fmla="*/ 34601 h 117618"/>
                <a:gd name="connsiteX7" fmla="*/ 36908 w 78125"/>
                <a:gd name="connsiteY7" fmla="*/ 59 h 117618"/>
                <a:gd name="connsiteX8" fmla="*/ 143 w 78125"/>
                <a:gd name="connsiteY8" fmla="*/ 31766 h 117618"/>
                <a:gd name="connsiteX9" fmla="*/ 9511 w 78125"/>
                <a:gd name="connsiteY9" fmla="*/ 41686 h 117618"/>
                <a:gd name="connsiteX10" fmla="*/ 18879 w 78125"/>
                <a:gd name="connsiteY10" fmla="*/ 32298 h 117618"/>
                <a:gd name="connsiteX11" fmla="*/ 8450 w 78125"/>
                <a:gd name="connsiteY11" fmla="*/ 22910 h 117618"/>
                <a:gd name="connsiteX12" fmla="*/ 34257 w 78125"/>
                <a:gd name="connsiteY12" fmla="*/ 6436 h 117618"/>
                <a:gd name="connsiteX13" fmla="*/ 61124 w 78125"/>
                <a:gd name="connsiteY13" fmla="*/ 34601 h 117618"/>
                <a:gd name="connsiteX14" fmla="*/ 44509 w 78125"/>
                <a:gd name="connsiteY14" fmla="*/ 68611 h 117618"/>
                <a:gd name="connsiteX15" fmla="*/ 1910 w 78125"/>
                <a:gd name="connsiteY15" fmla="*/ 110769 h 117618"/>
                <a:gd name="connsiteX16" fmla="*/ 143 w 78125"/>
                <a:gd name="connsiteY16" fmla="*/ 117677 h 117618"/>
                <a:gd name="connsiteX17" fmla="*/ 72966 w 78125"/>
                <a:gd name="connsiteY17" fmla="*/ 117677 h 117618"/>
                <a:gd name="connsiteX18" fmla="*/ 78269 w 78125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125" h="117618">
                  <a:moveTo>
                    <a:pt x="78269" y="85439"/>
                  </a:moveTo>
                  <a:lnTo>
                    <a:pt x="72259" y="85439"/>
                  </a:lnTo>
                  <a:cubicBezTo>
                    <a:pt x="71729" y="89336"/>
                    <a:pt x="69961" y="99787"/>
                    <a:pt x="67664" y="101558"/>
                  </a:cubicBezTo>
                  <a:cubicBezTo>
                    <a:pt x="66249" y="102621"/>
                    <a:pt x="52639" y="102621"/>
                    <a:pt x="50165" y="102621"/>
                  </a:cubicBezTo>
                  <a:lnTo>
                    <a:pt x="17642" y="102621"/>
                  </a:lnTo>
                  <a:cubicBezTo>
                    <a:pt x="36201" y="86147"/>
                    <a:pt x="42387" y="81187"/>
                    <a:pt x="52993" y="72862"/>
                  </a:cubicBezTo>
                  <a:cubicBezTo>
                    <a:pt x="66073" y="62411"/>
                    <a:pt x="78269" y="51429"/>
                    <a:pt x="78269" y="34601"/>
                  </a:cubicBezTo>
                  <a:cubicBezTo>
                    <a:pt x="78269" y="13167"/>
                    <a:pt x="59533" y="59"/>
                    <a:pt x="36908" y="59"/>
                  </a:cubicBezTo>
                  <a:cubicBezTo>
                    <a:pt x="14990" y="59"/>
                    <a:pt x="143" y="15470"/>
                    <a:pt x="143" y="31766"/>
                  </a:cubicBezTo>
                  <a:cubicBezTo>
                    <a:pt x="143" y="40800"/>
                    <a:pt x="7743" y="41686"/>
                    <a:pt x="9511" y="41686"/>
                  </a:cubicBezTo>
                  <a:cubicBezTo>
                    <a:pt x="13753" y="41686"/>
                    <a:pt x="18879" y="38675"/>
                    <a:pt x="18879" y="32298"/>
                  </a:cubicBezTo>
                  <a:cubicBezTo>
                    <a:pt x="18879" y="29109"/>
                    <a:pt x="17642" y="22910"/>
                    <a:pt x="8450" y="22910"/>
                  </a:cubicBezTo>
                  <a:cubicBezTo>
                    <a:pt x="13930" y="10333"/>
                    <a:pt x="25949" y="6436"/>
                    <a:pt x="34257" y="6436"/>
                  </a:cubicBezTo>
                  <a:cubicBezTo>
                    <a:pt x="51932" y="6436"/>
                    <a:pt x="61124" y="20253"/>
                    <a:pt x="61124" y="34601"/>
                  </a:cubicBezTo>
                  <a:cubicBezTo>
                    <a:pt x="61124" y="50011"/>
                    <a:pt x="50165" y="62234"/>
                    <a:pt x="44509" y="68611"/>
                  </a:cubicBezTo>
                  <a:lnTo>
                    <a:pt x="1910" y="110769"/>
                  </a:lnTo>
                  <a:cubicBezTo>
                    <a:pt x="143" y="112363"/>
                    <a:pt x="143" y="112717"/>
                    <a:pt x="143" y="117677"/>
                  </a:cubicBezTo>
                  <a:lnTo>
                    <a:pt x="72966" y="117677"/>
                  </a:lnTo>
                  <a:lnTo>
                    <a:pt x="78269" y="85439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0331AE5-0DE9-FE48-95F3-EC0E93FD368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247570" y="3972914"/>
              <a:ext cx="45779" cy="176958"/>
            </a:xfrm>
            <a:custGeom>
              <a:avLst/>
              <a:gdLst>
                <a:gd name="connsiteX0" fmla="*/ 3505 w 45779"/>
                <a:gd name="connsiteY0" fmla="*/ 59 h 176958"/>
                <a:gd name="connsiteX1" fmla="*/ 147 w 45779"/>
                <a:gd name="connsiteY1" fmla="*/ 2185 h 176958"/>
                <a:gd name="connsiteX2" fmla="*/ 1738 w 45779"/>
                <a:gd name="connsiteY2" fmla="*/ 4842 h 176958"/>
                <a:gd name="connsiteX3" fmla="*/ 33907 w 45779"/>
                <a:gd name="connsiteY3" fmla="*/ 88450 h 176958"/>
                <a:gd name="connsiteX4" fmla="*/ 3328 w 45779"/>
                <a:gd name="connsiteY4" fmla="*/ 170818 h 176958"/>
                <a:gd name="connsiteX5" fmla="*/ 147 w 45779"/>
                <a:gd name="connsiteY5" fmla="*/ 174892 h 176958"/>
                <a:gd name="connsiteX6" fmla="*/ 2445 w 45779"/>
                <a:gd name="connsiteY6" fmla="*/ 177018 h 176958"/>
                <a:gd name="connsiteX7" fmla="*/ 33023 w 45779"/>
                <a:gd name="connsiteY7" fmla="*/ 143185 h 176958"/>
                <a:gd name="connsiteX8" fmla="*/ 45927 w 45779"/>
                <a:gd name="connsiteY8" fmla="*/ 88627 h 176958"/>
                <a:gd name="connsiteX9" fmla="*/ 3505 w 45779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9" h="176958">
                  <a:moveTo>
                    <a:pt x="3505" y="59"/>
                  </a:moveTo>
                  <a:cubicBezTo>
                    <a:pt x="2268" y="59"/>
                    <a:pt x="147" y="59"/>
                    <a:pt x="147" y="2185"/>
                  </a:cubicBezTo>
                  <a:cubicBezTo>
                    <a:pt x="147" y="3070"/>
                    <a:pt x="677" y="3602"/>
                    <a:pt x="1738" y="4842"/>
                  </a:cubicBezTo>
                  <a:cubicBezTo>
                    <a:pt x="16939" y="18836"/>
                    <a:pt x="33907" y="42749"/>
                    <a:pt x="33907" y="88450"/>
                  </a:cubicBezTo>
                  <a:cubicBezTo>
                    <a:pt x="33907" y="125471"/>
                    <a:pt x="22418" y="153459"/>
                    <a:pt x="3328" y="170818"/>
                  </a:cubicBezTo>
                  <a:cubicBezTo>
                    <a:pt x="324" y="173829"/>
                    <a:pt x="147" y="174006"/>
                    <a:pt x="147" y="174892"/>
                  </a:cubicBezTo>
                  <a:cubicBezTo>
                    <a:pt x="147" y="175778"/>
                    <a:pt x="677" y="177018"/>
                    <a:pt x="2445" y="177018"/>
                  </a:cubicBezTo>
                  <a:cubicBezTo>
                    <a:pt x="4566" y="177018"/>
                    <a:pt x="21358" y="165327"/>
                    <a:pt x="33023" y="143185"/>
                  </a:cubicBezTo>
                  <a:cubicBezTo>
                    <a:pt x="40801" y="128483"/>
                    <a:pt x="45927" y="109352"/>
                    <a:pt x="45927" y="88627"/>
                  </a:cubicBezTo>
                  <a:cubicBezTo>
                    <a:pt x="45927" y="63651"/>
                    <a:pt x="38503" y="24858"/>
                    <a:pt x="3505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6D93DA-1EE5-8595-FAAC-528AA323549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377224" y="4084229"/>
              <a:ext cx="96205" cy="116150"/>
            </a:xfrm>
            <a:custGeom>
              <a:avLst/>
              <a:gdLst>
                <a:gd name="connsiteX0" fmla="*/ 21110 w 96205"/>
                <a:gd name="connsiteY0" fmla="*/ 58265 h 116150"/>
                <a:gd name="connsiteX1" fmla="*/ 55199 w 96205"/>
                <a:gd name="connsiteY1" fmla="*/ 6389 h 116150"/>
                <a:gd name="connsiteX2" fmla="*/ 82217 w 96205"/>
                <a:gd name="connsiteY2" fmla="*/ 15752 h 116150"/>
                <a:gd name="connsiteX3" fmla="*/ 70349 w 96205"/>
                <a:gd name="connsiteY3" fmla="*/ 27392 h 116150"/>
                <a:gd name="connsiteX4" fmla="*/ 81965 w 96205"/>
                <a:gd name="connsiteY4" fmla="*/ 39033 h 116150"/>
                <a:gd name="connsiteX5" fmla="*/ 93580 w 96205"/>
                <a:gd name="connsiteY5" fmla="*/ 27139 h 116150"/>
                <a:gd name="connsiteX6" fmla="*/ 54946 w 96205"/>
                <a:gd name="connsiteY6" fmla="*/ 63 h 116150"/>
                <a:gd name="connsiteX7" fmla="*/ 152 w 96205"/>
                <a:gd name="connsiteY7" fmla="*/ 58771 h 116150"/>
                <a:gd name="connsiteX8" fmla="*/ 54441 w 96205"/>
                <a:gd name="connsiteY8" fmla="*/ 116213 h 116150"/>
                <a:gd name="connsiteX9" fmla="*/ 96358 w 96205"/>
                <a:gd name="connsiteY9" fmla="*/ 83317 h 116150"/>
                <a:gd name="connsiteX10" fmla="*/ 93075 w 96205"/>
                <a:gd name="connsiteY10" fmla="*/ 80786 h 116150"/>
                <a:gd name="connsiteX11" fmla="*/ 89792 w 96205"/>
                <a:gd name="connsiteY11" fmla="*/ 83317 h 116150"/>
                <a:gd name="connsiteX12" fmla="*/ 56714 w 96205"/>
                <a:gd name="connsiteY12" fmla="*/ 109887 h 116150"/>
                <a:gd name="connsiteX13" fmla="*/ 21110 w 96205"/>
                <a:gd name="connsiteY13" fmla="*/ 58265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205" h="116150">
                  <a:moveTo>
                    <a:pt x="21110" y="58265"/>
                  </a:moveTo>
                  <a:cubicBezTo>
                    <a:pt x="21110" y="17017"/>
                    <a:pt x="41816" y="6389"/>
                    <a:pt x="55199" y="6389"/>
                  </a:cubicBezTo>
                  <a:cubicBezTo>
                    <a:pt x="57471" y="6389"/>
                    <a:pt x="73379" y="6642"/>
                    <a:pt x="82217" y="15752"/>
                  </a:cubicBezTo>
                  <a:cubicBezTo>
                    <a:pt x="71864" y="16511"/>
                    <a:pt x="70349" y="24103"/>
                    <a:pt x="70349" y="27392"/>
                  </a:cubicBezTo>
                  <a:cubicBezTo>
                    <a:pt x="70349" y="33972"/>
                    <a:pt x="74894" y="39033"/>
                    <a:pt x="81965" y="39033"/>
                  </a:cubicBezTo>
                  <a:cubicBezTo>
                    <a:pt x="88530" y="39033"/>
                    <a:pt x="93580" y="34731"/>
                    <a:pt x="93580" y="27139"/>
                  </a:cubicBezTo>
                  <a:cubicBezTo>
                    <a:pt x="93580" y="9932"/>
                    <a:pt x="74389" y="63"/>
                    <a:pt x="54946" y="63"/>
                  </a:cubicBezTo>
                  <a:cubicBezTo>
                    <a:pt x="23383" y="63"/>
                    <a:pt x="152" y="27392"/>
                    <a:pt x="152" y="58771"/>
                  </a:cubicBezTo>
                  <a:cubicBezTo>
                    <a:pt x="152" y="91161"/>
                    <a:pt x="25150" y="116213"/>
                    <a:pt x="54441" y="116213"/>
                  </a:cubicBezTo>
                  <a:cubicBezTo>
                    <a:pt x="88277" y="116213"/>
                    <a:pt x="96358" y="85847"/>
                    <a:pt x="96358" y="83317"/>
                  </a:cubicBezTo>
                  <a:cubicBezTo>
                    <a:pt x="96358" y="80786"/>
                    <a:pt x="93833" y="80786"/>
                    <a:pt x="93075" y="80786"/>
                  </a:cubicBezTo>
                  <a:cubicBezTo>
                    <a:pt x="90802" y="80786"/>
                    <a:pt x="90297" y="81798"/>
                    <a:pt x="89792" y="83317"/>
                  </a:cubicBezTo>
                  <a:cubicBezTo>
                    <a:pt x="82470" y="106850"/>
                    <a:pt x="66057" y="109887"/>
                    <a:pt x="56714" y="109887"/>
                  </a:cubicBezTo>
                  <a:cubicBezTo>
                    <a:pt x="43331" y="109887"/>
                    <a:pt x="21110" y="99006"/>
                    <a:pt x="21110" y="58265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4E48ABF-E024-44B9-BDC8-ED4E4FFAD8C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87935" y="4084229"/>
              <a:ext cx="111861" cy="116150"/>
            </a:xfrm>
            <a:custGeom>
              <a:avLst/>
              <a:gdLst>
                <a:gd name="connsiteX0" fmla="*/ 112018 w 111861"/>
                <a:gd name="connsiteY0" fmla="*/ 59277 h 116150"/>
                <a:gd name="connsiteX1" fmla="*/ 56213 w 111861"/>
                <a:gd name="connsiteY1" fmla="*/ 63 h 116150"/>
                <a:gd name="connsiteX2" fmla="*/ 157 w 111861"/>
                <a:gd name="connsiteY2" fmla="*/ 59277 h 116150"/>
                <a:gd name="connsiteX3" fmla="*/ 55961 w 111861"/>
                <a:gd name="connsiteY3" fmla="*/ 116213 h 116150"/>
                <a:gd name="connsiteX4" fmla="*/ 112018 w 111861"/>
                <a:gd name="connsiteY4" fmla="*/ 59277 h 116150"/>
                <a:gd name="connsiteX5" fmla="*/ 56213 w 111861"/>
                <a:gd name="connsiteY5" fmla="*/ 109887 h 116150"/>
                <a:gd name="connsiteX6" fmla="*/ 27427 w 111861"/>
                <a:gd name="connsiteY6" fmla="*/ 92933 h 116150"/>
                <a:gd name="connsiteX7" fmla="*/ 21115 w 111861"/>
                <a:gd name="connsiteY7" fmla="*/ 57252 h 116150"/>
                <a:gd name="connsiteX8" fmla="*/ 27175 w 111861"/>
                <a:gd name="connsiteY8" fmla="*/ 22584 h 116150"/>
                <a:gd name="connsiteX9" fmla="*/ 55961 w 111861"/>
                <a:gd name="connsiteY9" fmla="*/ 5630 h 116150"/>
                <a:gd name="connsiteX10" fmla="*/ 84494 w 111861"/>
                <a:gd name="connsiteY10" fmla="*/ 22078 h 116150"/>
                <a:gd name="connsiteX11" fmla="*/ 91059 w 111861"/>
                <a:gd name="connsiteY11" fmla="*/ 57252 h 116150"/>
                <a:gd name="connsiteX12" fmla="*/ 85504 w 111861"/>
                <a:gd name="connsiteY12" fmla="*/ 91161 h 116150"/>
                <a:gd name="connsiteX13" fmla="*/ 56213 w 111861"/>
                <a:gd name="connsiteY13" fmla="*/ 10988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861" h="116150">
                  <a:moveTo>
                    <a:pt x="112018" y="59277"/>
                  </a:moveTo>
                  <a:cubicBezTo>
                    <a:pt x="112018" y="26886"/>
                    <a:pt x="86767" y="63"/>
                    <a:pt x="56213" y="63"/>
                  </a:cubicBezTo>
                  <a:cubicBezTo>
                    <a:pt x="24650" y="63"/>
                    <a:pt x="157" y="27645"/>
                    <a:pt x="157" y="59277"/>
                  </a:cubicBezTo>
                  <a:cubicBezTo>
                    <a:pt x="157" y="91920"/>
                    <a:pt x="26417" y="116213"/>
                    <a:pt x="55961" y="116213"/>
                  </a:cubicBezTo>
                  <a:cubicBezTo>
                    <a:pt x="86514" y="116213"/>
                    <a:pt x="112018" y="91414"/>
                    <a:pt x="112018" y="59277"/>
                  </a:cubicBezTo>
                  <a:close/>
                  <a:moveTo>
                    <a:pt x="56213" y="109887"/>
                  </a:moveTo>
                  <a:cubicBezTo>
                    <a:pt x="45355" y="109887"/>
                    <a:pt x="34245" y="104573"/>
                    <a:pt x="27427" y="92933"/>
                  </a:cubicBezTo>
                  <a:cubicBezTo>
                    <a:pt x="21115" y="81798"/>
                    <a:pt x="21115" y="66362"/>
                    <a:pt x="21115" y="57252"/>
                  </a:cubicBezTo>
                  <a:cubicBezTo>
                    <a:pt x="21115" y="47383"/>
                    <a:pt x="21115" y="33719"/>
                    <a:pt x="27175" y="22584"/>
                  </a:cubicBezTo>
                  <a:cubicBezTo>
                    <a:pt x="33993" y="10944"/>
                    <a:pt x="45860" y="5630"/>
                    <a:pt x="55961" y="5630"/>
                  </a:cubicBezTo>
                  <a:cubicBezTo>
                    <a:pt x="67071" y="5630"/>
                    <a:pt x="77929" y="11197"/>
                    <a:pt x="84494" y="22078"/>
                  </a:cubicBezTo>
                  <a:cubicBezTo>
                    <a:pt x="91059" y="32959"/>
                    <a:pt x="91059" y="47636"/>
                    <a:pt x="91059" y="57252"/>
                  </a:cubicBezTo>
                  <a:cubicBezTo>
                    <a:pt x="91059" y="66362"/>
                    <a:pt x="91059" y="80027"/>
                    <a:pt x="85504" y="91161"/>
                  </a:cubicBezTo>
                  <a:cubicBezTo>
                    <a:pt x="79949" y="102548"/>
                    <a:pt x="68839" y="109887"/>
                    <a:pt x="56213" y="109887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924F567-3A99-DAFC-CCB4-63F44ED8E0B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615452" y="4084229"/>
              <a:ext cx="82570" cy="116150"/>
            </a:xfrm>
            <a:custGeom>
              <a:avLst/>
              <a:gdLst>
                <a:gd name="connsiteX0" fmla="*/ 44350 w 82570"/>
                <a:gd name="connsiteY0" fmla="*/ 64338 h 116150"/>
                <a:gd name="connsiteX1" fmla="*/ 70611 w 82570"/>
                <a:gd name="connsiteY1" fmla="*/ 87618 h 116150"/>
                <a:gd name="connsiteX2" fmla="*/ 42078 w 82570"/>
                <a:gd name="connsiteY2" fmla="*/ 110646 h 116150"/>
                <a:gd name="connsiteX3" fmla="*/ 6979 w 82570"/>
                <a:gd name="connsiteY3" fmla="*/ 74713 h 116150"/>
                <a:gd name="connsiteX4" fmla="*/ 3444 w 82570"/>
                <a:gd name="connsiteY4" fmla="*/ 70411 h 116150"/>
                <a:gd name="connsiteX5" fmla="*/ 162 w 82570"/>
                <a:gd name="connsiteY5" fmla="*/ 76737 h 116150"/>
                <a:gd name="connsiteX6" fmla="*/ 162 w 82570"/>
                <a:gd name="connsiteY6" fmla="*/ 110140 h 116150"/>
                <a:gd name="connsiteX7" fmla="*/ 2939 w 82570"/>
                <a:gd name="connsiteY7" fmla="*/ 116213 h 116150"/>
                <a:gd name="connsiteX8" fmla="*/ 9252 w 82570"/>
                <a:gd name="connsiteY8" fmla="*/ 111152 h 116150"/>
                <a:gd name="connsiteX9" fmla="*/ 14302 w 82570"/>
                <a:gd name="connsiteY9" fmla="*/ 105332 h 116150"/>
                <a:gd name="connsiteX10" fmla="*/ 42078 w 82570"/>
                <a:gd name="connsiteY10" fmla="*/ 116213 h 116150"/>
                <a:gd name="connsiteX11" fmla="*/ 82732 w 82570"/>
                <a:gd name="connsiteY11" fmla="*/ 81039 h 116150"/>
                <a:gd name="connsiteX12" fmla="*/ 72126 w 82570"/>
                <a:gd name="connsiteY12" fmla="*/ 56999 h 116150"/>
                <a:gd name="connsiteX13" fmla="*/ 43340 w 82570"/>
                <a:gd name="connsiteY13" fmla="*/ 44853 h 116150"/>
                <a:gd name="connsiteX14" fmla="*/ 12282 w 82570"/>
                <a:gd name="connsiteY14" fmla="*/ 24103 h 116150"/>
                <a:gd name="connsiteX15" fmla="*/ 40563 w 82570"/>
                <a:gd name="connsiteY15" fmla="*/ 4871 h 116150"/>
                <a:gd name="connsiteX16" fmla="*/ 70106 w 82570"/>
                <a:gd name="connsiteY16" fmla="*/ 35490 h 116150"/>
                <a:gd name="connsiteX17" fmla="*/ 73136 w 82570"/>
                <a:gd name="connsiteY17" fmla="*/ 37767 h 116150"/>
                <a:gd name="connsiteX18" fmla="*/ 76419 w 82570"/>
                <a:gd name="connsiteY18" fmla="*/ 31694 h 116150"/>
                <a:gd name="connsiteX19" fmla="*/ 76419 w 82570"/>
                <a:gd name="connsiteY19" fmla="*/ 6136 h 116150"/>
                <a:gd name="connsiteX20" fmla="*/ 73641 w 82570"/>
                <a:gd name="connsiteY20" fmla="*/ 63 h 116150"/>
                <a:gd name="connsiteX21" fmla="*/ 68591 w 82570"/>
                <a:gd name="connsiteY21" fmla="*/ 3099 h 116150"/>
                <a:gd name="connsiteX22" fmla="*/ 64299 w 82570"/>
                <a:gd name="connsiteY22" fmla="*/ 7148 h 116150"/>
                <a:gd name="connsiteX23" fmla="*/ 40563 w 82570"/>
                <a:gd name="connsiteY23" fmla="*/ 63 h 116150"/>
                <a:gd name="connsiteX24" fmla="*/ 162 w 82570"/>
                <a:gd name="connsiteY24" fmla="*/ 31188 h 116150"/>
                <a:gd name="connsiteX25" fmla="*/ 11019 w 82570"/>
                <a:gd name="connsiteY25" fmla="*/ 52697 h 116150"/>
                <a:gd name="connsiteX26" fmla="*/ 44350 w 82570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70" h="116150">
                  <a:moveTo>
                    <a:pt x="44350" y="64338"/>
                  </a:moveTo>
                  <a:cubicBezTo>
                    <a:pt x="49906" y="65350"/>
                    <a:pt x="70611" y="69399"/>
                    <a:pt x="70611" y="87618"/>
                  </a:cubicBezTo>
                  <a:cubicBezTo>
                    <a:pt x="70611" y="100524"/>
                    <a:pt x="61773" y="110646"/>
                    <a:pt x="42078" y="110646"/>
                  </a:cubicBezTo>
                  <a:cubicBezTo>
                    <a:pt x="20867" y="110646"/>
                    <a:pt x="11777" y="96222"/>
                    <a:pt x="6979" y="74713"/>
                  </a:cubicBezTo>
                  <a:cubicBezTo>
                    <a:pt x="6222" y="71423"/>
                    <a:pt x="5969" y="70411"/>
                    <a:pt x="3444" y="70411"/>
                  </a:cubicBezTo>
                  <a:cubicBezTo>
                    <a:pt x="162" y="70411"/>
                    <a:pt x="162" y="72182"/>
                    <a:pt x="162" y="76737"/>
                  </a:cubicBezTo>
                  <a:lnTo>
                    <a:pt x="162" y="110140"/>
                  </a:lnTo>
                  <a:cubicBezTo>
                    <a:pt x="162" y="114442"/>
                    <a:pt x="162" y="116213"/>
                    <a:pt x="2939" y="116213"/>
                  </a:cubicBezTo>
                  <a:cubicBezTo>
                    <a:pt x="4202" y="116213"/>
                    <a:pt x="4454" y="115960"/>
                    <a:pt x="9252" y="111152"/>
                  </a:cubicBezTo>
                  <a:cubicBezTo>
                    <a:pt x="9757" y="110646"/>
                    <a:pt x="9757" y="110140"/>
                    <a:pt x="14302" y="105332"/>
                  </a:cubicBezTo>
                  <a:cubicBezTo>
                    <a:pt x="25412" y="115960"/>
                    <a:pt x="36775" y="116213"/>
                    <a:pt x="42078" y="116213"/>
                  </a:cubicBezTo>
                  <a:cubicBezTo>
                    <a:pt x="71116" y="116213"/>
                    <a:pt x="82732" y="99259"/>
                    <a:pt x="82732" y="81039"/>
                  </a:cubicBezTo>
                  <a:cubicBezTo>
                    <a:pt x="82732" y="67627"/>
                    <a:pt x="75156" y="60036"/>
                    <a:pt x="72126" y="56999"/>
                  </a:cubicBezTo>
                  <a:cubicBezTo>
                    <a:pt x="63794" y="48902"/>
                    <a:pt x="53946" y="46877"/>
                    <a:pt x="43340" y="44853"/>
                  </a:cubicBezTo>
                  <a:cubicBezTo>
                    <a:pt x="29200" y="42069"/>
                    <a:pt x="12282" y="38780"/>
                    <a:pt x="12282" y="24103"/>
                  </a:cubicBezTo>
                  <a:cubicBezTo>
                    <a:pt x="12282" y="15246"/>
                    <a:pt x="18847" y="4871"/>
                    <a:pt x="40563" y="4871"/>
                  </a:cubicBezTo>
                  <a:cubicBezTo>
                    <a:pt x="68339" y="4871"/>
                    <a:pt x="69601" y="27645"/>
                    <a:pt x="70106" y="35490"/>
                  </a:cubicBezTo>
                  <a:cubicBezTo>
                    <a:pt x="70359" y="37767"/>
                    <a:pt x="72631" y="37767"/>
                    <a:pt x="73136" y="37767"/>
                  </a:cubicBezTo>
                  <a:cubicBezTo>
                    <a:pt x="76419" y="37767"/>
                    <a:pt x="76419" y="36502"/>
                    <a:pt x="76419" y="31694"/>
                  </a:cubicBezTo>
                  <a:lnTo>
                    <a:pt x="76419" y="6136"/>
                  </a:lnTo>
                  <a:cubicBezTo>
                    <a:pt x="76419" y="1834"/>
                    <a:pt x="76419" y="63"/>
                    <a:pt x="73641" y="63"/>
                  </a:cubicBezTo>
                  <a:cubicBezTo>
                    <a:pt x="72379" y="63"/>
                    <a:pt x="71874" y="63"/>
                    <a:pt x="68591" y="3099"/>
                  </a:cubicBezTo>
                  <a:cubicBezTo>
                    <a:pt x="67834" y="4112"/>
                    <a:pt x="65309" y="6389"/>
                    <a:pt x="64299" y="7148"/>
                  </a:cubicBezTo>
                  <a:cubicBezTo>
                    <a:pt x="54703" y="63"/>
                    <a:pt x="44350" y="63"/>
                    <a:pt x="40563" y="63"/>
                  </a:cubicBezTo>
                  <a:cubicBezTo>
                    <a:pt x="9757" y="63"/>
                    <a:pt x="162" y="17017"/>
                    <a:pt x="162" y="31188"/>
                  </a:cubicBezTo>
                  <a:cubicBezTo>
                    <a:pt x="162" y="40045"/>
                    <a:pt x="4202" y="47130"/>
                    <a:pt x="11019" y="52697"/>
                  </a:cubicBezTo>
                  <a:cubicBezTo>
                    <a:pt x="19100" y="59277"/>
                    <a:pt x="26170" y="60795"/>
                    <a:pt x="44350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35A7E9D-6786-BF69-167E-17D9558103A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731718" y="4007808"/>
              <a:ext cx="58581" cy="253051"/>
            </a:xfrm>
            <a:custGeom>
              <a:avLst/>
              <a:gdLst>
                <a:gd name="connsiteX0" fmla="*/ 58747 w 58581"/>
                <a:gd name="connsiteY0" fmla="*/ 250583 h 253051"/>
                <a:gd name="connsiteX1" fmla="*/ 54455 w 58581"/>
                <a:gd name="connsiteY1" fmla="*/ 245016 h 253051"/>
                <a:gd name="connsiteX2" fmla="*/ 14811 w 58581"/>
                <a:gd name="connsiteY2" fmla="*/ 126588 h 253051"/>
                <a:gd name="connsiteX3" fmla="*/ 55465 w 58581"/>
                <a:gd name="connsiteY3" fmla="*/ 6895 h 253051"/>
                <a:gd name="connsiteX4" fmla="*/ 58747 w 58581"/>
                <a:gd name="connsiteY4" fmla="*/ 2593 h 253051"/>
                <a:gd name="connsiteX5" fmla="*/ 56222 w 58581"/>
                <a:gd name="connsiteY5" fmla="*/ 63 h 253051"/>
                <a:gd name="connsiteX6" fmla="*/ 16073 w 58581"/>
                <a:gd name="connsiteY6" fmla="*/ 49408 h 253051"/>
                <a:gd name="connsiteX7" fmla="*/ 165 w 58581"/>
                <a:gd name="connsiteY7" fmla="*/ 126588 h 253051"/>
                <a:gd name="connsiteX8" fmla="*/ 16831 w 58581"/>
                <a:gd name="connsiteY8" fmla="*/ 205540 h 253051"/>
                <a:gd name="connsiteX9" fmla="*/ 56222 w 58581"/>
                <a:gd name="connsiteY9" fmla="*/ 253114 h 253051"/>
                <a:gd name="connsiteX10" fmla="*/ 58747 w 58581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747" y="250583"/>
                  </a:moveTo>
                  <a:cubicBezTo>
                    <a:pt x="58747" y="249824"/>
                    <a:pt x="58747" y="249318"/>
                    <a:pt x="54455" y="245016"/>
                  </a:cubicBezTo>
                  <a:cubicBezTo>
                    <a:pt x="22891" y="213132"/>
                    <a:pt x="14811" y="165305"/>
                    <a:pt x="14811" y="126588"/>
                  </a:cubicBezTo>
                  <a:cubicBezTo>
                    <a:pt x="14811" y="82557"/>
                    <a:pt x="24406" y="38527"/>
                    <a:pt x="55465" y="6895"/>
                  </a:cubicBezTo>
                  <a:cubicBezTo>
                    <a:pt x="58747" y="3859"/>
                    <a:pt x="58747" y="3352"/>
                    <a:pt x="58747" y="2593"/>
                  </a:cubicBezTo>
                  <a:cubicBezTo>
                    <a:pt x="58747" y="822"/>
                    <a:pt x="57737" y="63"/>
                    <a:pt x="56222" y="63"/>
                  </a:cubicBezTo>
                  <a:cubicBezTo>
                    <a:pt x="53697" y="63"/>
                    <a:pt x="30971" y="17270"/>
                    <a:pt x="16073" y="49408"/>
                  </a:cubicBezTo>
                  <a:cubicBezTo>
                    <a:pt x="3196" y="77243"/>
                    <a:pt x="165" y="105332"/>
                    <a:pt x="165" y="126588"/>
                  </a:cubicBezTo>
                  <a:cubicBezTo>
                    <a:pt x="165" y="146326"/>
                    <a:pt x="2943" y="176945"/>
                    <a:pt x="16831" y="205540"/>
                  </a:cubicBezTo>
                  <a:cubicBezTo>
                    <a:pt x="31981" y="236666"/>
                    <a:pt x="53697" y="253114"/>
                    <a:pt x="56222" y="253114"/>
                  </a:cubicBezTo>
                  <a:cubicBezTo>
                    <a:pt x="57737" y="253114"/>
                    <a:pt x="58747" y="252355"/>
                    <a:pt x="58747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2E7CFF2-5BFF-319E-6C23-F71EC1FFA80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817543" y="4029064"/>
              <a:ext cx="100750" cy="168531"/>
            </a:xfrm>
            <a:custGeom>
              <a:avLst/>
              <a:gdLst>
                <a:gd name="connsiteX0" fmla="*/ 19612 w 100750"/>
                <a:gd name="connsiteY0" fmla="*/ 149110 h 168531"/>
                <a:gd name="connsiteX1" fmla="*/ 46378 w 100750"/>
                <a:gd name="connsiteY1" fmla="*/ 123046 h 168531"/>
                <a:gd name="connsiteX2" fmla="*/ 100920 w 100750"/>
                <a:gd name="connsiteY2" fmla="*/ 49155 h 168531"/>
                <a:gd name="connsiteX3" fmla="*/ 47388 w 100750"/>
                <a:gd name="connsiteY3" fmla="*/ 63 h 168531"/>
                <a:gd name="connsiteX4" fmla="*/ 169 w 100750"/>
                <a:gd name="connsiteY4" fmla="*/ 45865 h 168531"/>
                <a:gd name="connsiteX5" fmla="*/ 13552 w 100750"/>
                <a:gd name="connsiteY5" fmla="*/ 60036 h 168531"/>
                <a:gd name="connsiteX6" fmla="*/ 26683 w 100750"/>
                <a:gd name="connsiteY6" fmla="*/ 46624 h 168531"/>
                <a:gd name="connsiteX7" fmla="*/ 13300 w 100750"/>
                <a:gd name="connsiteY7" fmla="*/ 33466 h 168531"/>
                <a:gd name="connsiteX8" fmla="*/ 10017 w 100750"/>
                <a:gd name="connsiteY8" fmla="*/ 33719 h 168531"/>
                <a:gd name="connsiteX9" fmla="*/ 44106 w 100750"/>
                <a:gd name="connsiteY9" fmla="*/ 7907 h 168531"/>
                <a:gd name="connsiteX10" fmla="*/ 77942 w 100750"/>
                <a:gd name="connsiteY10" fmla="*/ 49155 h 168531"/>
                <a:gd name="connsiteX11" fmla="*/ 51428 w 100750"/>
                <a:gd name="connsiteY11" fmla="*/ 105079 h 168531"/>
                <a:gd name="connsiteX12" fmla="*/ 2947 w 100750"/>
                <a:gd name="connsiteY12" fmla="*/ 159232 h 168531"/>
                <a:gd name="connsiteX13" fmla="*/ 169 w 100750"/>
                <a:gd name="connsiteY13" fmla="*/ 168595 h 168531"/>
                <a:gd name="connsiteX14" fmla="*/ 93850 w 100750"/>
                <a:gd name="connsiteY14" fmla="*/ 168595 h 168531"/>
                <a:gd name="connsiteX15" fmla="*/ 100920 w 100750"/>
                <a:gd name="connsiteY15" fmla="*/ 124564 h 168531"/>
                <a:gd name="connsiteX16" fmla="*/ 94607 w 100750"/>
                <a:gd name="connsiteY16" fmla="*/ 124564 h 168531"/>
                <a:gd name="connsiteX17" fmla="*/ 89052 w 100750"/>
                <a:gd name="connsiteY17" fmla="*/ 147085 h 168531"/>
                <a:gd name="connsiteX18" fmla="*/ 65064 w 100750"/>
                <a:gd name="connsiteY18" fmla="*/ 149110 h 168531"/>
                <a:gd name="connsiteX19" fmla="*/ 19612 w 100750"/>
                <a:gd name="connsiteY19" fmla="*/ 14911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750" h="168531">
                  <a:moveTo>
                    <a:pt x="19612" y="149110"/>
                  </a:moveTo>
                  <a:lnTo>
                    <a:pt x="46378" y="123046"/>
                  </a:lnTo>
                  <a:cubicBezTo>
                    <a:pt x="85770" y="88125"/>
                    <a:pt x="100920" y="74460"/>
                    <a:pt x="100920" y="49155"/>
                  </a:cubicBezTo>
                  <a:cubicBezTo>
                    <a:pt x="100920" y="20307"/>
                    <a:pt x="78194" y="63"/>
                    <a:pt x="47388" y="63"/>
                  </a:cubicBezTo>
                  <a:cubicBezTo>
                    <a:pt x="18855" y="63"/>
                    <a:pt x="169" y="23343"/>
                    <a:pt x="169" y="45865"/>
                  </a:cubicBezTo>
                  <a:cubicBezTo>
                    <a:pt x="169" y="60036"/>
                    <a:pt x="12795" y="60036"/>
                    <a:pt x="13552" y="60036"/>
                  </a:cubicBezTo>
                  <a:cubicBezTo>
                    <a:pt x="17845" y="60036"/>
                    <a:pt x="26683" y="56999"/>
                    <a:pt x="26683" y="46624"/>
                  </a:cubicBezTo>
                  <a:cubicBezTo>
                    <a:pt x="26683" y="40045"/>
                    <a:pt x="22138" y="33466"/>
                    <a:pt x="13300" y="33466"/>
                  </a:cubicBezTo>
                  <a:cubicBezTo>
                    <a:pt x="11280" y="33466"/>
                    <a:pt x="10775" y="33466"/>
                    <a:pt x="10017" y="33719"/>
                  </a:cubicBezTo>
                  <a:cubicBezTo>
                    <a:pt x="15825" y="17270"/>
                    <a:pt x="29460" y="7907"/>
                    <a:pt x="44106" y="7907"/>
                  </a:cubicBezTo>
                  <a:cubicBezTo>
                    <a:pt x="67084" y="7907"/>
                    <a:pt x="77942" y="28404"/>
                    <a:pt x="77942" y="49155"/>
                  </a:cubicBezTo>
                  <a:cubicBezTo>
                    <a:pt x="77942" y="69399"/>
                    <a:pt x="65316" y="89390"/>
                    <a:pt x="51428" y="105079"/>
                  </a:cubicBezTo>
                  <a:lnTo>
                    <a:pt x="2947" y="159232"/>
                  </a:lnTo>
                  <a:cubicBezTo>
                    <a:pt x="169" y="162015"/>
                    <a:pt x="169" y="162522"/>
                    <a:pt x="169" y="168595"/>
                  </a:cubicBezTo>
                  <a:lnTo>
                    <a:pt x="93850" y="168595"/>
                  </a:lnTo>
                  <a:lnTo>
                    <a:pt x="100920" y="124564"/>
                  </a:lnTo>
                  <a:lnTo>
                    <a:pt x="94607" y="124564"/>
                  </a:lnTo>
                  <a:cubicBezTo>
                    <a:pt x="93345" y="132155"/>
                    <a:pt x="91577" y="143290"/>
                    <a:pt x="89052" y="147085"/>
                  </a:cubicBezTo>
                  <a:cubicBezTo>
                    <a:pt x="87285" y="149110"/>
                    <a:pt x="70619" y="149110"/>
                    <a:pt x="65064" y="149110"/>
                  </a:cubicBezTo>
                  <a:lnTo>
                    <a:pt x="19612" y="14911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1BB76F-54A7-9D9C-6B82-0A859CAFEB5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943545" y="4021979"/>
              <a:ext cx="132314" cy="227492"/>
            </a:xfrm>
            <a:custGeom>
              <a:avLst/>
              <a:gdLst>
                <a:gd name="connsiteX0" fmla="*/ 98147 w 132314"/>
                <a:gd name="connsiteY0" fmla="*/ 6136 h 227492"/>
                <a:gd name="connsiteX1" fmla="*/ 98905 w 132314"/>
                <a:gd name="connsiteY1" fmla="*/ 2593 h 227492"/>
                <a:gd name="connsiteX2" fmla="*/ 95875 w 132314"/>
                <a:gd name="connsiteY2" fmla="*/ 63 h 227492"/>
                <a:gd name="connsiteX3" fmla="*/ 92087 w 132314"/>
                <a:gd name="connsiteY3" fmla="*/ 5124 h 227492"/>
                <a:gd name="connsiteX4" fmla="*/ 77442 w 132314"/>
                <a:gd name="connsiteY4" fmla="*/ 63579 h 227492"/>
                <a:gd name="connsiteX5" fmla="*/ 174 w 132314"/>
                <a:gd name="connsiteY5" fmla="*/ 132915 h 227492"/>
                <a:gd name="connsiteX6" fmla="*/ 48656 w 132314"/>
                <a:gd name="connsiteY6" fmla="*/ 178717 h 227492"/>
                <a:gd name="connsiteX7" fmla="*/ 42848 w 132314"/>
                <a:gd name="connsiteY7" fmla="*/ 202504 h 227492"/>
                <a:gd name="connsiteX8" fmla="*/ 37293 w 132314"/>
                <a:gd name="connsiteY8" fmla="*/ 224772 h 227492"/>
                <a:gd name="connsiteX9" fmla="*/ 40323 w 132314"/>
                <a:gd name="connsiteY9" fmla="*/ 227556 h 227492"/>
                <a:gd name="connsiteX10" fmla="*/ 42848 w 132314"/>
                <a:gd name="connsiteY10" fmla="*/ 226543 h 227492"/>
                <a:gd name="connsiteX11" fmla="*/ 45626 w 132314"/>
                <a:gd name="connsiteY11" fmla="*/ 216421 h 227492"/>
                <a:gd name="connsiteX12" fmla="*/ 55221 w 132314"/>
                <a:gd name="connsiteY12" fmla="*/ 178717 h 227492"/>
                <a:gd name="connsiteX13" fmla="*/ 132489 w 132314"/>
                <a:gd name="connsiteY13" fmla="*/ 109381 h 227492"/>
                <a:gd name="connsiteX14" fmla="*/ 84007 w 132314"/>
                <a:gd name="connsiteY14" fmla="*/ 63579 h 227492"/>
                <a:gd name="connsiteX15" fmla="*/ 98147 w 132314"/>
                <a:gd name="connsiteY15" fmla="*/ 6136 h 227492"/>
                <a:gd name="connsiteX16" fmla="*/ 49918 w 132314"/>
                <a:gd name="connsiteY16" fmla="*/ 173150 h 227492"/>
                <a:gd name="connsiteX17" fmla="*/ 16587 w 132314"/>
                <a:gd name="connsiteY17" fmla="*/ 138229 h 227492"/>
                <a:gd name="connsiteX18" fmla="*/ 75927 w 132314"/>
                <a:gd name="connsiteY18" fmla="*/ 69146 h 227492"/>
                <a:gd name="connsiteX19" fmla="*/ 49918 w 132314"/>
                <a:gd name="connsiteY19" fmla="*/ 173150 h 227492"/>
                <a:gd name="connsiteX20" fmla="*/ 82492 w 132314"/>
                <a:gd name="connsiteY20" fmla="*/ 69146 h 227492"/>
                <a:gd name="connsiteX21" fmla="*/ 116075 w 132314"/>
                <a:gd name="connsiteY21" fmla="*/ 104067 h 227492"/>
                <a:gd name="connsiteX22" fmla="*/ 56484 w 132314"/>
                <a:gd name="connsiteY22" fmla="*/ 173150 h 227492"/>
                <a:gd name="connsiteX23" fmla="*/ 82492 w 132314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314" h="227492">
                  <a:moveTo>
                    <a:pt x="98147" y="6136"/>
                  </a:moveTo>
                  <a:cubicBezTo>
                    <a:pt x="98147" y="5630"/>
                    <a:pt x="98905" y="2846"/>
                    <a:pt x="98905" y="2593"/>
                  </a:cubicBezTo>
                  <a:cubicBezTo>
                    <a:pt x="98905" y="2340"/>
                    <a:pt x="98905" y="63"/>
                    <a:pt x="95875" y="63"/>
                  </a:cubicBezTo>
                  <a:cubicBezTo>
                    <a:pt x="93350" y="63"/>
                    <a:pt x="93097" y="822"/>
                    <a:pt x="92087" y="5124"/>
                  </a:cubicBezTo>
                  <a:lnTo>
                    <a:pt x="77442" y="63579"/>
                  </a:lnTo>
                  <a:cubicBezTo>
                    <a:pt x="37293" y="64844"/>
                    <a:pt x="174" y="98500"/>
                    <a:pt x="174" y="132915"/>
                  </a:cubicBezTo>
                  <a:cubicBezTo>
                    <a:pt x="174" y="156954"/>
                    <a:pt x="17850" y="176945"/>
                    <a:pt x="48656" y="178717"/>
                  </a:cubicBezTo>
                  <a:cubicBezTo>
                    <a:pt x="46636" y="186561"/>
                    <a:pt x="44868" y="194659"/>
                    <a:pt x="42848" y="202504"/>
                  </a:cubicBezTo>
                  <a:cubicBezTo>
                    <a:pt x="39818" y="214397"/>
                    <a:pt x="37293" y="224013"/>
                    <a:pt x="37293" y="224772"/>
                  </a:cubicBezTo>
                  <a:cubicBezTo>
                    <a:pt x="37293" y="227303"/>
                    <a:pt x="39061" y="227556"/>
                    <a:pt x="40323" y="227556"/>
                  </a:cubicBezTo>
                  <a:cubicBezTo>
                    <a:pt x="41586" y="227556"/>
                    <a:pt x="42091" y="227303"/>
                    <a:pt x="42848" y="226543"/>
                  </a:cubicBezTo>
                  <a:cubicBezTo>
                    <a:pt x="43353" y="226037"/>
                    <a:pt x="44868" y="219964"/>
                    <a:pt x="45626" y="216421"/>
                  </a:cubicBezTo>
                  <a:lnTo>
                    <a:pt x="55221" y="178717"/>
                  </a:lnTo>
                  <a:cubicBezTo>
                    <a:pt x="95875" y="177452"/>
                    <a:pt x="132489" y="143290"/>
                    <a:pt x="132489" y="109381"/>
                  </a:cubicBezTo>
                  <a:cubicBezTo>
                    <a:pt x="132489" y="89390"/>
                    <a:pt x="119106" y="66109"/>
                    <a:pt x="84007" y="63579"/>
                  </a:cubicBezTo>
                  <a:lnTo>
                    <a:pt x="98147" y="6136"/>
                  </a:lnTo>
                  <a:close/>
                  <a:moveTo>
                    <a:pt x="49918" y="173150"/>
                  </a:moveTo>
                  <a:cubicBezTo>
                    <a:pt x="34768" y="172391"/>
                    <a:pt x="16587" y="163534"/>
                    <a:pt x="16587" y="138229"/>
                  </a:cubicBezTo>
                  <a:cubicBezTo>
                    <a:pt x="16587" y="107863"/>
                    <a:pt x="38303" y="72435"/>
                    <a:pt x="75927" y="69146"/>
                  </a:cubicBezTo>
                  <a:lnTo>
                    <a:pt x="49918" y="173150"/>
                  </a:lnTo>
                  <a:close/>
                  <a:moveTo>
                    <a:pt x="82492" y="69146"/>
                  </a:moveTo>
                  <a:cubicBezTo>
                    <a:pt x="101683" y="70158"/>
                    <a:pt x="116075" y="81798"/>
                    <a:pt x="116075" y="104067"/>
                  </a:cubicBezTo>
                  <a:cubicBezTo>
                    <a:pt x="116075" y="133927"/>
                    <a:pt x="94360" y="170113"/>
                    <a:pt x="56484" y="173150"/>
                  </a:cubicBezTo>
                  <a:lnTo>
                    <a:pt x="82492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CB0B92-37E1-41A5-DB66-A41FA04A024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096018" y="4007808"/>
              <a:ext cx="58581" cy="253051"/>
            </a:xfrm>
            <a:custGeom>
              <a:avLst/>
              <a:gdLst>
                <a:gd name="connsiteX0" fmla="*/ 58762 w 58581"/>
                <a:gd name="connsiteY0" fmla="*/ 126588 h 253051"/>
                <a:gd name="connsiteX1" fmla="*/ 42097 w 58581"/>
                <a:gd name="connsiteY1" fmla="*/ 47636 h 253051"/>
                <a:gd name="connsiteX2" fmla="*/ 2705 w 58581"/>
                <a:gd name="connsiteY2" fmla="*/ 63 h 253051"/>
                <a:gd name="connsiteX3" fmla="*/ 180 w 58581"/>
                <a:gd name="connsiteY3" fmla="*/ 2593 h 253051"/>
                <a:gd name="connsiteX4" fmla="*/ 4978 w 58581"/>
                <a:gd name="connsiteY4" fmla="*/ 8413 h 253051"/>
                <a:gd name="connsiteX5" fmla="*/ 44117 w 58581"/>
                <a:gd name="connsiteY5" fmla="*/ 126588 h 253051"/>
                <a:gd name="connsiteX6" fmla="*/ 3463 w 58581"/>
                <a:gd name="connsiteY6" fmla="*/ 246281 h 253051"/>
                <a:gd name="connsiteX7" fmla="*/ 180 w 58581"/>
                <a:gd name="connsiteY7" fmla="*/ 250583 h 253051"/>
                <a:gd name="connsiteX8" fmla="*/ 2705 w 58581"/>
                <a:gd name="connsiteY8" fmla="*/ 253114 h 253051"/>
                <a:gd name="connsiteX9" fmla="*/ 42854 w 58581"/>
                <a:gd name="connsiteY9" fmla="*/ 203769 h 253051"/>
                <a:gd name="connsiteX10" fmla="*/ 58762 w 58581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762" y="126588"/>
                  </a:moveTo>
                  <a:cubicBezTo>
                    <a:pt x="58762" y="106850"/>
                    <a:pt x="55985" y="76231"/>
                    <a:pt x="42097" y="47636"/>
                  </a:cubicBezTo>
                  <a:cubicBezTo>
                    <a:pt x="26946" y="16511"/>
                    <a:pt x="5230" y="63"/>
                    <a:pt x="2705" y="63"/>
                  </a:cubicBezTo>
                  <a:cubicBezTo>
                    <a:pt x="1190" y="63"/>
                    <a:pt x="180" y="1075"/>
                    <a:pt x="180" y="2593"/>
                  </a:cubicBezTo>
                  <a:cubicBezTo>
                    <a:pt x="180" y="3352"/>
                    <a:pt x="180" y="3859"/>
                    <a:pt x="4978" y="8413"/>
                  </a:cubicBezTo>
                  <a:cubicBezTo>
                    <a:pt x="29724" y="33466"/>
                    <a:pt x="44117" y="73701"/>
                    <a:pt x="44117" y="126588"/>
                  </a:cubicBezTo>
                  <a:cubicBezTo>
                    <a:pt x="44117" y="169860"/>
                    <a:pt x="34774" y="214397"/>
                    <a:pt x="3463" y="246281"/>
                  </a:cubicBezTo>
                  <a:cubicBezTo>
                    <a:pt x="180" y="249318"/>
                    <a:pt x="180" y="249824"/>
                    <a:pt x="180" y="250583"/>
                  </a:cubicBezTo>
                  <a:cubicBezTo>
                    <a:pt x="180" y="252102"/>
                    <a:pt x="1190" y="253114"/>
                    <a:pt x="2705" y="253114"/>
                  </a:cubicBezTo>
                  <a:cubicBezTo>
                    <a:pt x="5230" y="253114"/>
                    <a:pt x="27956" y="235906"/>
                    <a:pt x="42854" y="203769"/>
                  </a:cubicBezTo>
                  <a:cubicBezTo>
                    <a:pt x="55732" y="175933"/>
                    <a:pt x="58762" y="147845"/>
                    <a:pt x="58762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0337D2E-271D-AA58-BA4B-77D54319B91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250075" y="4050067"/>
              <a:ext cx="167917" cy="168531"/>
            </a:xfrm>
            <a:custGeom>
              <a:avLst/>
              <a:gdLst>
                <a:gd name="connsiteX0" fmla="*/ 89322 w 167917"/>
                <a:gd name="connsiteY0" fmla="*/ 89390 h 168531"/>
                <a:gd name="connsiteX1" fmla="*/ 159771 w 167917"/>
                <a:gd name="connsiteY1" fmla="*/ 89390 h 168531"/>
                <a:gd name="connsiteX2" fmla="*/ 168104 w 167917"/>
                <a:gd name="connsiteY2" fmla="*/ 84329 h 168531"/>
                <a:gd name="connsiteX3" fmla="*/ 159771 w 167917"/>
                <a:gd name="connsiteY3" fmla="*/ 79268 h 168531"/>
                <a:gd name="connsiteX4" fmla="*/ 89322 w 167917"/>
                <a:gd name="connsiteY4" fmla="*/ 79268 h 168531"/>
                <a:gd name="connsiteX5" fmla="*/ 89322 w 167917"/>
                <a:gd name="connsiteY5" fmla="*/ 8413 h 168531"/>
                <a:gd name="connsiteX6" fmla="*/ 84271 w 167917"/>
                <a:gd name="connsiteY6" fmla="*/ 63 h 168531"/>
                <a:gd name="connsiteX7" fmla="*/ 79221 w 167917"/>
                <a:gd name="connsiteY7" fmla="*/ 8413 h 168531"/>
                <a:gd name="connsiteX8" fmla="*/ 79221 w 167917"/>
                <a:gd name="connsiteY8" fmla="*/ 79268 h 168531"/>
                <a:gd name="connsiteX9" fmla="*/ 8519 w 167917"/>
                <a:gd name="connsiteY9" fmla="*/ 79268 h 168531"/>
                <a:gd name="connsiteX10" fmla="*/ 186 w 167917"/>
                <a:gd name="connsiteY10" fmla="*/ 84329 h 168531"/>
                <a:gd name="connsiteX11" fmla="*/ 8519 w 167917"/>
                <a:gd name="connsiteY11" fmla="*/ 89390 h 168531"/>
                <a:gd name="connsiteX12" fmla="*/ 79221 w 167917"/>
                <a:gd name="connsiteY12" fmla="*/ 89390 h 168531"/>
                <a:gd name="connsiteX13" fmla="*/ 79221 w 167917"/>
                <a:gd name="connsiteY13" fmla="*/ 160244 h 168531"/>
                <a:gd name="connsiteX14" fmla="*/ 84271 w 167917"/>
                <a:gd name="connsiteY14" fmla="*/ 168595 h 168531"/>
                <a:gd name="connsiteX15" fmla="*/ 89322 w 167917"/>
                <a:gd name="connsiteY15" fmla="*/ 160244 h 168531"/>
                <a:gd name="connsiteX16" fmla="*/ 89322 w 167917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917" h="168531">
                  <a:moveTo>
                    <a:pt x="89322" y="89390"/>
                  </a:moveTo>
                  <a:lnTo>
                    <a:pt x="159771" y="89390"/>
                  </a:lnTo>
                  <a:cubicBezTo>
                    <a:pt x="163306" y="89390"/>
                    <a:pt x="168104" y="89390"/>
                    <a:pt x="168104" y="84329"/>
                  </a:cubicBezTo>
                  <a:cubicBezTo>
                    <a:pt x="168104" y="79268"/>
                    <a:pt x="163306" y="79268"/>
                    <a:pt x="159771" y="79268"/>
                  </a:cubicBezTo>
                  <a:lnTo>
                    <a:pt x="89322" y="79268"/>
                  </a:lnTo>
                  <a:lnTo>
                    <a:pt x="89322" y="8413"/>
                  </a:lnTo>
                  <a:cubicBezTo>
                    <a:pt x="89322" y="4871"/>
                    <a:pt x="89322" y="63"/>
                    <a:pt x="84271" y="63"/>
                  </a:cubicBezTo>
                  <a:cubicBezTo>
                    <a:pt x="79221" y="63"/>
                    <a:pt x="79221" y="4871"/>
                    <a:pt x="79221" y="8413"/>
                  </a:cubicBezTo>
                  <a:lnTo>
                    <a:pt x="79221" y="79268"/>
                  </a:lnTo>
                  <a:lnTo>
                    <a:pt x="8519" y="79268"/>
                  </a:lnTo>
                  <a:cubicBezTo>
                    <a:pt x="4984" y="79268"/>
                    <a:pt x="186" y="79268"/>
                    <a:pt x="186" y="84329"/>
                  </a:cubicBezTo>
                  <a:cubicBezTo>
                    <a:pt x="186" y="89390"/>
                    <a:pt x="4984" y="89390"/>
                    <a:pt x="8519" y="89390"/>
                  </a:cubicBezTo>
                  <a:lnTo>
                    <a:pt x="79221" y="89390"/>
                  </a:lnTo>
                  <a:lnTo>
                    <a:pt x="79221" y="160244"/>
                  </a:lnTo>
                  <a:cubicBezTo>
                    <a:pt x="79221" y="163787"/>
                    <a:pt x="79221" y="168595"/>
                    <a:pt x="84271" y="168595"/>
                  </a:cubicBezTo>
                  <a:cubicBezTo>
                    <a:pt x="89322" y="168595"/>
                    <a:pt x="89322" y="163787"/>
                    <a:pt x="89322" y="160244"/>
                  </a:cubicBezTo>
                  <a:lnTo>
                    <a:pt x="89322" y="893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DB7201-7C88-698A-CCDA-1C45E7D66B3B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498037" y="4088531"/>
              <a:ext cx="133576" cy="111848"/>
            </a:xfrm>
            <a:custGeom>
              <a:avLst/>
              <a:gdLst>
                <a:gd name="connsiteX0" fmla="*/ 121400 w 133576"/>
                <a:gd name="connsiteY0" fmla="*/ 14740 h 111848"/>
                <a:gd name="connsiteX1" fmla="*/ 133773 w 133576"/>
                <a:gd name="connsiteY1" fmla="*/ 6136 h 111848"/>
                <a:gd name="connsiteX2" fmla="*/ 123925 w 133576"/>
                <a:gd name="connsiteY2" fmla="*/ 63 h 111848"/>
                <a:gd name="connsiteX3" fmla="*/ 66353 w 133576"/>
                <a:gd name="connsiteY3" fmla="*/ 63 h 111848"/>
                <a:gd name="connsiteX4" fmla="*/ 196 w 133576"/>
                <a:gd name="connsiteY4" fmla="*/ 71929 h 111848"/>
                <a:gd name="connsiteX5" fmla="*/ 38072 w 133576"/>
                <a:gd name="connsiteY5" fmla="*/ 111911 h 111848"/>
                <a:gd name="connsiteX6" fmla="*/ 101452 w 133576"/>
                <a:gd name="connsiteY6" fmla="*/ 42322 h 111848"/>
                <a:gd name="connsiteX7" fmla="*/ 93624 w 133576"/>
                <a:gd name="connsiteY7" fmla="*/ 14740 h 111848"/>
                <a:gd name="connsiteX8" fmla="*/ 121400 w 133576"/>
                <a:gd name="connsiteY8" fmla="*/ 14740 h 111848"/>
                <a:gd name="connsiteX9" fmla="*/ 38325 w 133576"/>
                <a:gd name="connsiteY9" fmla="*/ 106344 h 111848"/>
                <a:gd name="connsiteX10" fmla="*/ 15852 w 133576"/>
                <a:gd name="connsiteY10" fmla="*/ 79015 h 111848"/>
                <a:gd name="connsiteX11" fmla="*/ 27720 w 133576"/>
                <a:gd name="connsiteY11" fmla="*/ 35743 h 111848"/>
                <a:gd name="connsiteX12" fmla="*/ 62061 w 133576"/>
                <a:gd name="connsiteY12" fmla="*/ 14740 h 111848"/>
                <a:gd name="connsiteX13" fmla="*/ 85291 w 133576"/>
                <a:gd name="connsiteY13" fmla="*/ 39286 h 111848"/>
                <a:gd name="connsiteX14" fmla="*/ 71656 w 133576"/>
                <a:gd name="connsiteY14" fmla="*/ 84835 h 111848"/>
                <a:gd name="connsiteX15" fmla="*/ 38325 w 133576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76" h="111848">
                  <a:moveTo>
                    <a:pt x="121400" y="14740"/>
                  </a:moveTo>
                  <a:cubicBezTo>
                    <a:pt x="124683" y="14740"/>
                    <a:pt x="133773" y="14740"/>
                    <a:pt x="133773" y="6136"/>
                  </a:cubicBezTo>
                  <a:cubicBezTo>
                    <a:pt x="133773" y="63"/>
                    <a:pt x="128470" y="63"/>
                    <a:pt x="123925" y="63"/>
                  </a:cubicBezTo>
                  <a:lnTo>
                    <a:pt x="66353" y="63"/>
                  </a:lnTo>
                  <a:cubicBezTo>
                    <a:pt x="28225" y="63"/>
                    <a:pt x="196" y="41816"/>
                    <a:pt x="196" y="71929"/>
                  </a:cubicBezTo>
                  <a:cubicBezTo>
                    <a:pt x="196" y="94198"/>
                    <a:pt x="15094" y="111911"/>
                    <a:pt x="38072" y="111911"/>
                  </a:cubicBezTo>
                  <a:cubicBezTo>
                    <a:pt x="67868" y="111911"/>
                    <a:pt x="101452" y="81292"/>
                    <a:pt x="101452" y="42322"/>
                  </a:cubicBezTo>
                  <a:cubicBezTo>
                    <a:pt x="101452" y="38020"/>
                    <a:pt x="101452" y="25874"/>
                    <a:pt x="93624" y="14740"/>
                  </a:cubicBezTo>
                  <a:lnTo>
                    <a:pt x="121400" y="14740"/>
                  </a:lnTo>
                  <a:close/>
                  <a:moveTo>
                    <a:pt x="38325" y="106344"/>
                  </a:moveTo>
                  <a:cubicBezTo>
                    <a:pt x="25952" y="106344"/>
                    <a:pt x="15852" y="97234"/>
                    <a:pt x="15852" y="79015"/>
                  </a:cubicBezTo>
                  <a:cubicBezTo>
                    <a:pt x="15852" y="71423"/>
                    <a:pt x="18882" y="50673"/>
                    <a:pt x="27720" y="35743"/>
                  </a:cubicBezTo>
                  <a:cubicBezTo>
                    <a:pt x="38325" y="18282"/>
                    <a:pt x="53475" y="14740"/>
                    <a:pt x="62061" y="14740"/>
                  </a:cubicBezTo>
                  <a:cubicBezTo>
                    <a:pt x="83271" y="14740"/>
                    <a:pt x="85291" y="31441"/>
                    <a:pt x="85291" y="39286"/>
                  </a:cubicBezTo>
                  <a:cubicBezTo>
                    <a:pt x="85291" y="51179"/>
                    <a:pt x="80241" y="71929"/>
                    <a:pt x="71656" y="84835"/>
                  </a:cubicBezTo>
                  <a:cubicBezTo>
                    <a:pt x="61808" y="99765"/>
                    <a:pt x="48173" y="106344"/>
                    <a:pt x="38325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3A1A9B7-2EA7-4D7B-DB55-6DB056E95A60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662115" y="3972914"/>
              <a:ext cx="45956" cy="176958"/>
            </a:xfrm>
            <a:custGeom>
              <a:avLst/>
              <a:gdLst>
                <a:gd name="connsiteX0" fmla="*/ 42624 w 45956"/>
                <a:gd name="connsiteY0" fmla="*/ 59 h 176958"/>
                <a:gd name="connsiteX1" fmla="*/ 202 w 45956"/>
                <a:gd name="connsiteY1" fmla="*/ 88450 h 176958"/>
                <a:gd name="connsiteX2" fmla="*/ 42624 w 45956"/>
                <a:gd name="connsiteY2" fmla="*/ 177018 h 176958"/>
                <a:gd name="connsiteX3" fmla="*/ 46159 w 45956"/>
                <a:gd name="connsiteY3" fmla="*/ 174892 h 176958"/>
                <a:gd name="connsiteX4" fmla="*/ 44391 w 45956"/>
                <a:gd name="connsiteY4" fmla="*/ 172235 h 176958"/>
                <a:gd name="connsiteX5" fmla="*/ 12222 w 45956"/>
                <a:gd name="connsiteY5" fmla="*/ 88627 h 176958"/>
                <a:gd name="connsiteX6" fmla="*/ 44921 w 45956"/>
                <a:gd name="connsiteY6" fmla="*/ 4310 h 176958"/>
                <a:gd name="connsiteX7" fmla="*/ 46159 w 45956"/>
                <a:gd name="connsiteY7" fmla="*/ 2185 h 176958"/>
                <a:gd name="connsiteX8" fmla="*/ 42624 w 45956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6" h="176958">
                  <a:moveTo>
                    <a:pt x="42624" y="59"/>
                  </a:moveTo>
                  <a:cubicBezTo>
                    <a:pt x="9040" y="23795"/>
                    <a:pt x="202" y="61348"/>
                    <a:pt x="202" y="88450"/>
                  </a:cubicBezTo>
                  <a:cubicBezTo>
                    <a:pt x="202" y="113426"/>
                    <a:pt x="7626" y="152219"/>
                    <a:pt x="42624" y="177018"/>
                  </a:cubicBezTo>
                  <a:cubicBezTo>
                    <a:pt x="44038" y="177018"/>
                    <a:pt x="46159" y="177018"/>
                    <a:pt x="46159" y="174892"/>
                  </a:cubicBezTo>
                  <a:cubicBezTo>
                    <a:pt x="46159" y="173829"/>
                    <a:pt x="45628" y="173475"/>
                    <a:pt x="44391" y="172235"/>
                  </a:cubicBezTo>
                  <a:cubicBezTo>
                    <a:pt x="20883" y="150979"/>
                    <a:pt x="12222" y="120866"/>
                    <a:pt x="12222" y="88627"/>
                  </a:cubicBezTo>
                  <a:cubicBezTo>
                    <a:pt x="12222" y="40800"/>
                    <a:pt x="30428" y="17418"/>
                    <a:pt x="44921" y="4310"/>
                  </a:cubicBezTo>
                  <a:cubicBezTo>
                    <a:pt x="45628" y="3602"/>
                    <a:pt x="46159" y="3070"/>
                    <a:pt x="46159" y="2185"/>
                  </a:cubicBezTo>
                  <a:cubicBezTo>
                    <a:pt x="46159" y="59"/>
                    <a:pt x="44038" y="59"/>
                    <a:pt x="42624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E61A4A3-D2BE-4D69-6C66-3CD6F50AAF0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727590" y="3986376"/>
              <a:ext cx="86610" cy="119389"/>
            </a:xfrm>
            <a:custGeom>
              <a:avLst/>
              <a:gdLst>
                <a:gd name="connsiteX0" fmla="*/ 86816 w 86610"/>
                <a:gd name="connsiteY0" fmla="*/ 90398 h 119389"/>
                <a:gd name="connsiteX1" fmla="*/ 86816 w 86610"/>
                <a:gd name="connsiteY1" fmla="*/ 84021 h 119389"/>
                <a:gd name="connsiteX2" fmla="*/ 67196 w 86610"/>
                <a:gd name="connsiteY2" fmla="*/ 84021 h 119389"/>
                <a:gd name="connsiteX3" fmla="*/ 67196 w 86610"/>
                <a:gd name="connsiteY3" fmla="*/ 5019 h 119389"/>
                <a:gd name="connsiteX4" fmla="*/ 63307 w 86610"/>
                <a:gd name="connsiteY4" fmla="*/ 59 h 119389"/>
                <a:gd name="connsiteX5" fmla="*/ 58712 w 86610"/>
                <a:gd name="connsiteY5" fmla="*/ 2539 h 119389"/>
                <a:gd name="connsiteX6" fmla="*/ 205 w 86610"/>
                <a:gd name="connsiteY6" fmla="*/ 84021 h 119389"/>
                <a:gd name="connsiteX7" fmla="*/ 205 w 86610"/>
                <a:gd name="connsiteY7" fmla="*/ 90398 h 119389"/>
                <a:gd name="connsiteX8" fmla="*/ 52172 w 86610"/>
                <a:gd name="connsiteY8" fmla="*/ 90398 h 119389"/>
                <a:gd name="connsiteX9" fmla="*/ 52172 w 86610"/>
                <a:gd name="connsiteY9" fmla="*/ 104924 h 119389"/>
                <a:gd name="connsiteX10" fmla="*/ 37854 w 86610"/>
                <a:gd name="connsiteY10" fmla="*/ 113072 h 119389"/>
                <a:gd name="connsiteX11" fmla="*/ 33082 w 86610"/>
                <a:gd name="connsiteY11" fmla="*/ 113072 h 119389"/>
                <a:gd name="connsiteX12" fmla="*/ 33082 w 86610"/>
                <a:gd name="connsiteY12" fmla="*/ 119449 h 119389"/>
                <a:gd name="connsiteX13" fmla="*/ 59595 w 86610"/>
                <a:gd name="connsiteY13" fmla="*/ 118740 h 119389"/>
                <a:gd name="connsiteX14" fmla="*/ 86285 w 86610"/>
                <a:gd name="connsiteY14" fmla="*/ 119449 h 119389"/>
                <a:gd name="connsiteX15" fmla="*/ 86285 w 86610"/>
                <a:gd name="connsiteY15" fmla="*/ 113072 h 119389"/>
                <a:gd name="connsiteX16" fmla="*/ 81513 w 86610"/>
                <a:gd name="connsiteY16" fmla="*/ 113072 h 119389"/>
                <a:gd name="connsiteX17" fmla="*/ 67196 w 86610"/>
                <a:gd name="connsiteY17" fmla="*/ 104924 h 119389"/>
                <a:gd name="connsiteX18" fmla="*/ 67196 w 86610"/>
                <a:gd name="connsiteY18" fmla="*/ 90398 h 119389"/>
                <a:gd name="connsiteX19" fmla="*/ 86816 w 86610"/>
                <a:gd name="connsiteY19" fmla="*/ 90398 h 119389"/>
                <a:gd name="connsiteX20" fmla="*/ 53409 w 86610"/>
                <a:gd name="connsiteY20" fmla="*/ 19190 h 119389"/>
                <a:gd name="connsiteX21" fmla="*/ 53409 w 86610"/>
                <a:gd name="connsiteY21" fmla="*/ 84021 h 119389"/>
                <a:gd name="connsiteX22" fmla="*/ 6745 w 86610"/>
                <a:gd name="connsiteY22" fmla="*/ 84021 h 119389"/>
                <a:gd name="connsiteX23" fmla="*/ 53409 w 86610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610" h="119389">
                  <a:moveTo>
                    <a:pt x="86816" y="90398"/>
                  </a:moveTo>
                  <a:lnTo>
                    <a:pt x="86816" y="84021"/>
                  </a:lnTo>
                  <a:lnTo>
                    <a:pt x="67196" y="84021"/>
                  </a:lnTo>
                  <a:lnTo>
                    <a:pt x="67196" y="5019"/>
                  </a:lnTo>
                  <a:cubicBezTo>
                    <a:pt x="67196" y="1299"/>
                    <a:pt x="67196" y="59"/>
                    <a:pt x="63307" y="59"/>
                  </a:cubicBezTo>
                  <a:cubicBezTo>
                    <a:pt x="61186" y="59"/>
                    <a:pt x="60479" y="59"/>
                    <a:pt x="58712" y="2539"/>
                  </a:cubicBezTo>
                  <a:lnTo>
                    <a:pt x="205" y="84021"/>
                  </a:lnTo>
                  <a:lnTo>
                    <a:pt x="205" y="90398"/>
                  </a:lnTo>
                  <a:lnTo>
                    <a:pt x="52172" y="90398"/>
                  </a:lnTo>
                  <a:lnTo>
                    <a:pt x="52172" y="104924"/>
                  </a:lnTo>
                  <a:cubicBezTo>
                    <a:pt x="52172" y="110946"/>
                    <a:pt x="52172" y="113072"/>
                    <a:pt x="37854" y="113072"/>
                  </a:cubicBezTo>
                  <a:lnTo>
                    <a:pt x="33082" y="113072"/>
                  </a:lnTo>
                  <a:lnTo>
                    <a:pt x="33082" y="119449"/>
                  </a:lnTo>
                  <a:cubicBezTo>
                    <a:pt x="41920" y="119094"/>
                    <a:pt x="53232" y="118740"/>
                    <a:pt x="59595" y="118740"/>
                  </a:cubicBezTo>
                  <a:cubicBezTo>
                    <a:pt x="66135" y="118740"/>
                    <a:pt x="77448" y="119094"/>
                    <a:pt x="86285" y="119449"/>
                  </a:cubicBezTo>
                  <a:lnTo>
                    <a:pt x="86285" y="113072"/>
                  </a:lnTo>
                  <a:lnTo>
                    <a:pt x="81513" y="113072"/>
                  </a:lnTo>
                  <a:cubicBezTo>
                    <a:pt x="67196" y="113072"/>
                    <a:pt x="67196" y="110946"/>
                    <a:pt x="67196" y="104924"/>
                  </a:cubicBezTo>
                  <a:lnTo>
                    <a:pt x="67196" y="90398"/>
                  </a:lnTo>
                  <a:lnTo>
                    <a:pt x="86816" y="90398"/>
                  </a:lnTo>
                  <a:close/>
                  <a:moveTo>
                    <a:pt x="53409" y="19190"/>
                  </a:moveTo>
                  <a:lnTo>
                    <a:pt x="53409" y="84021"/>
                  </a:lnTo>
                  <a:lnTo>
                    <a:pt x="6745" y="84021"/>
                  </a:lnTo>
                  <a:lnTo>
                    <a:pt x="53409" y="191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4588DAA-9874-69BA-CBBA-56DC25723932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833900" y="3972914"/>
              <a:ext cx="45779" cy="176958"/>
            </a:xfrm>
            <a:custGeom>
              <a:avLst/>
              <a:gdLst>
                <a:gd name="connsiteX0" fmla="*/ 3568 w 45779"/>
                <a:gd name="connsiteY0" fmla="*/ 59 h 176958"/>
                <a:gd name="connsiteX1" fmla="*/ 209 w 45779"/>
                <a:gd name="connsiteY1" fmla="*/ 2185 h 176958"/>
                <a:gd name="connsiteX2" fmla="*/ 1800 w 45779"/>
                <a:gd name="connsiteY2" fmla="*/ 4842 h 176958"/>
                <a:gd name="connsiteX3" fmla="*/ 33970 w 45779"/>
                <a:gd name="connsiteY3" fmla="*/ 88450 h 176958"/>
                <a:gd name="connsiteX4" fmla="*/ 3391 w 45779"/>
                <a:gd name="connsiteY4" fmla="*/ 170818 h 176958"/>
                <a:gd name="connsiteX5" fmla="*/ 209 w 45779"/>
                <a:gd name="connsiteY5" fmla="*/ 174892 h 176958"/>
                <a:gd name="connsiteX6" fmla="*/ 2507 w 45779"/>
                <a:gd name="connsiteY6" fmla="*/ 177018 h 176958"/>
                <a:gd name="connsiteX7" fmla="*/ 33086 w 45779"/>
                <a:gd name="connsiteY7" fmla="*/ 143185 h 176958"/>
                <a:gd name="connsiteX8" fmla="*/ 45989 w 45779"/>
                <a:gd name="connsiteY8" fmla="*/ 88627 h 176958"/>
                <a:gd name="connsiteX9" fmla="*/ 3568 w 45779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9" h="176958">
                  <a:moveTo>
                    <a:pt x="3568" y="59"/>
                  </a:moveTo>
                  <a:cubicBezTo>
                    <a:pt x="2330" y="59"/>
                    <a:pt x="209" y="59"/>
                    <a:pt x="209" y="2185"/>
                  </a:cubicBezTo>
                  <a:cubicBezTo>
                    <a:pt x="209" y="3070"/>
                    <a:pt x="740" y="3602"/>
                    <a:pt x="1800" y="4842"/>
                  </a:cubicBezTo>
                  <a:cubicBezTo>
                    <a:pt x="17001" y="18836"/>
                    <a:pt x="33970" y="42749"/>
                    <a:pt x="33970" y="88450"/>
                  </a:cubicBezTo>
                  <a:cubicBezTo>
                    <a:pt x="33970" y="125471"/>
                    <a:pt x="22481" y="153459"/>
                    <a:pt x="3391" y="170818"/>
                  </a:cubicBezTo>
                  <a:cubicBezTo>
                    <a:pt x="386" y="173829"/>
                    <a:pt x="209" y="174006"/>
                    <a:pt x="209" y="174892"/>
                  </a:cubicBezTo>
                  <a:cubicBezTo>
                    <a:pt x="209" y="175778"/>
                    <a:pt x="740" y="177018"/>
                    <a:pt x="2507" y="177018"/>
                  </a:cubicBezTo>
                  <a:cubicBezTo>
                    <a:pt x="4628" y="177018"/>
                    <a:pt x="21420" y="165327"/>
                    <a:pt x="33086" y="143185"/>
                  </a:cubicBezTo>
                  <a:cubicBezTo>
                    <a:pt x="40863" y="128483"/>
                    <a:pt x="45989" y="109352"/>
                    <a:pt x="45989" y="88627"/>
                  </a:cubicBezTo>
                  <a:cubicBezTo>
                    <a:pt x="45989" y="63651"/>
                    <a:pt x="38565" y="24858"/>
                    <a:pt x="3568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4B2E8F8-59BB-E508-B7EA-17E2A8411B9A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963553" y="4084229"/>
              <a:ext cx="96205" cy="116150"/>
            </a:xfrm>
            <a:custGeom>
              <a:avLst/>
              <a:gdLst>
                <a:gd name="connsiteX0" fmla="*/ 21173 w 96205"/>
                <a:gd name="connsiteY0" fmla="*/ 58265 h 116150"/>
                <a:gd name="connsiteX1" fmla="*/ 55261 w 96205"/>
                <a:gd name="connsiteY1" fmla="*/ 6389 h 116150"/>
                <a:gd name="connsiteX2" fmla="*/ 82280 w 96205"/>
                <a:gd name="connsiteY2" fmla="*/ 15752 h 116150"/>
                <a:gd name="connsiteX3" fmla="*/ 70412 w 96205"/>
                <a:gd name="connsiteY3" fmla="*/ 27392 h 116150"/>
                <a:gd name="connsiteX4" fmla="*/ 82027 w 96205"/>
                <a:gd name="connsiteY4" fmla="*/ 39033 h 116150"/>
                <a:gd name="connsiteX5" fmla="*/ 93643 w 96205"/>
                <a:gd name="connsiteY5" fmla="*/ 27139 h 116150"/>
                <a:gd name="connsiteX6" fmla="*/ 55009 w 96205"/>
                <a:gd name="connsiteY6" fmla="*/ 63 h 116150"/>
                <a:gd name="connsiteX7" fmla="*/ 215 w 96205"/>
                <a:gd name="connsiteY7" fmla="*/ 58771 h 116150"/>
                <a:gd name="connsiteX8" fmla="*/ 54504 w 96205"/>
                <a:gd name="connsiteY8" fmla="*/ 116213 h 116150"/>
                <a:gd name="connsiteX9" fmla="*/ 96420 w 96205"/>
                <a:gd name="connsiteY9" fmla="*/ 83317 h 116150"/>
                <a:gd name="connsiteX10" fmla="*/ 93138 w 96205"/>
                <a:gd name="connsiteY10" fmla="*/ 80786 h 116150"/>
                <a:gd name="connsiteX11" fmla="*/ 89855 w 96205"/>
                <a:gd name="connsiteY11" fmla="*/ 83317 h 116150"/>
                <a:gd name="connsiteX12" fmla="*/ 56776 w 96205"/>
                <a:gd name="connsiteY12" fmla="*/ 109887 h 116150"/>
                <a:gd name="connsiteX13" fmla="*/ 21173 w 96205"/>
                <a:gd name="connsiteY13" fmla="*/ 58265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205" h="116150">
                  <a:moveTo>
                    <a:pt x="21173" y="58265"/>
                  </a:moveTo>
                  <a:cubicBezTo>
                    <a:pt x="21173" y="17017"/>
                    <a:pt x="41878" y="6389"/>
                    <a:pt x="55261" y="6389"/>
                  </a:cubicBezTo>
                  <a:cubicBezTo>
                    <a:pt x="57534" y="6389"/>
                    <a:pt x="73442" y="6642"/>
                    <a:pt x="82280" y="15752"/>
                  </a:cubicBezTo>
                  <a:cubicBezTo>
                    <a:pt x="71927" y="16511"/>
                    <a:pt x="70412" y="24103"/>
                    <a:pt x="70412" y="27392"/>
                  </a:cubicBezTo>
                  <a:cubicBezTo>
                    <a:pt x="70412" y="33972"/>
                    <a:pt x="74957" y="39033"/>
                    <a:pt x="82027" y="39033"/>
                  </a:cubicBezTo>
                  <a:cubicBezTo>
                    <a:pt x="88592" y="39033"/>
                    <a:pt x="93643" y="34731"/>
                    <a:pt x="93643" y="27139"/>
                  </a:cubicBezTo>
                  <a:cubicBezTo>
                    <a:pt x="93643" y="9932"/>
                    <a:pt x="74452" y="63"/>
                    <a:pt x="55009" y="63"/>
                  </a:cubicBezTo>
                  <a:cubicBezTo>
                    <a:pt x="23445" y="63"/>
                    <a:pt x="215" y="27392"/>
                    <a:pt x="215" y="58771"/>
                  </a:cubicBezTo>
                  <a:cubicBezTo>
                    <a:pt x="215" y="91161"/>
                    <a:pt x="25213" y="116213"/>
                    <a:pt x="54504" y="116213"/>
                  </a:cubicBezTo>
                  <a:cubicBezTo>
                    <a:pt x="88340" y="116213"/>
                    <a:pt x="96420" y="85847"/>
                    <a:pt x="96420" y="83317"/>
                  </a:cubicBezTo>
                  <a:cubicBezTo>
                    <a:pt x="96420" y="80786"/>
                    <a:pt x="93895" y="80786"/>
                    <a:pt x="93138" y="80786"/>
                  </a:cubicBezTo>
                  <a:cubicBezTo>
                    <a:pt x="90865" y="80786"/>
                    <a:pt x="90360" y="81798"/>
                    <a:pt x="89855" y="83317"/>
                  </a:cubicBezTo>
                  <a:cubicBezTo>
                    <a:pt x="82532" y="106850"/>
                    <a:pt x="66119" y="109887"/>
                    <a:pt x="56776" y="109887"/>
                  </a:cubicBezTo>
                  <a:cubicBezTo>
                    <a:pt x="43394" y="109887"/>
                    <a:pt x="21173" y="99006"/>
                    <a:pt x="21173" y="58265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BE8D573-C720-378C-C53B-DFCDC7F94320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074264" y="4084229"/>
              <a:ext cx="111861" cy="116150"/>
            </a:xfrm>
            <a:custGeom>
              <a:avLst/>
              <a:gdLst>
                <a:gd name="connsiteX0" fmla="*/ 112080 w 111861"/>
                <a:gd name="connsiteY0" fmla="*/ 59277 h 116150"/>
                <a:gd name="connsiteX1" fmla="*/ 56276 w 111861"/>
                <a:gd name="connsiteY1" fmla="*/ 63 h 116150"/>
                <a:gd name="connsiteX2" fmla="*/ 219 w 111861"/>
                <a:gd name="connsiteY2" fmla="*/ 59277 h 116150"/>
                <a:gd name="connsiteX3" fmla="*/ 56023 w 111861"/>
                <a:gd name="connsiteY3" fmla="*/ 116213 h 116150"/>
                <a:gd name="connsiteX4" fmla="*/ 112080 w 111861"/>
                <a:gd name="connsiteY4" fmla="*/ 59277 h 116150"/>
                <a:gd name="connsiteX5" fmla="*/ 56276 w 111861"/>
                <a:gd name="connsiteY5" fmla="*/ 109887 h 116150"/>
                <a:gd name="connsiteX6" fmla="*/ 27490 w 111861"/>
                <a:gd name="connsiteY6" fmla="*/ 92933 h 116150"/>
                <a:gd name="connsiteX7" fmla="*/ 21177 w 111861"/>
                <a:gd name="connsiteY7" fmla="*/ 57252 h 116150"/>
                <a:gd name="connsiteX8" fmla="*/ 27237 w 111861"/>
                <a:gd name="connsiteY8" fmla="*/ 22584 h 116150"/>
                <a:gd name="connsiteX9" fmla="*/ 56023 w 111861"/>
                <a:gd name="connsiteY9" fmla="*/ 5630 h 116150"/>
                <a:gd name="connsiteX10" fmla="*/ 84557 w 111861"/>
                <a:gd name="connsiteY10" fmla="*/ 22078 h 116150"/>
                <a:gd name="connsiteX11" fmla="*/ 91122 w 111861"/>
                <a:gd name="connsiteY11" fmla="*/ 57252 h 116150"/>
                <a:gd name="connsiteX12" fmla="*/ 85567 w 111861"/>
                <a:gd name="connsiteY12" fmla="*/ 91161 h 116150"/>
                <a:gd name="connsiteX13" fmla="*/ 56276 w 111861"/>
                <a:gd name="connsiteY13" fmla="*/ 10988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861" h="116150">
                  <a:moveTo>
                    <a:pt x="112080" y="59277"/>
                  </a:moveTo>
                  <a:cubicBezTo>
                    <a:pt x="112080" y="26886"/>
                    <a:pt x="86829" y="63"/>
                    <a:pt x="56276" y="63"/>
                  </a:cubicBezTo>
                  <a:cubicBezTo>
                    <a:pt x="24712" y="63"/>
                    <a:pt x="219" y="27645"/>
                    <a:pt x="219" y="59277"/>
                  </a:cubicBezTo>
                  <a:cubicBezTo>
                    <a:pt x="219" y="91920"/>
                    <a:pt x="26480" y="116213"/>
                    <a:pt x="56023" y="116213"/>
                  </a:cubicBezTo>
                  <a:cubicBezTo>
                    <a:pt x="86577" y="116213"/>
                    <a:pt x="112080" y="91414"/>
                    <a:pt x="112080" y="59277"/>
                  </a:cubicBezTo>
                  <a:close/>
                  <a:moveTo>
                    <a:pt x="56276" y="109887"/>
                  </a:moveTo>
                  <a:cubicBezTo>
                    <a:pt x="45418" y="109887"/>
                    <a:pt x="34308" y="104573"/>
                    <a:pt x="27490" y="92933"/>
                  </a:cubicBezTo>
                  <a:cubicBezTo>
                    <a:pt x="21177" y="81798"/>
                    <a:pt x="21177" y="66362"/>
                    <a:pt x="21177" y="57252"/>
                  </a:cubicBezTo>
                  <a:cubicBezTo>
                    <a:pt x="21177" y="47383"/>
                    <a:pt x="21177" y="33719"/>
                    <a:pt x="27237" y="22584"/>
                  </a:cubicBezTo>
                  <a:cubicBezTo>
                    <a:pt x="34055" y="10944"/>
                    <a:pt x="45923" y="5630"/>
                    <a:pt x="56023" y="5630"/>
                  </a:cubicBezTo>
                  <a:cubicBezTo>
                    <a:pt x="67134" y="5630"/>
                    <a:pt x="77992" y="11197"/>
                    <a:pt x="84557" y="22078"/>
                  </a:cubicBezTo>
                  <a:cubicBezTo>
                    <a:pt x="91122" y="32959"/>
                    <a:pt x="91122" y="47636"/>
                    <a:pt x="91122" y="57252"/>
                  </a:cubicBezTo>
                  <a:cubicBezTo>
                    <a:pt x="91122" y="66362"/>
                    <a:pt x="91122" y="80027"/>
                    <a:pt x="85567" y="91161"/>
                  </a:cubicBezTo>
                  <a:cubicBezTo>
                    <a:pt x="80012" y="102548"/>
                    <a:pt x="68901" y="109887"/>
                    <a:pt x="56276" y="109887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F055193-069E-62E0-8D47-B123B191C2C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201781" y="4084229"/>
              <a:ext cx="82570" cy="116150"/>
            </a:xfrm>
            <a:custGeom>
              <a:avLst/>
              <a:gdLst>
                <a:gd name="connsiteX0" fmla="*/ 44413 w 82570"/>
                <a:gd name="connsiteY0" fmla="*/ 64338 h 116150"/>
                <a:gd name="connsiteX1" fmla="*/ 70674 w 82570"/>
                <a:gd name="connsiteY1" fmla="*/ 87618 h 116150"/>
                <a:gd name="connsiteX2" fmla="*/ 42140 w 82570"/>
                <a:gd name="connsiteY2" fmla="*/ 110646 h 116150"/>
                <a:gd name="connsiteX3" fmla="*/ 7042 w 82570"/>
                <a:gd name="connsiteY3" fmla="*/ 74713 h 116150"/>
                <a:gd name="connsiteX4" fmla="*/ 3507 w 82570"/>
                <a:gd name="connsiteY4" fmla="*/ 70411 h 116150"/>
                <a:gd name="connsiteX5" fmla="*/ 224 w 82570"/>
                <a:gd name="connsiteY5" fmla="*/ 76737 h 116150"/>
                <a:gd name="connsiteX6" fmla="*/ 224 w 82570"/>
                <a:gd name="connsiteY6" fmla="*/ 110140 h 116150"/>
                <a:gd name="connsiteX7" fmla="*/ 3002 w 82570"/>
                <a:gd name="connsiteY7" fmla="*/ 116213 h 116150"/>
                <a:gd name="connsiteX8" fmla="*/ 9314 w 82570"/>
                <a:gd name="connsiteY8" fmla="*/ 111152 h 116150"/>
                <a:gd name="connsiteX9" fmla="*/ 14365 w 82570"/>
                <a:gd name="connsiteY9" fmla="*/ 105332 h 116150"/>
                <a:gd name="connsiteX10" fmla="*/ 42140 w 82570"/>
                <a:gd name="connsiteY10" fmla="*/ 116213 h 116150"/>
                <a:gd name="connsiteX11" fmla="*/ 82794 w 82570"/>
                <a:gd name="connsiteY11" fmla="*/ 81039 h 116150"/>
                <a:gd name="connsiteX12" fmla="*/ 72189 w 82570"/>
                <a:gd name="connsiteY12" fmla="*/ 56999 h 116150"/>
                <a:gd name="connsiteX13" fmla="*/ 43403 w 82570"/>
                <a:gd name="connsiteY13" fmla="*/ 44853 h 116150"/>
                <a:gd name="connsiteX14" fmla="*/ 12344 w 82570"/>
                <a:gd name="connsiteY14" fmla="*/ 24103 h 116150"/>
                <a:gd name="connsiteX15" fmla="*/ 40625 w 82570"/>
                <a:gd name="connsiteY15" fmla="*/ 4871 h 116150"/>
                <a:gd name="connsiteX16" fmla="*/ 70169 w 82570"/>
                <a:gd name="connsiteY16" fmla="*/ 35490 h 116150"/>
                <a:gd name="connsiteX17" fmla="*/ 73199 w 82570"/>
                <a:gd name="connsiteY17" fmla="*/ 37767 h 116150"/>
                <a:gd name="connsiteX18" fmla="*/ 76482 w 82570"/>
                <a:gd name="connsiteY18" fmla="*/ 31694 h 116150"/>
                <a:gd name="connsiteX19" fmla="*/ 76482 w 82570"/>
                <a:gd name="connsiteY19" fmla="*/ 6136 h 116150"/>
                <a:gd name="connsiteX20" fmla="*/ 73704 w 82570"/>
                <a:gd name="connsiteY20" fmla="*/ 63 h 116150"/>
                <a:gd name="connsiteX21" fmla="*/ 68654 w 82570"/>
                <a:gd name="connsiteY21" fmla="*/ 3099 h 116150"/>
                <a:gd name="connsiteX22" fmla="*/ 64361 w 82570"/>
                <a:gd name="connsiteY22" fmla="*/ 7148 h 116150"/>
                <a:gd name="connsiteX23" fmla="*/ 40625 w 82570"/>
                <a:gd name="connsiteY23" fmla="*/ 63 h 116150"/>
                <a:gd name="connsiteX24" fmla="*/ 224 w 82570"/>
                <a:gd name="connsiteY24" fmla="*/ 31188 h 116150"/>
                <a:gd name="connsiteX25" fmla="*/ 11082 w 82570"/>
                <a:gd name="connsiteY25" fmla="*/ 52697 h 116150"/>
                <a:gd name="connsiteX26" fmla="*/ 44413 w 82570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70" h="116150">
                  <a:moveTo>
                    <a:pt x="44413" y="64338"/>
                  </a:moveTo>
                  <a:cubicBezTo>
                    <a:pt x="49968" y="65350"/>
                    <a:pt x="70674" y="69399"/>
                    <a:pt x="70674" y="87618"/>
                  </a:cubicBezTo>
                  <a:cubicBezTo>
                    <a:pt x="70674" y="100524"/>
                    <a:pt x="61836" y="110646"/>
                    <a:pt x="42140" y="110646"/>
                  </a:cubicBezTo>
                  <a:cubicBezTo>
                    <a:pt x="20930" y="110646"/>
                    <a:pt x="11839" y="96222"/>
                    <a:pt x="7042" y="74713"/>
                  </a:cubicBezTo>
                  <a:cubicBezTo>
                    <a:pt x="6284" y="71423"/>
                    <a:pt x="6032" y="70411"/>
                    <a:pt x="3507" y="70411"/>
                  </a:cubicBezTo>
                  <a:cubicBezTo>
                    <a:pt x="224" y="70411"/>
                    <a:pt x="224" y="72182"/>
                    <a:pt x="224" y="76737"/>
                  </a:cubicBezTo>
                  <a:lnTo>
                    <a:pt x="224" y="110140"/>
                  </a:lnTo>
                  <a:cubicBezTo>
                    <a:pt x="224" y="114442"/>
                    <a:pt x="224" y="116213"/>
                    <a:pt x="3002" y="116213"/>
                  </a:cubicBezTo>
                  <a:cubicBezTo>
                    <a:pt x="4264" y="116213"/>
                    <a:pt x="4517" y="115960"/>
                    <a:pt x="9314" y="111152"/>
                  </a:cubicBezTo>
                  <a:cubicBezTo>
                    <a:pt x="9819" y="110646"/>
                    <a:pt x="9819" y="110140"/>
                    <a:pt x="14365" y="105332"/>
                  </a:cubicBezTo>
                  <a:cubicBezTo>
                    <a:pt x="25475" y="115960"/>
                    <a:pt x="36838" y="116213"/>
                    <a:pt x="42140" y="116213"/>
                  </a:cubicBezTo>
                  <a:cubicBezTo>
                    <a:pt x="71179" y="116213"/>
                    <a:pt x="82794" y="99259"/>
                    <a:pt x="82794" y="81039"/>
                  </a:cubicBezTo>
                  <a:cubicBezTo>
                    <a:pt x="82794" y="67627"/>
                    <a:pt x="75219" y="60036"/>
                    <a:pt x="72189" y="56999"/>
                  </a:cubicBezTo>
                  <a:cubicBezTo>
                    <a:pt x="63856" y="48902"/>
                    <a:pt x="54008" y="46877"/>
                    <a:pt x="43403" y="44853"/>
                  </a:cubicBezTo>
                  <a:cubicBezTo>
                    <a:pt x="29263" y="42069"/>
                    <a:pt x="12344" y="38780"/>
                    <a:pt x="12344" y="24103"/>
                  </a:cubicBezTo>
                  <a:cubicBezTo>
                    <a:pt x="12344" y="15246"/>
                    <a:pt x="18910" y="4871"/>
                    <a:pt x="40625" y="4871"/>
                  </a:cubicBezTo>
                  <a:cubicBezTo>
                    <a:pt x="68401" y="4871"/>
                    <a:pt x="69664" y="27645"/>
                    <a:pt x="70169" y="35490"/>
                  </a:cubicBezTo>
                  <a:cubicBezTo>
                    <a:pt x="70421" y="37767"/>
                    <a:pt x="72694" y="37767"/>
                    <a:pt x="73199" y="37767"/>
                  </a:cubicBezTo>
                  <a:cubicBezTo>
                    <a:pt x="76482" y="37767"/>
                    <a:pt x="76482" y="36502"/>
                    <a:pt x="76482" y="31694"/>
                  </a:cubicBezTo>
                  <a:lnTo>
                    <a:pt x="76482" y="6136"/>
                  </a:lnTo>
                  <a:cubicBezTo>
                    <a:pt x="76482" y="1834"/>
                    <a:pt x="76482" y="63"/>
                    <a:pt x="73704" y="63"/>
                  </a:cubicBezTo>
                  <a:cubicBezTo>
                    <a:pt x="72441" y="63"/>
                    <a:pt x="71936" y="63"/>
                    <a:pt x="68654" y="3099"/>
                  </a:cubicBezTo>
                  <a:cubicBezTo>
                    <a:pt x="67896" y="4112"/>
                    <a:pt x="65371" y="6389"/>
                    <a:pt x="64361" y="7148"/>
                  </a:cubicBezTo>
                  <a:cubicBezTo>
                    <a:pt x="54766" y="63"/>
                    <a:pt x="44413" y="63"/>
                    <a:pt x="40625" y="63"/>
                  </a:cubicBezTo>
                  <a:cubicBezTo>
                    <a:pt x="9819" y="63"/>
                    <a:pt x="224" y="17017"/>
                    <a:pt x="224" y="31188"/>
                  </a:cubicBezTo>
                  <a:cubicBezTo>
                    <a:pt x="224" y="40045"/>
                    <a:pt x="4264" y="47130"/>
                    <a:pt x="11082" y="52697"/>
                  </a:cubicBezTo>
                  <a:cubicBezTo>
                    <a:pt x="19162" y="59277"/>
                    <a:pt x="26232" y="60795"/>
                    <a:pt x="44413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4A7ED98-CEA8-9808-D697-149333F386D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318047" y="4007808"/>
              <a:ext cx="58581" cy="253051"/>
            </a:xfrm>
            <a:custGeom>
              <a:avLst/>
              <a:gdLst>
                <a:gd name="connsiteX0" fmla="*/ 58810 w 58581"/>
                <a:gd name="connsiteY0" fmla="*/ 250583 h 253051"/>
                <a:gd name="connsiteX1" fmla="*/ 54517 w 58581"/>
                <a:gd name="connsiteY1" fmla="*/ 245016 h 253051"/>
                <a:gd name="connsiteX2" fmla="*/ 14873 w 58581"/>
                <a:gd name="connsiteY2" fmla="*/ 126588 h 253051"/>
                <a:gd name="connsiteX3" fmla="*/ 55527 w 58581"/>
                <a:gd name="connsiteY3" fmla="*/ 6895 h 253051"/>
                <a:gd name="connsiteX4" fmla="*/ 58810 w 58581"/>
                <a:gd name="connsiteY4" fmla="*/ 2593 h 253051"/>
                <a:gd name="connsiteX5" fmla="*/ 56285 w 58581"/>
                <a:gd name="connsiteY5" fmla="*/ 63 h 253051"/>
                <a:gd name="connsiteX6" fmla="*/ 16136 w 58581"/>
                <a:gd name="connsiteY6" fmla="*/ 49408 h 253051"/>
                <a:gd name="connsiteX7" fmla="*/ 228 w 58581"/>
                <a:gd name="connsiteY7" fmla="*/ 126588 h 253051"/>
                <a:gd name="connsiteX8" fmla="*/ 16894 w 58581"/>
                <a:gd name="connsiteY8" fmla="*/ 205540 h 253051"/>
                <a:gd name="connsiteX9" fmla="*/ 56285 w 58581"/>
                <a:gd name="connsiteY9" fmla="*/ 253114 h 253051"/>
                <a:gd name="connsiteX10" fmla="*/ 58810 w 58581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810" y="250583"/>
                  </a:moveTo>
                  <a:cubicBezTo>
                    <a:pt x="58810" y="249824"/>
                    <a:pt x="58810" y="249318"/>
                    <a:pt x="54517" y="245016"/>
                  </a:cubicBezTo>
                  <a:cubicBezTo>
                    <a:pt x="22954" y="213132"/>
                    <a:pt x="14873" y="165305"/>
                    <a:pt x="14873" y="126588"/>
                  </a:cubicBezTo>
                  <a:cubicBezTo>
                    <a:pt x="14873" y="82557"/>
                    <a:pt x="24469" y="38527"/>
                    <a:pt x="55527" y="6895"/>
                  </a:cubicBezTo>
                  <a:cubicBezTo>
                    <a:pt x="58810" y="3859"/>
                    <a:pt x="58810" y="3352"/>
                    <a:pt x="58810" y="2593"/>
                  </a:cubicBezTo>
                  <a:cubicBezTo>
                    <a:pt x="58810" y="822"/>
                    <a:pt x="57800" y="63"/>
                    <a:pt x="56285" y="63"/>
                  </a:cubicBezTo>
                  <a:cubicBezTo>
                    <a:pt x="53760" y="63"/>
                    <a:pt x="31034" y="17270"/>
                    <a:pt x="16136" y="49408"/>
                  </a:cubicBezTo>
                  <a:cubicBezTo>
                    <a:pt x="3258" y="77243"/>
                    <a:pt x="228" y="105332"/>
                    <a:pt x="228" y="126588"/>
                  </a:cubicBezTo>
                  <a:cubicBezTo>
                    <a:pt x="228" y="146326"/>
                    <a:pt x="3006" y="176945"/>
                    <a:pt x="16894" y="205540"/>
                  </a:cubicBezTo>
                  <a:cubicBezTo>
                    <a:pt x="32044" y="236666"/>
                    <a:pt x="53760" y="253114"/>
                    <a:pt x="56285" y="253114"/>
                  </a:cubicBezTo>
                  <a:cubicBezTo>
                    <a:pt x="57800" y="253114"/>
                    <a:pt x="58810" y="252355"/>
                    <a:pt x="58810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8144B2B-1229-233F-07E2-9172A85E2EB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398317" y="4026281"/>
              <a:ext cx="111861" cy="171315"/>
            </a:xfrm>
            <a:custGeom>
              <a:avLst/>
              <a:gdLst>
                <a:gd name="connsiteX0" fmla="*/ 67399 w 111861"/>
                <a:gd name="connsiteY0" fmla="*/ 129625 h 171315"/>
                <a:gd name="connsiteX1" fmla="*/ 67399 w 111861"/>
                <a:gd name="connsiteY1" fmla="*/ 151640 h 171315"/>
                <a:gd name="connsiteX2" fmla="*/ 48208 w 111861"/>
                <a:gd name="connsiteY2" fmla="*/ 163534 h 171315"/>
                <a:gd name="connsiteX3" fmla="*/ 42906 w 111861"/>
                <a:gd name="connsiteY3" fmla="*/ 163534 h 171315"/>
                <a:gd name="connsiteX4" fmla="*/ 42906 w 111861"/>
                <a:gd name="connsiteY4" fmla="*/ 171378 h 171315"/>
                <a:gd name="connsiteX5" fmla="*/ 76994 w 111861"/>
                <a:gd name="connsiteY5" fmla="*/ 170619 h 171315"/>
                <a:gd name="connsiteX6" fmla="*/ 111335 w 111861"/>
                <a:gd name="connsiteY6" fmla="*/ 171378 h 171315"/>
                <a:gd name="connsiteX7" fmla="*/ 111335 w 111861"/>
                <a:gd name="connsiteY7" fmla="*/ 163534 h 171315"/>
                <a:gd name="connsiteX8" fmla="*/ 106033 w 111861"/>
                <a:gd name="connsiteY8" fmla="*/ 163534 h 171315"/>
                <a:gd name="connsiteX9" fmla="*/ 86842 w 111861"/>
                <a:gd name="connsiteY9" fmla="*/ 151640 h 171315"/>
                <a:gd name="connsiteX10" fmla="*/ 86842 w 111861"/>
                <a:gd name="connsiteY10" fmla="*/ 129625 h 171315"/>
                <a:gd name="connsiteX11" fmla="*/ 112093 w 111861"/>
                <a:gd name="connsiteY11" fmla="*/ 129625 h 171315"/>
                <a:gd name="connsiteX12" fmla="*/ 112093 w 111861"/>
                <a:gd name="connsiteY12" fmla="*/ 121780 h 171315"/>
                <a:gd name="connsiteX13" fmla="*/ 86842 w 111861"/>
                <a:gd name="connsiteY13" fmla="*/ 121780 h 171315"/>
                <a:gd name="connsiteX14" fmla="*/ 86842 w 111861"/>
                <a:gd name="connsiteY14" fmla="*/ 6642 h 171315"/>
                <a:gd name="connsiteX15" fmla="*/ 82802 w 111861"/>
                <a:gd name="connsiteY15" fmla="*/ 63 h 171315"/>
                <a:gd name="connsiteX16" fmla="*/ 77752 w 111861"/>
                <a:gd name="connsiteY16" fmla="*/ 3099 h 171315"/>
                <a:gd name="connsiteX17" fmla="*/ 232 w 111861"/>
                <a:gd name="connsiteY17" fmla="*/ 121780 h 171315"/>
                <a:gd name="connsiteX18" fmla="*/ 232 w 111861"/>
                <a:gd name="connsiteY18" fmla="*/ 129625 h 171315"/>
                <a:gd name="connsiteX19" fmla="*/ 67399 w 111861"/>
                <a:gd name="connsiteY19" fmla="*/ 129625 h 171315"/>
                <a:gd name="connsiteX20" fmla="*/ 68914 w 111861"/>
                <a:gd name="connsiteY20" fmla="*/ 121780 h 171315"/>
                <a:gd name="connsiteX21" fmla="*/ 7302 w 111861"/>
                <a:gd name="connsiteY21" fmla="*/ 121780 h 171315"/>
                <a:gd name="connsiteX22" fmla="*/ 68914 w 111861"/>
                <a:gd name="connsiteY22" fmla="*/ 27392 h 171315"/>
                <a:gd name="connsiteX23" fmla="*/ 68914 w 111861"/>
                <a:gd name="connsiteY23" fmla="*/ 121780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861" h="171315">
                  <a:moveTo>
                    <a:pt x="67399" y="129625"/>
                  </a:moveTo>
                  <a:lnTo>
                    <a:pt x="67399" y="151640"/>
                  </a:lnTo>
                  <a:cubicBezTo>
                    <a:pt x="67399" y="160750"/>
                    <a:pt x="66894" y="163534"/>
                    <a:pt x="48208" y="163534"/>
                  </a:cubicBezTo>
                  <a:lnTo>
                    <a:pt x="42906" y="163534"/>
                  </a:lnTo>
                  <a:lnTo>
                    <a:pt x="42906" y="171378"/>
                  </a:lnTo>
                  <a:cubicBezTo>
                    <a:pt x="53259" y="170619"/>
                    <a:pt x="66389" y="170619"/>
                    <a:pt x="76994" y="170619"/>
                  </a:cubicBezTo>
                  <a:cubicBezTo>
                    <a:pt x="87600" y="170619"/>
                    <a:pt x="100983" y="170619"/>
                    <a:pt x="111335" y="171378"/>
                  </a:cubicBezTo>
                  <a:lnTo>
                    <a:pt x="111335" y="163534"/>
                  </a:lnTo>
                  <a:lnTo>
                    <a:pt x="106033" y="163534"/>
                  </a:lnTo>
                  <a:cubicBezTo>
                    <a:pt x="87347" y="163534"/>
                    <a:pt x="86842" y="160750"/>
                    <a:pt x="86842" y="151640"/>
                  </a:cubicBezTo>
                  <a:lnTo>
                    <a:pt x="86842" y="129625"/>
                  </a:lnTo>
                  <a:lnTo>
                    <a:pt x="112093" y="129625"/>
                  </a:lnTo>
                  <a:lnTo>
                    <a:pt x="112093" y="121780"/>
                  </a:lnTo>
                  <a:lnTo>
                    <a:pt x="86842" y="121780"/>
                  </a:lnTo>
                  <a:lnTo>
                    <a:pt x="86842" y="6642"/>
                  </a:lnTo>
                  <a:cubicBezTo>
                    <a:pt x="86842" y="1581"/>
                    <a:pt x="86842" y="63"/>
                    <a:pt x="82802" y="63"/>
                  </a:cubicBezTo>
                  <a:cubicBezTo>
                    <a:pt x="80529" y="63"/>
                    <a:pt x="79772" y="63"/>
                    <a:pt x="77752" y="3099"/>
                  </a:cubicBezTo>
                  <a:lnTo>
                    <a:pt x="232" y="121780"/>
                  </a:lnTo>
                  <a:lnTo>
                    <a:pt x="232" y="129625"/>
                  </a:lnTo>
                  <a:lnTo>
                    <a:pt x="67399" y="129625"/>
                  </a:lnTo>
                  <a:close/>
                  <a:moveTo>
                    <a:pt x="68914" y="121780"/>
                  </a:moveTo>
                  <a:lnTo>
                    <a:pt x="7302" y="121780"/>
                  </a:lnTo>
                  <a:lnTo>
                    <a:pt x="68914" y="27392"/>
                  </a:lnTo>
                  <a:lnTo>
                    <a:pt x="68914" y="12178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42A5FE3-194D-E0AC-06A8-0E18FED1D1F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529874" y="4021979"/>
              <a:ext cx="132314" cy="227492"/>
            </a:xfrm>
            <a:custGeom>
              <a:avLst/>
              <a:gdLst>
                <a:gd name="connsiteX0" fmla="*/ 98210 w 132314"/>
                <a:gd name="connsiteY0" fmla="*/ 6136 h 227492"/>
                <a:gd name="connsiteX1" fmla="*/ 98968 w 132314"/>
                <a:gd name="connsiteY1" fmla="*/ 2593 h 227492"/>
                <a:gd name="connsiteX2" fmla="*/ 95937 w 132314"/>
                <a:gd name="connsiteY2" fmla="*/ 63 h 227492"/>
                <a:gd name="connsiteX3" fmla="*/ 92150 w 132314"/>
                <a:gd name="connsiteY3" fmla="*/ 5124 h 227492"/>
                <a:gd name="connsiteX4" fmla="*/ 77504 w 132314"/>
                <a:gd name="connsiteY4" fmla="*/ 63579 h 227492"/>
                <a:gd name="connsiteX5" fmla="*/ 237 w 132314"/>
                <a:gd name="connsiteY5" fmla="*/ 132915 h 227492"/>
                <a:gd name="connsiteX6" fmla="*/ 48718 w 132314"/>
                <a:gd name="connsiteY6" fmla="*/ 178717 h 227492"/>
                <a:gd name="connsiteX7" fmla="*/ 42911 w 132314"/>
                <a:gd name="connsiteY7" fmla="*/ 202504 h 227492"/>
                <a:gd name="connsiteX8" fmla="*/ 37356 w 132314"/>
                <a:gd name="connsiteY8" fmla="*/ 224772 h 227492"/>
                <a:gd name="connsiteX9" fmla="*/ 40386 w 132314"/>
                <a:gd name="connsiteY9" fmla="*/ 227556 h 227492"/>
                <a:gd name="connsiteX10" fmla="*/ 42911 w 132314"/>
                <a:gd name="connsiteY10" fmla="*/ 226543 h 227492"/>
                <a:gd name="connsiteX11" fmla="*/ 45688 w 132314"/>
                <a:gd name="connsiteY11" fmla="*/ 216421 h 227492"/>
                <a:gd name="connsiteX12" fmla="*/ 55284 w 132314"/>
                <a:gd name="connsiteY12" fmla="*/ 178717 h 227492"/>
                <a:gd name="connsiteX13" fmla="*/ 132551 w 132314"/>
                <a:gd name="connsiteY13" fmla="*/ 109381 h 227492"/>
                <a:gd name="connsiteX14" fmla="*/ 84070 w 132314"/>
                <a:gd name="connsiteY14" fmla="*/ 63579 h 227492"/>
                <a:gd name="connsiteX15" fmla="*/ 98210 w 132314"/>
                <a:gd name="connsiteY15" fmla="*/ 6136 h 227492"/>
                <a:gd name="connsiteX16" fmla="*/ 49981 w 132314"/>
                <a:gd name="connsiteY16" fmla="*/ 173150 h 227492"/>
                <a:gd name="connsiteX17" fmla="*/ 16650 w 132314"/>
                <a:gd name="connsiteY17" fmla="*/ 138229 h 227492"/>
                <a:gd name="connsiteX18" fmla="*/ 75989 w 132314"/>
                <a:gd name="connsiteY18" fmla="*/ 69146 h 227492"/>
                <a:gd name="connsiteX19" fmla="*/ 49981 w 132314"/>
                <a:gd name="connsiteY19" fmla="*/ 173150 h 227492"/>
                <a:gd name="connsiteX20" fmla="*/ 82555 w 132314"/>
                <a:gd name="connsiteY20" fmla="*/ 69146 h 227492"/>
                <a:gd name="connsiteX21" fmla="*/ 116138 w 132314"/>
                <a:gd name="connsiteY21" fmla="*/ 104067 h 227492"/>
                <a:gd name="connsiteX22" fmla="*/ 56546 w 132314"/>
                <a:gd name="connsiteY22" fmla="*/ 173150 h 227492"/>
                <a:gd name="connsiteX23" fmla="*/ 82555 w 132314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314" h="227492">
                  <a:moveTo>
                    <a:pt x="98210" y="6136"/>
                  </a:moveTo>
                  <a:cubicBezTo>
                    <a:pt x="98210" y="5630"/>
                    <a:pt x="98968" y="2846"/>
                    <a:pt x="98968" y="2593"/>
                  </a:cubicBezTo>
                  <a:cubicBezTo>
                    <a:pt x="98968" y="2340"/>
                    <a:pt x="98968" y="63"/>
                    <a:pt x="95937" y="63"/>
                  </a:cubicBezTo>
                  <a:cubicBezTo>
                    <a:pt x="93412" y="63"/>
                    <a:pt x="93160" y="822"/>
                    <a:pt x="92150" y="5124"/>
                  </a:cubicBezTo>
                  <a:lnTo>
                    <a:pt x="77504" y="63579"/>
                  </a:lnTo>
                  <a:cubicBezTo>
                    <a:pt x="37356" y="64844"/>
                    <a:pt x="237" y="98500"/>
                    <a:pt x="237" y="132915"/>
                  </a:cubicBezTo>
                  <a:cubicBezTo>
                    <a:pt x="237" y="156954"/>
                    <a:pt x="17912" y="176945"/>
                    <a:pt x="48718" y="178717"/>
                  </a:cubicBezTo>
                  <a:cubicBezTo>
                    <a:pt x="46698" y="186561"/>
                    <a:pt x="44931" y="194659"/>
                    <a:pt x="42911" y="202504"/>
                  </a:cubicBezTo>
                  <a:cubicBezTo>
                    <a:pt x="39881" y="214397"/>
                    <a:pt x="37356" y="224013"/>
                    <a:pt x="37356" y="224772"/>
                  </a:cubicBezTo>
                  <a:cubicBezTo>
                    <a:pt x="37356" y="227303"/>
                    <a:pt x="39123" y="227556"/>
                    <a:pt x="40386" y="227556"/>
                  </a:cubicBezTo>
                  <a:cubicBezTo>
                    <a:pt x="41648" y="227556"/>
                    <a:pt x="42153" y="227303"/>
                    <a:pt x="42911" y="226543"/>
                  </a:cubicBezTo>
                  <a:cubicBezTo>
                    <a:pt x="43416" y="226037"/>
                    <a:pt x="44931" y="219964"/>
                    <a:pt x="45688" y="216421"/>
                  </a:cubicBezTo>
                  <a:lnTo>
                    <a:pt x="55284" y="178717"/>
                  </a:lnTo>
                  <a:cubicBezTo>
                    <a:pt x="95937" y="177452"/>
                    <a:pt x="132551" y="143290"/>
                    <a:pt x="132551" y="109381"/>
                  </a:cubicBezTo>
                  <a:cubicBezTo>
                    <a:pt x="132551" y="89390"/>
                    <a:pt x="119168" y="66109"/>
                    <a:pt x="84070" y="63579"/>
                  </a:cubicBezTo>
                  <a:lnTo>
                    <a:pt x="98210" y="6136"/>
                  </a:lnTo>
                  <a:close/>
                  <a:moveTo>
                    <a:pt x="49981" y="173150"/>
                  </a:moveTo>
                  <a:cubicBezTo>
                    <a:pt x="34830" y="172391"/>
                    <a:pt x="16650" y="163534"/>
                    <a:pt x="16650" y="138229"/>
                  </a:cubicBezTo>
                  <a:cubicBezTo>
                    <a:pt x="16650" y="107863"/>
                    <a:pt x="38366" y="72435"/>
                    <a:pt x="75989" y="69146"/>
                  </a:cubicBezTo>
                  <a:lnTo>
                    <a:pt x="49981" y="173150"/>
                  </a:lnTo>
                  <a:close/>
                  <a:moveTo>
                    <a:pt x="82555" y="69146"/>
                  </a:moveTo>
                  <a:cubicBezTo>
                    <a:pt x="101745" y="70158"/>
                    <a:pt x="116138" y="81798"/>
                    <a:pt x="116138" y="104067"/>
                  </a:cubicBezTo>
                  <a:cubicBezTo>
                    <a:pt x="116138" y="133927"/>
                    <a:pt x="94422" y="170113"/>
                    <a:pt x="56546" y="173150"/>
                  </a:cubicBezTo>
                  <a:lnTo>
                    <a:pt x="82555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031F44-0B2C-CD50-87E7-860046865141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0682347" y="4007808"/>
              <a:ext cx="58581" cy="253051"/>
            </a:xfrm>
            <a:custGeom>
              <a:avLst/>
              <a:gdLst>
                <a:gd name="connsiteX0" fmla="*/ 58825 w 58581"/>
                <a:gd name="connsiteY0" fmla="*/ 126588 h 253051"/>
                <a:gd name="connsiteX1" fmla="*/ 42159 w 58581"/>
                <a:gd name="connsiteY1" fmla="*/ 47636 h 253051"/>
                <a:gd name="connsiteX2" fmla="*/ 2768 w 58581"/>
                <a:gd name="connsiteY2" fmla="*/ 63 h 253051"/>
                <a:gd name="connsiteX3" fmla="*/ 243 w 58581"/>
                <a:gd name="connsiteY3" fmla="*/ 2593 h 253051"/>
                <a:gd name="connsiteX4" fmla="*/ 5040 w 58581"/>
                <a:gd name="connsiteY4" fmla="*/ 8413 h 253051"/>
                <a:gd name="connsiteX5" fmla="*/ 44179 w 58581"/>
                <a:gd name="connsiteY5" fmla="*/ 126588 h 253051"/>
                <a:gd name="connsiteX6" fmla="*/ 3525 w 58581"/>
                <a:gd name="connsiteY6" fmla="*/ 246281 h 253051"/>
                <a:gd name="connsiteX7" fmla="*/ 243 w 58581"/>
                <a:gd name="connsiteY7" fmla="*/ 250583 h 253051"/>
                <a:gd name="connsiteX8" fmla="*/ 2768 w 58581"/>
                <a:gd name="connsiteY8" fmla="*/ 253114 h 253051"/>
                <a:gd name="connsiteX9" fmla="*/ 42917 w 58581"/>
                <a:gd name="connsiteY9" fmla="*/ 203769 h 253051"/>
                <a:gd name="connsiteX10" fmla="*/ 58825 w 58581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825" y="126588"/>
                  </a:moveTo>
                  <a:cubicBezTo>
                    <a:pt x="58825" y="106850"/>
                    <a:pt x="56047" y="76231"/>
                    <a:pt x="42159" y="47636"/>
                  </a:cubicBezTo>
                  <a:cubicBezTo>
                    <a:pt x="27009" y="16511"/>
                    <a:pt x="5293" y="63"/>
                    <a:pt x="2768" y="63"/>
                  </a:cubicBezTo>
                  <a:cubicBezTo>
                    <a:pt x="1253" y="63"/>
                    <a:pt x="243" y="1075"/>
                    <a:pt x="243" y="2593"/>
                  </a:cubicBezTo>
                  <a:cubicBezTo>
                    <a:pt x="243" y="3352"/>
                    <a:pt x="243" y="3859"/>
                    <a:pt x="5040" y="8413"/>
                  </a:cubicBezTo>
                  <a:cubicBezTo>
                    <a:pt x="29786" y="33466"/>
                    <a:pt x="44179" y="73701"/>
                    <a:pt x="44179" y="126588"/>
                  </a:cubicBezTo>
                  <a:cubicBezTo>
                    <a:pt x="44179" y="169860"/>
                    <a:pt x="34836" y="214397"/>
                    <a:pt x="3525" y="246281"/>
                  </a:cubicBezTo>
                  <a:cubicBezTo>
                    <a:pt x="243" y="249318"/>
                    <a:pt x="243" y="249824"/>
                    <a:pt x="243" y="250583"/>
                  </a:cubicBezTo>
                  <a:cubicBezTo>
                    <a:pt x="243" y="252102"/>
                    <a:pt x="1253" y="253114"/>
                    <a:pt x="2768" y="253114"/>
                  </a:cubicBezTo>
                  <a:cubicBezTo>
                    <a:pt x="5293" y="253114"/>
                    <a:pt x="28019" y="235906"/>
                    <a:pt x="42917" y="203769"/>
                  </a:cubicBezTo>
                  <a:cubicBezTo>
                    <a:pt x="55795" y="175933"/>
                    <a:pt x="58825" y="147845"/>
                    <a:pt x="58825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A7D0D0-79A4-714E-EC96-D68CAE452D8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0836404" y="4050067"/>
              <a:ext cx="167917" cy="168531"/>
            </a:xfrm>
            <a:custGeom>
              <a:avLst/>
              <a:gdLst>
                <a:gd name="connsiteX0" fmla="*/ 89384 w 167917"/>
                <a:gd name="connsiteY0" fmla="*/ 89390 h 168531"/>
                <a:gd name="connsiteX1" fmla="*/ 159834 w 167917"/>
                <a:gd name="connsiteY1" fmla="*/ 89390 h 168531"/>
                <a:gd name="connsiteX2" fmla="*/ 168167 w 167917"/>
                <a:gd name="connsiteY2" fmla="*/ 84329 h 168531"/>
                <a:gd name="connsiteX3" fmla="*/ 159834 w 167917"/>
                <a:gd name="connsiteY3" fmla="*/ 79268 h 168531"/>
                <a:gd name="connsiteX4" fmla="*/ 89384 w 167917"/>
                <a:gd name="connsiteY4" fmla="*/ 79268 h 168531"/>
                <a:gd name="connsiteX5" fmla="*/ 89384 w 167917"/>
                <a:gd name="connsiteY5" fmla="*/ 8413 h 168531"/>
                <a:gd name="connsiteX6" fmla="*/ 84334 w 167917"/>
                <a:gd name="connsiteY6" fmla="*/ 63 h 168531"/>
                <a:gd name="connsiteX7" fmla="*/ 79284 w 167917"/>
                <a:gd name="connsiteY7" fmla="*/ 8413 h 168531"/>
                <a:gd name="connsiteX8" fmla="*/ 79284 w 167917"/>
                <a:gd name="connsiteY8" fmla="*/ 79268 h 168531"/>
                <a:gd name="connsiteX9" fmla="*/ 8582 w 167917"/>
                <a:gd name="connsiteY9" fmla="*/ 79268 h 168531"/>
                <a:gd name="connsiteX10" fmla="*/ 249 w 167917"/>
                <a:gd name="connsiteY10" fmla="*/ 84329 h 168531"/>
                <a:gd name="connsiteX11" fmla="*/ 8582 w 167917"/>
                <a:gd name="connsiteY11" fmla="*/ 89390 h 168531"/>
                <a:gd name="connsiteX12" fmla="*/ 79284 w 167917"/>
                <a:gd name="connsiteY12" fmla="*/ 89390 h 168531"/>
                <a:gd name="connsiteX13" fmla="*/ 79284 w 167917"/>
                <a:gd name="connsiteY13" fmla="*/ 160244 h 168531"/>
                <a:gd name="connsiteX14" fmla="*/ 84334 w 167917"/>
                <a:gd name="connsiteY14" fmla="*/ 168595 h 168531"/>
                <a:gd name="connsiteX15" fmla="*/ 89384 w 167917"/>
                <a:gd name="connsiteY15" fmla="*/ 160244 h 168531"/>
                <a:gd name="connsiteX16" fmla="*/ 89384 w 167917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917" h="168531">
                  <a:moveTo>
                    <a:pt x="89384" y="89390"/>
                  </a:moveTo>
                  <a:lnTo>
                    <a:pt x="159834" y="89390"/>
                  </a:lnTo>
                  <a:cubicBezTo>
                    <a:pt x="163369" y="89390"/>
                    <a:pt x="168167" y="89390"/>
                    <a:pt x="168167" y="84329"/>
                  </a:cubicBezTo>
                  <a:cubicBezTo>
                    <a:pt x="168167" y="79268"/>
                    <a:pt x="163369" y="79268"/>
                    <a:pt x="159834" y="79268"/>
                  </a:cubicBezTo>
                  <a:lnTo>
                    <a:pt x="89384" y="79268"/>
                  </a:lnTo>
                  <a:lnTo>
                    <a:pt x="89384" y="8413"/>
                  </a:lnTo>
                  <a:cubicBezTo>
                    <a:pt x="89384" y="4871"/>
                    <a:pt x="89384" y="63"/>
                    <a:pt x="84334" y="63"/>
                  </a:cubicBezTo>
                  <a:cubicBezTo>
                    <a:pt x="79284" y="63"/>
                    <a:pt x="79284" y="4871"/>
                    <a:pt x="79284" y="8413"/>
                  </a:cubicBezTo>
                  <a:lnTo>
                    <a:pt x="79284" y="79268"/>
                  </a:lnTo>
                  <a:lnTo>
                    <a:pt x="8582" y="79268"/>
                  </a:lnTo>
                  <a:cubicBezTo>
                    <a:pt x="5047" y="79268"/>
                    <a:pt x="249" y="79268"/>
                    <a:pt x="249" y="84329"/>
                  </a:cubicBezTo>
                  <a:cubicBezTo>
                    <a:pt x="249" y="89390"/>
                    <a:pt x="5047" y="89390"/>
                    <a:pt x="8582" y="89390"/>
                  </a:cubicBezTo>
                  <a:lnTo>
                    <a:pt x="79284" y="89390"/>
                  </a:lnTo>
                  <a:lnTo>
                    <a:pt x="79284" y="160244"/>
                  </a:lnTo>
                  <a:cubicBezTo>
                    <a:pt x="79284" y="163787"/>
                    <a:pt x="79284" y="168595"/>
                    <a:pt x="84334" y="168595"/>
                  </a:cubicBezTo>
                  <a:cubicBezTo>
                    <a:pt x="89384" y="168595"/>
                    <a:pt x="89384" y="163787"/>
                    <a:pt x="89384" y="160244"/>
                  </a:cubicBezTo>
                  <a:lnTo>
                    <a:pt x="89384" y="893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F3EB1E0-5F73-EE65-45B1-47A2D0E3A4F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1084366" y="4088531"/>
              <a:ext cx="133576" cy="111848"/>
            </a:xfrm>
            <a:custGeom>
              <a:avLst/>
              <a:gdLst>
                <a:gd name="connsiteX0" fmla="*/ 121463 w 133576"/>
                <a:gd name="connsiteY0" fmla="*/ 14740 h 111848"/>
                <a:gd name="connsiteX1" fmla="*/ 133836 w 133576"/>
                <a:gd name="connsiteY1" fmla="*/ 6136 h 111848"/>
                <a:gd name="connsiteX2" fmla="*/ 123988 w 133576"/>
                <a:gd name="connsiteY2" fmla="*/ 63 h 111848"/>
                <a:gd name="connsiteX3" fmla="*/ 66416 w 133576"/>
                <a:gd name="connsiteY3" fmla="*/ 63 h 111848"/>
                <a:gd name="connsiteX4" fmla="*/ 259 w 133576"/>
                <a:gd name="connsiteY4" fmla="*/ 71929 h 111848"/>
                <a:gd name="connsiteX5" fmla="*/ 38135 w 133576"/>
                <a:gd name="connsiteY5" fmla="*/ 111911 h 111848"/>
                <a:gd name="connsiteX6" fmla="*/ 101515 w 133576"/>
                <a:gd name="connsiteY6" fmla="*/ 42322 h 111848"/>
                <a:gd name="connsiteX7" fmla="*/ 93687 w 133576"/>
                <a:gd name="connsiteY7" fmla="*/ 14740 h 111848"/>
                <a:gd name="connsiteX8" fmla="*/ 121463 w 133576"/>
                <a:gd name="connsiteY8" fmla="*/ 14740 h 111848"/>
                <a:gd name="connsiteX9" fmla="*/ 38388 w 133576"/>
                <a:gd name="connsiteY9" fmla="*/ 106344 h 111848"/>
                <a:gd name="connsiteX10" fmla="*/ 15914 w 133576"/>
                <a:gd name="connsiteY10" fmla="*/ 79015 h 111848"/>
                <a:gd name="connsiteX11" fmla="*/ 27782 w 133576"/>
                <a:gd name="connsiteY11" fmla="*/ 35743 h 111848"/>
                <a:gd name="connsiteX12" fmla="*/ 62123 w 133576"/>
                <a:gd name="connsiteY12" fmla="*/ 14740 h 111848"/>
                <a:gd name="connsiteX13" fmla="*/ 85354 w 133576"/>
                <a:gd name="connsiteY13" fmla="*/ 39286 h 111848"/>
                <a:gd name="connsiteX14" fmla="*/ 71719 w 133576"/>
                <a:gd name="connsiteY14" fmla="*/ 84835 h 111848"/>
                <a:gd name="connsiteX15" fmla="*/ 38388 w 133576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576" h="111848">
                  <a:moveTo>
                    <a:pt x="121463" y="14740"/>
                  </a:moveTo>
                  <a:cubicBezTo>
                    <a:pt x="124745" y="14740"/>
                    <a:pt x="133836" y="14740"/>
                    <a:pt x="133836" y="6136"/>
                  </a:cubicBezTo>
                  <a:cubicBezTo>
                    <a:pt x="133836" y="63"/>
                    <a:pt x="128533" y="63"/>
                    <a:pt x="123988" y="63"/>
                  </a:cubicBezTo>
                  <a:lnTo>
                    <a:pt x="66416" y="63"/>
                  </a:lnTo>
                  <a:cubicBezTo>
                    <a:pt x="28287" y="63"/>
                    <a:pt x="259" y="41816"/>
                    <a:pt x="259" y="71929"/>
                  </a:cubicBezTo>
                  <a:cubicBezTo>
                    <a:pt x="259" y="94198"/>
                    <a:pt x="15157" y="111911"/>
                    <a:pt x="38135" y="111911"/>
                  </a:cubicBezTo>
                  <a:cubicBezTo>
                    <a:pt x="67931" y="111911"/>
                    <a:pt x="101515" y="81292"/>
                    <a:pt x="101515" y="42322"/>
                  </a:cubicBezTo>
                  <a:cubicBezTo>
                    <a:pt x="101515" y="38020"/>
                    <a:pt x="101515" y="25874"/>
                    <a:pt x="93687" y="14740"/>
                  </a:cubicBezTo>
                  <a:lnTo>
                    <a:pt x="121463" y="14740"/>
                  </a:lnTo>
                  <a:close/>
                  <a:moveTo>
                    <a:pt x="38388" y="106344"/>
                  </a:moveTo>
                  <a:cubicBezTo>
                    <a:pt x="26015" y="106344"/>
                    <a:pt x="15914" y="97234"/>
                    <a:pt x="15914" y="79015"/>
                  </a:cubicBezTo>
                  <a:cubicBezTo>
                    <a:pt x="15914" y="71423"/>
                    <a:pt x="18944" y="50673"/>
                    <a:pt x="27782" y="35743"/>
                  </a:cubicBezTo>
                  <a:cubicBezTo>
                    <a:pt x="38388" y="18282"/>
                    <a:pt x="53538" y="14740"/>
                    <a:pt x="62123" y="14740"/>
                  </a:cubicBezTo>
                  <a:cubicBezTo>
                    <a:pt x="83334" y="14740"/>
                    <a:pt x="85354" y="31441"/>
                    <a:pt x="85354" y="39286"/>
                  </a:cubicBezTo>
                  <a:cubicBezTo>
                    <a:pt x="85354" y="51179"/>
                    <a:pt x="80304" y="71929"/>
                    <a:pt x="71719" y="84835"/>
                  </a:cubicBezTo>
                  <a:cubicBezTo>
                    <a:pt x="61871" y="99765"/>
                    <a:pt x="48235" y="106344"/>
                    <a:pt x="38388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2DF432F-3682-B7B4-5CD6-7A97BE334DF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248444" y="3972914"/>
              <a:ext cx="45956" cy="176958"/>
            </a:xfrm>
            <a:custGeom>
              <a:avLst/>
              <a:gdLst>
                <a:gd name="connsiteX0" fmla="*/ 42686 w 45956"/>
                <a:gd name="connsiteY0" fmla="*/ 59 h 176958"/>
                <a:gd name="connsiteX1" fmla="*/ 265 w 45956"/>
                <a:gd name="connsiteY1" fmla="*/ 88450 h 176958"/>
                <a:gd name="connsiteX2" fmla="*/ 42686 w 45956"/>
                <a:gd name="connsiteY2" fmla="*/ 177018 h 176958"/>
                <a:gd name="connsiteX3" fmla="*/ 46221 w 45956"/>
                <a:gd name="connsiteY3" fmla="*/ 174892 h 176958"/>
                <a:gd name="connsiteX4" fmla="*/ 44454 w 45956"/>
                <a:gd name="connsiteY4" fmla="*/ 172235 h 176958"/>
                <a:gd name="connsiteX5" fmla="*/ 12284 w 45956"/>
                <a:gd name="connsiteY5" fmla="*/ 88627 h 176958"/>
                <a:gd name="connsiteX6" fmla="*/ 44984 w 45956"/>
                <a:gd name="connsiteY6" fmla="*/ 4310 h 176958"/>
                <a:gd name="connsiteX7" fmla="*/ 46221 w 45956"/>
                <a:gd name="connsiteY7" fmla="*/ 2185 h 176958"/>
                <a:gd name="connsiteX8" fmla="*/ 42686 w 45956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6" h="176958">
                  <a:moveTo>
                    <a:pt x="42686" y="59"/>
                  </a:moveTo>
                  <a:cubicBezTo>
                    <a:pt x="9103" y="23795"/>
                    <a:pt x="265" y="61348"/>
                    <a:pt x="265" y="88450"/>
                  </a:cubicBezTo>
                  <a:cubicBezTo>
                    <a:pt x="265" y="113426"/>
                    <a:pt x="7689" y="152219"/>
                    <a:pt x="42686" y="177018"/>
                  </a:cubicBezTo>
                  <a:cubicBezTo>
                    <a:pt x="44100" y="177018"/>
                    <a:pt x="46221" y="177018"/>
                    <a:pt x="46221" y="174892"/>
                  </a:cubicBezTo>
                  <a:cubicBezTo>
                    <a:pt x="46221" y="173829"/>
                    <a:pt x="45691" y="173475"/>
                    <a:pt x="44454" y="172235"/>
                  </a:cubicBezTo>
                  <a:cubicBezTo>
                    <a:pt x="20945" y="150979"/>
                    <a:pt x="12284" y="120866"/>
                    <a:pt x="12284" y="88627"/>
                  </a:cubicBezTo>
                  <a:cubicBezTo>
                    <a:pt x="12284" y="40800"/>
                    <a:pt x="30490" y="17418"/>
                    <a:pt x="44984" y="4310"/>
                  </a:cubicBezTo>
                  <a:cubicBezTo>
                    <a:pt x="45691" y="3602"/>
                    <a:pt x="46221" y="3070"/>
                    <a:pt x="46221" y="2185"/>
                  </a:cubicBezTo>
                  <a:cubicBezTo>
                    <a:pt x="46221" y="59"/>
                    <a:pt x="44100" y="59"/>
                    <a:pt x="42686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9DECF42-E51B-AC59-47D0-75C919C51BB0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1316571" y="3988148"/>
              <a:ext cx="81307" cy="121160"/>
            </a:xfrm>
            <a:custGeom>
              <a:avLst/>
              <a:gdLst>
                <a:gd name="connsiteX0" fmla="*/ 17237 w 81307"/>
                <a:gd name="connsiteY0" fmla="*/ 59754 h 121160"/>
                <a:gd name="connsiteX1" fmla="*/ 25191 w 81307"/>
                <a:gd name="connsiteY1" fmla="*/ 21315 h 121160"/>
                <a:gd name="connsiteX2" fmla="*/ 52057 w 81307"/>
                <a:gd name="connsiteY2" fmla="*/ 5196 h 121160"/>
                <a:gd name="connsiteX3" fmla="*/ 67965 w 81307"/>
                <a:gd name="connsiteY3" fmla="*/ 11396 h 121160"/>
                <a:gd name="connsiteX4" fmla="*/ 59835 w 81307"/>
                <a:gd name="connsiteY4" fmla="*/ 19898 h 121160"/>
                <a:gd name="connsiteX5" fmla="*/ 68142 w 81307"/>
                <a:gd name="connsiteY5" fmla="*/ 28224 h 121160"/>
                <a:gd name="connsiteX6" fmla="*/ 76626 w 81307"/>
                <a:gd name="connsiteY6" fmla="*/ 19544 h 121160"/>
                <a:gd name="connsiteX7" fmla="*/ 51704 w 81307"/>
                <a:gd name="connsiteY7" fmla="*/ 59 h 121160"/>
                <a:gd name="connsiteX8" fmla="*/ 268 w 81307"/>
                <a:gd name="connsiteY8" fmla="*/ 61525 h 121160"/>
                <a:gd name="connsiteX9" fmla="*/ 41275 w 81307"/>
                <a:gd name="connsiteY9" fmla="*/ 121220 h 121160"/>
                <a:gd name="connsiteX10" fmla="*/ 81576 w 81307"/>
                <a:gd name="connsiteY10" fmla="*/ 81542 h 121160"/>
                <a:gd name="connsiteX11" fmla="*/ 43043 w 81307"/>
                <a:gd name="connsiteY11" fmla="*/ 42395 h 121160"/>
                <a:gd name="connsiteX12" fmla="*/ 17237 w 81307"/>
                <a:gd name="connsiteY12" fmla="*/ 59754 h 121160"/>
                <a:gd name="connsiteX13" fmla="*/ 41275 w 81307"/>
                <a:gd name="connsiteY13" fmla="*/ 115552 h 121160"/>
                <a:gd name="connsiteX14" fmla="*/ 21832 w 81307"/>
                <a:gd name="connsiteY14" fmla="*/ 102621 h 121160"/>
                <a:gd name="connsiteX15" fmla="*/ 17767 w 81307"/>
                <a:gd name="connsiteY15" fmla="*/ 77822 h 121160"/>
                <a:gd name="connsiteX16" fmla="*/ 42159 w 81307"/>
                <a:gd name="connsiteY16" fmla="*/ 47354 h 121160"/>
                <a:gd name="connsiteX17" fmla="*/ 60188 w 81307"/>
                <a:gd name="connsiteY17" fmla="*/ 57097 h 121160"/>
                <a:gd name="connsiteX18" fmla="*/ 64607 w 81307"/>
                <a:gd name="connsiteY18" fmla="*/ 81542 h 121160"/>
                <a:gd name="connsiteX19" fmla="*/ 59835 w 81307"/>
                <a:gd name="connsiteY19" fmla="*/ 105986 h 121160"/>
                <a:gd name="connsiteX20" fmla="*/ 41275 w 81307"/>
                <a:gd name="connsiteY20" fmla="*/ 115552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307" h="121160">
                  <a:moveTo>
                    <a:pt x="17237" y="59754"/>
                  </a:moveTo>
                  <a:cubicBezTo>
                    <a:pt x="17237" y="45229"/>
                    <a:pt x="18474" y="32121"/>
                    <a:pt x="25191" y="21315"/>
                  </a:cubicBezTo>
                  <a:cubicBezTo>
                    <a:pt x="31200" y="11750"/>
                    <a:pt x="40745" y="5196"/>
                    <a:pt x="52057" y="5196"/>
                  </a:cubicBezTo>
                  <a:cubicBezTo>
                    <a:pt x="57360" y="5196"/>
                    <a:pt x="64430" y="6613"/>
                    <a:pt x="67965" y="11396"/>
                  </a:cubicBezTo>
                  <a:cubicBezTo>
                    <a:pt x="63547" y="11750"/>
                    <a:pt x="59835" y="14761"/>
                    <a:pt x="59835" y="19898"/>
                  </a:cubicBezTo>
                  <a:cubicBezTo>
                    <a:pt x="59835" y="24327"/>
                    <a:pt x="62840" y="28224"/>
                    <a:pt x="68142" y="28224"/>
                  </a:cubicBezTo>
                  <a:cubicBezTo>
                    <a:pt x="73445" y="28224"/>
                    <a:pt x="76626" y="24681"/>
                    <a:pt x="76626" y="19544"/>
                  </a:cubicBezTo>
                  <a:cubicBezTo>
                    <a:pt x="76626" y="9270"/>
                    <a:pt x="69203" y="59"/>
                    <a:pt x="51704" y="59"/>
                  </a:cubicBezTo>
                  <a:cubicBezTo>
                    <a:pt x="26251" y="59"/>
                    <a:pt x="268" y="23441"/>
                    <a:pt x="268" y="61525"/>
                  </a:cubicBezTo>
                  <a:cubicBezTo>
                    <a:pt x="268" y="107403"/>
                    <a:pt x="21832" y="121220"/>
                    <a:pt x="41275" y="121220"/>
                  </a:cubicBezTo>
                  <a:cubicBezTo>
                    <a:pt x="62840" y="121220"/>
                    <a:pt x="81576" y="104746"/>
                    <a:pt x="81576" y="81542"/>
                  </a:cubicBezTo>
                  <a:cubicBezTo>
                    <a:pt x="81576" y="59045"/>
                    <a:pt x="63723" y="42395"/>
                    <a:pt x="43043" y="42395"/>
                  </a:cubicBezTo>
                  <a:cubicBezTo>
                    <a:pt x="28902" y="42395"/>
                    <a:pt x="21125" y="51783"/>
                    <a:pt x="17237" y="59754"/>
                  </a:cubicBezTo>
                  <a:close/>
                  <a:moveTo>
                    <a:pt x="41275" y="115552"/>
                  </a:moveTo>
                  <a:cubicBezTo>
                    <a:pt x="32438" y="115552"/>
                    <a:pt x="25544" y="110415"/>
                    <a:pt x="21832" y="102621"/>
                  </a:cubicBezTo>
                  <a:cubicBezTo>
                    <a:pt x="19181" y="97307"/>
                    <a:pt x="17767" y="88450"/>
                    <a:pt x="17767" y="77822"/>
                  </a:cubicBezTo>
                  <a:cubicBezTo>
                    <a:pt x="17767" y="60640"/>
                    <a:pt x="28019" y="47354"/>
                    <a:pt x="42159" y="47354"/>
                  </a:cubicBezTo>
                  <a:cubicBezTo>
                    <a:pt x="50290" y="47354"/>
                    <a:pt x="55769" y="50543"/>
                    <a:pt x="60188" y="57097"/>
                  </a:cubicBezTo>
                  <a:cubicBezTo>
                    <a:pt x="64430" y="63828"/>
                    <a:pt x="64607" y="71268"/>
                    <a:pt x="64607" y="81542"/>
                  </a:cubicBezTo>
                  <a:cubicBezTo>
                    <a:pt x="64607" y="91638"/>
                    <a:pt x="64607" y="99078"/>
                    <a:pt x="59835" y="105986"/>
                  </a:cubicBezTo>
                  <a:cubicBezTo>
                    <a:pt x="55593" y="112186"/>
                    <a:pt x="49936" y="115552"/>
                    <a:pt x="41275" y="115552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35345E0-3FA8-8CF5-80DB-7E1F64A5A838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420229" y="3972914"/>
              <a:ext cx="45779" cy="176958"/>
            </a:xfrm>
            <a:custGeom>
              <a:avLst/>
              <a:gdLst>
                <a:gd name="connsiteX0" fmla="*/ 3630 w 45779"/>
                <a:gd name="connsiteY0" fmla="*/ 59 h 176958"/>
                <a:gd name="connsiteX1" fmla="*/ 272 w 45779"/>
                <a:gd name="connsiteY1" fmla="*/ 2185 h 176958"/>
                <a:gd name="connsiteX2" fmla="*/ 1863 w 45779"/>
                <a:gd name="connsiteY2" fmla="*/ 4842 h 176958"/>
                <a:gd name="connsiteX3" fmla="*/ 34032 w 45779"/>
                <a:gd name="connsiteY3" fmla="*/ 88450 h 176958"/>
                <a:gd name="connsiteX4" fmla="*/ 3454 w 45779"/>
                <a:gd name="connsiteY4" fmla="*/ 170818 h 176958"/>
                <a:gd name="connsiteX5" fmla="*/ 272 w 45779"/>
                <a:gd name="connsiteY5" fmla="*/ 174892 h 176958"/>
                <a:gd name="connsiteX6" fmla="*/ 2570 w 45779"/>
                <a:gd name="connsiteY6" fmla="*/ 177018 h 176958"/>
                <a:gd name="connsiteX7" fmla="*/ 33149 w 45779"/>
                <a:gd name="connsiteY7" fmla="*/ 143185 h 176958"/>
                <a:gd name="connsiteX8" fmla="*/ 46052 w 45779"/>
                <a:gd name="connsiteY8" fmla="*/ 88627 h 176958"/>
                <a:gd name="connsiteX9" fmla="*/ 3630 w 45779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79" h="176958">
                  <a:moveTo>
                    <a:pt x="3630" y="59"/>
                  </a:moveTo>
                  <a:cubicBezTo>
                    <a:pt x="2393" y="59"/>
                    <a:pt x="272" y="59"/>
                    <a:pt x="272" y="2185"/>
                  </a:cubicBezTo>
                  <a:cubicBezTo>
                    <a:pt x="272" y="3070"/>
                    <a:pt x="802" y="3602"/>
                    <a:pt x="1863" y="4842"/>
                  </a:cubicBezTo>
                  <a:cubicBezTo>
                    <a:pt x="17064" y="18836"/>
                    <a:pt x="34032" y="42749"/>
                    <a:pt x="34032" y="88450"/>
                  </a:cubicBezTo>
                  <a:cubicBezTo>
                    <a:pt x="34032" y="125471"/>
                    <a:pt x="22543" y="153459"/>
                    <a:pt x="3454" y="170818"/>
                  </a:cubicBezTo>
                  <a:cubicBezTo>
                    <a:pt x="449" y="173829"/>
                    <a:pt x="272" y="174006"/>
                    <a:pt x="272" y="174892"/>
                  </a:cubicBezTo>
                  <a:cubicBezTo>
                    <a:pt x="272" y="175778"/>
                    <a:pt x="802" y="177018"/>
                    <a:pt x="2570" y="177018"/>
                  </a:cubicBezTo>
                  <a:cubicBezTo>
                    <a:pt x="4691" y="177018"/>
                    <a:pt x="21483" y="165327"/>
                    <a:pt x="33149" y="143185"/>
                  </a:cubicBezTo>
                  <a:cubicBezTo>
                    <a:pt x="40926" y="128483"/>
                    <a:pt x="46052" y="109352"/>
                    <a:pt x="46052" y="88627"/>
                  </a:cubicBezTo>
                  <a:cubicBezTo>
                    <a:pt x="46052" y="63651"/>
                    <a:pt x="38628" y="24858"/>
                    <a:pt x="3630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DAFF869-F340-CB00-83CE-157CFFB4D01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549882" y="4084229"/>
              <a:ext cx="96205" cy="116150"/>
            </a:xfrm>
            <a:custGeom>
              <a:avLst/>
              <a:gdLst>
                <a:gd name="connsiteX0" fmla="*/ 21235 w 96205"/>
                <a:gd name="connsiteY0" fmla="*/ 58265 h 116150"/>
                <a:gd name="connsiteX1" fmla="*/ 55324 w 96205"/>
                <a:gd name="connsiteY1" fmla="*/ 6389 h 116150"/>
                <a:gd name="connsiteX2" fmla="*/ 82342 w 96205"/>
                <a:gd name="connsiteY2" fmla="*/ 15752 h 116150"/>
                <a:gd name="connsiteX3" fmla="*/ 70475 w 96205"/>
                <a:gd name="connsiteY3" fmla="*/ 27392 h 116150"/>
                <a:gd name="connsiteX4" fmla="*/ 82090 w 96205"/>
                <a:gd name="connsiteY4" fmla="*/ 39033 h 116150"/>
                <a:gd name="connsiteX5" fmla="*/ 93705 w 96205"/>
                <a:gd name="connsiteY5" fmla="*/ 27139 h 116150"/>
                <a:gd name="connsiteX6" fmla="*/ 55072 w 96205"/>
                <a:gd name="connsiteY6" fmla="*/ 63 h 116150"/>
                <a:gd name="connsiteX7" fmla="*/ 277 w 96205"/>
                <a:gd name="connsiteY7" fmla="*/ 58771 h 116150"/>
                <a:gd name="connsiteX8" fmla="*/ 54566 w 96205"/>
                <a:gd name="connsiteY8" fmla="*/ 116213 h 116150"/>
                <a:gd name="connsiteX9" fmla="*/ 96483 w 96205"/>
                <a:gd name="connsiteY9" fmla="*/ 83317 h 116150"/>
                <a:gd name="connsiteX10" fmla="*/ 93200 w 96205"/>
                <a:gd name="connsiteY10" fmla="*/ 80786 h 116150"/>
                <a:gd name="connsiteX11" fmla="*/ 89918 w 96205"/>
                <a:gd name="connsiteY11" fmla="*/ 83317 h 116150"/>
                <a:gd name="connsiteX12" fmla="*/ 56839 w 96205"/>
                <a:gd name="connsiteY12" fmla="*/ 109887 h 116150"/>
                <a:gd name="connsiteX13" fmla="*/ 21235 w 96205"/>
                <a:gd name="connsiteY13" fmla="*/ 58265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205" h="116150">
                  <a:moveTo>
                    <a:pt x="21235" y="58265"/>
                  </a:moveTo>
                  <a:cubicBezTo>
                    <a:pt x="21235" y="17017"/>
                    <a:pt x="41941" y="6389"/>
                    <a:pt x="55324" y="6389"/>
                  </a:cubicBezTo>
                  <a:cubicBezTo>
                    <a:pt x="57597" y="6389"/>
                    <a:pt x="73505" y="6642"/>
                    <a:pt x="82342" y="15752"/>
                  </a:cubicBezTo>
                  <a:cubicBezTo>
                    <a:pt x="71990" y="16511"/>
                    <a:pt x="70475" y="24103"/>
                    <a:pt x="70475" y="27392"/>
                  </a:cubicBezTo>
                  <a:cubicBezTo>
                    <a:pt x="70475" y="33972"/>
                    <a:pt x="75020" y="39033"/>
                    <a:pt x="82090" y="39033"/>
                  </a:cubicBezTo>
                  <a:cubicBezTo>
                    <a:pt x="88655" y="39033"/>
                    <a:pt x="93705" y="34731"/>
                    <a:pt x="93705" y="27139"/>
                  </a:cubicBezTo>
                  <a:cubicBezTo>
                    <a:pt x="93705" y="9932"/>
                    <a:pt x="74515" y="63"/>
                    <a:pt x="55072" y="63"/>
                  </a:cubicBezTo>
                  <a:cubicBezTo>
                    <a:pt x="23508" y="63"/>
                    <a:pt x="277" y="27392"/>
                    <a:pt x="277" y="58771"/>
                  </a:cubicBezTo>
                  <a:cubicBezTo>
                    <a:pt x="277" y="91161"/>
                    <a:pt x="25276" y="116213"/>
                    <a:pt x="54566" y="116213"/>
                  </a:cubicBezTo>
                  <a:cubicBezTo>
                    <a:pt x="88403" y="116213"/>
                    <a:pt x="96483" y="85847"/>
                    <a:pt x="96483" y="83317"/>
                  </a:cubicBezTo>
                  <a:cubicBezTo>
                    <a:pt x="96483" y="80786"/>
                    <a:pt x="93958" y="80786"/>
                    <a:pt x="93200" y="80786"/>
                  </a:cubicBezTo>
                  <a:cubicBezTo>
                    <a:pt x="90928" y="80786"/>
                    <a:pt x="90423" y="81798"/>
                    <a:pt x="89918" y="83317"/>
                  </a:cubicBezTo>
                  <a:cubicBezTo>
                    <a:pt x="82595" y="106850"/>
                    <a:pt x="66182" y="109887"/>
                    <a:pt x="56839" y="109887"/>
                  </a:cubicBezTo>
                  <a:cubicBezTo>
                    <a:pt x="43456" y="109887"/>
                    <a:pt x="21235" y="99006"/>
                    <a:pt x="21235" y="58265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857FEA7-6C7D-34B0-E215-E0D7A4B1010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660593" y="4084229"/>
              <a:ext cx="111861" cy="116150"/>
            </a:xfrm>
            <a:custGeom>
              <a:avLst/>
              <a:gdLst>
                <a:gd name="connsiteX0" fmla="*/ 112143 w 111861"/>
                <a:gd name="connsiteY0" fmla="*/ 59277 h 116150"/>
                <a:gd name="connsiteX1" fmla="*/ 56338 w 111861"/>
                <a:gd name="connsiteY1" fmla="*/ 63 h 116150"/>
                <a:gd name="connsiteX2" fmla="*/ 282 w 111861"/>
                <a:gd name="connsiteY2" fmla="*/ 59277 h 116150"/>
                <a:gd name="connsiteX3" fmla="*/ 56086 w 111861"/>
                <a:gd name="connsiteY3" fmla="*/ 116213 h 116150"/>
                <a:gd name="connsiteX4" fmla="*/ 112143 w 111861"/>
                <a:gd name="connsiteY4" fmla="*/ 59277 h 116150"/>
                <a:gd name="connsiteX5" fmla="*/ 56338 w 111861"/>
                <a:gd name="connsiteY5" fmla="*/ 109887 h 116150"/>
                <a:gd name="connsiteX6" fmla="*/ 27553 w 111861"/>
                <a:gd name="connsiteY6" fmla="*/ 92933 h 116150"/>
                <a:gd name="connsiteX7" fmla="*/ 21240 w 111861"/>
                <a:gd name="connsiteY7" fmla="*/ 57252 h 116150"/>
                <a:gd name="connsiteX8" fmla="*/ 27300 w 111861"/>
                <a:gd name="connsiteY8" fmla="*/ 22584 h 116150"/>
                <a:gd name="connsiteX9" fmla="*/ 56086 w 111861"/>
                <a:gd name="connsiteY9" fmla="*/ 5630 h 116150"/>
                <a:gd name="connsiteX10" fmla="*/ 84619 w 111861"/>
                <a:gd name="connsiteY10" fmla="*/ 22078 h 116150"/>
                <a:gd name="connsiteX11" fmla="*/ 91185 w 111861"/>
                <a:gd name="connsiteY11" fmla="*/ 57252 h 116150"/>
                <a:gd name="connsiteX12" fmla="*/ 85629 w 111861"/>
                <a:gd name="connsiteY12" fmla="*/ 91161 h 116150"/>
                <a:gd name="connsiteX13" fmla="*/ 56338 w 111861"/>
                <a:gd name="connsiteY13" fmla="*/ 10988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861" h="116150">
                  <a:moveTo>
                    <a:pt x="112143" y="59277"/>
                  </a:moveTo>
                  <a:cubicBezTo>
                    <a:pt x="112143" y="26886"/>
                    <a:pt x="86892" y="63"/>
                    <a:pt x="56338" y="63"/>
                  </a:cubicBezTo>
                  <a:cubicBezTo>
                    <a:pt x="24775" y="63"/>
                    <a:pt x="282" y="27645"/>
                    <a:pt x="282" y="59277"/>
                  </a:cubicBezTo>
                  <a:cubicBezTo>
                    <a:pt x="282" y="91920"/>
                    <a:pt x="26543" y="116213"/>
                    <a:pt x="56086" y="116213"/>
                  </a:cubicBezTo>
                  <a:cubicBezTo>
                    <a:pt x="86639" y="116213"/>
                    <a:pt x="112143" y="91414"/>
                    <a:pt x="112143" y="59277"/>
                  </a:cubicBezTo>
                  <a:close/>
                  <a:moveTo>
                    <a:pt x="56338" y="109887"/>
                  </a:moveTo>
                  <a:cubicBezTo>
                    <a:pt x="45481" y="109887"/>
                    <a:pt x="34370" y="104573"/>
                    <a:pt x="27553" y="92933"/>
                  </a:cubicBezTo>
                  <a:cubicBezTo>
                    <a:pt x="21240" y="81798"/>
                    <a:pt x="21240" y="66362"/>
                    <a:pt x="21240" y="57252"/>
                  </a:cubicBezTo>
                  <a:cubicBezTo>
                    <a:pt x="21240" y="47383"/>
                    <a:pt x="21240" y="33719"/>
                    <a:pt x="27300" y="22584"/>
                  </a:cubicBezTo>
                  <a:cubicBezTo>
                    <a:pt x="34118" y="10944"/>
                    <a:pt x="45986" y="5630"/>
                    <a:pt x="56086" y="5630"/>
                  </a:cubicBezTo>
                  <a:cubicBezTo>
                    <a:pt x="67196" y="5630"/>
                    <a:pt x="78054" y="11197"/>
                    <a:pt x="84619" y="22078"/>
                  </a:cubicBezTo>
                  <a:cubicBezTo>
                    <a:pt x="91185" y="32959"/>
                    <a:pt x="91185" y="47636"/>
                    <a:pt x="91185" y="57252"/>
                  </a:cubicBezTo>
                  <a:cubicBezTo>
                    <a:pt x="91185" y="66362"/>
                    <a:pt x="91185" y="80027"/>
                    <a:pt x="85629" y="91161"/>
                  </a:cubicBezTo>
                  <a:cubicBezTo>
                    <a:pt x="80074" y="102548"/>
                    <a:pt x="68964" y="109887"/>
                    <a:pt x="56338" y="109887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C54B73D-8EBB-0416-F9B0-D22D84EF3B1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788110" y="4084229"/>
              <a:ext cx="82570" cy="116150"/>
            </a:xfrm>
            <a:custGeom>
              <a:avLst/>
              <a:gdLst>
                <a:gd name="connsiteX0" fmla="*/ 44476 w 82570"/>
                <a:gd name="connsiteY0" fmla="*/ 64338 h 116150"/>
                <a:gd name="connsiteX1" fmla="*/ 70736 w 82570"/>
                <a:gd name="connsiteY1" fmla="*/ 87618 h 116150"/>
                <a:gd name="connsiteX2" fmla="*/ 42203 w 82570"/>
                <a:gd name="connsiteY2" fmla="*/ 110646 h 116150"/>
                <a:gd name="connsiteX3" fmla="*/ 7104 w 82570"/>
                <a:gd name="connsiteY3" fmla="*/ 74713 h 116150"/>
                <a:gd name="connsiteX4" fmla="*/ 3569 w 82570"/>
                <a:gd name="connsiteY4" fmla="*/ 70411 h 116150"/>
                <a:gd name="connsiteX5" fmla="*/ 287 w 82570"/>
                <a:gd name="connsiteY5" fmla="*/ 76737 h 116150"/>
                <a:gd name="connsiteX6" fmla="*/ 287 w 82570"/>
                <a:gd name="connsiteY6" fmla="*/ 110140 h 116150"/>
                <a:gd name="connsiteX7" fmla="*/ 3064 w 82570"/>
                <a:gd name="connsiteY7" fmla="*/ 116213 h 116150"/>
                <a:gd name="connsiteX8" fmla="*/ 9377 w 82570"/>
                <a:gd name="connsiteY8" fmla="*/ 111152 h 116150"/>
                <a:gd name="connsiteX9" fmla="*/ 14427 w 82570"/>
                <a:gd name="connsiteY9" fmla="*/ 105332 h 116150"/>
                <a:gd name="connsiteX10" fmla="*/ 42203 w 82570"/>
                <a:gd name="connsiteY10" fmla="*/ 116213 h 116150"/>
                <a:gd name="connsiteX11" fmla="*/ 82857 w 82570"/>
                <a:gd name="connsiteY11" fmla="*/ 81039 h 116150"/>
                <a:gd name="connsiteX12" fmla="*/ 72251 w 82570"/>
                <a:gd name="connsiteY12" fmla="*/ 56999 h 116150"/>
                <a:gd name="connsiteX13" fmla="*/ 43466 w 82570"/>
                <a:gd name="connsiteY13" fmla="*/ 44853 h 116150"/>
                <a:gd name="connsiteX14" fmla="*/ 12407 w 82570"/>
                <a:gd name="connsiteY14" fmla="*/ 24103 h 116150"/>
                <a:gd name="connsiteX15" fmla="*/ 40688 w 82570"/>
                <a:gd name="connsiteY15" fmla="*/ 4871 h 116150"/>
                <a:gd name="connsiteX16" fmla="*/ 70231 w 82570"/>
                <a:gd name="connsiteY16" fmla="*/ 35490 h 116150"/>
                <a:gd name="connsiteX17" fmla="*/ 73262 w 82570"/>
                <a:gd name="connsiteY17" fmla="*/ 37767 h 116150"/>
                <a:gd name="connsiteX18" fmla="*/ 76544 w 82570"/>
                <a:gd name="connsiteY18" fmla="*/ 31694 h 116150"/>
                <a:gd name="connsiteX19" fmla="*/ 76544 w 82570"/>
                <a:gd name="connsiteY19" fmla="*/ 6136 h 116150"/>
                <a:gd name="connsiteX20" fmla="*/ 73767 w 82570"/>
                <a:gd name="connsiteY20" fmla="*/ 63 h 116150"/>
                <a:gd name="connsiteX21" fmla="*/ 68716 w 82570"/>
                <a:gd name="connsiteY21" fmla="*/ 3099 h 116150"/>
                <a:gd name="connsiteX22" fmla="*/ 64424 w 82570"/>
                <a:gd name="connsiteY22" fmla="*/ 7148 h 116150"/>
                <a:gd name="connsiteX23" fmla="*/ 40688 w 82570"/>
                <a:gd name="connsiteY23" fmla="*/ 63 h 116150"/>
                <a:gd name="connsiteX24" fmla="*/ 287 w 82570"/>
                <a:gd name="connsiteY24" fmla="*/ 31188 h 116150"/>
                <a:gd name="connsiteX25" fmla="*/ 11145 w 82570"/>
                <a:gd name="connsiteY25" fmla="*/ 52697 h 116150"/>
                <a:gd name="connsiteX26" fmla="*/ 44476 w 82570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70" h="116150">
                  <a:moveTo>
                    <a:pt x="44476" y="64338"/>
                  </a:moveTo>
                  <a:cubicBezTo>
                    <a:pt x="50031" y="65350"/>
                    <a:pt x="70736" y="69399"/>
                    <a:pt x="70736" y="87618"/>
                  </a:cubicBezTo>
                  <a:cubicBezTo>
                    <a:pt x="70736" y="100524"/>
                    <a:pt x="61899" y="110646"/>
                    <a:pt x="42203" y="110646"/>
                  </a:cubicBezTo>
                  <a:cubicBezTo>
                    <a:pt x="20992" y="110646"/>
                    <a:pt x="11902" y="96222"/>
                    <a:pt x="7104" y="74713"/>
                  </a:cubicBezTo>
                  <a:cubicBezTo>
                    <a:pt x="6347" y="71423"/>
                    <a:pt x="6094" y="70411"/>
                    <a:pt x="3569" y="70411"/>
                  </a:cubicBezTo>
                  <a:cubicBezTo>
                    <a:pt x="287" y="70411"/>
                    <a:pt x="287" y="72182"/>
                    <a:pt x="287" y="76737"/>
                  </a:cubicBezTo>
                  <a:lnTo>
                    <a:pt x="287" y="110140"/>
                  </a:lnTo>
                  <a:cubicBezTo>
                    <a:pt x="287" y="114442"/>
                    <a:pt x="287" y="116213"/>
                    <a:pt x="3064" y="116213"/>
                  </a:cubicBezTo>
                  <a:cubicBezTo>
                    <a:pt x="4327" y="116213"/>
                    <a:pt x="4579" y="115960"/>
                    <a:pt x="9377" y="111152"/>
                  </a:cubicBezTo>
                  <a:cubicBezTo>
                    <a:pt x="9882" y="110646"/>
                    <a:pt x="9882" y="110140"/>
                    <a:pt x="14427" y="105332"/>
                  </a:cubicBezTo>
                  <a:cubicBezTo>
                    <a:pt x="25537" y="115960"/>
                    <a:pt x="36900" y="116213"/>
                    <a:pt x="42203" y="116213"/>
                  </a:cubicBezTo>
                  <a:cubicBezTo>
                    <a:pt x="71241" y="116213"/>
                    <a:pt x="82857" y="99259"/>
                    <a:pt x="82857" y="81039"/>
                  </a:cubicBezTo>
                  <a:cubicBezTo>
                    <a:pt x="82857" y="67627"/>
                    <a:pt x="75282" y="60036"/>
                    <a:pt x="72251" y="56999"/>
                  </a:cubicBezTo>
                  <a:cubicBezTo>
                    <a:pt x="63919" y="48902"/>
                    <a:pt x="54071" y="46877"/>
                    <a:pt x="43466" y="44853"/>
                  </a:cubicBezTo>
                  <a:cubicBezTo>
                    <a:pt x="29325" y="42069"/>
                    <a:pt x="12407" y="38780"/>
                    <a:pt x="12407" y="24103"/>
                  </a:cubicBezTo>
                  <a:cubicBezTo>
                    <a:pt x="12407" y="15246"/>
                    <a:pt x="18972" y="4871"/>
                    <a:pt x="40688" y="4871"/>
                  </a:cubicBezTo>
                  <a:cubicBezTo>
                    <a:pt x="68464" y="4871"/>
                    <a:pt x="69726" y="27645"/>
                    <a:pt x="70231" y="35490"/>
                  </a:cubicBezTo>
                  <a:cubicBezTo>
                    <a:pt x="70484" y="37767"/>
                    <a:pt x="72756" y="37767"/>
                    <a:pt x="73262" y="37767"/>
                  </a:cubicBezTo>
                  <a:cubicBezTo>
                    <a:pt x="76544" y="37767"/>
                    <a:pt x="76544" y="36502"/>
                    <a:pt x="76544" y="31694"/>
                  </a:cubicBezTo>
                  <a:lnTo>
                    <a:pt x="76544" y="6136"/>
                  </a:lnTo>
                  <a:cubicBezTo>
                    <a:pt x="76544" y="1834"/>
                    <a:pt x="76544" y="63"/>
                    <a:pt x="73767" y="63"/>
                  </a:cubicBezTo>
                  <a:cubicBezTo>
                    <a:pt x="72504" y="63"/>
                    <a:pt x="71999" y="63"/>
                    <a:pt x="68716" y="3099"/>
                  </a:cubicBezTo>
                  <a:cubicBezTo>
                    <a:pt x="67959" y="4112"/>
                    <a:pt x="65434" y="6389"/>
                    <a:pt x="64424" y="7148"/>
                  </a:cubicBezTo>
                  <a:cubicBezTo>
                    <a:pt x="54828" y="63"/>
                    <a:pt x="44476" y="63"/>
                    <a:pt x="40688" y="63"/>
                  </a:cubicBezTo>
                  <a:cubicBezTo>
                    <a:pt x="9882" y="63"/>
                    <a:pt x="287" y="17017"/>
                    <a:pt x="287" y="31188"/>
                  </a:cubicBezTo>
                  <a:cubicBezTo>
                    <a:pt x="287" y="40045"/>
                    <a:pt x="4327" y="47130"/>
                    <a:pt x="11145" y="52697"/>
                  </a:cubicBezTo>
                  <a:cubicBezTo>
                    <a:pt x="19225" y="59277"/>
                    <a:pt x="26295" y="60795"/>
                    <a:pt x="44476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1190661-29AC-A6F4-BF8C-405BD2069F7A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904376" y="4007808"/>
              <a:ext cx="58581" cy="253051"/>
            </a:xfrm>
            <a:custGeom>
              <a:avLst/>
              <a:gdLst>
                <a:gd name="connsiteX0" fmla="*/ 58872 w 58581"/>
                <a:gd name="connsiteY0" fmla="*/ 250583 h 253051"/>
                <a:gd name="connsiteX1" fmla="*/ 54580 w 58581"/>
                <a:gd name="connsiteY1" fmla="*/ 245016 h 253051"/>
                <a:gd name="connsiteX2" fmla="*/ 14936 w 58581"/>
                <a:gd name="connsiteY2" fmla="*/ 126588 h 253051"/>
                <a:gd name="connsiteX3" fmla="*/ 55590 w 58581"/>
                <a:gd name="connsiteY3" fmla="*/ 6895 h 253051"/>
                <a:gd name="connsiteX4" fmla="*/ 58872 w 58581"/>
                <a:gd name="connsiteY4" fmla="*/ 2593 h 253051"/>
                <a:gd name="connsiteX5" fmla="*/ 56347 w 58581"/>
                <a:gd name="connsiteY5" fmla="*/ 63 h 253051"/>
                <a:gd name="connsiteX6" fmla="*/ 16199 w 58581"/>
                <a:gd name="connsiteY6" fmla="*/ 49408 h 253051"/>
                <a:gd name="connsiteX7" fmla="*/ 291 w 58581"/>
                <a:gd name="connsiteY7" fmla="*/ 126588 h 253051"/>
                <a:gd name="connsiteX8" fmla="*/ 16956 w 58581"/>
                <a:gd name="connsiteY8" fmla="*/ 205540 h 253051"/>
                <a:gd name="connsiteX9" fmla="*/ 56347 w 58581"/>
                <a:gd name="connsiteY9" fmla="*/ 253114 h 253051"/>
                <a:gd name="connsiteX10" fmla="*/ 58872 w 58581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872" y="250583"/>
                  </a:moveTo>
                  <a:cubicBezTo>
                    <a:pt x="58872" y="249824"/>
                    <a:pt x="58872" y="249318"/>
                    <a:pt x="54580" y="245016"/>
                  </a:cubicBezTo>
                  <a:cubicBezTo>
                    <a:pt x="23016" y="213132"/>
                    <a:pt x="14936" y="165305"/>
                    <a:pt x="14936" y="126588"/>
                  </a:cubicBezTo>
                  <a:cubicBezTo>
                    <a:pt x="14936" y="82557"/>
                    <a:pt x="24531" y="38527"/>
                    <a:pt x="55590" y="6895"/>
                  </a:cubicBezTo>
                  <a:cubicBezTo>
                    <a:pt x="58872" y="3859"/>
                    <a:pt x="58872" y="3352"/>
                    <a:pt x="58872" y="2593"/>
                  </a:cubicBezTo>
                  <a:cubicBezTo>
                    <a:pt x="58872" y="822"/>
                    <a:pt x="57862" y="63"/>
                    <a:pt x="56347" y="63"/>
                  </a:cubicBezTo>
                  <a:cubicBezTo>
                    <a:pt x="53822" y="63"/>
                    <a:pt x="31097" y="17270"/>
                    <a:pt x="16199" y="49408"/>
                  </a:cubicBezTo>
                  <a:cubicBezTo>
                    <a:pt x="3321" y="77243"/>
                    <a:pt x="291" y="105332"/>
                    <a:pt x="291" y="126588"/>
                  </a:cubicBezTo>
                  <a:cubicBezTo>
                    <a:pt x="291" y="146326"/>
                    <a:pt x="3068" y="176945"/>
                    <a:pt x="16956" y="205540"/>
                  </a:cubicBezTo>
                  <a:cubicBezTo>
                    <a:pt x="32107" y="236666"/>
                    <a:pt x="53822" y="253114"/>
                    <a:pt x="56347" y="253114"/>
                  </a:cubicBezTo>
                  <a:cubicBezTo>
                    <a:pt x="57862" y="253114"/>
                    <a:pt x="58872" y="252355"/>
                    <a:pt x="58872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A7267FC-8D5F-3C82-D281-79ECF1780A56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988181" y="4029064"/>
              <a:ext cx="104790" cy="174099"/>
            </a:xfrm>
            <a:custGeom>
              <a:avLst/>
              <a:gdLst>
                <a:gd name="connsiteX0" fmla="*/ 23020 w 104790"/>
                <a:gd name="connsiteY0" fmla="*/ 85594 h 174099"/>
                <a:gd name="connsiteX1" fmla="*/ 23020 w 104790"/>
                <a:gd name="connsiteY1" fmla="*/ 79521 h 174099"/>
                <a:gd name="connsiteX2" fmla="*/ 67209 w 104790"/>
                <a:gd name="connsiteY2" fmla="*/ 6389 h 174099"/>
                <a:gd name="connsiteX3" fmla="*/ 89430 w 104790"/>
                <a:gd name="connsiteY3" fmla="*/ 16511 h 174099"/>
                <a:gd name="connsiteX4" fmla="*/ 75542 w 104790"/>
                <a:gd name="connsiteY4" fmla="*/ 27898 h 174099"/>
                <a:gd name="connsiteX5" fmla="*/ 87157 w 104790"/>
                <a:gd name="connsiteY5" fmla="*/ 39539 h 174099"/>
                <a:gd name="connsiteX6" fmla="*/ 98773 w 104790"/>
                <a:gd name="connsiteY6" fmla="*/ 27392 h 174099"/>
                <a:gd name="connsiteX7" fmla="*/ 66704 w 104790"/>
                <a:gd name="connsiteY7" fmla="*/ 63 h 174099"/>
                <a:gd name="connsiteX8" fmla="*/ 294 w 104790"/>
                <a:gd name="connsiteY8" fmla="*/ 88631 h 174099"/>
                <a:gd name="connsiteX9" fmla="*/ 53069 w 104790"/>
                <a:gd name="connsiteY9" fmla="*/ 174162 h 174099"/>
                <a:gd name="connsiteX10" fmla="*/ 105085 w 104790"/>
                <a:gd name="connsiteY10" fmla="*/ 116972 h 174099"/>
                <a:gd name="connsiteX11" fmla="*/ 54584 w 104790"/>
                <a:gd name="connsiteY11" fmla="*/ 60542 h 174099"/>
                <a:gd name="connsiteX12" fmla="*/ 23020 w 104790"/>
                <a:gd name="connsiteY12" fmla="*/ 85594 h 174099"/>
                <a:gd name="connsiteX13" fmla="*/ 53069 w 104790"/>
                <a:gd name="connsiteY13" fmla="*/ 167076 h 174099"/>
                <a:gd name="connsiteX14" fmla="*/ 28070 w 104790"/>
                <a:gd name="connsiteY14" fmla="*/ 148098 h 174099"/>
                <a:gd name="connsiteX15" fmla="*/ 23525 w 104790"/>
                <a:gd name="connsiteY15" fmla="*/ 111405 h 174099"/>
                <a:gd name="connsiteX16" fmla="*/ 54331 w 104790"/>
                <a:gd name="connsiteY16" fmla="*/ 66362 h 174099"/>
                <a:gd name="connsiteX17" fmla="*/ 77814 w 104790"/>
                <a:gd name="connsiteY17" fmla="*/ 82051 h 174099"/>
                <a:gd name="connsiteX18" fmla="*/ 82360 w 104790"/>
                <a:gd name="connsiteY18" fmla="*/ 116719 h 174099"/>
                <a:gd name="connsiteX19" fmla="*/ 78067 w 104790"/>
                <a:gd name="connsiteY19" fmla="*/ 150628 h 174099"/>
                <a:gd name="connsiteX20" fmla="*/ 53069 w 104790"/>
                <a:gd name="connsiteY20" fmla="*/ 167076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4790" h="174099">
                  <a:moveTo>
                    <a:pt x="23020" y="85594"/>
                  </a:moveTo>
                  <a:lnTo>
                    <a:pt x="23020" y="79521"/>
                  </a:lnTo>
                  <a:cubicBezTo>
                    <a:pt x="23020" y="15499"/>
                    <a:pt x="54331" y="6389"/>
                    <a:pt x="67209" y="6389"/>
                  </a:cubicBezTo>
                  <a:cubicBezTo>
                    <a:pt x="73269" y="6389"/>
                    <a:pt x="83875" y="7907"/>
                    <a:pt x="89430" y="16511"/>
                  </a:cubicBezTo>
                  <a:cubicBezTo>
                    <a:pt x="85642" y="16511"/>
                    <a:pt x="75542" y="16511"/>
                    <a:pt x="75542" y="27898"/>
                  </a:cubicBezTo>
                  <a:cubicBezTo>
                    <a:pt x="75542" y="35743"/>
                    <a:pt x="81602" y="39539"/>
                    <a:pt x="87157" y="39539"/>
                  </a:cubicBezTo>
                  <a:cubicBezTo>
                    <a:pt x="91197" y="39539"/>
                    <a:pt x="98773" y="37261"/>
                    <a:pt x="98773" y="27392"/>
                  </a:cubicBezTo>
                  <a:cubicBezTo>
                    <a:pt x="98773" y="12209"/>
                    <a:pt x="87662" y="63"/>
                    <a:pt x="66704" y="63"/>
                  </a:cubicBezTo>
                  <a:cubicBezTo>
                    <a:pt x="34383" y="63"/>
                    <a:pt x="294" y="32706"/>
                    <a:pt x="294" y="88631"/>
                  </a:cubicBezTo>
                  <a:cubicBezTo>
                    <a:pt x="294" y="156195"/>
                    <a:pt x="29585" y="174162"/>
                    <a:pt x="53069" y="174162"/>
                  </a:cubicBezTo>
                  <a:cubicBezTo>
                    <a:pt x="81097" y="174162"/>
                    <a:pt x="105085" y="150375"/>
                    <a:pt x="105085" y="116972"/>
                  </a:cubicBezTo>
                  <a:cubicBezTo>
                    <a:pt x="105085" y="84835"/>
                    <a:pt x="82612" y="60542"/>
                    <a:pt x="54584" y="60542"/>
                  </a:cubicBezTo>
                  <a:cubicBezTo>
                    <a:pt x="37413" y="60542"/>
                    <a:pt x="28070" y="73448"/>
                    <a:pt x="23020" y="85594"/>
                  </a:cubicBezTo>
                  <a:close/>
                  <a:moveTo>
                    <a:pt x="53069" y="167076"/>
                  </a:moveTo>
                  <a:cubicBezTo>
                    <a:pt x="37161" y="167076"/>
                    <a:pt x="29585" y="151893"/>
                    <a:pt x="28070" y="148098"/>
                  </a:cubicBezTo>
                  <a:cubicBezTo>
                    <a:pt x="23525" y="136204"/>
                    <a:pt x="23525" y="115960"/>
                    <a:pt x="23525" y="111405"/>
                  </a:cubicBezTo>
                  <a:cubicBezTo>
                    <a:pt x="23525" y="91667"/>
                    <a:pt x="31605" y="66362"/>
                    <a:pt x="54331" y="66362"/>
                  </a:cubicBezTo>
                  <a:cubicBezTo>
                    <a:pt x="58371" y="66362"/>
                    <a:pt x="69987" y="66362"/>
                    <a:pt x="77814" y="82051"/>
                  </a:cubicBezTo>
                  <a:cubicBezTo>
                    <a:pt x="82360" y="91414"/>
                    <a:pt x="82360" y="104320"/>
                    <a:pt x="82360" y="116719"/>
                  </a:cubicBezTo>
                  <a:cubicBezTo>
                    <a:pt x="82360" y="128866"/>
                    <a:pt x="82360" y="141518"/>
                    <a:pt x="78067" y="150628"/>
                  </a:cubicBezTo>
                  <a:cubicBezTo>
                    <a:pt x="70492" y="165811"/>
                    <a:pt x="58876" y="167076"/>
                    <a:pt x="53069" y="167076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B17717A-EE4D-6FBE-54DB-D3354D105434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116203" y="4021979"/>
              <a:ext cx="132314" cy="227492"/>
            </a:xfrm>
            <a:custGeom>
              <a:avLst/>
              <a:gdLst>
                <a:gd name="connsiteX0" fmla="*/ 98273 w 132314"/>
                <a:gd name="connsiteY0" fmla="*/ 6136 h 227492"/>
                <a:gd name="connsiteX1" fmla="*/ 99030 w 132314"/>
                <a:gd name="connsiteY1" fmla="*/ 2593 h 227492"/>
                <a:gd name="connsiteX2" fmla="*/ 96000 w 132314"/>
                <a:gd name="connsiteY2" fmla="*/ 63 h 227492"/>
                <a:gd name="connsiteX3" fmla="*/ 92212 w 132314"/>
                <a:gd name="connsiteY3" fmla="*/ 5124 h 227492"/>
                <a:gd name="connsiteX4" fmla="*/ 77567 w 132314"/>
                <a:gd name="connsiteY4" fmla="*/ 63579 h 227492"/>
                <a:gd name="connsiteX5" fmla="*/ 299 w 132314"/>
                <a:gd name="connsiteY5" fmla="*/ 132915 h 227492"/>
                <a:gd name="connsiteX6" fmla="*/ 48781 w 132314"/>
                <a:gd name="connsiteY6" fmla="*/ 178717 h 227492"/>
                <a:gd name="connsiteX7" fmla="*/ 42973 w 132314"/>
                <a:gd name="connsiteY7" fmla="*/ 202504 h 227492"/>
                <a:gd name="connsiteX8" fmla="*/ 37418 w 132314"/>
                <a:gd name="connsiteY8" fmla="*/ 224772 h 227492"/>
                <a:gd name="connsiteX9" fmla="*/ 40448 w 132314"/>
                <a:gd name="connsiteY9" fmla="*/ 227556 h 227492"/>
                <a:gd name="connsiteX10" fmla="*/ 42973 w 132314"/>
                <a:gd name="connsiteY10" fmla="*/ 226543 h 227492"/>
                <a:gd name="connsiteX11" fmla="*/ 45751 w 132314"/>
                <a:gd name="connsiteY11" fmla="*/ 216421 h 227492"/>
                <a:gd name="connsiteX12" fmla="*/ 55346 w 132314"/>
                <a:gd name="connsiteY12" fmla="*/ 178717 h 227492"/>
                <a:gd name="connsiteX13" fmla="*/ 132614 w 132314"/>
                <a:gd name="connsiteY13" fmla="*/ 109381 h 227492"/>
                <a:gd name="connsiteX14" fmla="*/ 84132 w 132314"/>
                <a:gd name="connsiteY14" fmla="*/ 63579 h 227492"/>
                <a:gd name="connsiteX15" fmla="*/ 98273 w 132314"/>
                <a:gd name="connsiteY15" fmla="*/ 6136 h 227492"/>
                <a:gd name="connsiteX16" fmla="*/ 50044 w 132314"/>
                <a:gd name="connsiteY16" fmla="*/ 173150 h 227492"/>
                <a:gd name="connsiteX17" fmla="*/ 16713 w 132314"/>
                <a:gd name="connsiteY17" fmla="*/ 138229 h 227492"/>
                <a:gd name="connsiteX18" fmla="*/ 76052 w 132314"/>
                <a:gd name="connsiteY18" fmla="*/ 69146 h 227492"/>
                <a:gd name="connsiteX19" fmla="*/ 50044 w 132314"/>
                <a:gd name="connsiteY19" fmla="*/ 173150 h 227492"/>
                <a:gd name="connsiteX20" fmla="*/ 82617 w 132314"/>
                <a:gd name="connsiteY20" fmla="*/ 69146 h 227492"/>
                <a:gd name="connsiteX21" fmla="*/ 116201 w 132314"/>
                <a:gd name="connsiteY21" fmla="*/ 104067 h 227492"/>
                <a:gd name="connsiteX22" fmla="*/ 56609 w 132314"/>
                <a:gd name="connsiteY22" fmla="*/ 173150 h 227492"/>
                <a:gd name="connsiteX23" fmla="*/ 82617 w 132314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314" h="227492">
                  <a:moveTo>
                    <a:pt x="98273" y="6136"/>
                  </a:moveTo>
                  <a:cubicBezTo>
                    <a:pt x="98273" y="5630"/>
                    <a:pt x="99030" y="2846"/>
                    <a:pt x="99030" y="2593"/>
                  </a:cubicBezTo>
                  <a:cubicBezTo>
                    <a:pt x="99030" y="2340"/>
                    <a:pt x="99030" y="63"/>
                    <a:pt x="96000" y="63"/>
                  </a:cubicBezTo>
                  <a:cubicBezTo>
                    <a:pt x="93475" y="63"/>
                    <a:pt x="93222" y="822"/>
                    <a:pt x="92212" y="5124"/>
                  </a:cubicBezTo>
                  <a:lnTo>
                    <a:pt x="77567" y="63579"/>
                  </a:lnTo>
                  <a:cubicBezTo>
                    <a:pt x="37418" y="64844"/>
                    <a:pt x="299" y="98500"/>
                    <a:pt x="299" y="132915"/>
                  </a:cubicBezTo>
                  <a:cubicBezTo>
                    <a:pt x="299" y="156954"/>
                    <a:pt x="17975" y="176945"/>
                    <a:pt x="48781" y="178717"/>
                  </a:cubicBezTo>
                  <a:cubicBezTo>
                    <a:pt x="46761" y="186561"/>
                    <a:pt x="44993" y="194659"/>
                    <a:pt x="42973" y="202504"/>
                  </a:cubicBezTo>
                  <a:cubicBezTo>
                    <a:pt x="39943" y="214397"/>
                    <a:pt x="37418" y="224013"/>
                    <a:pt x="37418" y="224772"/>
                  </a:cubicBezTo>
                  <a:cubicBezTo>
                    <a:pt x="37418" y="227303"/>
                    <a:pt x="39186" y="227556"/>
                    <a:pt x="40448" y="227556"/>
                  </a:cubicBezTo>
                  <a:cubicBezTo>
                    <a:pt x="41711" y="227556"/>
                    <a:pt x="42216" y="227303"/>
                    <a:pt x="42973" y="226543"/>
                  </a:cubicBezTo>
                  <a:cubicBezTo>
                    <a:pt x="43478" y="226037"/>
                    <a:pt x="44993" y="219964"/>
                    <a:pt x="45751" y="216421"/>
                  </a:cubicBezTo>
                  <a:lnTo>
                    <a:pt x="55346" y="178717"/>
                  </a:lnTo>
                  <a:cubicBezTo>
                    <a:pt x="96000" y="177452"/>
                    <a:pt x="132614" y="143290"/>
                    <a:pt x="132614" y="109381"/>
                  </a:cubicBezTo>
                  <a:cubicBezTo>
                    <a:pt x="132614" y="89390"/>
                    <a:pt x="119231" y="66109"/>
                    <a:pt x="84132" y="63579"/>
                  </a:cubicBezTo>
                  <a:lnTo>
                    <a:pt x="98273" y="6136"/>
                  </a:lnTo>
                  <a:close/>
                  <a:moveTo>
                    <a:pt x="50044" y="173150"/>
                  </a:moveTo>
                  <a:cubicBezTo>
                    <a:pt x="34893" y="172391"/>
                    <a:pt x="16713" y="163534"/>
                    <a:pt x="16713" y="138229"/>
                  </a:cubicBezTo>
                  <a:cubicBezTo>
                    <a:pt x="16713" y="107863"/>
                    <a:pt x="38428" y="72435"/>
                    <a:pt x="76052" y="69146"/>
                  </a:cubicBezTo>
                  <a:lnTo>
                    <a:pt x="50044" y="173150"/>
                  </a:lnTo>
                  <a:close/>
                  <a:moveTo>
                    <a:pt x="82617" y="69146"/>
                  </a:moveTo>
                  <a:cubicBezTo>
                    <a:pt x="101808" y="70158"/>
                    <a:pt x="116201" y="81798"/>
                    <a:pt x="116201" y="104067"/>
                  </a:cubicBezTo>
                  <a:cubicBezTo>
                    <a:pt x="116201" y="133927"/>
                    <a:pt x="94485" y="170113"/>
                    <a:pt x="56609" y="173150"/>
                  </a:cubicBezTo>
                  <a:lnTo>
                    <a:pt x="82617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EA3FB8F-8A06-54F1-61EB-607B9413A3F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268676" y="4007808"/>
              <a:ext cx="58581" cy="253051"/>
            </a:xfrm>
            <a:custGeom>
              <a:avLst/>
              <a:gdLst>
                <a:gd name="connsiteX0" fmla="*/ 58887 w 58581"/>
                <a:gd name="connsiteY0" fmla="*/ 126588 h 253051"/>
                <a:gd name="connsiteX1" fmla="*/ 42222 w 58581"/>
                <a:gd name="connsiteY1" fmla="*/ 47636 h 253051"/>
                <a:gd name="connsiteX2" fmla="*/ 2830 w 58581"/>
                <a:gd name="connsiteY2" fmla="*/ 63 h 253051"/>
                <a:gd name="connsiteX3" fmla="*/ 305 w 58581"/>
                <a:gd name="connsiteY3" fmla="*/ 2593 h 253051"/>
                <a:gd name="connsiteX4" fmla="*/ 5103 w 58581"/>
                <a:gd name="connsiteY4" fmla="*/ 8413 h 253051"/>
                <a:gd name="connsiteX5" fmla="*/ 44242 w 58581"/>
                <a:gd name="connsiteY5" fmla="*/ 126588 h 253051"/>
                <a:gd name="connsiteX6" fmla="*/ 3588 w 58581"/>
                <a:gd name="connsiteY6" fmla="*/ 246281 h 253051"/>
                <a:gd name="connsiteX7" fmla="*/ 305 w 58581"/>
                <a:gd name="connsiteY7" fmla="*/ 250583 h 253051"/>
                <a:gd name="connsiteX8" fmla="*/ 2830 w 58581"/>
                <a:gd name="connsiteY8" fmla="*/ 253114 h 253051"/>
                <a:gd name="connsiteX9" fmla="*/ 42979 w 58581"/>
                <a:gd name="connsiteY9" fmla="*/ 203769 h 253051"/>
                <a:gd name="connsiteX10" fmla="*/ 58887 w 58581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81" h="253051">
                  <a:moveTo>
                    <a:pt x="58887" y="126588"/>
                  </a:moveTo>
                  <a:cubicBezTo>
                    <a:pt x="58887" y="106850"/>
                    <a:pt x="56110" y="76231"/>
                    <a:pt x="42222" y="47636"/>
                  </a:cubicBezTo>
                  <a:cubicBezTo>
                    <a:pt x="27071" y="16511"/>
                    <a:pt x="5356" y="63"/>
                    <a:pt x="2830" y="63"/>
                  </a:cubicBezTo>
                  <a:cubicBezTo>
                    <a:pt x="1315" y="63"/>
                    <a:pt x="305" y="1075"/>
                    <a:pt x="305" y="2593"/>
                  </a:cubicBezTo>
                  <a:cubicBezTo>
                    <a:pt x="305" y="3352"/>
                    <a:pt x="305" y="3859"/>
                    <a:pt x="5103" y="8413"/>
                  </a:cubicBezTo>
                  <a:cubicBezTo>
                    <a:pt x="29849" y="33466"/>
                    <a:pt x="44242" y="73701"/>
                    <a:pt x="44242" y="126588"/>
                  </a:cubicBezTo>
                  <a:cubicBezTo>
                    <a:pt x="44242" y="169860"/>
                    <a:pt x="34899" y="214397"/>
                    <a:pt x="3588" y="246281"/>
                  </a:cubicBezTo>
                  <a:cubicBezTo>
                    <a:pt x="305" y="249318"/>
                    <a:pt x="305" y="249824"/>
                    <a:pt x="305" y="250583"/>
                  </a:cubicBezTo>
                  <a:cubicBezTo>
                    <a:pt x="305" y="252102"/>
                    <a:pt x="1315" y="253114"/>
                    <a:pt x="2830" y="253114"/>
                  </a:cubicBezTo>
                  <a:cubicBezTo>
                    <a:pt x="5356" y="253114"/>
                    <a:pt x="28081" y="235906"/>
                    <a:pt x="42979" y="203769"/>
                  </a:cubicBezTo>
                  <a:cubicBezTo>
                    <a:pt x="55857" y="175933"/>
                    <a:pt x="58887" y="147845"/>
                    <a:pt x="58887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85" name="Group 184" descr="\documentclass{article}&#10;\usepackage{amsmath}&#10;\usepackage{amsfonts}&#10;\pagestyle{empty}&#10;\begin{document}&#10;&#10;&#10;$\sigma_{yx} = \sigma^{(2)}\sin(2\phi) + \sigma^{(3)}\sin(3\phi) - \sigma^{(4)}\sin(4\phi)$&#10;&#10;\end{document}" title="IguanaTex Vector Display">
            <a:extLst>
              <a:ext uri="{FF2B5EF4-FFF2-40B4-BE49-F238E27FC236}">
                <a16:creationId xmlns:a16="http://schemas.microsoft.com/office/drawing/2014/main" id="{9994D7E9-3B10-E476-C71E-2E5E8F80F1C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476070" y="3130225"/>
            <a:ext cx="5040200" cy="298775"/>
            <a:chOff x="6440196" y="4499764"/>
            <a:chExt cx="5040200" cy="298775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E926321-1EE6-66F3-961B-568D41501BD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440196" y="4615381"/>
              <a:ext cx="133364" cy="111848"/>
            </a:xfrm>
            <a:custGeom>
              <a:avLst/>
              <a:gdLst>
                <a:gd name="connsiteX0" fmla="*/ 121088 w 133364"/>
                <a:gd name="connsiteY0" fmla="*/ 14740 h 111848"/>
                <a:gd name="connsiteX1" fmla="*/ 133441 w 133364"/>
                <a:gd name="connsiteY1" fmla="*/ 6136 h 111848"/>
                <a:gd name="connsiteX2" fmla="*/ 123609 w 133364"/>
                <a:gd name="connsiteY2" fmla="*/ 63 h 111848"/>
                <a:gd name="connsiteX3" fmla="*/ 66129 w 133364"/>
                <a:gd name="connsiteY3" fmla="*/ 63 h 111848"/>
                <a:gd name="connsiteX4" fmla="*/ 77 w 133364"/>
                <a:gd name="connsiteY4" fmla="*/ 71929 h 111848"/>
                <a:gd name="connsiteX5" fmla="*/ 37893 w 133364"/>
                <a:gd name="connsiteY5" fmla="*/ 111911 h 111848"/>
                <a:gd name="connsiteX6" fmla="*/ 101172 w 133364"/>
                <a:gd name="connsiteY6" fmla="*/ 42322 h 111848"/>
                <a:gd name="connsiteX7" fmla="*/ 93356 w 133364"/>
                <a:gd name="connsiteY7" fmla="*/ 14740 h 111848"/>
                <a:gd name="connsiteX8" fmla="*/ 121088 w 133364"/>
                <a:gd name="connsiteY8" fmla="*/ 14740 h 111848"/>
                <a:gd name="connsiteX9" fmla="*/ 38145 w 133364"/>
                <a:gd name="connsiteY9" fmla="*/ 106344 h 111848"/>
                <a:gd name="connsiteX10" fmla="*/ 15707 w 133364"/>
                <a:gd name="connsiteY10" fmla="*/ 79015 h 111848"/>
                <a:gd name="connsiteX11" fmla="*/ 27556 w 133364"/>
                <a:gd name="connsiteY11" fmla="*/ 35743 h 111848"/>
                <a:gd name="connsiteX12" fmla="*/ 61843 w 133364"/>
                <a:gd name="connsiteY12" fmla="*/ 14740 h 111848"/>
                <a:gd name="connsiteX13" fmla="*/ 85037 w 133364"/>
                <a:gd name="connsiteY13" fmla="*/ 39286 h 111848"/>
                <a:gd name="connsiteX14" fmla="*/ 71423 w 133364"/>
                <a:gd name="connsiteY14" fmla="*/ 84835 h 111848"/>
                <a:gd name="connsiteX15" fmla="*/ 38145 w 133364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64" h="111848">
                  <a:moveTo>
                    <a:pt x="121088" y="14740"/>
                  </a:moveTo>
                  <a:cubicBezTo>
                    <a:pt x="124365" y="14740"/>
                    <a:pt x="133441" y="14740"/>
                    <a:pt x="133441" y="6136"/>
                  </a:cubicBezTo>
                  <a:cubicBezTo>
                    <a:pt x="133441" y="63"/>
                    <a:pt x="128147" y="63"/>
                    <a:pt x="123609" y="63"/>
                  </a:cubicBezTo>
                  <a:lnTo>
                    <a:pt x="66129" y="63"/>
                  </a:lnTo>
                  <a:cubicBezTo>
                    <a:pt x="28061" y="63"/>
                    <a:pt x="77" y="41816"/>
                    <a:pt x="77" y="71929"/>
                  </a:cubicBezTo>
                  <a:cubicBezTo>
                    <a:pt x="77" y="94198"/>
                    <a:pt x="14951" y="111911"/>
                    <a:pt x="37893" y="111911"/>
                  </a:cubicBezTo>
                  <a:cubicBezTo>
                    <a:pt x="67641" y="111911"/>
                    <a:pt x="101172" y="81292"/>
                    <a:pt x="101172" y="42322"/>
                  </a:cubicBezTo>
                  <a:cubicBezTo>
                    <a:pt x="101172" y="38020"/>
                    <a:pt x="101172" y="25874"/>
                    <a:pt x="93356" y="14740"/>
                  </a:cubicBezTo>
                  <a:lnTo>
                    <a:pt x="121088" y="14740"/>
                  </a:lnTo>
                  <a:close/>
                  <a:moveTo>
                    <a:pt x="38145" y="106344"/>
                  </a:moveTo>
                  <a:cubicBezTo>
                    <a:pt x="25792" y="106344"/>
                    <a:pt x="15707" y="97234"/>
                    <a:pt x="15707" y="79015"/>
                  </a:cubicBezTo>
                  <a:cubicBezTo>
                    <a:pt x="15707" y="71423"/>
                    <a:pt x="18733" y="50673"/>
                    <a:pt x="27556" y="35743"/>
                  </a:cubicBezTo>
                  <a:cubicBezTo>
                    <a:pt x="38145" y="18282"/>
                    <a:pt x="53271" y="14740"/>
                    <a:pt x="61843" y="14740"/>
                  </a:cubicBezTo>
                  <a:cubicBezTo>
                    <a:pt x="83020" y="14740"/>
                    <a:pt x="85037" y="31441"/>
                    <a:pt x="85037" y="39286"/>
                  </a:cubicBezTo>
                  <a:cubicBezTo>
                    <a:pt x="85037" y="51179"/>
                    <a:pt x="79995" y="71929"/>
                    <a:pt x="71423" y="84835"/>
                  </a:cubicBezTo>
                  <a:cubicBezTo>
                    <a:pt x="61591" y="99765"/>
                    <a:pt x="47977" y="106344"/>
                    <a:pt x="38145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C135998-D434-3671-E5F3-E652410E33A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582967" y="4684287"/>
              <a:ext cx="90531" cy="114252"/>
            </a:xfrm>
            <a:custGeom>
              <a:avLst/>
              <a:gdLst>
                <a:gd name="connsiteX0" fmla="*/ 89908 w 90531"/>
                <a:gd name="connsiteY0" fmla="*/ 11401 h 114252"/>
                <a:gd name="connsiteX1" fmla="*/ 90614 w 90531"/>
                <a:gd name="connsiteY1" fmla="*/ 7504 h 114252"/>
                <a:gd name="connsiteX2" fmla="*/ 84790 w 90531"/>
                <a:gd name="connsiteY2" fmla="*/ 1836 h 114252"/>
                <a:gd name="connsiteX3" fmla="*/ 77555 w 90531"/>
                <a:gd name="connsiteY3" fmla="*/ 6087 h 114252"/>
                <a:gd name="connsiteX4" fmla="*/ 74731 w 90531"/>
                <a:gd name="connsiteY4" fmla="*/ 16361 h 114252"/>
                <a:gd name="connsiteX5" fmla="*/ 71025 w 90531"/>
                <a:gd name="connsiteY5" fmla="*/ 31063 h 114252"/>
                <a:gd name="connsiteX6" fmla="*/ 63966 w 90531"/>
                <a:gd name="connsiteY6" fmla="*/ 59582 h 114252"/>
                <a:gd name="connsiteX7" fmla="*/ 42260 w 90531"/>
                <a:gd name="connsiteY7" fmla="*/ 74993 h 114252"/>
                <a:gd name="connsiteX8" fmla="*/ 30260 w 90531"/>
                <a:gd name="connsiteY8" fmla="*/ 60290 h 114252"/>
                <a:gd name="connsiteX9" fmla="*/ 39613 w 90531"/>
                <a:gd name="connsiteY9" fmla="*/ 25926 h 114252"/>
                <a:gd name="connsiteX10" fmla="*/ 42613 w 90531"/>
                <a:gd name="connsiteY10" fmla="*/ 15121 h 114252"/>
                <a:gd name="connsiteX11" fmla="*/ 25848 w 90531"/>
                <a:gd name="connsiteY11" fmla="*/ 64 h 114252"/>
                <a:gd name="connsiteX12" fmla="*/ 82 w 90531"/>
                <a:gd name="connsiteY12" fmla="*/ 27166 h 114252"/>
                <a:gd name="connsiteX13" fmla="*/ 3082 w 90531"/>
                <a:gd name="connsiteY13" fmla="*/ 29469 h 114252"/>
                <a:gd name="connsiteX14" fmla="*/ 6259 w 90531"/>
                <a:gd name="connsiteY14" fmla="*/ 26635 h 114252"/>
                <a:gd name="connsiteX15" fmla="*/ 25318 w 90531"/>
                <a:gd name="connsiteY15" fmla="*/ 5024 h 114252"/>
                <a:gd name="connsiteX16" fmla="*/ 29730 w 90531"/>
                <a:gd name="connsiteY16" fmla="*/ 11224 h 114252"/>
                <a:gd name="connsiteX17" fmla="*/ 27260 w 90531"/>
                <a:gd name="connsiteY17" fmla="*/ 21498 h 114252"/>
                <a:gd name="connsiteX18" fmla="*/ 17024 w 90531"/>
                <a:gd name="connsiteY18" fmla="*/ 57456 h 114252"/>
                <a:gd name="connsiteX19" fmla="*/ 23906 w 90531"/>
                <a:gd name="connsiteY19" fmla="*/ 74461 h 114252"/>
                <a:gd name="connsiteX20" fmla="*/ 41554 w 90531"/>
                <a:gd name="connsiteY20" fmla="*/ 79952 h 114252"/>
                <a:gd name="connsiteX21" fmla="*/ 60790 w 90531"/>
                <a:gd name="connsiteY21" fmla="*/ 71981 h 114252"/>
                <a:gd name="connsiteX22" fmla="*/ 49142 w 90531"/>
                <a:gd name="connsiteY22" fmla="*/ 98020 h 114252"/>
                <a:gd name="connsiteX23" fmla="*/ 27965 w 90531"/>
                <a:gd name="connsiteY23" fmla="*/ 109357 h 114252"/>
                <a:gd name="connsiteX24" fmla="*/ 14730 w 90531"/>
                <a:gd name="connsiteY24" fmla="*/ 103512 h 114252"/>
                <a:gd name="connsiteX25" fmla="*/ 24259 w 90531"/>
                <a:gd name="connsiteY25" fmla="*/ 93769 h 114252"/>
                <a:gd name="connsiteX26" fmla="*/ 17377 w 90531"/>
                <a:gd name="connsiteY26" fmla="*/ 87038 h 114252"/>
                <a:gd name="connsiteX27" fmla="*/ 7141 w 90531"/>
                <a:gd name="connsiteY27" fmla="*/ 98729 h 114252"/>
                <a:gd name="connsiteX28" fmla="*/ 28142 w 90531"/>
                <a:gd name="connsiteY28" fmla="*/ 114317 h 114252"/>
                <a:gd name="connsiteX29" fmla="*/ 73143 w 90531"/>
                <a:gd name="connsiteY29" fmla="*/ 78358 h 114252"/>
                <a:gd name="connsiteX30" fmla="*/ 89908 w 90531"/>
                <a:gd name="connsiteY30" fmla="*/ 11401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531" h="114252">
                  <a:moveTo>
                    <a:pt x="89908" y="11401"/>
                  </a:moveTo>
                  <a:cubicBezTo>
                    <a:pt x="90614" y="8921"/>
                    <a:pt x="90614" y="8567"/>
                    <a:pt x="90614" y="7504"/>
                  </a:cubicBezTo>
                  <a:cubicBezTo>
                    <a:pt x="90614" y="3961"/>
                    <a:pt x="87790" y="1836"/>
                    <a:pt x="84790" y="1836"/>
                  </a:cubicBezTo>
                  <a:cubicBezTo>
                    <a:pt x="82849" y="1836"/>
                    <a:pt x="79496" y="2721"/>
                    <a:pt x="77555" y="6087"/>
                  </a:cubicBezTo>
                  <a:cubicBezTo>
                    <a:pt x="77025" y="7150"/>
                    <a:pt x="75614" y="12818"/>
                    <a:pt x="74731" y="16361"/>
                  </a:cubicBezTo>
                  <a:lnTo>
                    <a:pt x="71025" y="31063"/>
                  </a:lnTo>
                  <a:cubicBezTo>
                    <a:pt x="69966" y="35314"/>
                    <a:pt x="64496" y="57633"/>
                    <a:pt x="63966" y="59582"/>
                  </a:cubicBezTo>
                  <a:cubicBezTo>
                    <a:pt x="63790" y="59582"/>
                    <a:pt x="56025" y="74993"/>
                    <a:pt x="42260" y="74993"/>
                  </a:cubicBezTo>
                  <a:cubicBezTo>
                    <a:pt x="30260" y="74993"/>
                    <a:pt x="30260" y="63479"/>
                    <a:pt x="30260" y="60290"/>
                  </a:cubicBezTo>
                  <a:cubicBezTo>
                    <a:pt x="30260" y="50725"/>
                    <a:pt x="34318" y="39566"/>
                    <a:pt x="39613" y="25926"/>
                  </a:cubicBezTo>
                  <a:cubicBezTo>
                    <a:pt x="41730" y="20258"/>
                    <a:pt x="42613" y="18132"/>
                    <a:pt x="42613" y="15121"/>
                  </a:cubicBezTo>
                  <a:cubicBezTo>
                    <a:pt x="42613" y="6618"/>
                    <a:pt x="35377" y="64"/>
                    <a:pt x="25848" y="64"/>
                  </a:cubicBezTo>
                  <a:cubicBezTo>
                    <a:pt x="8024" y="64"/>
                    <a:pt x="82" y="24155"/>
                    <a:pt x="82" y="27166"/>
                  </a:cubicBezTo>
                  <a:cubicBezTo>
                    <a:pt x="82" y="29469"/>
                    <a:pt x="2553" y="29469"/>
                    <a:pt x="3082" y="29469"/>
                  </a:cubicBezTo>
                  <a:cubicBezTo>
                    <a:pt x="5553" y="29469"/>
                    <a:pt x="5730" y="28583"/>
                    <a:pt x="6259" y="26635"/>
                  </a:cubicBezTo>
                  <a:cubicBezTo>
                    <a:pt x="10671" y="11932"/>
                    <a:pt x="18259" y="5024"/>
                    <a:pt x="25318" y="5024"/>
                  </a:cubicBezTo>
                  <a:cubicBezTo>
                    <a:pt x="28318" y="5024"/>
                    <a:pt x="29730" y="6973"/>
                    <a:pt x="29730" y="11224"/>
                  </a:cubicBezTo>
                  <a:cubicBezTo>
                    <a:pt x="29730" y="15298"/>
                    <a:pt x="28142" y="19195"/>
                    <a:pt x="27260" y="21498"/>
                  </a:cubicBezTo>
                  <a:cubicBezTo>
                    <a:pt x="18789" y="43108"/>
                    <a:pt x="17024" y="49662"/>
                    <a:pt x="17024" y="57456"/>
                  </a:cubicBezTo>
                  <a:cubicBezTo>
                    <a:pt x="17024" y="60468"/>
                    <a:pt x="17024" y="68793"/>
                    <a:pt x="23906" y="74461"/>
                  </a:cubicBezTo>
                  <a:cubicBezTo>
                    <a:pt x="29377" y="79067"/>
                    <a:pt x="36789" y="79952"/>
                    <a:pt x="41554" y="79952"/>
                  </a:cubicBezTo>
                  <a:cubicBezTo>
                    <a:pt x="48613" y="79952"/>
                    <a:pt x="54966" y="77295"/>
                    <a:pt x="60790" y="71981"/>
                  </a:cubicBezTo>
                  <a:cubicBezTo>
                    <a:pt x="58496" y="81724"/>
                    <a:pt x="56554" y="89164"/>
                    <a:pt x="49142" y="98020"/>
                  </a:cubicBezTo>
                  <a:cubicBezTo>
                    <a:pt x="44378" y="103512"/>
                    <a:pt x="37319" y="109357"/>
                    <a:pt x="27965" y="109357"/>
                  </a:cubicBezTo>
                  <a:cubicBezTo>
                    <a:pt x="26730" y="109357"/>
                    <a:pt x="18436" y="109357"/>
                    <a:pt x="14730" y="103512"/>
                  </a:cubicBezTo>
                  <a:cubicBezTo>
                    <a:pt x="24259" y="102449"/>
                    <a:pt x="24259" y="93946"/>
                    <a:pt x="24259" y="93769"/>
                  </a:cubicBezTo>
                  <a:cubicBezTo>
                    <a:pt x="24259" y="88101"/>
                    <a:pt x="19142" y="87038"/>
                    <a:pt x="17377" y="87038"/>
                  </a:cubicBezTo>
                  <a:cubicBezTo>
                    <a:pt x="12965" y="87038"/>
                    <a:pt x="7141" y="90581"/>
                    <a:pt x="7141" y="98729"/>
                  </a:cubicBezTo>
                  <a:cubicBezTo>
                    <a:pt x="7141" y="107763"/>
                    <a:pt x="15612" y="114317"/>
                    <a:pt x="28142" y="114317"/>
                  </a:cubicBezTo>
                  <a:cubicBezTo>
                    <a:pt x="45966" y="114317"/>
                    <a:pt x="67672" y="100500"/>
                    <a:pt x="73143" y="78358"/>
                  </a:cubicBezTo>
                  <a:lnTo>
                    <a:pt x="89908" y="11401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0B182E8-7E0B-7CCC-74C7-129DB4947FB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91720" y="4684287"/>
              <a:ext cx="94413" cy="79888"/>
            </a:xfrm>
            <a:custGeom>
              <a:avLst/>
              <a:gdLst>
                <a:gd name="connsiteX0" fmla="*/ 35558 w 94413"/>
                <a:gd name="connsiteY0" fmla="*/ 59405 h 79888"/>
                <a:gd name="connsiteX1" fmla="*/ 18969 w 94413"/>
                <a:gd name="connsiteY1" fmla="*/ 74993 h 79888"/>
                <a:gd name="connsiteX2" fmla="*/ 9440 w 94413"/>
                <a:gd name="connsiteY2" fmla="*/ 72513 h 79888"/>
                <a:gd name="connsiteX3" fmla="*/ 17205 w 94413"/>
                <a:gd name="connsiteY3" fmla="*/ 62770 h 79888"/>
                <a:gd name="connsiteX4" fmla="*/ 10146 w 94413"/>
                <a:gd name="connsiteY4" fmla="*/ 56216 h 79888"/>
                <a:gd name="connsiteX5" fmla="*/ 87 w 94413"/>
                <a:gd name="connsiteY5" fmla="*/ 67022 h 79888"/>
                <a:gd name="connsiteX6" fmla="*/ 18617 w 94413"/>
                <a:gd name="connsiteY6" fmla="*/ 79952 h 79888"/>
                <a:gd name="connsiteX7" fmla="*/ 38382 w 94413"/>
                <a:gd name="connsiteY7" fmla="*/ 67376 h 79888"/>
                <a:gd name="connsiteX8" fmla="*/ 59382 w 94413"/>
                <a:gd name="connsiteY8" fmla="*/ 79952 h 79888"/>
                <a:gd name="connsiteX9" fmla="*/ 90442 w 94413"/>
                <a:gd name="connsiteY9" fmla="*/ 52851 h 79888"/>
                <a:gd name="connsiteX10" fmla="*/ 87618 w 94413"/>
                <a:gd name="connsiteY10" fmla="*/ 50548 h 79888"/>
                <a:gd name="connsiteX11" fmla="*/ 84265 w 94413"/>
                <a:gd name="connsiteY11" fmla="*/ 53559 h 79888"/>
                <a:gd name="connsiteX12" fmla="*/ 60088 w 94413"/>
                <a:gd name="connsiteY12" fmla="*/ 74993 h 79888"/>
                <a:gd name="connsiteX13" fmla="*/ 49323 w 94413"/>
                <a:gd name="connsiteY13" fmla="*/ 63479 h 79888"/>
                <a:gd name="connsiteX14" fmla="*/ 58500 w 94413"/>
                <a:gd name="connsiteY14" fmla="*/ 23092 h 79888"/>
                <a:gd name="connsiteX15" fmla="*/ 75794 w 94413"/>
                <a:gd name="connsiteY15" fmla="*/ 5024 h 79888"/>
                <a:gd name="connsiteX16" fmla="*/ 85324 w 94413"/>
                <a:gd name="connsiteY16" fmla="*/ 7504 h 79888"/>
                <a:gd name="connsiteX17" fmla="*/ 77559 w 94413"/>
                <a:gd name="connsiteY17" fmla="*/ 17246 h 79888"/>
                <a:gd name="connsiteX18" fmla="*/ 84618 w 94413"/>
                <a:gd name="connsiteY18" fmla="*/ 23800 h 79888"/>
                <a:gd name="connsiteX19" fmla="*/ 94501 w 94413"/>
                <a:gd name="connsiteY19" fmla="*/ 12995 h 79888"/>
                <a:gd name="connsiteX20" fmla="*/ 76147 w 94413"/>
                <a:gd name="connsiteY20" fmla="*/ 64 h 79888"/>
                <a:gd name="connsiteX21" fmla="*/ 56382 w 94413"/>
                <a:gd name="connsiteY21" fmla="*/ 12641 h 79888"/>
                <a:gd name="connsiteX22" fmla="*/ 35205 w 94413"/>
                <a:gd name="connsiteY22" fmla="*/ 64 h 79888"/>
                <a:gd name="connsiteX23" fmla="*/ 4146 w 94413"/>
                <a:gd name="connsiteY23" fmla="*/ 27166 h 79888"/>
                <a:gd name="connsiteX24" fmla="*/ 7146 w 94413"/>
                <a:gd name="connsiteY24" fmla="*/ 29469 h 79888"/>
                <a:gd name="connsiteX25" fmla="*/ 10499 w 94413"/>
                <a:gd name="connsiteY25" fmla="*/ 26457 h 79888"/>
                <a:gd name="connsiteX26" fmla="*/ 34676 w 94413"/>
                <a:gd name="connsiteY26" fmla="*/ 5024 h 79888"/>
                <a:gd name="connsiteX27" fmla="*/ 45264 w 94413"/>
                <a:gd name="connsiteY27" fmla="*/ 16715 h 79888"/>
                <a:gd name="connsiteX28" fmla="*/ 41558 w 94413"/>
                <a:gd name="connsiteY28" fmla="*/ 35137 h 79888"/>
                <a:gd name="connsiteX29" fmla="*/ 35558 w 94413"/>
                <a:gd name="connsiteY29" fmla="*/ 5940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413" h="79888">
                  <a:moveTo>
                    <a:pt x="35558" y="59405"/>
                  </a:moveTo>
                  <a:cubicBezTo>
                    <a:pt x="33793" y="65427"/>
                    <a:pt x="27970" y="74993"/>
                    <a:pt x="18969" y="74993"/>
                  </a:cubicBezTo>
                  <a:cubicBezTo>
                    <a:pt x="18440" y="74993"/>
                    <a:pt x="13146" y="74993"/>
                    <a:pt x="9440" y="72513"/>
                  </a:cubicBezTo>
                  <a:cubicBezTo>
                    <a:pt x="16675" y="70210"/>
                    <a:pt x="17205" y="63833"/>
                    <a:pt x="17205" y="62770"/>
                  </a:cubicBezTo>
                  <a:cubicBezTo>
                    <a:pt x="17205" y="58873"/>
                    <a:pt x="14205" y="56216"/>
                    <a:pt x="10146" y="56216"/>
                  </a:cubicBezTo>
                  <a:cubicBezTo>
                    <a:pt x="5204" y="56216"/>
                    <a:pt x="87" y="60468"/>
                    <a:pt x="87" y="67022"/>
                  </a:cubicBezTo>
                  <a:cubicBezTo>
                    <a:pt x="87" y="75878"/>
                    <a:pt x="9969" y="79952"/>
                    <a:pt x="18617" y="79952"/>
                  </a:cubicBezTo>
                  <a:cubicBezTo>
                    <a:pt x="26734" y="79952"/>
                    <a:pt x="33970" y="74816"/>
                    <a:pt x="38382" y="67376"/>
                  </a:cubicBezTo>
                  <a:cubicBezTo>
                    <a:pt x="42617" y="76764"/>
                    <a:pt x="52323" y="79952"/>
                    <a:pt x="59382" y="79952"/>
                  </a:cubicBezTo>
                  <a:cubicBezTo>
                    <a:pt x="79677" y="79952"/>
                    <a:pt x="90442" y="57811"/>
                    <a:pt x="90442" y="52851"/>
                  </a:cubicBezTo>
                  <a:cubicBezTo>
                    <a:pt x="90442" y="50548"/>
                    <a:pt x="88148" y="50548"/>
                    <a:pt x="87618" y="50548"/>
                  </a:cubicBezTo>
                  <a:cubicBezTo>
                    <a:pt x="85148" y="50548"/>
                    <a:pt x="84971" y="51434"/>
                    <a:pt x="84265" y="53559"/>
                  </a:cubicBezTo>
                  <a:cubicBezTo>
                    <a:pt x="80559" y="65782"/>
                    <a:pt x="69971" y="74993"/>
                    <a:pt x="60088" y="74993"/>
                  </a:cubicBezTo>
                  <a:cubicBezTo>
                    <a:pt x="53029" y="74993"/>
                    <a:pt x="49323" y="70210"/>
                    <a:pt x="49323" y="63479"/>
                  </a:cubicBezTo>
                  <a:cubicBezTo>
                    <a:pt x="49323" y="58873"/>
                    <a:pt x="53559" y="42754"/>
                    <a:pt x="58500" y="23092"/>
                  </a:cubicBezTo>
                  <a:cubicBezTo>
                    <a:pt x="62029" y="9452"/>
                    <a:pt x="69971" y="5024"/>
                    <a:pt x="75794" y="5024"/>
                  </a:cubicBezTo>
                  <a:cubicBezTo>
                    <a:pt x="76147" y="5024"/>
                    <a:pt x="81618" y="5024"/>
                    <a:pt x="85324" y="7504"/>
                  </a:cubicBezTo>
                  <a:cubicBezTo>
                    <a:pt x="79677" y="9098"/>
                    <a:pt x="77559" y="14058"/>
                    <a:pt x="77559" y="17246"/>
                  </a:cubicBezTo>
                  <a:cubicBezTo>
                    <a:pt x="77559" y="21143"/>
                    <a:pt x="80559" y="23800"/>
                    <a:pt x="84618" y="23800"/>
                  </a:cubicBezTo>
                  <a:cubicBezTo>
                    <a:pt x="88677" y="23800"/>
                    <a:pt x="94501" y="20435"/>
                    <a:pt x="94501" y="12995"/>
                  </a:cubicBezTo>
                  <a:cubicBezTo>
                    <a:pt x="94501" y="3076"/>
                    <a:pt x="83206" y="64"/>
                    <a:pt x="76147" y="64"/>
                  </a:cubicBezTo>
                  <a:cubicBezTo>
                    <a:pt x="67324" y="64"/>
                    <a:pt x="60265" y="5910"/>
                    <a:pt x="56382" y="12641"/>
                  </a:cubicBezTo>
                  <a:cubicBezTo>
                    <a:pt x="53206" y="5378"/>
                    <a:pt x="45088" y="64"/>
                    <a:pt x="35205" y="64"/>
                  </a:cubicBezTo>
                  <a:cubicBezTo>
                    <a:pt x="15440" y="64"/>
                    <a:pt x="4146" y="21852"/>
                    <a:pt x="4146" y="27166"/>
                  </a:cubicBezTo>
                  <a:cubicBezTo>
                    <a:pt x="4146" y="29469"/>
                    <a:pt x="6616" y="29469"/>
                    <a:pt x="7146" y="29469"/>
                  </a:cubicBezTo>
                  <a:cubicBezTo>
                    <a:pt x="9440" y="29469"/>
                    <a:pt x="9616" y="28760"/>
                    <a:pt x="10499" y="26457"/>
                  </a:cubicBezTo>
                  <a:cubicBezTo>
                    <a:pt x="14911" y="12641"/>
                    <a:pt x="26028" y="5024"/>
                    <a:pt x="34676" y="5024"/>
                  </a:cubicBezTo>
                  <a:cubicBezTo>
                    <a:pt x="40499" y="5024"/>
                    <a:pt x="45264" y="8213"/>
                    <a:pt x="45264" y="16715"/>
                  </a:cubicBezTo>
                  <a:cubicBezTo>
                    <a:pt x="45264" y="20258"/>
                    <a:pt x="43147" y="29115"/>
                    <a:pt x="41558" y="35137"/>
                  </a:cubicBezTo>
                  <a:lnTo>
                    <a:pt x="35558" y="59405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F4C71DD-0B44-3EB0-2DD1-4C57211932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894324" y="4631576"/>
              <a:ext cx="167651" cy="59213"/>
            </a:xfrm>
            <a:custGeom>
              <a:avLst/>
              <a:gdLst>
                <a:gd name="connsiteX0" fmla="*/ 159174 w 167651"/>
                <a:gd name="connsiteY0" fmla="*/ 10185 h 59213"/>
                <a:gd name="connsiteX1" fmla="*/ 167746 w 167651"/>
                <a:gd name="connsiteY1" fmla="*/ 5124 h 59213"/>
                <a:gd name="connsiteX2" fmla="*/ 159426 w 167651"/>
                <a:gd name="connsiteY2" fmla="*/ 63 h 59213"/>
                <a:gd name="connsiteX3" fmla="*/ 8414 w 167651"/>
                <a:gd name="connsiteY3" fmla="*/ 63 h 59213"/>
                <a:gd name="connsiteX4" fmla="*/ 94 w 167651"/>
                <a:gd name="connsiteY4" fmla="*/ 5124 h 59213"/>
                <a:gd name="connsiteX5" fmla="*/ 8666 w 167651"/>
                <a:gd name="connsiteY5" fmla="*/ 10185 h 59213"/>
                <a:gd name="connsiteX6" fmla="*/ 159174 w 167651"/>
                <a:gd name="connsiteY6" fmla="*/ 10185 h 59213"/>
                <a:gd name="connsiteX7" fmla="*/ 159426 w 167651"/>
                <a:gd name="connsiteY7" fmla="*/ 59277 h 59213"/>
                <a:gd name="connsiteX8" fmla="*/ 167746 w 167651"/>
                <a:gd name="connsiteY8" fmla="*/ 54216 h 59213"/>
                <a:gd name="connsiteX9" fmla="*/ 159174 w 167651"/>
                <a:gd name="connsiteY9" fmla="*/ 49155 h 59213"/>
                <a:gd name="connsiteX10" fmla="*/ 8666 w 167651"/>
                <a:gd name="connsiteY10" fmla="*/ 49155 h 59213"/>
                <a:gd name="connsiteX11" fmla="*/ 94 w 167651"/>
                <a:gd name="connsiteY11" fmla="*/ 54216 h 59213"/>
                <a:gd name="connsiteX12" fmla="*/ 8414 w 167651"/>
                <a:gd name="connsiteY12" fmla="*/ 59277 h 59213"/>
                <a:gd name="connsiteX13" fmla="*/ 159426 w 167651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651" h="59213">
                  <a:moveTo>
                    <a:pt x="159174" y="10185"/>
                  </a:moveTo>
                  <a:cubicBezTo>
                    <a:pt x="162955" y="10185"/>
                    <a:pt x="167746" y="10185"/>
                    <a:pt x="167746" y="5124"/>
                  </a:cubicBezTo>
                  <a:cubicBezTo>
                    <a:pt x="167746" y="63"/>
                    <a:pt x="162955" y="63"/>
                    <a:pt x="159426" y="63"/>
                  </a:cubicBezTo>
                  <a:lnTo>
                    <a:pt x="8414" y="63"/>
                  </a:lnTo>
                  <a:cubicBezTo>
                    <a:pt x="4885" y="63"/>
                    <a:pt x="94" y="63"/>
                    <a:pt x="94" y="5124"/>
                  </a:cubicBezTo>
                  <a:cubicBezTo>
                    <a:pt x="94" y="10185"/>
                    <a:pt x="4885" y="10185"/>
                    <a:pt x="8666" y="10185"/>
                  </a:cubicBezTo>
                  <a:lnTo>
                    <a:pt x="159174" y="10185"/>
                  </a:lnTo>
                  <a:close/>
                  <a:moveTo>
                    <a:pt x="159426" y="59277"/>
                  </a:moveTo>
                  <a:cubicBezTo>
                    <a:pt x="162955" y="59277"/>
                    <a:pt x="167746" y="59277"/>
                    <a:pt x="167746" y="54216"/>
                  </a:cubicBezTo>
                  <a:cubicBezTo>
                    <a:pt x="167746" y="49155"/>
                    <a:pt x="162955" y="49155"/>
                    <a:pt x="159174" y="49155"/>
                  </a:cubicBezTo>
                  <a:lnTo>
                    <a:pt x="8666" y="49155"/>
                  </a:lnTo>
                  <a:cubicBezTo>
                    <a:pt x="4885" y="49155"/>
                    <a:pt x="94" y="49155"/>
                    <a:pt x="94" y="54216"/>
                  </a:cubicBezTo>
                  <a:cubicBezTo>
                    <a:pt x="94" y="59277"/>
                    <a:pt x="4885" y="59277"/>
                    <a:pt x="8414" y="59277"/>
                  </a:cubicBezTo>
                  <a:lnTo>
                    <a:pt x="159426" y="59277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9A8856B-E6B3-0B65-F27A-7A6DDCC5B18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155898" y="4615381"/>
              <a:ext cx="133364" cy="111848"/>
            </a:xfrm>
            <a:custGeom>
              <a:avLst/>
              <a:gdLst>
                <a:gd name="connsiteX0" fmla="*/ 121116 w 133364"/>
                <a:gd name="connsiteY0" fmla="*/ 14740 h 111848"/>
                <a:gd name="connsiteX1" fmla="*/ 133470 w 133364"/>
                <a:gd name="connsiteY1" fmla="*/ 6136 h 111848"/>
                <a:gd name="connsiteX2" fmla="*/ 123637 w 133364"/>
                <a:gd name="connsiteY2" fmla="*/ 63 h 111848"/>
                <a:gd name="connsiteX3" fmla="*/ 66157 w 133364"/>
                <a:gd name="connsiteY3" fmla="*/ 63 h 111848"/>
                <a:gd name="connsiteX4" fmla="*/ 105 w 133364"/>
                <a:gd name="connsiteY4" fmla="*/ 71929 h 111848"/>
                <a:gd name="connsiteX5" fmla="*/ 37921 w 133364"/>
                <a:gd name="connsiteY5" fmla="*/ 111911 h 111848"/>
                <a:gd name="connsiteX6" fmla="*/ 101200 w 133364"/>
                <a:gd name="connsiteY6" fmla="*/ 42322 h 111848"/>
                <a:gd name="connsiteX7" fmla="*/ 93385 w 133364"/>
                <a:gd name="connsiteY7" fmla="*/ 14740 h 111848"/>
                <a:gd name="connsiteX8" fmla="*/ 121116 w 133364"/>
                <a:gd name="connsiteY8" fmla="*/ 14740 h 111848"/>
                <a:gd name="connsiteX9" fmla="*/ 38173 w 133364"/>
                <a:gd name="connsiteY9" fmla="*/ 106344 h 111848"/>
                <a:gd name="connsiteX10" fmla="*/ 15736 w 133364"/>
                <a:gd name="connsiteY10" fmla="*/ 79015 h 111848"/>
                <a:gd name="connsiteX11" fmla="*/ 27585 w 133364"/>
                <a:gd name="connsiteY11" fmla="*/ 35743 h 111848"/>
                <a:gd name="connsiteX12" fmla="*/ 61871 w 133364"/>
                <a:gd name="connsiteY12" fmla="*/ 14740 h 111848"/>
                <a:gd name="connsiteX13" fmla="*/ 85065 w 133364"/>
                <a:gd name="connsiteY13" fmla="*/ 39286 h 111848"/>
                <a:gd name="connsiteX14" fmla="*/ 71451 w 133364"/>
                <a:gd name="connsiteY14" fmla="*/ 84835 h 111848"/>
                <a:gd name="connsiteX15" fmla="*/ 38173 w 133364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64" h="111848">
                  <a:moveTo>
                    <a:pt x="121116" y="14740"/>
                  </a:moveTo>
                  <a:cubicBezTo>
                    <a:pt x="124394" y="14740"/>
                    <a:pt x="133470" y="14740"/>
                    <a:pt x="133470" y="6136"/>
                  </a:cubicBezTo>
                  <a:cubicBezTo>
                    <a:pt x="133470" y="63"/>
                    <a:pt x="128175" y="63"/>
                    <a:pt x="123637" y="63"/>
                  </a:cubicBezTo>
                  <a:lnTo>
                    <a:pt x="66157" y="63"/>
                  </a:lnTo>
                  <a:cubicBezTo>
                    <a:pt x="28089" y="63"/>
                    <a:pt x="105" y="41816"/>
                    <a:pt x="105" y="71929"/>
                  </a:cubicBezTo>
                  <a:cubicBezTo>
                    <a:pt x="105" y="94198"/>
                    <a:pt x="14979" y="111911"/>
                    <a:pt x="37921" y="111911"/>
                  </a:cubicBezTo>
                  <a:cubicBezTo>
                    <a:pt x="67670" y="111911"/>
                    <a:pt x="101200" y="81292"/>
                    <a:pt x="101200" y="42322"/>
                  </a:cubicBezTo>
                  <a:cubicBezTo>
                    <a:pt x="101200" y="38020"/>
                    <a:pt x="101200" y="25874"/>
                    <a:pt x="93385" y="14740"/>
                  </a:cubicBezTo>
                  <a:lnTo>
                    <a:pt x="121116" y="14740"/>
                  </a:lnTo>
                  <a:close/>
                  <a:moveTo>
                    <a:pt x="38173" y="106344"/>
                  </a:moveTo>
                  <a:cubicBezTo>
                    <a:pt x="25820" y="106344"/>
                    <a:pt x="15736" y="97234"/>
                    <a:pt x="15736" y="79015"/>
                  </a:cubicBezTo>
                  <a:cubicBezTo>
                    <a:pt x="15736" y="71423"/>
                    <a:pt x="18761" y="50673"/>
                    <a:pt x="27585" y="35743"/>
                  </a:cubicBezTo>
                  <a:cubicBezTo>
                    <a:pt x="38173" y="18282"/>
                    <a:pt x="53300" y="14740"/>
                    <a:pt x="61871" y="14740"/>
                  </a:cubicBezTo>
                  <a:cubicBezTo>
                    <a:pt x="83048" y="14740"/>
                    <a:pt x="85065" y="31441"/>
                    <a:pt x="85065" y="39286"/>
                  </a:cubicBezTo>
                  <a:cubicBezTo>
                    <a:pt x="85065" y="51179"/>
                    <a:pt x="80023" y="71929"/>
                    <a:pt x="71451" y="84835"/>
                  </a:cubicBezTo>
                  <a:cubicBezTo>
                    <a:pt x="61619" y="99765"/>
                    <a:pt x="48005" y="106344"/>
                    <a:pt x="38173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998E4BC-7C8C-9A0D-AECD-0DD30047AC8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319715" y="4499764"/>
              <a:ext cx="45883" cy="176958"/>
            </a:xfrm>
            <a:custGeom>
              <a:avLst/>
              <a:gdLst>
                <a:gd name="connsiteX0" fmla="*/ 42465 w 45883"/>
                <a:gd name="connsiteY0" fmla="*/ 59 h 176958"/>
                <a:gd name="connsiteX1" fmla="*/ 111 w 45883"/>
                <a:gd name="connsiteY1" fmla="*/ 88450 h 176958"/>
                <a:gd name="connsiteX2" fmla="*/ 42465 w 45883"/>
                <a:gd name="connsiteY2" fmla="*/ 177018 h 176958"/>
                <a:gd name="connsiteX3" fmla="*/ 45994 w 45883"/>
                <a:gd name="connsiteY3" fmla="*/ 174892 h 176958"/>
                <a:gd name="connsiteX4" fmla="*/ 44230 w 45883"/>
                <a:gd name="connsiteY4" fmla="*/ 172235 h 176958"/>
                <a:gd name="connsiteX5" fmla="*/ 12111 w 45883"/>
                <a:gd name="connsiteY5" fmla="*/ 88627 h 176958"/>
                <a:gd name="connsiteX6" fmla="*/ 44759 w 45883"/>
                <a:gd name="connsiteY6" fmla="*/ 4310 h 176958"/>
                <a:gd name="connsiteX7" fmla="*/ 45994 w 45883"/>
                <a:gd name="connsiteY7" fmla="*/ 2185 h 176958"/>
                <a:gd name="connsiteX8" fmla="*/ 42465 w 45883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3" h="176958">
                  <a:moveTo>
                    <a:pt x="42465" y="59"/>
                  </a:moveTo>
                  <a:cubicBezTo>
                    <a:pt x="8935" y="23795"/>
                    <a:pt x="111" y="61348"/>
                    <a:pt x="111" y="88450"/>
                  </a:cubicBezTo>
                  <a:cubicBezTo>
                    <a:pt x="111" y="113426"/>
                    <a:pt x="7523" y="152219"/>
                    <a:pt x="42465" y="177018"/>
                  </a:cubicBezTo>
                  <a:cubicBezTo>
                    <a:pt x="43877" y="177018"/>
                    <a:pt x="45994" y="177018"/>
                    <a:pt x="45994" y="174892"/>
                  </a:cubicBezTo>
                  <a:cubicBezTo>
                    <a:pt x="45994" y="173829"/>
                    <a:pt x="45465" y="173475"/>
                    <a:pt x="44230" y="172235"/>
                  </a:cubicBezTo>
                  <a:cubicBezTo>
                    <a:pt x="20759" y="150979"/>
                    <a:pt x="12111" y="120866"/>
                    <a:pt x="12111" y="88627"/>
                  </a:cubicBezTo>
                  <a:cubicBezTo>
                    <a:pt x="12111" y="40800"/>
                    <a:pt x="30288" y="17418"/>
                    <a:pt x="44759" y="4310"/>
                  </a:cubicBezTo>
                  <a:cubicBezTo>
                    <a:pt x="45465" y="3602"/>
                    <a:pt x="45994" y="3070"/>
                    <a:pt x="45994" y="2185"/>
                  </a:cubicBezTo>
                  <a:cubicBezTo>
                    <a:pt x="45994" y="59"/>
                    <a:pt x="43877" y="59"/>
                    <a:pt x="42465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3686047-02B6-F392-E8C6-CBACEA5DC9F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389322" y="4514998"/>
              <a:ext cx="78001" cy="117618"/>
            </a:xfrm>
            <a:custGeom>
              <a:avLst/>
              <a:gdLst>
                <a:gd name="connsiteX0" fmla="*/ 78116 w 78001"/>
                <a:gd name="connsiteY0" fmla="*/ 85439 h 117618"/>
                <a:gd name="connsiteX1" fmla="*/ 72116 w 78001"/>
                <a:gd name="connsiteY1" fmla="*/ 85439 h 117618"/>
                <a:gd name="connsiteX2" fmla="*/ 67528 w 78001"/>
                <a:gd name="connsiteY2" fmla="*/ 101558 h 117618"/>
                <a:gd name="connsiteX3" fmla="*/ 50057 w 78001"/>
                <a:gd name="connsiteY3" fmla="*/ 102621 h 117618"/>
                <a:gd name="connsiteX4" fmla="*/ 17585 w 78001"/>
                <a:gd name="connsiteY4" fmla="*/ 102621 h 117618"/>
                <a:gd name="connsiteX5" fmla="*/ 52880 w 78001"/>
                <a:gd name="connsiteY5" fmla="*/ 72862 h 117618"/>
                <a:gd name="connsiteX6" fmla="*/ 78116 w 78001"/>
                <a:gd name="connsiteY6" fmla="*/ 34601 h 117618"/>
                <a:gd name="connsiteX7" fmla="*/ 36821 w 78001"/>
                <a:gd name="connsiteY7" fmla="*/ 59 h 117618"/>
                <a:gd name="connsiteX8" fmla="*/ 114 w 78001"/>
                <a:gd name="connsiteY8" fmla="*/ 31766 h 117618"/>
                <a:gd name="connsiteX9" fmla="*/ 9467 w 78001"/>
                <a:gd name="connsiteY9" fmla="*/ 41686 h 117618"/>
                <a:gd name="connsiteX10" fmla="*/ 18820 w 78001"/>
                <a:gd name="connsiteY10" fmla="*/ 32298 h 117618"/>
                <a:gd name="connsiteX11" fmla="*/ 8408 w 78001"/>
                <a:gd name="connsiteY11" fmla="*/ 22910 h 117618"/>
                <a:gd name="connsiteX12" fmla="*/ 34174 w 78001"/>
                <a:gd name="connsiteY12" fmla="*/ 6436 h 117618"/>
                <a:gd name="connsiteX13" fmla="*/ 60998 w 78001"/>
                <a:gd name="connsiteY13" fmla="*/ 34601 h 117618"/>
                <a:gd name="connsiteX14" fmla="*/ 44409 w 78001"/>
                <a:gd name="connsiteY14" fmla="*/ 68611 h 117618"/>
                <a:gd name="connsiteX15" fmla="*/ 1879 w 78001"/>
                <a:gd name="connsiteY15" fmla="*/ 110769 h 117618"/>
                <a:gd name="connsiteX16" fmla="*/ 114 w 78001"/>
                <a:gd name="connsiteY16" fmla="*/ 117677 h 117618"/>
                <a:gd name="connsiteX17" fmla="*/ 72822 w 78001"/>
                <a:gd name="connsiteY17" fmla="*/ 117677 h 117618"/>
                <a:gd name="connsiteX18" fmla="*/ 78116 w 78001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01" h="117618">
                  <a:moveTo>
                    <a:pt x="78116" y="85439"/>
                  </a:moveTo>
                  <a:lnTo>
                    <a:pt x="72116" y="85439"/>
                  </a:lnTo>
                  <a:cubicBezTo>
                    <a:pt x="71586" y="89336"/>
                    <a:pt x="69822" y="99787"/>
                    <a:pt x="67528" y="101558"/>
                  </a:cubicBezTo>
                  <a:cubicBezTo>
                    <a:pt x="66116" y="102621"/>
                    <a:pt x="52527" y="102621"/>
                    <a:pt x="50057" y="102621"/>
                  </a:cubicBezTo>
                  <a:lnTo>
                    <a:pt x="17585" y="102621"/>
                  </a:lnTo>
                  <a:cubicBezTo>
                    <a:pt x="36115" y="86147"/>
                    <a:pt x="42292" y="81187"/>
                    <a:pt x="52880" y="72862"/>
                  </a:cubicBezTo>
                  <a:cubicBezTo>
                    <a:pt x="65939" y="62411"/>
                    <a:pt x="78116" y="51429"/>
                    <a:pt x="78116" y="34601"/>
                  </a:cubicBezTo>
                  <a:cubicBezTo>
                    <a:pt x="78116" y="13167"/>
                    <a:pt x="59410" y="59"/>
                    <a:pt x="36821" y="59"/>
                  </a:cubicBezTo>
                  <a:cubicBezTo>
                    <a:pt x="14938" y="59"/>
                    <a:pt x="114" y="15470"/>
                    <a:pt x="114" y="31766"/>
                  </a:cubicBezTo>
                  <a:cubicBezTo>
                    <a:pt x="114" y="40800"/>
                    <a:pt x="7703" y="41686"/>
                    <a:pt x="9467" y="41686"/>
                  </a:cubicBezTo>
                  <a:cubicBezTo>
                    <a:pt x="13703" y="41686"/>
                    <a:pt x="18820" y="38675"/>
                    <a:pt x="18820" y="32298"/>
                  </a:cubicBezTo>
                  <a:cubicBezTo>
                    <a:pt x="18820" y="29109"/>
                    <a:pt x="17585" y="22910"/>
                    <a:pt x="8408" y="22910"/>
                  </a:cubicBezTo>
                  <a:cubicBezTo>
                    <a:pt x="13879" y="10333"/>
                    <a:pt x="25879" y="6436"/>
                    <a:pt x="34174" y="6436"/>
                  </a:cubicBezTo>
                  <a:cubicBezTo>
                    <a:pt x="51821" y="6436"/>
                    <a:pt x="60998" y="20253"/>
                    <a:pt x="60998" y="34601"/>
                  </a:cubicBezTo>
                  <a:cubicBezTo>
                    <a:pt x="60998" y="50011"/>
                    <a:pt x="50057" y="62234"/>
                    <a:pt x="44409" y="68611"/>
                  </a:cubicBezTo>
                  <a:lnTo>
                    <a:pt x="1879" y="110769"/>
                  </a:lnTo>
                  <a:cubicBezTo>
                    <a:pt x="114" y="112363"/>
                    <a:pt x="114" y="112717"/>
                    <a:pt x="114" y="117677"/>
                  </a:cubicBezTo>
                  <a:lnTo>
                    <a:pt x="72822" y="117677"/>
                  </a:lnTo>
                  <a:lnTo>
                    <a:pt x="78116" y="85439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BCE72E9-5003-32B0-3F06-C2D5CE0D950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491227" y="4499764"/>
              <a:ext cx="45706" cy="176958"/>
            </a:xfrm>
            <a:custGeom>
              <a:avLst/>
              <a:gdLst>
                <a:gd name="connsiteX0" fmla="*/ 3471 w 45706"/>
                <a:gd name="connsiteY0" fmla="*/ 59 h 176958"/>
                <a:gd name="connsiteX1" fmla="*/ 118 w 45706"/>
                <a:gd name="connsiteY1" fmla="*/ 2185 h 176958"/>
                <a:gd name="connsiteX2" fmla="*/ 1706 w 45706"/>
                <a:gd name="connsiteY2" fmla="*/ 4842 h 176958"/>
                <a:gd name="connsiteX3" fmla="*/ 33825 w 45706"/>
                <a:gd name="connsiteY3" fmla="*/ 88450 h 176958"/>
                <a:gd name="connsiteX4" fmla="*/ 3295 w 45706"/>
                <a:gd name="connsiteY4" fmla="*/ 170818 h 176958"/>
                <a:gd name="connsiteX5" fmla="*/ 118 w 45706"/>
                <a:gd name="connsiteY5" fmla="*/ 174892 h 176958"/>
                <a:gd name="connsiteX6" fmla="*/ 2412 w 45706"/>
                <a:gd name="connsiteY6" fmla="*/ 177018 h 176958"/>
                <a:gd name="connsiteX7" fmla="*/ 32942 w 45706"/>
                <a:gd name="connsiteY7" fmla="*/ 143185 h 176958"/>
                <a:gd name="connsiteX8" fmla="*/ 45825 w 45706"/>
                <a:gd name="connsiteY8" fmla="*/ 88627 h 176958"/>
                <a:gd name="connsiteX9" fmla="*/ 3471 w 45706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6" h="176958">
                  <a:moveTo>
                    <a:pt x="3471" y="59"/>
                  </a:moveTo>
                  <a:cubicBezTo>
                    <a:pt x="2236" y="59"/>
                    <a:pt x="118" y="59"/>
                    <a:pt x="118" y="2185"/>
                  </a:cubicBezTo>
                  <a:cubicBezTo>
                    <a:pt x="118" y="3070"/>
                    <a:pt x="648" y="3602"/>
                    <a:pt x="1706" y="4842"/>
                  </a:cubicBezTo>
                  <a:cubicBezTo>
                    <a:pt x="16883" y="18836"/>
                    <a:pt x="33825" y="42749"/>
                    <a:pt x="33825" y="88450"/>
                  </a:cubicBezTo>
                  <a:cubicBezTo>
                    <a:pt x="33825" y="125471"/>
                    <a:pt x="22354" y="153459"/>
                    <a:pt x="3295" y="170818"/>
                  </a:cubicBezTo>
                  <a:cubicBezTo>
                    <a:pt x="295" y="173829"/>
                    <a:pt x="118" y="174006"/>
                    <a:pt x="118" y="174892"/>
                  </a:cubicBezTo>
                  <a:cubicBezTo>
                    <a:pt x="118" y="175778"/>
                    <a:pt x="648" y="177018"/>
                    <a:pt x="2412" y="177018"/>
                  </a:cubicBezTo>
                  <a:cubicBezTo>
                    <a:pt x="4530" y="177018"/>
                    <a:pt x="21295" y="165327"/>
                    <a:pt x="32942" y="143185"/>
                  </a:cubicBezTo>
                  <a:cubicBezTo>
                    <a:pt x="40707" y="128483"/>
                    <a:pt x="45825" y="109352"/>
                    <a:pt x="45825" y="88627"/>
                  </a:cubicBezTo>
                  <a:cubicBezTo>
                    <a:pt x="45825" y="63651"/>
                    <a:pt x="38413" y="24858"/>
                    <a:pt x="3471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054294C-1BB4-FDA5-9DB4-91E843A2AF1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620422" y="4611079"/>
              <a:ext cx="82438" cy="116150"/>
            </a:xfrm>
            <a:custGeom>
              <a:avLst/>
              <a:gdLst>
                <a:gd name="connsiteX0" fmla="*/ 44242 w 82438"/>
                <a:gd name="connsiteY0" fmla="*/ 64338 h 116150"/>
                <a:gd name="connsiteX1" fmla="*/ 70461 w 82438"/>
                <a:gd name="connsiteY1" fmla="*/ 87618 h 116150"/>
                <a:gd name="connsiteX2" fmla="*/ 41973 w 82438"/>
                <a:gd name="connsiteY2" fmla="*/ 110646 h 116150"/>
                <a:gd name="connsiteX3" fmla="*/ 6930 w 82438"/>
                <a:gd name="connsiteY3" fmla="*/ 74713 h 116150"/>
                <a:gd name="connsiteX4" fmla="*/ 3401 w 82438"/>
                <a:gd name="connsiteY4" fmla="*/ 70411 h 116150"/>
                <a:gd name="connsiteX5" fmla="*/ 123 w 82438"/>
                <a:gd name="connsiteY5" fmla="*/ 76737 h 116150"/>
                <a:gd name="connsiteX6" fmla="*/ 123 w 82438"/>
                <a:gd name="connsiteY6" fmla="*/ 110140 h 116150"/>
                <a:gd name="connsiteX7" fmla="*/ 2897 w 82438"/>
                <a:gd name="connsiteY7" fmla="*/ 116213 h 116150"/>
                <a:gd name="connsiteX8" fmla="*/ 9199 w 82438"/>
                <a:gd name="connsiteY8" fmla="*/ 111152 h 116150"/>
                <a:gd name="connsiteX9" fmla="*/ 14241 w 82438"/>
                <a:gd name="connsiteY9" fmla="*/ 105332 h 116150"/>
                <a:gd name="connsiteX10" fmla="*/ 41973 w 82438"/>
                <a:gd name="connsiteY10" fmla="*/ 116213 h 116150"/>
                <a:gd name="connsiteX11" fmla="*/ 82562 w 82438"/>
                <a:gd name="connsiteY11" fmla="*/ 81039 h 116150"/>
                <a:gd name="connsiteX12" fmla="*/ 71974 w 82438"/>
                <a:gd name="connsiteY12" fmla="*/ 56999 h 116150"/>
                <a:gd name="connsiteX13" fmla="*/ 43234 w 82438"/>
                <a:gd name="connsiteY13" fmla="*/ 44853 h 116150"/>
                <a:gd name="connsiteX14" fmla="*/ 12225 w 82438"/>
                <a:gd name="connsiteY14" fmla="*/ 24103 h 116150"/>
                <a:gd name="connsiteX15" fmla="*/ 40461 w 82438"/>
                <a:gd name="connsiteY15" fmla="*/ 4871 h 116150"/>
                <a:gd name="connsiteX16" fmla="*/ 69957 w 82438"/>
                <a:gd name="connsiteY16" fmla="*/ 35490 h 116150"/>
                <a:gd name="connsiteX17" fmla="*/ 72982 w 82438"/>
                <a:gd name="connsiteY17" fmla="*/ 37767 h 116150"/>
                <a:gd name="connsiteX18" fmla="*/ 76260 w 82438"/>
                <a:gd name="connsiteY18" fmla="*/ 31694 h 116150"/>
                <a:gd name="connsiteX19" fmla="*/ 76260 w 82438"/>
                <a:gd name="connsiteY19" fmla="*/ 6136 h 116150"/>
                <a:gd name="connsiteX20" fmla="*/ 73486 w 82438"/>
                <a:gd name="connsiteY20" fmla="*/ 63 h 116150"/>
                <a:gd name="connsiteX21" fmla="*/ 68444 w 82438"/>
                <a:gd name="connsiteY21" fmla="*/ 3099 h 116150"/>
                <a:gd name="connsiteX22" fmla="*/ 64159 w 82438"/>
                <a:gd name="connsiteY22" fmla="*/ 7148 h 116150"/>
                <a:gd name="connsiteX23" fmla="*/ 40461 w 82438"/>
                <a:gd name="connsiteY23" fmla="*/ 63 h 116150"/>
                <a:gd name="connsiteX24" fmla="*/ 123 w 82438"/>
                <a:gd name="connsiteY24" fmla="*/ 31188 h 116150"/>
                <a:gd name="connsiteX25" fmla="*/ 10964 w 82438"/>
                <a:gd name="connsiteY25" fmla="*/ 52697 h 116150"/>
                <a:gd name="connsiteX26" fmla="*/ 44242 w 82438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438" h="116150">
                  <a:moveTo>
                    <a:pt x="44242" y="64338"/>
                  </a:moveTo>
                  <a:cubicBezTo>
                    <a:pt x="49788" y="65350"/>
                    <a:pt x="70461" y="69399"/>
                    <a:pt x="70461" y="87618"/>
                  </a:cubicBezTo>
                  <a:cubicBezTo>
                    <a:pt x="70461" y="100524"/>
                    <a:pt x="61637" y="110646"/>
                    <a:pt x="41973" y="110646"/>
                  </a:cubicBezTo>
                  <a:cubicBezTo>
                    <a:pt x="20796" y="110646"/>
                    <a:pt x="11720" y="96222"/>
                    <a:pt x="6930" y="74713"/>
                  </a:cubicBezTo>
                  <a:cubicBezTo>
                    <a:pt x="6174" y="71423"/>
                    <a:pt x="5922" y="70411"/>
                    <a:pt x="3401" y="70411"/>
                  </a:cubicBezTo>
                  <a:cubicBezTo>
                    <a:pt x="123" y="70411"/>
                    <a:pt x="123" y="72182"/>
                    <a:pt x="123" y="76737"/>
                  </a:cubicBezTo>
                  <a:lnTo>
                    <a:pt x="123" y="110140"/>
                  </a:lnTo>
                  <a:cubicBezTo>
                    <a:pt x="123" y="114442"/>
                    <a:pt x="123" y="116213"/>
                    <a:pt x="2897" y="116213"/>
                  </a:cubicBezTo>
                  <a:cubicBezTo>
                    <a:pt x="4157" y="116213"/>
                    <a:pt x="4409" y="115960"/>
                    <a:pt x="9199" y="111152"/>
                  </a:cubicBezTo>
                  <a:cubicBezTo>
                    <a:pt x="9703" y="110646"/>
                    <a:pt x="9703" y="110140"/>
                    <a:pt x="14241" y="105332"/>
                  </a:cubicBezTo>
                  <a:cubicBezTo>
                    <a:pt x="25334" y="115960"/>
                    <a:pt x="36679" y="116213"/>
                    <a:pt x="41973" y="116213"/>
                  </a:cubicBezTo>
                  <a:cubicBezTo>
                    <a:pt x="70965" y="116213"/>
                    <a:pt x="82562" y="99259"/>
                    <a:pt x="82562" y="81039"/>
                  </a:cubicBezTo>
                  <a:cubicBezTo>
                    <a:pt x="82562" y="67627"/>
                    <a:pt x="74999" y="60036"/>
                    <a:pt x="71974" y="56999"/>
                  </a:cubicBezTo>
                  <a:cubicBezTo>
                    <a:pt x="63654" y="48902"/>
                    <a:pt x="53822" y="46877"/>
                    <a:pt x="43234" y="44853"/>
                  </a:cubicBezTo>
                  <a:cubicBezTo>
                    <a:pt x="29116" y="42069"/>
                    <a:pt x="12225" y="38780"/>
                    <a:pt x="12225" y="24103"/>
                  </a:cubicBezTo>
                  <a:cubicBezTo>
                    <a:pt x="12225" y="15246"/>
                    <a:pt x="18779" y="4871"/>
                    <a:pt x="40461" y="4871"/>
                  </a:cubicBezTo>
                  <a:cubicBezTo>
                    <a:pt x="68192" y="4871"/>
                    <a:pt x="69453" y="27645"/>
                    <a:pt x="69957" y="35490"/>
                  </a:cubicBezTo>
                  <a:cubicBezTo>
                    <a:pt x="70209" y="37767"/>
                    <a:pt x="72478" y="37767"/>
                    <a:pt x="72982" y="37767"/>
                  </a:cubicBezTo>
                  <a:cubicBezTo>
                    <a:pt x="76260" y="37767"/>
                    <a:pt x="76260" y="36502"/>
                    <a:pt x="76260" y="31694"/>
                  </a:cubicBezTo>
                  <a:lnTo>
                    <a:pt x="76260" y="6136"/>
                  </a:lnTo>
                  <a:cubicBezTo>
                    <a:pt x="76260" y="1834"/>
                    <a:pt x="76260" y="63"/>
                    <a:pt x="73486" y="63"/>
                  </a:cubicBezTo>
                  <a:cubicBezTo>
                    <a:pt x="72226" y="63"/>
                    <a:pt x="71722" y="63"/>
                    <a:pt x="68444" y="3099"/>
                  </a:cubicBezTo>
                  <a:cubicBezTo>
                    <a:pt x="67688" y="4112"/>
                    <a:pt x="65167" y="6389"/>
                    <a:pt x="64159" y="7148"/>
                  </a:cubicBezTo>
                  <a:cubicBezTo>
                    <a:pt x="54578" y="63"/>
                    <a:pt x="44242" y="63"/>
                    <a:pt x="40461" y="63"/>
                  </a:cubicBezTo>
                  <a:cubicBezTo>
                    <a:pt x="9703" y="63"/>
                    <a:pt x="123" y="17017"/>
                    <a:pt x="123" y="31188"/>
                  </a:cubicBezTo>
                  <a:cubicBezTo>
                    <a:pt x="123" y="40045"/>
                    <a:pt x="4157" y="47130"/>
                    <a:pt x="10964" y="52697"/>
                  </a:cubicBezTo>
                  <a:cubicBezTo>
                    <a:pt x="19031" y="59277"/>
                    <a:pt x="26090" y="60795"/>
                    <a:pt x="44242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B9474E6-6F0D-BE79-33BB-72045040BF7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719865" y="4555155"/>
              <a:ext cx="53950" cy="169291"/>
            </a:xfrm>
            <a:custGeom>
              <a:avLst/>
              <a:gdLst>
                <a:gd name="connsiteX0" fmla="*/ 36431 w 53950"/>
                <a:gd name="connsiteY0" fmla="*/ 57505 h 169291"/>
                <a:gd name="connsiteX1" fmla="*/ 1136 w 53950"/>
                <a:gd name="connsiteY1" fmla="*/ 60289 h 169291"/>
                <a:gd name="connsiteX2" fmla="*/ 1136 w 53950"/>
                <a:gd name="connsiteY2" fmla="*/ 68134 h 169291"/>
                <a:gd name="connsiteX3" fmla="*/ 19792 w 53950"/>
                <a:gd name="connsiteY3" fmla="*/ 82051 h 169291"/>
                <a:gd name="connsiteX4" fmla="*/ 19792 w 53950"/>
                <a:gd name="connsiteY4" fmla="*/ 150122 h 169291"/>
                <a:gd name="connsiteX5" fmla="*/ 127 w 53950"/>
                <a:gd name="connsiteY5" fmla="*/ 161509 h 169291"/>
                <a:gd name="connsiteX6" fmla="*/ 127 w 53950"/>
                <a:gd name="connsiteY6" fmla="*/ 169354 h 169291"/>
                <a:gd name="connsiteX7" fmla="*/ 27859 w 53950"/>
                <a:gd name="connsiteY7" fmla="*/ 168595 h 169291"/>
                <a:gd name="connsiteX8" fmla="*/ 54078 w 53950"/>
                <a:gd name="connsiteY8" fmla="*/ 169354 h 169291"/>
                <a:gd name="connsiteX9" fmla="*/ 54078 w 53950"/>
                <a:gd name="connsiteY9" fmla="*/ 161509 h 169291"/>
                <a:gd name="connsiteX10" fmla="*/ 36431 w 53950"/>
                <a:gd name="connsiteY10" fmla="*/ 150375 h 169291"/>
                <a:gd name="connsiteX11" fmla="*/ 36431 w 53950"/>
                <a:gd name="connsiteY11" fmla="*/ 57505 h 169291"/>
                <a:gd name="connsiteX12" fmla="*/ 37439 w 53950"/>
                <a:gd name="connsiteY12" fmla="*/ 13474 h 169291"/>
                <a:gd name="connsiteX13" fmla="*/ 24077 w 53950"/>
                <a:gd name="connsiteY13" fmla="*/ 63 h 169291"/>
                <a:gd name="connsiteX14" fmla="*/ 10716 w 53950"/>
                <a:gd name="connsiteY14" fmla="*/ 13474 h 169291"/>
                <a:gd name="connsiteX15" fmla="*/ 24077 w 53950"/>
                <a:gd name="connsiteY15" fmla="*/ 26886 h 169291"/>
                <a:gd name="connsiteX16" fmla="*/ 37439 w 53950"/>
                <a:gd name="connsiteY16" fmla="*/ 13474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950" h="169291">
                  <a:moveTo>
                    <a:pt x="36431" y="57505"/>
                  </a:moveTo>
                  <a:lnTo>
                    <a:pt x="1136" y="60289"/>
                  </a:lnTo>
                  <a:lnTo>
                    <a:pt x="1136" y="68134"/>
                  </a:lnTo>
                  <a:cubicBezTo>
                    <a:pt x="17523" y="68134"/>
                    <a:pt x="19792" y="69652"/>
                    <a:pt x="19792" y="82051"/>
                  </a:cubicBezTo>
                  <a:lnTo>
                    <a:pt x="19792" y="150122"/>
                  </a:lnTo>
                  <a:cubicBezTo>
                    <a:pt x="19792" y="161509"/>
                    <a:pt x="17018" y="161509"/>
                    <a:pt x="127" y="161509"/>
                  </a:cubicBezTo>
                  <a:lnTo>
                    <a:pt x="127" y="169354"/>
                  </a:lnTo>
                  <a:cubicBezTo>
                    <a:pt x="8195" y="169101"/>
                    <a:pt x="21809" y="168595"/>
                    <a:pt x="27859" y="168595"/>
                  </a:cubicBezTo>
                  <a:cubicBezTo>
                    <a:pt x="36683" y="168595"/>
                    <a:pt x="45507" y="169101"/>
                    <a:pt x="54078" y="169354"/>
                  </a:cubicBezTo>
                  <a:lnTo>
                    <a:pt x="54078" y="161509"/>
                  </a:lnTo>
                  <a:cubicBezTo>
                    <a:pt x="37439" y="161509"/>
                    <a:pt x="36431" y="160244"/>
                    <a:pt x="36431" y="150375"/>
                  </a:cubicBezTo>
                  <a:lnTo>
                    <a:pt x="36431" y="57505"/>
                  </a:lnTo>
                  <a:close/>
                  <a:moveTo>
                    <a:pt x="37439" y="13474"/>
                  </a:moveTo>
                  <a:cubicBezTo>
                    <a:pt x="37439" y="5377"/>
                    <a:pt x="31136" y="63"/>
                    <a:pt x="24077" y="63"/>
                  </a:cubicBezTo>
                  <a:cubicBezTo>
                    <a:pt x="16262" y="63"/>
                    <a:pt x="10716" y="6895"/>
                    <a:pt x="10716" y="13474"/>
                  </a:cubicBezTo>
                  <a:cubicBezTo>
                    <a:pt x="10716" y="20307"/>
                    <a:pt x="16262" y="26886"/>
                    <a:pt x="24077" y="26886"/>
                  </a:cubicBezTo>
                  <a:cubicBezTo>
                    <a:pt x="31136" y="26886"/>
                    <a:pt x="37439" y="21572"/>
                    <a:pt x="37439" y="1347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E5ECED6-6294-73BC-9622-0B93AF9047C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789642" y="4612598"/>
              <a:ext cx="126809" cy="111848"/>
            </a:xfrm>
            <a:custGeom>
              <a:avLst/>
              <a:gdLst>
                <a:gd name="connsiteX0" fmla="*/ 19794 w 126809"/>
                <a:gd name="connsiteY0" fmla="*/ 24862 h 111848"/>
                <a:gd name="connsiteX1" fmla="*/ 19794 w 126809"/>
                <a:gd name="connsiteY1" fmla="*/ 92679 h 111848"/>
                <a:gd name="connsiteX2" fmla="*/ 130 w 126809"/>
                <a:gd name="connsiteY2" fmla="*/ 104067 h 111848"/>
                <a:gd name="connsiteX3" fmla="*/ 130 w 126809"/>
                <a:gd name="connsiteY3" fmla="*/ 111911 h 111848"/>
                <a:gd name="connsiteX4" fmla="*/ 28618 w 126809"/>
                <a:gd name="connsiteY4" fmla="*/ 111152 h 111848"/>
                <a:gd name="connsiteX5" fmla="*/ 56854 w 126809"/>
                <a:gd name="connsiteY5" fmla="*/ 111911 h 111848"/>
                <a:gd name="connsiteX6" fmla="*/ 56854 w 126809"/>
                <a:gd name="connsiteY6" fmla="*/ 104067 h 111848"/>
                <a:gd name="connsiteX7" fmla="*/ 37190 w 126809"/>
                <a:gd name="connsiteY7" fmla="*/ 92679 h 111848"/>
                <a:gd name="connsiteX8" fmla="*/ 37190 w 126809"/>
                <a:gd name="connsiteY8" fmla="*/ 46118 h 111848"/>
                <a:gd name="connsiteX9" fmla="*/ 71224 w 126809"/>
                <a:gd name="connsiteY9" fmla="*/ 5630 h 111848"/>
                <a:gd name="connsiteX10" fmla="*/ 89880 w 126809"/>
                <a:gd name="connsiteY10" fmla="*/ 33719 h 111848"/>
                <a:gd name="connsiteX11" fmla="*/ 89880 w 126809"/>
                <a:gd name="connsiteY11" fmla="*/ 92679 h 111848"/>
                <a:gd name="connsiteX12" fmla="*/ 70216 w 126809"/>
                <a:gd name="connsiteY12" fmla="*/ 104067 h 111848"/>
                <a:gd name="connsiteX13" fmla="*/ 70216 w 126809"/>
                <a:gd name="connsiteY13" fmla="*/ 111911 h 111848"/>
                <a:gd name="connsiteX14" fmla="*/ 98704 w 126809"/>
                <a:gd name="connsiteY14" fmla="*/ 111152 h 111848"/>
                <a:gd name="connsiteX15" fmla="*/ 126940 w 126809"/>
                <a:gd name="connsiteY15" fmla="*/ 111911 h 111848"/>
                <a:gd name="connsiteX16" fmla="*/ 126940 w 126809"/>
                <a:gd name="connsiteY16" fmla="*/ 104067 h 111848"/>
                <a:gd name="connsiteX17" fmla="*/ 107276 w 126809"/>
                <a:gd name="connsiteY17" fmla="*/ 96475 h 111848"/>
                <a:gd name="connsiteX18" fmla="*/ 107276 w 126809"/>
                <a:gd name="connsiteY18" fmla="*/ 48142 h 111848"/>
                <a:gd name="connsiteX19" fmla="*/ 99460 w 126809"/>
                <a:gd name="connsiteY19" fmla="*/ 9426 h 111848"/>
                <a:gd name="connsiteX20" fmla="*/ 72989 w 126809"/>
                <a:gd name="connsiteY20" fmla="*/ 63 h 111848"/>
                <a:gd name="connsiteX21" fmla="*/ 35677 w 126809"/>
                <a:gd name="connsiteY21" fmla="*/ 26633 h 111848"/>
                <a:gd name="connsiteX22" fmla="*/ 35677 w 126809"/>
                <a:gd name="connsiteY22" fmla="*/ 63 h 111848"/>
                <a:gd name="connsiteX23" fmla="*/ 130 w 126809"/>
                <a:gd name="connsiteY23" fmla="*/ 2846 h 111848"/>
                <a:gd name="connsiteX24" fmla="*/ 130 w 126809"/>
                <a:gd name="connsiteY24" fmla="*/ 10691 h 111848"/>
                <a:gd name="connsiteX25" fmla="*/ 19794 w 126809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809" h="111848">
                  <a:moveTo>
                    <a:pt x="19794" y="24862"/>
                  </a:moveTo>
                  <a:lnTo>
                    <a:pt x="19794" y="92679"/>
                  </a:lnTo>
                  <a:cubicBezTo>
                    <a:pt x="19794" y="104067"/>
                    <a:pt x="17021" y="104067"/>
                    <a:pt x="130" y="104067"/>
                  </a:cubicBezTo>
                  <a:lnTo>
                    <a:pt x="130" y="111911"/>
                  </a:lnTo>
                  <a:cubicBezTo>
                    <a:pt x="8954" y="111658"/>
                    <a:pt x="21811" y="111152"/>
                    <a:pt x="28618" y="111152"/>
                  </a:cubicBezTo>
                  <a:cubicBezTo>
                    <a:pt x="35173" y="111152"/>
                    <a:pt x="48283" y="111658"/>
                    <a:pt x="56854" y="111911"/>
                  </a:cubicBezTo>
                  <a:lnTo>
                    <a:pt x="56854" y="104067"/>
                  </a:lnTo>
                  <a:cubicBezTo>
                    <a:pt x="39963" y="104067"/>
                    <a:pt x="37190" y="104067"/>
                    <a:pt x="37190" y="92679"/>
                  </a:cubicBezTo>
                  <a:lnTo>
                    <a:pt x="37190" y="46118"/>
                  </a:lnTo>
                  <a:cubicBezTo>
                    <a:pt x="37190" y="19801"/>
                    <a:pt x="55089" y="5630"/>
                    <a:pt x="71224" y="5630"/>
                  </a:cubicBezTo>
                  <a:cubicBezTo>
                    <a:pt x="87107" y="5630"/>
                    <a:pt x="89880" y="19295"/>
                    <a:pt x="89880" y="33719"/>
                  </a:cubicBezTo>
                  <a:lnTo>
                    <a:pt x="89880" y="92679"/>
                  </a:lnTo>
                  <a:cubicBezTo>
                    <a:pt x="89880" y="104067"/>
                    <a:pt x="87107" y="104067"/>
                    <a:pt x="70216" y="104067"/>
                  </a:cubicBezTo>
                  <a:lnTo>
                    <a:pt x="70216" y="111911"/>
                  </a:lnTo>
                  <a:cubicBezTo>
                    <a:pt x="79040" y="111658"/>
                    <a:pt x="91897" y="111152"/>
                    <a:pt x="98704" y="111152"/>
                  </a:cubicBezTo>
                  <a:cubicBezTo>
                    <a:pt x="105259" y="111152"/>
                    <a:pt x="118368" y="111658"/>
                    <a:pt x="126940" y="111911"/>
                  </a:cubicBezTo>
                  <a:lnTo>
                    <a:pt x="126940" y="104067"/>
                  </a:lnTo>
                  <a:cubicBezTo>
                    <a:pt x="113830" y="104067"/>
                    <a:pt x="107528" y="104067"/>
                    <a:pt x="107276" y="96475"/>
                  </a:cubicBezTo>
                  <a:lnTo>
                    <a:pt x="107276" y="48142"/>
                  </a:lnTo>
                  <a:cubicBezTo>
                    <a:pt x="107276" y="26380"/>
                    <a:pt x="107276" y="18536"/>
                    <a:pt x="99460" y="9426"/>
                  </a:cubicBezTo>
                  <a:cubicBezTo>
                    <a:pt x="95931" y="5124"/>
                    <a:pt x="87611" y="63"/>
                    <a:pt x="72989" y="63"/>
                  </a:cubicBezTo>
                  <a:cubicBezTo>
                    <a:pt x="54585" y="63"/>
                    <a:pt x="42736" y="10944"/>
                    <a:pt x="35677" y="26633"/>
                  </a:cubicBezTo>
                  <a:lnTo>
                    <a:pt x="35677" y="63"/>
                  </a:lnTo>
                  <a:lnTo>
                    <a:pt x="130" y="2846"/>
                  </a:lnTo>
                  <a:lnTo>
                    <a:pt x="130" y="10691"/>
                  </a:lnTo>
                  <a:cubicBezTo>
                    <a:pt x="17778" y="10691"/>
                    <a:pt x="19794" y="12462"/>
                    <a:pt x="19794" y="24862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815AED-08A4-0866-BD74-A448CAF2C2A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946593" y="4534658"/>
              <a:ext cx="58488" cy="253051"/>
            </a:xfrm>
            <a:custGeom>
              <a:avLst/>
              <a:gdLst>
                <a:gd name="connsiteX0" fmla="*/ 58624 w 58488"/>
                <a:gd name="connsiteY0" fmla="*/ 250583 h 253051"/>
                <a:gd name="connsiteX1" fmla="*/ 54339 w 58488"/>
                <a:gd name="connsiteY1" fmla="*/ 245016 h 253051"/>
                <a:gd name="connsiteX2" fmla="*/ 14758 w 58488"/>
                <a:gd name="connsiteY2" fmla="*/ 126588 h 253051"/>
                <a:gd name="connsiteX3" fmla="*/ 55347 w 58488"/>
                <a:gd name="connsiteY3" fmla="*/ 6895 h 253051"/>
                <a:gd name="connsiteX4" fmla="*/ 58624 w 58488"/>
                <a:gd name="connsiteY4" fmla="*/ 2593 h 253051"/>
                <a:gd name="connsiteX5" fmla="*/ 56103 w 58488"/>
                <a:gd name="connsiteY5" fmla="*/ 63 h 253051"/>
                <a:gd name="connsiteX6" fmla="*/ 16018 w 58488"/>
                <a:gd name="connsiteY6" fmla="*/ 49408 h 253051"/>
                <a:gd name="connsiteX7" fmla="*/ 136 w 58488"/>
                <a:gd name="connsiteY7" fmla="*/ 126588 h 253051"/>
                <a:gd name="connsiteX8" fmla="*/ 16775 w 58488"/>
                <a:gd name="connsiteY8" fmla="*/ 205540 h 253051"/>
                <a:gd name="connsiteX9" fmla="*/ 56103 w 58488"/>
                <a:gd name="connsiteY9" fmla="*/ 253114 h 253051"/>
                <a:gd name="connsiteX10" fmla="*/ 58624 w 58488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624" y="250583"/>
                  </a:moveTo>
                  <a:cubicBezTo>
                    <a:pt x="58624" y="249824"/>
                    <a:pt x="58624" y="249318"/>
                    <a:pt x="54339" y="245016"/>
                  </a:cubicBezTo>
                  <a:cubicBezTo>
                    <a:pt x="22825" y="213132"/>
                    <a:pt x="14758" y="165305"/>
                    <a:pt x="14758" y="126588"/>
                  </a:cubicBezTo>
                  <a:cubicBezTo>
                    <a:pt x="14758" y="82557"/>
                    <a:pt x="24338" y="38527"/>
                    <a:pt x="55347" y="6895"/>
                  </a:cubicBezTo>
                  <a:cubicBezTo>
                    <a:pt x="58624" y="3859"/>
                    <a:pt x="58624" y="3352"/>
                    <a:pt x="58624" y="2593"/>
                  </a:cubicBezTo>
                  <a:cubicBezTo>
                    <a:pt x="58624" y="822"/>
                    <a:pt x="57616" y="63"/>
                    <a:pt x="56103" y="63"/>
                  </a:cubicBezTo>
                  <a:cubicBezTo>
                    <a:pt x="53582" y="63"/>
                    <a:pt x="30893" y="17270"/>
                    <a:pt x="16018" y="49408"/>
                  </a:cubicBezTo>
                  <a:cubicBezTo>
                    <a:pt x="3161" y="77243"/>
                    <a:pt x="136" y="105332"/>
                    <a:pt x="136" y="126588"/>
                  </a:cubicBezTo>
                  <a:cubicBezTo>
                    <a:pt x="136" y="146326"/>
                    <a:pt x="2909" y="176945"/>
                    <a:pt x="16775" y="205540"/>
                  </a:cubicBezTo>
                  <a:cubicBezTo>
                    <a:pt x="31901" y="236666"/>
                    <a:pt x="53582" y="253114"/>
                    <a:pt x="56103" y="253114"/>
                  </a:cubicBezTo>
                  <a:cubicBezTo>
                    <a:pt x="57616" y="253114"/>
                    <a:pt x="58624" y="252355"/>
                    <a:pt x="58624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F016EB1E-28CD-2053-4516-1FA4330127A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032282" y="4555914"/>
              <a:ext cx="100590" cy="168531"/>
            </a:xfrm>
            <a:custGeom>
              <a:avLst/>
              <a:gdLst>
                <a:gd name="connsiteX0" fmla="*/ 19552 w 100590"/>
                <a:gd name="connsiteY0" fmla="*/ 149110 h 168531"/>
                <a:gd name="connsiteX1" fmla="*/ 46275 w 100590"/>
                <a:gd name="connsiteY1" fmla="*/ 123046 h 168531"/>
                <a:gd name="connsiteX2" fmla="*/ 100730 w 100590"/>
                <a:gd name="connsiteY2" fmla="*/ 49155 h 168531"/>
                <a:gd name="connsiteX3" fmla="*/ 47283 w 100590"/>
                <a:gd name="connsiteY3" fmla="*/ 63 h 168531"/>
                <a:gd name="connsiteX4" fmla="*/ 140 w 100590"/>
                <a:gd name="connsiteY4" fmla="*/ 45865 h 168531"/>
                <a:gd name="connsiteX5" fmla="*/ 13501 w 100590"/>
                <a:gd name="connsiteY5" fmla="*/ 60036 h 168531"/>
                <a:gd name="connsiteX6" fmla="*/ 26611 w 100590"/>
                <a:gd name="connsiteY6" fmla="*/ 46624 h 168531"/>
                <a:gd name="connsiteX7" fmla="*/ 13249 w 100590"/>
                <a:gd name="connsiteY7" fmla="*/ 33466 h 168531"/>
                <a:gd name="connsiteX8" fmla="*/ 9972 w 100590"/>
                <a:gd name="connsiteY8" fmla="*/ 33719 h 168531"/>
                <a:gd name="connsiteX9" fmla="*/ 44006 w 100590"/>
                <a:gd name="connsiteY9" fmla="*/ 7907 h 168531"/>
                <a:gd name="connsiteX10" fmla="*/ 77788 w 100590"/>
                <a:gd name="connsiteY10" fmla="*/ 49155 h 168531"/>
                <a:gd name="connsiteX11" fmla="*/ 51317 w 100590"/>
                <a:gd name="connsiteY11" fmla="*/ 105079 h 168531"/>
                <a:gd name="connsiteX12" fmla="*/ 2913 w 100590"/>
                <a:gd name="connsiteY12" fmla="*/ 159232 h 168531"/>
                <a:gd name="connsiteX13" fmla="*/ 140 w 100590"/>
                <a:gd name="connsiteY13" fmla="*/ 168595 h 168531"/>
                <a:gd name="connsiteX14" fmla="*/ 93671 w 100590"/>
                <a:gd name="connsiteY14" fmla="*/ 168595 h 168531"/>
                <a:gd name="connsiteX15" fmla="*/ 100730 w 100590"/>
                <a:gd name="connsiteY15" fmla="*/ 124564 h 168531"/>
                <a:gd name="connsiteX16" fmla="*/ 94427 w 100590"/>
                <a:gd name="connsiteY16" fmla="*/ 124564 h 168531"/>
                <a:gd name="connsiteX17" fmla="*/ 88881 w 100590"/>
                <a:gd name="connsiteY17" fmla="*/ 147085 h 168531"/>
                <a:gd name="connsiteX18" fmla="*/ 64931 w 100590"/>
                <a:gd name="connsiteY18" fmla="*/ 149110 h 168531"/>
                <a:gd name="connsiteX19" fmla="*/ 19552 w 100590"/>
                <a:gd name="connsiteY19" fmla="*/ 14911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590" h="168531">
                  <a:moveTo>
                    <a:pt x="19552" y="149110"/>
                  </a:moveTo>
                  <a:lnTo>
                    <a:pt x="46275" y="123046"/>
                  </a:lnTo>
                  <a:cubicBezTo>
                    <a:pt x="85604" y="88125"/>
                    <a:pt x="100730" y="74460"/>
                    <a:pt x="100730" y="49155"/>
                  </a:cubicBezTo>
                  <a:cubicBezTo>
                    <a:pt x="100730" y="20307"/>
                    <a:pt x="78041" y="63"/>
                    <a:pt x="47283" y="63"/>
                  </a:cubicBezTo>
                  <a:cubicBezTo>
                    <a:pt x="18795" y="63"/>
                    <a:pt x="140" y="23343"/>
                    <a:pt x="140" y="45865"/>
                  </a:cubicBezTo>
                  <a:cubicBezTo>
                    <a:pt x="140" y="60036"/>
                    <a:pt x="12745" y="60036"/>
                    <a:pt x="13501" y="60036"/>
                  </a:cubicBezTo>
                  <a:cubicBezTo>
                    <a:pt x="17787" y="60036"/>
                    <a:pt x="26611" y="56999"/>
                    <a:pt x="26611" y="46624"/>
                  </a:cubicBezTo>
                  <a:cubicBezTo>
                    <a:pt x="26611" y="40045"/>
                    <a:pt x="22073" y="33466"/>
                    <a:pt x="13249" y="33466"/>
                  </a:cubicBezTo>
                  <a:cubicBezTo>
                    <a:pt x="11232" y="33466"/>
                    <a:pt x="10728" y="33466"/>
                    <a:pt x="9972" y="33719"/>
                  </a:cubicBezTo>
                  <a:cubicBezTo>
                    <a:pt x="15770" y="17270"/>
                    <a:pt x="29384" y="7907"/>
                    <a:pt x="44006" y="7907"/>
                  </a:cubicBezTo>
                  <a:cubicBezTo>
                    <a:pt x="66948" y="7907"/>
                    <a:pt x="77788" y="28404"/>
                    <a:pt x="77788" y="49155"/>
                  </a:cubicBezTo>
                  <a:cubicBezTo>
                    <a:pt x="77788" y="69399"/>
                    <a:pt x="65183" y="89390"/>
                    <a:pt x="51317" y="105079"/>
                  </a:cubicBezTo>
                  <a:lnTo>
                    <a:pt x="2913" y="159232"/>
                  </a:lnTo>
                  <a:cubicBezTo>
                    <a:pt x="140" y="162015"/>
                    <a:pt x="140" y="162522"/>
                    <a:pt x="140" y="168595"/>
                  </a:cubicBezTo>
                  <a:lnTo>
                    <a:pt x="93671" y="168595"/>
                  </a:lnTo>
                  <a:lnTo>
                    <a:pt x="100730" y="124564"/>
                  </a:lnTo>
                  <a:lnTo>
                    <a:pt x="94427" y="124564"/>
                  </a:lnTo>
                  <a:cubicBezTo>
                    <a:pt x="93167" y="132155"/>
                    <a:pt x="91402" y="143290"/>
                    <a:pt x="88881" y="147085"/>
                  </a:cubicBezTo>
                  <a:cubicBezTo>
                    <a:pt x="87116" y="149110"/>
                    <a:pt x="70477" y="149110"/>
                    <a:pt x="64931" y="149110"/>
                  </a:cubicBezTo>
                  <a:lnTo>
                    <a:pt x="19552" y="14911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7F5D114-D446-0D12-11AB-98C17D2FB15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158084" y="4548829"/>
              <a:ext cx="132103" cy="227492"/>
            </a:xfrm>
            <a:custGeom>
              <a:avLst/>
              <a:gdLst>
                <a:gd name="connsiteX0" fmla="*/ 97962 w 132103"/>
                <a:gd name="connsiteY0" fmla="*/ 6136 h 227492"/>
                <a:gd name="connsiteX1" fmla="*/ 98718 w 132103"/>
                <a:gd name="connsiteY1" fmla="*/ 2593 h 227492"/>
                <a:gd name="connsiteX2" fmla="*/ 95693 w 132103"/>
                <a:gd name="connsiteY2" fmla="*/ 63 h 227492"/>
                <a:gd name="connsiteX3" fmla="*/ 91911 w 132103"/>
                <a:gd name="connsiteY3" fmla="*/ 5124 h 227492"/>
                <a:gd name="connsiteX4" fmla="*/ 77289 w 132103"/>
                <a:gd name="connsiteY4" fmla="*/ 63579 h 227492"/>
                <a:gd name="connsiteX5" fmla="*/ 144 w 132103"/>
                <a:gd name="connsiteY5" fmla="*/ 132915 h 227492"/>
                <a:gd name="connsiteX6" fmla="*/ 48549 w 132103"/>
                <a:gd name="connsiteY6" fmla="*/ 178717 h 227492"/>
                <a:gd name="connsiteX7" fmla="*/ 42751 w 132103"/>
                <a:gd name="connsiteY7" fmla="*/ 202504 h 227492"/>
                <a:gd name="connsiteX8" fmla="*/ 37204 w 132103"/>
                <a:gd name="connsiteY8" fmla="*/ 224772 h 227492"/>
                <a:gd name="connsiteX9" fmla="*/ 40229 w 132103"/>
                <a:gd name="connsiteY9" fmla="*/ 227556 h 227492"/>
                <a:gd name="connsiteX10" fmla="*/ 42751 w 132103"/>
                <a:gd name="connsiteY10" fmla="*/ 226543 h 227492"/>
                <a:gd name="connsiteX11" fmla="*/ 45524 w 132103"/>
                <a:gd name="connsiteY11" fmla="*/ 216421 h 227492"/>
                <a:gd name="connsiteX12" fmla="*/ 55104 w 132103"/>
                <a:gd name="connsiteY12" fmla="*/ 178717 h 227492"/>
                <a:gd name="connsiteX13" fmla="*/ 132248 w 132103"/>
                <a:gd name="connsiteY13" fmla="*/ 109381 h 227492"/>
                <a:gd name="connsiteX14" fmla="*/ 83844 w 132103"/>
                <a:gd name="connsiteY14" fmla="*/ 63579 h 227492"/>
                <a:gd name="connsiteX15" fmla="*/ 97962 w 132103"/>
                <a:gd name="connsiteY15" fmla="*/ 6136 h 227492"/>
                <a:gd name="connsiteX16" fmla="*/ 49810 w 132103"/>
                <a:gd name="connsiteY16" fmla="*/ 173150 h 227492"/>
                <a:gd name="connsiteX17" fmla="*/ 16531 w 132103"/>
                <a:gd name="connsiteY17" fmla="*/ 138229 h 227492"/>
                <a:gd name="connsiteX18" fmla="*/ 75777 w 132103"/>
                <a:gd name="connsiteY18" fmla="*/ 69146 h 227492"/>
                <a:gd name="connsiteX19" fmla="*/ 49810 w 132103"/>
                <a:gd name="connsiteY19" fmla="*/ 173150 h 227492"/>
                <a:gd name="connsiteX20" fmla="*/ 82331 w 132103"/>
                <a:gd name="connsiteY20" fmla="*/ 69146 h 227492"/>
                <a:gd name="connsiteX21" fmla="*/ 115862 w 132103"/>
                <a:gd name="connsiteY21" fmla="*/ 104067 h 227492"/>
                <a:gd name="connsiteX22" fmla="*/ 56364 w 132103"/>
                <a:gd name="connsiteY22" fmla="*/ 173150 h 227492"/>
                <a:gd name="connsiteX23" fmla="*/ 82331 w 132103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103" h="227492">
                  <a:moveTo>
                    <a:pt x="97962" y="6136"/>
                  </a:moveTo>
                  <a:cubicBezTo>
                    <a:pt x="97962" y="5630"/>
                    <a:pt x="98718" y="2846"/>
                    <a:pt x="98718" y="2593"/>
                  </a:cubicBezTo>
                  <a:cubicBezTo>
                    <a:pt x="98718" y="2340"/>
                    <a:pt x="98718" y="63"/>
                    <a:pt x="95693" y="63"/>
                  </a:cubicBezTo>
                  <a:cubicBezTo>
                    <a:pt x="93172" y="63"/>
                    <a:pt x="92920" y="822"/>
                    <a:pt x="91911" y="5124"/>
                  </a:cubicBezTo>
                  <a:lnTo>
                    <a:pt x="77289" y="63579"/>
                  </a:lnTo>
                  <a:cubicBezTo>
                    <a:pt x="37204" y="64844"/>
                    <a:pt x="144" y="98500"/>
                    <a:pt x="144" y="132915"/>
                  </a:cubicBezTo>
                  <a:cubicBezTo>
                    <a:pt x="144" y="156954"/>
                    <a:pt x="17792" y="176945"/>
                    <a:pt x="48549" y="178717"/>
                  </a:cubicBezTo>
                  <a:cubicBezTo>
                    <a:pt x="46532" y="186561"/>
                    <a:pt x="44767" y="194659"/>
                    <a:pt x="42751" y="202504"/>
                  </a:cubicBezTo>
                  <a:cubicBezTo>
                    <a:pt x="39725" y="214397"/>
                    <a:pt x="37204" y="224013"/>
                    <a:pt x="37204" y="224772"/>
                  </a:cubicBezTo>
                  <a:cubicBezTo>
                    <a:pt x="37204" y="227303"/>
                    <a:pt x="38969" y="227556"/>
                    <a:pt x="40229" y="227556"/>
                  </a:cubicBezTo>
                  <a:cubicBezTo>
                    <a:pt x="41490" y="227556"/>
                    <a:pt x="41994" y="227303"/>
                    <a:pt x="42751" y="226543"/>
                  </a:cubicBezTo>
                  <a:cubicBezTo>
                    <a:pt x="43255" y="226037"/>
                    <a:pt x="44767" y="219964"/>
                    <a:pt x="45524" y="216421"/>
                  </a:cubicBezTo>
                  <a:lnTo>
                    <a:pt x="55104" y="178717"/>
                  </a:lnTo>
                  <a:cubicBezTo>
                    <a:pt x="95693" y="177452"/>
                    <a:pt x="132248" y="143290"/>
                    <a:pt x="132248" y="109381"/>
                  </a:cubicBezTo>
                  <a:cubicBezTo>
                    <a:pt x="132248" y="89390"/>
                    <a:pt x="118887" y="66109"/>
                    <a:pt x="83844" y="63579"/>
                  </a:cubicBezTo>
                  <a:lnTo>
                    <a:pt x="97962" y="6136"/>
                  </a:lnTo>
                  <a:close/>
                  <a:moveTo>
                    <a:pt x="49810" y="173150"/>
                  </a:moveTo>
                  <a:cubicBezTo>
                    <a:pt x="34683" y="172391"/>
                    <a:pt x="16531" y="163534"/>
                    <a:pt x="16531" y="138229"/>
                  </a:cubicBezTo>
                  <a:cubicBezTo>
                    <a:pt x="16531" y="107863"/>
                    <a:pt x="38213" y="72435"/>
                    <a:pt x="75777" y="69146"/>
                  </a:cubicBezTo>
                  <a:lnTo>
                    <a:pt x="49810" y="173150"/>
                  </a:lnTo>
                  <a:close/>
                  <a:moveTo>
                    <a:pt x="82331" y="69146"/>
                  </a:moveTo>
                  <a:cubicBezTo>
                    <a:pt x="101491" y="70158"/>
                    <a:pt x="115862" y="81798"/>
                    <a:pt x="115862" y="104067"/>
                  </a:cubicBezTo>
                  <a:cubicBezTo>
                    <a:pt x="115862" y="133927"/>
                    <a:pt x="94180" y="170113"/>
                    <a:pt x="56364" y="173150"/>
                  </a:cubicBezTo>
                  <a:lnTo>
                    <a:pt x="82331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D2ADDEC-FA4A-1D26-BC02-61F20400E75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310314" y="4534658"/>
              <a:ext cx="58488" cy="253051"/>
            </a:xfrm>
            <a:custGeom>
              <a:avLst/>
              <a:gdLst>
                <a:gd name="connsiteX0" fmla="*/ 58639 w 58488"/>
                <a:gd name="connsiteY0" fmla="*/ 126588 h 253051"/>
                <a:gd name="connsiteX1" fmla="*/ 42000 w 58488"/>
                <a:gd name="connsiteY1" fmla="*/ 47636 h 253051"/>
                <a:gd name="connsiteX2" fmla="*/ 2672 w 58488"/>
                <a:gd name="connsiteY2" fmla="*/ 63 h 253051"/>
                <a:gd name="connsiteX3" fmla="*/ 150 w 58488"/>
                <a:gd name="connsiteY3" fmla="*/ 2593 h 253051"/>
                <a:gd name="connsiteX4" fmla="*/ 4940 w 58488"/>
                <a:gd name="connsiteY4" fmla="*/ 8413 h 253051"/>
                <a:gd name="connsiteX5" fmla="*/ 44017 w 58488"/>
                <a:gd name="connsiteY5" fmla="*/ 126588 h 253051"/>
                <a:gd name="connsiteX6" fmla="*/ 3428 w 58488"/>
                <a:gd name="connsiteY6" fmla="*/ 246281 h 253051"/>
                <a:gd name="connsiteX7" fmla="*/ 150 w 58488"/>
                <a:gd name="connsiteY7" fmla="*/ 250583 h 253051"/>
                <a:gd name="connsiteX8" fmla="*/ 2672 w 58488"/>
                <a:gd name="connsiteY8" fmla="*/ 253114 h 253051"/>
                <a:gd name="connsiteX9" fmla="*/ 42756 w 58488"/>
                <a:gd name="connsiteY9" fmla="*/ 203769 h 253051"/>
                <a:gd name="connsiteX10" fmla="*/ 58639 w 58488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639" y="126588"/>
                  </a:moveTo>
                  <a:cubicBezTo>
                    <a:pt x="58639" y="106850"/>
                    <a:pt x="55866" y="76231"/>
                    <a:pt x="42000" y="47636"/>
                  </a:cubicBezTo>
                  <a:cubicBezTo>
                    <a:pt x="26874" y="16511"/>
                    <a:pt x="5193" y="63"/>
                    <a:pt x="2672" y="63"/>
                  </a:cubicBezTo>
                  <a:cubicBezTo>
                    <a:pt x="1159" y="63"/>
                    <a:pt x="150" y="1075"/>
                    <a:pt x="150" y="2593"/>
                  </a:cubicBezTo>
                  <a:cubicBezTo>
                    <a:pt x="150" y="3352"/>
                    <a:pt x="150" y="3859"/>
                    <a:pt x="4940" y="8413"/>
                  </a:cubicBezTo>
                  <a:cubicBezTo>
                    <a:pt x="29647" y="33466"/>
                    <a:pt x="44017" y="73701"/>
                    <a:pt x="44017" y="126588"/>
                  </a:cubicBezTo>
                  <a:cubicBezTo>
                    <a:pt x="44017" y="169860"/>
                    <a:pt x="34689" y="214397"/>
                    <a:pt x="3428" y="246281"/>
                  </a:cubicBezTo>
                  <a:cubicBezTo>
                    <a:pt x="150" y="249318"/>
                    <a:pt x="150" y="249824"/>
                    <a:pt x="150" y="250583"/>
                  </a:cubicBezTo>
                  <a:cubicBezTo>
                    <a:pt x="150" y="252102"/>
                    <a:pt x="1159" y="253114"/>
                    <a:pt x="2672" y="253114"/>
                  </a:cubicBezTo>
                  <a:cubicBezTo>
                    <a:pt x="5193" y="253114"/>
                    <a:pt x="27882" y="235906"/>
                    <a:pt x="42756" y="203769"/>
                  </a:cubicBezTo>
                  <a:cubicBezTo>
                    <a:pt x="55614" y="175933"/>
                    <a:pt x="58639" y="147845"/>
                    <a:pt x="58639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56649DA-0B3B-0AC8-61B9-4F940532419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464126" y="4576917"/>
              <a:ext cx="167651" cy="168531"/>
            </a:xfrm>
            <a:custGeom>
              <a:avLst/>
              <a:gdLst>
                <a:gd name="connsiteX0" fmla="*/ 89150 w 167651"/>
                <a:gd name="connsiteY0" fmla="*/ 89390 h 168531"/>
                <a:gd name="connsiteX1" fmla="*/ 159488 w 167651"/>
                <a:gd name="connsiteY1" fmla="*/ 89390 h 168531"/>
                <a:gd name="connsiteX2" fmla="*/ 167808 w 167651"/>
                <a:gd name="connsiteY2" fmla="*/ 84329 h 168531"/>
                <a:gd name="connsiteX3" fmla="*/ 159488 w 167651"/>
                <a:gd name="connsiteY3" fmla="*/ 79268 h 168531"/>
                <a:gd name="connsiteX4" fmla="*/ 89150 w 167651"/>
                <a:gd name="connsiteY4" fmla="*/ 79268 h 168531"/>
                <a:gd name="connsiteX5" fmla="*/ 89150 w 167651"/>
                <a:gd name="connsiteY5" fmla="*/ 8413 h 168531"/>
                <a:gd name="connsiteX6" fmla="*/ 84108 w 167651"/>
                <a:gd name="connsiteY6" fmla="*/ 63 h 168531"/>
                <a:gd name="connsiteX7" fmla="*/ 79066 w 167651"/>
                <a:gd name="connsiteY7" fmla="*/ 8413 h 168531"/>
                <a:gd name="connsiteX8" fmla="*/ 79066 w 167651"/>
                <a:gd name="connsiteY8" fmla="*/ 79268 h 168531"/>
                <a:gd name="connsiteX9" fmla="*/ 8476 w 167651"/>
                <a:gd name="connsiteY9" fmla="*/ 79268 h 168531"/>
                <a:gd name="connsiteX10" fmla="*/ 157 w 167651"/>
                <a:gd name="connsiteY10" fmla="*/ 84329 h 168531"/>
                <a:gd name="connsiteX11" fmla="*/ 8476 w 167651"/>
                <a:gd name="connsiteY11" fmla="*/ 89390 h 168531"/>
                <a:gd name="connsiteX12" fmla="*/ 79066 w 167651"/>
                <a:gd name="connsiteY12" fmla="*/ 89390 h 168531"/>
                <a:gd name="connsiteX13" fmla="*/ 79066 w 167651"/>
                <a:gd name="connsiteY13" fmla="*/ 160244 h 168531"/>
                <a:gd name="connsiteX14" fmla="*/ 84108 w 167651"/>
                <a:gd name="connsiteY14" fmla="*/ 168595 h 168531"/>
                <a:gd name="connsiteX15" fmla="*/ 89150 w 167651"/>
                <a:gd name="connsiteY15" fmla="*/ 160244 h 168531"/>
                <a:gd name="connsiteX16" fmla="*/ 89150 w 167651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651" h="168531">
                  <a:moveTo>
                    <a:pt x="89150" y="89390"/>
                  </a:moveTo>
                  <a:lnTo>
                    <a:pt x="159488" y="89390"/>
                  </a:lnTo>
                  <a:cubicBezTo>
                    <a:pt x="163017" y="89390"/>
                    <a:pt x="167808" y="89390"/>
                    <a:pt x="167808" y="84329"/>
                  </a:cubicBezTo>
                  <a:cubicBezTo>
                    <a:pt x="167808" y="79268"/>
                    <a:pt x="163017" y="79268"/>
                    <a:pt x="159488" y="79268"/>
                  </a:cubicBezTo>
                  <a:lnTo>
                    <a:pt x="89150" y="79268"/>
                  </a:lnTo>
                  <a:lnTo>
                    <a:pt x="89150" y="8413"/>
                  </a:lnTo>
                  <a:cubicBezTo>
                    <a:pt x="89150" y="4871"/>
                    <a:pt x="89150" y="63"/>
                    <a:pt x="84108" y="63"/>
                  </a:cubicBezTo>
                  <a:cubicBezTo>
                    <a:pt x="79066" y="63"/>
                    <a:pt x="79066" y="4871"/>
                    <a:pt x="79066" y="8413"/>
                  </a:cubicBezTo>
                  <a:lnTo>
                    <a:pt x="79066" y="79268"/>
                  </a:lnTo>
                  <a:lnTo>
                    <a:pt x="8476" y="79268"/>
                  </a:lnTo>
                  <a:cubicBezTo>
                    <a:pt x="4947" y="79268"/>
                    <a:pt x="157" y="79268"/>
                    <a:pt x="157" y="84329"/>
                  </a:cubicBezTo>
                  <a:cubicBezTo>
                    <a:pt x="157" y="89390"/>
                    <a:pt x="4947" y="89390"/>
                    <a:pt x="8476" y="89390"/>
                  </a:cubicBezTo>
                  <a:lnTo>
                    <a:pt x="79066" y="89390"/>
                  </a:lnTo>
                  <a:lnTo>
                    <a:pt x="79066" y="160244"/>
                  </a:lnTo>
                  <a:cubicBezTo>
                    <a:pt x="79066" y="163787"/>
                    <a:pt x="79066" y="168595"/>
                    <a:pt x="84108" y="168595"/>
                  </a:cubicBezTo>
                  <a:cubicBezTo>
                    <a:pt x="89150" y="168595"/>
                    <a:pt x="89150" y="163787"/>
                    <a:pt x="89150" y="160244"/>
                  </a:cubicBezTo>
                  <a:lnTo>
                    <a:pt x="89150" y="893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1FA29B8-9782-AF00-6AAC-094BEC83ACD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711695" y="4615381"/>
              <a:ext cx="133364" cy="111848"/>
            </a:xfrm>
            <a:custGeom>
              <a:avLst/>
              <a:gdLst>
                <a:gd name="connsiteX0" fmla="*/ 121178 w 133364"/>
                <a:gd name="connsiteY0" fmla="*/ 14740 h 111848"/>
                <a:gd name="connsiteX1" fmla="*/ 133531 w 133364"/>
                <a:gd name="connsiteY1" fmla="*/ 6136 h 111848"/>
                <a:gd name="connsiteX2" fmla="*/ 123699 w 133364"/>
                <a:gd name="connsiteY2" fmla="*/ 63 h 111848"/>
                <a:gd name="connsiteX3" fmla="*/ 66218 w 133364"/>
                <a:gd name="connsiteY3" fmla="*/ 63 h 111848"/>
                <a:gd name="connsiteX4" fmla="*/ 166 w 133364"/>
                <a:gd name="connsiteY4" fmla="*/ 71929 h 111848"/>
                <a:gd name="connsiteX5" fmla="*/ 37982 w 133364"/>
                <a:gd name="connsiteY5" fmla="*/ 111911 h 111848"/>
                <a:gd name="connsiteX6" fmla="*/ 101261 w 133364"/>
                <a:gd name="connsiteY6" fmla="*/ 42322 h 111848"/>
                <a:gd name="connsiteX7" fmla="*/ 93446 w 133364"/>
                <a:gd name="connsiteY7" fmla="*/ 14740 h 111848"/>
                <a:gd name="connsiteX8" fmla="*/ 121178 w 133364"/>
                <a:gd name="connsiteY8" fmla="*/ 14740 h 111848"/>
                <a:gd name="connsiteX9" fmla="*/ 38235 w 133364"/>
                <a:gd name="connsiteY9" fmla="*/ 106344 h 111848"/>
                <a:gd name="connsiteX10" fmla="*/ 15797 w 133364"/>
                <a:gd name="connsiteY10" fmla="*/ 79015 h 111848"/>
                <a:gd name="connsiteX11" fmla="*/ 27646 w 133364"/>
                <a:gd name="connsiteY11" fmla="*/ 35743 h 111848"/>
                <a:gd name="connsiteX12" fmla="*/ 61933 w 133364"/>
                <a:gd name="connsiteY12" fmla="*/ 14740 h 111848"/>
                <a:gd name="connsiteX13" fmla="*/ 85126 w 133364"/>
                <a:gd name="connsiteY13" fmla="*/ 39286 h 111848"/>
                <a:gd name="connsiteX14" fmla="*/ 71513 w 133364"/>
                <a:gd name="connsiteY14" fmla="*/ 84835 h 111848"/>
                <a:gd name="connsiteX15" fmla="*/ 38235 w 133364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64" h="111848">
                  <a:moveTo>
                    <a:pt x="121178" y="14740"/>
                  </a:moveTo>
                  <a:cubicBezTo>
                    <a:pt x="124455" y="14740"/>
                    <a:pt x="133531" y="14740"/>
                    <a:pt x="133531" y="6136"/>
                  </a:cubicBezTo>
                  <a:cubicBezTo>
                    <a:pt x="133531" y="63"/>
                    <a:pt x="128237" y="63"/>
                    <a:pt x="123699" y="63"/>
                  </a:cubicBezTo>
                  <a:lnTo>
                    <a:pt x="66218" y="63"/>
                  </a:lnTo>
                  <a:cubicBezTo>
                    <a:pt x="28150" y="63"/>
                    <a:pt x="166" y="41816"/>
                    <a:pt x="166" y="71929"/>
                  </a:cubicBezTo>
                  <a:cubicBezTo>
                    <a:pt x="166" y="94198"/>
                    <a:pt x="15041" y="111911"/>
                    <a:pt x="37982" y="111911"/>
                  </a:cubicBezTo>
                  <a:cubicBezTo>
                    <a:pt x="67731" y="111911"/>
                    <a:pt x="101261" y="81292"/>
                    <a:pt x="101261" y="42322"/>
                  </a:cubicBezTo>
                  <a:cubicBezTo>
                    <a:pt x="101261" y="38020"/>
                    <a:pt x="101261" y="25874"/>
                    <a:pt x="93446" y="14740"/>
                  </a:cubicBezTo>
                  <a:lnTo>
                    <a:pt x="121178" y="14740"/>
                  </a:lnTo>
                  <a:close/>
                  <a:moveTo>
                    <a:pt x="38235" y="106344"/>
                  </a:moveTo>
                  <a:cubicBezTo>
                    <a:pt x="25881" y="106344"/>
                    <a:pt x="15797" y="97234"/>
                    <a:pt x="15797" y="79015"/>
                  </a:cubicBezTo>
                  <a:cubicBezTo>
                    <a:pt x="15797" y="71423"/>
                    <a:pt x="18822" y="50673"/>
                    <a:pt x="27646" y="35743"/>
                  </a:cubicBezTo>
                  <a:cubicBezTo>
                    <a:pt x="38235" y="18282"/>
                    <a:pt x="53361" y="14740"/>
                    <a:pt x="61933" y="14740"/>
                  </a:cubicBezTo>
                  <a:cubicBezTo>
                    <a:pt x="83110" y="14740"/>
                    <a:pt x="85126" y="31441"/>
                    <a:pt x="85126" y="39286"/>
                  </a:cubicBezTo>
                  <a:cubicBezTo>
                    <a:pt x="85126" y="51179"/>
                    <a:pt x="80084" y="71929"/>
                    <a:pt x="71513" y="84835"/>
                  </a:cubicBezTo>
                  <a:cubicBezTo>
                    <a:pt x="61681" y="99765"/>
                    <a:pt x="48067" y="106344"/>
                    <a:pt x="38235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CC1A5C7-14F3-86B7-69D4-E21566C1317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875512" y="4499764"/>
              <a:ext cx="45883" cy="176958"/>
            </a:xfrm>
            <a:custGeom>
              <a:avLst/>
              <a:gdLst>
                <a:gd name="connsiteX0" fmla="*/ 42526 w 45883"/>
                <a:gd name="connsiteY0" fmla="*/ 59 h 176958"/>
                <a:gd name="connsiteX1" fmla="*/ 173 w 45883"/>
                <a:gd name="connsiteY1" fmla="*/ 88450 h 176958"/>
                <a:gd name="connsiteX2" fmla="*/ 42526 w 45883"/>
                <a:gd name="connsiteY2" fmla="*/ 177018 h 176958"/>
                <a:gd name="connsiteX3" fmla="*/ 46056 w 45883"/>
                <a:gd name="connsiteY3" fmla="*/ 174892 h 176958"/>
                <a:gd name="connsiteX4" fmla="*/ 44291 w 45883"/>
                <a:gd name="connsiteY4" fmla="*/ 172235 h 176958"/>
                <a:gd name="connsiteX5" fmla="*/ 12173 w 45883"/>
                <a:gd name="connsiteY5" fmla="*/ 88627 h 176958"/>
                <a:gd name="connsiteX6" fmla="*/ 44821 w 45883"/>
                <a:gd name="connsiteY6" fmla="*/ 4310 h 176958"/>
                <a:gd name="connsiteX7" fmla="*/ 46056 w 45883"/>
                <a:gd name="connsiteY7" fmla="*/ 2185 h 176958"/>
                <a:gd name="connsiteX8" fmla="*/ 42526 w 45883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3" h="176958">
                  <a:moveTo>
                    <a:pt x="42526" y="59"/>
                  </a:moveTo>
                  <a:cubicBezTo>
                    <a:pt x="8996" y="23795"/>
                    <a:pt x="173" y="61348"/>
                    <a:pt x="173" y="88450"/>
                  </a:cubicBezTo>
                  <a:cubicBezTo>
                    <a:pt x="173" y="113426"/>
                    <a:pt x="7584" y="152219"/>
                    <a:pt x="42526" y="177018"/>
                  </a:cubicBezTo>
                  <a:cubicBezTo>
                    <a:pt x="43938" y="177018"/>
                    <a:pt x="46056" y="177018"/>
                    <a:pt x="46056" y="174892"/>
                  </a:cubicBezTo>
                  <a:cubicBezTo>
                    <a:pt x="46056" y="173829"/>
                    <a:pt x="45527" y="173475"/>
                    <a:pt x="44291" y="172235"/>
                  </a:cubicBezTo>
                  <a:cubicBezTo>
                    <a:pt x="20820" y="150979"/>
                    <a:pt x="12173" y="120866"/>
                    <a:pt x="12173" y="88627"/>
                  </a:cubicBezTo>
                  <a:cubicBezTo>
                    <a:pt x="12173" y="40800"/>
                    <a:pt x="30350" y="17418"/>
                    <a:pt x="44821" y="4310"/>
                  </a:cubicBezTo>
                  <a:cubicBezTo>
                    <a:pt x="45527" y="3602"/>
                    <a:pt x="46056" y="3070"/>
                    <a:pt x="46056" y="2185"/>
                  </a:cubicBezTo>
                  <a:cubicBezTo>
                    <a:pt x="46056" y="59"/>
                    <a:pt x="43938" y="59"/>
                    <a:pt x="42526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D653D78-B33E-619E-AF8D-D3A6831B117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943531" y="4514998"/>
              <a:ext cx="81178" cy="121160"/>
            </a:xfrm>
            <a:custGeom>
              <a:avLst/>
              <a:gdLst>
                <a:gd name="connsiteX0" fmla="*/ 38824 w 81178"/>
                <a:gd name="connsiteY0" fmla="*/ 58514 h 121160"/>
                <a:gd name="connsiteX1" fmla="*/ 62471 w 81178"/>
                <a:gd name="connsiteY1" fmla="*/ 87033 h 121160"/>
                <a:gd name="connsiteX2" fmla="*/ 39530 w 81178"/>
                <a:gd name="connsiteY2" fmla="*/ 115552 h 121160"/>
                <a:gd name="connsiteX3" fmla="*/ 9529 w 81178"/>
                <a:gd name="connsiteY3" fmla="*/ 103152 h 121160"/>
                <a:gd name="connsiteX4" fmla="*/ 19764 w 81178"/>
                <a:gd name="connsiteY4" fmla="*/ 93233 h 121160"/>
                <a:gd name="connsiteX5" fmla="*/ 10058 w 81178"/>
                <a:gd name="connsiteY5" fmla="*/ 83490 h 121160"/>
                <a:gd name="connsiteX6" fmla="*/ 176 w 81178"/>
                <a:gd name="connsiteY6" fmla="*/ 93764 h 121160"/>
                <a:gd name="connsiteX7" fmla="*/ 39882 w 81178"/>
                <a:gd name="connsiteY7" fmla="*/ 121220 h 121160"/>
                <a:gd name="connsiteX8" fmla="*/ 81354 w 81178"/>
                <a:gd name="connsiteY8" fmla="*/ 87033 h 121160"/>
                <a:gd name="connsiteX9" fmla="*/ 50647 w 81178"/>
                <a:gd name="connsiteY9" fmla="*/ 55325 h 121160"/>
                <a:gd name="connsiteX10" fmla="*/ 75883 w 81178"/>
                <a:gd name="connsiteY10" fmla="*/ 24504 h 121160"/>
                <a:gd name="connsiteX11" fmla="*/ 40235 w 81178"/>
                <a:gd name="connsiteY11" fmla="*/ 59 h 121160"/>
                <a:gd name="connsiteX12" fmla="*/ 5646 w 81178"/>
                <a:gd name="connsiteY12" fmla="*/ 23795 h 121160"/>
                <a:gd name="connsiteX13" fmla="*/ 14823 w 81178"/>
                <a:gd name="connsiteY13" fmla="*/ 33184 h 121160"/>
                <a:gd name="connsiteX14" fmla="*/ 23823 w 81178"/>
                <a:gd name="connsiteY14" fmla="*/ 24150 h 121160"/>
                <a:gd name="connsiteX15" fmla="*/ 14823 w 81178"/>
                <a:gd name="connsiteY15" fmla="*/ 14939 h 121160"/>
                <a:gd name="connsiteX16" fmla="*/ 39706 w 81178"/>
                <a:gd name="connsiteY16" fmla="*/ 5196 h 121160"/>
                <a:gd name="connsiteX17" fmla="*/ 58765 w 81178"/>
                <a:gd name="connsiteY17" fmla="*/ 24504 h 121160"/>
                <a:gd name="connsiteX18" fmla="*/ 51706 w 81178"/>
                <a:gd name="connsiteY18" fmla="*/ 45583 h 121160"/>
                <a:gd name="connsiteX19" fmla="*/ 32118 w 81178"/>
                <a:gd name="connsiteY19" fmla="*/ 53200 h 121160"/>
                <a:gd name="connsiteX20" fmla="*/ 26470 w 81178"/>
                <a:gd name="connsiteY20" fmla="*/ 53731 h 121160"/>
                <a:gd name="connsiteX21" fmla="*/ 24706 w 81178"/>
                <a:gd name="connsiteY21" fmla="*/ 56034 h 121160"/>
                <a:gd name="connsiteX22" fmla="*/ 29294 w 81178"/>
                <a:gd name="connsiteY22" fmla="*/ 58514 h 121160"/>
                <a:gd name="connsiteX23" fmla="*/ 38824 w 81178"/>
                <a:gd name="connsiteY23" fmla="*/ 58514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178" h="121160">
                  <a:moveTo>
                    <a:pt x="38824" y="58514"/>
                  </a:moveTo>
                  <a:cubicBezTo>
                    <a:pt x="52589" y="58514"/>
                    <a:pt x="62471" y="68079"/>
                    <a:pt x="62471" y="87033"/>
                  </a:cubicBezTo>
                  <a:cubicBezTo>
                    <a:pt x="62471" y="108998"/>
                    <a:pt x="49765" y="115552"/>
                    <a:pt x="39530" y="115552"/>
                  </a:cubicBezTo>
                  <a:cubicBezTo>
                    <a:pt x="32471" y="115552"/>
                    <a:pt x="16941" y="113603"/>
                    <a:pt x="9529" y="103152"/>
                  </a:cubicBezTo>
                  <a:cubicBezTo>
                    <a:pt x="17823" y="102798"/>
                    <a:pt x="19764" y="96952"/>
                    <a:pt x="19764" y="93233"/>
                  </a:cubicBezTo>
                  <a:cubicBezTo>
                    <a:pt x="19764" y="87564"/>
                    <a:pt x="15529" y="83490"/>
                    <a:pt x="10058" y="83490"/>
                  </a:cubicBezTo>
                  <a:cubicBezTo>
                    <a:pt x="5117" y="83490"/>
                    <a:pt x="176" y="86501"/>
                    <a:pt x="176" y="93764"/>
                  </a:cubicBezTo>
                  <a:cubicBezTo>
                    <a:pt x="176" y="110415"/>
                    <a:pt x="18529" y="121220"/>
                    <a:pt x="39882" y="121220"/>
                  </a:cubicBezTo>
                  <a:cubicBezTo>
                    <a:pt x="64412" y="121220"/>
                    <a:pt x="81354" y="104746"/>
                    <a:pt x="81354" y="87033"/>
                  </a:cubicBezTo>
                  <a:cubicBezTo>
                    <a:pt x="81354" y="73216"/>
                    <a:pt x="70060" y="59400"/>
                    <a:pt x="50647" y="55325"/>
                  </a:cubicBezTo>
                  <a:cubicBezTo>
                    <a:pt x="69177" y="48594"/>
                    <a:pt x="75883" y="35309"/>
                    <a:pt x="75883" y="24504"/>
                  </a:cubicBezTo>
                  <a:cubicBezTo>
                    <a:pt x="75883" y="10510"/>
                    <a:pt x="59824" y="59"/>
                    <a:pt x="40235" y="59"/>
                  </a:cubicBezTo>
                  <a:cubicBezTo>
                    <a:pt x="20647" y="59"/>
                    <a:pt x="5646" y="9624"/>
                    <a:pt x="5646" y="23795"/>
                  </a:cubicBezTo>
                  <a:cubicBezTo>
                    <a:pt x="5646" y="29818"/>
                    <a:pt x="9529" y="33184"/>
                    <a:pt x="14823" y="33184"/>
                  </a:cubicBezTo>
                  <a:cubicBezTo>
                    <a:pt x="20294" y="33184"/>
                    <a:pt x="23823" y="29109"/>
                    <a:pt x="23823" y="24150"/>
                  </a:cubicBezTo>
                  <a:cubicBezTo>
                    <a:pt x="23823" y="19013"/>
                    <a:pt x="20294" y="15293"/>
                    <a:pt x="14823" y="14939"/>
                  </a:cubicBezTo>
                  <a:cubicBezTo>
                    <a:pt x="21000" y="7145"/>
                    <a:pt x="33176" y="5196"/>
                    <a:pt x="39706" y="5196"/>
                  </a:cubicBezTo>
                  <a:cubicBezTo>
                    <a:pt x="47647" y="5196"/>
                    <a:pt x="58765" y="9093"/>
                    <a:pt x="58765" y="24504"/>
                  </a:cubicBezTo>
                  <a:cubicBezTo>
                    <a:pt x="58765" y="31944"/>
                    <a:pt x="56295" y="40092"/>
                    <a:pt x="51706" y="45583"/>
                  </a:cubicBezTo>
                  <a:cubicBezTo>
                    <a:pt x="45883" y="52314"/>
                    <a:pt x="40941" y="52668"/>
                    <a:pt x="32118" y="53200"/>
                  </a:cubicBezTo>
                  <a:cubicBezTo>
                    <a:pt x="27706" y="53554"/>
                    <a:pt x="27353" y="53554"/>
                    <a:pt x="26470" y="53731"/>
                  </a:cubicBezTo>
                  <a:cubicBezTo>
                    <a:pt x="26117" y="53731"/>
                    <a:pt x="24706" y="54086"/>
                    <a:pt x="24706" y="56034"/>
                  </a:cubicBezTo>
                  <a:cubicBezTo>
                    <a:pt x="24706" y="58514"/>
                    <a:pt x="26294" y="58514"/>
                    <a:pt x="29294" y="58514"/>
                  </a:cubicBezTo>
                  <a:lnTo>
                    <a:pt x="38824" y="58514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221ABB8-9E21-0C3D-4C2C-1179DFE94A9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047024" y="4499764"/>
              <a:ext cx="45706" cy="176958"/>
            </a:xfrm>
            <a:custGeom>
              <a:avLst/>
              <a:gdLst>
                <a:gd name="connsiteX0" fmla="*/ 3533 w 45706"/>
                <a:gd name="connsiteY0" fmla="*/ 59 h 176958"/>
                <a:gd name="connsiteX1" fmla="*/ 180 w 45706"/>
                <a:gd name="connsiteY1" fmla="*/ 2185 h 176958"/>
                <a:gd name="connsiteX2" fmla="*/ 1768 w 45706"/>
                <a:gd name="connsiteY2" fmla="*/ 4842 h 176958"/>
                <a:gd name="connsiteX3" fmla="*/ 33886 w 45706"/>
                <a:gd name="connsiteY3" fmla="*/ 88450 h 176958"/>
                <a:gd name="connsiteX4" fmla="*/ 3356 w 45706"/>
                <a:gd name="connsiteY4" fmla="*/ 170818 h 176958"/>
                <a:gd name="connsiteX5" fmla="*/ 180 w 45706"/>
                <a:gd name="connsiteY5" fmla="*/ 174892 h 176958"/>
                <a:gd name="connsiteX6" fmla="*/ 2474 w 45706"/>
                <a:gd name="connsiteY6" fmla="*/ 177018 h 176958"/>
                <a:gd name="connsiteX7" fmla="*/ 33004 w 45706"/>
                <a:gd name="connsiteY7" fmla="*/ 143185 h 176958"/>
                <a:gd name="connsiteX8" fmla="*/ 45887 w 45706"/>
                <a:gd name="connsiteY8" fmla="*/ 88627 h 176958"/>
                <a:gd name="connsiteX9" fmla="*/ 3533 w 45706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6" h="176958">
                  <a:moveTo>
                    <a:pt x="3533" y="59"/>
                  </a:moveTo>
                  <a:cubicBezTo>
                    <a:pt x="2297" y="59"/>
                    <a:pt x="180" y="59"/>
                    <a:pt x="180" y="2185"/>
                  </a:cubicBezTo>
                  <a:cubicBezTo>
                    <a:pt x="180" y="3070"/>
                    <a:pt x="709" y="3602"/>
                    <a:pt x="1768" y="4842"/>
                  </a:cubicBezTo>
                  <a:cubicBezTo>
                    <a:pt x="16945" y="18836"/>
                    <a:pt x="33886" y="42749"/>
                    <a:pt x="33886" y="88450"/>
                  </a:cubicBezTo>
                  <a:cubicBezTo>
                    <a:pt x="33886" y="125471"/>
                    <a:pt x="22415" y="153459"/>
                    <a:pt x="3356" y="170818"/>
                  </a:cubicBezTo>
                  <a:cubicBezTo>
                    <a:pt x="356" y="173829"/>
                    <a:pt x="180" y="174006"/>
                    <a:pt x="180" y="174892"/>
                  </a:cubicBezTo>
                  <a:cubicBezTo>
                    <a:pt x="180" y="175778"/>
                    <a:pt x="709" y="177018"/>
                    <a:pt x="2474" y="177018"/>
                  </a:cubicBezTo>
                  <a:cubicBezTo>
                    <a:pt x="4591" y="177018"/>
                    <a:pt x="21357" y="165327"/>
                    <a:pt x="33004" y="143185"/>
                  </a:cubicBezTo>
                  <a:cubicBezTo>
                    <a:pt x="40769" y="128483"/>
                    <a:pt x="45887" y="109352"/>
                    <a:pt x="45887" y="88627"/>
                  </a:cubicBezTo>
                  <a:cubicBezTo>
                    <a:pt x="45887" y="63651"/>
                    <a:pt x="38475" y="24858"/>
                    <a:pt x="3533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F1C3832-5636-1EB9-91FA-7670AE5B71C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176219" y="4611079"/>
              <a:ext cx="82438" cy="116150"/>
            </a:xfrm>
            <a:custGeom>
              <a:avLst/>
              <a:gdLst>
                <a:gd name="connsiteX0" fmla="*/ 44304 w 82438"/>
                <a:gd name="connsiteY0" fmla="*/ 64338 h 116150"/>
                <a:gd name="connsiteX1" fmla="*/ 70523 w 82438"/>
                <a:gd name="connsiteY1" fmla="*/ 87618 h 116150"/>
                <a:gd name="connsiteX2" fmla="*/ 42035 w 82438"/>
                <a:gd name="connsiteY2" fmla="*/ 110646 h 116150"/>
                <a:gd name="connsiteX3" fmla="*/ 6992 w 82438"/>
                <a:gd name="connsiteY3" fmla="*/ 74713 h 116150"/>
                <a:gd name="connsiteX4" fmla="*/ 3462 w 82438"/>
                <a:gd name="connsiteY4" fmla="*/ 70411 h 116150"/>
                <a:gd name="connsiteX5" fmla="*/ 185 w 82438"/>
                <a:gd name="connsiteY5" fmla="*/ 76737 h 116150"/>
                <a:gd name="connsiteX6" fmla="*/ 185 w 82438"/>
                <a:gd name="connsiteY6" fmla="*/ 110140 h 116150"/>
                <a:gd name="connsiteX7" fmla="*/ 2958 w 82438"/>
                <a:gd name="connsiteY7" fmla="*/ 116213 h 116150"/>
                <a:gd name="connsiteX8" fmla="*/ 9261 w 82438"/>
                <a:gd name="connsiteY8" fmla="*/ 111152 h 116150"/>
                <a:gd name="connsiteX9" fmla="*/ 14303 w 82438"/>
                <a:gd name="connsiteY9" fmla="*/ 105332 h 116150"/>
                <a:gd name="connsiteX10" fmla="*/ 42035 w 82438"/>
                <a:gd name="connsiteY10" fmla="*/ 116213 h 116150"/>
                <a:gd name="connsiteX11" fmla="*/ 82624 w 82438"/>
                <a:gd name="connsiteY11" fmla="*/ 81039 h 116150"/>
                <a:gd name="connsiteX12" fmla="*/ 72035 w 82438"/>
                <a:gd name="connsiteY12" fmla="*/ 56999 h 116150"/>
                <a:gd name="connsiteX13" fmla="*/ 43295 w 82438"/>
                <a:gd name="connsiteY13" fmla="*/ 44853 h 116150"/>
                <a:gd name="connsiteX14" fmla="*/ 12286 w 82438"/>
                <a:gd name="connsiteY14" fmla="*/ 24103 h 116150"/>
                <a:gd name="connsiteX15" fmla="*/ 40522 w 82438"/>
                <a:gd name="connsiteY15" fmla="*/ 4871 h 116150"/>
                <a:gd name="connsiteX16" fmla="*/ 70018 w 82438"/>
                <a:gd name="connsiteY16" fmla="*/ 35490 h 116150"/>
                <a:gd name="connsiteX17" fmla="*/ 73044 w 82438"/>
                <a:gd name="connsiteY17" fmla="*/ 37767 h 116150"/>
                <a:gd name="connsiteX18" fmla="*/ 76321 w 82438"/>
                <a:gd name="connsiteY18" fmla="*/ 31694 h 116150"/>
                <a:gd name="connsiteX19" fmla="*/ 76321 w 82438"/>
                <a:gd name="connsiteY19" fmla="*/ 6136 h 116150"/>
                <a:gd name="connsiteX20" fmla="*/ 73548 w 82438"/>
                <a:gd name="connsiteY20" fmla="*/ 63 h 116150"/>
                <a:gd name="connsiteX21" fmla="*/ 68506 w 82438"/>
                <a:gd name="connsiteY21" fmla="*/ 3099 h 116150"/>
                <a:gd name="connsiteX22" fmla="*/ 64220 w 82438"/>
                <a:gd name="connsiteY22" fmla="*/ 7148 h 116150"/>
                <a:gd name="connsiteX23" fmla="*/ 40522 w 82438"/>
                <a:gd name="connsiteY23" fmla="*/ 63 h 116150"/>
                <a:gd name="connsiteX24" fmla="*/ 185 w 82438"/>
                <a:gd name="connsiteY24" fmla="*/ 31188 h 116150"/>
                <a:gd name="connsiteX25" fmla="*/ 11025 w 82438"/>
                <a:gd name="connsiteY25" fmla="*/ 52697 h 116150"/>
                <a:gd name="connsiteX26" fmla="*/ 44304 w 82438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438" h="116150">
                  <a:moveTo>
                    <a:pt x="44304" y="64338"/>
                  </a:moveTo>
                  <a:cubicBezTo>
                    <a:pt x="49850" y="65350"/>
                    <a:pt x="70523" y="69399"/>
                    <a:pt x="70523" y="87618"/>
                  </a:cubicBezTo>
                  <a:cubicBezTo>
                    <a:pt x="70523" y="100524"/>
                    <a:pt x="61699" y="110646"/>
                    <a:pt x="42035" y="110646"/>
                  </a:cubicBezTo>
                  <a:cubicBezTo>
                    <a:pt x="20858" y="110646"/>
                    <a:pt x="11782" y="96222"/>
                    <a:pt x="6992" y="74713"/>
                  </a:cubicBezTo>
                  <a:cubicBezTo>
                    <a:pt x="6235" y="71423"/>
                    <a:pt x="5983" y="70411"/>
                    <a:pt x="3462" y="70411"/>
                  </a:cubicBezTo>
                  <a:cubicBezTo>
                    <a:pt x="185" y="70411"/>
                    <a:pt x="185" y="72182"/>
                    <a:pt x="185" y="76737"/>
                  </a:cubicBezTo>
                  <a:lnTo>
                    <a:pt x="185" y="110140"/>
                  </a:lnTo>
                  <a:cubicBezTo>
                    <a:pt x="185" y="114442"/>
                    <a:pt x="185" y="116213"/>
                    <a:pt x="2958" y="116213"/>
                  </a:cubicBezTo>
                  <a:cubicBezTo>
                    <a:pt x="4219" y="116213"/>
                    <a:pt x="4471" y="115960"/>
                    <a:pt x="9261" y="111152"/>
                  </a:cubicBezTo>
                  <a:cubicBezTo>
                    <a:pt x="9765" y="110646"/>
                    <a:pt x="9765" y="110140"/>
                    <a:pt x="14303" y="105332"/>
                  </a:cubicBezTo>
                  <a:cubicBezTo>
                    <a:pt x="25396" y="115960"/>
                    <a:pt x="36740" y="116213"/>
                    <a:pt x="42035" y="116213"/>
                  </a:cubicBezTo>
                  <a:cubicBezTo>
                    <a:pt x="71027" y="116213"/>
                    <a:pt x="82624" y="99259"/>
                    <a:pt x="82624" y="81039"/>
                  </a:cubicBezTo>
                  <a:cubicBezTo>
                    <a:pt x="82624" y="67627"/>
                    <a:pt x="75061" y="60036"/>
                    <a:pt x="72035" y="56999"/>
                  </a:cubicBezTo>
                  <a:cubicBezTo>
                    <a:pt x="63716" y="48902"/>
                    <a:pt x="53884" y="46877"/>
                    <a:pt x="43295" y="44853"/>
                  </a:cubicBezTo>
                  <a:cubicBezTo>
                    <a:pt x="29177" y="42069"/>
                    <a:pt x="12286" y="38780"/>
                    <a:pt x="12286" y="24103"/>
                  </a:cubicBezTo>
                  <a:cubicBezTo>
                    <a:pt x="12286" y="15246"/>
                    <a:pt x="18841" y="4871"/>
                    <a:pt x="40522" y="4871"/>
                  </a:cubicBezTo>
                  <a:cubicBezTo>
                    <a:pt x="68254" y="4871"/>
                    <a:pt x="69514" y="27645"/>
                    <a:pt x="70018" y="35490"/>
                  </a:cubicBezTo>
                  <a:cubicBezTo>
                    <a:pt x="70271" y="37767"/>
                    <a:pt x="72540" y="37767"/>
                    <a:pt x="73044" y="37767"/>
                  </a:cubicBezTo>
                  <a:cubicBezTo>
                    <a:pt x="76321" y="37767"/>
                    <a:pt x="76321" y="36502"/>
                    <a:pt x="76321" y="31694"/>
                  </a:cubicBezTo>
                  <a:lnTo>
                    <a:pt x="76321" y="6136"/>
                  </a:lnTo>
                  <a:cubicBezTo>
                    <a:pt x="76321" y="1834"/>
                    <a:pt x="76321" y="63"/>
                    <a:pt x="73548" y="63"/>
                  </a:cubicBezTo>
                  <a:cubicBezTo>
                    <a:pt x="72287" y="63"/>
                    <a:pt x="71783" y="63"/>
                    <a:pt x="68506" y="3099"/>
                  </a:cubicBezTo>
                  <a:cubicBezTo>
                    <a:pt x="67750" y="4112"/>
                    <a:pt x="65228" y="6389"/>
                    <a:pt x="64220" y="7148"/>
                  </a:cubicBezTo>
                  <a:cubicBezTo>
                    <a:pt x="54640" y="63"/>
                    <a:pt x="44304" y="63"/>
                    <a:pt x="40522" y="63"/>
                  </a:cubicBezTo>
                  <a:cubicBezTo>
                    <a:pt x="9765" y="63"/>
                    <a:pt x="185" y="17017"/>
                    <a:pt x="185" y="31188"/>
                  </a:cubicBezTo>
                  <a:cubicBezTo>
                    <a:pt x="185" y="40045"/>
                    <a:pt x="4219" y="47130"/>
                    <a:pt x="11025" y="52697"/>
                  </a:cubicBezTo>
                  <a:cubicBezTo>
                    <a:pt x="19093" y="59277"/>
                    <a:pt x="26152" y="60795"/>
                    <a:pt x="44304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27794C8-E15F-8A4F-0BBF-C7A98A649CE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275662" y="4555155"/>
              <a:ext cx="53950" cy="169291"/>
            </a:xfrm>
            <a:custGeom>
              <a:avLst/>
              <a:gdLst>
                <a:gd name="connsiteX0" fmla="*/ 36492 w 53950"/>
                <a:gd name="connsiteY0" fmla="*/ 57505 h 169291"/>
                <a:gd name="connsiteX1" fmla="*/ 1197 w 53950"/>
                <a:gd name="connsiteY1" fmla="*/ 60289 h 169291"/>
                <a:gd name="connsiteX2" fmla="*/ 1197 w 53950"/>
                <a:gd name="connsiteY2" fmla="*/ 68134 h 169291"/>
                <a:gd name="connsiteX3" fmla="*/ 19853 w 53950"/>
                <a:gd name="connsiteY3" fmla="*/ 82051 h 169291"/>
                <a:gd name="connsiteX4" fmla="*/ 19853 w 53950"/>
                <a:gd name="connsiteY4" fmla="*/ 150122 h 169291"/>
                <a:gd name="connsiteX5" fmla="*/ 189 w 53950"/>
                <a:gd name="connsiteY5" fmla="*/ 161509 h 169291"/>
                <a:gd name="connsiteX6" fmla="*/ 189 w 53950"/>
                <a:gd name="connsiteY6" fmla="*/ 169354 h 169291"/>
                <a:gd name="connsiteX7" fmla="*/ 27921 w 53950"/>
                <a:gd name="connsiteY7" fmla="*/ 168595 h 169291"/>
                <a:gd name="connsiteX8" fmla="*/ 54140 w 53950"/>
                <a:gd name="connsiteY8" fmla="*/ 169354 h 169291"/>
                <a:gd name="connsiteX9" fmla="*/ 54140 w 53950"/>
                <a:gd name="connsiteY9" fmla="*/ 161509 h 169291"/>
                <a:gd name="connsiteX10" fmla="*/ 36492 w 53950"/>
                <a:gd name="connsiteY10" fmla="*/ 150375 h 169291"/>
                <a:gd name="connsiteX11" fmla="*/ 36492 w 53950"/>
                <a:gd name="connsiteY11" fmla="*/ 57505 h 169291"/>
                <a:gd name="connsiteX12" fmla="*/ 37501 w 53950"/>
                <a:gd name="connsiteY12" fmla="*/ 13474 h 169291"/>
                <a:gd name="connsiteX13" fmla="*/ 24139 w 53950"/>
                <a:gd name="connsiteY13" fmla="*/ 63 h 169291"/>
                <a:gd name="connsiteX14" fmla="*/ 10777 w 53950"/>
                <a:gd name="connsiteY14" fmla="*/ 13474 h 169291"/>
                <a:gd name="connsiteX15" fmla="*/ 24139 w 53950"/>
                <a:gd name="connsiteY15" fmla="*/ 26886 h 169291"/>
                <a:gd name="connsiteX16" fmla="*/ 37501 w 53950"/>
                <a:gd name="connsiteY16" fmla="*/ 13474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950" h="169291">
                  <a:moveTo>
                    <a:pt x="36492" y="57505"/>
                  </a:moveTo>
                  <a:lnTo>
                    <a:pt x="1197" y="60289"/>
                  </a:lnTo>
                  <a:lnTo>
                    <a:pt x="1197" y="68134"/>
                  </a:lnTo>
                  <a:cubicBezTo>
                    <a:pt x="17584" y="68134"/>
                    <a:pt x="19853" y="69652"/>
                    <a:pt x="19853" y="82051"/>
                  </a:cubicBezTo>
                  <a:lnTo>
                    <a:pt x="19853" y="150122"/>
                  </a:lnTo>
                  <a:cubicBezTo>
                    <a:pt x="19853" y="161509"/>
                    <a:pt x="17080" y="161509"/>
                    <a:pt x="189" y="161509"/>
                  </a:cubicBezTo>
                  <a:lnTo>
                    <a:pt x="189" y="169354"/>
                  </a:lnTo>
                  <a:cubicBezTo>
                    <a:pt x="8256" y="169101"/>
                    <a:pt x="21870" y="168595"/>
                    <a:pt x="27921" y="168595"/>
                  </a:cubicBezTo>
                  <a:cubicBezTo>
                    <a:pt x="36744" y="168595"/>
                    <a:pt x="45568" y="169101"/>
                    <a:pt x="54140" y="169354"/>
                  </a:cubicBezTo>
                  <a:lnTo>
                    <a:pt x="54140" y="161509"/>
                  </a:lnTo>
                  <a:cubicBezTo>
                    <a:pt x="37501" y="161509"/>
                    <a:pt x="36492" y="160244"/>
                    <a:pt x="36492" y="150375"/>
                  </a:cubicBezTo>
                  <a:lnTo>
                    <a:pt x="36492" y="57505"/>
                  </a:lnTo>
                  <a:close/>
                  <a:moveTo>
                    <a:pt x="37501" y="13474"/>
                  </a:moveTo>
                  <a:cubicBezTo>
                    <a:pt x="37501" y="5377"/>
                    <a:pt x="31198" y="63"/>
                    <a:pt x="24139" y="63"/>
                  </a:cubicBezTo>
                  <a:cubicBezTo>
                    <a:pt x="16324" y="63"/>
                    <a:pt x="10777" y="6895"/>
                    <a:pt x="10777" y="13474"/>
                  </a:cubicBezTo>
                  <a:cubicBezTo>
                    <a:pt x="10777" y="20307"/>
                    <a:pt x="16324" y="26886"/>
                    <a:pt x="24139" y="26886"/>
                  </a:cubicBezTo>
                  <a:cubicBezTo>
                    <a:pt x="31198" y="26886"/>
                    <a:pt x="37501" y="21572"/>
                    <a:pt x="37501" y="1347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4F4B0D7-9091-AFDA-72D4-FC05DD89E12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345439" y="4612598"/>
              <a:ext cx="126809" cy="111848"/>
            </a:xfrm>
            <a:custGeom>
              <a:avLst/>
              <a:gdLst>
                <a:gd name="connsiteX0" fmla="*/ 19856 w 126809"/>
                <a:gd name="connsiteY0" fmla="*/ 24862 h 111848"/>
                <a:gd name="connsiteX1" fmla="*/ 19856 w 126809"/>
                <a:gd name="connsiteY1" fmla="*/ 92679 h 111848"/>
                <a:gd name="connsiteX2" fmla="*/ 192 w 126809"/>
                <a:gd name="connsiteY2" fmla="*/ 104067 h 111848"/>
                <a:gd name="connsiteX3" fmla="*/ 192 w 126809"/>
                <a:gd name="connsiteY3" fmla="*/ 111911 h 111848"/>
                <a:gd name="connsiteX4" fmla="*/ 28680 w 126809"/>
                <a:gd name="connsiteY4" fmla="*/ 111152 h 111848"/>
                <a:gd name="connsiteX5" fmla="*/ 56916 w 126809"/>
                <a:gd name="connsiteY5" fmla="*/ 111911 h 111848"/>
                <a:gd name="connsiteX6" fmla="*/ 56916 w 126809"/>
                <a:gd name="connsiteY6" fmla="*/ 104067 h 111848"/>
                <a:gd name="connsiteX7" fmla="*/ 37251 w 126809"/>
                <a:gd name="connsiteY7" fmla="*/ 92679 h 111848"/>
                <a:gd name="connsiteX8" fmla="*/ 37251 w 126809"/>
                <a:gd name="connsiteY8" fmla="*/ 46118 h 111848"/>
                <a:gd name="connsiteX9" fmla="*/ 71286 w 126809"/>
                <a:gd name="connsiteY9" fmla="*/ 5630 h 111848"/>
                <a:gd name="connsiteX10" fmla="*/ 89942 w 126809"/>
                <a:gd name="connsiteY10" fmla="*/ 33719 h 111848"/>
                <a:gd name="connsiteX11" fmla="*/ 89942 w 126809"/>
                <a:gd name="connsiteY11" fmla="*/ 92679 h 111848"/>
                <a:gd name="connsiteX12" fmla="*/ 70277 w 126809"/>
                <a:gd name="connsiteY12" fmla="*/ 104067 h 111848"/>
                <a:gd name="connsiteX13" fmla="*/ 70277 w 126809"/>
                <a:gd name="connsiteY13" fmla="*/ 111911 h 111848"/>
                <a:gd name="connsiteX14" fmla="*/ 98765 w 126809"/>
                <a:gd name="connsiteY14" fmla="*/ 111152 h 111848"/>
                <a:gd name="connsiteX15" fmla="*/ 127001 w 126809"/>
                <a:gd name="connsiteY15" fmla="*/ 111911 h 111848"/>
                <a:gd name="connsiteX16" fmla="*/ 127001 w 126809"/>
                <a:gd name="connsiteY16" fmla="*/ 104067 h 111848"/>
                <a:gd name="connsiteX17" fmla="*/ 107337 w 126809"/>
                <a:gd name="connsiteY17" fmla="*/ 96475 h 111848"/>
                <a:gd name="connsiteX18" fmla="*/ 107337 w 126809"/>
                <a:gd name="connsiteY18" fmla="*/ 48142 h 111848"/>
                <a:gd name="connsiteX19" fmla="*/ 99522 w 126809"/>
                <a:gd name="connsiteY19" fmla="*/ 9426 h 111848"/>
                <a:gd name="connsiteX20" fmla="*/ 73050 w 126809"/>
                <a:gd name="connsiteY20" fmla="*/ 63 h 111848"/>
                <a:gd name="connsiteX21" fmla="*/ 35739 w 126809"/>
                <a:gd name="connsiteY21" fmla="*/ 26633 h 111848"/>
                <a:gd name="connsiteX22" fmla="*/ 35739 w 126809"/>
                <a:gd name="connsiteY22" fmla="*/ 63 h 111848"/>
                <a:gd name="connsiteX23" fmla="*/ 192 w 126809"/>
                <a:gd name="connsiteY23" fmla="*/ 2846 h 111848"/>
                <a:gd name="connsiteX24" fmla="*/ 192 w 126809"/>
                <a:gd name="connsiteY24" fmla="*/ 10691 h 111848"/>
                <a:gd name="connsiteX25" fmla="*/ 19856 w 126809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809" h="111848">
                  <a:moveTo>
                    <a:pt x="19856" y="24862"/>
                  </a:moveTo>
                  <a:lnTo>
                    <a:pt x="19856" y="92679"/>
                  </a:lnTo>
                  <a:cubicBezTo>
                    <a:pt x="19856" y="104067"/>
                    <a:pt x="17083" y="104067"/>
                    <a:pt x="192" y="104067"/>
                  </a:cubicBezTo>
                  <a:lnTo>
                    <a:pt x="192" y="111911"/>
                  </a:lnTo>
                  <a:cubicBezTo>
                    <a:pt x="9015" y="111658"/>
                    <a:pt x="21873" y="111152"/>
                    <a:pt x="28680" y="111152"/>
                  </a:cubicBezTo>
                  <a:cubicBezTo>
                    <a:pt x="35234" y="111152"/>
                    <a:pt x="48344" y="111658"/>
                    <a:pt x="56916" y="111911"/>
                  </a:cubicBezTo>
                  <a:lnTo>
                    <a:pt x="56916" y="104067"/>
                  </a:lnTo>
                  <a:cubicBezTo>
                    <a:pt x="40024" y="104067"/>
                    <a:pt x="37251" y="104067"/>
                    <a:pt x="37251" y="92679"/>
                  </a:cubicBezTo>
                  <a:lnTo>
                    <a:pt x="37251" y="46118"/>
                  </a:lnTo>
                  <a:cubicBezTo>
                    <a:pt x="37251" y="19801"/>
                    <a:pt x="55151" y="5630"/>
                    <a:pt x="71286" y="5630"/>
                  </a:cubicBezTo>
                  <a:cubicBezTo>
                    <a:pt x="87168" y="5630"/>
                    <a:pt x="89942" y="19295"/>
                    <a:pt x="89942" y="33719"/>
                  </a:cubicBezTo>
                  <a:lnTo>
                    <a:pt x="89942" y="92679"/>
                  </a:lnTo>
                  <a:cubicBezTo>
                    <a:pt x="89942" y="104067"/>
                    <a:pt x="87168" y="104067"/>
                    <a:pt x="70277" y="104067"/>
                  </a:cubicBezTo>
                  <a:lnTo>
                    <a:pt x="70277" y="111911"/>
                  </a:lnTo>
                  <a:cubicBezTo>
                    <a:pt x="79101" y="111658"/>
                    <a:pt x="91958" y="111152"/>
                    <a:pt x="98765" y="111152"/>
                  </a:cubicBezTo>
                  <a:cubicBezTo>
                    <a:pt x="105320" y="111152"/>
                    <a:pt x="118430" y="111658"/>
                    <a:pt x="127001" y="111911"/>
                  </a:cubicBezTo>
                  <a:lnTo>
                    <a:pt x="127001" y="104067"/>
                  </a:lnTo>
                  <a:cubicBezTo>
                    <a:pt x="113892" y="104067"/>
                    <a:pt x="107589" y="104067"/>
                    <a:pt x="107337" y="96475"/>
                  </a:cubicBezTo>
                  <a:lnTo>
                    <a:pt x="107337" y="48142"/>
                  </a:lnTo>
                  <a:cubicBezTo>
                    <a:pt x="107337" y="26380"/>
                    <a:pt x="107337" y="18536"/>
                    <a:pt x="99522" y="9426"/>
                  </a:cubicBezTo>
                  <a:cubicBezTo>
                    <a:pt x="95992" y="5124"/>
                    <a:pt x="87673" y="63"/>
                    <a:pt x="73050" y="63"/>
                  </a:cubicBezTo>
                  <a:cubicBezTo>
                    <a:pt x="54647" y="63"/>
                    <a:pt x="42798" y="10944"/>
                    <a:pt x="35739" y="26633"/>
                  </a:cubicBezTo>
                  <a:lnTo>
                    <a:pt x="35739" y="63"/>
                  </a:lnTo>
                  <a:lnTo>
                    <a:pt x="192" y="2846"/>
                  </a:lnTo>
                  <a:lnTo>
                    <a:pt x="192" y="10691"/>
                  </a:lnTo>
                  <a:cubicBezTo>
                    <a:pt x="17839" y="10691"/>
                    <a:pt x="19856" y="12462"/>
                    <a:pt x="19856" y="24862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BCE493F-BB98-1124-3C22-8F0B1DD2B42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502390" y="4534658"/>
              <a:ext cx="58488" cy="253051"/>
            </a:xfrm>
            <a:custGeom>
              <a:avLst/>
              <a:gdLst>
                <a:gd name="connsiteX0" fmla="*/ 58686 w 58488"/>
                <a:gd name="connsiteY0" fmla="*/ 250583 h 253051"/>
                <a:gd name="connsiteX1" fmla="*/ 54400 w 58488"/>
                <a:gd name="connsiteY1" fmla="*/ 245016 h 253051"/>
                <a:gd name="connsiteX2" fmla="*/ 14819 w 58488"/>
                <a:gd name="connsiteY2" fmla="*/ 126588 h 253051"/>
                <a:gd name="connsiteX3" fmla="*/ 55409 w 58488"/>
                <a:gd name="connsiteY3" fmla="*/ 6895 h 253051"/>
                <a:gd name="connsiteX4" fmla="*/ 58686 w 58488"/>
                <a:gd name="connsiteY4" fmla="*/ 2593 h 253051"/>
                <a:gd name="connsiteX5" fmla="*/ 56165 w 58488"/>
                <a:gd name="connsiteY5" fmla="*/ 63 h 253051"/>
                <a:gd name="connsiteX6" fmla="*/ 16080 w 58488"/>
                <a:gd name="connsiteY6" fmla="*/ 49408 h 253051"/>
                <a:gd name="connsiteX7" fmla="*/ 197 w 58488"/>
                <a:gd name="connsiteY7" fmla="*/ 126588 h 253051"/>
                <a:gd name="connsiteX8" fmla="*/ 16836 w 58488"/>
                <a:gd name="connsiteY8" fmla="*/ 205540 h 253051"/>
                <a:gd name="connsiteX9" fmla="*/ 56165 w 58488"/>
                <a:gd name="connsiteY9" fmla="*/ 253114 h 253051"/>
                <a:gd name="connsiteX10" fmla="*/ 58686 w 58488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686" y="250583"/>
                  </a:moveTo>
                  <a:cubicBezTo>
                    <a:pt x="58686" y="249824"/>
                    <a:pt x="58686" y="249318"/>
                    <a:pt x="54400" y="245016"/>
                  </a:cubicBezTo>
                  <a:cubicBezTo>
                    <a:pt x="22887" y="213132"/>
                    <a:pt x="14819" y="165305"/>
                    <a:pt x="14819" y="126588"/>
                  </a:cubicBezTo>
                  <a:cubicBezTo>
                    <a:pt x="14819" y="82557"/>
                    <a:pt x="24399" y="38527"/>
                    <a:pt x="55409" y="6895"/>
                  </a:cubicBezTo>
                  <a:cubicBezTo>
                    <a:pt x="58686" y="3859"/>
                    <a:pt x="58686" y="3352"/>
                    <a:pt x="58686" y="2593"/>
                  </a:cubicBezTo>
                  <a:cubicBezTo>
                    <a:pt x="58686" y="822"/>
                    <a:pt x="57677" y="63"/>
                    <a:pt x="56165" y="63"/>
                  </a:cubicBezTo>
                  <a:cubicBezTo>
                    <a:pt x="53644" y="63"/>
                    <a:pt x="30954" y="17270"/>
                    <a:pt x="16080" y="49408"/>
                  </a:cubicBezTo>
                  <a:cubicBezTo>
                    <a:pt x="3222" y="77243"/>
                    <a:pt x="197" y="105332"/>
                    <a:pt x="197" y="126588"/>
                  </a:cubicBezTo>
                  <a:cubicBezTo>
                    <a:pt x="197" y="146326"/>
                    <a:pt x="2970" y="176945"/>
                    <a:pt x="16836" y="205540"/>
                  </a:cubicBezTo>
                  <a:cubicBezTo>
                    <a:pt x="31963" y="236666"/>
                    <a:pt x="53644" y="253114"/>
                    <a:pt x="56165" y="253114"/>
                  </a:cubicBezTo>
                  <a:cubicBezTo>
                    <a:pt x="57677" y="253114"/>
                    <a:pt x="58686" y="252355"/>
                    <a:pt x="58686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B57668D-BD53-5180-94F2-F8013F08650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586062" y="4555914"/>
              <a:ext cx="104624" cy="174099"/>
            </a:xfrm>
            <a:custGeom>
              <a:avLst/>
              <a:gdLst>
                <a:gd name="connsiteX0" fmla="*/ 62723 w 104624"/>
                <a:gd name="connsiteY0" fmla="*/ 79521 h 174099"/>
                <a:gd name="connsiteX1" fmla="*/ 98018 w 104624"/>
                <a:gd name="connsiteY1" fmla="*/ 34984 h 174099"/>
                <a:gd name="connsiteX2" fmla="*/ 51631 w 104624"/>
                <a:gd name="connsiteY2" fmla="*/ 63 h 174099"/>
                <a:gd name="connsiteX3" fmla="*/ 7008 w 104624"/>
                <a:gd name="connsiteY3" fmla="*/ 34478 h 174099"/>
                <a:gd name="connsiteX4" fmla="*/ 19865 w 104624"/>
                <a:gd name="connsiteY4" fmla="*/ 47636 h 174099"/>
                <a:gd name="connsiteX5" fmla="*/ 32723 w 104624"/>
                <a:gd name="connsiteY5" fmla="*/ 34731 h 174099"/>
                <a:gd name="connsiteX6" fmla="*/ 17092 w 104624"/>
                <a:gd name="connsiteY6" fmla="*/ 22078 h 174099"/>
                <a:gd name="connsiteX7" fmla="*/ 50622 w 104624"/>
                <a:gd name="connsiteY7" fmla="*/ 6389 h 174099"/>
                <a:gd name="connsiteX8" fmla="*/ 74825 w 104624"/>
                <a:gd name="connsiteY8" fmla="*/ 34731 h 174099"/>
                <a:gd name="connsiteX9" fmla="*/ 67766 w 104624"/>
                <a:gd name="connsiteY9" fmla="*/ 63579 h 174099"/>
                <a:gd name="connsiteX10" fmla="*/ 45328 w 104624"/>
                <a:gd name="connsiteY10" fmla="*/ 76737 h 174099"/>
                <a:gd name="connsiteX11" fmla="*/ 35496 w 104624"/>
                <a:gd name="connsiteY11" fmla="*/ 77496 h 174099"/>
                <a:gd name="connsiteX12" fmla="*/ 31714 w 104624"/>
                <a:gd name="connsiteY12" fmla="*/ 80533 h 174099"/>
                <a:gd name="connsiteX13" fmla="*/ 37765 w 104624"/>
                <a:gd name="connsiteY13" fmla="*/ 83317 h 174099"/>
                <a:gd name="connsiteX14" fmla="*/ 48858 w 104624"/>
                <a:gd name="connsiteY14" fmla="*/ 83317 h 174099"/>
                <a:gd name="connsiteX15" fmla="*/ 78858 w 104624"/>
                <a:gd name="connsiteY15" fmla="*/ 125323 h 174099"/>
                <a:gd name="connsiteX16" fmla="*/ 50370 w 104624"/>
                <a:gd name="connsiteY16" fmla="*/ 167076 h 174099"/>
                <a:gd name="connsiteX17" fmla="*/ 11798 w 104624"/>
                <a:gd name="connsiteY17" fmla="*/ 147845 h 174099"/>
                <a:gd name="connsiteX18" fmla="*/ 28437 w 104624"/>
                <a:gd name="connsiteY18" fmla="*/ 133927 h 174099"/>
                <a:gd name="connsiteX19" fmla="*/ 14319 w 104624"/>
                <a:gd name="connsiteY19" fmla="*/ 119756 h 174099"/>
                <a:gd name="connsiteX20" fmla="*/ 201 w 104624"/>
                <a:gd name="connsiteY20" fmla="*/ 134433 h 174099"/>
                <a:gd name="connsiteX21" fmla="*/ 51127 w 104624"/>
                <a:gd name="connsiteY21" fmla="*/ 174162 h 174099"/>
                <a:gd name="connsiteX22" fmla="*/ 104825 w 104624"/>
                <a:gd name="connsiteY22" fmla="*/ 125323 h 174099"/>
                <a:gd name="connsiteX23" fmla="*/ 62723 w 104624"/>
                <a:gd name="connsiteY23" fmla="*/ 79521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624" h="174099">
                  <a:moveTo>
                    <a:pt x="62723" y="79521"/>
                  </a:moveTo>
                  <a:cubicBezTo>
                    <a:pt x="83396" y="72688"/>
                    <a:pt x="98018" y="54975"/>
                    <a:pt x="98018" y="34984"/>
                  </a:cubicBezTo>
                  <a:cubicBezTo>
                    <a:pt x="98018" y="14234"/>
                    <a:pt x="75833" y="63"/>
                    <a:pt x="51631" y="63"/>
                  </a:cubicBezTo>
                  <a:cubicBezTo>
                    <a:pt x="26168" y="63"/>
                    <a:pt x="7008" y="15246"/>
                    <a:pt x="7008" y="34478"/>
                  </a:cubicBezTo>
                  <a:cubicBezTo>
                    <a:pt x="7008" y="42828"/>
                    <a:pt x="12554" y="47636"/>
                    <a:pt x="19865" y="47636"/>
                  </a:cubicBezTo>
                  <a:cubicBezTo>
                    <a:pt x="27681" y="47636"/>
                    <a:pt x="32723" y="42069"/>
                    <a:pt x="32723" y="34731"/>
                  </a:cubicBezTo>
                  <a:cubicBezTo>
                    <a:pt x="32723" y="22078"/>
                    <a:pt x="20874" y="22078"/>
                    <a:pt x="17092" y="22078"/>
                  </a:cubicBezTo>
                  <a:cubicBezTo>
                    <a:pt x="24907" y="9679"/>
                    <a:pt x="41547" y="6389"/>
                    <a:pt x="50622" y="6389"/>
                  </a:cubicBezTo>
                  <a:cubicBezTo>
                    <a:pt x="60959" y="6389"/>
                    <a:pt x="74825" y="11956"/>
                    <a:pt x="74825" y="34731"/>
                  </a:cubicBezTo>
                  <a:cubicBezTo>
                    <a:pt x="74825" y="37767"/>
                    <a:pt x="74320" y="52444"/>
                    <a:pt x="67766" y="63579"/>
                  </a:cubicBezTo>
                  <a:cubicBezTo>
                    <a:pt x="60202" y="75725"/>
                    <a:pt x="51631" y="76484"/>
                    <a:pt x="45328" y="76737"/>
                  </a:cubicBezTo>
                  <a:cubicBezTo>
                    <a:pt x="43311" y="76990"/>
                    <a:pt x="37261" y="77496"/>
                    <a:pt x="35496" y="77496"/>
                  </a:cubicBezTo>
                  <a:cubicBezTo>
                    <a:pt x="33479" y="77749"/>
                    <a:pt x="31714" y="78002"/>
                    <a:pt x="31714" y="80533"/>
                  </a:cubicBezTo>
                  <a:cubicBezTo>
                    <a:pt x="31714" y="83317"/>
                    <a:pt x="33479" y="83317"/>
                    <a:pt x="37765" y="83317"/>
                  </a:cubicBezTo>
                  <a:lnTo>
                    <a:pt x="48858" y="83317"/>
                  </a:lnTo>
                  <a:cubicBezTo>
                    <a:pt x="69530" y="83317"/>
                    <a:pt x="78858" y="100524"/>
                    <a:pt x="78858" y="125323"/>
                  </a:cubicBezTo>
                  <a:cubicBezTo>
                    <a:pt x="78858" y="159738"/>
                    <a:pt x="61463" y="167076"/>
                    <a:pt x="50370" y="167076"/>
                  </a:cubicBezTo>
                  <a:cubicBezTo>
                    <a:pt x="39530" y="167076"/>
                    <a:pt x="20622" y="162775"/>
                    <a:pt x="11798" y="147845"/>
                  </a:cubicBezTo>
                  <a:cubicBezTo>
                    <a:pt x="20622" y="149110"/>
                    <a:pt x="28437" y="143543"/>
                    <a:pt x="28437" y="133927"/>
                  </a:cubicBezTo>
                  <a:cubicBezTo>
                    <a:pt x="28437" y="124817"/>
                    <a:pt x="21630" y="119756"/>
                    <a:pt x="14319" y="119756"/>
                  </a:cubicBezTo>
                  <a:cubicBezTo>
                    <a:pt x="8268" y="119756"/>
                    <a:pt x="201" y="123299"/>
                    <a:pt x="201" y="134433"/>
                  </a:cubicBezTo>
                  <a:cubicBezTo>
                    <a:pt x="201" y="157461"/>
                    <a:pt x="23647" y="174162"/>
                    <a:pt x="51127" y="174162"/>
                  </a:cubicBezTo>
                  <a:cubicBezTo>
                    <a:pt x="81884" y="174162"/>
                    <a:pt x="104825" y="151134"/>
                    <a:pt x="104825" y="125323"/>
                  </a:cubicBezTo>
                  <a:cubicBezTo>
                    <a:pt x="104825" y="104573"/>
                    <a:pt x="88943" y="84835"/>
                    <a:pt x="62723" y="79521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613B2F9-7EDB-0FC2-6B7F-8089A8D2FEB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713880" y="4548829"/>
              <a:ext cx="132103" cy="227492"/>
            </a:xfrm>
            <a:custGeom>
              <a:avLst/>
              <a:gdLst>
                <a:gd name="connsiteX0" fmla="*/ 98023 w 132103"/>
                <a:gd name="connsiteY0" fmla="*/ 6136 h 227492"/>
                <a:gd name="connsiteX1" fmla="*/ 98780 w 132103"/>
                <a:gd name="connsiteY1" fmla="*/ 2593 h 227492"/>
                <a:gd name="connsiteX2" fmla="*/ 95754 w 132103"/>
                <a:gd name="connsiteY2" fmla="*/ 63 h 227492"/>
                <a:gd name="connsiteX3" fmla="*/ 91973 w 132103"/>
                <a:gd name="connsiteY3" fmla="*/ 5124 h 227492"/>
                <a:gd name="connsiteX4" fmla="*/ 77351 w 132103"/>
                <a:gd name="connsiteY4" fmla="*/ 63579 h 227492"/>
                <a:gd name="connsiteX5" fmla="*/ 206 w 132103"/>
                <a:gd name="connsiteY5" fmla="*/ 132915 h 227492"/>
                <a:gd name="connsiteX6" fmla="*/ 48610 w 132103"/>
                <a:gd name="connsiteY6" fmla="*/ 178717 h 227492"/>
                <a:gd name="connsiteX7" fmla="*/ 42812 w 132103"/>
                <a:gd name="connsiteY7" fmla="*/ 202504 h 227492"/>
                <a:gd name="connsiteX8" fmla="*/ 37266 w 132103"/>
                <a:gd name="connsiteY8" fmla="*/ 224772 h 227492"/>
                <a:gd name="connsiteX9" fmla="*/ 40291 w 132103"/>
                <a:gd name="connsiteY9" fmla="*/ 227556 h 227492"/>
                <a:gd name="connsiteX10" fmla="*/ 42812 w 132103"/>
                <a:gd name="connsiteY10" fmla="*/ 226543 h 227492"/>
                <a:gd name="connsiteX11" fmla="*/ 45585 w 132103"/>
                <a:gd name="connsiteY11" fmla="*/ 216421 h 227492"/>
                <a:gd name="connsiteX12" fmla="*/ 55165 w 132103"/>
                <a:gd name="connsiteY12" fmla="*/ 178717 h 227492"/>
                <a:gd name="connsiteX13" fmla="*/ 132310 w 132103"/>
                <a:gd name="connsiteY13" fmla="*/ 109381 h 227492"/>
                <a:gd name="connsiteX14" fmla="*/ 83905 w 132103"/>
                <a:gd name="connsiteY14" fmla="*/ 63579 h 227492"/>
                <a:gd name="connsiteX15" fmla="*/ 98023 w 132103"/>
                <a:gd name="connsiteY15" fmla="*/ 6136 h 227492"/>
                <a:gd name="connsiteX16" fmla="*/ 49871 w 132103"/>
                <a:gd name="connsiteY16" fmla="*/ 173150 h 227492"/>
                <a:gd name="connsiteX17" fmla="*/ 16593 w 132103"/>
                <a:gd name="connsiteY17" fmla="*/ 138229 h 227492"/>
                <a:gd name="connsiteX18" fmla="*/ 75838 w 132103"/>
                <a:gd name="connsiteY18" fmla="*/ 69146 h 227492"/>
                <a:gd name="connsiteX19" fmla="*/ 49871 w 132103"/>
                <a:gd name="connsiteY19" fmla="*/ 173150 h 227492"/>
                <a:gd name="connsiteX20" fmla="*/ 82393 w 132103"/>
                <a:gd name="connsiteY20" fmla="*/ 69146 h 227492"/>
                <a:gd name="connsiteX21" fmla="*/ 115923 w 132103"/>
                <a:gd name="connsiteY21" fmla="*/ 104067 h 227492"/>
                <a:gd name="connsiteX22" fmla="*/ 56426 w 132103"/>
                <a:gd name="connsiteY22" fmla="*/ 173150 h 227492"/>
                <a:gd name="connsiteX23" fmla="*/ 82393 w 132103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103" h="227492">
                  <a:moveTo>
                    <a:pt x="98023" y="6136"/>
                  </a:moveTo>
                  <a:cubicBezTo>
                    <a:pt x="98023" y="5630"/>
                    <a:pt x="98780" y="2846"/>
                    <a:pt x="98780" y="2593"/>
                  </a:cubicBezTo>
                  <a:cubicBezTo>
                    <a:pt x="98780" y="2340"/>
                    <a:pt x="98780" y="63"/>
                    <a:pt x="95754" y="63"/>
                  </a:cubicBezTo>
                  <a:cubicBezTo>
                    <a:pt x="93233" y="63"/>
                    <a:pt x="92981" y="822"/>
                    <a:pt x="91973" y="5124"/>
                  </a:cubicBezTo>
                  <a:lnTo>
                    <a:pt x="77351" y="63579"/>
                  </a:lnTo>
                  <a:cubicBezTo>
                    <a:pt x="37266" y="64844"/>
                    <a:pt x="206" y="98500"/>
                    <a:pt x="206" y="132915"/>
                  </a:cubicBezTo>
                  <a:cubicBezTo>
                    <a:pt x="206" y="156954"/>
                    <a:pt x="17853" y="176945"/>
                    <a:pt x="48610" y="178717"/>
                  </a:cubicBezTo>
                  <a:cubicBezTo>
                    <a:pt x="46594" y="186561"/>
                    <a:pt x="44829" y="194659"/>
                    <a:pt x="42812" y="202504"/>
                  </a:cubicBezTo>
                  <a:cubicBezTo>
                    <a:pt x="39787" y="214397"/>
                    <a:pt x="37266" y="224013"/>
                    <a:pt x="37266" y="224772"/>
                  </a:cubicBezTo>
                  <a:cubicBezTo>
                    <a:pt x="37266" y="227303"/>
                    <a:pt x="39030" y="227556"/>
                    <a:pt x="40291" y="227556"/>
                  </a:cubicBezTo>
                  <a:cubicBezTo>
                    <a:pt x="41551" y="227556"/>
                    <a:pt x="42056" y="227303"/>
                    <a:pt x="42812" y="226543"/>
                  </a:cubicBezTo>
                  <a:cubicBezTo>
                    <a:pt x="43316" y="226037"/>
                    <a:pt x="44829" y="219964"/>
                    <a:pt x="45585" y="216421"/>
                  </a:cubicBezTo>
                  <a:lnTo>
                    <a:pt x="55165" y="178717"/>
                  </a:lnTo>
                  <a:cubicBezTo>
                    <a:pt x="95754" y="177452"/>
                    <a:pt x="132310" y="143290"/>
                    <a:pt x="132310" y="109381"/>
                  </a:cubicBezTo>
                  <a:cubicBezTo>
                    <a:pt x="132310" y="89390"/>
                    <a:pt x="118948" y="66109"/>
                    <a:pt x="83905" y="63579"/>
                  </a:cubicBezTo>
                  <a:lnTo>
                    <a:pt x="98023" y="6136"/>
                  </a:lnTo>
                  <a:close/>
                  <a:moveTo>
                    <a:pt x="49871" y="173150"/>
                  </a:moveTo>
                  <a:cubicBezTo>
                    <a:pt x="34745" y="172391"/>
                    <a:pt x="16593" y="163534"/>
                    <a:pt x="16593" y="138229"/>
                  </a:cubicBezTo>
                  <a:cubicBezTo>
                    <a:pt x="16593" y="107863"/>
                    <a:pt x="38274" y="72435"/>
                    <a:pt x="75838" y="69146"/>
                  </a:cubicBezTo>
                  <a:lnTo>
                    <a:pt x="49871" y="173150"/>
                  </a:lnTo>
                  <a:close/>
                  <a:moveTo>
                    <a:pt x="82393" y="69146"/>
                  </a:moveTo>
                  <a:cubicBezTo>
                    <a:pt x="101553" y="70158"/>
                    <a:pt x="115923" y="81798"/>
                    <a:pt x="115923" y="104067"/>
                  </a:cubicBezTo>
                  <a:cubicBezTo>
                    <a:pt x="115923" y="133927"/>
                    <a:pt x="94242" y="170113"/>
                    <a:pt x="56426" y="173150"/>
                  </a:cubicBezTo>
                  <a:lnTo>
                    <a:pt x="82393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46BA672-8AD8-DCE2-896F-610564CDCBF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866111" y="4534658"/>
              <a:ext cx="58488" cy="253051"/>
            </a:xfrm>
            <a:custGeom>
              <a:avLst/>
              <a:gdLst>
                <a:gd name="connsiteX0" fmla="*/ 58701 w 58488"/>
                <a:gd name="connsiteY0" fmla="*/ 126588 h 253051"/>
                <a:gd name="connsiteX1" fmla="*/ 42062 w 58488"/>
                <a:gd name="connsiteY1" fmla="*/ 47636 h 253051"/>
                <a:gd name="connsiteX2" fmla="*/ 2733 w 58488"/>
                <a:gd name="connsiteY2" fmla="*/ 63 h 253051"/>
                <a:gd name="connsiteX3" fmla="*/ 212 w 58488"/>
                <a:gd name="connsiteY3" fmla="*/ 2593 h 253051"/>
                <a:gd name="connsiteX4" fmla="*/ 5002 w 58488"/>
                <a:gd name="connsiteY4" fmla="*/ 8413 h 253051"/>
                <a:gd name="connsiteX5" fmla="*/ 44079 w 58488"/>
                <a:gd name="connsiteY5" fmla="*/ 126588 h 253051"/>
                <a:gd name="connsiteX6" fmla="*/ 3489 w 58488"/>
                <a:gd name="connsiteY6" fmla="*/ 246281 h 253051"/>
                <a:gd name="connsiteX7" fmla="*/ 212 w 58488"/>
                <a:gd name="connsiteY7" fmla="*/ 250583 h 253051"/>
                <a:gd name="connsiteX8" fmla="*/ 2733 w 58488"/>
                <a:gd name="connsiteY8" fmla="*/ 253114 h 253051"/>
                <a:gd name="connsiteX9" fmla="*/ 42818 w 58488"/>
                <a:gd name="connsiteY9" fmla="*/ 203769 h 253051"/>
                <a:gd name="connsiteX10" fmla="*/ 58701 w 58488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701" y="126588"/>
                  </a:moveTo>
                  <a:cubicBezTo>
                    <a:pt x="58701" y="106850"/>
                    <a:pt x="55928" y="76231"/>
                    <a:pt x="42062" y="47636"/>
                  </a:cubicBezTo>
                  <a:cubicBezTo>
                    <a:pt x="26935" y="16511"/>
                    <a:pt x="5254" y="63"/>
                    <a:pt x="2733" y="63"/>
                  </a:cubicBezTo>
                  <a:cubicBezTo>
                    <a:pt x="1220" y="63"/>
                    <a:pt x="212" y="1075"/>
                    <a:pt x="212" y="2593"/>
                  </a:cubicBezTo>
                  <a:cubicBezTo>
                    <a:pt x="212" y="3352"/>
                    <a:pt x="212" y="3859"/>
                    <a:pt x="5002" y="8413"/>
                  </a:cubicBezTo>
                  <a:cubicBezTo>
                    <a:pt x="29708" y="33466"/>
                    <a:pt x="44079" y="73701"/>
                    <a:pt x="44079" y="126588"/>
                  </a:cubicBezTo>
                  <a:cubicBezTo>
                    <a:pt x="44079" y="169860"/>
                    <a:pt x="34751" y="214397"/>
                    <a:pt x="3489" y="246281"/>
                  </a:cubicBezTo>
                  <a:cubicBezTo>
                    <a:pt x="212" y="249318"/>
                    <a:pt x="212" y="249824"/>
                    <a:pt x="212" y="250583"/>
                  </a:cubicBezTo>
                  <a:cubicBezTo>
                    <a:pt x="212" y="252102"/>
                    <a:pt x="1220" y="253114"/>
                    <a:pt x="2733" y="253114"/>
                  </a:cubicBezTo>
                  <a:cubicBezTo>
                    <a:pt x="5254" y="253114"/>
                    <a:pt x="27944" y="235906"/>
                    <a:pt x="42818" y="203769"/>
                  </a:cubicBezTo>
                  <a:cubicBezTo>
                    <a:pt x="55675" y="175933"/>
                    <a:pt x="58701" y="147845"/>
                    <a:pt x="58701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2BFE88A-BB2B-1AA4-A643-5F602DFA6D5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026730" y="4656122"/>
              <a:ext cx="154037" cy="10122"/>
            </a:xfrm>
            <a:custGeom>
              <a:avLst/>
              <a:gdLst>
                <a:gd name="connsiteX0" fmla="*/ 145432 w 154037"/>
                <a:gd name="connsiteY0" fmla="*/ 10185 h 10122"/>
                <a:gd name="connsiteX1" fmla="*/ 154255 w 154037"/>
                <a:gd name="connsiteY1" fmla="*/ 5124 h 10122"/>
                <a:gd name="connsiteX2" fmla="*/ 145432 w 154037"/>
                <a:gd name="connsiteY2" fmla="*/ 63 h 10122"/>
                <a:gd name="connsiteX3" fmla="*/ 9042 w 154037"/>
                <a:gd name="connsiteY3" fmla="*/ 63 h 10122"/>
                <a:gd name="connsiteX4" fmla="*/ 218 w 154037"/>
                <a:gd name="connsiteY4" fmla="*/ 5124 h 10122"/>
                <a:gd name="connsiteX5" fmla="*/ 9042 w 154037"/>
                <a:gd name="connsiteY5" fmla="*/ 10185 h 10122"/>
                <a:gd name="connsiteX6" fmla="*/ 145432 w 154037"/>
                <a:gd name="connsiteY6" fmla="*/ 10185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037" h="10122">
                  <a:moveTo>
                    <a:pt x="145432" y="10185"/>
                  </a:moveTo>
                  <a:cubicBezTo>
                    <a:pt x="149717" y="10185"/>
                    <a:pt x="154255" y="10185"/>
                    <a:pt x="154255" y="5124"/>
                  </a:cubicBezTo>
                  <a:cubicBezTo>
                    <a:pt x="154255" y="63"/>
                    <a:pt x="149717" y="63"/>
                    <a:pt x="145432" y="63"/>
                  </a:cubicBezTo>
                  <a:lnTo>
                    <a:pt x="9042" y="63"/>
                  </a:lnTo>
                  <a:cubicBezTo>
                    <a:pt x="4756" y="63"/>
                    <a:pt x="218" y="63"/>
                    <a:pt x="218" y="5124"/>
                  </a:cubicBezTo>
                  <a:cubicBezTo>
                    <a:pt x="218" y="10185"/>
                    <a:pt x="4756" y="10185"/>
                    <a:pt x="9042" y="10185"/>
                  </a:cubicBezTo>
                  <a:lnTo>
                    <a:pt x="145432" y="10185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9E3B4AF-D04D-8CBE-76BF-E59F37D75E8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267492" y="4615381"/>
              <a:ext cx="133364" cy="111848"/>
            </a:xfrm>
            <a:custGeom>
              <a:avLst/>
              <a:gdLst>
                <a:gd name="connsiteX0" fmla="*/ 121239 w 133364"/>
                <a:gd name="connsiteY0" fmla="*/ 14740 h 111848"/>
                <a:gd name="connsiteX1" fmla="*/ 133592 w 133364"/>
                <a:gd name="connsiteY1" fmla="*/ 6136 h 111848"/>
                <a:gd name="connsiteX2" fmla="*/ 123760 w 133364"/>
                <a:gd name="connsiteY2" fmla="*/ 63 h 111848"/>
                <a:gd name="connsiteX3" fmla="*/ 66280 w 133364"/>
                <a:gd name="connsiteY3" fmla="*/ 63 h 111848"/>
                <a:gd name="connsiteX4" fmla="*/ 228 w 133364"/>
                <a:gd name="connsiteY4" fmla="*/ 71929 h 111848"/>
                <a:gd name="connsiteX5" fmla="*/ 38044 w 133364"/>
                <a:gd name="connsiteY5" fmla="*/ 111911 h 111848"/>
                <a:gd name="connsiteX6" fmla="*/ 101323 w 133364"/>
                <a:gd name="connsiteY6" fmla="*/ 42322 h 111848"/>
                <a:gd name="connsiteX7" fmla="*/ 93507 w 133364"/>
                <a:gd name="connsiteY7" fmla="*/ 14740 h 111848"/>
                <a:gd name="connsiteX8" fmla="*/ 121239 w 133364"/>
                <a:gd name="connsiteY8" fmla="*/ 14740 h 111848"/>
                <a:gd name="connsiteX9" fmla="*/ 38296 w 133364"/>
                <a:gd name="connsiteY9" fmla="*/ 106344 h 111848"/>
                <a:gd name="connsiteX10" fmla="*/ 15859 w 133364"/>
                <a:gd name="connsiteY10" fmla="*/ 79015 h 111848"/>
                <a:gd name="connsiteX11" fmla="*/ 27708 w 133364"/>
                <a:gd name="connsiteY11" fmla="*/ 35743 h 111848"/>
                <a:gd name="connsiteX12" fmla="*/ 61994 w 133364"/>
                <a:gd name="connsiteY12" fmla="*/ 14740 h 111848"/>
                <a:gd name="connsiteX13" fmla="*/ 85188 w 133364"/>
                <a:gd name="connsiteY13" fmla="*/ 39286 h 111848"/>
                <a:gd name="connsiteX14" fmla="*/ 71574 w 133364"/>
                <a:gd name="connsiteY14" fmla="*/ 84835 h 111848"/>
                <a:gd name="connsiteX15" fmla="*/ 38296 w 133364"/>
                <a:gd name="connsiteY15" fmla="*/ 106344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3364" h="111848">
                  <a:moveTo>
                    <a:pt x="121239" y="14740"/>
                  </a:moveTo>
                  <a:cubicBezTo>
                    <a:pt x="124517" y="14740"/>
                    <a:pt x="133592" y="14740"/>
                    <a:pt x="133592" y="6136"/>
                  </a:cubicBezTo>
                  <a:cubicBezTo>
                    <a:pt x="133592" y="63"/>
                    <a:pt x="128298" y="63"/>
                    <a:pt x="123760" y="63"/>
                  </a:cubicBezTo>
                  <a:lnTo>
                    <a:pt x="66280" y="63"/>
                  </a:lnTo>
                  <a:cubicBezTo>
                    <a:pt x="28212" y="63"/>
                    <a:pt x="228" y="41816"/>
                    <a:pt x="228" y="71929"/>
                  </a:cubicBezTo>
                  <a:cubicBezTo>
                    <a:pt x="228" y="94198"/>
                    <a:pt x="15102" y="111911"/>
                    <a:pt x="38044" y="111911"/>
                  </a:cubicBezTo>
                  <a:cubicBezTo>
                    <a:pt x="67793" y="111911"/>
                    <a:pt x="101323" y="81292"/>
                    <a:pt x="101323" y="42322"/>
                  </a:cubicBezTo>
                  <a:cubicBezTo>
                    <a:pt x="101323" y="38020"/>
                    <a:pt x="101323" y="25874"/>
                    <a:pt x="93507" y="14740"/>
                  </a:cubicBezTo>
                  <a:lnTo>
                    <a:pt x="121239" y="14740"/>
                  </a:lnTo>
                  <a:close/>
                  <a:moveTo>
                    <a:pt x="38296" y="106344"/>
                  </a:moveTo>
                  <a:cubicBezTo>
                    <a:pt x="25943" y="106344"/>
                    <a:pt x="15859" y="97234"/>
                    <a:pt x="15859" y="79015"/>
                  </a:cubicBezTo>
                  <a:cubicBezTo>
                    <a:pt x="15859" y="71423"/>
                    <a:pt x="18884" y="50673"/>
                    <a:pt x="27708" y="35743"/>
                  </a:cubicBezTo>
                  <a:cubicBezTo>
                    <a:pt x="38296" y="18282"/>
                    <a:pt x="53422" y="14740"/>
                    <a:pt x="61994" y="14740"/>
                  </a:cubicBezTo>
                  <a:cubicBezTo>
                    <a:pt x="83171" y="14740"/>
                    <a:pt x="85188" y="31441"/>
                    <a:pt x="85188" y="39286"/>
                  </a:cubicBezTo>
                  <a:cubicBezTo>
                    <a:pt x="85188" y="51179"/>
                    <a:pt x="80146" y="71929"/>
                    <a:pt x="71574" y="84835"/>
                  </a:cubicBezTo>
                  <a:cubicBezTo>
                    <a:pt x="61742" y="99765"/>
                    <a:pt x="48128" y="106344"/>
                    <a:pt x="38296" y="10634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3E2E665-AD64-64AF-219E-7F7060517ED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431309" y="4499764"/>
              <a:ext cx="45883" cy="176958"/>
            </a:xfrm>
            <a:custGeom>
              <a:avLst/>
              <a:gdLst>
                <a:gd name="connsiteX0" fmla="*/ 42588 w 45883"/>
                <a:gd name="connsiteY0" fmla="*/ 59 h 176958"/>
                <a:gd name="connsiteX1" fmla="*/ 234 w 45883"/>
                <a:gd name="connsiteY1" fmla="*/ 88450 h 176958"/>
                <a:gd name="connsiteX2" fmla="*/ 42588 w 45883"/>
                <a:gd name="connsiteY2" fmla="*/ 177018 h 176958"/>
                <a:gd name="connsiteX3" fmla="*/ 46117 w 45883"/>
                <a:gd name="connsiteY3" fmla="*/ 174892 h 176958"/>
                <a:gd name="connsiteX4" fmla="*/ 44353 w 45883"/>
                <a:gd name="connsiteY4" fmla="*/ 172235 h 176958"/>
                <a:gd name="connsiteX5" fmla="*/ 12234 w 45883"/>
                <a:gd name="connsiteY5" fmla="*/ 88627 h 176958"/>
                <a:gd name="connsiteX6" fmla="*/ 44882 w 45883"/>
                <a:gd name="connsiteY6" fmla="*/ 4310 h 176958"/>
                <a:gd name="connsiteX7" fmla="*/ 46117 w 45883"/>
                <a:gd name="connsiteY7" fmla="*/ 2185 h 176958"/>
                <a:gd name="connsiteX8" fmla="*/ 42588 w 45883"/>
                <a:gd name="connsiteY8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3" h="176958">
                  <a:moveTo>
                    <a:pt x="42588" y="59"/>
                  </a:moveTo>
                  <a:cubicBezTo>
                    <a:pt x="9058" y="23795"/>
                    <a:pt x="234" y="61348"/>
                    <a:pt x="234" y="88450"/>
                  </a:cubicBezTo>
                  <a:cubicBezTo>
                    <a:pt x="234" y="113426"/>
                    <a:pt x="7646" y="152219"/>
                    <a:pt x="42588" y="177018"/>
                  </a:cubicBezTo>
                  <a:cubicBezTo>
                    <a:pt x="44000" y="177018"/>
                    <a:pt x="46117" y="177018"/>
                    <a:pt x="46117" y="174892"/>
                  </a:cubicBezTo>
                  <a:cubicBezTo>
                    <a:pt x="46117" y="173829"/>
                    <a:pt x="45588" y="173475"/>
                    <a:pt x="44353" y="172235"/>
                  </a:cubicBezTo>
                  <a:cubicBezTo>
                    <a:pt x="20882" y="150979"/>
                    <a:pt x="12234" y="120866"/>
                    <a:pt x="12234" y="88627"/>
                  </a:cubicBezTo>
                  <a:cubicBezTo>
                    <a:pt x="12234" y="40800"/>
                    <a:pt x="30411" y="17418"/>
                    <a:pt x="44882" y="4310"/>
                  </a:cubicBezTo>
                  <a:cubicBezTo>
                    <a:pt x="45588" y="3602"/>
                    <a:pt x="46117" y="3070"/>
                    <a:pt x="46117" y="2185"/>
                  </a:cubicBezTo>
                  <a:cubicBezTo>
                    <a:pt x="46117" y="59"/>
                    <a:pt x="44000" y="59"/>
                    <a:pt x="42588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C78FFFA-2118-4ACD-9790-816D7B0CF8B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496680" y="4513226"/>
              <a:ext cx="86472" cy="119389"/>
            </a:xfrm>
            <a:custGeom>
              <a:avLst/>
              <a:gdLst>
                <a:gd name="connsiteX0" fmla="*/ 86710 w 86472"/>
                <a:gd name="connsiteY0" fmla="*/ 90398 h 119389"/>
                <a:gd name="connsiteX1" fmla="*/ 86710 w 86472"/>
                <a:gd name="connsiteY1" fmla="*/ 84021 h 119389"/>
                <a:gd name="connsiteX2" fmla="*/ 67121 w 86472"/>
                <a:gd name="connsiteY2" fmla="*/ 84021 h 119389"/>
                <a:gd name="connsiteX3" fmla="*/ 67121 w 86472"/>
                <a:gd name="connsiteY3" fmla="*/ 5019 h 119389"/>
                <a:gd name="connsiteX4" fmla="*/ 63239 w 86472"/>
                <a:gd name="connsiteY4" fmla="*/ 59 h 119389"/>
                <a:gd name="connsiteX5" fmla="*/ 58650 w 86472"/>
                <a:gd name="connsiteY5" fmla="*/ 2539 h 119389"/>
                <a:gd name="connsiteX6" fmla="*/ 237 w 86472"/>
                <a:gd name="connsiteY6" fmla="*/ 84021 h 119389"/>
                <a:gd name="connsiteX7" fmla="*/ 237 w 86472"/>
                <a:gd name="connsiteY7" fmla="*/ 90398 h 119389"/>
                <a:gd name="connsiteX8" fmla="*/ 52121 w 86472"/>
                <a:gd name="connsiteY8" fmla="*/ 90398 h 119389"/>
                <a:gd name="connsiteX9" fmla="*/ 52121 w 86472"/>
                <a:gd name="connsiteY9" fmla="*/ 104924 h 119389"/>
                <a:gd name="connsiteX10" fmla="*/ 37826 w 86472"/>
                <a:gd name="connsiteY10" fmla="*/ 113072 h 119389"/>
                <a:gd name="connsiteX11" fmla="*/ 33061 w 86472"/>
                <a:gd name="connsiteY11" fmla="*/ 113072 h 119389"/>
                <a:gd name="connsiteX12" fmla="*/ 33061 w 86472"/>
                <a:gd name="connsiteY12" fmla="*/ 119449 h 119389"/>
                <a:gd name="connsiteX13" fmla="*/ 59533 w 86472"/>
                <a:gd name="connsiteY13" fmla="*/ 118740 h 119389"/>
                <a:gd name="connsiteX14" fmla="*/ 86180 w 86472"/>
                <a:gd name="connsiteY14" fmla="*/ 119449 h 119389"/>
                <a:gd name="connsiteX15" fmla="*/ 86180 w 86472"/>
                <a:gd name="connsiteY15" fmla="*/ 113072 h 119389"/>
                <a:gd name="connsiteX16" fmla="*/ 81416 w 86472"/>
                <a:gd name="connsiteY16" fmla="*/ 113072 h 119389"/>
                <a:gd name="connsiteX17" fmla="*/ 67121 w 86472"/>
                <a:gd name="connsiteY17" fmla="*/ 104924 h 119389"/>
                <a:gd name="connsiteX18" fmla="*/ 67121 w 86472"/>
                <a:gd name="connsiteY18" fmla="*/ 90398 h 119389"/>
                <a:gd name="connsiteX19" fmla="*/ 86710 w 86472"/>
                <a:gd name="connsiteY19" fmla="*/ 90398 h 119389"/>
                <a:gd name="connsiteX20" fmla="*/ 53356 w 86472"/>
                <a:gd name="connsiteY20" fmla="*/ 19190 h 119389"/>
                <a:gd name="connsiteX21" fmla="*/ 53356 w 86472"/>
                <a:gd name="connsiteY21" fmla="*/ 84021 h 119389"/>
                <a:gd name="connsiteX22" fmla="*/ 6767 w 86472"/>
                <a:gd name="connsiteY22" fmla="*/ 84021 h 119389"/>
                <a:gd name="connsiteX23" fmla="*/ 53356 w 86472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472" h="119389">
                  <a:moveTo>
                    <a:pt x="86710" y="90398"/>
                  </a:moveTo>
                  <a:lnTo>
                    <a:pt x="86710" y="84021"/>
                  </a:lnTo>
                  <a:lnTo>
                    <a:pt x="67121" y="84021"/>
                  </a:lnTo>
                  <a:lnTo>
                    <a:pt x="67121" y="5019"/>
                  </a:lnTo>
                  <a:cubicBezTo>
                    <a:pt x="67121" y="1299"/>
                    <a:pt x="67121" y="59"/>
                    <a:pt x="63239" y="59"/>
                  </a:cubicBezTo>
                  <a:cubicBezTo>
                    <a:pt x="61121" y="59"/>
                    <a:pt x="60415" y="59"/>
                    <a:pt x="58650" y="2539"/>
                  </a:cubicBezTo>
                  <a:lnTo>
                    <a:pt x="237" y="84021"/>
                  </a:lnTo>
                  <a:lnTo>
                    <a:pt x="237" y="90398"/>
                  </a:lnTo>
                  <a:lnTo>
                    <a:pt x="52121" y="90398"/>
                  </a:lnTo>
                  <a:lnTo>
                    <a:pt x="52121" y="104924"/>
                  </a:lnTo>
                  <a:cubicBezTo>
                    <a:pt x="52121" y="110946"/>
                    <a:pt x="52121" y="113072"/>
                    <a:pt x="37826" y="113072"/>
                  </a:cubicBezTo>
                  <a:lnTo>
                    <a:pt x="33061" y="113072"/>
                  </a:lnTo>
                  <a:lnTo>
                    <a:pt x="33061" y="119449"/>
                  </a:lnTo>
                  <a:cubicBezTo>
                    <a:pt x="41885" y="119094"/>
                    <a:pt x="53180" y="118740"/>
                    <a:pt x="59533" y="118740"/>
                  </a:cubicBezTo>
                  <a:cubicBezTo>
                    <a:pt x="66062" y="118740"/>
                    <a:pt x="77357" y="119094"/>
                    <a:pt x="86180" y="119449"/>
                  </a:cubicBezTo>
                  <a:lnTo>
                    <a:pt x="86180" y="113072"/>
                  </a:lnTo>
                  <a:lnTo>
                    <a:pt x="81416" y="113072"/>
                  </a:lnTo>
                  <a:cubicBezTo>
                    <a:pt x="67121" y="113072"/>
                    <a:pt x="67121" y="110946"/>
                    <a:pt x="67121" y="104924"/>
                  </a:cubicBezTo>
                  <a:lnTo>
                    <a:pt x="67121" y="90398"/>
                  </a:lnTo>
                  <a:lnTo>
                    <a:pt x="86710" y="90398"/>
                  </a:lnTo>
                  <a:close/>
                  <a:moveTo>
                    <a:pt x="53356" y="19190"/>
                  </a:moveTo>
                  <a:lnTo>
                    <a:pt x="53356" y="84021"/>
                  </a:lnTo>
                  <a:lnTo>
                    <a:pt x="6767" y="84021"/>
                  </a:lnTo>
                  <a:lnTo>
                    <a:pt x="53356" y="1919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FCB1E96-D0A5-CA9A-EC90-0AA9B963293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602821" y="4499764"/>
              <a:ext cx="45706" cy="176958"/>
            </a:xfrm>
            <a:custGeom>
              <a:avLst/>
              <a:gdLst>
                <a:gd name="connsiteX0" fmla="*/ 3594 w 45706"/>
                <a:gd name="connsiteY0" fmla="*/ 59 h 176958"/>
                <a:gd name="connsiteX1" fmla="*/ 241 w 45706"/>
                <a:gd name="connsiteY1" fmla="*/ 2185 h 176958"/>
                <a:gd name="connsiteX2" fmla="*/ 1829 w 45706"/>
                <a:gd name="connsiteY2" fmla="*/ 4842 h 176958"/>
                <a:gd name="connsiteX3" fmla="*/ 33948 w 45706"/>
                <a:gd name="connsiteY3" fmla="*/ 88450 h 176958"/>
                <a:gd name="connsiteX4" fmla="*/ 3418 w 45706"/>
                <a:gd name="connsiteY4" fmla="*/ 170818 h 176958"/>
                <a:gd name="connsiteX5" fmla="*/ 241 w 45706"/>
                <a:gd name="connsiteY5" fmla="*/ 174892 h 176958"/>
                <a:gd name="connsiteX6" fmla="*/ 2535 w 45706"/>
                <a:gd name="connsiteY6" fmla="*/ 177018 h 176958"/>
                <a:gd name="connsiteX7" fmla="*/ 33065 w 45706"/>
                <a:gd name="connsiteY7" fmla="*/ 143185 h 176958"/>
                <a:gd name="connsiteX8" fmla="*/ 45948 w 45706"/>
                <a:gd name="connsiteY8" fmla="*/ 88627 h 176958"/>
                <a:gd name="connsiteX9" fmla="*/ 3594 w 45706"/>
                <a:gd name="connsiteY9" fmla="*/ 59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06" h="176958">
                  <a:moveTo>
                    <a:pt x="3594" y="59"/>
                  </a:moveTo>
                  <a:cubicBezTo>
                    <a:pt x="2359" y="59"/>
                    <a:pt x="241" y="59"/>
                    <a:pt x="241" y="2185"/>
                  </a:cubicBezTo>
                  <a:cubicBezTo>
                    <a:pt x="241" y="3070"/>
                    <a:pt x="771" y="3602"/>
                    <a:pt x="1829" y="4842"/>
                  </a:cubicBezTo>
                  <a:cubicBezTo>
                    <a:pt x="17006" y="18836"/>
                    <a:pt x="33948" y="42749"/>
                    <a:pt x="33948" y="88450"/>
                  </a:cubicBezTo>
                  <a:cubicBezTo>
                    <a:pt x="33948" y="125471"/>
                    <a:pt x="22477" y="153459"/>
                    <a:pt x="3418" y="170818"/>
                  </a:cubicBezTo>
                  <a:cubicBezTo>
                    <a:pt x="418" y="173829"/>
                    <a:pt x="241" y="174006"/>
                    <a:pt x="241" y="174892"/>
                  </a:cubicBezTo>
                  <a:cubicBezTo>
                    <a:pt x="241" y="175778"/>
                    <a:pt x="771" y="177018"/>
                    <a:pt x="2535" y="177018"/>
                  </a:cubicBezTo>
                  <a:cubicBezTo>
                    <a:pt x="4653" y="177018"/>
                    <a:pt x="21418" y="165327"/>
                    <a:pt x="33065" y="143185"/>
                  </a:cubicBezTo>
                  <a:cubicBezTo>
                    <a:pt x="40830" y="128483"/>
                    <a:pt x="45948" y="109352"/>
                    <a:pt x="45948" y="88627"/>
                  </a:cubicBezTo>
                  <a:cubicBezTo>
                    <a:pt x="45948" y="63651"/>
                    <a:pt x="38536" y="24858"/>
                    <a:pt x="3594" y="59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58B322F3-8C9B-B0D6-08E5-193EC5E3A9F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732016" y="4611079"/>
              <a:ext cx="82438" cy="116150"/>
            </a:xfrm>
            <a:custGeom>
              <a:avLst/>
              <a:gdLst>
                <a:gd name="connsiteX0" fmla="*/ 44365 w 82438"/>
                <a:gd name="connsiteY0" fmla="*/ 64338 h 116150"/>
                <a:gd name="connsiteX1" fmla="*/ 70584 w 82438"/>
                <a:gd name="connsiteY1" fmla="*/ 87618 h 116150"/>
                <a:gd name="connsiteX2" fmla="*/ 42096 w 82438"/>
                <a:gd name="connsiteY2" fmla="*/ 110646 h 116150"/>
                <a:gd name="connsiteX3" fmla="*/ 7053 w 82438"/>
                <a:gd name="connsiteY3" fmla="*/ 74713 h 116150"/>
                <a:gd name="connsiteX4" fmla="*/ 3524 w 82438"/>
                <a:gd name="connsiteY4" fmla="*/ 70411 h 116150"/>
                <a:gd name="connsiteX5" fmla="*/ 246 w 82438"/>
                <a:gd name="connsiteY5" fmla="*/ 76737 h 116150"/>
                <a:gd name="connsiteX6" fmla="*/ 246 w 82438"/>
                <a:gd name="connsiteY6" fmla="*/ 110140 h 116150"/>
                <a:gd name="connsiteX7" fmla="*/ 3020 w 82438"/>
                <a:gd name="connsiteY7" fmla="*/ 116213 h 116150"/>
                <a:gd name="connsiteX8" fmla="*/ 9322 w 82438"/>
                <a:gd name="connsiteY8" fmla="*/ 111152 h 116150"/>
                <a:gd name="connsiteX9" fmla="*/ 14364 w 82438"/>
                <a:gd name="connsiteY9" fmla="*/ 105332 h 116150"/>
                <a:gd name="connsiteX10" fmla="*/ 42096 w 82438"/>
                <a:gd name="connsiteY10" fmla="*/ 116213 h 116150"/>
                <a:gd name="connsiteX11" fmla="*/ 82685 w 82438"/>
                <a:gd name="connsiteY11" fmla="*/ 81039 h 116150"/>
                <a:gd name="connsiteX12" fmla="*/ 72097 w 82438"/>
                <a:gd name="connsiteY12" fmla="*/ 56999 h 116150"/>
                <a:gd name="connsiteX13" fmla="*/ 43357 w 82438"/>
                <a:gd name="connsiteY13" fmla="*/ 44853 h 116150"/>
                <a:gd name="connsiteX14" fmla="*/ 12347 w 82438"/>
                <a:gd name="connsiteY14" fmla="*/ 24103 h 116150"/>
                <a:gd name="connsiteX15" fmla="*/ 40583 w 82438"/>
                <a:gd name="connsiteY15" fmla="*/ 4871 h 116150"/>
                <a:gd name="connsiteX16" fmla="*/ 70080 w 82438"/>
                <a:gd name="connsiteY16" fmla="*/ 35490 h 116150"/>
                <a:gd name="connsiteX17" fmla="*/ 73105 w 82438"/>
                <a:gd name="connsiteY17" fmla="*/ 37767 h 116150"/>
                <a:gd name="connsiteX18" fmla="*/ 76383 w 82438"/>
                <a:gd name="connsiteY18" fmla="*/ 31694 h 116150"/>
                <a:gd name="connsiteX19" fmla="*/ 76383 w 82438"/>
                <a:gd name="connsiteY19" fmla="*/ 6136 h 116150"/>
                <a:gd name="connsiteX20" fmla="*/ 73609 w 82438"/>
                <a:gd name="connsiteY20" fmla="*/ 63 h 116150"/>
                <a:gd name="connsiteX21" fmla="*/ 68567 w 82438"/>
                <a:gd name="connsiteY21" fmla="*/ 3099 h 116150"/>
                <a:gd name="connsiteX22" fmla="*/ 64282 w 82438"/>
                <a:gd name="connsiteY22" fmla="*/ 7148 h 116150"/>
                <a:gd name="connsiteX23" fmla="*/ 40583 w 82438"/>
                <a:gd name="connsiteY23" fmla="*/ 63 h 116150"/>
                <a:gd name="connsiteX24" fmla="*/ 246 w 82438"/>
                <a:gd name="connsiteY24" fmla="*/ 31188 h 116150"/>
                <a:gd name="connsiteX25" fmla="*/ 11087 w 82438"/>
                <a:gd name="connsiteY25" fmla="*/ 52697 h 116150"/>
                <a:gd name="connsiteX26" fmla="*/ 44365 w 82438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438" h="116150">
                  <a:moveTo>
                    <a:pt x="44365" y="64338"/>
                  </a:moveTo>
                  <a:cubicBezTo>
                    <a:pt x="49911" y="65350"/>
                    <a:pt x="70584" y="69399"/>
                    <a:pt x="70584" y="87618"/>
                  </a:cubicBezTo>
                  <a:cubicBezTo>
                    <a:pt x="70584" y="100524"/>
                    <a:pt x="61760" y="110646"/>
                    <a:pt x="42096" y="110646"/>
                  </a:cubicBezTo>
                  <a:cubicBezTo>
                    <a:pt x="20919" y="110646"/>
                    <a:pt x="11843" y="96222"/>
                    <a:pt x="7053" y="74713"/>
                  </a:cubicBezTo>
                  <a:cubicBezTo>
                    <a:pt x="6297" y="71423"/>
                    <a:pt x="6045" y="70411"/>
                    <a:pt x="3524" y="70411"/>
                  </a:cubicBezTo>
                  <a:cubicBezTo>
                    <a:pt x="246" y="70411"/>
                    <a:pt x="246" y="72182"/>
                    <a:pt x="246" y="76737"/>
                  </a:cubicBezTo>
                  <a:lnTo>
                    <a:pt x="246" y="110140"/>
                  </a:lnTo>
                  <a:cubicBezTo>
                    <a:pt x="246" y="114442"/>
                    <a:pt x="246" y="116213"/>
                    <a:pt x="3020" y="116213"/>
                  </a:cubicBezTo>
                  <a:cubicBezTo>
                    <a:pt x="4280" y="116213"/>
                    <a:pt x="4532" y="115960"/>
                    <a:pt x="9322" y="111152"/>
                  </a:cubicBezTo>
                  <a:cubicBezTo>
                    <a:pt x="9826" y="110646"/>
                    <a:pt x="9826" y="110140"/>
                    <a:pt x="14364" y="105332"/>
                  </a:cubicBezTo>
                  <a:cubicBezTo>
                    <a:pt x="25457" y="115960"/>
                    <a:pt x="36802" y="116213"/>
                    <a:pt x="42096" y="116213"/>
                  </a:cubicBezTo>
                  <a:cubicBezTo>
                    <a:pt x="71088" y="116213"/>
                    <a:pt x="82685" y="99259"/>
                    <a:pt x="82685" y="81039"/>
                  </a:cubicBezTo>
                  <a:cubicBezTo>
                    <a:pt x="82685" y="67627"/>
                    <a:pt x="75122" y="60036"/>
                    <a:pt x="72097" y="56999"/>
                  </a:cubicBezTo>
                  <a:cubicBezTo>
                    <a:pt x="63777" y="48902"/>
                    <a:pt x="53945" y="46877"/>
                    <a:pt x="43357" y="44853"/>
                  </a:cubicBezTo>
                  <a:cubicBezTo>
                    <a:pt x="29239" y="42069"/>
                    <a:pt x="12347" y="38780"/>
                    <a:pt x="12347" y="24103"/>
                  </a:cubicBezTo>
                  <a:cubicBezTo>
                    <a:pt x="12347" y="15246"/>
                    <a:pt x="18902" y="4871"/>
                    <a:pt x="40583" y="4871"/>
                  </a:cubicBezTo>
                  <a:cubicBezTo>
                    <a:pt x="68315" y="4871"/>
                    <a:pt x="69576" y="27645"/>
                    <a:pt x="70080" y="35490"/>
                  </a:cubicBezTo>
                  <a:cubicBezTo>
                    <a:pt x="70332" y="37767"/>
                    <a:pt x="72601" y="37767"/>
                    <a:pt x="73105" y="37767"/>
                  </a:cubicBezTo>
                  <a:cubicBezTo>
                    <a:pt x="76383" y="37767"/>
                    <a:pt x="76383" y="36502"/>
                    <a:pt x="76383" y="31694"/>
                  </a:cubicBezTo>
                  <a:lnTo>
                    <a:pt x="76383" y="6136"/>
                  </a:lnTo>
                  <a:cubicBezTo>
                    <a:pt x="76383" y="1834"/>
                    <a:pt x="76383" y="63"/>
                    <a:pt x="73609" y="63"/>
                  </a:cubicBezTo>
                  <a:cubicBezTo>
                    <a:pt x="72349" y="63"/>
                    <a:pt x="71845" y="63"/>
                    <a:pt x="68567" y="3099"/>
                  </a:cubicBezTo>
                  <a:cubicBezTo>
                    <a:pt x="67811" y="4112"/>
                    <a:pt x="65290" y="6389"/>
                    <a:pt x="64282" y="7148"/>
                  </a:cubicBezTo>
                  <a:cubicBezTo>
                    <a:pt x="54701" y="63"/>
                    <a:pt x="44365" y="63"/>
                    <a:pt x="40583" y="63"/>
                  </a:cubicBezTo>
                  <a:cubicBezTo>
                    <a:pt x="9826" y="63"/>
                    <a:pt x="246" y="17017"/>
                    <a:pt x="246" y="31188"/>
                  </a:cubicBezTo>
                  <a:cubicBezTo>
                    <a:pt x="246" y="40045"/>
                    <a:pt x="4280" y="47130"/>
                    <a:pt x="11087" y="52697"/>
                  </a:cubicBezTo>
                  <a:cubicBezTo>
                    <a:pt x="19154" y="59277"/>
                    <a:pt x="26213" y="60795"/>
                    <a:pt x="44365" y="6433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F3C775E-455E-D363-173D-8ADEBA121C8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831458" y="4555155"/>
              <a:ext cx="53950" cy="169291"/>
            </a:xfrm>
            <a:custGeom>
              <a:avLst/>
              <a:gdLst>
                <a:gd name="connsiteX0" fmla="*/ 36554 w 53950"/>
                <a:gd name="connsiteY0" fmla="*/ 57505 h 169291"/>
                <a:gd name="connsiteX1" fmla="*/ 1259 w 53950"/>
                <a:gd name="connsiteY1" fmla="*/ 60289 h 169291"/>
                <a:gd name="connsiteX2" fmla="*/ 1259 w 53950"/>
                <a:gd name="connsiteY2" fmla="*/ 68134 h 169291"/>
                <a:gd name="connsiteX3" fmla="*/ 19915 w 53950"/>
                <a:gd name="connsiteY3" fmla="*/ 82051 h 169291"/>
                <a:gd name="connsiteX4" fmla="*/ 19915 w 53950"/>
                <a:gd name="connsiteY4" fmla="*/ 150122 h 169291"/>
                <a:gd name="connsiteX5" fmla="*/ 250 w 53950"/>
                <a:gd name="connsiteY5" fmla="*/ 161509 h 169291"/>
                <a:gd name="connsiteX6" fmla="*/ 250 w 53950"/>
                <a:gd name="connsiteY6" fmla="*/ 169354 h 169291"/>
                <a:gd name="connsiteX7" fmla="*/ 27982 w 53950"/>
                <a:gd name="connsiteY7" fmla="*/ 168595 h 169291"/>
                <a:gd name="connsiteX8" fmla="*/ 54201 w 53950"/>
                <a:gd name="connsiteY8" fmla="*/ 169354 h 169291"/>
                <a:gd name="connsiteX9" fmla="*/ 54201 w 53950"/>
                <a:gd name="connsiteY9" fmla="*/ 161509 h 169291"/>
                <a:gd name="connsiteX10" fmla="*/ 36554 w 53950"/>
                <a:gd name="connsiteY10" fmla="*/ 150375 h 169291"/>
                <a:gd name="connsiteX11" fmla="*/ 36554 w 53950"/>
                <a:gd name="connsiteY11" fmla="*/ 57505 h 169291"/>
                <a:gd name="connsiteX12" fmla="*/ 37562 w 53950"/>
                <a:gd name="connsiteY12" fmla="*/ 13474 h 169291"/>
                <a:gd name="connsiteX13" fmla="*/ 24200 w 53950"/>
                <a:gd name="connsiteY13" fmla="*/ 63 h 169291"/>
                <a:gd name="connsiteX14" fmla="*/ 10839 w 53950"/>
                <a:gd name="connsiteY14" fmla="*/ 13474 h 169291"/>
                <a:gd name="connsiteX15" fmla="*/ 24200 w 53950"/>
                <a:gd name="connsiteY15" fmla="*/ 26886 h 169291"/>
                <a:gd name="connsiteX16" fmla="*/ 37562 w 53950"/>
                <a:gd name="connsiteY16" fmla="*/ 13474 h 16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950" h="169291">
                  <a:moveTo>
                    <a:pt x="36554" y="57505"/>
                  </a:moveTo>
                  <a:lnTo>
                    <a:pt x="1259" y="60289"/>
                  </a:lnTo>
                  <a:lnTo>
                    <a:pt x="1259" y="68134"/>
                  </a:lnTo>
                  <a:cubicBezTo>
                    <a:pt x="17646" y="68134"/>
                    <a:pt x="19915" y="69652"/>
                    <a:pt x="19915" y="82051"/>
                  </a:cubicBezTo>
                  <a:lnTo>
                    <a:pt x="19915" y="150122"/>
                  </a:lnTo>
                  <a:cubicBezTo>
                    <a:pt x="19915" y="161509"/>
                    <a:pt x="17141" y="161509"/>
                    <a:pt x="250" y="161509"/>
                  </a:cubicBezTo>
                  <a:lnTo>
                    <a:pt x="250" y="169354"/>
                  </a:lnTo>
                  <a:cubicBezTo>
                    <a:pt x="8318" y="169101"/>
                    <a:pt x="21931" y="168595"/>
                    <a:pt x="27982" y="168595"/>
                  </a:cubicBezTo>
                  <a:cubicBezTo>
                    <a:pt x="36806" y="168595"/>
                    <a:pt x="45630" y="169101"/>
                    <a:pt x="54201" y="169354"/>
                  </a:cubicBezTo>
                  <a:lnTo>
                    <a:pt x="54201" y="161509"/>
                  </a:lnTo>
                  <a:cubicBezTo>
                    <a:pt x="37562" y="161509"/>
                    <a:pt x="36554" y="160244"/>
                    <a:pt x="36554" y="150375"/>
                  </a:cubicBezTo>
                  <a:lnTo>
                    <a:pt x="36554" y="57505"/>
                  </a:lnTo>
                  <a:close/>
                  <a:moveTo>
                    <a:pt x="37562" y="13474"/>
                  </a:moveTo>
                  <a:cubicBezTo>
                    <a:pt x="37562" y="5377"/>
                    <a:pt x="31259" y="63"/>
                    <a:pt x="24200" y="63"/>
                  </a:cubicBezTo>
                  <a:cubicBezTo>
                    <a:pt x="16385" y="63"/>
                    <a:pt x="10839" y="6895"/>
                    <a:pt x="10839" y="13474"/>
                  </a:cubicBezTo>
                  <a:cubicBezTo>
                    <a:pt x="10839" y="20307"/>
                    <a:pt x="16385" y="26886"/>
                    <a:pt x="24200" y="26886"/>
                  </a:cubicBezTo>
                  <a:cubicBezTo>
                    <a:pt x="31259" y="26886"/>
                    <a:pt x="37562" y="21572"/>
                    <a:pt x="37562" y="13474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CB96F31-A5E8-BA80-CF99-7AD0E4BAFAE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901236" y="4612598"/>
              <a:ext cx="126809" cy="111848"/>
            </a:xfrm>
            <a:custGeom>
              <a:avLst/>
              <a:gdLst>
                <a:gd name="connsiteX0" fmla="*/ 19917 w 126809"/>
                <a:gd name="connsiteY0" fmla="*/ 24862 h 111848"/>
                <a:gd name="connsiteX1" fmla="*/ 19917 w 126809"/>
                <a:gd name="connsiteY1" fmla="*/ 92679 h 111848"/>
                <a:gd name="connsiteX2" fmla="*/ 253 w 126809"/>
                <a:gd name="connsiteY2" fmla="*/ 104067 h 111848"/>
                <a:gd name="connsiteX3" fmla="*/ 253 w 126809"/>
                <a:gd name="connsiteY3" fmla="*/ 111911 h 111848"/>
                <a:gd name="connsiteX4" fmla="*/ 28741 w 126809"/>
                <a:gd name="connsiteY4" fmla="*/ 111152 h 111848"/>
                <a:gd name="connsiteX5" fmla="*/ 56977 w 126809"/>
                <a:gd name="connsiteY5" fmla="*/ 111911 h 111848"/>
                <a:gd name="connsiteX6" fmla="*/ 56977 w 126809"/>
                <a:gd name="connsiteY6" fmla="*/ 104067 h 111848"/>
                <a:gd name="connsiteX7" fmla="*/ 37313 w 126809"/>
                <a:gd name="connsiteY7" fmla="*/ 92679 h 111848"/>
                <a:gd name="connsiteX8" fmla="*/ 37313 w 126809"/>
                <a:gd name="connsiteY8" fmla="*/ 46118 h 111848"/>
                <a:gd name="connsiteX9" fmla="*/ 71347 w 126809"/>
                <a:gd name="connsiteY9" fmla="*/ 5630 h 111848"/>
                <a:gd name="connsiteX10" fmla="*/ 90003 w 126809"/>
                <a:gd name="connsiteY10" fmla="*/ 33719 h 111848"/>
                <a:gd name="connsiteX11" fmla="*/ 90003 w 126809"/>
                <a:gd name="connsiteY11" fmla="*/ 92679 h 111848"/>
                <a:gd name="connsiteX12" fmla="*/ 70339 w 126809"/>
                <a:gd name="connsiteY12" fmla="*/ 104067 h 111848"/>
                <a:gd name="connsiteX13" fmla="*/ 70339 w 126809"/>
                <a:gd name="connsiteY13" fmla="*/ 111911 h 111848"/>
                <a:gd name="connsiteX14" fmla="*/ 98827 w 126809"/>
                <a:gd name="connsiteY14" fmla="*/ 111152 h 111848"/>
                <a:gd name="connsiteX15" fmla="*/ 127063 w 126809"/>
                <a:gd name="connsiteY15" fmla="*/ 111911 h 111848"/>
                <a:gd name="connsiteX16" fmla="*/ 127063 w 126809"/>
                <a:gd name="connsiteY16" fmla="*/ 104067 h 111848"/>
                <a:gd name="connsiteX17" fmla="*/ 107398 w 126809"/>
                <a:gd name="connsiteY17" fmla="*/ 96475 h 111848"/>
                <a:gd name="connsiteX18" fmla="*/ 107398 w 126809"/>
                <a:gd name="connsiteY18" fmla="*/ 48142 h 111848"/>
                <a:gd name="connsiteX19" fmla="*/ 99583 w 126809"/>
                <a:gd name="connsiteY19" fmla="*/ 9426 h 111848"/>
                <a:gd name="connsiteX20" fmla="*/ 73112 w 126809"/>
                <a:gd name="connsiteY20" fmla="*/ 63 h 111848"/>
                <a:gd name="connsiteX21" fmla="*/ 35800 w 126809"/>
                <a:gd name="connsiteY21" fmla="*/ 26633 h 111848"/>
                <a:gd name="connsiteX22" fmla="*/ 35800 w 126809"/>
                <a:gd name="connsiteY22" fmla="*/ 63 h 111848"/>
                <a:gd name="connsiteX23" fmla="*/ 253 w 126809"/>
                <a:gd name="connsiteY23" fmla="*/ 2846 h 111848"/>
                <a:gd name="connsiteX24" fmla="*/ 253 w 126809"/>
                <a:gd name="connsiteY24" fmla="*/ 10691 h 111848"/>
                <a:gd name="connsiteX25" fmla="*/ 19917 w 126809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6809" h="111848">
                  <a:moveTo>
                    <a:pt x="19917" y="24862"/>
                  </a:moveTo>
                  <a:lnTo>
                    <a:pt x="19917" y="92679"/>
                  </a:lnTo>
                  <a:cubicBezTo>
                    <a:pt x="19917" y="104067"/>
                    <a:pt x="17144" y="104067"/>
                    <a:pt x="253" y="104067"/>
                  </a:cubicBezTo>
                  <a:lnTo>
                    <a:pt x="253" y="111911"/>
                  </a:lnTo>
                  <a:cubicBezTo>
                    <a:pt x="9077" y="111658"/>
                    <a:pt x="21934" y="111152"/>
                    <a:pt x="28741" y="111152"/>
                  </a:cubicBezTo>
                  <a:cubicBezTo>
                    <a:pt x="35296" y="111152"/>
                    <a:pt x="48405" y="111658"/>
                    <a:pt x="56977" y="111911"/>
                  </a:cubicBezTo>
                  <a:lnTo>
                    <a:pt x="56977" y="104067"/>
                  </a:lnTo>
                  <a:cubicBezTo>
                    <a:pt x="40086" y="104067"/>
                    <a:pt x="37313" y="104067"/>
                    <a:pt x="37313" y="92679"/>
                  </a:cubicBezTo>
                  <a:lnTo>
                    <a:pt x="37313" y="46118"/>
                  </a:lnTo>
                  <a:cubicBezTo>
                    <a:pt x="37313" y="19801"/>
                    <a:pt x="55212" y="5630"/>
                    <a:pt x="71347" y="5630"/>
                  </a:cubicBezTo>
                  <a:cubicBezTo>
                    <a:pt x="87230" y="5630"/>
                    <a:pt x="90003" y="19295"/>
                    <a:pt x="90003" y="33719"/>
                  </a:cubicBezTo>
                  <a:lnTo>
                    <a:pt x="90003" y="92679"/>
                  </a:lnTo>
                  <a:cubicBezTo>
                    <a:pt x="90003" y="104067"/>
                    <a:pt x="87230" y="104067"/>
                    <a:pt x="70339" y="104067"/>
                  </a:cubicBezTo>
                  <a:lnTo>
                    <a:pt x="70339" y="111911"/>
                  </a:lnTo>
                  <a:cubicBezTo>
                    <a:pt x="79163" y="111658"/>
                    <a:pt x="92020" y="111152"/>
                    <a:pt x="98827" y="111152"/>
                  </a:cubicBezTo>
                  <a:cubicBezTo>
                    <a:pt x="105382" y="111152"/>
                    <a:pt x="118491" y="111658"/>
                    <a:pt x="127063" y="111911"/>
                  </a:cubicBezTo>
                  <a:lnTo>
                    <a:pt x="127063" y="104067"/>
                  </a:lnTo>
                  <a:cubicBezTo>
                    <a:pt x="113953" y="104067"/>
                    <a:pt x="107651" y="104067"/>
                    <a:pt x="107398" y="96475"/>
                  </a:cubicBezTo>
                  <a:lnTo>
                    <a:pt x="107398" y="48142"/>
                  </a:lnTo>
                  <a:cubicBezTo>
                    <a:pt x="107398" y="26380"/>
                    <a:pt x="107398" y="18536"/>
                    <a:pt x="99583" y="9426"/>
                  </a:cubicBezTo>
                  <a:cubicBezTo>
                    <a:pt x="96054" y="5124"/>
                    <a:pt x="87734" y="63"/>
                    <a:pt x="73112" y="63"/>
                  </a:cubicBezTo>
                  <a:cubicBezTo>
                    <a:pt x="54708" y="63"/>
                    <a:pt x="42859" y="10944"/>
                    <a:pt x="35800" y="26633"/>
                  </a:cubicBezTo>
                  <a:lnTo>
                    <a:pt x="35800" y="63"/>
                  </a:lnTo>
                  <a:lnTo>
                    <a:pt x="253" y="2846"/>
                  </a:lnTo>
                  <a:lnTo>
                    <a:pt x="253" y="10691"/>
                  </a:lnTo>
                  <a:cubicBezTo>
                    <a:pt x="17901" y="10691"/>
                    <a:pt x="19917" y="12462"/>
                    <a:pt x="19917" y="24862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9920DF7-BB6F-CF21-A60A-BD64912FC10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058187" y="4534658"/>
              <a:ext cx="58488" cy="253051"/>
            </a:xfrm>
            <a:custGeom>
              <a:avLst/>
              <a:gdLst>
                <a:gd name="connsiteX0" fmla="*/ 58747 w 58488"/>
                <a:gd name="connsiteY0" fmla="*/ 250583 h 253051"/>
                <a:gd name="connsiteX1" fmla="*/ 54462 w 58488"/>
                <a:gd name="connsiteY1" fmla="*/ 245016 h 253051"/>
                <a:gd name="connsiteX2" fmla="*/ 14881 w 58488"/>
                <a:gd name="connsiteY2" fmla="*/ 126588 h 253051"/>
                <a:gd name="connsiteX3" fmla="*/ 55470 w 58488"/>
                <a:gd name="connsiteY3" fmla="*/ 6895 h 253051"/>
                <a:gd name="connsiteX4" fmla="*/ 58747 w 58488"/>
                <a:gd name="connsiteY4" fmla="*/ 2593 h 253051"/>
                <a:gd name="connsiteX5" fmla="*/ 56226 w 58488"/>
                <a:gd name="connsiteY5" fmla="*/ 63 h 253051"/>
                <a:gd name="connsiteX6" fmla="*/ 16141 w 58488"/>
                <a:gd name="connsiteY6" fmla="*/ 49408 h 253051"/>
                <a:gd name="connsiteX7" fmla="*/ 259 w 58488"/>
                <a:gd name="connsiteY7" fmla="*/ 126588 h 253051"/>
                <a:gd name="connsiteX8" fmla="*/ 16898 w 58488"/>
                <a:gd name="connsiteY8" fmla="*/ 205540 h 253051"/>
                <a:gd name="connsiteX9" fmla="*/ 56226 w 58488"/>
                <a:gd name="connsiteY9" fmla="*/ 253114 h 253051"/>
                <a:gd name="connsiteX10" fmla="*/ 58747 w 58488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747" y="250583"/>
                  </a:moveTo>
                  <a:cubicBezTo>
                    <a:pt x="58747" y="249824"/>
                    <a:pt x="58747" y="249318"/>
                    <a:pt x="54462" y="245016"/>
                  </a:cubicBezTo>
                  <a:cubicBezTo>
                    <a:pt x="22948" y="213132"/>
                    <a:pt x="14881" y="165305"/>
                    <a:pt x="14881" y="126588"/>
                  </a:cubicBezTo>
                  <a:cubicBezTo>
                    <a:pt x="14881" y="82557"/>
                    <a:pt x="24461" y="38527"/>
                    <a:pt x="55470" y="6895"/>
                  </a:cubicBezTo>
                  <a:cubicBezTo>
                    <a:pt x="58747" y="3859"/>
                    <a:pt x="58747" y="3352"/>
                    <a:pt x="58747" y="2593"/>
                  </a:cubicBezTo>
                  <a:cubicBezTo>
                    <a:pt x="58747" y="822"/>
                    <a:pt x="57739" y="63"/>
                    <a:pt x="56226" y="63"/>
                  </a:cubicBezTo>
                  <a:cubicBezTo>
                    <a:pt x="53705" y="63"/>
                    <a:pt x="31016" y="17270"/>
                    <a:pt x="16141" y="49408"/>
                  </a:cubicBezTo>
                  <a:cubicBezTo>
                    <a:pt x="3284" y="77243"/>
                    <a:pt x="259" y="105332"/>
                    <a:pt x="259" y="126588"/>
                  </a:cubicBezTo>
                  <a:cubicBezTo>
                    <a:pt x="259" y="146326"/>
                    <a:pt x="3032" y="176945"/>
                    <a:pt x="16898" y="205540"/>
                  </a:cubicBezTo>
                  <a:cubicBezTo>
                    <a:pt x="32024" y="236666"/>
                    <a:pt x="53705" y="253114"/>
                    <a:pt x="56226" y="253114"/>
                  </a:cubicBezTo>
                  <a:cubicBezTo>
                    <a:pt x="57739" y="253114"/>
                    <a:pt x="58747" y="252355"/>
                    <a:pt x="58747" y="250583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2948F1F-2064-514C-D640-50890769736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138329" y="4553131"/>
              <a:ext cx="111683" cy="171315"/>
            </a:xfrm>
            <a:custGeom>
              <a:avLst/>
              <a:gdLst>
                <a:gd name="connsiteX0" fmla="*/ 67323 w 111683"/>
                <a:gd name="connsiteY0" fmla="*/ 129625 h 171315"/>
                <a:gd name="connsiteX1" fmla="*/ 67323 w 111683"/>
                <a:gd name="connsiteY1" fmla="*/ 151640 h 171315"/>
                <a:gd name="connsiteX2" fmla="*/ 48163 w 111683"/>
                <a:gd name="connsiteY2" fmla="*/ 163534 h 171315"/>
                <a:gd name="connsiteX3" fmla="*/ 42869 w 111683"/>
                <a:gd name="connsiteY3" fmla="*/ 163534 h 171315"/>
                <a:gd name="connsiteX4" fmla="*/ 42869 w 111683"/>
                <a:gd name="connsiteY4" fmla="*/ 171378 h 171315"/>
                <a:gd name="connsiteX5" fmla="*/ 76903 w 111683"/>
                <a:gd name="connsiteY5" fmla="*/ 170619 h 171315"/>
                <a:gd name="connsiteX6" fmla="*/ 111189 w 111683"/>
                <a:gd name="connsiteY6" fmla="*/ 171378 h 171315"/>
                <a:gd name="connsiteX7" fmla="*/ 111189 w 111683"/>
                <a:gd name="connsiteY7" fmla="*/ 163534 h 171315"/>
                <a:gd name="connsiteX8" fmla="*/ 105895 w 111683"/>
                <a:gd name="connsiteY8" fmla="*/ 163534 h 171315"/>
                <a:gd name="connsiteX9" fmla="*/ 86735 w 111683"/>
                <a:gd name="connsiteY9" fmla="*/ 151640 h 171315"/>
                <a:gd name="connsiteX10" fmla="*/ 86735 w 111683"/>
                <a:gd name="connsiteY10" fmla="*/ 129625 h 171315"/>
                <a:gd name="connsiteX11" fmla="*/ 111946 w 111683"/>
                <a:gd name="connsiteY11" fmla="*/ 129625 h 171315"/>
                <a:gd name="connsiteX12" fmla="*/ 111946 w 111683"/>
                <a:gd name="connsiteY12" fmla="*/ 121780 h 171315"/>
                <a:gd name="connsiteX13" fmla="*/ 86735 w 111683"/>
                <a:gd name="connsiteY13" fmla="*/ 121780 h 171315"/>
                <a:gd name="connsiteX14" fmla="*/ 86735 w 111683"/>
                <a:gd name="connsiteY14" fmla="*/ 6642 h 171315"/>
                <a:gd name="connsiteX15" fmla="*/ 82701 w 111683"/>
                <a:gd name="connsiteY15" fmla="*/ 63 h 171315"/>
                <a:gd name="connsiteX16" fmla="*/ 77659 w 111683"/>
                <a:gd name="connsiteY16" fmla="*/ 3099 h 171315"/>
                <a:gd name="connsiteX17" fmla="*/ 262 w 111683"/>
                <a:gd name="connsiteY17" fmla="*/ 121780 h 171315"/>
                <a:gd name="connsiteX18" fmla="*/ 262 w 111683"/>
                <a:gd name="connsiteY18" fmla="*/ 129625 h 171315"/>
                <a:gd name="connsiteX19" fmla="*/ 67323 w 111683"/>
                <a:gd name="connsiteY19" fmla="*/ 129625 h 171315"/>
                <a:gd name="connsiteX20" fmla="*/ 68836 w 111683"/>
                <a:gd name="connsiteY20" fmla="*/ 121780 h 171315"/>
                <a:gd name="connsiteX21" fmla="*/ 7321 w 111683"/>
                <a:gd name="connsiteY21" fmla="*/ 121780 h 171315"/>
                <a:gd name="connsiteX22" fmla="*/ 68836 w 111683"/>
                <a:gd name="connsiteY22" fmla="*/ 27392 h 171315"/>
                <a:gd name="connsiteX23" fmla="*/ 68836 w 111683"/>
                <a:gd name="connsiteY23" fmla="*/ 121780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683" h="171315">
                  <a:moveTo>
                    <a:pt x="67323" y="129625"/>
                  </a:moveTo>
                  <a:lnTo>
                    <a:pt x="67323" y="151640"/>
                  </a:lnTo>
                  <a:cubicBezTo>
                    <a:pt x="67323" y="160750"/>
                    <a:pt x="66819" y="163534"/>
                    <a:pt x="48163" y="163534"/>
                  </a:cubicBezTo>
                  <a:lnTo>
                    <a:pt x="42869" y="163534"/>
                  </a:lnTo>
                  <a:lnTo>
                    <a:pt x="42869" y="171378"/>
                  </a:lnTo>
                  <a:cubicBezTo>
                    <a:pt x="53205" y="170619"/>
                    <a:pt x="66314" y="170619"/>
                    <a:pt x="76903" y="170619"/>
                  </a:cubicBezTo>
                  <a:cubicBezTo>
                    <a:pt x="87491" y="170619"/>
                    <a:pt x="100853" y="170619"/>
                    <a:pt x="111189" y="171378"/>
                  </a:cubicBezTo>
                  <a:lnTo>
                    <a:pt x="111189" y="163534"/>
                  </a:lnTo>
                  <a:lnTo>
                    <a:pt x="105895" y="163534"/>
                  </a:lnTo>
                  <a:cubicBezTo>
                    <a:pt x="87239" y="163534"/>
                    <a:pt x="86735" y="160750"/>
                    <a:pt x="86735" y="151640"/>
                  </a:cubicBezTo>
                  <a:lnTo>
                    <a:pt x="86735" y="129625"/>
                  </a:lnTo>
                  <a:lnTo>
                    <a:pt x="111946" y="129625"/>
                  </a:lnTo>
                  <a:lnTo>
                    <a:pt x="111946" y="121780"/>
                  </a:lnTo>
                  <a:lnTo>
                    <a:pt x="86735" y="121780"/>
                  </a:lnTo>
                  <a:lnTo>
                    <a:pt x="86735" y="6642"/>
                  </a:lnTo>
                  <a:cubicBezTo>
                    <a:pt x="86735" y="1581"/>
                    <a:pt x="86735" y="63"/>
                    <a:pt x="82701" y="63"/>
                  </a:cubicBezTo>
                  <a:cubicBezTo>
                    <a:pt x="80432" y="63"/>
                    <a:pt x="79676" y="63"/>
                    <a:pt x="77659" y="3099"/>
                  </a:cubicBezTo>
                  <a:lnTo>
                    <a:pt x="262" y="121780"/>
                  </a:lnTo>
                  <a:lnTo>
                    <a:pt x="262" y="129625"/>
                  </a:lnTo>
                  <a:lnTo>
                    <a:pt x="67323" y="129625"/>
                  </a:lnTo>
                  <a:close/>
                  <a:moveTo>
                    <a:pt x="68836" y="121780"/>
                  </a:moveTo>
                  <a:lnTo>
                    <a:pt x="7321" y="121780"/>
                  </a:lnTo>
                  <a:lnTo>
                    <a:pt x="68836" y="27392"/>
                  </a:lnTo>
                  <a:lnTo>
                    <a:pt x="68836" y="121780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E5CD50F-438C-F415-0733-EE7474FB2C4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269677" y="4548829"/>
              <a:ext cx="132103" cy="227492"/>
            </a:xfrm>
            <a:custGeom>
              <a:avLst/>
              <a:gdLst>
                <a:gd name="connsiteX0" fmla="*/ 98085 w 132103"/>
                <a:gd name="connsiteY0" fmla="*/ 6136 h 227492"/>
                <a:gd name="connsiteX1" fmla="*/ 98841 w 132103"/>
                <a:gd name="connsiteY1" fmla="*/ 2593 h 227492"/>
                <a:gd name="connsiteX2" fmla="*/ 95816 w 132103"/>
                <a:gd name="connsiteY2" fmla="*/ 63 h 227492"/>
                <a:gd name="connsiteX3" fmla="*/ 92034 w 132103"/>
                <a:gd name="connsiteY3" fmla="*/ 5124 h 227492"/>
                <a:gd name="connsiteX4" fmla="*/ 77412 w 132103"/>
                <a:gd name="connsiteY4" fmla="*/ 63579 h 227492"/>
                <a:gd name="connsiteX5" fmla="*/ 267 w 132103"/>
                <a:gd name="connsiteY5" fmla="*/ 132915 h 227492"/>
                <a:gd name="connsiteX6" fmla="*/ 48672 w 132103"/>
                <a:gd name="connsiteY6" fmla="*/ 178717 h 227492"/>
                <a:gd name="connsiteX7" fmla="*/ 42874 w 132103"/>
                <a:gd name="connsiteY7" fmla="*/ 202504 h 227492"/>
                <a:gd name="connsiteX8" fmla="*/ 37327 w 132103"/>
                <a:gd name="connsiteY8" fmla="*/ 224772 h 227492"/>
                <a:gd name="connsiteX9" fmla="*/ 40352 w 132103"/>
                <a:gd name="connsiteY9" fmla="*/ 227556 h 227492"/>
                <a:gd name="connsiteX10" fmla="*/ 42874 w 132103"/>
                <a:gd name="connsiteY10" fmla="*/ 226543 h 227492"/>
                <a:gd name="connsiteX11" fmla="*/ 45647 w 132103"/>
                <a:gd name="connsiteY11" fmla="*/ 216421 h 227492"/>
                <a:gd name="connsiteX12" fmla="*/ 55227 w 132103"/>
                <a:gd name="connsiteY12" fmla="*/ 178717 h 227492"/>
                <a:gd name="connsiteX13" fmla="*/ 132371 w 132103"/>
                <a:gd name="connsiteY13" fmla="*/ 109381 h 227492"/>
                <a:gd name="connsiteX14" fmla="*/ 83967 w 132103"/>
                <a:gd name="connsiteY14" fmla="*/ 63579 h 227492"/>
                <a:gd name="connsiteX15" fmla="*/ 98085 w 132103"/>
                <a:gd name="connsiteY15" fmla="*/ 6136 h 227492"/>
                <a:gd name="connsiteX16" fmla="*/ 49932 w 132103"/>
                <a:gd name="connsiteY16" fmla="*/ 173150 h 227492"/>
                <a:gd name="connsiteX17" fmla="*/ 16654 w 132103"/>
                <a:gd name="connsiteY17" fmla="*/ 138229 h 227492"/>
                <a:gd name="connsiteX18" fmla="*/ 75899 w 132103"/>
                <a:gd name="connsiteY18" fmla="*/ 69146 h 227492"/>
                <a:gd name="connsiteX19" fmla="*/ 49932 w 132103"/>
                <a:gd name="connsiteY19" fmla="*/ 173150 h 227492"/>
                <a:gd name="connsiteX20" fmla="*/ 82454 w 132103"/>
                <a:gd name="connsiteY20" fmla="*/ 69146 h 227492"/>
                <a:gd name="connsiteX21" fmla="*/ 115984 w 132103"/>
                <a:gd name="connsiteY21" fmla="*/ 104067 h 227492"/>
                <a:gd name="connsiteX22" fmla="*/ 56487 w 132103"/>
                <a:gd name="connsiteY22" fmla="*/ 173150 h 227492"/>
                <a:gd name="connsiteX23" fmla="*/ 82454 w 132103"/>
                <a:gd name="connsiteY23" fmla="*/ 69146 h 22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2103" h="227492">
                  <a:moveTo>
                    <a:pt x="98085" y="6136"/>
                  </a:moveTo>
                  <a:cubicBezTo>
                    <a:pt x="98085" y="5630"/>
                    <a:pt x="98841" y="2846"/>
                    <a:pt x="98841" y="2593"/>
                  </a:cubicBezTo>
                  <a:cubicBezTo>
                    <a:pt x="98841" y="2340"/>
                    <a:pt x="98841" y="63"/>
                    <a:pt x="95816" y="63"/>
                  </a:cubicBezTo>
                  <a:cubicBezTo>
                    <a:pt x="93295" y="63"/>
                    <a:pt x="93043" y="822"/>
                    <a:pt x="92034" y="5124"/>
                  </a:cubicBezTo>
                  <a:lnTo>
                    <a:pt x="77412" y="63579"/>
                  </a:lnTo>
                  <a:cubicBezTo>
                    <a:pt x="37327" y="64844"/>
                    <a:pt x="267" y="98500"/>
                    <a:pt x="267" y="132915"/>
                  </a:cubicBezTo>
                  <a:cubicBezTo>
                    <a:pt x="267" y="156954"/>
                    <a:pt x="17915" y="176945"/>
                    <a:pt x="48672" y="178717"/>
                  </a:cubicBezTo>
                  <a:cubicBezTo>
                    <a:pt x="46655" y="186561"/>
                    <a:pt x="44890" y="194659"/>
                    <a:pt x="42874" y="202504"/>
                  </a:cubicBezTo>
                  <a:cubicBezTo>
                    <a:pt x="39848" y="214397"/>
                    <a:pt x="37327" y="224013"/>
                    <a:pt x="37327" y="224772"/>
                  </a:cubicBezTo>
                  <a:cubicBezTo>
                    <a:pt x="37327" y="227303"/>
                    <a:pt x="39092" y="227556"/>
                    <a:pt x="40352" y="227556"/>
                  </a:cubicBezTo>
                  <a:cubicBezTo>
                    <a:pt x="41613" y="227556"/>
                    <a:pt x="42117" y="227303"/>
                    <a:pt x="42874" y="226543"/>
                  </a:cubicBezTo>
                  <a:cubicBezTo>
                    <a:pt x="43378" y="226037"/>
                    <a:pt x="44890" y="219964"/>
                    <a:pt x="45647" y="216421"/>
                  </a:cubicBezTo>
                  <a:lnTo>
                    <a:pt x="55227" y="178717"/>
                  </a:lnTo>
                  <a:cubicBezTo>
                    <a:pt x="95816" y="177452"/>
                    <a:pt x="132371" y="143290"/>
                    <a:pt x="132371" y="109381"/>
                  </a:cubicBezTo>
                  <a:cubicBezTo>
                    <a:pt x="132371" y="89390"/>
                    <a:pt x="119010" y="66109"/>
                    <a:pt x="83967" y="63579"/>
                  </a:cubicBezTo>
                  <a:lnTo>
                    <a:pt x="98085" y="6136"/>
                  </a:lnTo>
                  <a:close/>
                  <a:moveTo>
                    <a:pt x="49932" y="173150"/>
                  </a:moveTo>
                  <a:cubicBezTo>
                    <a:pt x="34806" y="172391"/>
                    <a:pt x="16654" y="163534"/>
                    <a:pt x="16654" y="138229"/>
                  </a:cubicBezTo>
                  <a:cubicBezTo>
                    <a:pt x="16654" y="107863"/>
                    <a:pt x="38336" y="72435"/>
                    <a:pt x="75899" y="69146"/>
                  </a:cubicBezTo>
                  <a:lnTo>
                    <a:pt x="49932" y="173150"/>
                  </a:lnTo>
                  <a:close/>
                  <a:moveTo>
                    <a:pt x="82454" y="69146"/>
                  </a:moveTo>
                  <a:cubicBezTo>
                    <a:pt x="101614" y="70158"/>
                    <a:pt x="115984" y="81798"/>
                    <a:pt x="115984" y="104067"/>
                  </a:cubicBezTo>
                  <a:cubicBezTo>
                    <a:pt x="115984" y="133927"/>
                    <a:pt x="94303" y="170113"/>
                    <a:pt x="56487" y="173150"/>
                  </a:cubicBezTo>
                  <a:lnTo>
                    <a:pt x="82454" y="69146"/>
                  </a:ln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C69FB39-51AA-A2BF-EE3D-C421641A578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421908" y="4534658"/>
              <a:ext cx="58488" cy="253051"/>
            </a:xfrm>
            <a:custGeom>
              <a:avLst/>
              <a:gdLst>
                <a:gd name="connsiteX0" fmla="*/ 58762 w 58488"/>
                <a:gd name="connsiteY0" fmla="*/ 126588 h 253051"/>
                <a:gd name="connsiteX1" fmla="*/ 42123 w 58488"/>
                <a:gd name="connsiteY1" fmla="*/ 47636 h 253051"/>
                <a:gd name="connsiteX2" fmla="*/ 2794 w 58488"/>
                <a:gd name="connsiteY2" fmla="*/ 63 h 253051"/>
                <a:gd name="connsiteX3" fmla="*/ 273 w 58488"/>
                <a:gd name="connsiteY3" fmla="*/ 2593 h 253051"/>
                <a:gd name="connsiteX4" fmla="*/ 5063 w 58488"/>
                <a:gd name="connsiteY4" fmla="*/ 8413 h 253051"/>
                <a:gd name="connsiteX5" fmla="*/ 44140 w 58488"/>
                <a:gd name="connsiteY5" fmla="*/ 126588 h 253051"/>
                <a:gd name="connsiteX6" fmla="*/ 3551 w 58488"/>
                <a:gd name="connsiteY6" fmla="*/ 246281 h 253051"/>
                <a:gd name="connsiteX7" fmla="*/ 273 w 58488"/>
                <a:gd name="connsiteY7" fmla="*/ 250583 h 253051"/>
                <a:gd name="connsiteX8" fmla="*/ 2794 w 58488"/>
                <a:gd name="connsiteY8" fmla="*/ 253114 h 253051"/>
                <a:gd name="connsiteX9" fmla="*/ 42879 w 58488"/>
                <a:gd name="connsiteY9" fmla="*/ 203769 h 253051"/>
                <a:gd name="connsiteX10" fmla="*/ 58762 w 58488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88" h="253051">
                  <a:moveTo>
                    <a:pt x="58762" y="126588"/>
                  </a:moveTo>
                  <a:cubicBezTo>
                    <a:pt x="58762" y="106850"/>
                    <a:pt x="55989" y="76231"/>
                    <a:pt x="42123" y="47636"/>
                  </a:cubicBezTo>
                  <a:cubicBezTo>
                    <a:pt x="26997" y="16511"/>
                    <a:pt x="5316" y="63"/>
                    <a:pt x="2794" y="63"/>
                  </a:cubicBezTo>
                  <a:cubicBezTo>
                    <a:pt x="1282" y="63"/>
                    <a:pt x="273" y="1075"/>
                    <a:pt x="273" y="2593"/>
                  </a:cubicBezTo>
                  <a:cubicBezTo>
                    <a:pt x="273" y="3352"/>
                    <a:pt x="273" y="3859"/>
                    <a:pt x="5063" y="8413"/>
                  </a:cubicBezTo>
                  <a:cubicBezTo>
                    <a:pt x="29770" y="33466"/>
                    <a:pt x="44140" y="73701"/>
                    <a:pt x="44140" y="126588"/>
                  </a:cubicBezTo>
                  <a:cubicBezTo>
                    <a:pt x="44140" y="169860"/>
                    <a:pt x="34812" y="214397"/>
                    <a:pt x="3551" y="246281"/>
                  </a:cubicBezTo>
                  <a:cubicBezTo>
                    <a:pt x="273" y="249318"/>
                    <a:pt x="273" y="249824"/>
                    <a:pt x="273" y="250583"/>
                  </a:cubicBezTo>
                  <a:cubicBezTo>
                    <a:pt x="273" y="252102"/>
                    <a:pt x="1282" y="253114"/>
                    <a:pt x="2794" y="253114"/>
                  </a:cubicBezTo>
                  <a:cubicBezTo>
                    <a:pt x="5316" y="253114"/>
                    <a:pt x="28005" y="235906"/>
                    <a:pt x="42879" y="203769"/>
                  </a:cubicBezTo>
                  <a:cubicBezTo>
                    <a:pt x="55737" y="175933"/>
                    <a:pt x="58762" y="147845"/>
                    <a:pt x="58762" y="126588"/>
                  </a:cubicBezTo>
                  <a:close/>
                </a:path>
              </a:pathLst>
            </a:custGeom>
            <a:solidFill>
              <a:srgbClr val="000000"/>
            </a:solidFill>
            <a:ln w="254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31" name="TextBox 230">
            <a:extLst>
              <a:ext uri="{FF2B5EF4-FFF2-40B4-BE49-F238E27FC236}">
                <a16:creationId xmlns:a16="http://schemas.microsoft.com/office/drawing/2014/main" id="{04F0A29A-A928-8CC3-BC48-2077EE8D5156}"/>
              </a:ext>
            </a:extLst>
          </p:cNvPr>
          <p:cNvSpPr txBox="1"/>
          <p:nvPr/>
        </p:nvSpPr>
        <p:spPr>
          <a:xfrm>
            <a:off x="4980579" y="1993868"/>
            <a:ext cx="51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Expansion of conductivity up to 6</a:t>
            </a:r>
            <a:r>
              <a:rPr lang="en-US" sz="2000" b="1" baseline="30000" dirty="0"/>
              <a:t>th</a:t>
            </a:r>
            <a:r>
              <a:rPr lang="en-US" sz="2000" b="1" dirty="0"/>
              <a:t> order in L</a:t>
            </a:r>
          </a:p>
        </p:txBody>
      </p:sp>
      <p:pic>
        <p:nvPicPr>
          <p:cNvPr id="233" name="Picture 23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8150539-D820-84CF-BFB2-6CA42F2AEC9E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03" y="3866144"/>
            <a:ext cx="3279015" cy="2704771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BE03D184-B2BD-9AF4-64E0-43457559D9F9}"/>
              </a:ext>
            </a:extLst>
          </p:cNvPr>
          <p:cNvSpPr txBox="1"/>
          <p:nvPr/>
        </p:nvSpPr>
        <p:spPr>
          <a:xfrm>
            <a:off x="8227063" y="3648436"/>
            <a:ext cx="28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Anomalous Hall effect</a:t>
            </a: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24A5A213-68FF-DB33-3ED7-856AD90ECCD4}"/>
              </a:ext>
            </a:extLst>
          </p:cNvPr>
          <p:cNvCxnSpPr/>
          <p:nvPr/>
        </p:nvCxnSpPr>
        <p:spPr>
          <a:xfrm flipH="1" flipV="1">
            <a:off x="7567508" y="3548958"/>
            <a:ext cx="572114" cy="299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C57C2BE8-937A-949A-21D2-31135340C70D}"/>
              </a:ext>
            </a:extLst>
          </p:cNvPr>
          <p:cNvGrpSpPr/>
          <p:nvPr/>
        </p:nvGrpSpPr>
        <p:grpSpPr>
          <a:xfrm>
            <a:off x="8093999" y="4088207"/>
            <a:ext cx="3584971" cy="2472983"/>
            <a:chOff x="8093999" y="4088207"/>
            <a:chExt cx="3584971" cy="2472983"/>
          </a:xfrm>
        </p:grpSpPr>
        <p:pic>
          <p:nvPicPr>
            <p:cNvPr id="238" name="Picture 237" descr="A graph of a function&#10;&#10;Description automatically generated">
              <a:extLst>
                <a:ext uri="{FF2B5EF4-FFF2-40B4-BE49-F238E27FC236}">
                  <a16:creationId xmlns:a16="http://schemas.microsoft.com/office/drawing/2014/main" id="{4324645D-B827-A1C3-1898-BAA72388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999" y="4088207"/>
              <a:ext cx="3467276" cy="2472983"/>
            </a:xfrm>
            <a:prstGeom prst="rect">
              <a:avLst/>
            </a:prstGeom>
          </p:spPr>
        </p:pic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7D7E3E6-D7D9-9DCF-CF16-4DAA1B5B6970}"/>
                </a:ext>
              </a:extLst>
            </p:cNvPr>
            <p:cNvSpPr/>
            <p:nvPr/>
          </p:nvSpPr>
          <p:spPr>
            <a:xfrm>
              <a:off x="11407366" y="4499572"/>
              <a:ext cx="271604" cy="1584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45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7B3821-287C-DCD1-B730-1A7065ED0026}"/>
              </a:ext>
            </a:extLst>
          </p:cNvPr>
          <p:cNvSpPr txBox="1"/>
          <p:nvPr/>
        </p:nvSpPr>
        <p:spPr>
          <a:xfrm>
            <a:off x="104775" y="118855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Symmetry of magnetic interactions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9B5E9-0528-785D-F391-3FBF1B874BC0}"/>
              </a:ext>
            </a:extLst>
          </p:cNvPr>
          <p:cNvSpPr txBox="1"/>
          <p:nvPr/>
        </p:nvSpPr>
        <p:spPr>
          <a:xfrm>
            <a:off x="536028" y="811924"/>
            <a:ext cx="852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Magnetic interactions are commonly described by a semi-classical Hamiltonian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EA5FA3C-EE65-E6C5-A1BE-F679251F04E0}"/>
              </a:ext>
            </a:extLst>
          </p:cNvPr>
          <p:cNvSpPr txBox="1"/>
          <p:nvPr/>
        </p:nvSpPr>
        <p:spPr>
          <a:xfrm>
            <a:off x="2748842" y="1491947"/>
            <a:ext cx="2656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Simple example:</a:t>
            </a:r>
          </a:p>
        </p:txBody>
      </p:sp>
      <p:grpSp>
        <p:nvGrpSpPr>
          <p:cNvPr id="287" name="Group 286" descr="\documentclass{article}&#10;\usepackage{amsmath}&#10;\usepackage{amsfonts}&#10;\pagestyle{empty}&#10;\begin{document}&#10;&#10;&#10;$H = \sum\limits_{a \neq b} J_{ab} \mathbf{M}^{a} \cdot \mathbf{M}^{b} + \sum\limits_i K (\mathbf{K} \cdot \mathbf{M}^a)^2$&#10;&#10;\end{document}" title="IguanaTex Vector Display">
            <a:extLst>
              <a:ext uri="{FF2B5EF4-FFF2-40B4-BE49-F238E27FC236}">
                <a16:creationId xmlns:a16="http://schemas.microsoft.com/office/drawing/2014/main" id="{56B15378-C583-847B-1300-9FDD0A573D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246415" y="2216044"/>
            <a:ext cx="4200508" cy="474614"/>
            <a:chOff x="5483100" y="3825107"/>
            <a:chExt cx="4200508" cy="474614"/>
          </a:xfrm>
        </p:grpSpPr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C83B143-DBB5-C429-D4B8-91215AB51460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483100" y="3866484"/>
              <a:ext cx="212431" cy="170559"/>
            </a:xfrm>
            <a:custGeom>
              <a:avLst/>
              <a:gdLst>
                <a:gd name="connsiteX0" fmla="*/ 182737 w 212431"/>
                <a:gd name="connsiteY0" fmla="*/ 19291 h 170559"/>
                <a:gd name="connsiteX1" fmla="*/ 203930 w 212431"/>
                <a:gd name="connsiteY1" fmla="*/ 7804 h 170559"/>
                <a:gd name="connsiteX2" fmla="*/ 212508 w 212431"/>
                <a:gd name="connsiteY2" fmla="*/ 2810 h 170559"/>
                <a:gd name="connsiteX3" fmla="*/ 208976 w 212431"/>
                <a:gd name="connsiteY3" fmla="*/ 63 h 170559"/>
                <a:gd name="connsiteX4" fmla="*/ 176682 w 212431"/>
                <a:gd name="connsiteY4" fmla="*/ 812 h 170559"/>
                <a:gd name="connsiteX5" fmla="*/ 144136 w 212431"/>
                <a:gd name="connsiteY5" fmla="*/ 63 h 170559"/>
                <a:gd name="connsiteX6" fmla="*/ 139343 w 212431"/>
                <a:gd name="connsiteY6" fmla="*/ 5057 h 170559"/>
                <a:gd name="connsiteX7" fmla="*/ 146407 w 212431"/>
                <a:gd name="connsiteY7" fmla="*/ 7804 h 170559"/>
                <a:gd name="connsiteX8" fmla="*/ 155994 w 212431"/>
                <a:gd name="connsiteY8" fmla="*/ 8304 h 170559"/>
                <a:gd name="connsiteX9" fmla="*/ 162806 w 212431"/>
                <a:gd name="connsiteY9" fmla="*/ 12299 h 170559"/>
                <a:gd name="connsiteX10" fmla="*/ 161797 w 212431"/>
                <a:gd name="connsiteY10" fmla="*/ 17044 h 170559"/>
                <a:gd name="connsiteX11" fmla="*/ 146659 w 212431"/>
                <a:gd name="connsiteY11" fmla="*/ 77976 h 170559"/>
                <a:gd name="connsiteX12" fmla="*/ 69710 w 212431"/>
                <a:gd name="connsiteY12" fmla="*/ 77976 h 170559"/>
                <a:gd name="connsiteX13" fmla="*/ 84595 w 212431"/>
                <a:gd name="connsiteY13" fmla="*/ 19291 h 170559"/>
                <a:gd name="connsiteX14" fmla="*/ 105788 w 212431"/>
                <a:gd name="connsiteY14" fmla="*/ 7804 h 170559"/>
                <a:gd name="connsiteX15" fmla="*/ 114366 w 212431"/>
                <a:gd name="connsiteY15" fmla="*/ 2810 h 170559"/>
                <a:gd name="connsiteX16" fmla="*/ 110834 w 212431"/>
                <a:gd name="connsiteY16" fmla="*/ 63 h 170559"/>
                <a:gd name="connsiteX17" fmla="*/ 78540 w 212431"/>
                <a:gd name="connsiteY17" fmla="*/ 812 h 170559"/>
                <a:gd name="connsiteX18" fmla="*/ 45994 w 212431"/>
                <a:gd name="connsiteY18" fmla="*/ 63 h 170559"/>
                <a:gd name="connsiteX19" fmla="*/ 41201 w 212431"/>
                <a:gd name="connsiteY19" fmla="*/ 5057 h 170559"/>
                <a:gd name="connsiteX20" fmla="*/ 48265 w 212431"/>
                <a:gd name="connsiteY20" fmla="*/ 7804 h 170559"/>
                <a:gd name="connsiteX21" fmla="*/ 57852 w 212431"/>
                <a:gd name="connsiteY21" fmla="*/ 8304 h 170559"/>
                <a:gd name="connsiteX22" fmla="*/ 64664 w 212431"/>
                <a:gd name="connsiteY22" fmla="*/ 12299 h 170559"/>
                <a:gd name="connsiteX23" fmla="*/ 63655 w 212431"/>
                <a:gd name="connsiteY23" fmla="*/ 17044 h 170559"/>
                <a:gd name="connsiteX24" fmla="*/ 29847 w 212431"/>
                <a:gd name="connsiteY24" fmla="*/ 151144 h 170559"/>
                <a:gd name="connsiteX25" fmla="*/ 6889 w 212431"/>
                <a:gd name="connsiteY25" fmla="*/ 162881 h 170559"/>
                <a:gd name="connsiteX26" fmla="*/ 77 w 212431"/>
                <a:gd name="connsiteY26" fmla="*/ 167876 h 170559"/>
                <a:gd name="connsiteX27" fmla="*/ 3609 w 212431"/>
                <a:gd name="connsiteY27" fmla="*/ 170623 h 170559"/>
                <a:gd name="connsiteX28" fmla="*/ 35650 w 212431"/>
                <a:gd name="connsiteY28" fmla="*/ 169873 h 170559"/>
                <a:gd name="connsiteX29" fmla="*/ 51797 w 212431"/>
                <a:gd name="connsiteY29" fmla="*/ 170123 h 170559"/>
                <a:gd name="connsiteX30" fmla="*/ 68196 w 212431"/>
                <a:gd name="connsiteY30" fmla="*/ 170623 h 170559"/>
                <a:gd name="connsiteX31" fmla="*/ 73242 w 212431"/>
                <a:gd name="connsiteY31" fmla="*/ 165628 h 170559"/>
                <a:gd name="connsiteX32" fmla="*/ 66178 w 212431"/>
                <a:gd name="connsiteY32" fmla="*/ 162881 h 170559"/>
                <a:gd name="connsiteX33" fmla="*/ 49779 w 212431"/>
                <a:gd name="connsiteY33" fmla="*/ 158386 h 170559"/>
                <a:gd name="connsiteX34" fmla="*/ 50535 w 212431"/>
                <a:gd name="connsiteY34" fmla="*/ 154141 h 170559"/>
                <a:gd name="connsiteX35" fmla="*/ 67691 w 212431"/>
                <a:gd name="connsiteY35" fmla="*/ 85717 h 170559"/>
                <a:gd name="connsiteX36" fmla="*/ 144641 w 212431"/>
                <a:gd name="connsiteY36" fmla="*/ 85717 h 170559"/>
                <a:gd name="connsiteX37" fmla="*/ 127233 w 212431"/>
                <a:gd name="connsiteY37" fmla="*/ 154640 h 170559"/>
                <a:gd name="connsiteX38" fmla="*/ 104274 w 212431"/>
                <a:gd name="connsiteY38" fmla="*/ 162881 h 170559"/>
                <a:gd name="connsiteX39" fmla="*/ 98219 w 212431"/>
                <a:gd name="connsiteY39" fmla="*/ 167876 h 170559"/>
                <a:gd name="connsiteX40" fmla="*/ 101751 w 212431"/>
                <a:gd name="connsiteY40" fmla="*/ 170623 h 170559"/>
                <a:gd name="connsiteX41" fmla="*/ 133792 w 212431"/>
                <a:gd name="connsiteY41" fmla="*/ 169873 h 170559"/>
                <a:gd name="connsiteX42" fmla="*/ 149939 w 212431"/>
                <a:gd name="connsiteY42" fmla="*/ 170123 h 170559"/>
                <a:gd name="connsiteX43" fmla="*/ 166338 w 212431"/>
                <a:gd name="connsiteY43" fmla="*/ 170623 h 170559"/>
                <a:gd name="connsiteX44" fmla="*/ 171384 w 212431"/>
                <a:gd name="connsiteY44" fmla="*/ 165628 h 170559"/>
                <a:gd name="connsiteX45" fmla="*/ 164320 w 212431"/>
                <a:gd name="connsiteY45" fmla="*/ 162881 h 170559"/>
                <a:gd name="connsiteX46" fmla="*/ 147921 w 212431"/>
                <a:gd name="connsiteY46" fmla="*/ 158386 h 170559"/>
                <a:gd name="connsiteX47" fmla="*/ 148678 w 212431"/>
                <a:gd name="connsiteY47" fmla="*/ 154141 h 170559"/>
                <a:gd name="connsiteX48" fmla="*/ 182737 w 212431"/>
                <a:gd name="connsiteY48" fmla="*/ 19291 h 1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431" h="170559">
                  <a:moveTo>
                    <a:pt x="182737" y="19291"/>
                  </a:moveTo>
                  <a:cubicBezTo>
                    <a:pt x="185008" y="10301"/>
                    <a:pt x="185513" y="7804"/>
                    <a:pt x="203930" y="7804"/>
                  </a:cubicBezTo>
                  <a:cubicBezTo>
                    <a:pt x="210490" y="7804"/>
                    <a:pt x="212508" y="7804"/>
                    <a:pt x="212508" y="2810"/>
                  </a:cubicBezTo>
                  <a:cubicBezTo>
                    <a:pt x="212508" y="63"/>
                    <a:pt x="209733" y="63"/>
                    <a:pt x="208976" y="63"/>
                  </a:cubicBezTo>
                  <a:cubicBezTo>
                    <a:pt x="201912" y="63"/>
                    <a:pt x="183746" y="812"/>
                    <a:pt x="176682" y="812"/>
                  </a:cubicBezTo>
                  <a:cubicBezTo>
                    <a:pt x="169366" y="812"/>
                    <a:pt x="151453" y="63"/>
                    <a:pt x="144136" y="63"/>
                  </a:cubicBezTo>
                  <a:cubicBezTo>
                    <a:pt x="142118" y="63"/>
                    <a:pt x="139343" y="63"/>
                    <a:pt x="139343" y="5057"/>
                  </a:cubicBezTo>
                  <a:cubicBezTo>
                    <a:pt x="139343" y="7804"/>
                    <a:pt x="141613" y="7804"/>
                    <a:pt x="146407" y="7804"/>
                  </a:cubicBezTo>
                  <a:cubicBezTo>
                    <a:pt x="146912" y="7804"/>
                    <a:pt x="151705" y="7804"/>
                    <a:pt x="155994" y="8304"/>
                  </a:cubicBezTo>
                  <a:cubicBezTo>
                    <a:pt x="160535" y="8803"/>
                    <a:pt x="162806" y="9053"/>
                    <a:pt x="162806" y="12299"/>
                  </a:cubicBezTo>
                  <a:cubicBezTo>
                    <a:pt x="162806" y="13298"/>
                    <a:pt x="162554" y="13797"/>
                    <a:pt x="161797" y="17044"/>
                  </a:cubicBezTo>
                  <a:lnTo>
                    <a:pt x="146659" y="77976"/>
                  </a:lnTo>
                  <a:lnTo>
                    <a:pt x="69710" y="77976"/>
                  </a:lnTo>
                  <a:lnTo>
                    <a:pt x="84595" y="19291"/>
                  </a:lnTo>
                  <a:cubicBezTo>
                    <a:pt x="86866" y="10301"/>
                    <a:pt x="87623" y="7804"/>
                    <a:pt x="105788" y="7804"/>
                  </a:cubicBezTo>
                  <a:cubicBezTo>
                    <a:pt x="112347" y="7804"/>
                    <a:pt x="114366" y="7804"/>
                    <a:pt x="114366" y="2810"/>
                  </a:cubicBezTo>
                  <a:cubicBezTo>
                    <a:pt x="114366" y="63"/>
                    <a:pt x="111590" y="63"/>
                    <a:pt x="110834" y="63"/>
                  </a:cubicBezTo>
                  <a:cubicBezTo>
                    <a:pt x="103769" y="63"/>
                    <a:pt x="85604" y="812"/>
                    <a:pt x="78540" y="812"/>
                  </a:cubicBezTo>
                  <a:cubicBezTo>
                    <a:pt x="71224" y="812"/>
                    <a:pt x="53311" y="63"/>
                    <a:pt x="45994" y="63"/>
                  </a:cubicBezTo>
                  <a:cubicBezTo>
                    <a:pt x="43976" y="63"/>
                    <a:pt x="41201" y="63"/>
                    <a:pt x="41201" y="5057"/>
                  </a:cubicBezTo>
                  <a:cubicBezTo>
                    <a:pt x="41201" y="7804"/>
                    <a:pt x="43471" y="7804"/>
                    <a:pt x="48265" y="7804"/>
                  </a:cubicBezTo>
                  <a:cubicBezTo>
                    <a:pt x="48769" y="7804"/>
                    <a:pt x="53563" y="7804"/>
                    <a:pt x="57852" y="8304"/>
                  </a:cubicBezTo>
                  <a:cubicBezTo>
                    <a:pt x="62393" y="8803"/>
                    <a:pt x="64664" y="9053"/>
                    <a:pt x="64664" y="12299"/>
                  </a:cubicBezTo>
                  <a:cubicBezTo>
                    <a:pt x="64664" y="13298"/>
                    <a:pt x="64412" y="14047"/>
                    <a:pt x="63655" y="17044"/>
                  </a:cubicBezTo>
                  <a:lnTo>
                    <a:pt x="29847" y="151144"/>
                  </a:lnTo>
                  <a:cubicBezTo>
                    <a:pt x="27324" y="160883"/>
                    <a:pt x="26820" y="162881"/>
                    <a:pt x="6889" y="162881"/>
                  </a:cubicBezTo>
                  <a:cubicBezTo>
                    <a:pt x="2347" y="162881"/>
                    <a:pt x="77" y="162881"/>
                    <a:pt x="77" y="167876"/>
                  </a:cubicBezTo>
                  <a:cubicBezTo>
                    <a:pt x="77" y="170623"/>
                    <a:pt x="3104" y="170623"/>
                    <a:pt x="3609" y="170623"/>
                  </a:cubicBezTo>
                  <a:cubicBezTo>
                    <a:pt x="10673" y="170623"/>
                    <a:pt x="28586" y="169873"/>
                    <a:pt x="35650" y="169873"/>
                  </a:cubicBezTo>
                  <a:cubicBezTo>
                    <a:pt x="40948" y="169873"/>
                    <a:pt x="46499" y="170123"/>
                    <a:pt x="51797" y="170123"/>
                  </a:cubicBezTo>
                  <a:cubicBezTo>
                    <a:pt x="57347" y="170123"/>
                    <a:pt x="62898" y="170623"/>
                    <a:pt x="68196" y="170623"/>
                  </a:cubicBezTo>
                  <a:cubicBezTo>
                    <a:pt x="70214" y="170623"/>
                    <a:pt x="73242" y="170623"/>
                    <a:pt x="73242" y="165628"/>
                  </a:cubicBezTo>
                  <a:cubicBezTo>
                    <a:pt x="73242" y="162881"/>
                    <a:pt x="70971" y="162881"/>
                    <a:pt x="66178" y="162881"/>
                  </a:cubicBezTo>
                  <a:cubicBezTo>
                    <a:pt x="56843" y="162881"/>
                    <a:pt x="49779" y="162881"/>
                    <a:pt x="49779" y="158386"/>
                  </a:cubicBezTo>
                  <a:cubicBezTo>
                    <a:pt x="49779" y="156888"/>
                    <a:pt x="50283" y="155639"/>
                    <a:pt x="50535" y="154141"/>
                  </a:cubicBezTo>
                  <a:lnTo>
                    <a:pt x="67691" y="85717"/>
                  </a:lnTo>
                  <a:lnTo>
                    <a:pt x="144641" y="85717"/>
                  </a:lnTo>
                  <a:cubicBezTo>
                    <a:pt x="134045" y="127171"/>
                    <a:pt x="128242" y="150895"/>
                    <a:pt x="127233" y="154640"/>
                  </a:cubicBezTo>
                  <a:cubicBezTo>
                    <a:pt x="124710" y="162631"/>
                    <a:pt x="119916" y="162881"/>
                    <a:pt x="104274" y="162881"/>
                  </a:cubicBezTo>
                  <a:cubicBezTo>
                    <a:pt x="100490" y="162881"/>
                    <a:pt x="98219" y="162881"/>
                    <a:pt x="98219" y="167876"/>
                  </a:cubicBezTo>
                  <a:cubicBezTo>
                    <a:pt x="98219" y="170623"/>
                    <a:pt x="101246" y="170623"/>
                    <a:pt x="101751" y="170623"/>
                  </a:cubicBezTo>
                  <a:cubicBezTo>
                    <a:pt x="108815" y="170623"/>
                    <a:pt x="126728" y="169873"/>
                    <a:pt x="133792" y="169873"/>
                  </a:cubicBezTo>
                  <a:cubicBezTo>
                    <a:pt x="139090" y="169873"/>
                    <a:pt x="144641" y="170123"/>
                    <a:pt x="149939" y="170123"/>
                  </a:cubicBezTo>
                  <a:cubicBezTo>
                    <a:pt x="155490" y="170123"/>
                    <a:pt x="161040" y="170623"/>
                    <a:pt x="166338" y="170623"/>
                  </a:cubicBezTo>
                  <a:cubicBezTo>
                    <a:pt x="168357" y="170623"/>
                    <a:pt x="171384" y="170623"/>
                    <a:pt x="171384" y="165628"/>
                  </a:cubicBezTo>
                  <a:cubicBezTo>
                    <a:pt x="171384" y="162881"/>
                    <a:pt x="169113" y="162881"/>
                    <a:pt x="164320" y="162881"/>
                  </a:cubicBezTo>
                  <a:cubicBezTo>
                    <a:pt x="154985" y="162881"/>
                    <a:pt x="147921" y="162881"/>
                    <a:pt x="147921" y="158386"/>
                  </a:cubicBezTo>
                  <a:cubicBezTo>
                    <a:pt x="147921" y="156888"/>
                    <a:pt x="148425" y="155639"/>
                    <a:pt x="148678" y="154141"/>
                  </a:cubicBezTo>
                  <a:lnTo>
                    <a:pt x="182737" y="1929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8809D9E5-214D-AE80-7D16-2F8AF1E7F2CF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787686" y="3945396"/>
              <a:ext cx="167775" cy="58434"/>
            </a:xfrm>
            <a:custGeom>
              <a:avLst/>
              <a:gdLst>
                <a:gd name="connsiteX0" fmla="*/ 159286 w 167775"/>
                <a:gd name="connsiteY0" fmla="*/ 10052 h 58434"/>
                <a:gd name="connsiteX1" fmla="*/ 167864 w 167775"/>
                <a:gd name="connsiteY1" fmla="*/ 5057 h 58434"/>
                <a:gd name="connsiteX2" fmla="*/ 159538 w 167775"/>
                <a:gd name="connsiteY2" fmla="*/ 63 h 58434"/>
                <a:gd name="connsiteX3" fmla="*/ 8414 w 167775"/>
                <a:gd name="connsiteY3" fmla="*/ 63 h 58434"/>
                <a:gd name="connsiteX4" fmla="*/ 89 w 167775"/>
                <a:gd name="connsiteY4" fmla="*/ 5057 h 58434"/>
                <a:gd name="connsiteX5" fmla="*/ 8667 w 167775"/>
                <a:gd name="connsiteY5" fmla="*/ 10052 h 58434"/>
                <a:gd name="connsiteX6" fmla="*/ 159286 w 167775"/>
                <a:gd name="connsiteY6" fmla="*/ 10052 h 58434"/>
                <a:gd name="connsiteX7" fmla="*/ 159538 w 167775"/>
                <a:gd name="connsiteY7" fmla="*/ 58498 h 58434"/>
                <a:gd name="connsiteX8" fmla="*/ 167864 w 167775"/>
                <a:gd name="connsiteY8" fmla="*/ 53503 h 58434"/>
                <a:gd name="connsiteX9" fmla="*/ 159286 w 167775"/>
                <a:gd name="connsiteY9" fmla="*/ 48509 h 58434"/>
                <a:gd name="connsiteX10" fmla="*/ 8667 w 167775"/>
                <a:gd name="connsiteY10" fmla="*/ 48509 h 58434"/>
                <a:gd name="connsiteX11" fmla="*/ 89 w 167775"/>
                <a:gd name="connsiteY11" fmla="*/ 53503 h 58434"/>
                <a:gd name="connsiteX12" fmla="*/ 8414 w 167775"/>
                <a:gd name="connsiteY12" fmla="*/ 58498 h 58434"/>
                <a:gd name="connsiteX13" fmla="*/ 159538 w 167775"/>
                <a:gd name="connsiteY13" fmla="*/ 58498 h 58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75" h="58434">
                  <a:moveTo>
                    <a:pt x="159286" y="10052"/>
                  </a:moveTo>
                  <a:cubicBezTo>
                    <a:pt x="163070" y="10052"/>
                    <a:pt x="167864" y="10052"/>
                    <a:pt x="167864" y="5057"/>
                  </a:cubicBezTo>
                  <a:cubicBezTo>
                    <a:pt x="167864" y="63"/>
                    <a:pt x="163070" y="63"/>
                    <a:pt x="159538" y="63"/>
                  </a:cubicBezTo>
                  <a:lnTo>
                    <a:pt x="8414" y="63"/>
                  </a:lnTo>
                  <a:cubicBezTo>
                    <a:pt x="4882" y="63"/>
                    <a:pt x="89" y="63"/>
                    <a:pt x="89" y="5057"/>
                  </a:cubicBezTo>
                  <a:cubicBezTo>
                    <a:pt x="89" y="10052"/>
                    <a:pt x="4882" y="10052"/>
                    <a:pt x="8667" y="10052"/>
                  </a:cubicBezTo>
                  <a:lnTo>
                    <a:pt x="159286" y="10052"/>
                  </a:lnTo>
                  <a:close/>
                  <a:moveTo>
                    <a:pt x="159538" y="58498"/>
                  </a:moveTo>
                  <a:cubicBezTo>
                    <a:pt x="163070" y="58498"/>
                    <a:pt x="167864" y="58498"/>
                    <a:pt x="167864" y="53503"/>
                  </a:cubicBezTo>
                  <a:cubicBezTo>
                    <a:pt x="167864" y="48509"/>
                    <a:pt x="163070" y="48509"/>
                    <a:pt x="159286" y="48509"/>
                  </a:cubicBezTo>
                  <a:lnTo>
                    <a:pt x="8667" y="48509"/>
                  </a:lnTo>
                  <a:cubicBezTo>
                    <a:pt x="4882" y="48509"/>
                    <a:pt x="89" y="48509"/>
                    <a:pt x="89" y="53503"/>
                  </a:cubicBezTo>
                  <a:cubicBezTo>
                    <a:pt x="89" y="58498"/>
                    <a:pt x="4882" y="58498"/>
                    <a:pt x="8414" y="58498"/>
                  </a:cubicBezTo>
                  <a:lnTo>
                    <a:pt x="159538" y="5849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D059435-D4F3-24C4-5F08-CF3A4C24690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097360" y="3849751"/>
              <a:ext cx="237912" cy="249721"/>
            </a:xfrm>
            <a:custGeom>
              <a:avLst/>
              <a:gdLst>
                <a:gd name="connsiteX0" fmla="*/ 92188 w 237912"/>
                <a:gd name="connsiteY0" fmla="*/ 133407 h 249721"/>
                <a:gd name="connsiteX1" fmla="*/ 2624 w 237912"/>
                <a:gd name="connsiteY1" fmla="*/ 243034 h 249721"/>
                <a:gd name="connsiteX2" fmla="*/ 353 w 237912"/>
                <a:gd name="connsiteY2" fmla="*/ 247030 h 249721"/>
                <a:gd name="connsiteX3" fmla="*/ 7165 w 237912"/>
                <a:gd name="connsiteY3" fmla="*/ 249777 h 249721"/>
                <a:gd name="connsiteX4" fmla="*/ 216316 w 237912"/>
                <a:gd name="connsiteY4" fmla="*/ 249777 h 249721"/>
                <a:gd name="connsiteX5" fmla="*/ 238014 w 237912"/>
                <a:gd name="connsiteY5" fmla="*/ 187596 h 249721"/>
                <a:gd name="connsiteX6" fmla="*/ 231706 w 237912"/>
                <a:gd name="connsiteY6" fmla="*/ 187596 h 249721"/>
                <a:gd name="connsiteX7" fmla="*/ 187050 w 237912"/>
                <a:gd name="connsiteY7" fmla="*/ 228800 h 249721"/>
                <a:gd name="connsiteX8" fmla="*/ 128518 w 237912"/>
                <a:gd name="connsiteY8" fmla="*/ 236042 h 249721"/>
                <a:gd name="connsiteX9" fmla="*/ 21293 w 237912"/>
                <a:gd name="connsiteY9" fmla="*/ 236042 h 249721"/>
                <a:gd name="connsiteX10" fmla="*/ 108839 w 237912"/>
                <a:gd name="connsiteY10" fmla="*/ 128912 h 249721"/>
                <a:gd name="connsiteX11" fmla="*/ 111110 w 237912"/>
                <a:gd name="connsiteY11" fmla="*/ 124916 h 249721"/>
                <a:gd name="connsiteX12" fmla="*/ 109344 w 237912"/>
                <a:gd name="connsiteY12" fmla="*/ 121420 h 249721"/>
                <a:gd name="connsiteX13" fmla="*/ 27349 w 237912"/>
                <a:gd name="connsiteY13" fmla="*/ 10044 h 249721"/>
                <a:gd name="connsiteX14" fmla="*/ 127257 w 237912"/>
                <a:gd name="connsiteY14" fmla="*/ 10044 h 249721"/>
                <a:gd name="connsiteX15" fmla="*/ 231706 w 237912"/>
                <a:gd name="connsiteY15" fmla="*/ 58490 h 249721"/>
                <a:gd name="connsiteX16" fmla="*/ 238014 w 237912"/>
                <a:gd name="connsiteY16" fmla="*/ 58490 h 249721"/>
                <a:gd name="connsiteX17" fmla="*/ 216316 w 237912"/>
                <a:gd name="connsiteY17" fmla="*/ 55 h 249721"/>
                <a:gd name="connsiteX18" fmla="*/ 7165 w 237912"/>
                <a:gd name="connsiteY18" fmla="*/ 55 h 249721"/>
                <a:gd name="connsiteX19" fmla="*/ 101 w 237912"/>
                <a:gd name="connsiteY19" fmla="*/ 8046 h 249721"/>
                <a:gd name="connsiteX20" fmla="*/ 92188 w 237912"/>
                <a:gd name="connsiteY20" fmla="*/ 133407 h 24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912" h="249721">
                  <a:moveTo>
                    <a:pt x="92188" y="133407"/>
                  </a:moveTo>
                  <a:lnTo>
                    <a:pt x="2624" y="243034"/>
                  </a:lnTo>
                  <a:cubicBezTo>
                    <a:pt x="605" y="245531"/>
                    <a:pt x="353" y="246031"/>
                    <a:pt x="353" y="247030"/>
                  </a:cubicBezTo>
                  <a:cubicBezTo>
                    <a:pt x="353" y="249777"/>
                    <a:pt x="2624" y="249777"/>
                    <a:pt x="7165" y="249777"/>
                  </a:cubicBezTo>
                  <a:lnTo>
                    <a:pt x="216316" y="249777"/>
                  </a:lnTo>
                  <a:lnTo>
                    <a:pt x="238014" y="187596"/>
                  </a:lnTo>
                  <a:lnTo>
                    <a:pt x="231706" y="187596"/>
                  </a:lnTo>
                  <a:cubicBezTo>
                    <a:pt x="225399" y="206325"/>
                    <a:pt x="208495" y="221558"/>
                    <a:pt x="187050" y="228800"/>
                  </a:cubicBezTo>
                  <a:cubicBezTo>
                    <a:pt x="183014" y="230049"/>
                    <a:pt x="165605" y="236042"/>
                    <a:pt x="128518" y="236042"/>
                  </a:cubicBezTo>
                  <a:lnTo>
                    <a:pt x="21293" y="236042"/>
                  </a:lnTo>
                  <a:lnTo>
                    <a:pt x="108839" y="128912"/>
                  </a:lnTo>
                  <a:cubicBezTo>
                    <a:pt x="110605" y="126664"/>
                    <a:pt x="111110" y="125915"/>
                    <a:pt x="111110" y="124916"/>
                  </a:cubicBezTo>
                  <a:cubicBezTo>
                    <a:pt x="111110" y="123917"/>
                    <a:pt x="110858" y="123667"/>
                    <a:pt x="109344" y="121420"/>
                  </a:cubicBezTo>
                  <a:lnTo>
                    <a:pt x="27349" y="10044"/>
                  </a:lnTo>
                  <a:lnTo>
                    <a:pt x="127257" y="10044"/>
                  </a:lnTo>
                  <a:cubicBezTo>
                    <a:pt x="156018" y="10044"/>
                    <a:pt x="214046" y="11792"/>
                    <a:pt x="231706" y="58490"/>
                  </a:cubicBezTo>
                  <a:lnTo>
                    <a:pt x="238014" y="58490"/>
                  </a:lnTo>
                  <a:lnTo>
                    <a:pt x="216316" y="55"/>
                  </a:lnTo>
                  <a:lnTo>
                    <a:pt x="7165" y="55"/>
                  </a:lnTo>
                  <a:cubicBezTo>
                    <a:pt x="353" y="55"/>
                    <a:pt x="101" y="305"/>
                    <a:pt x="101" y="8046"/>
                  </a:cubicBezTo>
                  <a:lnTo>
                    <a:pt x="92188" y="13340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DBEE883F-FDAE-301B-64BF-C62EB49CD6C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050639" y="4185399"/>
              <a:ext cx="90068" cy="78837"/>
            </a:xfrm>
            <a:custGeom>
              <a:avLst/>
              <a:gdLst>
                <a:gd name="connsiteX0" fmla="*/ 63854 w 90068"/>
                <a:gd name="connsiteY0" fmla="*/ 10385 h 78837"/>
                <a:gd name="connsiteX1" fmla="*/ 45663 w 90068"/>
                <a:gd name="connsiteY1" fmla="*/ 72 h 78837"/>
                <a:gd name="connsiteX2" fmla="*/ 99 w 90068"/>
                <a:gd name="connsiteY2" fmla="*/ 49891 h 78837"/>
                <a:gd name="connsiteX3" fmla="*/ 26767 w 90068"/>
                <a:gd name="connsiteY3" fmla="*/ 78909 h 78837"/>
                <a:gd name="connsiteX4" fmla="*/ 51844 w 90068"/>
                <a:gd name="connsiteY4" fmla="*/ 66672 h 78837"/>
                <a:gd name="connsiteX5" fmla="*/ 70035 w 90068"/>
                <a:gd name="connsiteY5" fmla="*/ 78909 h 78837"/>
                <a:gd name="connsiteX6" fmla="*/ 83987 w 90068"/>
                <a:gd name="connsiteY6" fmla="*/ 69644 h 78837"/>
                <a:gd name="connsiteX7" fmla="*/ 90168 w 90068"/>
                <a:gd name="connsiteY7" fmla="*/ 52164 h 78837"/>
                <a:gd name="connsiteX8" fmla="*/ 87342 w 90068"/>
                <a:gd name="connsiteY8" fmla="*/ 49891 h 78837"/>
                <a:gd name="connsiteX9" fmla="*/ 83457 w 90068"/>
                <a:gd name="connsiteY9" fmla="*/ 55310 h 78837"/>
                <a:gd name="connsiteX10" fmla="*/ 70565 w 90068"/>
                <a:gd name="connsiteY10" fmla="*/ 74014 h 78837"/>
                <a:gd name="connsiteX11" fmla="*/ 64737 w 90068"/>
                <a:gd name="connsiteY11" fmla="*/ 65449 h 78837"/>
                <a:gd name="connsiteX12" fmla="*/ 67386 w 90068"/>
                <a:gd name="connsiteY12" fmla="*/ 51639 h 78837"/>
                <a:gd name="connsiteX13" fmla="*/ 71271 w 90068"/>
                <a:gd name="connsiteY13" fmla="*/ 35907 h 78837"/>
                <a:gd name="connsiteX14" fmla="*/ 74803 w 90068"/>
                <a:gd name="connsiteY14" fmla="*/ 22622 h 78837"/>
                <a:gd name="connsiteX15" fmla="*/ 77982 w 90068"/>
                <a:gd name="connsiteY15" fmla="*/ 8987 h 78837"/>
                <a:gd name="connsiteX16" fmla="*/ 71978 w 90068"/>
                <a:gd name="connsiteY16" fmla="*/ 3393 h 78837"/>
                <a:gd name="connsiteX17" fmla="*/ 63854 w 90068"/>
                <a:gd name="connsiteY17" fmla="*/ 10385 h 78837"/>
                <a:gd name="connsiteX18" fmla="*/ 52551 w 90068"/>
                <a:gd name="connsiteY18" fmla="*/ 55310 h 78837"/>
                <a:gd name="connsiteX19" fmla="*/ 43544 w 90068"/>
                <a:gd name="connsiteY19" fmla="*/ 67022 h 78837"/>
                <a:gd name="connsiteX20" fmla="*/ 27296 w 90068"/>
                <a:gd name="connsiteY20" fmla="*/ 74014 h 78837"/>
                <a:gd name="connsiteX21" fmla="*/ 14404 w 90068"/>
                <a:gd name="connsiteY21" fmla="*/ 57058 h 78837"/>
                <a:gd name="connsiteX22" fmla="*/ 23588 w 90068"/>
                <a:gd name="connsiteY22" fmla="*/ 21573 h 78837"/>
                <a:gd name="connsiteX23" fmla="*/ 45663 w 90068"/>
                <a:gd name="connsiteY23" fmla="*/ 4966 h 78837"/>
                <a:gd name="connsiteX24" fmla="*/ 61381 w 90068"/>
                <a:gd name="connsiteY24" fmla="*/ 20174 h 78837"/>
                <a:gd name="connsiteX25" fmla="*/ 60851 w 90068"/>
                <a:gd name="connsiteY25" fmla="*/ 22622 h 78837"/>
                <a:gd name="connsiteX26" fmla="*/ 52551 w 90068"/>
                <a:gd name="connsiteY26" fmla="*/ 55310 h 7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068" h="78837">
                  <a:moveTo>
                    <a:pt x="63854" y="10385"/>
                  </a:moveTo>
                  <a:cubicBezTo>
                    <a:pt x="60145" y="4617"/>
                    <a:pt x="54140" y="72"/>
                    <a:pt x="45663" y="72"/>
                  </a:cubicBezTo>
                  <a:cubicBezTo>
                    <a:pt x="23058" y="72"/>
                    <a:pt x="99" y="24719"/>
                    <a:pt x="99" y="49891"/>
                  </a:cubicBezTo>
                  <a:cubicBezTo>
                    <a:pt x="99" y="66847"/>
                    <a:pt x="11578" y="78909"/>
                    <a:pt x="26767" y="78909"/>
                  </a:cubicBezTo>
                  <a:cubicBezTo>
                    <a:pt x="36303" y="78909"/>
                    <a:pt x="44780" y="73490"/>
                    <a:pt x="51844" y="66672"/>
                  </a:cubicBezTo>
                  <a:cubicBezTo>
                    <a:pt x="55200" y="77161"/>
                    <a:pt x="65443" y="78909"/>
                    <a:pt x="70035" y="78909"/>
                  </a:cubicBezTo>
                  <a:cubicBezTo>
                    <a:pt x="76393" y="78909"/>
                    <a:pt x="80808" y="75063"/>
                    <a:pt x="83987" y="69644"/>
                  </a:cubicBezTo>
                  <a:cubicBezTo>
                    <a:pt x="87872" y="62827"/>
                    <a:pt x="90168" y="52863"/>
                    <a:pt x="90168" y="52164"/>
                  </a:cubicBezTo>
                  <a:cubicBezTo>
                    <a:pt x="90168" y="49891"/>
                    <a:pt x="87872" y="49891"/>
                    <a:pt x="87342" y="49891"/>
                  </a:cubicBezTo>
                  <a:cubicBezTo>
                    <a:pt x="84870" y="49891"/>
                    <a:pt x="84693" y="50590"/>
                    <a:pt x="83457" y="55310"/>
                  </a:cubicBezTo>
                  <a:cubicBezTo>
                    <a:pt x="81338" y="63701"/>
                    <a:pt x="77982" y="74014"/>
                    <a:pt x="70565" y="74014"/>
                  </a:cubicBezTo>
                  <a:cubicBezTo>
                    <a:pt x="65973" y="74014"/>
                    <a:pt x="64737" y="70169"/>
                    <a:pt x="64737" y="65449"/>
                  </a:cubicBezTo>
                  <a:cubicBezTo>
                    <a:pt x="64737" y="62477"/>
                    <a:pt x="66150" y="56184"/>
                    <a:pt x="67386" y="51639"/>
                  </a:cubicBezTo>
                  <a:cubicBezTo>
                    <a:pt x="68622" y="46919"/>
                    <a:pt x="70388" y="39753"/>
                    <a:pt x="71271" y="35907"/>
                  </a:cubicBezTo>
                  <a:lnTo>
                    <a:pt x="74803" y="22622"/>
                  </a:lnTo>
                  <a:cubicBezTo>
                    <a:pt x="75863" y="18077"/>
                    <a:pt x="77982" y="9861"/>
                    <a:pt x="77982" y="8987"/>
                  </a:cubicBezTo>
                  <a:cubicBezTo>
                    <a:pt x="77982" y="5141"/>
                    <a:pt x="74803" y="3393"/>
                    <a:pt x="71978" y="3393"/>
                  </a:cubicBezTo>
                  <a:cubicBezTo>
                    <a:pt x="68975" y="3393"/>
                    <a:pt x="64913" y="5491"/>
                    <a:pt x="63854" y="10385"/>
                  </a:cubicBezTo>
                  <a:close/>
                  <a:moveTo>
                    <a:pt x="52551" y="55310"/>
                  </a:moveTo>
                  <a:cubicBezTo>
                    <a:pt x="51315" y="60205"/>
                    <a:pt x="47429" y="63701"/>
                    <a:pt x="43544" y="67022"/>
                  </a:cubicBezTo>
                  <a:cubicBezTo>
                    <a:pt x="41955" y="68421"/>
                    <a:pt x="34890" y="74014"/>
                    <a:pt x="27296" y="74014"/>
                  </a:cubicBezTo>
                  <a:cubicBezTo>
                    <a:pt x="20762" y="74014"/>
                    <a:pt x="14404" y="69469"/>
                    <a:pt x="14404" y="57058"/>
                  </a:cubicBezTo>
                  <a:cubicBezTo>
                    <a:pt x="14404" y="47794"/>
                    <a:pt x="19526" y="28565"/>
                    <a:pt x="23588" y="21573"/>
                  </a:cubicBezTo>
                  <a:cubicBezTo>
                    <a:pt x="31711" y="7588"/>
                    <a:pt x="40718" y="4966"/>
                    <a:pt x="45663" y="4966"/>
                  </a:cubicBezTo>
                  <a:cubicBezTo>
                    <a:pt x="58026" y="4966"/>
                    <a:pt x="61381" y="18251"/>
                    <a:pt x="61381" y="20174"/>
                  </a:cubicBezTo>
                  <a:cubicBezTo>
                    <a:pt x="61381" y="20874"/>
                    <a:pt x="61028" y="22097"/>
                    <a:pt x="60851" y="22622"/>
                  </a:cubicBezTo>
                  <a:lnTo>
                    <a:pt x="52551" y="5531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B593C3B-5682-987D-5478-3F48FFB02DF0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6179325" y="4137677"/>
              <a:ext cx="97486" cy="162044"/>
            </a:xfrm>
            <a:custGeom>
              <a:avLst/>
              <a:gdLst>
                <a:gd name="connsiteX0" fmla="*/ 96177 w 97486"/>
                <a:gd name="connsiteY0" fmla="*/ 7938 h 162044"/>
                <a:gd name="connsiteX1" fmla="*/ 97590 w 97486"/>
                <a:gd name="connsiteY1" fmla="*/ 4442 h 162044"/>
                <a:gd name="connsiteX2" fmla="*/ 93175 w 97486"/>
                <a:gd name="connsiteY2" fmla="*/ 72 h 162044"/>
                <a:gd name="connsiteX3" fmla="*/ 88759 w 97486"/>
                <a:gd name="connsiteY3" fmla="*/ 3393 h 162044"/>
                <a:gd name="connsiteX4" fmla="*/ 1516 w 97486"/>
                <a:gd name="connsiteY4" fmla="*/ 154250 h 162044"/>
                <a:gd name="connsiteX5" fmla="*/ 103 w 97486"/>
                <a:gd name="connsiteY5" fmla="*/ 157746 h 162044"/>
                <a:gd name="connsiteX6" fmla="*/ 4519 w 97486"/>
                <a:gd name="connsiteY6" fmla="*/ 162116 h 162044"/>
                <a:gd name="connsiteX7" fmla="*/ 8934 w 97486"/>
                <a:gd name="connsiteY7" fmla="*/ 158795 h 162044"/>
                <a:gd name="connsiteX8" fmla="*/ 96177 w 97486"/>
                <a:gd name="connsiteY8" fmla="*/ 7938 h 16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486" h="162044">
                  <a:moveTo>
                    <a:pt x="96177" y="7938"/>
                  </a:moveTo>
                  <a:cubicBezTo>
                    <a:pt x="97413" y="5840"/>
                    <a:pt x="97590" y="5316"/>
                    <a:pt x="97590" y="4442"/>
                  </a:cubicBezTo>
                  <a:cubicBezTo>
                    <a:pt x="97590" y="2169"/>
                    <a:pt x="95824" y="72"/>
                    <a:pt x="93175" y="72"/>
                  </a:cubicBezTo>
                  <a:cubicBezTo>
                    <a:pt x="90879" y="72"/>
                    <a:pt x="89642" y="1645"/>
                    <a:pt x="88759" y="3393"/>
                  </a:cubicBezTo>
                  <a:lnTo>
                    <a:pt x="1516" y="154250"/>
                  </a:lnTo>
                  <a:cubicBezTo>
                    <a:pt x="280" y="156347"/>
                    <a:pt x="103" y="156872"/>
                    <a:pt x="103" y="157746"/>
                  </a:cubicBezTo>
                  <a:cubicBezTo>
                    <a:pt x="103" y="160018"/>
                    <a:pt x="1869" y="162116"/>
                    <a:pt x="4519" y="162116"/>
                  </a:cubicBezTo>
                  <a:cubicBezTo>
                    <a:pt x="6814" y="162116"/>
                    <a:pt x="8051" y="160543"/>
                    <a:pt x="8934" y="158795"/>
                  </a:cubicBezTo>
                  <a:lnTo>
                    <a:pt x="96177" y="793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9F59171-47DE-966E-20EA-83A39940B66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161665" y="4195188"/>
              <a:ext cx="129981" cy="47022"/>
            </a:xfrm>
            <a:custGeom>
              <a:avLst/>
              <a:gdLst>
                <a:gd name="connsiteX0" fmla="*/ 123374 w 129981"/>
                <a:gd name="connsiteY0" fmla="*/ 8637 h 47022"/>
                <a:gd name="connsiteX1" fmla="*/ 130085 w 129981"/>
                <a:gd name="connsiteY1" fmla="*/ 4267 h 47022"/>
                <a:gd name="connsiteX2" fmla="*/ 123551 w 129981"/>
                <a:gd name="connsiteY2" fmla="*/ 72 h 47022"/>
                <a:gd name="connsiteX3" fmla="*/ 6638 w 129981"/>
                <a:gd name="connsiteY3" fmla="*/ 72 h 47022"/>
                <a:gd name="connsiteX4" fmla="*/ 103 w 129981"/>
                <a:gd name="connsiteY4" fmla="*/ 4267 h 47022"/>
                <a:gd name="connsiteX5" fmla="*/ 6814 w 129981"/>
                <a:gd name="connsiteY5" fmla="*/ 8637 h 47022"/>
                <a:gd name="connsiteX6" fmla="*/ 123374 w 129981"/>
                <a:gd name="connsiteY6" fmla="*/ 8637 h 47022"/>
                <a:gd name="connsiteX7" fmla="*/ 123551 w 129981"/>
                <a:gd name="connsiteY7" fmla="*/ 47094 h 47022"/>
                <a:gd name="connsiteX8" fmla="*/ 130085 w 129981"/>
                <a:gd name="connsiteY8" fmla="*/ 42899 h 47022"/>
                <a:gd name="connsiteX9" fmla="*/ 123374 w 129981"/>
                <a:gd name="connsiteY9" fmla="*/ 38529 h 47022"/>
                <a:gd name="connsiteX10" fmla="*/ 6814 w 129981"/>
                <a:gd name="connsiteY10" fmla="*/ 38529 h 47022"/>
                <a:gd name="connsiteX11" fmla="*/ 103 w 129981"/>
                <a:gd name="connsiteY11" fmla="*/ 42899 h 47022"/>
                <a:gd name="connsiteX12" fmla="*/ 6638 w 129981"/>
                <a:gd name="connsiteY12" fmla="*/ 47094 h 47022"/>
                <a:gd name="connsiteX13" fmla="*/ 123551 w 129981"/>
                <a:gd name="connsiteY13" fmla="*/ 47094 h 4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981" h="47022">
                  <a:moveTo>
                    <a:pt x="123374" y="8637"/>
                  </a:moveTo>
                  <a:cubicBezTo>
                    <a:pt x="126023" y="8637"/>
                    <a:pt x="130085" y="8637"/>
                    <a:pt x="130085" y="4267"/>
                  </a:cubicBezTo>
                  <a:cubicBezTo>
                    <a:pt x="130085" y="72"/>
                    <a:pt x="125847" y="72"/>
                    <a:pt x="123551" y="72"/>
                  </a:cubicBezTo>
                  <a:lnTo>
                    <a:pt x="6638" y="72"/>
                  </a:lnTo>
                  <a:cubicBezTo>
                    <a:pt x="4342" y="72"/>
                    <a:pt x="103" y="72"/>
                    <a:pt x="103" y="4267"/>
                  </a:cubicBezTo>
                  <a:cubicBezTo>
                    <a:pt x="103" y="8637"/>
                    <a:pt x="4165" y="8637"/>
                    <a:pt x="6814" y="8637"/>
                  </a:cubicBezTo>
                  <a:lnTo>
                    <a:pt x="123374" y="8637"/>
                  </a:lnTo>
                  <a:close/>
                  <a:moveTo>
                    <a:pt x="123551" y="47094"/>
                  </a:moveTo>
                  <a:cubicBezTo>
                    <a:pt x="125847" y="47094"/>
                    <a:pt x="130085" y="47094"/>
                    <a:pt x="130085" y="42899"/>
                  </a:cubicBezTo>
                  <a:cubicBezTo>
                    <a:pt x="130085" y="38529"/>
                    <a:pt x="126023" y="38529"/>
                    <a:pt x="123374" y="38529"/>
                  </a:cubicBezTo>
                  <a:lnTo>
                    <a:pt x="6814" y="38529"/>
                  </a:lnTo>
                  <a:cubicBezTo>
                    <a:pt x="4165" y="38529"/>
                    <a:pt x="103" y="38529"/>
                    <a:pt x="103" y="42899"/>
                  </a:cubicBezTo>
                  <a:cubicBezTo>
                    <a:pt x="103" y="47094"/>
                    <a:pt x="4342" y="47094"/>
                    <a:pt x="6638" y="47094"/>
                  </a:cubicBezTo>
                  <a:lnTo>
                    <a:pt x="123551" y="47094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D0DA5B9E-F30E-F854-E604-8E96CAB7DFB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6315839" y="4141173"/>
              <a:ext cx="71525" cy="123062"/>
            </a:xfrm>
            <a:custGeom>
              <a:avLst/>
              <a:gdLst>
                <a:gd name="connsiteX0" fmla="*/ 35077 w 71525"/>
                <a:gd name="connsiteY0" fmla="*/ 5316 h 123062"/>
                <a:gd name="connsiteX1" fmla="*/ 35784 w 71525"/>
                <a:gd name="connsiteY1" fmla="*/ 2519 h 123062"/>
                <a:gd name="connsiteX2" fmla="*/ 32958 w 71525"/>
                <a:gd name="connsiteY2" fmla="*/ 72 h 123062"/>
                <a:gd name="connsiteX3" fmla="*/ 10353 w 71525"/>
                <a:gd name="connsiteY3" fmla="*/ 1820 h 123062"/>
                <a:gd name="connsiteX4" fmla="*/ 6467 w 71525"/>
                <a:gd name="connsiteY4" fmla="*/ 5840 h 123062"/>
                <a:gd name="connsiteX5" fmla="*/ 11059 w 71525"/>
                <a:gd name="connsiteY5" fmla="*/ 8288 h 123062"/>
                <a:gd name="connsiteX6" fmla="*/ 19536 w 71525"/>
                <a:gd name="connsiteY6" fmla="*/ 10910 h 123062"/>
                <a:gd name="connsiteX7" fmla="*/ 16710 w 71525"/>
                <a:gd name="connsiteY7" fmla="*/ 23146 h 123062"/>
                <a:gd name="connsiteX8" fmla="*/ 12649 w 71525"/>
                <a:gd name="connsiteY8" fmla="*/ 39228 h 123062"/>
                <a:gd name="connsiteX9" fmla="*/ 993 w 71525"/>
                <a:gd name="connsiteY9" fmla="*/ 85726 h 123062"/>
                <a:gd name="connsiteX10" fmla="*/ 110 w 71525"/>
                <a:gd name="connsiteY10" fmla="*/ 94292 h 123062"/>
                <a:gd name="connsiteX11" fmla="*/ 26071 w 71525"/>
                <a:gd name="connsiteY11" fmla="*/ 123134 h 123062"/>
                <a:gd name="connsiteX12" fmla="*/ 71635 w 71525"/>
                <a:gd name="connsiteY12" fmla="*/ 73490 h 123062"/>
                <a:gd name="connsiteX13" fmla="*/ 45144 w 71525"/>
                <a:gd name="connsiteY13" fmla="*/ 44297 h 123062"/>
                <a:gd name="connsiteX14" fmla="*/ 22892 w 71525"/>
                <a:gd name="connsiteY14" fmla="*/ 53912 h 123062"/>
                <a:gd name="connsiteX15" fmla="*/ 35077 w 71525"/>
                <a:gd name="connsiteY15" fmla="*/ 5316 h 123062"/>
                <a:gd name="connsiteX16" fmla="*/ 26247 w 71525"/>
                <a:gd name="connsiteY16" fmla="*/ 118240 h 123062"/>
                <a:gd name="connsiteX17" fmla="*/ 12649 w 71525"/>
                <a:gd name="connsiteY17" fmla="*/ 100410 h 123062"/>
                <a:gd name="connsiteX18" fmla="*/ 19183 w 71525"/>
                <a:gd name="connsiteY18" fmla="*/ 68246 h 123062"/>
                <a:gd name="connsiteX19" fmla="*/ 23598 w 71525"/>
                <a:gd name="connsiteY19" fmla="*/ 60729 h 123062"/>
                <a:gd name="connsiteX20" fmla="*/ 44614 w 71525"/>
                <a:gd name="connsiteY20" fmla="*/ 49192 h 123062"/>
                <a:gd name="connsiteX21" fmla="*/ 57506 w 71525"/>
                <a:gd name="connsiteY21" fmla="*/ 66148 h 123062"/>
                <a:gd name="connsiteX22" fmla="*/ 48323 w 71525"/>
                <a:gd name="connsiteY22" fmla="*/ 101284 h 123062"/>
                <a:gd name="connsiteX23" fmla="*/ 26247 w 71525"/>
                <a:gd name="connsiteY23" fmla="*/ 118240 h 12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525" h="123062">
                  <a:moveTo>
                    <a:pt x="35077" y="5316"/>
                  </a:moveTo>
                  <a:cubicBezTo>
                    <a:pt x="35254" y="4966"/>
                    <a:pt x="35784" y="2694"/>
                    <a:pt x="35784" y="2519"/>
                  </a:cubicBezTo>
                  <a:cubicBezTo>
                    <a:pt x="35784" y="1645"/>
                    <a:pt x="35077" y="72"/>
                    <a:pt x="32958" y="72"/>
                  </a:cubicBezTo>
                  <a:cubicBezTo>
                    <a:pt x="29426" y="72"/>
                    <a:pt x="14768" y="1470"/>
                    <a:pt x="10353" y="1820"/>
                  </a:cubicBezTo>
                  <a:cubicBezTo>
                    <a:pt x="8940" y="1995"/>
                    <a:pt x="6467" y="2169"/>
                    <a:pt x="6467" y="5840"/>
                  </a:cubicBezTo>
                  <a:cubicBezTo>
                    <a:pt x="6467" y="8288"/>
                    <a:pt x="8940" y="8288"/>
                    <a:pt x="11059" y="8288"/>
                  </a:cubicBezTo>
                  <a:cubicBezTo>
                    <a:pt x="19536" y="8288"/>
                    <a:pt x="19536" y="9511"/>
                    <a:pt x="19536" y="10910"/>
                  </a:cubicBezTo>
                  <a:cubicBezTo>
                    <a:pt x="19536" y="12133"/>
                    <a:pt x="17770" y="19126"/>
                    <a:pt x="16710" y="23146"/>
                  </a:cubicBezTo>
                  <a:lnTo>
                    <a:pt x="12649" y="39228"/>
                  </a:lnTo>
                  <a:cubicBezTo>
                    <a:pt x="11059" y="45171"/>
                    <a:pt x="1346" y="83454"/>
                    <a:pt x="993" y="85726"/>
                  </a:cubicBezTo>
                  <a:cubicBezTo>
                    <a:pt x="110" y="89922"/>
                    <a:pt x="110" y="92194"/>
                    <a:pt x="110" y="94292"/>
                  </a:cubicBezTo>
                  <a:cubicBezTo>
                    <a:pt x="110" y="111947"/>
                    <a:pt x="11412" y="123134"/>
                    <a:pt x="26071" y="123134"/>
                  </a:cubicBezTo>
                  <a:cubicBezTo>
                    <a:pt x="48146" y="123134"/>
                    <a:pt x="71635" y="99361"/>
                    <a:pt x="71635" y="73490"/>
                  </a:cubicBezTo>
                  <a:cubicBezTo>
                    <a:pt x="71635" y="53038"/>
                    <a:pt x="57330" y="44297"/>
                    <a:pt x="45144" y="44297"/>
                  </a:cubicBezTo>
                  <a:cubicBezTo>
                    <a:pt x="35960" y="44297"/>
                    <a:pt x="28190" y="49367"/>
                    <a:pt x="22892" y="53912"/>
                  </a:cubicBezTo>
                  <a:lnTo>
                    <a:pt x="35077" y="5316"/>
                  </a:lnTo>
                  <a:close/>
                  <a:moveTo>
                    <a:pt x="26247" y="118240"/>
                  </a:moveTo>
                  <a:cubicBezTo>
                    <a:pt x="17593" y="118240"/>
                    <a:pt x="12649" y="110723"/>
                    <a:pt x="12649" y="100410"/>
                  </a:cubicBezTo>
                  <a:cubicBezTo>
                    <a:pt x="12649" y="93942"/>
                    <a:pt x="14238" y="87999"/>
                    <a:pt x="19183" y="68246"/>
                  </a:cubicBezTo>
                  <a:cubicBezTo>
                    <a:pt x="20243" y="64924"/>
                    <a:pt x="20243" y="64575"/>
                    <a:pt x="23598" y="60729"/>
                  </a:cubicBezTo>
                  <a:cubicBezTo>
                    <a:pt x="30309" y="53038"/>
                    <a:pt x="38256" y="49192"/>
                    <a:pt x="44614" y="49192"/>
                  </a:cubicBezTo>
                  <a:cubicBezTo>
                    <a:pt x="51502" y="49192"/>
                    <a:pt x="57506" y="54261"/>
                    <a:pt x="57506" y="66148"/>
                  </a:cubicBezTo>
                  <a:cubicBezTo>
                    <a:pt x="57506" y="73315"/>
                    <a:pt x="53621" y="91145"/>
                    <a:pt x="48323" y="101284"/>
                  </a:cubicBezTo>
                  <a:cubicBezTo>
                    <a:pt x="44084" y="109849"/>
                    <a:pt x="35254" y="118240"/>
                    <a:pt x="26247" y="118240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9B3A3B73-9C62-B0FF-5C86-0029A2250DA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452867" y="3866484"/>
              <a:ext cx="141789" cy="176053"/>
            </a:xfrm>
            <a:custGeom>
              <a:avLst/>
              <a:gdLst>
                <a:gd name="connsiteX0" fmla="*/ 118693 w 141789"/>
                <a:gd name="connsiteY0" fmla="*/ 18292 h 176053"/>
                <a:gd name="connsiteX1" fmla="*/ 135092 w 141789"/>
                <a:gd name="connsiteY1" fmla="*/ 7804 h 176053"/>
                <a:gd name="connsiteX2" fmla="*/ 141904 w 141789"/>
                <a:gd name="connsiteY2" fmla="*/ 3059 h 176053"/>
                <a:gd name="connsiteX3" fmla="*/ 138372 w 141789"/>
                <a:gd name="connsiteY3" fmla="*/ 63 h 176053"/>
                <a:gd name="connsiteX4" fmla="*/ 110367 w 141789"/>
                <a:gd name="connsiteY4" fmla="*/ 812 h 176053"/>
                <a:gd name="connsiteX5" fmla="*/ 73280 w 141789"/>
                <a:gd name="connsiteY5" fmla="*/ 63 h 176053"/>
                <a:gd name="connsiteX6" fmla="*/ 67982 w 141789"/>
                <a:gd name="connsiteY6" fmla="*/ 5057 h 176053"/>
                <a:gd name="connsiteX7" fmla="*/ 76560 w 141789"/>
                <a:gd name="connsiteY7" fmla="*/ 7804 h 176053"/>
                <a:gd name="connsiteX8" fmla="*/ 91193 w 141789"/>
                <a:gd name="connsiteY8" fmla="*/ 8304 h 176053"/>
                <a:gd name="connsiteX9" fmla="*/ 99014 w 141789"/>
                <a:gd name="connsiteY9" fmla="*/ 13298 h 176053"/>
                <a:gd name="connsiteX10" fmla="*/ 98005 w 141789"/>
                <a:gd name="connsiteY10" fmla="*/ 18542 h 176053"/>
                <a:gd name="connsiteX11" fmla="*/ 68991 w 141789"/>
                <a:gd name="connsiteY11" fmla="*/ 133164 h 176053"/>
                <a:gd name="connsiteX12" fmla="*/ 32661 w 141789"/>
                <a:gd name="connsiteY12" fmla="*/ 170623 h 176053"/>
                <a:gd name="connsiteX13" fmla="*/ 8693 w 141789"/>
                <a:gd name="connsiteY13" fmla="*/ 155140 h 176053"/>
                <a:gd name="connsiteX14" fmla="*/ 11720 w 141789"/>
                <a:gd name="connsiteY14" fmla="*/ 155390 h 176053"/>
                <a:gd name="connsiteX15" fmla="*/ 28119 w 141789"/>
                <a:gd name="connsiteY15" fmla="*/ 139407 h 176053"/>
                <a:gd name="connsiteX16" fmla="*/ 17018 w 141789"/>
                <a:gd name="connsiteY16" fmla="*/ 128919 h 176053"/>
                <a:gd name="connsiteX17" fmla="*/ 115 w 141789"/>
                <a:gd name="connsiteY17" fmla="*/ 148897 h 176053"/>
                <a:gd name="connsiteX18" fmla="*/ 33417 w 141789"/>
                <a:gd name="connsiteY18" fmla="*/ 176116 h 176053"/>
                <a:gd name="connsiteX19" fmla="*/ 89174 w 141789"/>
                <a:gd name="connsiteY19" fmla="*/ 134912 h 176053"/>
                <a:gd name="connsiteX20" fmla="*/ 118693 w 141789"/>
                <a:gd name="connsiteY20" fmla="*/ 18292 h 17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789" h="176053">
                  <a:moveTo>
                    <a:pt x="118693" y="18292"/>
                  </a:moveTo>
                  <a:cubicBezTo>
                    <a:pt x="120711" y="10052"/>
                    <a:pt x="121216" y="7804"/>
                    <a:pt x="135092" y="7804"/>
                  </a:cubicBezTo>
                  <a:cubicBezTo>
                    <a:pt x="139128" y="7804"/>
                    <a:pt x="141904" y="7804"/>
                    <a:pt x="141904" y="3059"/>
                  </a:cubicBezTo>
                  <a:cubicBezTo>
                    <a:pt x="141904" y="812"/>
                    <a:pt x="140390" y="63"/>
                    <a:pt x="138372" y="63"/>
                  </a:cubicBezTo>
                  <a:cubicBezTo>
                    <a:pt x="132064" y="63"/>
                    <a:pt x="116674" y="812"/>
                    <a:pt x="110367" y="812"/>
                  </a:cubicBezTo>
                  <a:cubicBezTo>
                    <a:pt x="102041" y="812"/>
                    <a:pt x="81606" y="63"/>
                    <a:pt x="73280" y="63"/>
                  </a:cubicBezTo>
                  <a:cubicBezTo>
                    <a:pt x="71009" y="63"/>
                    <a:pt x="67982" y="63"/>
                    <a:pt x="67982" y="5057"/>
                  </a:cubicBezTo>
                  <a:cubicBezTo>
                    <a:pt x="67982" y="7804"/>
                    <a:pt x="70000" y="7804"/>
                    <a:pt x="76560" y="7804"/>
                  </a:cubicBezTo>
                  <a:cubicBezTo>
                    <a:pt x="82362" y="7804"/>
                    <a:pt x="84885" y="7804"/>
                    <a:pt x="91193" y="8304"/>
                  </a:cubicBezTo>
                  <a:cubicBezTo>
                    <a:pt x="97248" y="9053"/>
                    <a:pt x="99014" y="9802"/>
                    <a:pt x="99014" y="13298"/>
                  </a:cubicBezTo>
                  <a:cubicBezTo>
                    <a:pt x="99014" y="14796"/>
                    <a:pt x="98509" y="16544"/>
                    <a:pt x="98005" y="18542"/>
                  </a:cubicBezTo>
                  <a:lnTo>
                    <a:pt x="68991" y="133164"/>
                  </a:lnTo>
                  <a:cubicBezTo>
                    <a:pt x="62936" y="157387"/>
                    <a:pt x="45780" y="170623"/>
                    <a:pt x="32661" y="170623"/>
                  </a:cubicBezTo>
                  <a:cubicBezTo>
                    <a:pt x="26101" y="170623"/>
                    <a:pt x="12729" y="168125"/>
                    <a:pt x="8693" y="155140"/>
                  </a:cubicBezTo>
                  <a:cubicBezTo>
                    <a:pt x="9450" y="155390"/>
                    <a:pt x="11216" y="155390"/>
                    <a:pt x="11720" y="155390"/>
                  </a:cubicBezTo>
                  <a:cubicBezTo>
                    <a:pt x="21560" y="155390"/>
                    <a:pt x="28119" y="146899"/>
                    <a:pt x="28119" y="139407"/>
                  </a:cubicBezTo>
                  <a:cubicBezTo>
                    <a:pt x="28119" y="131416"/>
                    <a:pt x="21307" y="128919"/>
                    <a:pt x="17018" y="128919"/>
                  </a:cubicBezTo>
                  <a:cubicBezTo>
                    <a:pt x="12477" y="128919"/>
                    <a:pt x="115" y="131916"/>
                    <a:pt x="115" y="148897"/>
                  </a:cubicBezTo>
                  <a:cubicBezTo>
                    <a:pt x="115" y="164379"/>
                    <a:pt x="13486" y="176116"/>
                    <a:pt x="33417" y="176116"/>
                  </a:cubicBezTo>
                  <a:cubicBezTo>
                    <a:pt x="56628" y="176116"/>
                    <a:pt x="82867" y="159635"/>
                    <a:pt x="89174" y="134912"/>
                  </a:cubicBezTo>
                  <a:lnTo>
                    <a:pt x="118693" y="18292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081DFED9-21CF-161C-0C92-3ADA6566E9AF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585628" y="3997412"/>
              <a:ext cx="90068" cy="78837"/>
            </a:xfrm>
            <a:custGeom>
              <a:avLst/>
              <a:gdLst>
                <a:gd name="connsiteX0" fmla="*/ 63875 w 90068"/>
                <a:gd name="connsiteY0" fmla="*/ 10378 h 78837"/>
                <a:gd name="connsiteX1" fmla="*/ 45684 w 90068"/>
                <a:gd name="connsiteY1" fmla="*/ 64 h 78837"/>
                <a:gd name="connsiteX2" fmla="*/ 120 w 90068"/>
                <a:gd name="connsiteY2" fmla="*/ 49884 h 78837"/>
                <a:gd name="connsiteX3" fmla="*/ 26788 w 90068"/>
                <a:gd name="connsiteY3" fmla="*/ 78901 h 78837"/>
                <a:gd name="connsiteX4" fmla="*/ 51866 w 90068"/>
                <a:gd name="connsiteY4" fmla="*/ 66665 h 78837"/>
                <a:gd name="connsiteX5" fmla="*/ 70056 w 90068"/>
                <a:gd name="connsiteY5" fmla="*/ 78901 h 78837"/>
                <a:gd name="connsiteX6" fmla="*/ 84008 w 90068"/>
                <a:gd name="connsiteY6" fmla="*/ 69637 h 78837"/>
                <a:gd name="connsiteX7" fmla="*/ 90189 w 90068"/>
                <a:gd name="connsiteY7" fmla="*/ 52156 h 78837"/>
                <a:gd name="connsiteX8" fmla="*/ 87363 w 90068"/>
                <a:gd name="connsiteY8" fmla="*/ 49884 h 78837"/>
                <a:gd name="connsiteX9" fmla="*/ 83478 w 90068"/>
                <a:gd name="connsiteY9" fmla="*/ 55303 h 78837"/>
                <a:gd name="connsiteX10" fmla="*/ 70586 w 90068"/>
                <a:gd name="connsiteY10" fmla="*/ 74007 h 78837"/>
                <a:gd name="connsiteX11" fmla="*/ 64758 w 90068"/>
                <a:gd name="connsiteY11" fmla="*/ 65441 h 78837"/>
                <a:gd name="connsiteX12" fmla="*/ 67407 w 90068"/>
                <a:gd name="connsiteY12" fmla="*/ 51632 h 78837"/>
                <a:gd name="connsiteX13" fmla="*/ 71292 w 90068"/>
                <a:gd name="connsiteY13" fmla="*/ 35899 h 78837"/>
                <a:gd name="connsiteX14" fmla="*/ 74824 w 90068"/>
                <a:gd name="connsiteY14" fmla="*/ 22614 h 78837"/>
                <a:gd name="connsiteX15" fmla="*/ 78003 w 90068"/>
                <a:gd name="connsiteY15" fmla="*/ 8979 h 78837"/>
                <a:gd name="connsiteX16" fmla="*/ 71999 w 90068"/>
                <a:gd name="connsiteY16" fmla="*/ 3386 h 78837"/>
                <a:gd name="connsiteX17" fmla="*/ 63875 w 90068"/>
                <a:gd name="connsiteY17" fmla="*/ 10378 h 78837"/>
                <a:gd name="connsiteX18" fmla="*/ 52572 w 90068"/>
                <a:gd name="connsiteY18" fmla="*/ 55303 h 78837"/>
                <a:gd name="connsiteX19" fmla="*/ 43565 w 90068"/>
                <a:gd name="connsiteY19" fmla="*/ 67015 h 78837"/>
                <a:gd name="connsiteX20" fmla="*/ 27317 w 90068"/>
                <a:gd name="connsiteY20" fmla="*/ 74007 h 78837"/>
                <a:gd name="connsiteX21" fmla="*/ 14425 w 90068"/>
                <a:gd name="connsiteY21" fmla="*/ 57051 h 78837"/>
                <a:gd name="connsiteX22" fmla="*/ 23609 w 90068"/>
                <a:gd name="connsiteY22" fmla="*/ 21565 h 78837"/>
                <a:gd name="connsiteX23" fmla="*/ 45684 w 90068"/>
                <a:gd name="connsiteY23" fmla="*/ 4959 h 78837"/>
                <a:gd name="connsiteX24" fmla="*/ 61402 w 90068"/>
                <a:gd name="connsiteY24" fmla="*/ 20167 h 78837"/>
                <a:gd name="connsiteX25" fmla="*/ 60872 w 90068"/>
                <a:gd name="connsiteY25" fmla="*/ 22614 h 78837"/>
                <a:gd name="connsiteX26" fmla="*/ 52572 w 90068"/>
                <a:gd name="connsiteY26" fmla="*/ 55303 h 7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068" h="78837">
                  <a:moveTo>
                    <a:pt x="63875" y="10378"/>
                  </a:moveTo>
                  <a:cubicBezTo>
                    <a:pt x="60166" y="4609"/>
                    <a:pt x="54161" y="64"/>
                    <a:pt x="45684" y="64"/>
                  </a:cubicBezTo>
                  <a:cubicBezTo>
                    <a:pt x="23079" y="64"/>
                    <a:pt x="120" y="24712"/>
                    <a:pt x="120" y="49884"/>
                  </a:cubicBezTo>
                  <a:cubicBezTo>
                    <a:pt x="120" y="66840"/>
                    <a:pt x="11600" y="78901"/>
                    <a:pt x="26788" y="78901"/>
                  </a:cubicBezTo>
                  <a:cubicBezTo>
                    <a:pt x="36324" y="78901"/>
                    <a:pt x="44801" y="73482"/>
                    <a:pt x="51866" y="66665"/>
                  </a:cubicBezTo>
                  <a:cubicBezTo>
                    <a:pt x="55221" y="77153"/>
                    <a:pt x="65464" y="78901"/>
                    <a:pt x="70056" y="78901"/>
                  </a:cubicBezTo>
                  <a:cubicBezTo>
                    <a:pt x="76414" y="78901"/>
                    <a:pt x="80829" y="75056"/>
                    <a:pt x="84008" y="69637"/>
                  </a:cubicBezTo>
                  <a:cubicBezTo>
                    <a:pt x="87893" y="62819"/>
                    <a:pt x="90189" y="52855"/>
                    <a:pt x="90189" y="52156"/>
                  </a:cubicBezTo>
                  <a:cubicBezTo>
                    <a:pt x="90189" y="49884"/>
                    <a:pt x="87893" y="49884"/>
                    <a:pt x="87363" y="49884"/>
                  </a:cubicBezTo>
                  <a:cubicBezTo>
                    <a:pt x="84891" y="49884"/>
                    <a:pt x="84714" y="50583"/>
                    <a:pt x="83478" y="55303"/>
                  </a:cubicBezTo>
                  <a:cubicBezTo>
                    <a:pt x="81359" y="63693"/>
                    <a:pt x="78003" y="74007"/>
                    <a:pt x="70586" y="74007"/>
                  </a:cubicBezTo>
                  <a:cubicBezTo>
                    <a:pt x="65994" y="74007"/>
                    <a:pt x="64758" y="70161"/>
                    <a:pt x="64758" y="65441"/>
                  </a:cubicBezTo>
                  <a:cubicBezTo>
                    <a:pt x="64758" y="62470"/>
                    <a:pt x="66171" y="56177"/>
                    <a:pt x="67407" y="51632"/>
                  </a:cubicBezTo>
                  <a:cubicBezTo>
                    <a:pt x="68643" y="46912"/>
                    <a:pt x="70409" y="39745"/>
                    <a:pt x="71292" y="35899"/>
                  </a:cubicBezTo>
                  <a:lnTo>
                    <a:pt x="74824" y="22614"/>
                  </a:lnTo>
                  <a:cubicBezTo>
                    <a:pt x="75884" y="18069"/>
                    <a:pt x="78003" y="9853"/>
                    <a:pt x="78003" y="8979"/>
                  </a:cubicBezTo>
                  <a:cubicBezTo>
                    <a:pt x="78003" y="5134"/>
                    <a:pt x="74824" y="3386"/>
                    <a:pt x="71999" y="3386"/>
                  </a:cubicBezTo>
                  <a:cubicBezTo>
                    <a:pt x="68996" y="3386"/>
                    <a:pt x="64934" y="5483"/>
                    <a:pt x="63875" y="10378"/>
                  </a:cubicBezTo>
                  <a:close/>
                  <a:moveTo>
                    <a:pt x="52572" y="55303"/>
                  </a:moveTo>
                  <a:cubicBezTo>
                    <a:pt x="51336" y="60197"/>
                    <a:pt x="47450" y="63693"/>
                    <a:pt x="43565" y="67015"/>
                  </a:cubicBezTo>
                  <a:cubicBezTo>
                    <a:pt x="41976" y="68413"/>
                    <a:pt x="34911" y="74007"/>
                    <a:pt x="27317" y="74007"/>
                  </a:cubicBezTo>
                  <a:cubicBezTo>
                    <a:pt x="20783" y="74007"/>
                    <a:pt x="14425" y="69462"/>
                    <a:pt x="14425" y="57051"/>
                  </a:cubicBezTo>
                  <a:cubicBezTo>
                    <a:pt x="14425" y="47786"/>
                    <a:pt x="19547" y="28557"/>
                    <a:pt x="23609" y="21565"/>
                  </a:cubicBezTo>
                  <a:cubicBezTo>
                    <a:pt x="31733" y="7581"/>
                    <a:pt x="40739" y="4959"/>
                    <a:pt x="45684" y="4959"/>
                  </a:cubicBezTo>
                  <a:cubicBezTo>
                    <a:pt x="58047" y="4959"/>
                    <a:pt x="61402" y="18244"/>
                    <a:pt x="61402" y="20167"/>
                  </a:cubicBezTo>
                  <a:cubicBezTo>
                    <a:pt x="61402" y="20866"/>
                    <a:pt x="61049" y="22090"/>
                    <a:pt x="60872" y="22614"/>
                  </a:cubicBezTo>
                  <a:lnTo>
                    <a:pt x="52572" y="55303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A42AFA2-3322-3690-69E4-CC3C9D7599D1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695947" y="3953187"/>
              <a:ext cx="71525" cy="123062"/>
            </a:xfrm>
            <a:custGeom>
              <a:avLst/>
              <a:gdLst>
                <a:gd name="connsiteX0" fmla="*/ 35092 w 71525"/>
                <a:gd name="connsiteY0" fmla="*/ 5308 h 123062"/>
                <a:gd name="connsiteX1" fmla="*/ 35799 w 71525"/>
                <a:gd name="connsiteY1" fmla="*/ 2512 h 123062"/>
                <a:gd name="connsiteX2" fmla="*/ 32973 w 71525"/>
                <a:gd name="connsiteY2" fmla="*/ 64 h 123062"/>
                <a:gd name="connsiteX3" fmla="*/ 10368 w 71525"/>
                <a:gd name="connsiteY3" fmla="*/ 1812 h 123062"/>
                <a:gd name="connsiteX4" fmla="*/ 6482 w 71525"/>
                <a:gd name="connsiteY4" fmla="*/ 5833 h 123062"/>
                <a:gd name="connsiteX5" fmla="*/ 11074 w 71525"/>
                <a:gd name="connsiteY5" fmla="*/ 8280 h 123062"/>
                <a:gd name="connsiteX6" fmla="*/ 19551 w 71525"/>
                <a:gd name="connsiteY6" fmla="*/ 10902 h 123062"/>
                <a:gd name="connsiteX7" fmla="*/ 16725 w 71525"/>
                <a:gd name="connsiteY7" fmla="*/ 23139 h 123062"/>
                <a:gd name="connsiteX8" fmla="*/ 12664 w 71525"/>
                <a:gd name="connsiteY8" fmla="*/ 39221 h 123062"/>
                <a:gd name="connsiteX9" fmla="*/ 1008 w 71525"/>
                <a:gd name="connsiteY9" fmla="*/ 85719 h 123062"/>
                <a:gd name="connsiteX10" fmla="*/ 125 w 71525"/>
                <a:gd name="connsiteY10" fmla="*/ 94284 h 123062"/>
                <a:gd name="connsiteX11" fmla="*/ 26086 w 71525"/>
                <a:gd name="connsiteY11" fmla="*/ 123127 h 123062"/>
                <a:gd name="connsiteX12" fmla="*/ 71650 w 71525"/>
                <a:gd name="connsiteY12" fmla="*/ 73482 h 123062"/>
                <a:gd name="connsiteX13" fmla="*/ 45159 w 71525"/>
                <a:gd name="connsiteY13" fmla="*/ 44290 h 123062"/>
                <a:gd name="connsiteX14" fmla="*/ 22907 w 71525"/>
                <a:gd name="connsiteY14" fmla="*/ 53904 h 123062"/>
                <a:gd name="connsiteX15" fmla="*/ 35092 w 71525"/>
                <a:gd name="connsiteY15" fmla="*/ 5308 h 123062"/>
                <a:gd name="connsiteX16" fmla="*/ 26262 w 71525"/>
                <a:gd name="connsiteY16" fmla="*/ 118232 h 123062"/>
                <a:gd name="connsiteX17" fmla="*/ 12664 w 71525"/>
                <a:gd name="connsiteY17" fmla="*/ 100402 h 123062"/>
                <a:gd name="connsiteX18" fmla="*/ 19198 w 71525"/>
                <a:gd name="connsiteY18" fmla="*/ 68238 h 123062"/>
                <a:gd name="connsiteX19" fmla="*/ 23613 w 71525"/>
                <a:gd name="connsiteY19" fmla="*/ 60722 h 123062"/>
                <a:gd name="connsiteX20" fmla="*/ 44629 w 71525"/>
                <a:gd name="connsiteY20" fmla="*/ 49184 h 123062"/>
                <a:gd name="connsiteX21" fmla="*/ 57521 w 71525"/>
                <a:gd name="connsiteY21" fmla="*/ 66141 h 123062"/>
                <a:gd name="connsiteX22" fmla="*/ 48338 w 71525"/>
                <a:gd name="connsiteY22" fmla="*/ 101276 h 123062"/>
                <a:gd name="connsiteX23" fmla="*/ 26262 w 71525"/>
                <a:gd name="connsiteY23" fmla="*/ 118232 h 12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525" h="123062">
                  <a:moveTo>
                    <a:pt x="35092" y="5308"/>
                  </a:moveTo>
                  <a:cubicBezTo>
                    <a:pt x="35269" y="4959"/>
                    <a:pt x="35799" y="2686"/>
                    <a:pt x="35799" y="2512"/>
                  </a:cubicBezTo>
                  <a:cubicBezTo>
                    <a:pt x="35799" y="1638"/>
                    <a:pt x="35092" y="64"/>
                    <a:pt x="32973" y="64"/>
                  </a:cubicBezTo>
                  <a:cubicBezTo>
                    <a:pt x="29441" y="64"/>
                    <a:pt x="14783" y="1463"/>
                    <a:pt x="10368" y="1812"/>
                  </a:cubicBezTo>
                  <a:cubicBezTo>
                    <a:pt x="8955" y="1987"/>
                    <a:pt x="6482" y="2162"/>
                    <a:pt x="6482" y="5833"/>
                  </a:cubicBezTo>
                  <a:cubicBezTo>
                    <a:pt x="6482" y="8280"/>
                    <a:pt x="8955" y="8280"/>
                    <a:pt x="11074" y="8280"/>
                  </a:cubicBezTo>
                  <a:cubicBezTo>
                    <a:pt x="19551" y="8280"/>
                    <a:pt x="19551" y="9504"/>
                    <a:pt x="19551" y="10902"/>
                  </a:cubicBezTo>
                  <a:cubicBezTo>
                    <a:pt x="19551" y="12126"/>
                    <a:pt x="17785" y="19118"/>
                    <a:pt x="16725" y="23139"/>
                  </a:cubicBezTo>
                  <a:lnTo>
                    <a:pt x="12664" y="39221"/>
                  </a:lnTo>
                  <a:cubicBezTo>
                    <a:pt x="11074" y="45164"/>
                    <a:pt x="1361" y="83446"/>
                    <a:pt x="1008" y="85719"/>
                  </a:cubicBezTo>
                  <a:cubicBezTo>
                    <a:pt x="125" y="89914"/>
                    <a:pt x="125" y="92187"/>
                    <a:pt x="125" y="94284"/>
                  </a:cubicBezTo>
                  <a:cubicBezTo>
                    <a:pt x="125" y="111939"/>
                    <a:pt x="11427" y="123127"/>
                    <a:pt x="26086" y="123127"/>
                  </a:cubicBezTo>
                  <a:cubicBezTo>
                    <a:pt x="48161" y="123127"/>
                    <a:pt x="71650" y="99354"/>
                    <a:pt x="71650" y="73482"/>
                  </a:cubicBezTo>
                  <a:cubicBezTo>
                    <a:pt x="71650" y="53030"/>
                    <a:pt x="57345" y="44290"/>
                    <a:pt x="45159" y="44290"/>
                  </a:cubicBezTo>
                  <a:cubicBezTo>
                    <a:pt x="35975" y="44290"/>
                    <a:pt x="28205" y="49359"/>
                    <a:pt x="22907" y="53904"/>
                  </a:cubicBezTo>
                  <a:lnTo>
                    <a:pt x="35092" y="5308"/>
                  </a:lnTo>
                  <a:close/>
                  <a:moveTo>
                    <a:pt x="26262" y="118232"/>
                  </a:moveTo>
                  <a:cubicBezTo>
                    <a:pt x="17608" y="118232"/>
                    <a:pt x="12664" y="110716"/>
                    <a:pt x="12664" y="100402"/>
                  </a:cubicBezTo>
                  <a:cubicBezTo>
                    <a:pt x="12664" y="93935"/>
                    <a:pt x="14253" y="87991"/>
                    <a:pt x="19198" y="68238"/>
                  </a:cubicBezTo>
                  <a:cubicBezTo>
                    <a:pt x="20258" y="64917"/>
                    <a:pt x="20258" y="64567"/>
                    <a:pt x="23613" y="60722"/>
                  </a:cubicBezTo>
                  <a:cubicBezTo>
                    <a:pt x="30324" y="53030"/>
                    <a:pt x="38271" y="49184"/>
                    <a:pt x="44629" y="49184"/>
                  </a:cubicBezTo>
                  <a:cubicBezTo>
                    <a:pt x="51517" y="49184"/>
                    <a:pt x="57521" y="54254"/>
                    <a:pt x="57521" y="66141"/>
                  </a:cubicBezTo>
                  <a:cubicBezTo>
                    <a:pt x="57521" y="73308"/>
                    <a:pt x="53636" y="91138"/>
                    <a:pt x="48338" y="101276"/>
                  </a:cubicBezTo>
                  <a:cubicBezTo>
                    <a:pt x="44099" y="109842"/>
                    <a:pt x="35269" y="118232"/>
                    <a:pt x="26262" y="118232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D470EFC8-F445-9C2A-20B0-DB8A761253A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6795720" y="3865735"/>
              <a:ext cx="255068" cy="171308"/>
            </a:xfrm>
            <a:custGeom>
              <a:avLst/>
              <a:gdLst>
                <a:gd name="connsiteX0" fmla="*/ 127789 w 255068"/>
                <a:gd name="connsiteY0" fmla="*/ 138408 h 171308"/>
                <a:gd name="connsiteX1" fmla="*/ 67239 w 255068"/>
                <a:gd name="connsiteY1" fmla="*/ 6306 h 171308"/>
                <a:gd name="connsiteX2" fmla="*/ 56138 w 255068"/>
                <a:gd name="connsiteY2" fmla="*/ 63 h 171308"/>
                <a:gd name="connsiteX3" fmla="*/ 129 w 255068"/>
                <a:gd name="connsiteY3" fmla="*/ 63 h 171308"/>
                <a:gd name="connsiteX4" fmla="*/ 129 w 255068"/>
                <a:gd name="connsiteY4" fmla="*/ 11800 h 171308"/>
                <a:gd name="connsiteX5" fmla="*/ 27376 w 255068"/>
                <a:gd name="connsiteY5" fmla="*/ 11800 h 171308"/>
                <a:gd name="connsiteX6" fmla="*/ 27376 w 255068"/>
                <a:gd name="connsiteY6" fmla="*/ 152393 h 171308"/>
                <a:gd name="connsiteX7" fmla="*/ 20060 w 255068"/>
                <a:gd name="connsiteY7" fmla="*/ 158886 h 171308"/>
                <a:gd name="connsiteX8" fmla="*/ 6436 w 255068"/>
                <a:gd name="connsiteY8" fmla="*/ 159635 h 171308"/>
                <a:gd name="connsiteX9" fmla="*/ 129 w 255068"/>
                <a:gd name="connsiteY9" fmla="*/ 159635 h 171308"/>
                <a:gd name="connsiteX10" fmla="*/ 129 w 255068"/>
                <a:gd name="connsiteY10" fmla="*/ 171372 h 171308"/>
                <a:gd name="connsiteX11" fmla="*/ 33936 w 255068"/>
                <a:gd name="connsiteY11" fmla="*/ 170623 h 171308"/>
                <a:gd name="connsiteX12" fmla="*/ 67996 w 255068"/>
                <a:gd name="connsiteY12" fmla="*/ 171372 h 171308"/>
                <a:gd name="connsiteX13" fmla="*/ 67996 w 255068"/>
                <a:gd name="connsiteY13" fmla="*/ 159635 h 171308"/>
                <a:gd name="connsiteX14" fmla="*/ 61688 w 255068"/>
                <a:gd name="connsiteY14" fmla="*/ 159635 h 171308"/>
                <a:gd name="connsiteX15" fmla="*/ 48317 w 255068"/>
                <a:gd name="connsiteY15" fmla="*/ 158886 h 171308"/>
                <a:gd name="connsiteX16" fmla="*/ 40748 w 255068"/>
                <a:gd name="connsiteY16" fmla="*/ 152393 h 171308"/>
                <a:gd name="connsiteX17" fmla="*/ 40748 w 255068"/>
                <a:gd name="connsiteY17" fmla="*/ 15046 h 171308"/>
                <a:gd name="connsiteX18" fmla="*/ 41000 w 255068"/>
                <a:gd name="connsiteY18" fmla="*/ 15046 h 171308"/>
                <a:gd name="connsiteX19" fmla="*/ 109624 w 255068"/>
                <a:gd name="connsiteY19" fmla="*/ 165129 h 171308"/>
                <a:gd name="connsiteX20" fmla="*/ 117697 w 255068"/>
                <a:gd name="connsiteY20" fmla="*/ 171372 h 171308"/>
                <a:gd name="connsiteX21" fmla="*/ 125771 w 255068"/>
                <a:gd name="connsiteY21" fmla="*/ 165378 h 171308"/>
                <a:gd name="connsiteX22" fmla="*/ 196161 w 255068"/>
                <a:gd name="connsiteY22" fmla="*/ 11800 h 171308"/>
                <a:gd name="connsiteX23" fmla="*/ 196413 w 255068"/>
                <a:gd name="connsiteY23" fmla="*/ 11800 h 171308"/>
                <a:gd name="connsiteX24" fmla="*/ 196413 w 255068"/>
                <a:gd name="connsiteY24" fmla="*/ 159635 h 171308"/>
                <a:gd name="connsiteX25" fmla="*/ 169165 w 255068"/>
                <a:gd name="connsiteY25" fmla="*/ 159635 h 171308"/>
                <a:gd name="connsiteX26" fmla="*/ 169165 w 255068"/>
                <a:gd name="connsiteY26" fmla="*/ 171372 h 171308"/>
                <a:gd name="connsiteX27" fmla="*/ 212055 w 255068"/>
                <a:gd name="connsiteY27" fmla="*/ 170623 h 171308"/>
                <a:gd name="connsiteX28" fmla="*/ 255197 w 255068"/>
                <a:gd name="connsiteY28" fmla="*/ 171372 h 171308"/>
                <a:gd name="connsiteX29" fmla="*/ 255197 w 255068"/>
                <a:gd name="connsiteY29" fmla="*/ 159635 h 171308"/>
                <a:gd name="connsiteX30" fmla="*/ 227950 w 255068"/>
                <a:gd name="connsiteY30" fmla="*/ 159635 h 171308"/>
                <a:gd name="connsiteX31" fmla="*/ 227950 w 255068"/>
                <a:gd name="connsiteY31" fmla="*/ 11800 h 171308"/>
                <a:gd name="connsiteX32" fmla="*/ 255197 w 255068"/>
                <a:gd name="connsiteY32" fmla="*/ 11800 h 171308"/>
                <a:gd name="connsiteX33" fmla="*/ 255197 w 255068"/>
                <a:gd name="connsiteY33" fmla="*/ 63 h 171308"/>
                <a:gd name="connsiteX34" fmla="*/ 199440 w 255068"/>
                <a:gd name="connsiteY34" fmla="*/ 63 h 171308"/>
                <a:gd name="connsiteX35" fmla="*/ 188340 w 255068"/>
                <a:gd name="connsiteY35" fmla="*/ 6306 h 171308"/>
                <a:gd name="connsiteX36" fmla="*/ 127789 w 255068"/>
                <a:gd name="connsiteY36" fmla="*/ 138408 h 17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068" h="171308">
                  <a:moveTo>
                    <a:pt x="127789" y="138408"/>
                  </a:moveTo>
                  <a:lnTo>
                    <a:pt x="67239" y="6306"/>
                  </a:lnTo>
                  <a:cubicBezTo>
                    <a:pt x="64463" y="63"/>
                    <a:pt x="61688" y="63"/>
                    <a:pt x="56138" y="63"/>
                  </a:cubicBezTo>
                  <a:lnTo>
                    <a:pt x="129" y="63"/>
                  </a:lnTo>
                  <a:lnTo>
                    <a:pt x="129" y="11800"/>
                  </a:lnTo>
                  <a:lnTo>
                    <a:pt x="27376" y="11800"/>
                  </a:lnTo>
                  <a:lnTo>
                    <a:pt x="27376" y="152393"/>
                  </a:lnTo>
                  <a:cubicBezTo>
                    <a:pt x="27376" y="157887"/>
                    <a:pt x="27124" y="158136"/>
                    <a:pt x="20060" y="158886"/>
                  </a:cubicBezTo>
                  <a:cubicBezTo>
                    <a:pt x="14005" y="159635"/>
                    <a:pt x="13500" y="159635"/>
                    <a:pt x="6436" y="159635"/>
                  </a:cubicBezTo>
                  <a:lnTo>
                    <a:pt x="129" y="159635"/>
                  </a:lnTo>
                  <a:lnTo>
                    <a:pt x="129" y="171372"/>
                  </a:lnTo>
                  <a:cubicBezTo>
                    <a:pt x="9716" y="170623"/>
                    <a:pt x="24096" y="170623"/>
                    <a:pt x="33936" y="170623"/>
                  </a:cubicBezTo>
                  <a:cubicBezTo>
                    <a:pt x="44532" y="170623"/>
                    <a:pt x="57651" y="170623"/>
                    <a:pt x="67996" y="171372"/>
                  </a:cubicBezTo>
                  <a:lnTo>
                    <a:pt x="67996" y="159635"/>
                  </a:lnTo>
                  <a:lnTo>
                    <a:pt x="61688" y="159635"/>
                  </a:lnTo>
                  <a:cubicBezTo>
                    <a:pt x="57147" y="159635"/>
                    <a:pt x="52858" y="159385"/>
                    <a:pt x="48317" y="158886"/>
                  </a:cubicBezTo>
                  <a:cubicBezTo>
                    <a:pt x="41000" y="158136"/>
                    <a:pt x="40748" y="157887"/>
                    <a:pt x="40748" y="152393"/>
                  </a:cubicBezTo>
                  <a:lnTo>
                    <a:pt x="40748" y="15046"/>
                  </a:lnTo>
                  <a:lnTo>
                    <a:pt x="41000" y="15046"/>
                  </a:lnTo>
                  <a:lnTo>
                    <a:pt x="109624" y="165129"/>
                  </a:lnTo>
                  <a:cubicBezTo>
                    <a:pt x="111895" y="170123"/>
                    <a:pt x="114922" y="171372"/>
                    <a:pt x="117697" y="171372"/>
                  </a:cubicBezTo>
                  <a:cubicBezTo>
                    <a:pt x="122743" y="171372"/>
                    <a:pt x="124762" y="167626"/>
                    <a:pt x="125771" y="165378"/>
                  </a:cubicBezTo>
                  <a:lnTo>
                    <a:pt x="196161" y="11800"/>
                  </a:lnTo>
                  <a:lnTo>
                    <a:pt x="196413" y="11800"/>
                  </a:lnTo>
                  <a:lnTo>
                    <a:pt x="196413" y="159635"/>
                  </a:lnTo>
                  <a:lnTo>
                    <a:pt x="169165" y="159635"/>
                  </a:lnTo>
                  <a:lnTo>
                    <a:pt x="169165" y="171372"/>
                  </a:lnTo>
                  <a:cubicBezTo>
                    <a:pt x="178248" y="170623"/>
                    <a:pt x="201711" y="170623"/>
                    <a:pt x="212055" y="170623"/>
                  </a:cubicBezTo>
                  <a:cubicBezTo>
                    <a:pt x="222399" y="170623"/>
                    <a:pt x="246115" y="170623"/>
                    <a:pt x="255197" y="171372"/>
                  </a:cubicBezTo>
                  <a:lnTo>
                    <a:pt x="255197" y="159635"/>
                  </a:lnTo>
                  <a:lnTo>
                    <a:pt x="227950" y="159635"/>
                  </a:lnTo>
                  <a:lnTo>
                    <a:pt x="227950" y="11800"/>
                  </a:lnTo>
                  <a:lnTo>
                    <a:pt x="255197" y="11800"/>
                  </a:lnTo>
                  <a:lnTo>
                    <a:pt x="255197" y="63"/>
                  </a:lnTo>
                  <a:lnTo>
                    <a:pt x="199440" y="63"/>
                  </a:lnTo>
                  <a:cubicBezTo>
                    <a:pt x="193890" y="63"/>
                    <a:pt x="191115" y="63"/>
                    <a:pt x="188340" y="6306"/>
                  </a:cubicBezTo>
                  <a:lnTo>
                    <a:pt x="127789" y="13840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112BFAD8-782C-3090-3BD9-DF15673BB825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071821" y="3869333"/>
              <a:ext cx="90068" cy="78837"/>
            </a:xfrm>
            <a:custGeom>
              <a:avLst/>
              <a:gdLst>
                <a:gd name="connsiteX0" fmla="*/ 63894 w 90068"/>
                <a:gd name="connsiteY0" fmla="*/ 10373 h 78837"/>
                <a:gd name="connsiteX1" fmla="*/ 45704 w 90068"/>
                <a:gd name="connsiteY1" fmla="*/ 59 h 78837"/>
                <a:gd name="connsiteX2" fmla="*/ 139 w 90068"/>
                <a:gd name="connsiteY2" fmla="*/ 49879 h 78837"/>
                <a:gd name="connsiteX3" fmla="*/ 26807 w 90068"/>
                <a:gd name="connsiteY3" fmla="*/ 78896 h 78837"/>
                <a:gd name="connsiteX4" fmla="*/ 51885 w 90068"/>
                <a:gd name="connsiteY4" fmla="*/ 66660 h 78837"/>
                <a:gd name="connsiteX5" fmla="*/ 70075 w 90068"/>
                <a:gd name="connsiteY5" fmla="*/ 78896 h 78837"/>
                <a:gd name="connsiteX6" fmla="*/ 84027 w 90068"/>
                <a:gd name="connsiteY6" fmla="*/ 69632 h 78837"/>
                <a:gd name="connsiteX7" fmla="*/ 90208 w 90068"/>
                <a:gd name="connsiteY7" fmla="*/ 52151 h 78837"/>
                <a:gd name="connsiteX8" fmla="*/ 87383 w 90068"/>
                <a:gd name="connsiteY8" fmla="*/ 49879 h 78837"/>
                <a:gd name="connsiteX9" fmla="*/ 83497 w 90068"/>
                <a:gd name="connsiteY9" fmla="*/ 55298 h 78837"/>
                <a:gd name="connsiteX10" fmla="*/ 70605 w 90068"/>
                <a:gd name="connsiteY10" fmla="*/ 74002 h 78837"/>
                <a:gd name="connsiteX11" fmla="*/ 64777 w 90068"/>
                <a:gd name="connsiteY11" fmla="*/ 65436 h 78837"/>
                <a:gd name="connsiteX12" fmla="*/ 67426 w 90068"/>
                <a:gd name="connsiteY12" fmla="*/ 51627 h 78837"/>
                <a:gd name="connsiteX13" fmla="*/ 71311 w 90068"/>
                <a:gd name="connsiteY13" fmla="*/ 35894 h 78837"/>
                <a:gd name="connsiteX14" fmla="*/ 74844 w 90068"/>
                <a:gd name="connsiteY14" fmla="*/ 22609 h 78837"/>
                <a:gd name="connsiteX15" fmla="*/ 78022 w 90068"/>
                <a:gd name="connsiteY15" fmla="*/ 8974 h 78837"/>
                <a:gd name="connsiteX16" fmla="*/ 72018 w 90068"/>
                <a:gd name="connsiteY16" fmla="*/ 3380 h 78837"/>
                <a:gd name="connsiteX17" fmla="*/ 63894 w 90068"/>
                <a:gd name="connsiteY17" fmla="*/ 10373 h 78837"/>
                <a:gd name="connsiteX18" fmla="*/ 52591 w 90068"/>
                <a:gd name="connsiteY18" fmla="*/ 55298 h 78837"/>
                <a:gd name="connsiteX19" fmla="*/ 43584 w 90068"/>
                <a:gd name="connsiteY19" fmla="*/ 67009 h 78837"/>
                <a:gd name="connsiteX20" fmla="*/ 27337 w 90068"/>
                <a:gd name="connsiteY20" fmla="*/ 74002 h 78837"/>
                <a:gd name="connsiteX21" fmla="*/ 14444 w 90068"/>
                <a:gd name="connsiteY21" fmla="*/ 57046 h 78837"/>
                <a:gd name="connsiteX22" fmla="*/ 23628 w 90068"/>
                <a:gd name="connsiteY22" fmla="*/ 21560 h 78837"/>
                <a:gd name="connsiteX23" fmla="*/ 45704 w 90068"/>
                <a:gd name="connsiteY23" fmla="*/ 4954 h 78837"/>
                <a:gd name="connsiteX24" fmla="*/ 61422 w 90068"/>
                <a:gd name="connsiteY24" fmla="*/ 20162 h 78837"/>
                <a:gd name="connsiteX25" fmla="*/ 60892 w 90068"/>
                <a:gd name="connsiteY25" fmla="*/ 22609 h 78837"/>
                <a:gd name="connsiteX26" fmla="*/ 52591 w 90068"/>
                <a:gd name="connsiteY26" fmla="*/ 55298 h 7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068" h="78837">
                  <a:moveTo>
                    <a:pt x="63894" y="10373"/>
                  </a:moveTo>
                  <a:cubicBezTo>
                    <a:pt x="60185" y="4604"/>
                    <a:pt x="54181" y="59"/>
                    <a:pt x="45704" y="59"/>
                  </a:cubicBezTo>
                  <a:cubicBezTo>
                    <a:pt x="23098" y="59"/>
                    <a:pt x="139" y="24707"/>
                    <a:pt x="139" y="49879"/>
                  </a:cubicBezTo>
                  <a:cubicBezTo>
                    <a:pt x="139" y="66835"/>
                    <a:pt x="11619" y="78896"/>
                    <a:pt x="26807" y="78896"/>
                  </a:cubicBezTo>
                  <a:cubicBezTo>
                    <a:pt x="36344" y="78896"/>
                    <a:pt x="44821" y="73477"/>
                    <a:pt x="51885" y="66660"/>
                  </a:cubicBezTo>
                  <a:cubicBezTo>
                    <a:pt x="55240" y="77148"/>
                    <a:pt x="65483" y="78896"/>
                    <a:pt x="70075" y="78896"/>
                  </a:cubicBezTo>
                  <a:cubicBezTo>
                    <a:pt x="76433" y="78896"/>
                    <a:pt x="80848" y="75051"/>
                    <a:pt x="84027" y="69632"/>
                  </a:cubicBezTo>
                  <a:cubicBezTo>
                    <a:pt x="87912" y="62814"/>
                    <a:pt x="90208" y="52850"/>
                    <a:pt x="90208" y="52151"/>
                  </a:cubicBezTo>
                  <a:cubicBezTo>
                    <a:pt x="90208" y="49879"/>
                    <a:pt x="87912" y="49879"/>
                    <a:pt x="87383" y="49879"/>
                  </a:cubicBezTo>
                  <a:cubicBezTo>
                    <a:pt x="84910" y="49879"/>
                    <a:pt x="84733" y="50578"/>
                    <a:pt x="83497" y="55298"/>
                  </a:cubicBezTo>
                  <a:cubicBezTo>
                    <a:pt x="81378" y="63688"/>
                    <a:pt x="78022" y="74002"/>
                    <a:pt x="70605" y="74002"/>
                  </a:cubicBezTo>
                  <a:cubicBezTo>
                    <a:pt x="66013" y="74002"/>
                    <a:pt x="64777" y="70156"/>
                    <a:pt x="64777" y="65436"/>
                  </a:cubicBezTo>
                  <a:cubicBezTo>
                    <a:pt x="64777" y="62465"/>
                    <a:pt x="66190" y="56172"/>
                    <a:pt x="67426" y="51627"/>
                  </a:cubicBezTo>
                  <a:cubicBezTo>
                    <a:pt x="68662" y="46907"/>
                    <a:pt x="70428" y="39740"/>
                    <a:pt x="71311" y="35894"/>
                  </a:cubicBezTo>
                  <a:lnTo>
                    <a:pt x="74844" y="22609"/>
                  </a:lnTo>
                  <a:cubicBezTo>
                    <a:pt x="75903" y="18064"/>
                    <a:pt x="78022" y="9848"/>
                    <a:pt x="78022" y="8974"/>
                  </a:cubicBezTo>
                  <a:cubicBezTo>
                    <a:pt x="78022" y="5129"/>
                    <a:pt x="74844" y="3380"/>
                    <a:pt x="72018" y="3380"/>
                  </a:cubicBezTo>
                  <a:cubicBezTo>
                    <a:pt x="69016" y="3380"/>
                    <a:pt x="64954" y="5478"/>
                    <a:pt x="63894" y="10373"/>
                  </a:cubicBezTo>
                  <a:close/>
                  <a:moveTo>
                    <a:pt x="52591" y="55298"/>
                  </a:moveTo>
                  <a:cubicBezTo>
                    <a:pt x="51355" y="60192"/>
                    <a:pt x="47470" y="63688"/>
                    <a:pt x="43584" y="67009"/>
                  </a:cubicBezTo>
                  <a:cubicBezTo>
                    <a:pt x="41995" y="68408"/>
                    <a:pt x="34931" y="74002"/>
                    <a:pt x="27337" y="74002"/>
                  </a:cubicBezTo>
                  <a:cubicBezTo>
                    <a:pt x="20802" y="74002"/>
                    <a:pt x="14444" y="69457"/>
                    <a:pt x="14444" y="57046"/>
                  </a:cubicBezTo>
                  <a:cubicBezTo>
                    <a:pt x="14444" y="47781"/>
                    <a:pt x="19566" y="28552"/>
                    <a:pt x="23628" y="21560"/>
                  </a:cubicBezTo>
                  <a:cubicBezTo>
                    <a:pt x="31752" y="7576"/>
                    <a:pt x="40759" y="4954"/>
                    <a:pt x="45704" y="4954"/>
                  </a:cubicBezTo>
                  <a:cubicBezTo>
                    <a:pt x="58066" y="4954"/>
                    <a:pt x="61422" y="18239"/>
                    <a:pt x="61422" y="20162"/>
                  </a:cubicBezTo>
                  <a:cubicBezTo>
                    <a:pt x="61422" y="20861"/>
                    <a:pt x="61068" y="22085"/>
                    <a:pt x="60892" y="22609"/>
                  </a:cubicBezTo>
                  <a:lnTo>
                    <a:pt x="52591" y="5529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C688827-ABBD-16D4-B8A6-A20DB4728A8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260860" y="3961378"/>
              <a:ext cx="26743" cy="26470"/>
            </a:xfrm>
            <a:custGeom>
              <a:avLst/>
              <a:gdLst>
                <a:gd name="connsiteX0" fmla="*/ 26890 w 26743"/>
                <a:gd name="connsiteY0" fmla="*/ 13298 h 26470"/>
                <a:gd name="connsiteX1" fmla="*/ 13518 w 26743"/>
                <a:gd name="connsiteY1" fmla="*/ 63 h 26470"/>
                <a:gd name="connsiteX2" fmla="*/ 146 w 26743"/>
                <a:gd name="connsiteY2" fmla="*/ 13298 h 26470"/>
                <a:gd name="connsiteX3" fmla="*/ 13518 w 26743"/>
                <a:gd name="connsiteY3" fmla="*/ 26533 h 26470"/>
                <a:gd name="connsiteX4" fmla="*/ 26890 w 26743"/>
                <a:gd name="connsiteY4" fmla="*/ 13298 h 2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3" h="26470">
                  <a:moveTo>
                    <a:pt x="26890" y="13298"/>
                  </a:moveTo>
                  <a:cubicBezTo>
                    <a:pt x="26890" y="6056"/>
                    <a:pt x="20835" y="63"/>
                    <a:pt x="13518" y="63"/>
                  </a:cubicBezTo>
                  <a:cubicBezTo>
                    <a:pt x="6201" y="63"/>
                    <a:pt x="146" y="6056"/>
                    <a:pt x="146" y="13298"/>
                  </a:cubicBezTo>
                  <a:cubicBezTo>
                    <a:pt x="146" y="20540"/>
                    <a:pt x="6201" y="26533"/>
                    <a:pt x="13518" y="26533"/>
                  </a:cubicBezTo>
                  <a:cubicBezTo>
                    <a:pt x="20835" y="26533"/>
                    <a:pt x="26890" y="20540"/>
                    <a:pt x="26890" y="1329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9E258F3-EAA0-EE2C-E516-D75DAFC4E28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375400" y="3865735"/>
              <a:ext cx="255068" cy="171308"/>
            </a:xfrm>
            <a:custGeom>
              <a:avLst/>
              <a:gdLst>
                <a:gd name="connsiteX0" fmla="*/ 127812 w 255068"/>
                <a:gd name="connsiteY0" fmla="*/ 138408 h 171308"/>
                <a:gd name="connsiteX1" fmla="*/ 67262 w 255068"/>
                <a:gd name="connsiteY1" fmla="*/ 6306 h 171308"/>
                <a:gd name="connsiteX2" fmla="*/ 56161 w 255068"/>
                <a:gd name="connsiteY2" fmla="*/ 63 h 171308"/>
                <a:gd name="connsiteX3" fmla="*/ 151 w 255068"/>
                <a:gd name="connsiteY3" fmla="*/ 63 h 171308"/>
                <a:gd name="connsiteX4" fmla="*/ 151 w 255068"/>
                <a:gd name="connsiteY4" fmla="*/ 11800 h 171308"/>
                <a:gd name="connsiteX5" fmla="*/ 27399 w 255068"/>
                <a:gd name="connsiteY5" fmla="*/ 11800 h 171308"/>
                <a:gd name="connsiteX6" fmla="*/ 27399 w 255068"/>
                <a:gd name="connsiteY6" fmla="*/ 152393 h 171308"/>
                <a:gd name="connsiteX7" fmla="*/ 20083 w 255068"/>
                <a:gd name="connsiteY7" fmla="*/ 158886 h 171308"/>
                <a:gd name="connsiteX8" fmla="*/ 6459 w 255068"/>
                <a:gd name="connsiteY8" fmla="*/ 159635 h 171308"/>
                <a:gd name="connsiteX9" fmla="*/ 151 w 255068"/>
                <a:gd name="connsiteY9" fmla="*/ 159635 h 171308"/>
                <a:gd name="connsiteX10" fmla="*/ 151 w 255068"/>
                <a:gd name="connsiteY10" fmla="*/ 171372 h 171308"/>
                <a:gd name="connsiteX11" fmla="*/ 33959 w 255068"/>
                <a:gd name="connsiteY11" fmla="*/ 170623 h 171308"/>
                <a:gd name="connsiteX12" fmla="*/ 68018 w 255068"/>
                <a:gd name="connsiteY12" fmla="*/ 171372 h 171308"/>
                <a:gd name="connsiteX13" fmla="*/ 68018 w 255068"/>
                <a:gd name="connsiteY13" fmla="*/ 159635 h 171308"/>
                <a:gd name="connsiteX14" fmla="*/ 61711 w 255068"/>
                <a:gd name="connsiteY14" fmla="*/ 159635 h 171308"/>
                <a:gd name="connsiteX15" fmla="*/ 48339 w 255068"/>
                <a:gd name="connsiteY15" fmla="*/ 158886 h 171308"/>
                <a:gd name="connsiteX16" fmla="*/ 40771 w 255068"/>
                <a:gd name="connsiteY16" fmla="*/ 152393 h 171308"/>
                <a:gd name="connsiteX17" fmla="*/ 40771 w 255068"/>
                <a:gd name="connsiteY17" fmla="*/ 15046 h 171308"/>
                <a:gd name="connsiteX18" fmla="*/ 41023 w 255068"/>
                <a:gd name="connsiteY18" fmla="*/ 15046 h 171308"/>
                <a:gd name="connsiteX19" fmla="*/ 109647 w 255068"/>
                <a:gd name="connsiteY19" fmla="*/ 165129 h 171308"/>
                <a:gd name="connsiteX20" fmla="*/ 117720 w 255068"/>
                <a:gd name="connsiteY20" fmla="*/ 171372 h 171308"/>
                <a:gd name="connsiteX21" fmla="*/ 125794 w 255068"/>
                <a:gd name="connsiteY21" fmla="*/ 165378 h 171308"/>
                <a:gd name="connsiteX22" fmla="*/ 196184 w 255068"/>
                <a:gd name="connsiteY22" fmla="*/ 11800 h 171308"/>
                <a:gd name="connsiteX23" fmla="*/ 196436 w 255068"/>
                <a:gd name="connsiteY23" fmla="*/ 11800 h 171308"/>
                <a:gd name="connsiteX24" fmla="*/ 196436 w 255068"/>
                <a:gd name="connsiteY24" fmla="*/ 159635 h 171308"/>
                <a:gd name="connsiteX25" fmla="*/ 169188 w 255068"/>
                <a:gd name="connsiteY25" fmla="*/ 159635 h 171308"/>
                <a:gd name="connsiteX26" fmla="*/ 169188 w 255068"/>
                <a:gd name="connsiteY26" fmla="*/ 171372 h 171308"/>
                <a:gd name="connsiteX27" fmla="*/ 212078 w 255068"/>
                <a:gd name="connsiteY27" fmla="*/ 170623 h 171308"/>
                <a:gd name="connsiteX28" fmla="*/ 255220 w 255068"/>
                <a:gd name="connsiteY28" fmla="*/ 171372 h 171308"/>
                <a:gd name="connsiteX29" fmla="*/ 255220 w 255068"/>
                <a:gd name="connsiteY29" fmla="*/ 159635 h 171308"/>
                <a:gd name="connsiteX30" fmla="*/ 227973 w 255068"/>
                <a:gd name="connsiteY30" fmla="*/ 159635 h 171308"/>
                <a:gd name="connsiteX31" fmla="*/ 227973 w 255068"/>
                <a:gd name="connsiteY31" fmla="*/ 11800 h 171308"/>
                <a:gd name="connsiteX32" fmla="*/ 255220 w 255068"/>
                <a:gd name="connsiteY32" fmla="*/ 11800 h 171308"/>
                <a:gd name="connsiteX33" fmla="*/ 255220 w 255068"/>
                <a:gd name="connsiteY33" fmla="*/ 63 h 171308"/>
                <a:gd name="connsiteX34" fmla="*/ 199463 w 255068"/>
                <a:gd name="connsiteY34" fmla="*/ 63 h 171308"/>
                <a:gd name="connsiteX35" fmla="*/ 188362 w 255068"/>
                <a:gd name="connsiteY35" fmla="*/ 6306 h 171308"/>
                <a:gd name="connsiteX36" fmla="*/ 127812 w 255068"/>
                <a:gd name="connsiteY36" fmla="*/ 138408 h 17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068" h="171308">
                  <a:moveTo>
                    <a:pt x="127812" y="138408"/>
                  </a:moveTo>
                  <a:lnTo>
                    <a:pt x="67262" y="6306"/>
                  </a:lnTo>
                  <a:cubicBezTo>
                    <a:pt x="64486" y="63"/>
                    <a:pt x="61711" y="63"/>
                    <a:pt x="56161" y="63"/>
                  </a:cubicBezTo>
                  <a:lnTo>
                    <a:pt x="151" y="63"/>
                  </a:lnTo>
                  <a:lnTo>
                    <a:pt x="151" y="11800"/>
                  </a:lnTo>
                  <a:lnTo>
                    <a:pt x="27399" y="11800"/>
                  </a:lnTo>
                  <a:lnTo>
                    <a:pt x="27399" y="152393"/>
                  </a:lnTo>
                  <a:cubicBezTo>
                    <a:pt x="27399" y="157887"/>
                    <a:pt x="27147" y="158136"/>
                    <a:pt x="20083" y="158886"/>
                  </a:cubicBezTo>
                  <a:cubicBezTo>
                    <a:pt x="14028" y="159635"/>
                    <a:pt x="13523" y="159635"/>
                    <a:pt x="6459" y="159635"/>
                  </a:cubicBezTo>
                  <a:lnTo>
                    <a:pt x="151" y="159635"/>
                  </a:lnTo>
                  <a:lnTo>
                    <a:pt x="151" y="171372"/>
                  </a:lnTo>
                  <a:cubicBezTo>
                    <a:pt x="9739" y="170623"/>
                    <a:pt x="24119" y="170623"/>
                    <a:pt x="33959" y="170623"/>
                  </a:cubicBezTo>
                  <a:cubicBezTo>
                    <a:pt x="44555" y="170623"/>
                    <a:pt x="57674" y="170623"/>
                    <a:pt x="68018" y="171372"/>
                  </a:cubicBezTo>
                  <a:lnTo>
                    <a:pt x="68018" y="159635"/>
                  </a:lnTo>
                  <a:lnTo>
                    <a:pt x="61711" y="159635"/>
                  </a:lnTo>
                  <a:cubicBezTo>
                    <a:pt x="57170" y="159635"/>
                    <a:pt x="52881" y="159385"/>
                    <a:pt x="48339" y="158886"/>
                  </a:cubicBezTo>
                  <a:cubicBezTo>
                    <a:pt x="41023" y="158136"/>
                    <a:pt x="40771" y="157887"/>
                    <a:pt x="40771" y="152393"/>
                  </a:cubicBezTo>
                  <a:lnTo>
                    <a:pt x="40771" y="15046"/>
                  </a:lnTo>
                  <a:lnTo>
                    <a:pt x="41023" y="15046"/>
                  </a:lnTo>
                  <a:lnTo>
                    <a:pt x="109647" y="165129"/>
                  </a:lnTo>
                  <a:cubicBezTo>
                    <a:pt x="111917" y="170123"/>
                    <a:pt x="114945" y="171372"/>
                    <a:pt x="117720" y="171372"/>
                  </a:cubicBezTo>
                  <a:cubicBezTo>
                    <a:pt x="122766" y="171372"/>
                    <a:pt x="124784" y="167626"/>
                    <a:pt x="125794" y="165378"/>
                  </a:cubicBezTo>
                  <a:lnTo>
                    <a:pt x="196184" y="11800"/>
                  </a:lnTo>
                  <a:lnTo>
                    <a:pt x="196436" y="11800"/>
                  </a:lnTo>
                  <a:lnTo>
                    <a:pt x="196436" y="159635"/>
                  </a:lnTo>
                  <a:lnTo>
                    <a:pt x="169188" y="159635"/>
                  </a:lnTo>
                  <a:lnTo>
                    <a:pt x="169188" y="171372"/>
                  </a:lnTo>
                  <a:cubicBezTo>
                    <a:pt x="178271" y="170623"/>
                    <a:pt x="201734" y="170623"/>
                    <a:pt x="212078" y="170623"/>
                  </a:cubicBezTo>
                  <a:cubicBezTo>
                    <a:pt x="222422" y="170623"/>
                    <a:pt x="246138" y="170623"/>
                    <a:pt x="255220" y="171372"/>
                  </a:cubicBezTo>
                  <a:lnTo>
                    <a:pt x="255220" y="159635"/>
                  </a:lnTo>
                  <a:lnTo>
                    <a:pt x="227973" y="159635"/>
                  </a:lnTo>
                  <a:lnTo>
                    <a:pt x="227973" y="11800"/>
                  </a:lnTo>
                  <a:lnTo>
                    <a:pt x="255220" y="11800"/>
                  </a:lnTo>
                  <a:lnTo>
                    <a:pt x="255220" y="63"/>
                  </a:lnTo>
                  <a:lnTo>
                    <a:pt x="199463" y="63"/>
                  </a:lnTo>
                  <a:cubicBezTo>
                    <a:pt x="193913" y="63"/>
                    <a:pt x="191138" y="63"/>
                    <a:pt x="188362" y="6306"/>
                  </a:cubicBezTo>
                  <a:lnTo>
                    <a:pt x="127812" y="13840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1D76DF8-A453-DD58-BCA9-4977E32F6770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652383" y="3825107"/>
              <a:ext cx="71525" cy="123062"/>
            </a:xfrm>
            <a:custGeom>
              <a:avLst/>
              <a:gdLst>
                <a:gd name="connsiteX0" fmla="*/ 35130 w 71525"/>
                <a:gd name="connsiteY0" fmla="*/ 5303 h 123062"/>
                <a:gd name="connsiteX1" fmla="*/ 35837 w 71525"/>
                <a:gd name="connsiteY1" fmla="*/ 2506 h 123062"/>
                <a:gd name="connsiteX2" fmla="*/ 33011 w 71525"/>
                <a:gd name="connsiteY2" fmla="*/ 59 h 123062"/>
                <a:gd name="connsiteX3" fmla="*/ 10405 w 71525"/>
                <a:gd name="connsiteY3" fmla="*/ 1807 h 123062"/>
                <a:gd name="connsiteX4" fmla="*/ 6520 w 71525"/>
                <a:gd name="connsiteY4" fmla="*/ 5828 h 123062"/>
                <a:gd name="connsiteX5" fmla="*/ 11112 w 71525"/>
                <a:gd name="connsiteY5" fmla="*/ 8275 h 123062"/>
                <a:gd name="connsiteX6" fmla="*/ 19589 w 71525"/>
                <a:gd name="connsiteY6" fmla="*/ 10897 h 123062"/>
                <a:gd name="connsiteX7" fmla="*/ 16763 w 71525"/>
                <a:gd name="connsiteY7" fmla="*/ 23133 h 123062"/>
                <a:gd name="connsiteX8" fmla="*/ 12701 w 71525"/>
                <a:gd name="connsiteY8" fmla="*/ 39215 h 123062"/>
                <a:gd name="connsiteX9" fmla="*/ 1045 w 71525"/>
                <a:gd name="connsiteY9" fmla="*/ 85714 h 123062"/>
                <a:gd name="connsiteX10" fmla="*/ 162 w 71525"/>
                <a:gd name="connsiteY10" fmla="*/ 94279 h 123062"/>
                <a:gd name="connsiteX11" fmla="*/ 26123 w 71525"/>
                <a:gd name="connsiteY11" fmla="*/ 123122 h 123062"/>
                <a:gd name="connsiteX12" fmla="*/ 71688 w 71525"/>
                <a:gd name="connsiteY12" fmla="*/ 73477 h 123062"/>
                <a:gd name="connsiteX13" fmla="*/ 45197 w 71525"/>
                <a:gd name="connsiteY13" fmla="*/ 44285 h 123062"/>
                <a:gd name="connsiteX14" fmla="*/ 22944 w 71525"/>
                <a:gd name="connsiteY14" fmla="*/ 53899 h 123062"/>
                <a:gd name="connsiteX15" fmla="*/ 35130 w 71525"/>
                <a:gd name="connsiteY15" fmla="*/ 5303 h 123062"/>
                <a:gd name="connsiteX16" fmla="*/ 26300 w 71525"/>
                <a:gd name="connsiteY16" fmla="*/ 118227 h 123062"/>
                <a:gd name="connsiteX17" fmla="*/ 12701 w 71525"/>
                <a:gd name="connsiteY17" fmla="*/ 100397 h 123062"/>
                <a:gd name="connsiteX18" fmla="*/ 19236 w 71525"/>
                <a:gd name="connsiteY18" fmla="*/ 68233 h 123062"/>
                <a:gd name="connsiteX19" fmla="*/ 23651 w 71525"/>
                <a:gd name="connsiteY19" fmla="*/ 60717 h 123062"/>
                <a:gd name="connsiteX20" fmla="*/ 44667 w 71525"/>
                <a:gd name="connsiteY20" fmla="*/ 49179 h 123062"/>
                <a:gd name="connsiteX21" fmla="*/ 57559 w 71525"/>
                <a:gd name="connsiteY21" fmla="*/ 66135 h 123062"/>
                <a:gd name="connsiteX22" fmla="*/ 48376 w 71525"/>
                <a:gd name="connsiteY22" fmla="*/ 101271 h 123062"/>
                <a:gd name="connsiteX23" fmla="*/ 26300 w 71525"/>
                <a:gd name="connsiteY23" fmla="*/ 118227 h 123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525" h="123062">
                  <a:moveTo>
                    <a:pt x="35130" y="5303"/>
                  </a:moveTo>
                  <a:cubicBezTo>
                    <a:pt x="35307" y="4954"/>
                    <a:pt x="35837" y="2681"/>
                    <a:pt x="35837" y="2506"/>
                  </a:cubicBezTo>
                  <a:cubicBezTo>
                    <a:pt x="35837" y="1632"/>
                    <a:pt x="35130" y="59"/>
                    <a:pt x="33011" y="59"/>
                  </a:cubicBezTo>
                  <a:cubicBezTo>
                    <a:pt x="29479" y="59"/>
                    <a:pt x="14821" y="1458"/>
                    <a:pt x="10405" y="1807"/>
                  </a:cubicBezTo>
                  <a:cubicBezTo>
                    <a:pt x="8993" y="1982"/>
                    <a:pt x="6520" y="2157"/>
                    <a:pt x="6520" y="5828"/>
                  </a:cubicBezTo>
                  <a:cubicBezTo>
                    <a:pt x="6520" y="8275"/>
                    <a:pt x="8993" y="8275"/>
                    <a:pt x="11112" y="8275"/>
                  </a:cubicBezTo>
                  <a:cubicBezTo>
                    <a:pt x="19589" y="8275"/>
                    <a:pt x="19589" y="9499"/>
                    <a:pt x="19589" y="10897"/>
                  </a:cubicBezTo>
                  <a:cubicBezTo>
                    <a:pt x="19589" y="12121"/>
                    <a:pt x="17823" y="19113"/>
                    <a:pt x="16763" y="23133"/>
                  </a:cubicBezTo>
                  <a:lnTo>
                    <a:pt x="12701" y="39215"/>
                  </a:lnTo>
                  <a:cubicBezTo>
                    <a:pt x="11112" y="45159"/>
                    <a:pt x="1399" y="83441"/>
                    <a:pt x="1045" y="85714"/>
                  </a:cubicBezTo>
                  <a:cubicBezTo>
                    <a:pt x="162" y="89909"/>
                    <a:pt x="162" y="92181"/>
                    <a:pt x="162" y="94279"/>
                  </a:cubicBezTo>
                  <a:cubicBezTo>
                    <a:pt x="162" y="111934"/>
                    <a:pt x="11465" y="123122"/>
                    <a:pt x="26123" y="123122"/>
                  </a:cubicBezTo>
                  <a:cubicBezTo>
                    <a:pt x="48199" y="123122"/>
                    <a:pt x="71688" y="99348"/>
                    <a:pt x="71688" y="73477"/>
                  </a:cubicBezTo>
                  <a:cubicBezTo>
                    <a:pt x="71688" y="53025"/>
                    <a:pt x="57382" y="44285"/>
                    <a:pt x="45197" y="44285"/>
                  </a:cubicBezTo>
                  <a:cubicBezTo>
                    <a:pt x="36013" y="44285"/>
                    <a:pt x="28243" y="49354"/>
                    <a:pt x="22944" y="53899"/>
                  </a:cubicBezTo>
                  <a:lnTo>
                    <a:pt x="35130" y="5303"/>
                  </a:lnTo>
                  <a:close/>
                  <a:moveTo>
                    <a:pt x="26300" y="118227"/>
                  </a:moveTo>
                  <a:cubicBezTo>
                    <a:pt x="17646" y="118227"/>
                    <a:pt x="12701" y="110711"/>
                    <a:pt x="12701" y="100397"/>
                  </a:cubicBezTo>
                  <a:cubicBezTo>
                    <a:pt x="12701" y="93929"/>
                    <a:pt x="14291" y="87986"/>
                    <a:pt x="19236" y="68233"/>
                  </a:cubicBezTo>
                  <a:cubicBezTo>
                    <a:pt x="20295" y="64912"/>
                    <a:pt x="20295" y="64562"/>
                    <a:pt x="23651" y="60717"/>
                  </a:cubicBezTo>
                  <a:cubicBezTo>
                    <a:pt x="30362" y="53025"/>
                    <a:pt x="38309" y="49179"/>
                    <a:pt x="44667" y="49179"/>
                  </a:cubicBezTo>
                  <a:cubicBezTo>
                    <a:pt x="51555" y="49179"/>
                    <a:pt x="57559" y="54249"/>
                    <a:pt x="57559" y="66135"/>
                  </a:cubicBezTo>
                  <a:cubicBezTo>
                    <a:pt x="57559" y="73302"/>
                    <a:pt x="53674" y="91133"/>
                    <a:pt x="48376" y="101271"/>
                  </a:cubicBezTo>
                  <a:cubicBezTo>
                    <a:pt x="44137" y="109837"/>
                    <a:pt x="35307" y="118227"/>
                    <a:pt x="26300" y="118227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B9C43E4A-BC67-1543-5640-BCA6AF9E33CB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812257" y="3891456"/>
              <a:ext cx="167775" cy="166314"/>
            </a:xfrm>
            <a:custGeom>
              <a:avLst/>
              <a:gdLst>
                <a:gd name="connsiteX0" fmla="*/ 89228 w 167775"/>
                <a:gd name="connsiteY0" fmla="*/ 88214 h 166314"/>
                <a:gd name="connsiteX1" fmla="*/ 159618 w 167775"/>
                <a:gd name="connsiteY1" fmla="*/ 88214 h 166314"/>
                <a:gd name="connsiteX2" fmla="*/ 167944 w 167775"/>
                <a:gd name="connsiteY2" fmla="*/ 83220 h 166314"/>
                <a:gd name="connsiteX3" fmla="*/ 159618 w 167775"/>
                <a:gd name="connsiteY3" fmla="*/ 78226 h 166314"/>
                <a:gd name="connsiteX4" fmla="*/ 89228 w 167775"/>
                <a:gd name="connsiteY4" fmla="*/ 78226 h 166314"/>
                <a:gd name="connsiteX5" fmla="*/ 89228 w 167775"/>
                <a:gd name="connsiteY5" fmla="*/ 8304 h 166314"/>
                <a:gd name="connsiteX6" fmla="*/ 84182 w 167775"/>
                <a:gd name="connsiteY6" fmla="*/ 63 h 166314"/>
                <a:gd name="connsiteX7" fmla="*/ 79136 w 167775"/>
                <a:gd name="connsiteY7" fmla="*/ 8304 h 166314"/>
                <a:gd name="connsiteX8" fmla="*/ 79136 w 167775"/>
                <a:gd name="connsiteY8" fmla="*/ 78226 h 166314"/>
                <a:gd name="connsiteX9" fmla="*/ 8494 w 167775"/>
                <a:gd name="connsiteY9" fmla="*/ 78226 h 166314"/>
                <a:gd name="connsiteX10" fmla="*/ 169 w 167775"/>
                <a:gd name="connsiteY10" fmla="*/ 83220 h 166314"/>
                <a:gd name="connsiteX11" fmla="*/ 8494 w 167775"/>
                <a:gd name="connsiteY11" fmla="*/ 88214 h 166314"/>
                <a:gd name="connsiteX12" fmla="*/ 79136 w 167775"/>
                <a:gd name="connsiteY12" fmla="*/ 88214 h 166314"/>
                <a:gd name="connsiteX13" fmla="*/ 79136 w 167775"/>
                <a:gd name="connsiteY13" fmla="*/ 158136 h 166314"/>
                <a:gd name="connsiteX14" fmla="*/ 84182 w 167775"/>
                <a:gd name="connsiteY14" fmla="*/ 166377 h 166314"/>
                <a:gd name="connsiteX15" fmla="*/ 89228 w 167775"/>
                <a:gd name="connsiteY15" fmla="*/ 158136 h 166314"/>
                <a:gd name="connsiteX16" fmla="*/ 89228 w 167775"/>
                <a:gd name="connsiteY16" fmla="*/ 88214 h 16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775" h="166314">
                  <a:moveTo>
                    <a:pt x="89228" y="88214"/>
                  </a:moveTo>
                  <a:lnTo>
                    <a:pt x="159618" y="88214"/>
                  </a:lnTo>
                  <a:cubicBezTo>
                    <a:pt x="163150" y="88214"/>
                    <a:pt x="167944" y="88214"/>
                    <a:pt x="167944" y="83220"/>
                  </a:cubicBezTo>
                  <a:cubicBezTo>
                    <a:pt x="167944" y="78226"/>
                    <a:pt x="163150" y="78226"/>
                    <a:pt x="159618" y="78226"/>
                  </a:cubicBezTo>
                  <a:lnTo>
                    <a:pt x="89228" y="78226"/>
                  </a:lnTo>
                  <a:lnTo>
                    <a:pt x="89228" y="8304"/>
                  </a:lnTo>
                  <a:cubicBezTo>
                    <a:pt x="89228" y="4807"/>
                    <a:pt x="89228" y="63"/>
                    <a:pt x="84182" y="63"/>
                  </a:cubicBezTo>
                  <a:cubicBezTo>
                    <a:pt x="79136" y="63"/>
                    <a:pt x="79136" y="4807"/>
                    <a:pt x="79136" y="8304"/>
                  </a:cubicBezTo>
                  <a:lnTo>
                    <a:pt x="79136" y="78226"/>
                  </a:lnTo>
                  <a:lnTo>
                    <a:pt x="8494" y="78226"/>
                  </a:lnTo>
                  <a:cubicBezTo>
                    <a:pt x="4962" y="78226"/>
                    <a:pt x="169" y="78226"/>
                    <a:pt x="169" y="83220"/>
                  </a:cubicBezTo>
                  <a:cubicBezTo>
                    <a:pt x="169" y="88214"/>
                    <a:pt x="4962" y="88214"/>
                    <a:pt x="8494" y="88214"/>
                  </a:cubicBezTo>
                  <a:lnTo>
                    <a:pt x="79136" y="88214"/>
                  </a:lnTo>
                  <a:lnTo>
                    <a:pt x="79136" y="158136"/>
                  </a:lnTo>
                  <a:cubicBezTo>
                    <a:pt x="79136" y="161633"/>
                    <a:pt x="79136" y="166377"/>
                    <a:pt x="84182" y="166377"/>
                  </a:cubicBezTo>
                  <a:cubicBezTo>
                    <a:pt x="89228" y="166377"/>
                    <a:pt x="89228" y="161633"/>
                    <a:pt x="89228" y="158136"/>
                  </a:cubicBezTo>
                  <a:lnTo>
                    <a:pt x="89228" y="88214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B6DA3D1-F886-9F8F-D99B-92C05F802B8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064550" y="3849751"/>
              <a:ext cx="237912" cy="249721"/>
            </a:xfrm>
            <a:custGeom>
              <a:avLst/>
              <a:gdLst>
                <a:gd name="connsiteX0" fmla="*/ 92266 w 237912"/>
                <a:gd name="connsiteY0" fmla="*/ 133407 h 249721"/>
                <a:gd name="connsiteX1" fmla="*/ 2701 w 237912"/>
                <a:gd name="connsiteY1" fmla="*/ 243034 h 249721"/>
                <a:gd name="connsiteX2" fmla="*/ 431 w 237912"/>
                <a:gd name="connsiteY2" fmla="*/ 247030 h 249721"/>
                <a:gd name="connsiteX3" fmla="*/ 7243 w 237912"/>
                <a:gd name="connsiteY3" fmla="*/ 249777 h 249721"/>
                <a:gd name="connsiteX4" fmla="*/ 216394 w 237912"/>
                <a:gd name="connsiteY4" fmla="*/ 249777 h 249721"/>
                <a:gd name="connsiteX5" fmla="*/ 238091 w 237912"/>
                <a:gd name="connsiteY5" fmla="*/ 187596 h 249721"/>
                <a:gd name="connsiteX6" fmla="*/ 231784 w 237912"/>
                <a:gd name="connsiteY6" fmla="*/ 187596 h 249721"/>
                <a:gd name="connsiteX7" fmla="*/ 187128 w 237912"/>
                <a:gd name="connsiteY7" fmla="*/ 228800 h 249721"/>
                <a:gd name="connsiteX8" fmla="*/ 128596 w 237912"/>
                <a:gd name="connsiteY8" fmla="*/ 236042 h 249721"/>
                <a:gd name="connsiteX9" fmla="*/ 21371 w 237912"/>
                <a:gd name="connsiteY9" fmla="*/ 236042 h 249721"/>
                <a:gd name="connsiteX10" fmla="*/ 108917 w 237912"/>
                <a:gd name="connsiteY10" fmla="*/ 128912 h 249721"/>
                <a:gd name="connsiteX11" fmla="*/ 111188 w 237912"/>
                <a:gd name="connsiteY11" fmla="*/ 124916 h 249721"/>
                <a:gd name="connsiteX12" fmla="*/ 109422 w 237912"/>
                <a:gd name="connsiteY12" fmla="*/ 121420 h 249721"/>
                <a:gd name="connsiteX13" fmla="*/ 27426 w 237912"/>
                <a:gd name="connsiteY13" fmla="*/ 10044 h 249721"/>
                <a:gd name="connsiteX14" fmla="*/ 127334 w 237912"/>
                <a:gd name="connsiteY14" fmla="*/ 10044 h 249721"/>
                <a:gd name="connsiteX15" fmla="*/ 231784 w 237912"/>
                <a:gd name="connsiteY15" fmla="*/ 58490 h 249721"/>
                <a:gd name="connsiteX16" fmla="*/ 238091 w 237912"/>
                <a:gd name="connsiteY16" fmla="*/ 58490 h 249721"/>
                <a:gd name="connsiteX17" fmla="*/ 216394 w 237912"/>
                <a:gd name="connsiteY17" fmla="*/ 55 h 249721"/>
                <a:gd name="connsiteX18" fmla="*/ 7243 w 237912"/>
                <a:gd name="connsiteY18" fmla="*/ 55 h 249721"/>
                <a:gd name="connsiteX19" fmla="*/ 178 w 237912"/>
                <a:gd name="connsiteY19" fmla="*/ 8046 h 249721"/>
                <a:gd name="connsiteX20" fmla="*/ 92266 w 237912"/>
                <a:gd name="connsiteY20" fmla="*/ 133407 h 24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7912" h="249721">
                  <a:moveTo>
                    <a:pt x="92266" y="133407"/>
                  </a:moveTo>
                  <a:lnTo>
                    <a:pt x="2701" y="243034"/>
                  </a:lnTo>
                  <a:cubicBezTo>
                    <a:pt x="683" y="245531"/>
                    <a:pt x="431" y="246031"/>
                    <a:pt x="431" y="247030"/>
                  </a:cubicBezTo>
                  <a:cubicBezTo>
                    <a:pt x="431" y="249777"/>
                    <a:pt x="2701" y="249777"/>
                    <a:pt x="7243" y="249777"/>
                  </a:cubicBezTo>
                  <a:lnTo>
                    <a:pt x="216394" y="249777"/>
                  </a:lnTo>
                  <a:lnTo>
                    <a:pt x="238091" y="187596"/>
                  </a:lnTo>
                  <a:lnTo>
                    <a:pt x="231784" y="187596"/>
                  </a:lnTo>
                  <a:cubicBezTo>
                    <a:pt x="225477" y="206325"/>
                    <a:pt x="208573" y="221558"/>
                    <a:pt x="187128" y="228800"/>
                  </a:cubicBezTo>
                  <a:cubicBezTo>
                    <a:pt x="183091" y="230049"/>
                    <a:pt x="165683" y="236042"/>
                    <a:pt x="128596" y="236042"/>
                  </a:cubicBezTo>
                  <a:lnTo>
                    <a:pt x="21371" y="236042"/>
                  </a:lnTo>
                  <a:lnTo>
                    <a:pt x="108917" y="128912"/>
                  </a:lnTo>
                  <a:cubicBezTo>
                    <a:pt x="110683" y="126664"/>
                    <a:pt x="111188" y="125915"/>
                    <a:pt x="111188" y="124916"/>
                  </a:cubicBezTo>
                  <a:cubicBezTo>
                    <a:pt x="111188" y="123917"/>
                    <a:pt x="110935" y="123667"/>
                    <a:pt x="109422" y="121420"/>
                  </a:cubicBezTo>
                  <a:lnTo>
                    <a:pt x="27426" y="10044"/>
                  </a:lnTo>
                  <a:lnTo>
                    <a:pt x="127334" y="10044"/>
                  </a:lnTo>
                  <a:cubicBezTo>
                    <a:pt x="156096" y="10044"/>
                    <a:pt x="214123" y="11792"/>
                    <a:pt x="231784" y="58490"/>
                  </a:cubicBezTo>
                  <a:lnTo>
                    <a:pt x="238091" y="58490"/>
                  </a:lnTo>
                  <a:lnTo>
                    <a:pt x="216394" y="55"/>
                  </a:lnTo>
                  <a:lnTo>
                    <a:pt x="7243" y="55"/>
                  </a:lnTo>
                  <a:cubicBezTo>
                    <a:pt x="431" y="55"/>
                    <a:pt x="178" y="305"/>
                    <a:pt x="178" y="8046"/>
                  </a:cubicBezTo>
                  <a:lnTo>
                    <a:pt x="92266" y="13340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850C59FE-6EFF-6E28-3432-4DA6EF52950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156187" y="4140869"/>
              <a:ext cx="53511" cy="117643"/>
            </a:xfrm>
            <a:custGeom>
              <a:avLst/>
              <a:gdLst>
                <a:gd name="connsiteX0" fmla="*/ 49102 w 53511"/>
                <a:gd name="connsiteY0" fmla="*/ 6714 h 117643"/>
                <a:gd name="connsiteX1" fmla="*/ 42038 w 53511"/>
                <a:gd name="connsiteY1" fmla="*/ 72 h 117643"/>
                <a:gd name="connsiteX2" fmla="*/ 32148 w 53511"/>
                <a:gd name="connsiteY2" fmla="*/ 9686 h 117643"/>
                <a:gd name="connsiteX3" fmla="*/ 39212 w 53511"/>
                <a:gd name="connsiteY3" fmla="*/ 16328 h 117643"/>
                <a:gd name="connsiteX4" fmla="*/ 49102 w 53511"/>
                <a:gd name="connsiteY4" fmla="*/ 6714 h 117643"/>
                <a:gd name="connsiteX5" fmla="*/ 13075 w 53511"/>
                <a:gd name="connsiteY5" fmla="*/ 95515 h 117643"/>
                <a:gd name="connsiteX6" fmla="*/ 11485 w 53511"/>
                <a:gd name="connsiteY6" fmla="*/ 102857 h 117643"/>
                <a:gd name="connsiteX7" fmla="*/ 28263 w 53511"/>
                <a:gd name="connsiteY7" fmla="*/ 117715 h 117643"/>
                <a:gd name="connsiteX8" fmla="*/ 53694 w 53511"/>
                <a:gd name="connsiteY8" fmla="*/ 90970 h 117643"/>
                <a:gd name="connsiteX9" fmla="*/ 50868 w 53511"/>
                <a:gd name="connsiteY9" fmla="*/ 88698 h 117643"/>
                <a:gd name="connsiteX10" fmla="*/ 47513 w 53511"/>
                <a:gd name="connsiteY10" fmla="*/ 91669 h 117643"/>
                <a:gd name="connsiteX11" fmla="*/ 28792 w 53511"/>
                <a:gd name="connsiteY11" fmla="*/ 112821 h 117643"/>
                <a:gd name="connsiteX12" fmla="*/ 24377 w 53511"/>
                <a:gd name="connsiteY12" fmla="*/ 106703 h 117643"/>
                <a:gd name="connsiteX13" fmla="*/ 27203 w 53511"/>
                <a:gd name="connsiteY13" fmla="*/ 95515 h 117643"/>
                <a:gd name="connsiteX14" fmla="*/ 32854 w 53511"/>
                <a:gd name="connsiteY14" fmla="*/ 81531 h 117643"/>
                <a:gd name="connsiteX15" fmla="*/ 41508 w 53511"/>
                <a:gd name="connsiteY15" fmla="*/ 59330 h 117643"/>
                <a:gd name="connsiteX16" fmla="*/ 42568 w 53511"/>
                <a:gd name="connsiteY16" fmla="*/ 53737 h 117643"/>
                <a:gd name="connsiteX17" fmla="*/ 25790 w 53511"/>
                <a:gd name="connsiteY17" fmla="*/ 38878 h 117643"/>
                <a:gd name="connsiteX18" fmla="*/ 182 w 53511"/>
                <a:gd name="connsiteY18" fmla="*/ 65623 h 117643"/>
                <a:gd name="connsiteX19" fmla="*/ 3185 w 53511"/>
                <a:gd name="connsiteY19" fmla="*/ 67896 h 117643"/>
                <a:gd name="connsiteX20" fmla="*/ 6364 w 53511"/>
                <a:gd name="connsiteY20" fmla="*/ 65099 h 117643"/>
                <a:gd name="connsiteX21" fmla="*/ 25260 w 53511"/>
                <a:gd name="connsiteY21" fmla="*/ 43773 h 117643"/>
                <a:gd name="connsiteX22" fmla="*/ 29675 w 53511"/>
                <a:gd name="connsiteY22" fmla="*/ 49891 h 117643"/>
                <a:gd name="connsiteX23" fmla="*/ 24201 w 53511"/>
                <a:gd name="connsiteY23" fmla="*/ 67371 h 117643"/>
                <a:gd name="connsiteX24" fmla="*/ 13075 w 53511"/>
                <a:gd name="connsiteY24" fmla="*/ 95515 h 11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511" h="117643">
                  <a:moveTo>
                    <a:pt x="49102" y="6714"/>
                  </a:moveTo>
                  <a:cubicBezTo>
                    <a:pt x="49102" y="3917"/>
                    <a:pt x="46983" y="72"/>
                    <a:pt x="42038" y="72"/>
                  </a:cubicBezTo>
                  <a:cubicBezTo>
                    <a:pt x="37269" y="72"/>
                    <a:pt x="32148" y="4616"/>
                    <a:pt x="32148" y="9686"/>
                  </a:cubicBezTo>
                  <a:cubicBezTo>
                    <a:pt x="32148" y="12657"/>
                    <a:pt x="34444" y="16328"/>
                    <a:pt x="39212" y="16328"/>
                  </a:cubicBezTo>
                  <a:cubicBezTo>
                    <a:pt x="44334" y="16328"/>
                    <a:pt x="49102" y="11434"/>
                    <a:pt x="49102" y="6714"/>
                  </a:cubicBezTo>
                  <a:close/>
                  <a:moveTo>
                    <a:pt x="13075" y="95515"/>
                  </a:moveTo>
                  <a:cubicBezTo>
                    <a:pt x="12368" y="97788"/>
                    <a:pt x="11485" y="99885"/>
                    <a:pt x="11485" y="102857"/>
                  </a:cubicBezTo>
                  <a:cubicBezTo>
                    <a:pt x="11485" y="111073"/>
                    <a:pt x="18549" y="117715"/>
                    <a:pt x="28263" y="117715"/>
                  </a:cubicBezTo>
                  <a:cubicBezTo>
                    <a:pt x="45923" y="117715"/>
                    <a:pt x="53694" y="93592"/>
                    <a:pt x="53694" y="90970"/>
                  </a:cubicBezTo>
                  <a:cubicBezTo>
                    <a:pt x="53694" y="88698"/>
                    <a:pt x="51398" y="88698"/>
                    <a:pt x="50868" y="88698"/>
                  </a:cubicBezTo>
                  <a:cubicBezTo>
                    <a:pt x="48396" y="88698"/>
                    <a:pt x="48219" y="89747"/>
                    <a:pt x="47513" y="91669"/>
                  </a:cubicBezTo>
                  <a:cubicBezTo>
                    <a:pt x="43451" y="105654"/>
                    <a:pt x="35680" y="112821"/>
                    <a:pt x="28792" y="112821"/>
                  </a:cubicBezTo>
                  <a:cubicBezTo>
                    <a:pt x="25260" y="112821"/>
                    <a:pt x="24377" y="110548"/>
                    <a:pt x="24377" y="106703"/>
                  </a:cubicBezTo>
                  <a:cubicBezTo>
                    <a:pt x="24377" y="102682"/>
                    <a:pt x="25614" y="99361"/>
                    <a:pt x="27203" y="95515"/>
                  </a:cubicBezTo>
                  <a:cubicBezTo>
                    <a:pt x="28969" y="90795"/>
                    <a:pt x="30912" y="86076"/>
                    <a:pt x="32854" y="81531"/>
                  </a:cubicBezTo>
                  <a:cubicBezTo>
                    <a:pt x="34444" y="77335"/>
                    <a:pt x="40802" y="61428"/>
                    <a:pt x="41508" y="59330"/>
                  </a:cubicBezTo>
                  <a:cubicBezTo>
                    <a:pt x="42038" y="57582"/>
                    <a:pt x="42568" y="55485"/>
                    <a:pt x="42568" y="53737"/>
                  </a:cubicBezTo>
                  <a:cubicBezTo>
                    <a:pt x="42568" y="45521"/>
                    <a:pt x="35503" y="38878"/>
                    <a:pt x="25790" y="38878"/>
                  </a:cubicBezTo>
                  <a:cubicBezTo>
                    <a:pt x="8306" y="38878"/>
                    <a:pt x="182" y="62652"/>
                    <a:pt x="182" y="65623"/>
                  </a:cubicBezTo>
                  <a:cubicBezTo>
                    <a:pt x="182" y="67896"/>
                    <a:pt x="2655" y="67896"/>
                    <a:pt x="3185" y="67896"/>
                  </a:cubicBezTo>
                  <a:cubicBezTo>
                    <a:pt x="5657" y="67896"/>
                    <a:pt x="5834" y="67022"/>
                    <a:pt x="6364" y="65099"/>
                  </a:cubicBezTo>
                  <a:cubicBezTo>
                    <a:pt x="10955" y="50066"/>
                    <a:pt x="18726" y="43773"/>
                    <a:pt x="25260" y="43773"/>
                  </a:cubicBezTo>
                  <a:cubicBezTo>
                    <a:pt x="28086" y="43773"/>
                    <a:pt x="29675" y="45171"/>
                    <a:pt x="29675" y="49891"/>
                  </a:cubicBezTo>
                  <a:cubicBezTo>
                    <a:pt x="29675" y="53911"/>
                    <a:pt x="28616" y="56534"/>
                    <a:pt x="24201" y="67371"/>
                  </a:cubicBezTo>
                  <a:lnTo>
                    <a:pt x="13075" y="9551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BC3E9A4-2231-4CEA-ADDA-FDD9A0EB9BB6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368368" y="3866484"/>
              <a:ext cx="214701" cy="170559"/>
            </a:xfrm>
            <a:custGeom>
              <a:avLst/>
              <a:gdLst>
                <a:gd name="connsiteX0" fmla="*/ 119021 w 214701"/>
                <a:gd name="connsiteY0" fmla="*/ 69735 h 170559"/>
                <a:gd name="connsiteX1" fmla="*/ 117759 w 214701"/>
                <a:gd name="connsiteY1" fmla="*/ 66239 h 170559"/>
                <a:gd name="connsiteX2" fmla="*/ 125076 w 214701"/>
                <a:gd name="connsiteY2" fmla="*/ 60495 h 170559"/>
                <a:gd name="connsiteX3" fmla="*/ 169227 w 214701"/>
                <a:gd name="connsiteY3" fmla="*/ 26783 h 170559"/>
                <a:gd name="connsiteX4" fmla="*/ 210351 w 214701"/>
                <a:gd name="connsiteY4" fmla="*/ 7804 h 170559"/>
                <a:gd name="connsiteX5" fmla="*/ 214893 w 214701"/>
                <a:gd name="connsiteY5" fmla="*/ 2810 h 170559"/>
                <a:gd name="connsiteX6" fmla="*/ 212117 w 214701"/>
                <a:gd name="connsiteY6" fmla="*/ 63 h 170559"/>
                <a:gd name="connsiteX7" fmla="*/ 194204 w 214701"/>
                <a:gd name="connsiteY7" fmla="*/ 812 h 170559"/>
                <a:gd name="connsiteX8" fmla="*/ 166200 w 214701"/>
                <a:gd name="connsiteY8" fmla="*/ 63 h 170559"/>
                <a:gd name="connsiteX9" fmla="*/ 161406 w 214701"/>
                <a:gd name="connsiteY9" fmla="*/ 5057 h 170559"/>
                <a:gd name="connsiteX10" fmla="*/ 164434 w 214701"/>
                <a:gd name="connsiteY10" fmla="*/ 7804 h 170559"/>
                <a:gd name="connsiteX11" fmla="*/ 172255 w 214701"/>
                <a:gd name="connsiteY11" fmla="*/ 13048 h 170559"/>
                <a:gd name="connsiteX12" fmla="*/ 163172 w 214701"/>
                <a:gd name="connsiteY12" fmla="*/ 24535 h 170559"/>
                <a:gd name="connsiteX13" fmla="*/ 64778 w 214701"/>
                <a:gd name="connsiteY13" fmla="*/ 99452 h 170559"/>
                <a:gd name="connsiteX14" fmla="*/ 84961 w 214701"/>
                <a:gd name="connsiteY14" fmla="*/ 19291 h 170559"/>
                <a:gd name="connsiteX15" fmla="*/ 106154 w 214701"/>
                <a:gd name="connsiteY15" fmla="*/ 7804 h 170559"/>
                <a:gd name="connsiteX16" fmla="*/ 114732 w 214701"/>
                <a:gd name="connsiteY16" fmla="*/ 2810 h 170559"/>
                <a:gd name="connsiteX17" fmla="*/ 111200 w 214701"/>
                <a:gd name="connsiteY17" fmla="*/ 63 h 170559"/>
                <a:gd name="connsiteX18" fmla="*/ 78906 w 214701"/>
                <a:gd name="connsiteY18" fmla="*/ 812 h 170559"/>
                <a:gd name="connsiteX19" fmla="*/ 46360 w 214701"/>
                <a:gd name="connsiteY19" fmla="*/ 63 h 170559"/>
                <a:gd name="connsiteX20" fmla="*/ 41315 w 214701"/>
                <a:gd name="connsiteY20" fmla="*/ 4807 h 170559"/>
                <a:gd name="connsiteX21" fmla="*/ 48631 w 214701"/>
                <a:gd name="connsiteY21" fmla="*/ 7804 h 170559"/>
                <a:gd name="connsiteX22" fmla="*/ 59480 w 214701"/>
                <a:gd name="connsiteY22" fmla="*/ 8304 h 170559"/>
                <a:gd name="connsiteX23" fmla="*/ 65030 w 214701"/>
                <a:gd name="connsiteY23" fmla="*/ 12299 h 170559"/>
                <a:gd name="connsiteX24" fmla="*/ 64021 w 214701"/>
                <a:gd name="connsiteY24" fmla="*/ 17044 h 170559"/>
                <a:gd name="connsiteX25" fmla="*/ 30214 w 214701"/>
                <a:gd name="connsiteY25" fmla="*/ 151144 h 170559"/>
                <a:gd name="connsiteX26" fmla="*/ 7255 w 214701"/>
                <a:gd name="connsiteY26" fmla="*/ 162881 h 170559"/>
                <a:gd name="connsiteX27" fmla="*/ 191 w 214701"/>
                <a:gd name="connsiteY27" fmla="*/ 167626 h 170559"/>
                <a:gd name="connsiteX28" fmla="*/ 3975 w 214701"/>
                <a:gd name="connsiteY28" fmla="*/ 170623 h 170559"/>
                <a:gd name="connsiteX29" fmla="*/ 36016 w 214701"/>
                <a:gd name="connsiteY29" fmla="*/ 169873 h 170559"/>
                <a:gd name="connsiteX30" fmla="*/ 52163 w 214701"/>
                <a:gd name="connsiteY30" fmla="*/ 170123 h 170559"/>
                <a:gd name="connsiteX31" fmla="*/ 68562 w 214701"/>
                <a:gd name="connsiteY31" fmla="*/ 170623 h 170559"/>
                <a:gd name="connsiteX32" fmla="*/ 73608 w 214701"/>
                <a:gd name="connsiteY32" fmla="*/ 165628 h 170559"/>
                <a:gd name="connsiteX33" fmla="*/ 66544 w 214701"/>
                <a:gd name="connsiteY33" fmla="*/ 162881 h 170559"/>
                <a:gd name="connsiteX34" fmla="*/ 50145 w 214701"/>
                <a:gd name="connsiteY34" fmla="*/ 158386 h 170559"/>
                <a:gd name="connsiteX35" fmla="*/ 52415 w 214701"/>
                <a:gd name="connsiteY35" fmla="*/ 147398 h 170559"/>
                <a:gd name="connsiteX36" fmla="*/ 62507 w 214701"/>
                <a:gd name="connsiteY36" fmla="*/ 108192 h 170559"/>
                <a:gd name="connsiteX37" fmla="*/ 100099 w 214701"/>
                <a:gd name="connsiteY37" fmla="*/ 79224 h 170559"/>
                <a:gd name="connsiteX38" fmla="*/ 129365 w 214701"/>
                <a:gd name="connsiteY38" fmla="*/ 146400 h 170559"/>
                <a:gd name="connsiteX39" fmla="*/ 132393 w 214701"/>
                <a:gd name="connsiteY39" fmla="*/ 155140 h 170559"/>
                <a:gd name="connsiteX40" fmla="*/ 119273 w 214701"/>
                <a:gd name="connsiteY40" fmla="*/ 162881 h 170559"/>
                <a:gd name="connsiteX41" fmla="*/ 113723 w 214701"/>
                <a:gd name="connsiteY41" fmla="*/ 167876 h 170559"/>
                <a:gd name="connsiteX42" fmla="*/ 117255 w 214701"/>
                <a:gd name="connsiteY42" fmla="*/ 170623 h 170559"/>
                <a:gd name="connsiteX43" fmla="*/ 148035 w 214701"/>
                <a:gd name="connsiteY43" fmla="*/ 169873 h 170559"/>
                <a:gd name="connsiteX44" fmla="*/ 172759 w 214701"/>
                <a:gd name="connsiteY44" fmla="*/ 170623 h 170559"/>
                <a:gd name="connsiteX45" fmla="*/ 177301 w 214701"/>
                <a:gd name="connsiteY45" fmla="*/ 165628 h 170559"/>
                <a:gd name="connsiteX46" fmla="*/ 172255 w 214701"/>
                <a:gd name="connsiteY46" fmla="*/ 162881 h 170559"/>
                <a:gd name="connsiteX47" fmla="*/ 154847 w 214701"/>
                <a:gd name="connsiteY47" fmla="*/ 151644 h 170559"/>
                <a:gd name="connsiteX48" fmla="*/ 119021 w 214701"/>
                <a:gd name="connsiteY48" fmla="*/ 69735 h 1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701" h="170559">
                  <a:moveTo>
                    <a:pt x="119021" y="69735"/>
                  </a:moveTo>
                  <a:cubicBezTo>
                    <a:pt x="118769" y="68986"/>
                    <a:pt x="117759" y="66988"/>
                    <a:pt x="117759" y="66239"/>
                  </a:cubicBezTo>
                  <a:cubicBezTo>
                    <a:pt x="117759" y="65989"/>
                    <a:pt x="122301" y="62493"/>
                    <a:pt x="125076" y="60495"/>
                  </a:cubicBezTo>
                  <a:lnTo>
                    <a:pt x="169227" y="26783"/>
                  </a:lnTo>
                  <a:cubicBezTo>
                    <a:pt x="192943" y="9552"/>
                    <a:pt x="202782" y="8553"/>
                    <a:pt x="210351" y="7804"/>
                  </a:cubicBezTo>
                  <a:cubicBezTo>
                    <a:pt x="212370" y="7554"/>
                    <a:pt x="214893" y="7305"/>
                    <a:pt x="214893" y="2810"/>
                  </a:cubicBezTo>
                  <a:cubicBezTo>
                    <a:pt x="214893" y="1811"/>
                    <a:pt x="214136" y="63"/>
                    <a:pt x="212117" y="63"/>
                  </a:cubicBezTo>
                  <a:cubicBezTo>
                    <a:pt x="206567" y="63"/>
                    <a:pt x="200259" y="812"/>
                    <a:pt x="194204" y="812"/>
                  </a:cubicBezTo>
                  <a:cubicBezTo>
                    <a:pt x="185122" y="812"/>
                    <a:pt x="175282" y="63"/>
                    <a:pt x="166200" y="63"/>
                  </a:cubicBezTo>
                  <a:cubicBezTo>
                    <a:pt x="164434" y="63"/>
                    <a:pt x="161406" y="63"/>
                    <a:pt x="161406" y="5057"/>
                  </a:cubicBezTo>
                  <a:cubicBezTo>
                    <a:pt x="161406" y="6805"/>
                    <a:pt x="162668" y="7554"/>
                    <a:pt x="164434" y="7804"/>
                  </a:cubicBezTo>
                  <a:cubicBezTo>
                    <a:pt x="169984" y="8304"/>
                    <a:pt x="172255" y="9552"/>
                    <a:pt x="172255" y="13048"/>
                  </a:cubicBezTo>
                  <a:cubicBezTo>
                    <a:pt x="172255" y="17543"/>
                    <a:pt x="164686" y="23287"/>
                    <a:pt x="163172" y="24535"/>
                  </a:cubicBezTo>
                  <a:lnTo>
                    <a:pt x="64778" y="99452"/>
                  </a:lnTo>
                  <a:lnTo>
                    <a:pt x="84961" y="19291"/>
                  </a:lnTo>
                  <a:cubicBezTo>
                    <a:pt x="87232" y="10301"/>
                    <a:pt x="87737" y="7804"/>
                    <a:pt x="106154" y="7804"/>
                  </a:cubicBezTo>
                  <a:cubicBezTo>
                    <a:pt x="112461" y="7804"/>
                    <a:pt x="114732" y="7804"/>
                    <a:pt x="114732" y="2810"/>
                  </a:cubicBezTo>
                  <a:cubicBezTo>
                    <a:pt x="114732" y="562"/>
                    <a:pt x="112714" y="63"/>
                    <a:pt x="111200" y="63"/>
                  </a:cubicBezTo>
                  <a:cubicBezTo>
                    <a:pt x="104136" y="63"/>
                    <a:pt x="85970" y="812"/>
                    <a:pt x="78906" y="812"/>
                  </a:cubicBezTo>
                  <a:cubicBezTo>
                    <a:pt x="71590" y="812"/>
                    <a:pt x="53677" y="63"/>
                    <a:pt x="46360" y="63"/>
                  </a:cubicBezTo>
                  <a:cubicBezTo>
                    <a:pt x="44594" y="63"/>
                    <a:pt x="41315" y="63"/>
                    <a:pt x="41315" y="4807"/>
                  </a:cubicBezTo>
                  <a:cubicBezTo>
                    <a:pt x="41315" y="7804"/>
                    <a:pt x="43585" y="7804"/>
                    <a:pt x="48631" y="7804"/>
                  </a:cubicBezTo>
                  <a:cubicBezTo>
                    <a:pt x="51911" y="7804"/>
                    <a:pt x="56452" y="8054"/>
                    <a:pt x="59480" y="8304"/>
                  </a:cubicBezTo>
                  <a:cubicBezTo>
                    <a:pt x="63516" y="8803"/>
                    <a:pt x="65030" y="9552"/>
                    <a:pt x="65030" y="12299"/>
                  </a:cubicBezTo>
                  <a:cubicBezTo>
                    <a:pt x="65030" y="13298"/>
                    <a:pt x="64778" y="14047"/>
                    <a:pt x="64021" y="17044"/>
                  </a:cubicBezTo>
                  <a:lnTo>
                    <a:pt x="30214" y="151144"/>
                  </a:lnTo>
                  <a:cubicBezTo>
                    <a:pt x="27691" y="160883"/>
                    <a:pt x="27186" y="162881"/>
                    <a:pt x="7255" y="162881"/>
                  </a:cubicBezTo>
                  <a:cubicBezTo>
                    <a:pt x="2966" y="162881"/>
                    <a:pt x="191" y="162881"/>
                    <a:pt x="191" y="167626"/>
                  </a:cubicBezTo>
                  <a:cubicBezTo>
                    <a:pt x="191" y="170623"/>
                    <a:pt x="3218" y="170623"/>
                    <a:pt x="3975" y="170623"/>
                  </a:cubicBezTo>
                  <a:cubicBezTo>
                    <a:pt x="11039" y="170623"/>
                    <a:pt x="28952" y="169873"/>
                    <a:pt x="36016" y="169873"/>
                  </a:cubicBezTo>
                  <a:cubicBezTo>
                    <a:pt x="41315" y="169873"/>
                    <a:pt x="46865" y="170123"/>
                    <a:pt x="52163" y="170123"/>
                  </a:cubicBezTo>
                  <a:cubicBezTo>
                    <a:pt x="57714" y="170123"/>
                    <a:pt x="63264" y="170623"/>
                    <a:pt x="68562" y="170623"/>
                  </a:cubicBezTo>
                  <a:cubicBezTo>
                    <a:pt x="70328" y="170623"/>
                    <a:pt x="73608" y="170623"/>
                    <a:pt x="73608" y="165628"/>
                  </a:cubicBezTo>
                  <a:cubicBezTo>
                    <a:pt x="73608" y="162881"/>
                    <a:pt x="71337" y="162881"/>
                    <a:pt x="66544" y="162881"/>
                  </a:cubicBezTo>
                  <a:cubicBezTo>
                    <a:pt x="57209" y="162881"/>
                    <a:pt x="50145" y="162881"/>
                    <a:pt x="50145" y="158386"/>
                  </a:cubicBezTo>
                  <a:cubicBezTo>
                    <a:pt x="50145" y="156638"/>
                    <a:pt x="51659" y="151144"/>
                    <a:pt x="52415" y="147398"/>
                  </a:cubicBezTo>
                  <a:cubicBezTo>
                    <a:pt x="55948" y="134413"/>
                    <a:pt x="59227" y="121178"/>
                    <a:pt x="62507" y="108192"/>
                  </a:cubicBezTo>
                  <a:lnTo>
                    <a:pt x="100099" y="79224"/>
                  </a:lnTo>
                  <a:lnTo>
                    <a:pt x="129365" y="146400"/>
                  </a:lnTo>
                  <a:cubicBezTo>
                    <a:pt x="132393" y="153142"/>
                    <a:pt x="132393" y="153641"/>
                    <a:pt x="132393" y="155140"/>
                  </a:cubicBezTo>
                  <a:cubicBezTo>
                    <a:pt x="132393" y="162631"/>
                    <a:pt x="121544" y="162881"/>
                    <a:pt x="119273" y="162881"/>
                  </a:cubicBezTo>
                  <a:cubicBezTo>
                    <a:pt x="116498" y="162881"/>
                    <a:pt x="113723" y="162881"/>
                    <a:pt x="113723" y="167876"/>
                  </a:cubicBezTo>
                  <a:cubicBezTo>
                    <a:pt x="113723" y="170623"/>
                    <a:pt x="116750" y="170623"/>
                    <a:pt x="117255" y="170623"/>
                  </a:cubicBezTo>
                  <a:cubicBezTo>
                    <a:pt x="127347" y="170623"/>
                    <a:pt x="137943" y="169873"/>
                    <a:pt x="148035" y="169873"/>
                  </a:cubicBezTo>
                  <a:cubicBezTo>
                    <a:pt x="153585" y="169873"/>
                    <a:pt x="167209" y="170623"/>
                    <a:pt x="172759" y="170623"/>
                  </a:cubicBezTo>
                  <a:cubicBezTo>
                    <a:pt x="174021" y="170623"/>
                    <a:pt x="177301" y="170623"/>
                    <a:pt x="177301" y="165628"/>
                  </a:cubicBezTo>
                  <a:cubicBezTo>
                    <a:pt x="177301" y="162881"/>
                    <a:pt x="174526" y="162881"/>
                    <a:pt x="172255" y="162881"/>
                  </a:cubicBezTo>
                  <a:cubicBezTo>
                    <a:pt x="161911" y="162631"/>
                    <a:pt x="158631" y="160384"/>
                    <a:pt x="154847" y="151644"/>
                  </a:cubicBezTo>
                  <a:lnTo>
                    <a:pt x="119021" y="6973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D7089DC4-EC77-E27F-9D08-0935CF563420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616078" y="3849752"/>
              <a:ext cx="58532" cy="249721"/>
            </a:xfrm>
            <a:custGeom>
              <a:avLst/>
              <a:gdLst>
                <a:gd name="connsiteX0" fmla="*/ 58732 w 58532"/>
                <a:gd name="connsiteY0" fmla="*/ 247287 h 249721"/>
                <a:gd name="connsiteX1" fmla="*/ 54443 w 58532"/>
                <a:gd name="connsiteY1" fmla="*/ 241793 h 249721"/>
                <a:gd name="connsiteX2" fmla="*/ 14833 w 58532"/>
                <a:gd name="connsiteY2" fmla="*/ 124923 h 249721"/>
                <a:gd name="connsiteX3" fmla="*/ 55452 w 58532"/>
                <a:gd name="connsiteY3" fmla="*/ 6805 h 249721"/>
                <a:gd name="connsiteX4" fmla="*/ 58732 w 58532"/>
                <a:gd name="connsiteY4" fmla="*/ 2560 h 249721"/>
                <a:gd name="connsiteX5" fmla="*/ 56209 w 58532"/>
                <a:gd name="connsiteY5" fmla="*/ 63 h 249721"/>
                <a:gd name="connsiteX6" fmla="*/ 16094 w 58532"/>
                <a:gd name="connsiteY6" fmla="*/ 48758 h 249721"/>
                <a:gd name="connsiteX7" fmla="*/ 200 w 58532"/>
                <a:gd name="connsiteY7" fmla="*/ 124923 h 249721"/>
                <a:gd name="connsiteX8" fmla="*/ 16851 w 58532"/>
                <a:gd name="connsiteY8" fmla="*/ 202837 h 249721"/>
                <a:gd name="connsiteX9" fmla="*/ 56209 w 58532"/>
                <a:gd name="connsiteY9" fmla="*/ 249784 h 249721"/>
                <a:gd name="connsiteX10" fmla="*/ 58732 w 58532"/>
                <a:gd name="connsiteY10" fmla="*/ 247287 h 24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2" h="249721">
                  <a:moveTo>
                    <a:pt x="58732" y="247287"/>
                  </a:moveTo>
                  <a:cubicBezTo>
                    <a:pt x="58732" y="246538"/>
                    <a:pt x="58732" y="246038"/>
                    <a:pt x="54443" y="241793"/>
                  </a:cubicBezTo>
                  <a:cubicBezTo>
                    <a:pt x="22906" y="210328"/>
                    <a:pt x="14833" y="163131"/>
                    <a:pt x="14833" y="124923"/>
                  </a:cubicBezTo>
                  <a:cubicBezTo>
                    <a:pt x="14833" y="81472"/>
                    <a:pt x="24420" y="38020"/>
                    <a:pt x="55452" y="6805"/>
                  </a:cubicBezTo>
                  <a:cubicBezTo>
                    <a:pt x="58732" y="3809"/>
                    <a:pt x="58732" y="3309"/>
                    <a:pt x="58732" y="2560"/>
                  </a:cubicBezTo>
                  <a:cubicBezTo>
                    <a:pt x="58732" y="812"/>
                    <a:pt x="57723" y="63"/>
                    <a:pt x="56209" y="63"/>
                  </a:cubicBezTo>
                  <a:cubicBezTo>
                    <a:pt x="53686" y="63"/>
                    <a:pt x="30980" y="17044"/>
                    <a:pt x="16094" y="48758"/>
                  </a:cubicBezTo>
                  <a:cubicBezTo>
                    <a:pt x="3227" y="76228"/>
                    <a:pt x="200" y="103947"/>
                    <a:pt x="200" y="124923"/>
                  </a:cubicBezTo>
                  <a:cubicBezTo>
                    <a:pt x="200" y="144402"/>
                    <a:pt x="2975" y="174618"/>
                    <a:pt x="16851" y="202837"/>
                  </a:cubicBezTo>
                  <a:cubicBezTo>
                    <a:pt x="31989" y="233552"/>
                    <a:pt x="53686" y="249784"/>
                    <a:pt x="56209" y="249784"/>
                  </a:cubicBezTo>
                  <a:cubicBezTo>
                    <a:pt x="57723" y="249784"/>
                    <a:pt x="58732" y="249035"/>
                    <a:pt x="58732" y="247287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674A8D4-FDF2-E7AE-0CDE-CF28E8537746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699055" y="3865735"/>
              <a:ext cx="205114" cy="171308"/>
            </a:xfrm>
            <a:custGeom>
              <a:avLst/>
              <a:gdLst>
                <a:gd name="connsiteX0" fmla="*/ 112727 w 205114"/>
                <a:gd name="connsiteY0" fmla="*/ 66239 h 171308"/>
                <a:gd name="connsiteX1" fmla="*/ 173277 w 205114"/>
                <a:gd name="connsiteY1" fmla="*/ 16295 h 171308"/>
                <a:gd name="connsiteX2" fmla="*/ 196993 w 205114"/>
                <a:gd name="connsiteY2" fmla="*/ 11800 h 171308"/>
                <a:gd name="connsiteX3" fmla="*/ 201282 w 205114"/>
                <a:gd name="connsiteY3" fmla="*/ 11800 h 171308"/>
                <a:gd name="connsiteX4" fmla="*/ 201282 w 205114"/>
                <a:gd name="connsiteY4" fmla="*/ 63 h 171308"/>
                <a:gd name="connsiteX5" fmla="*/ 175548 w 205114"/>
                <a:gd name="connsiteY5" fmla="*/ 812 h 171308"/>
                <a:gd name="connsiteX6" fmla="*/ 138713 w 205114"/>
                <a:gd name="connsiteY6" fmla="*/ 63 h 171308"/>
                <a:gd name="connsiteX7" fmla="*/ 138713 w 205114"/>
                <a:gd name="connsiteY7" fmla="*/ 11800 h 171308"/>
                <a:gd name="connsiteX8" fmla="*/ 153346 w 205114"/>
                <a:gd name="connsiteY8" fmla="*/ 13048 h 171308"/>
                <a:gd name="connsiteX9" fmla="*/ 156626 w 205114"/>
                <a:gd name="connsiteY9" fmla="*/ 14547 h 171308"/>
                <a:gd name="connsiteX10" fmla="*/ 63277 w 205114"/>
                <a:gd name="connsiteY10" fmla="*/ 91711 h 171308"/>
                <a:gd name="connsiteX11" fmla="*/ 63277 w 205114"/>
                <a:gd name="connsiteY11" fmla="*/ 11800 h 171308"/>
                <a:gd name="connsiteX12" fmla="*/ 90525 w 205114"/>
                <a:gd name="connsiteY12" fmla="*/ 11800 h 171308"/>
                <a:gd name="connsiteX13" fmla="*/ 90525 w 205114"/>
                <a:gd name="connsiteY13" fmla="*/ 63 h 171308"/>
                <a:gd name="connsiteX14" fmla="*/ 45364 w 205114"/>
                <a:gd name="connsiteY14" fmla="*/ 812 h 171308"/>
                <a:gd name="connsiteX15" fmla="*/ 204 w 205114"/>
                <a:gd name="connsiteY15" fmla="*/ 63 h 171308"/>
                <a:gd name="connsiteX16" fmla="*/ 204 w 205114"/>
                <a:gd name="connsiteY16" fmla="*/ 11800 h 171308"/>
                <a:gd name="connsiteX17" fmla="*/ 27451 w 205114"/>
                <a:gd name="connsiteY17" fmla="*/ 11800 h 171308"/>
                <a:gd name="connsiteX18" fmla="*/ 27451 w 205114"/>
                <a:gd name="connsiteY18" fmla="*/ 159635 h 171308"/>
                <a:gd name="connsiteX19" fmla="*/ 204 w 205114"/>
                <a:gd name="connsiteY19" fmla="*/ 159635 h 171308"/>
                <a:gd name="connsiteX20" fmla="*/ 204 w 205114"/>
                <a:gd name="connsiteY20" fmla="*/ 171372 h 171308"/>
                <a:gd name="connsiteX21" fmla="*/ 45364 w 205114"/>
                <a:gd name="connsiteY21" fmla="*/ 170623 h 171308"/>
                <a:gd name="connsiteX22" fmla="*/ 90525 w 205114"/>
                <a:gd name="connsiteY22" fmla="*/ 171372 h 171308"/>
                <a:gd name="connsiteX23" fmla="*/ 90525 w 205114"/>
                <a:gd name="connsiteY23" fmla="*/ 159635 h 171308"/>
                <a:gd name="connsiteX24" fmla="*/ 63277 w 205114"/>
                <a:gd name="connsiteY24" fmla="*/ 159635 h 171308"/>
                <a:gd name="connsiteX25" fmla="*/ 63277 w 205114"/>
                <a:gd name="connsiteY25" fmla="*/ 107193 h 171308"/>
                <a:gd name="connsiteX26" fmla="*/ 88506 w 205114"/>
                <a:gd name="connsiteY26" fmla="*/ 86466 h 171308"/>
                <a:gd name="connsiteX27" fmla="*/ 140479 w 205114"/>
                <a:gd name="connsiteY27" fmla="*/ 154141 h 171308"/>
                <a:gd name="connsiteX28" fmla="*/ 142497 w 205114"/>
                <a:gd name="connsiteY28" fmla="*/ 157637 h 171308"/>
                <a:gd name="connsiteX29" fmla="*/ 124080 w 205114"/>
                <a:gd name="connsiteY29" fmla="*/ 159635 h 171308"/>
                <a:gd name="connsiteX30" fmla="*/ 124080 w 205114"/>
                <a:gd name="connsiteY30" fmla="*/ 171372 h 171308"/>
                <a:gd name="connsiteX31" fmla="*/ 168484 w 205114"/>
                <a:gd name="connsiteY31" fmla="*/ 170623 h 171308"/>
                <a:gd name="connsiteX32" fmla="*/ 205318 w 205114"/>
                <a:gd name="connsiteY32" fmla="*/ 171372 h 171308"/>
                <a:gd name="connsiteX33" fmla="*/ 205318 w 205114"/>
                <a:gd name="connsiteY33" fmla="*/ 159635 h 171308"/>
                <a:gd name="connsiteX34" fmla="*/ 198002 w 205114"/>
                <a:gd name="connsiteY34" fmla="*/ 159635 h 171308"/>
                <a:gd name="connsiteX35" fmla="*/ 180846 w 205114"/>
                <a:gd name="connsiteY35" fmla="*/ 154640 h 171308"/>
                <a:gd name="connsiteX36" fmla="*/ 112727 w 205114"/>
                <a:gd name="connsiteY36" fmla="*/ 66239 h 17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5114" h="171308">
                  <a:moveTo>
                    <a:pt x="112727" y="66239"/>
                  </a:moveTo>
                  <a:lnTo>
                    <a:pt x="173277" y="16295"/>
                  </a:lnTo>
                  <a:cubicBezTo>
                    <a:pt x="178828" y="11800"/>
                    <a:pt x="189424" y="11800"/>
                    <a:pt x="196993" y="11800"/>
                  </a:cubicBezTo>
                  <a:lnTo>
                    <a:pt x="201282" y="11800"/>
                  </a:lnTo>
                  <a:lnTo>
                    <a:pt x="201282" y="63"/>
                  </a:lnTo>
                  <a:cubicBezTo>
                    <a:pt x="191190" y="812"/>
                    <a:pt x="176809" y="812"/>
                    <a:pt x="175548" y="812"/>
                  </a:cubicBezTo>
                  <a:cubicBezTo>
                    <a:pt x="165961" y="812"/>
                    <a:pt x="147795" y="812"/>
                    <a:pt x="138713" y="63"/>
                  </a:cubicBezTo>
                  <a:lnTo>
                    <a:pt x="138713" y="11800"/>
                  </a:lnTo>
                  <a:cubicBezTo>
                    <a:pt x="141993" y="11800"/>
                    <a:pt x="147039" y="11800"/>
                    <a:pt x="153346" y="13048"/>
                  </a:cubicBezTo>
                  <a:cubicBezTo>
                    <a:pt x="157383" y="14047"/>
                    <a:pt x="154355" y="13797"/>
                    <a:pt x="156626" y="14547"/>
                  </a:cubicBezTo>
                  <a:lnTo>
                    <a:pt x="63277" y="91711"/>
                  </a:lnTo>
                  <a:lnTo>
                    <a:pt x="63277" y="11800"/>
                  </a:lnTo>
                  <a:lnTo>
                    <a:pt x="90525" y="11800"/>
                  </a:lnTo>
                  <a:lnTo>
                    <a:pt x="90525" y="63"/>
                  </a:lnTo>
                  <a:cubicBezTo>
                    <a:pt x="80938" y="812"/>
                    <a:pt x="56213" y="812"/>
                    <a:pt x="45364" y="812"/>
                  </a:cubicBezTo>
                  <a:cubicBezTo>
                    <a:pt x="34516" y="812"/>
                    <a:pt x="9791" y="812"/>
                    <a:pt x="204" y="63"/>
                  </a:cubicBezTo>
                  <a:lnTo>
                    <a:pt x="204" y="11800"/>
                  </a:lnTo>
                  <a:lnTo>
                    <a:pt x="27451" y="11800"/>
                  </a:lnTo>
                  <a:lnTo>
                    <a:pt x="27451" y="159635"/>
                  </a:lnTo>
                  <a:lnTo>
                    <a:pt x="204" y="159635"/>
                  </a:lnTo>
                  <a:lnTo>
                    <a:pt x="204" y="171372"/>
                  </a:lnTo>
                  <a:cubicBezTo>
                    <a:pt x="9791" y="170623"/>
                    <a:pt x="34516" y="170623"/>
                    <a:pt x="45364" y="170623"/>
                  </a:cubicBezTo>
                  <a:cubicBezTo>
                    <a:pt x="56213" y="170623"/>
                    <a:pt x="80938" y="170623"/>
                    <a:pt x="90525" y="171372"/>
                  </a:cubicBezTo>
                  <a:lnTo>
                    <a:pt x="90525" y="159635"/>
                  </a:lnTo>
                  <a:lnTo>
                    <a:pt x="63277" y="159635"/>
                  </a:lnTo>
                  <a:lnTo>
                    <a:pt x="63277" y="107193"/>
                  </a:lnTo>
                  <a:lnTo>
                    <a:pt x="88506" y="86466"/>
                  </a:lnTo>
                  <a:lnTo>
                    <a:pt x="140479" y="154141"/>
                  </a:lnTo>
                  <a:cubicBezTo>
                    <a:pt x="141740" y="155639"/>
                    <a:pt x="141740" y="156139"/>
                    <a:pt x="142497" y="157637"/>
                  </a:cubicBezTo>
                  <a:cubicBezTo>
                    <a:pt x="137956" y="159635"/>
                    <a:pt x="132910" y="159635"/>
                    <a:pt x="124080" y="159635"/>
                  </a:cubicBezTo>
                  <a:lnTo>
                    <a:pt x="124080" y="171372"/>
                  </a:lnTo>
                  <a:cubicBezTo>
                    <a:pt x="134424" y="170623"/>
                    <a:pt x="157130" y="170623"/>
                    <a:pt x="168484" y="170623"/>
                  </a:cubicBezTo>
                  <a:cubicBezTo>
                    <a:pt x="178575" y="170623"/>
                    <a:pt x="195984" y="170623"/>
                    <a:pt x="205318" y="171372"/>
                  </a:cubicBezTo>
                  <a:lnTo>
                    <a:pt x="205318" y="159635"/>
                  </a:lnTo>
                  <a:lnTo>
                    <a:pt x="198002" y="159635"/>
                  </a:lnTo>
                  <a:cubicBezTo>
                    <a:pt x="184630" y="159635"/>
                    <a:pt x="183873" y="158636"/>
                    <a:pt x="180846" y="154640"/>
                  </a:cubicBezTo>
                  <a:lnTo>
                    <a:pt x="112727" y="66239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9FA17C6-8AD2-B32C-F2CD-F671741C88F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8994390" y="3961378"/>
              <a:ext cx="26743" cy="26470"/>
            </a:xfrm>
            <a:custGeom>
              <a:avLst/>
              <a:gdLst>
                <a:gd name="connsiteX0" fmla="*/ 26958 w 26743"/>
                <a:gd name="connsiteY0" fmla="*/ 13298 h 26470"/>
                <a:gd name="connsiteX1" fmla="*/ 13586 w 26743"/>
                <a:gd name="connsiteY1" fmla="*/ 63 h 26470"/>
                <a:gd name="connsiteX2" fmla="*/ 215 w 26743"/>
                <a:gd name="connsiteY2" fmla="*/ 13298 h 26470"/>
                <a:gd name="connsiteX3" fmla="*/ 13586 w 26743"/>
                <a:gd name="connsiteY3" fmla="*/ 26533 h 26470"/>
                <a:gd name="connsiteX4" fmla="*/ 26958 w 26743"/>
                <a:gd name="connsiteY4" fmla="*/ 13298 h 2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43" h="26470">
                  <a:moveTo>
                    <a:pt x="26958" y="13298"/>
                  </a:moveTo>
                  <a:cubicBezTo>
                    <a:pt x="26958" y="6056"/>
                    <a:pt x="20903" y="63"/>
                    <a:pt x="13586" y="63"/>
                  </a:cubicBezTo>
                  <a:cubicBezTo>
                    <a:pt x="6270" y="63"/>
                    <a:pt x="215" y="6056"/>
                    <a:pt x="215" y="13298"/>
                  </a:cubicBezTo>
                  <a:cubicBezTo>
                    <a:pt x="215" y="20540"/>
                    <a:pt x="6270" y="26533"/>
                    <a:pt x="13586" y="26533"/>
                  </a:cubicBezTo>
                  <a:cubicBezTo>
                    <a:pt x="20903" y="26533"/>
                    <a:pt x="26958" y="20540"/>
                    <a:pt x="26958" y="1329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3BD120D-1690-A9A7-9A53-7AC6A300E7C0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108930" y="3865735"/>
              <a:ext cx="255068" cy="171308"/>
            </a:xfrm>
            <a:custGeom>
              <a:avLst/>
              <a:gdLst>
                <a:gd name="connsiteX0" fmla="*/ 127880 w 255068"/>
                <a:gd name="connsiteY0" fmla="*/ 138408 h 171308"/>
                <a:gd name="connsiteX1" fmla="*/ 67330 w 255068"/>
                <a:gd name="connsiteY1" fmla="*/ 6306 h 171308"/>
                <a:gd name="connsiteX2" fmla="*/ 56229 w 255068"/>
                <a:gd name="connsiteY2" fmla="*/ 63 h 171308"/>
                <a:gd name="connsiteX3" fmla="*/ 220 w 255068"/>
                <a:gd name="connsiteY3" fmla="*/ 63 h 171308"/>
                <a:gd name="connsiteX4" fmla="*/ 220 w 255068"/>
                <a:gd name="connsiteY4" fmla="*/ 11800 h 171308"/>
                <a:gd name="connsiteX5" fmla="*/ 27468 w 255068"/>
                <a:gd name="connsiteY5" fmla="*/ 11800 h 171308"/>
                <a:gd name="connsiteX6" fmla="*/ 27468 w 255068"/>
                <a:gd name="connsiteY6" fmla="*/ 152393 h 171308"/>
                <a:gd name="connsiteX7" fmla="*/ 20151 w 255068"/>
                <a:gd name="connsiteY7" fmla="*/ 158886 h 171308"/>
                <a:gd name="connsiteX8" fmla="*/ 6527 w 255068"/>
                <a:gd name="connsiteY8" fmla="*/ 159635 h 171308"/>
                <a:gd name="connsiteX9" fmla="*/ 220 w 255068"/>
                <a:gd name="connsiteY9" fmla="*/ 159635 h 171308"/>
                <a:gd name="connsiteX10" fmla="*/ 220 w 255068"/>
                <a:gd name="connsiteY10" fmla="*/ 171372 h 171308"/>
                <a:gd name="connsiteX11" fmla="*/ 34027 w 255068"/>
                <a:gd name="connsiteY11" fmla="*/ 170623 h 171308"/>
                <a:gd name="connsiteX12" fmla="*/ 68087 w 255068"/>
                <a:gd name="connsiteY12" fmla="*/ 171372 h 171308"/>
                <a:gd name="connsiteX13" fmla="*/ 68087 w 255068"/>
                <a:gd name="connsiteY13" fmla="*/ 159635 h 171308"/>
                <a:gd name="connsiteX14" fmla="*/ 61780 w 255068"/>
                <a:gd name="connsiteY14" fmla="*/ 159635 h 171308"/>
                <a:gd name="connsiteX15" fmla="*/ 48408 w 255068"/>
                <a:gd name="connsiteY15" fmla="*/ 158886 h 171308"/>
                <a:gd name="connsiteX16" fmla="*/ 40839 w 255068"/>
                <a:gd name="connsiteY16" fmla="*/ 152393 h 171308"/>
                <a:gd name="connsiteX17" fmla="*/ 40839 w 255068"/>
                <a:gd name="connsiteY17" fmla="*/ 15046 h 171308"/>
                <a:gd name="connsiteX18" fmla="*/ 41091 w 255068"/>
                <a:gd name="connsiteY18" fmla="*/ 15046 h 171308"/>
                <a:gd name="connsiteX19" fmla="*/ 109715 w 255068"/>
                <a:gd name="connsiteY19" fmla="*/ 165129 h 171308"/>
                <a:gd name="connsiteX20" fmla="*/ 117789 w 255068"/>
                <a:gd name="connsiteY20" fmla="*/ 171372 h 171308"/>
                <a:gd name="connsiteX21" fmla="*/ 125862 w 255068"/>
                <a:gd name="connsiteY21" fmla="*/ 165378 h 171308"/>
                <a:gd name="connsiteX22" fmla="*/ 196252 w 255068"/>
                <a:gd name="connsiteY22" fmla="*/ 11800 h 171308"/>
                <a:gd name="connsiteX23" fmla="*/ 196504 w 255068"/>
                <a:gd name="connsiteY23" fmla="*/ 11800 h 171308"/>
                <a:gd name="connsiteX24" fmla="*/ 196504 w 255068"/>
                <a:gd name="connsiteY24" fmla="*/ 159635 h 171308"/>
                <a:gd name="connsiteX25" fmla="*/ 169257 w 255068"/>
                <a:gd name="connsiteY25" fmla="*/ 159635 h 171308"/>
                <a:gd name="connsiteX26" fmla="*/ 169257 w 255068"/>
                <a:gd name="connsiteY26" fmla="*/ 171372 h 171308"/>
                <a:gd name="connsiteX27" fmla="*/ 212147 w 255068"/>
                <a:gd name="connsiteY27" fmla="*/ 170623 h 171308"/>
                <a:gd name="connsiteX28" fmla="*/ 255289 w 255068"/>
                <a:gd name="connsiteY28" fmla="*/ 171372 h 171308"/>
                <a:gd name="connsiteX29" fmla="*/ 255289 w 255068"/>
                <a:gd name="connsiteY29" fmla="*/ 159635 h 171308"/>
                <a:gd name="connsiteX30" fmla="*/ 228041 w 255068"/>
                <a:gd name="connsiteY30" fmla="*/ 159635 h 171308"/>
                <a:gd name="connsiteX31" fmla="*/ 228041 w 255068"/>
                <a:gd name="connsiteY31" fmla="*/ 11800 h 171308"/>
                <a:gd name="connsiteX32" fmla="*/ 255289 w 255068"/>
                <a:gd name="connsiteY32" fmla="*/ 11800 h 171308"/>
                <a:gd name="connsiteX33" fmla="*/ 255289 w 255068"/>
                <a:gd name="connsiteY33" fmla="*/ 63 h 171308"/>
                <a:gd name="connsiteX34" fmla="*/ 199532 w 255068"/>
                <a:gd name="connsiteY34" fmla="*/ 63 h 171308"/>
                <a:gd name="connsiteX35" fmla="*/ 188431 w 255068"/>
                <a:gd name="connsiteY35" fmla="*/ 6306 h 171308"/>
                <a:gd name="connsiteX36" fmla="*/ 127880 w 255068"/>
                <a:gd name="connsiteY36" fmla="*/ 138408 h 17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068" h="171308">
                  <a:moveTo>
                    <a:pt x="127880" y="138408"/>
                  </a:moveTo>
                  <a:lnTo>
                    <a:pt x="67330" y="6306"/>
                  </a:lnTo>
                  <a:cubicBezTo>
                    <a:pt x="64555" y="63"/>
                    <a:pt x="61780" y="63"/>
                    <a:pt x="56229" y="63"/>
                  </a:cubicBezTo>
                  <a:lnTo>
                    <a:pt x="220" y="63"/>
                  </a:lnTo>
                  <a:lnTo>
                    <a:pt x="220" y="11800"/>
                  </a:lnTo>
                  <a:lnTo>
                    <a:pt x="27468" y="11800"/>
                  </a:lnTo>
                  <a:lnTo>
                    <a:pt x="27468" y="152393"/>
                  </a:lnTo>
                  <a:cubicBezTo>
                    <a:pt x="27468" y="157887"/>
                    <a:pt x="27215" y="158136"/>
                    <a:pt x="20151" y="158886"/>
                  </a:cubicBezTo>
                  <a:cubicBezTo>
                    <a:pt x="14096" y="159635"/>
                    <a:pt x="13591" y="159635"/>
                    <a:pt x="6527" y="159635"/>
                  </a:cubicBezTo>
                  <a:lnTo>
                    <a:pt x="220" y="159635"/>
                  </a:lnTo>
                  <a:lnTo>
                    <a:pt x="220" y="171372"/>
                  </a:lnTo>
                  <a:cubicBezTo>
                    <a:pt x="9807" y="170623"/>
                    <a:pt x="24188" y="170623"/>
                    <a:pt x="34027" y="170623"/>
                  </a:cubicBezTo>
                  <a:cubicBezTo>
                    <a:pt x="44624" y="170623"/>
                    <a:pt x="57743" y="170623"/>
                    <a:pt x="68087" y="171372"/>
                  </a:cubicBezTo>
                  <a:lnTo>
                    <a:pt x="68087" y="159635"/>
                  </a:lnTo>
                  <a:lnTo>
                    <a:pt x="61780" y="159635"/>
                  </a:lnTo>
                  <a:cubicBezTo>
                    <a:pt x="57238" y="159635"/>
                    <a:pt x="52949" y="159385"/>
                    <a:pt x="48408" y="158886"/>
                  </a:cubicBezTo>
                  <a:cubicBezTo>
                    <a:pt x="41091" y="158136"/>
                    <a:pt x="40839" y="157887"/>
                    <a:pt x="40839" y="152393"/>
                  </a:cubicBezTo>
                  <a:lnTo>
                    <a:pt x="40839" y="15046"/>
                  </a:lnTo>
                  <a:lnTo>
                    <a:pt x="41091" y="15046"/>
                  </a:lnTo>
                  <a:lnTo>
                    <a:pt x="109715" y="165129"/>
                  </a:lnTo>
                  <a:cubicBezTo>
                    <a:pt x="111986" y="170123"/>
                    <a:pt x="115013" y="171372"/>
                    <a:pt x="117789" y="171372"/>
                  </a:cubicBezTo>
                  <a:cubicBezTo>
                    <a:pt x="122835" y="171372"/>
                    <a:pt x="124853" y="167626"/>
                    <a:pt x="125862" y="165378"/>
                  </a:cubicBezTo>
                  <a:lnTo>
                    <a:pt x="196252" y="11800"/>
                  </a:lnTo>
                  <a:lnTo>
                    <a:pt x="196504" y="11800"/>
                  </a:lnTo>
                  <a:lnTo>
                    <a:pt x="196504" y="159635"/>
                  </a:lnTo>
                  <a:lnTo>
                    <a:pt x="169257" y="159635"/>
                  </a:lnTo>
                  <a:lnTo>
                    <a:pt x="169257" y="171372"/>
                  </a:lnTo>
                  <a:cubicBezTo>
                    <a:pt x="178339" y="170623"/>
                    <a:pt x="201802" y="170623"/>
                    <a:pt x="212147" y="170623"/>
                  </a:cubicBezTo>
                  <a:cubicBezTo>
                    <a:pt x="222491" y="170623"/>
                    <a:pt x="246206" y="170623"/>
                    <a:pt x="255289" y="171372"/>
                  </a:cubicBezTo>
                  <a:lnTo>
                    <a:pt x="255289" y="159635"/>
                  </a:lnTo>
                  <a:lnTo>
                    <a:pt x="228041" y="159635"/>
                  </a:lnTo>
                  <a:lnTo>
                    <a:pt x="228041" y="11800"/>
                  </a:lnTo>
                  <a:lnTo>
                    <a:pt x="255289" y="11800"/>
                  </a:lnTo>
                  <a:lnTo>
                    <a:pt x="255289" y="63"/>
                  </a:lnTo>
                  <a:lnTo>
                    <a:pt x="199532" y="63"/>
                  </a:lnTo>
                  <a:cubicBezTo>
                    <a:pt x="193981" y="63"/>
                    <a:pt x="191206" y="63"/>
                    <a:pt x="188431" y="6306"/>
                  </a:cubicBezTo>
                  <a:lnTo>
                    <a:pt x="127880" y="13840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BFED89D0-BBE1-F420-B161-ABB456B43A1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385031" y="3869333"/>
              <a:ext cx="90068" cy="78837"/>
            </a:xfrm>
            <a:custGeom>
              <a:avLst/>
              <a:gdLst>
                <a:gd name="connsiteX0" fmla="*/ 63985 w 90068"/>
                <a:gd name="connsiteY0" fmla="*/ 10373 h 78837"/>
                <a:gd name="connsiteX1" fmla="*/ 45795 w 90068"/>
                <a:gd name="connsiteY1" fmla="*/ 59 h 78837"/>
                <a:gd name="connsiteX2" fmla="*/ 231 w 90068"/>
                <a:gd name="connsiteY2" fmla="*/ 49879 h 78837"/>
                <a:gd name="connsiteX3" fmla="*/ 26898 w 90068"/>
                <a:gd name="connsiteY3" fmla="*/ 78896 h 78837"/>
                <a:gd name="connsiteX4" fmla="*/ 51976 w 90068"/>
                <a:gd name="connsiteY4" fmla="*/ 66660 h 78837"/>
                <a:gd name="connsiteX5" fmla="*/ 70167 w 90068"/>
                <a:gd name="connsiteY5" fmla="*/ 78896 h 78837"/>
                <a:gd name="connsiteX6" fmla="*/ 84118 w 90068"/>
                <a:gd name="connsiteY6" fmla="*/ 69632 h 78837"/>
                <a:gd name="connsiteX7" fmla="*/ 90300 w 90068"/>
                <a:gd name="connsiteY7" fmla="*/ 52151 h 78837"/>
                <a:gd name="connsiteX8" fmla="*/ 87474 w 90068"/>
                <a:gd name="connsiteY8" fmla="*/ 49879 h 78837"/>
                <a:gd name="connsiteX9" fmla="*/ 83589 w 90068"/>
                <a:gd name="connsiteY9" fmla="*/ 55298 h 78837"/>
                <a:gd name="connsiteX10" fmla="*/ 70696 w 90068"/>
                <a:gd name="connsiteY10" fmla="*/ 74002 h 78837"/>
                <a:gd name="connsiteX11" fmla="*/ 64868 w 90068"/>
                <a:gd name="connsiteY11" fmla="*/ 65436 h 78837"/>
                <a:gd name="connsiteX12" fmla="*/ 67517 w 90068"/>
                <a:gd name="connsiteY12" fmla="*/ 51627 h 78837"/>
                <a:gd name="connsiteX13" fmla="*/ 71403 w 90068"/>
                <a:gd name="connsiteY13" fmla="*/ 35894 h 78837"/>
                <a:gd name="connsiteX14" fmla="*/ 74935 w 90068"/>
                <a:gd name="connsiteY14" fmla="*/ 22609 h 78837"/>
                <a:gd name="connsiteX15" fmla="*/ 78114 w 90068"/>
                <a:gd name="connsiteY15" fmla="*/ 8974 h 78837"/>
                <a:gd name="connsiteX16" fmla="*/ 72109 w 90068"/>
                <a:gd name="connsiteY16" fmla="*/ 3380 h 78837"/>
                <a:gd name="connsiteX17" fmla="*/ 63985 w 90068"/>
                <a:gd name="connsiteY17" fmla="*/ 10373 h 78837"/>
                <a:gd name="connsiteX18" fmla="*/ 52683 w 90068"/>
                <a:gd name="connsiteY18" fmla="*/ 55298 h 78837"/>
                <a:gd name="connsiteX19" fmla="*/ 43676 w 90068"/>
                <a:gd name="connsiteY19" fmla="*/ 67009 h 78837"/>
                <a:gd name="connsiteX20" fmla="*/ 27428 w 90068"/>
                <a:gd name="connsiteY20" fmla="*/ 74002 h 78837"/>
                <a:gd name="connsiteX21" fmla="*/ 14536 w 90068"/>
                <a:gd name="connsiteY21" fmla="*/ 57046 h 78837"/>
                <a:gd name="connsiteX22" fmla="*/ 23719 w 90068"/>
                <a:gd name="connsiteY22" fmla="*/ 21560 h 78837"/>
                <a:gd name="connsiteX23" fmla="*/ 45795 w 90068"/>
                <a:gd name="connsiteY23" fmla="*/ 4954 h 78837"/>
                <a:gd name="connsiteX24" fmla="*/ 61513 w 90068"/>
                <a:gd name="connsiteY24" fmla="*/ 20162 h 78837"/>
                <a:gd name="connsiteX25" fmla="*/ 60983 w 90068"/>
                <a:gd name="connsiteY25" fmla="*/ 22609 h 78837"/>
                <a:gd name="connsiteX26" fmla="*/ 52683 w 90068"/>
                <a:gd name="connsiteY26" fmla="*/ 55298 h 7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068" h="78837">
                  <a:moveTo>
                    <a:pt x="63985" y="10373"/>
                  </a:moveTo>
                  <a:cubicBezTo>
                    <a:pt x="60277" y="4604"/>
                    <a:pt x="54272" y="59"/>
                    <a:pt x="45795" y="59"/>
                  </a:cubicBezTo>
                  <a:cubicBezTo>
                    <a:pt x="23189" y="59"/>
                    <a:pt x="231" y="24707"/>
                    <a:pt x="231" y="49879"/>
                  </a:cubicBezTo>
                  <a:cubicBezTo>
                    <a:pt x="231" y="66835"/>
                    <a:pt x="11710" y="78896"/>
                    <a:pt x="26898" y="78896"/>
                  </a:cubicBezTo>
                  <a:cubicBezTo>
                    <a:pt x="36435" y="78896"/>
                    <a:pt x="44912" y="73477"/>
                    <a:pt x="51976" y="66660"/>
                  </a:cubicBezTo>
                  <a:cubicBezTo>
                    <a:pt x="55332" y="77148"/>
                    <a:pt x="65575" y="78896"/>
                    <a:pt x="70167" y="78896"/>
                  </a:cubicBezTo>
                  <a:cubicBezTo>
                    <a:pt x="76524" y="78896"/>
                    <a:pt x="80939" y="75051"/>
                    <a:pt x="84118" y="69632"/>
                  </a:cubicBezTo>
                  <a:cubicBezTo>
                    <a:pt x="88004" y="62814"/>
                    <a:pt x="90300" y="52850"/>
                    <a:pt x="90300" y="52151"/>
                  </a:cubicBezTo>
                  <a:cubicBezTo>
                    <a:pt x="90300" y="49879"/>
                    <a:pt x="88004" y="49879"/>
                    <a:pt x="87474" y="49879"/>
                  </a:cubicBezTo>
                  <a:cubicBezTo>
                    <a:pt x="85001" y="49879"/>
                    <a:pt x="84825" y="50578"/>
                    <a:pt x="83589" y="55298"/>
                  </a:cubicBezTo>
                  <a:cubicBezTo>
                    <a:pt x="81469" y="63688"/>
                    <a:pt x="78114" y="74002"/>
                    <a:pt x="70696" y="74002"/>
                  </a:cubicBezTo>
                  <a:cubicBezTo>
                    <a:pt x="66105" y="74002"/>
                    <a:pt x="64868" y="70156"/>
                    <a:pt x="64868" y="65436"/>
                  </a:cubicBezTo>
                  <a:cubicBezTo>
                    <a:pt x="64868" y="62465"/>
                    <a:pt x="66281" y="56172"/>
                    <a:pt x="67517" y="51627"/>
                  </a:cubicBezTo>
                  <a:cubicBezTo>
                    <a:pt x="68754" y="46907"/>
                    <a:pt x="70520" y="39740"/>
                    <a:pt x="71403" y="35894"/>
                  </a:cubicBezTo>
                  <a:lnTo>
                    <a:pt x="74935" y="22609"/>
                  </a:lnTo>
                  <a:cubicBezTo>
                    <a:pt x="75995" y="18064"/>
                    <a:pt x="78114" y="9848"/>
                    <a:pt x="78114" y="8974"/>
                  </a:cubicBezTo>
                  <a:cubicBezTo>
                    <a:pt x="78114" y="5129"/>
                    <a:pt x="74935" y="3380"/>
                    <a:pt x="72109" y="3380"/>
                  </a:cubicBezTo>
                  <a:cubicBezTo>
                    <a:pt x="69107" y="3380"/>
                    <a:pt x="65045" y="5478"/>
                    <a:pt x="63985" y="10373"/>
                  </a:cubicBezTo>
                  <a:close/>
                  <a:moveTo>
                    <a:pt x="52683" y="55298"/>
                  </a:moveTo>
                  <a:cubicBezTo>
                    <a:pt x="51446" y="60192"/>
                    <a:pt x="47561" y="63688"/>
                    <a:pt x="43676" y="67009"/>
                  </a:cubicBezTo>
                  <a:cubicBezTo>
                    <a:pt x="42086" y="68408"/>
                    <a:pt x="35022" y="74002"/>
                    <a:pt x="27428" y="74002"/>
                  </a:cubicBezTo>
                  <a:cubicBezTo>
                    <a:pt x="20894" y="74002"/>
                    <a:pt x="14536" y="69457"/>
                    <a:pt x="14536" y="57046"/>
                  </a:cubicBezTo>
                  <a:cubicBezTo>
                    <a:pt x="14536" y="47781"/>
                    <a:pt x="19657" y="28552"/>
                    <a:pt x="23719" y="21560"/>
                  </a:cubicBezTo>
                  <a:cubicBezTo>
                    <a:pt x="31843" y="7576"/>
                    <a:pt x="40850" y="4954"/>
                    <a:pt x="45795" y="4954"/>
                  </a:cubicBezTo>
                  <a:cubicBezTo>
                    <a:pt x="58157" y="4954"/>
                    <a:pt x="61513" y="18239"/>
                    <a:pt x="61513" y="20162"/>
                  </a:cubicBezTo>
                  <a:cubicBezTo>
                    <a:pt x="61513" y="20861"/>
                    <a:pt x="61160" y="22085"/>
                    <a:pt x="60983" y="22609"/>
                  </a:cubicBezTo>
                  <a:lnTo>
                    <a:pt x="52683" y="5529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398E4FA2-AA82-8145-726C-827651E8930C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510689" y="3849752"/>
              <a:ext cx="58532" cy="249721"/>
            </a:xfrm>
            <a:custGeom>
              <a:avLst/>
              <a:gdLst>
                <a:gd name="connsiteX0" fmla="*/ 58768 w 58532"/>
                <a:gd name="connsiteY0" fmla="*/ 124923 h 249721"/>
                <a:gd name="connsiteX1" fmla="*/ 42116 w 58532"/>
                <a:gd name="connsiteY1" fmla="*/ 47010 h 249721"/>
                <a:gd name="connsiteX2" fmla="*/ 2759 w 58532"/>
                <a:gd name="connsiteY2" fmla="*/ 63 h 249721"/>
                <a:gd name="connsiteX3" fmla="*/ 236 w 58532"/>
                <a:gd name="connsiteY3" fmla="*/ 2560 h 249721"/>
                <a:gd name="connsiteX4" fmla="*/ 5029 w 58532"/>
                <a:gd name="connsiteY4" fmla="*/ 8304 h 249721"/>
                <a:gd name="connsiteX5" fmla="*/ 44135 w 58532"/>
                <a:gd name="connsiteY5" fmla="*/ 124923 h 249721"/>
                <a:gd name="connsiteX6" fmla="*/ 3515 w 58532"/>
                <a:gd name="connsiteY6" fmla="*/ 243042 h 249721"/>
                <a:gd name="connsiteX7" fmla="*/ 236 w 58532"/>
                <a:gd name="connsiteY7" fmla="*/ 247287 h 249721"/>
                <a:gd name="connsiteX8" fmla="*/ 2759 w 58532"/>
                <a:gd name="connsiteY8" fmla="*/ 249784 h 249721"/>
                <a:gd name="connsiteX9" fmla="*/ 42873 w 58532"/>
                <a:gd name="connsiteY9" fmla="*/ 201089 h 249721"/>
                <a:gd name="connsiteX10" fmla="*/ 58768 w 58532"/>
                <a:gd name="connsiteY10" fmla="*/ 124923 h 24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532" h="249721">
                  <a:moveTo>
                    <a:pt x="58768" y="124923"/>
                  </a:moveTo>
                  <a:cubicBezTo>
                    <a:pt x="58768" y="105445"/>
                    <a:pt x="55992" y="75229"/>
                    <a:pt x="42116" y="47010"/>
                  </a:cubicBezTo>
                  <a:cubicBezTo>
                    <a:pt x="26979" y="16295"/>
                    <a:pt x="5281" y="63"/>
                    <a:pt x="2759" y="63"/>
                  </a:cubicBezTo>
                  <a:cubicBezTo>
                    <a:pt x="1245" y="63"/>
                    <a:pt x="236" y="1062"/>
                    <a:pt x="236" y="2560"/>
                  </a:cubicBezTo>
                  <a:cubicBezTo>
                    <a:pt x="236" y="3309"/>
                    <a:pt x="236" y="3809"/>
                    <a:pt x="5029" y="8304"/>
                  </a:cubicBezTo>
                  <a:cubicBezTo>
                    <a:pt x="29754" y="33026"/>
                    <a:pt x="44135" y="72732"/>
                    <a:pt x="44135" y="124923"/>
                  </a:cubicBezTo>
                  <a:cubicBezTo>
                    <a:pt x="44135" y="167626"/>
                    <a:pt x="34800" y="211577"/>
                    <a:pt x="3515" y="243042"/>
                  </a:cubicBezTo>
                  <a:cubicBezTo>
                    <a:pt x="236" y="246038"/>
                    <a:pt x="236" y="246538"/>
                    <a:pt x="236" y="247287"/>
                  </a:cubicBezTo>
                  <a:cubicBezTo>
                    <a:pt x="236" y="248785"/>
                    <a:pt x="1245" y="249784"/>
                    <a:pt x="2759" y="249784"/>
                  </a:cubicBezTo>
                  <a:cubicBezTo>
                    <a:pt x="5281" y="249784"/>
                    <a:pt x="27988" y="232803"/>
                    <a:pt x="42873" y="201089"/>
                  </a:cubicBezTo>
                  <a:cubicBezTo>
                    <a:pt x="55740" y="173619"/>
                    <a:pt x="58768" y="145900"/>
                    <a:pt x="58768" y="124923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C514784F-DD4A-7944-740C-FE0D0BF7AB37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605549" y="3830351"/>
              <a:ext cx="78059" cy="116070"/>
            </a:xfrm>
            <a:custGeom>
              <a:avLst/>
              <a:gdLst>
                <a:gd name="connsiteX0" fmla="*/ 78299 w 78059"/>
                <a:gd name="connsiteY0" fmla="*/ 84315 h 116070"/>
                <a:gd name="connsiteX1" fmla="*/ 72295 w 78059"/>
                <a:gd name="connsiteY1" fmla="*/ 84315 h 116070"/>
                <a:gd name="connsiteX2" fmla="*/ 67703 w 78059"/>
                <a:gd name="connsiteY2" fmla="*/ 100222 h 116070"/>
                <a:gd name="connsiteX3" fmla="*/ 50219 w 78059"/>
                <a:gd name="connsiteY3" fmla="*/ 101271 h 116070"/>
                <a:gd name="connsiteX4" fmla="*/ 17723 w 78059"/>
                <a:gd name="connsiteY4" fmla="*/ 101271 h 116070"/>
                <a:gd name="connsiteX5" fmla="*/ 53045 w 78059"/>
                <a:gd name="connsiteY5" fmla="*/ 71904 h 116070"/>
                <a:gd name="connsiteX6" fmla="*/ 78299 w 78059"/>
                <a:gd name="connsiteY6" fmla="*/ 34146 h 116070"/>
                <a:gd name="connsiteX7" fmla="*/ 36973 w 78059"/>
                <a:gd name="connsiteY7" fmla="*/ 59 h 116070"/>
                <a:gd name="connsiteX8" fmla="*/ 239 w 78059"/>
                <a:gd name="connsiteY8" fmla="*/ 31349 h 116070"/>
                <a:gd name="connsiteX9" fmla="*/ 9600 w 78059"/>
                <a:gd name="connsiteY9" fmla="*/ 41138 h 116070"/>
                <a:gd name="connsiteX10" fmla="*/ 18960 w 78059"/>
                <a:gd name="connsiteY10" fmla="*/ 31874 h 116070"/>
                <a:gd name="connsiteX11" fmla="*/ 8540 w 78059"/>
                <a:gd name="connsiteY11" fmla="*/ 22609 h 116070"/>
                <a:gd name="connsiteX12" fmla="*/ 34324 w 78059"/>
                <a:gd name="connsiteY12" fmla="*/ 6352 h 116070"/>
                <a:gd name="connsiteX13" fmla="*/ 61168 w 78059"/>
                <a:gd name="connsiteY13" fmla="*/ 34146 h 116070"/>
                <a:gd name="connsiteX14" fmla="*/ 44567 w 78059"/>
                <a:gd name="connsiteY14" fmla="*/ 67709 h 116070"/>
                <a:gd name="connsiteX15" fmla="*/ 2006 w 78059"/>
                <a:gd name="connsiteY15" fmla="*/ 109312 h 116070"/>
                <a:gd name="connsiteX16" fmla="*/ 239 w 78059"/>
                <a:gd name="connsiteY16" fmla="*/ 116130 h 116070"/>
                <a:gd name="connsiteX17" fmla="*/ 73001 w 78059"/>
                <a:gd name="connsiteY17" fmla="*/ 116130 h 116070"/>
                <a:gd name="connsiteX18" fmla="*/ 78299 w 78059"/>
                <a:gd name="connsiteY18" fmla="*/ 84315 h 11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59" h="116070">
                  <a:moveTo>
                    <a:pt x="78299" y="84315"/>
                  </a:moveTo>
                  <a:lnTo>
                    <a:pt x="72295" y="84315"/>
                  </a:lnTo>
                  <a:cubicBezTo>
                    <a:pt x="71765" y="88161"/>
                    <a:pt x="69999" y="98474"/>
                    <a:pt x="67703" y="100222"/>
                  </a:cubicBezTo>
                  <a:cubicBezTo>
                    <a:pt x="66290" y="101271"/>
                    <a:pt x="52691" y="101271"/>
                    <a:pt x="50219" y="101271"/>
                  </a:cubicBezTo>
                  <a:lnTo>
                    <a:pt x="17723" y="101271"/>
                  </a:lnTo>
                  <a:cubicBezTo>
                    <a:pt x="36267" y="85014"/>
                    <a:pt x="42448" y="80120"/>
                    <a:pt x="53045" y="71904"/>
                  </a:cubicBezTo>
                  <a:cubicBezTo>
                    <a:pt x="66113" y="61590"/>
                    <a:pt x="78299" y="50753"/>
                    <a:pt x="78299" y="34146"/>
                  </a:cubicBezTo>
                  <a:cubicBezTo>
                    <a:pt x="78299" y="12995"/>
                    <a:pt x="59579" y="59"/>
                    <a:pt x="36973" y="59"/>
                  </a:cubicBezTo>
                  <a:cubicBezTo>
                    <a:pt x="15074" y="59"/>
                    <a:pt x="239" y="15267"/>
                    <a:pt x="239" y="31349"/>
                  </a:cubicBezTo>
                  <a:cubicBezTo>
                    <a:pt x="239" y="40264"/>
                    <a:pt x="7834" y="41138"/>
                    <a:pt x="9600" y="41138"/>
                  </a:cubicBezTo>
                  <a:cubicBezTo>
                    <a:pt x="13838" y="41138"/>
                    <a:pt x="18960" y="38167"/>
                    <a:pt x="18960" y="31874"/>
                  </a:cubicBezTo>
                  <a:cubicBezTo>
                    <a:pt x="18960" y="28727"/>
                    <a:pt x="17723" y="22609"/>
                    <a:pt x="8540" y="22609"/>
                  </a:cubicBezTo>
                  <a:cubicBezTo>
                    <a:pt x="14015" y="10198"/>
                    <a:pt x="26024" y="6352"/>
                    <a:pt x="34324" y="6352"/>
                  </a:cubicBezTo>
                  <a:cubicBezTo>
                    <a:pt x="51985" y="6352"/>
                    <a:pt x="61168" y="19987"/>
                    <a:pt x="61168" y="34146"/>
                  </a:cubicBezTo>
                  <a:cubicBezTo>
                    <a:pt x="61168" y="49354"/>
                    <a:pt x="50219" y="61416"/>
                    <a:pt x="44567" y="67709"/>
                  </a:cubicBezTo>
                  <a:lnTo>
                    <a:pt x="2006" y="109312"/>
                  </a:lnTo>
                  <a:cubicBezTo>
                    <a:pt x="239" y="110886"/>
                    <a:pt x="239" y="111235"/>
                    <a:pt x="239" y="116130"/>
                  </a:cubicBezTo>
                  <a:lnTo>
                    <a:pt x="73001" y="116130"/>
                  </a:lnTo>
                  <a:lnTo>
                    <a:pt x="78299" y="8431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E899923A-2281-9D97-C31D-22D65CC5205E}"/>
              </a:ext>
            </a:extLst>
          </p:cNvPr>
          <p:cNvSpPr txBox="1"/>
          <p:nvPr/>
        </p:nvSpPr>
        <p:spPr>
          <a:xfrm>
            <a:off x="2801032" y="3264539"/>
            <a:ext cx="316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Heisenberg exchange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1EB1FFD-C038-B208-A06C-662692EE7E55}"/>
              </a:ext>
            </a:extLst>
          </p:cNvPr>
          <p:cNvSpPr txBox="1"/>
          <p:nvPr/>
        </p:nvSpPr>
        <p:spPr>
          <a:xfrm>
            <a:off x="6096000" y="3255926"/>
            <a:ext cx="2408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Uniaxial anisotropy</a:t>
            </a: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4BC8245B-693C-179D-4E65-893AA0D8077D}"/>
              </a:ext>
            </a:extLst>
          </p:cNvPr>
          <p:cNvCxnSpPr>
            <a:cxnSpLocks/>
          </p:cNvCxnSpPr>
          <p:nvPr/>
        </p:nvCxnSpPr>
        <p:spPr>
          <a:xfrm flipH="1">
            <a:off x="4115979" y="2769019"/>
            <a:ext cx="309660" cy="3923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484740B-A44E-EFB2-C592-4529319137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22000" y="2733243"/>
            <a:ext cx="309660" cy="3923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2DB00D4-EBF8-0475-8105-2456ADBAA673}"/>
              </a:ext>
            </a:extLst>
          </p:cNvPr>
          <p:cNvSpPr txBox="1"/>
          <p:nvPr/>
        </p:nvSpPr>
        <p:spPr>
          <a:xfrm>
            <a:off x="2901394" y="4071762"/>
            <a:ext cx="4467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In general:</a:t>
            </a:r>
          </a:p>
        </p:txBody>
      </p:sp>
      <p:grpSp>
        <p:nvGrpSpPr>
          <p:cNvPr id="941" name="Group 940" descr="\documentclass{article}&#10;\usepackage{amsmath}&#10;\usepackage{amsfonts}&#10;\pagestyle{empty}&#10;\begin{document}&#10;&#10;&#10;$H = \sum\limits_{ab} H^{ab,(2)}_{ij} M^a_i M^b_j +&#10; \sum\limits_{abcd} H^{abcd,(4)}_{ijkl} M^a_i M^b_j M^c_k M^d_l + \ldots$&#10;&#10;\end{document}" title="IguanaTex Vector Display">
            <a:extLst>
              <a:ext uri="{FF2B5EF4-FFF2-40B4-BE49-F238E27FC236}">
                <a16:creationId xmlns:a16="http://schemas.microsoft.com/office/drawing/2014/main" id="{6998F780-2881-8467-7412-0E9EC3B4861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980965" y="4739387"/>
            <a:ext cx="6222879" cy="507532"/>
            <a:chOff x="5196863" y="6646964"/>
            <a:chExt cx="6222879" cy="507532"/>
          </a:xfrm>
        </p:grpSpPr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B2B79449-C015-3C16-40D6-75588CDBBCE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196863" y="6740834"/>
              <a:ext cx="213069" cy="177382"/>
            </a:xfrm>
            <a:custGeom>
              <a:avLst/>
              <a:gdLst>
                <a:gd name="connsiteX0" fmla="*/ 183286 w 213069"/>
                <a:gd name="connsiteY0" fmla="*/ 20061 h 177382"/>
                <a:gd name="connsiteX1" fmla="*/ 204542 w 213069"/>
                <a:gd name="connsiteY1" fmla="*/ 8114 h 177382"/>
                <a:gd name="connsiteX2" fmla="*/ 213146 w 213069"/>
                <a:gd name="connsiteY2" fmla="*/ 2920 h 177382"/>
                <a:gd name="connsiteX3" fmla="*/ 209603 w 213069"/>
                <a:gd name="connsiteY3" fmla="*/ 63 h 177382"/>
                <a:gd name="connsiteX4" fmla="*/ 177213 w 213069"/>
                <a:gd name="connsiteY4" fmla="*/ 842 h 177382"/>
                <a:gd name="connsiteX5" fmla="*/ 144569 w 213069"/>
                <a:gd name="connsiteY5" fmla="*/ 63 h 177382"/>
                <a:gd name="connsiteX6" fmla="*/ 139761 w 213069"/>
                <a:gd name="connsiteY6" fmla="*/ 5257 h 177382"/>
                <a:gd name="connsiteX7" fmla="*/ 146846 w 213069"/>
                <a:gd name="connsiteY7" fmla="*/ 8114 h 177382"/>
                <a:gd name="connsiteX8" fmla="*/ 156462 w 213069"/>
                <a:gd name="connsiteY8" fmla="*/ 8634 h 177382"/>
                <a:gd name="connsiteX9" fmla="*/ 163295 w 213069"/>
                <a:gd name="connsiteY9" fmla="*/ 12789 h 177382"/>
                <a:gd name="connsiteX10" fmla="*/ 162283 w 213069"/>
                <a:gd name="connsiteY10" fmla="*/ 17723 h 177382"/>
                <a:gd name="connsiteX11" fmla="*/ 147100 w 213069"/>
                <a:gd name="connsiteY11" fmla="*/ 81093 h 177382"/>
                <a:gd name="connsiteX12" fmla="*/ 69919 w 213069"/>
                <a:gd name="connsiteY12" fmla="*/ 81093 h 177382"/>
                <a:gd name="connsiteX13" fmla="*/ 84849 w 213069"/>
                <a:gd name="connsiteY13" fmla="*/ 20061 h 177382"/>
                <a:gd name="connsiteX14" fmla="*/ 106105 w 213069"/>
                <a:gd name="connsiteY14" fmla="*/ 8114 h 177382"/>
                <a:gd name="connsiteX15" fmla="*/ 114709 w 213069"/>
                <a:gd name="connsiteY15" fmla="*/ 2920 h 177382"/>
                <a:gd name="connsiteX16" fmla="*/ 111166 w 213069"/>
                <a:gd name="connsiteY16" fmla="*/ 63 h 177382"/>
                <a:gd name="connsiteX17" fmla="*/ 78776 w 213069"/>
                <a:gd name="connsiteY17" fmla="*/ 842 h 177382"/>
                <a:gd name="connsiteX18" fmla="*/ 46132 w 213069"/>
                <a:gd name="connsiteY18" fmla="*/ 63 h 177382"/>
                <a:gd name="connsiteX19" fmla="*/ 41324 w 213069"/>
                <a:gd name="connsiteY19" fmla="*/ 5257 h 177382"/>
                <a:gd name="connsiteX20" fmla="*/ 48410 w 213069"/>
                <a:gd name="connsiteY20" fmla="*/ 8114 h 177382"/>
                <a:gd name="connsiteX21" fmla="*/ 58025 w 213069"/>
                <a:gd name="connsiteY21" fmla="*/ 8634 h 177382"/>
                <a:gd name="connsiteX22" fmla="*/ 64858 w 213069"/>
                <a:gd name="connsiteY22" fmla="*/ 12789 h 177382"/>
                <a:gd name="connsiteX23" fmla="*/ 63846 w 213069"/>
                <a:gd name="connsiteY23" fmla="*/ 17723 h 177382"/>
                <a:gd name="connsiteX24" fmla="*/ 29937 w 213069"/>
                <a:gd name="connsiteY24" fmla="*/ 157188 h 177382"/>
                <a:gd name="connsiteX25" fmla="*/ 6909 w 213069"/>
                <a:gd name="connsiteY25" fmla="*/ 169394 h 177382"/>
                <a:gd name="connsiteX26" fmla="*/ 77 w 213069"/>
                <a:gd name="connsiteY26" fmla="*/ 174589 h 177382"/>
                <a:gd name="connsiteX27" fmla="*/ 3619 w 213069"/>
                <a:gd name="connsiteY27" fmla="*/ 177445 h 177382"/>
                <a:gd name="connsiteX28" fmla="*/ 35757 w 213069"/>
                <a:gd name="connsiteY28" fmla="*/ 176666 h 177382"/>
                <a:gd name="connsiteX29" fmla="*/ 51952 w 213069"/>
                <a:gd name="connsiteY29" fmla="*/ 176926 h 177382"/>
                <a:gd name="connsiteX30" fmla="*/ 68401 w 213069"/>
                <a:gd name="connsiteY30" fmla="*/ 177445 h 177382"/>
                <a:gd name="connsiteX31" fmla="*/ 73462 w 213069"/>
                <a:gd name="connsiteY31" fmla="*/ 172251 h 177382"/>
                <a:gd name="connsiteX32" fmla="*/ 66376 w 213069"/>
                <a:gd name="connsiteY32" fmla="*/ 169394 h 177382"/>
                <a:gd name="connsiteX33" fmla="*/ 49928 w 213069"/>
                <a:gd name="connsiteY33" fmla="*/ 164720 h 177382"/>
                <a:gd name="connsiteX34" fmla="*/ 50687 w 213069"/>
                <a:gd name="connsiteY34" fmla="*/ 160304 h 177382"/>
                <a:gd name="connsiteX35" fmla="*/ 67894 w 213069"/>
                <a:gd name="connsiteY35" fmla="*/ 89144 h 177382"/>
                <a:gd name="connsiteX36" fmla="*/ 145075 w 213069"/>
                <a:gd name="connsiteY36" fmla="*/ 89144 h 177382"/>
                <a:gd name="connsiteX37" fmla="*/ 127615 w 213069"/>
                <a:gd name="connsiteY37" fmla="*/ 160824 h 177382"/>
                <a:gd name="connsiteX38" fmla="*/ 104587 w 213069"/>
                <a:gd name="connsiteY38" fmla="*/ 169394 h 177382"/>
                <a:gd name="connsiteX39" fmla="*/ 98514 w 213069"/>
                <a:gd name="connsiteY39" fmla="*/ 174589 h 177382"/>
                <a:gd name="connsiteX40" fmla="*/ 102056 w 213069"/>
                <a:gd name="connsiteY40" fmla="*/ 177445 h 177382"/>
                <a:gd name="connsiteX41" fmla="*/ 134194 w 213069"/>
                <a:gd name="connsiteY41" fmla="*/ 176666 h 177382"/>
                <a:gd name="connsiteX42" fmla="*/ 150389 w 213069"/>
                <a:gd name="connsiteY42" fmla="*/ 176926 h 177382"/>
                <a:gd name="connsiteX43" fmla="*/ 166838 w 213069"/>
                <a:gd name="connsiteY43" fmla="*/ 177445 h 177382"/>
                <a:gd name="connsiteX44" fmla="*/ 171899 w 213069"/>
                <a:gd name="connsiteY44" fmla="*/ 172251 h 177382"/>
                <a:gd name="connsiteX45" fmla="*/ 164813 w 213069"/>
                <a:gd name="connsiteY45" fmla="*/ 169394 h 177382"/>
                <a:gd name="connsiteX46" fmla="*/ 148365 w 213069"/>
                <a:gd name="connsiteY46" fmla="*/ 164720 h 177382"/>
                <a:gd name="connsiteX47" fmla="*/ 149124 w 213069"/>
                <a:gd name="connsiteY47" fmla="*/ 160304 h 177382"/>
                <a:gd name="connsiteX48" fmla="*/ 183286 w 213069"/>
                <a:gd name="connsiteY48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9" h="177382">
                  <a:moveTo>
                    <a:pt x="183286" y="20061"/>
                  </a:moveTo>
                  <a:cubicBezTo>
                    <a:pt x="185563" y="10711"/>
                    <a:pt x="186069" y="8114"/>
                    <a:pt x="204542" y="8114"/>
                  </a:cubicBezTo>
                  <a:cubicBezTo>
                    <a:pt x="211121" y="8114"/>
                    <a:pt x="213146" y="8114"/>
                    <a:pt x="213146" y="2920"/>
                  </a:cubicBezTo>
                  <a:cubicBezTo>
                    <a:pt x="213146" y="63"/>
                    <a:pt x="210362" y="63"/>
                    <a:pt x="209603" y="63"/>
                  </a:cubicBezTo>
                  <a:cubicBezTo>
                    <a:pt x="202518" y="63"/>
                    <a:pt x="184298" y="842"/>
                    <a:pt x="177213" y="842"/>
                  </a:cubicBezTo>
                  <a:cubicBezTo>
                    <a:pt x="169874" y="842"/>
                    <a:pt x="151907" y="63"/>
                    <a:pt x="144569" y="63"/>
                  </a:cubicBezTo>
                  <a:cubicBezTo>
                    <a:pt x="142545" y="63"/>
                    <a:pt x="139761" y="63"/>
                    <a:pt x="139761" y="5257"/>
                  </a:cubicBezTo>
                  <a:cubicBezTo>
                    <a:pt x="139761" y="8114"/>
                    <a:pt x="142038" y="8114"/>
                    <a:pt x="146846" y="8114"/>
                  </a:cubicBezTo>
                  <a:cubicBezTo>
                    <a:pt x="147353" y="8114"/>
                    <a:pt x="152161" y="8114"/>
                    <a:pt x="156462" y="8634"/>
                  </a:cubicBezTo>
                  <a:cubicBezTo>
                    <a:pt x="161017" y="9153"/>
                    <a:pt x="163295" y="9413"/>
                    <a:pt x="163295" y="12789"/>
                  </a:cubicBezTo>
                  <a:cubicBezTo>
                    <a:pt x="163295" y="13828"/>
                    <a:pt x="163042" y="14347"/>
                    <a:pt x="162283" y="17723"/>
                  </a:cubicBezTo>
                  <a:lnTo>
                    <a:pt x="147100" y="81093"/>
                  </a:lnTo>
                  <a:lnTo>
                    <a:pt x="69919" y="81093"/>
                  </a:lnTo>
                  <a:lnTo>
                    <a:pt x="84849" y="20061"/>
                  </a:lnTo>
                  <a:cubicBezTo>
                    <a:pt x="87126" y="10711"/>
                    <a:pt x="87885" y="8114"/>
                    <a:pt x="106105" y="8114"/>
                  </a:cubicBezTo>
                  <a:cubicBezTo>
                    <a:pt x="112685" y="8114"/>
                    <a:pt x="114709" y="8114"/>
                    <a:pt x="114709" y="2920"/>
                  </a:cubicBezTo>
                  <a:cubicBezTo>
                    <a:pt x="114709" y="63"/>
                    <a:pt x="111925" y="63"/>
                    <a:pt x="111166" y="63"/>
                  </a:cubicBezTo>
                  <a:cubicBezTo>
                    <a:pt x="104081" y="63"/>
                    <a:pt x="85861" y="842"/>
                    <a:pt x="78776" y="842"/>
                  </a:cubicBezTo>
                  <a:cubicBezTo>
                    <a:pt x="71437" y="842"/>
                    <a:pt x="53471" y="63"/>
                    <a:pt x="46132" y="63"/>
                  </a:cubicBezTo>
                  <a:cubicBezTo>
                    <a:pt x="44108" y="63"/>
                    <a:pt x="41324" y="63"/>
                    <a:pt x="41324" y="5257"/>
                  </a:cubicBezTo>
                  <a:cubicBezTo>
                    <a:pt x="41324" y="8114"/>
                    <a:pt x="43602" y="8114"/>
                    <a:pt x="48410" y="8114"/>
                  </a:cubicBezTo>
                  <a:cubicBezTo>
                    <a:pt x="48916" y="8114"/>
                    <a:pt x="53724" y="8114"/>
                    <a:pt x="58025" y="8634"/>
                  </a:cubicBezTo>
                  <a:cubicBezTo>
                    <a:pt x="62580" y="9153"/>
                    <a:pt x="64858" y="9413"/>
                    <a:pt x="64858" y="12789"/>
                  </a:cubicBezTo>
                  <a:cubicBezTo>
                    <a:pt x="64858" y="13828"/>
                    <a:pt x="64605" y="14607"/>
                    <a:pt x="63846" y="17723"/>
                  </a:cubicBezTo>
                  <a:lnTo>
                    <a:pt x="29937" y="157188"/>
                  </a:lnTo>
                  <a:cubicBezTo>
                    <a:pt x="27406" y="167317"/>
                    <a:pt x="26900" y="169394"/>
                    <a:pt x="6909" y="169394"/>
                  </a:cubicBezTo>
                  <a:cubicBezTo>
                    <a:pt x="2354" y="169394"/>
                    <a:pt x="77" y="169394"/>
                    <a:pt x="77" y="174589"/>
                  </a:cubicBezTo>
                  <a:cubicBezTo>
                    <a:pt x="77" y="177445"/>
                    <a:pt x="3113" y="177445"/>
                    <a:pt x="3619" y="177445"/>
                  </a:cubicBezTo>
                  <a:cubicBezTo>
                    <a:pt x="10705" y="177445"/>
                    <a:pt x="28671" y="176666"/>
                    <a:pt x="35757" y="176666"/>
                  </a:cubicBezTo>
                  <a:cubicBezTo>
                    <a:pt x="41071" y="176666"/>
                    <a:pt x="46638" y="176926"/>
                    <a:pt x="51952" y="176926"/>
                  </a:cubicBezTo>
                  <a:cubicBezTo>
                    <a:pt x="57519" y="176926"/>
                    <a:pt x="63086" y="177445"/>
                    <a:pt x="68401" y="177445"/>
                  </a:cubicBezTo>
                  <a:cubicBezTo>
                    <a:pt x="70425" y="177445"/>
                    <a:pt x="73462" y="177445"/>
                    <a:pt x="73462" y="172251"/>
                  </a:cubicBezTo>
                  <a:cubicBezTo>
                    <a:pt x="73462" y="169394"/>
                    <a:pt x="71184" y="169394"/>
                    <a:pt x="66376" y="169394"/>
                  </a:cubicBezTo>
                  <a:cubicBezTo>
                    <a:pt x="57013" y="169394"/>
                    <a:pt x="49928" y="169394"/>
                    <a:pt x="49928" y="164720"/>
                  </a:cubicBezTo>
                  <a:cubicBezTo>
                    <a:pt x="49928" y="163161"/>
                    <a:pt x="50434" y="161863"/>
                    <a:pt x="50687" y="160304"/>
                  </a:cubicBezTo>
                  <a:lnTo>
                    <a:pt x="67894" y="89144"/>
                  </a:lnTo>
                  <a:lnTo>
                    <a:pt x="145075" y="89144"/>
                  </a:lnTo>
                  <a:cubicBezTo>
                    <a:pt x="134447" y="132256"/>
                    <a:pt x="128627" y="156928"/>
                    <a:pt x="127615" y="160824"/>
                  </a:cubicBezTo>
                  <a:cubicBezTo>
                    <a:pt x="125084" y="169135"/>
                    <a:pt x="120276" y="169394"/>
                    <a:pt x="104587" y="169394"/>
                  </a:cubicBezTo>
                  <a:cubicBezTo>
                    <a:pt x="100791" y="169394"/>
                    <a:pt x="98514" y="169394"/>
                    <a:pt x="98514" y="174589"/>
                  </a:cubicBezTo>
                  <a:cubicBezTo>
                    <a:pt x="98514" y="177445"/>
                    <a:pt x="101550" y="177445"/>
                    <a:pt x="102056" y="177445"/>
                  </a:cubicBezTo>
                  <a:cubicBezTo>
                    <a:pt x="109142" y="177445"/>
                    <a:pt x="127108" y="176666"/>
                    <a:pt x="134194" y="176666"/>
                  </a:cubicBezTo>
                  <a:cubicBezTo>
                    <a:pt x="139508" y="176666"/>
                    <a:pt x="145075" y="176926"/>
                    <a:pt x="150389" y="176926"/>
                  </a:cubicBezTo>
                  <a:cubicBezTo>
                    <a:pt x="155956" y="176926"/>
                    <a:pt x="161523" y="177445"/>
                    <a:pt x="166838" y="177445"/>
                  </a:cubicBezTo>
                  <a:cubicBezTo>
                    <a:pt x="168862" y="177445"/>
                    <a:pt x="171899" y="177445"/>
                    <a:pt x="171899" y="172251"/>
                  </a:cubicBezTo>
                  <a:cubicBezTo>
                    <a:pt x="171899" y="169394"/>
                    <a:pt x="169621" y="169394"/>
                    <a:pt x="164813" y="169394"/>
                  </a:cubicBezTo>
                  <a:cubicBezTo>
                    <a:pt x="155450" y="169394"/>
                    <a:pt x="148365" y="169394"/>
                    <a:pt x="148365" y="164720"/>
                  </a:cubicBezTo>
                  <a:cubicBezTo>
                    <a:pt x="148365" y="163161"/>
                    <a:pt x="148871" y="161863"/>
                    <a:pt x="149124" y="160304"/>
                  </a:cubicBezTo>
                  <a:lnTo>
                    <a:pt x="183286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9199726B-BC08-6DE3-82CD-F64CE146507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502364" y="6822903"/>
              <a:ext cx="168279" cy="60772"/>
            </a:xfrm>
            <a:custGeom>
              <a:avLst/>
              <a:gdLst>
                <a:gd name="connsiteX0" fmla="*/ 159764 w 168279"/>
                <a:gd name="connsiteY0" fmla="*/ 10452 h 60772"/>
                <a:gd name="connsiteX1" fmla="*/ 168368 w 168279"/>
                <a:gd name="connsiteY1" fmla="*/ 5257 h 60772"/>
                <a:gd name="connsiteX2" fmla="*/ 160017 w 168279"/>
                <a:gd name="connsiteY2" fmla="*/ 63 h 60772"/>
                <a:gd name="connsiteX3" fmla="*/ 8439 w 168279"/>
                <a:gd name="connsiteY3" fmla="*/ 63 h 60772"/>
                <a:gd name="connsiteX4" fmla="*/ 89 w 168279"/>
                <a:gd name="connsiteY4" fmla="*/ 5257 h 60772"/>
                <a:gd name="connsiteX5" fmla="*/ 8692 w 168279"/>
                <a:gd name="connsiteY5" fmla="*/ 10452 h 60772"/>
                <a:gd name="connsiteX6" fmla="*/ 159764 w 168279"/>
                <a:gd name="connsiteY6" fmla="*/ 10452 h 60772"/>
                <a:gd name="connsiteX7" fmla="*/ 160017 w 168279"/>
                <a:gd name="connsiteY7" fmla="*/ 60835 h 60772"/>
                <a:gd name="connsiteX8" fmla="*/ 168368 w 168279"/>
                <a:gd name="connsiteY8" fmla="*/ 55641 h 60772"/>
                <a:gd name="connsiteX9" fmla="*/ 159764 w 168279"/>
                <a:gd name="connsiteY9" fmla="*/ 50447 h 60772"/>
                <a:gd name="connsiteX10" fmla="*/ 8692 w 168279"/>
                <a:gd name="connsiteY10" fmla="*/ 50447 h 60772"/>
                <a:gd name="connsiteX11" fmla="*/ 89 w 168279"/>
                <a:gd name="connsiteY11" fmla="*/ 55641 h 60772"/>
                <a:gd name="connsiteX12" fmla="*/ 8439 w 168279"/>
                <a:gd name="connsiteY12" fmla="*/ 60835 h 60772"/>
                <a:gd name="connsiteX13" fmla="*/ 160017 w 168279"/>
                <a:gd name="connsiteY13" fmla="*/ 60835 h 6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9" h="60772">
                  <a:moveTo>
                    <a:pt x="159764" y="10452"/>
                  </a:moveTo>
                  <a:cubicBezTo>
                    <a:pt x="163560" y="10452"/>
                    <a:pt x="168368" y="10452"/>
                    <a:pt x="168368" y="5257"/>
                  </a:cubicBezTo>
                  <a:cubicBezTo>
                    <a:pt x="168368" y="63"/>
                    <a:pt x="163560" y="63"/>
                    <a:pt x="160017" y="63"/>
                  </a:cubicBezTo>
                  <a:lnTo>
                    <a:pt x="8439" y="63"/>
                  </a:lnTo>
                  <a:cubicBezTo>
                    <a:pt x="4897" y="63"/>
                    <a:pt x="89" y="63"/>
                    <a:pt x="89" y="5257"/>
                  </a:cubicBezTo>
                  <a:cubicBezTo>
                    <a:pt x="89" y="10452"/>
                    <a:pt x="4897" y="10452"/>
                    <a:pt x="8692" y="10452"/>
                  </a:cubicBezTo>
                  <a:lnTo>
                    <a:pt x="159764" y="10452"/>
                  </a:lnTo>
                  <a:close/>
                  <a:moveTo>
                    <a:pt x="160017" y="60835"/>
                  </a:moveTo>
                  <a:cubicBezTo>
                    <a:pt x="163560" y="60835"/>
                    <a:pt x="168368" y="60835"/>
                    <a:pt x="168368" y="55641"/>
                  </a:cubicBezTo>
                  <a:cubicBezTo>
                    <a:pt x="168368" y="50447"/>
                    <a:pt x="163560" y="50447"/>
                    <a:pt x="159764" y="50447"/>
                  </a:cubicBezTo>
                  <a:lnTo>
                    <a:pt x="8692" y="50447"/>
                  </a:lnTo>
                  <a:cubicBezTo>
                    <a:pt x="4897" y="50447"/>
                    <a:pt x="89" y="50447"/>
                    <a:pt x="89" y="55641"/>
                  </a:cubicBezTo>
                  <a:cubicBezTo>
                    <a:pt x="89" y="60835"/>
                    <a:pt x="4897" y="60835"/>
                    <a:pt x="8439" y="60835"/>
                  </a:cubicBezTo>
                  <a:lnTo>
                    <a:pt x="160017" y="6083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6BA6B7BD-52EB-5CC6-3232-9B5F07F35DE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769473" y="6723432"/>
              <a:ext cx="238627" cy="259710"/>
            </a:xfrm>
            <a:custGeom>
              <a:avLst/>
              <a:gdLst>
                <a:gd name="connsiteX0" fmla="*/ 92463 w 238627"/>
                <a:gd name="connsiteY0" fmla="*/ 138741 h 259710"/>
                <a:gd name="connsiteX1" fmla="*/ 2630 w 238627"/>
                <a:gd name="connsiteY1" fmla="*/ 252754 h 259710"/>
                <a:gd name="connsiteX2" fmla="*/ 352 w 238627"/>
                <a:gd name="connsiteY2" fmla="*/ 256909 h 259710"/>
                <a:gd name="connsiteX3" fmla="*/ 7185 w 238627"/>
                <a:gd name="connsiteY3" fmla="*/ 259766 h 259710"/>
                <a:gd name="connsiteX4" fmla="*/ 216964 w 238627"/>
                <a:gd name="connsiteY4" fmla="*/ 259766 h 259710"/>
                <a:gd name="connsiteX5" fmla="*/ 238726 w 238627"/>
                <a:gd name="connsiteY5" fmla="*/ 195098 h 259710"/>
                <a:gd name="connsiteX6" fmla="*/ 232400 w 238627"/>
                <a:gd name="connsiteY6" fmla="*/ 195098 h 259710"/>
                <a:gd name="connsiteX7" fmla="*/ 187610 w 238627"/>
                <a:gd name="connsiteY7" fmla="*/ 237950 h 259710"/>
                <a:gd name="connsiteX8" fmla="*/ 128902 w 238627"/>
                <a:gd name="connsiteY8" fmla="*/ 245482 h 259710"/>
                <a:gd name="connsiteX9" fmla="*/ 21355 w 238627"/>
                <a:gd name="connsiteY9" fmla="*/ 245482 h 259710"/>
                <a:gd name="connsiteX10" fmla="*/ 109164 w 238627"/>
                <a:gd name="connsiteY10" fmla="*/ 134066 h 259710"/>
                <a:gd name="connsiteX11" fmla="*/ 111442 w 238627"/>
                <a:gd name="connsiteY11" fmla="*/ 129911 h 259710"/>
                <a:gd name="connsiteX12" fmla="*/ 109670 w 238627"/>
                <a:gd name="connsiteY12" fmla="*/ 126275 h 259710"/>
                <a:gd name="connsiteX13" fmla="*/ 27429 w 238627"/>
                <a:gd name="connsiteY13" fmla="*/ 10444 h 259710"/>
                <a:gd name="connsiteX14" fmla="*/ 127637 w 238627"/>
                <a:gd name="connsiteY14" fmla="*/ 10444 h 259710"/>
                <a:gd name="connsiteX15" fmla="*/ 232400 w 238627"/>
                <a:gd name="connsiteY15" fmla="*/ 60828 h 259710"/>
                <a:gd name="connsiteX16" fmla="*/ 238726 w 238627"/>
                <a:gd name="connsiteY16" fmla="*/ 60828 h 259710"/>
                <a:gd name="connsiteX17" fmla="*/ 216964 w 238627"/>
                <a:gd name="connsiteY17" fmla="*/ 56 h 259710"/>
                <a:gd name="connsiteX18" fmla="*/ 7185 w 238627"/>
                <a:gd name="connsiteY18" fmla="*/ 56 h 259710"/>
                <a:gd name="connsiteX19" fmla="*/ 99 w 238627"/>
                <a:gd name="connsiteY19" fmla="*/ 8366 h 259710"/>
                <a:gd name="connsiteX20" fmla="*/ 92463 w 238627"/>
                <a:gd name="connsiteY20" fmla="*/ 138741 h 25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627" h="259710">
                  <a:moveTo>
                    <a:pt x="92463" y="138741"/>
                  </a:moveTo>
                  <a:lnTo>
                    <a:pt x="2630" y="252754"/>
                  </a:lnTo>
                  <a:cubicBezTo>
                    <a:pt x="605" y="255351"/>
                    <a:pt x="352" y="255870"/>
                    <a:pt x="352" y="256909"/>
                  </a:cubicBezTo>
                  <a:cubicBezTo>
                    <a:pt x="352" y="259766"/>
                    <a:pt x="2630" y="259766"/>
                    <a:pt x="7185" y="259766"/>
                  </a:cubicBezTo>
                  <a:lnTo>
                    <a:pt x="216964" y="259766"/>
                  </a:lnTo>
                  <a:lnTo>
                    <a:pt x="238726" y="195098"/>
                  </a:lnTo>
                  <a:lnTo>
                    <a:pt x="232400" y="195098"/>
                  </a:lnTo>
                  <a:cubicBezTo>
                    <a:pt x="226074" y="214576"/>
                    <a:pt x="209119" y="230419"/>
                    <a:pt x="187610" y="237950"/>
                  </a:cubicBezTo>
                  <a:cubicBezTo>
                    <a:pt x="183561" y="239249"/>
                    <a:pt x="166101" y="245482"/>
                    <a:pt x="128902" y="245482"/>
                  </a:cubicBezTo>
                  <a:lnTo>
                    <a:pt x="21355" y="245482"/>
                  </a:lnTo>
                  <a:lnTo>
                    <a:pt x="109164" y="134066"/>
                  </a:lnTo>
                  <a:cubicBezTo>
                    <a:pt x="110936" y="131729"/>
                    <a:pt x="111442" y="130950"/>
                    <a:pt x="111442" y="129911"/>
                  </a:cubicBezTo>
                  <a:cubicBezTo>
                    <a:pt x="111442" y="128872"/>
                    <a:pt x="111189" y="128612"/>
                    <a:pt x="109670" y="126275"/>
                  </a:cubicBezTo>
                  <a:lnTo>
                    <a:pt x="27429" y="10444"/>
                  </a:lnTo>
                  <a:lnTo>
                    <a:pt x="127637" y="10444"/>
                  </a:lnTo>
                  <a:cubicBezTo>
                    <a:pt x="156485" y="10444"/>
                    <a:pt x="214687" y="12262"/>
                    <a:pt x="232400" y="60828"/>
                  </a:cubicBezTo>
                  <a:lnTo>
                    <a:pt x="238726" y="60828"/>
                  </a:lnTo>
                  <a:lnTo>
                    <a:pt x="216964" y="56"/>
                  </a:lnTo>
                  <a:lnTo>
                    <a:pt x="7185" y="56"/>
                  </a:lnTo>
                  <a:cubicBezTo>
                    <a:pt x="352" y="56"/>
                    <a:pt x="99" y="315"/>
                    <a:pt x="99" y="8366"/>
                  </a:cubicBezTo>
                  <a:lnTo>
                    <a:pt x="92463" y="13874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9C7020F8-AB62-3010-AF7C-90E151F1FE2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00286" y="7072506"/>
              <a:ext cx="90339" cy="81990"/>
            </a:xfrm>
            <a:custGeom>
              <a:avLst/>
              <a:gdLst>
                <a:gd name="connsiteX0" fmla="*/ 64046 w 90339"/>
                <a:gd name="connsiteY0" fmla="*/ 10798 h 81990"/>
                <a:gd name="connsiteX1" fmla="*/ 45801 w 90339"/>
                <a:gd name="connsiteY1" fmla="*/ 72 h 81990"/>
                <a:gd name="connsiteX2" fmla="*/ 100 w 90339"/>
                <a:gd name="connsiteY2" fmla="*/ 51884 h 81990"/>
                <a:gd name="connsiteX3" fmla="*/ 26848 w 90339"/>
                <a:gd name="connsiteY3" fmla="*/ 82063 h 81990"/>
                <a:gd name="connsiteX4" fmla="*/ 52001 w 90339"/>
                <a:gd name="connsiteY4" fmla="*/ 69337 h 81990"/>
                <a:gd name="connsiteX5" fmla="*/ 70246 w 90339"/>
                <a:gd name="connsiteY5" fmla="*/ 82063 h 81990"/>
                <a:gd name="connsiteX6" fmla="*/ 84240 w 90339"/>
                <a:gd name="connsiteY6" fmla="*/ 72428 h 81990"/>
                <a:gd name="connsiteX7" fmla="*/ 90440 w 90339"/>
                <a:gd name="connsiteY7" fmla="*/ 54248 h 81990"/>
                <a:gd name="connsiteX8" fmla="*/ 87606 w 90339"/>
                <a:gd name="connsiteY8" fmla="*/ 51884 h 81990"/>
                <a:gd name="connsiteX9" fmla="*/ 83709 w 90339"/>
                <a:gd name="connsiteY9" fmla="*/ 57520 h 81990"/>
                <a:gd name="connsiteX10" fmla="*/ 70778 w 90339"/>
                <a:gd name="connsiteY10" fmla="*/ 76972 h 81990"/>
                <a:gd name="connsiteX11" fmla="*/ 64932 w 90339"/>
                <a:gd name="connsiteY11" fmla="*/ 68064 h 81990"/>
                <a:gd name="connsiteX12" fmla="*/ 67589 w 90339"/>
                <a:gd name="connsiteY12" fmla="*/ 53702 h 81990"/>
                <a:gd name="connsiteX13" fmla="*/ 71486 w 90339"/>
                <a:gd name="connsiteY13" fmla="*/ 37341 h 81990"/>
                <a:gd name="connsiteX14" fmla="*/ 75029 w 90339"/>
                <a:gd name="connsiteY14" fmla="*/ 23524 h 81990"/>
                <a:gd name="connsiteX15" fmla="*/ 78217 w 90339"/>
                <a:gd name="connsiteY15" fmla="*/ 9344 h 81990"/>
                <a:gd name="connsiteX16" fmla="*/ 72195 w 90339"/>
                <a:gd name="connsiteY16" fmla="*/ 3526 h 81990"/>
                <a:gd name="connsiteX17" fmla="*/ 64046 w 90339"/>
                <a:gd name="connsiteY17" fmla="*/ 10798 h 81990"/>
                <a:gd name="connsiteX18" fmla="*/ 52710 w 90339"/>
                <a:gd name="connsiteY18" fmla="*/ 57520 h 81990"/>
                <a:gd name="connsiteX19" fmla="*/ 43676 w 90339"/>
                <a:gd name="connsiteY19" fmla="*/ 69701 h 81990"/>
                <a:gd name="connsiteX20" fmla="*/ 27379 w 90339"/>
                <a:gd name="connsiteY20" fmla="*/ 76972 h 81990"/>
                <a:gd name="connsiteX21" fmla="*/ 14448 w 90339"/>
                <a:gd name="connsiteY21" fmla="*/ 59338 h 81990"/>
                <a:gd name="connsiteX22" fmla="*/ 23660 w 90339"/>
                <a:gd name="connsiteY22" fmla="*/ 22433 h 81990"/>
                <a:gd name="connsiteX23" fmla="*/ 45801 w 90339"/>
                <a:gd name="connsiteY23" fmla="*/ 5163 h 81990"/>
                <a:gd name="connsiteX24" fmla="*/ 61567 w 90339"/>
                <a:gd name="connsiteY24" fmla="*/ 20979 h 81990"/>
                <a:gd name="connsiteX25" fmla="*/ 61035 w 90339"/>
                <a:gd name="connsiteY25" fmla="*/ 23524 h 81990"/>
                <a:gd name="connsiteX26" fmla="*/ 52710 w 90339"/>
                <a:gd name="connsiteY26" fmla="*/ 57520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046" y="10798"/>
                  </a:moveTo>
                  <a:cubicBezTo>
                    <a:pt x="60327" y="4799"/>
                    <a:pt x="54304" y="72"/>
                    <a:pt x="45801" y="72"/>
                  </a:cubicBezTo>
                  <a:cubicBezTo>
                    <a:pt x="23128" y="72"/>
                    <a:pt x="100" y="25706"/>
                    <a:pt x="100" y="51884"/>
                  </a:cubicBezTo>
                  <a:cubicBezTo>
                    <a:pt x="100" y="69519"/>
                    <a:pt x="11614" y="82063"/>
                    <a:pt x="26848" y="82063"/>
                  </a:cubicBezTo>
                  <a:cubicBezTo>
                    <a:pt x="36413" y="82063"/>
                    <a:pt x="44916" y="76427"/>
                    <a:pt x="52001" y="69337"/>
                  </a:cubicBezTo>
                  <a:cubicBezTo>
                    <a:pt x="55367" y="80245"/>
                    <a:pt x="65641" y="82063"/>
                    <a:pt x="70246" y="82063"/>
                  </a:cubicBezTo>
                  <a:cubicBezTo>
                    <a:pt x="76623" y="82063"/>
                    <a:pt x="81052" y="78063"/>
                    <a:pt x="84240" y="72428"/>
                  </a:cubicBezTo>
                  <a:cubicBezTo>
                    <a:pt x="88137" y="65337"/>
                    <a:pt x="90440" y="54975"/>
                    <a:pt x="90440" y="54248"/>
                  </a:cubicBezTo>
                  <a:cubicBezTo>
                    <a:pt x="90440" y="51884"/>
                    <a:pt x="88137" y="51884"/>
                    <a:pt x="87606" y="51884"/>
                  </a:cubicBezTo>
                  <a:cubicBezTo>
                    <a:pt x="85126" y="51884"/>
                    <a:pt x="84949" y="52612"/>
                    <a:pt x="83709" y="57520"/>
                  </a:cubicBezTo>
                  <a:cubicBezTo>
                    <a:pt x="81583" y="66246"/>
                    <a:pt x="78217" y="76972"/>
                    <a:pt x="70778" y="76972"/>
                  </a:cubicBezTo>
                  <a:cubicBezTo>
                    <a:pt x="66172" y="76972"/>
                    <a:pt x="64932" y="72973"/>
                    <a:pt x="64932" y="68064"/>
                  </a:cubicBezTo>
                  <a:cubicBezTo>
                    <a:pt x="64932" y="64974"/>
                    <a:pt x="66349" y="58429"/>
                    <a:pt x="67589" y="53702"/>
                  </a:cubicBezTo>
                  <a:cubicBezTo>
                    <a:pt x="68829" y="48794"/>
                    <a:pt x="70601" y="41340"/>
                    <a:pt x="71486" y="37341"/>
                  </a:cubicBezTo>
                  <a:lnTo>
                    <a:pt x="75029" y="23524"/>
                  </a:lnTo>
                  <a:cubicBezTo>
                    <a:pt x="76092" y="18797"/>
                    <a:pt x="78217" y="10253"/>
                    <a:pt x="78217" y="9344"/>
                  </a:cubicBezTo>
                  <a:cubicBezTo>
                    <a:pt x="78217" y="5344"/>
                    <a:pt x="75029" y="3526"/>
                    <a:pt x="72195" y="3526"/>
                  </a:cubicBezTo>
                  <a:cubicBezTo>
                    <a:pt x="69183" y="3526"/>
                    <a:pt x="65109" y="5708"/>
                    <a:pt x="64046" y="10798"/>
                  </a:cubicBezTo>
                  <a:close/>
                  <a:moveTo>
                    <a:pt x="52710" y="57520"/>
                  </a:moveTo>
                  <a:cubicBezTo>
                    <a:pt x="51470" y="62610"/>
                    <a:pt x="47573" y="66246"/>
                    <a:pt x="43676" y="69701"/>
                  </a:cubicBezTo>
                  <a:cubicBezTo>
                    <a:pt x="42082" y="71155"/>
                    <a:pt x="34996" y="76972"/>
                    <a:pt x="27379" y="76972"/>
                  </a:cubicBezTo>
                  <a:cubicBezTo>
                    <a:pt x="20825" y="76972"/>
                    <a:pt x="14448" y="72246"/>
                    <a:pt x="14448" y="59338"/>
                  </a:cubicBezTo>
                  <a:cubicBezTo>
                    <a:pt x="14448" y="49703"/>
                    <a:pt x="19585" y="29705"/>
                    <a:pt x="23660" y="22433"/>
                  </a:cubicBezTo>
                  <a:cubicBezTo>
                    <a:pt x="31808" y="7889"/>
                    <a:pt x="40842" y="5163"/>
                    <a:pt x="45801" y="5163"/>
                  </a:cubicBezTo>
                  <a:cubicBezTo>
                    <a:pt x="58201" y="5163"/>
                    <a:pt x="61567" y="18979"/>
                    <a:pt x="61567" y="20979"/>
                  </a:cubicBezTo>
                  <a:cubicBezTo>
                    <a:pt x="61567" y="21706"/>
                    <a:pt x="61212" y="22979"/>
                    <a:pt x="61035" y="23524"/>
                  </a:cubicBezTo>
                  <a:lnTo>
                    <a:pt x="52710" y="57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5DE1B38C-689F-FDB7-ECFD-D7109FF20A8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10936" y="7026511"/>
              <a:ext cx="71740" cy="127985"/>
            </a:xfrm>
            <a:custGeom>
              <a:avLst/>
              <a:gdLst>
                <a:gd name="connsiteX0" fmla="*/ 35178 w 71740"/>
                <a:gd name="connsiteY0" fmla="*/ 5526 h 127985"/>
                <a:gd name="connsiteX1" fmla="*/ 35886 w 71740"/>
                <a:gd name="connsiteY1" fmla="*/ 2617 h 127985"/>
                <a:gd name="connsiteX2" fmla="*/ 33052 w 71740"/>
                <a:gd name="connsiteY2" fmla="*/ 72 h 127985"/>
                <a:gd name="connsiteX3" fmla="*/ 10379 w 71740"/>
                <a:gd name="connsiteY3" fmla="*/ 1890 h 127985"/>
                <a:gd name="connsiteX4" fmla="*/ 6482 w 71740"/>
                <a:gd name="connsiteY4" fmla="*/ 6072 h 127985"/>
                <a:gd name="connsiteX5" fmla="*/ 11087 w 71740"/>
                <a:gd name="connsiteY5" fmla="*/ 8617 h 127985"/>
                <a:gd name="connsiteX6" fmla="*/ 19590 w 71740"/>
                <a:gd name="connsiteY6" fmla="*/ 11344 h 127985"/>
                <a:gd name="connsiteX7" fmla="*/ 16756 w 71740"/>
                <a:gd name="connsiteY7" fmla="*/ 24069 h 127985"/>
                <a:gd name="connsiteX8" fmla="*/ 12681 w 71740"/>
                <a:gd name="connsiteY8" fmla="*/ 40795 h 127985"/>
                <a:gd name="connsiteX9" fmla="*/ 990 w 71740"/>
                <a:gd name="connsiteY9" fmla="*/ 89153 h 127985"/>
                <a:gd name="connsiteX10" fmla="*/ 105 w 71740"/>
                <a:gd name="connsiteY10" fmla="*/ 98061 h 127985"/>
                <a:gd name="connsiteX11" fmla="*/ 26144 w 71740"/>
                <a:gd name="connsiteY11" fmla="*/ 128057 h 127985"/>
                <a:gd name="connsiteX12" fmla="*/ 71845 w 71740"/>
                <a:gd name="connsiteY12" fmla="*/ 76427 h 127985"/>
                <a:gd name="connsiteX13" fmla="*/ 45274 w 71740"/>
                <a:gd name="connsiteY13" fmla="*/ 46067 h 127985"/>
                <a:gd name="connsiteX14" fmla="*/ 22955 w 71740"/>
                <a:gd name="connsiteY14" fmla="*/ 56066 h 127985"/>
                <a:gd name="connsiteX15" fmla="*/ 35178 w 71740"/>
                <a:gd name="connsiteY15" fmla="*/ 5526 h 127985"/>
                <a:gd name="connsiteX16" fmla="*/ 26321 w 71740"/>
                <a:gd name="connsiteY16" fmla="*/ 122967 h 127985"/>
                <a:gd name="connsiteX17" fmla="*/ 12681 w 71740"/>
                <a:gd name="connsiteY17" fmla="*/ 104424 h 127985"/>
                <a:gd name="connsiteX18" fmla="*/ 19235 w 71740"/>
                <a:gd name="connsiteY18" fmla="*/ 70973 h 127985"/>
                <a:gd name="connsiteX19" fmla="*/ 23664 w 71740"/>
                <a:gd name="connsiteY19" fmla="*/ 63156 h 127985"/>
                <a:gd name="connsiteX20" fmla="*/ 44743 w 71740"/>
                <a:gd name="connsiteY20" fmla="*/ 51157 h 127985"/>
                <a:gd name="connsiteX21" fmla="*/ 57674 w 71740"/>
                <a:gd name="connsiteY21" fmla="*/ 68792 h 127985"/>
                <a:gd name="connsiteX22" fmla="*/ 48463 w 71740"/>
                <a:gd name="connsiteY22" fmla="*/ 105333 h 127985"/>
                <a:gd name="connsiteX23" fmla="*/ 26321 w 71740"/>
                <a:gd name="connsiteY23" fmla="*/ 122967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178" y="5526"/>
                  </a:moveTo>
                  <a:cubicBezTo>
                    <a:pt x="35355" y="5163"/>
                    <a:pt x="35886" y="2799"/>
                    <a:pt x="35886" y="2617"/>
                  </a:cubicBezTo>
                  <a:cubicBezTo>
                    <a:pt x="35886" y="1708"/>
                    <a:pt x="35178" y="72"/>
                    <a:pt x="33052" y="72"/>
                  </a:cubicBezTo>
                  <a:cubicBezTo>
                    <a:pt x="29509" y="72"/>
                    <a:pt x="14807" y="1527"/>
                    <a:pt x="10379" y="1890"/>
                  </a:cubicBezTo>
                  <a:cubicBezTo>
                    <a:pt x="8962" y="2072"/>
                    <a:pt x="6482" y="2254"/>
                    <a:pt x="6482" y="6072"/>
                  </a:cubicBezTo>
                  <a:cubicBezTo>
                    <a:pt x="6482" y="8617"/>
                    <a:pt x="8962" y="8617"/>
                    <a:pt x="11087" y="8617"/>
                  </a:cubicBezTo>
                  <a:cubicBezTo>
                    <a:pt x="19590" y="8617"/>
                    <a:pt x="19590" y="9889"/>
                    <a:pt x="19590" y="11344"/>
                  </a:cubicBezTo>
                  <a:cubicBezTo>
                    <a:pt x="19590" y="12616"/>
                    <a:pt x="17818" y="19888"/>
                    <a:pt x="16756" y="24069"/>
                  </a:cubicBezTo>
                  <a:lnTo>
                    <a:pt x="12681" y="40795"/>
                  </a:lnTo>
                  <a:cubicBezTo>
                    <a:pt x="11087" y="46976"/>
                    <a:pt x="1345" y="86789"/>
                    <a:pt x="990" y="89153"/>
                  </a:cubicBezTo>
                  <a:cubicBezTo>
                    <a:pt x="105" y="93516"/>
                    <a:pt x="105" y="95879"/>
                    <a:pt x="105" y="98061"/>
                  </a:cubicBezTo>
                  <a:cubicBezTo>
                    <a:pt x="105" y="116422"/>
                    <a:pt x="11441" y="128057"/>
                    <a:pt x="26144" y="128057"/>
                  </a:cubicBezTo>
                  <a:cubicBezTo>
                    <a:pt x="48286" y="128057"/>
                    <a:pt x="71845" y="103333"/>
                    <a:pt x="71845" y="76427"/>
                  </a:cubicBezTo>
                  <a:cubicBezTo>
                    <a:pt x="71845" y="55157"/>
                    <a:pt x="57497" y="46067"/>
                    <a:pt x="45274" y="46067"/>
                  </a:cubicBezTo>
                  <a:cubicBezTo>
                    <a:pt x="36063" y="46067"/>
                    <a:pt x="28269" y="51339"/>
                    <a:pt x="22955" y="56066"/>
                  </a:cubicBezTo>
                  <a:lnTo>
                    <a:pt x="35178" y="5526"/>
                  </a:lnTo>
                  <a:close/>
                  <a:moveTo>
                    <a:pt x="26321" y="122967"/>
                  </a:moveTo>
                  <a:cubicBezTo>
                    <a:pt x="17641" y="122967"/>
                    <a:pt x="12681" y="115150"/>
                    <a:pt x="12681" y="104424"/>
                  </a:cubicBezTo>
                  <a:cubicBezTo>
                    <a:pt x="12681" y="97697"/>
                    <a:pt x="14276" y="91516"/>
                    <a:pt x="19235" y="70973"/>
                  </a:cubicBezTo>
                  <a:cubicBezTo>
                    <a:pt x="20298" y="67519"/>
                    <a:pt x="20298" y="67155"/>
                    <a:pt x="23664" y="63156"/>
                  </a:cubicBezTo>
                  <a:cubicBezTo>
                    <a:pt x="30395" y="55157"/>
                    <a:pt x="38366" y="51157"/>
                    <a:pt x="44743" y="51157"/>
                  </a:cubicBezTo>
                  <a:cubicBezTo>
                    <a:pt x="51651" y="51157"/>
                    <a:pt x="57674" y="56429"/>
                    <a:pt x="57674" y="68792"/>
                  </a:cubicBezTo>
                  <a:cubicBezTo>
                    <a:pt x="57674" y="76245"/>
                    <a:pt x="53777" y="94789"/>
                    <a:pt x="48463" y="105333"/>
                  </a:cubicBezTo>
                  <a:cubicBezTo>
                    <a:pt x="44212" y="114241"/>
                    <a:pt x="35355" y="122967"/>
                    <a:pt x="26321" y="122967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BB03F13D-CCE7-46A7-3F2E-E1A7E357406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74456" y="6740834"/>
              <a:ext cx="213069" cy="177382"/>
            </a:xfrm>
            <a:custGeom>
              <a:avLst/>
              <a:gdLst>
                <a:gd name="connsiteX0" fmla="*/ 183320 w 213069"/>
                <a:gd name="connsiteY0" fmla="*/ 20061 h 177382"/>
                <a:gd name="connsiteX1" fmla="*/ 204577 w 213069"/>
                <a:gd name="connsiteY1" fmla="*/ 8114 h 177382"/>
                <a:gd name="connsiteX2" fmla="*/ 213180 w 213069"/>
                <a:gd name="connsiteY2" fmla="*/ 2920 h 177382"/>
                <a:gd name="connsiteX3" fmla="*/ 209638 w 213069"/>
                <a:gd name="connsiteY3" fmla="*/ 63 h 177382"/>
                <a:gd name="connsiteX4" fmla="*/ 177247 w 213069"/>
                <a:gd name="connsiteY4" fmla="*/ 842 h 177382"/>
                <a:gd name="connsiteX5" fmla="*/ 144604 w 213069"/>
                <a:gd name="connsiteY5" fmla="*/ 63 h 177382"/>
                <a:gd name="connsiteX6" fmla="*/ 139796 w 213069"/>
                <a:gd name="connsiteY6" fmla="*/ 5257 h 177382"/>
                <a:gd name="connsiteX7" fmla="*/ 146881 w 213069"/>
                <a:gd name="connsiteY7" fmla="*/ 8114 h 177382"/>
                <a:gd name="connsiteX8" fmla="*/ 156497 w 213069"/>
                <a:gd name="connsiteY8" fmla="*/ 8634 h 177382"/>
                <a:gd name="connsiteX9" fmla="*/ 163329 w 213069"/>
                <a:gd name="connsiteY9" fmla="*/ 12789 h 177382"/>
                <a:gd name="connsiteX10" fmla="*/ 162317 w 213069"/>
                <a:gd name="connsiteY10" fmla="*/ 17723 h 177382"/>
                <a:gd name="connsiteX11" fmla="*/ 147134 w 213069"/>
                <a:gd name="connsiteY11" fmla="*/ 81093 h 177382"/>
                <a:gd name="connsiteX12" fmla="*/ 69953 w 213069"/>
                <a:gd name="connsiteY12" fmla="*/ 81093 h 177382"/>
                <a:gd name="connsiteX13" fmla="*/ 84883 w 213069"/>
                <a:gd name="connsiteY13" fmla="*/ 20061 h 177382"/>
                <a:gd name="connsiteX14" fmla="*/ 106140 w 213069"/>
                <a:gd name="connsiteY14" fmla="*/ 8114 h 177382"/>
                <a:gd name="connsiteX15" fmla="*/ 114743 w 213069"/>
                <a:gd name="connsiteY15" fmla="*/ 2920 h 177382"/>
                <a:gd name="connsiteX16" fmla="*/ 111201 w 213069"/>
                <a:gd name="connsiteY16" fmla="*/ 63 h 177382"/>
                <a:gd name="connsiteX17" fmla="*/ 78810 w 213069"/>
                <a:gd name="connsiteY17" fmla="*/ 842 h 177382"/>
                <a:gd name="connsiteX18" fmla="*/ 46167 w 213069"/>
                <a:gd name="connsiteY18" fmla="*/ 63 h 177382"/>
                <a:gd name="connsiteX19" fmla="*/ 41359 w 213069"/>
                <a:gd name="connsiteY19" fmla="*/ 5257 h 177382"/>
                <a:gd name="connsiteX20" fmla="*/ 48444 w 213069"/>
                <a:gd name="connsiteY20" fmla="*/ 8114 h 177382"/>
                <a:gd name="connsiteX21" fmla="*/ 58060 w 213069"/>
                <a:gd name="connsiteY21" fmla="*/ 8634 h 177382"/>
                <a:gd name="connsiteX22" fmla="*/ 64892 w 213069"/>
                <a:gd name="connsiteY22" fmla="*/ 12789 h 177382"/>
                <a:gd name="connsiteX23" fmla="*/ 63880 w 213069"/>
                <a:gd name="connsiteY23" fmla="*/ 17723 h 177382"/>
                <a:gd name="connsiteX24" fmla="*/ 29971 w 213069"/>
                <a:gd name="connsiteY24" fmla="*/ 157188 h 177382"/>
                <a:gd name="connsiteX25" fmla="*/ 6944 w 213069"/>
                <a:gd name="connsiteY25" fmla="*/ 169394 h 177382"/>
                <a:gd name="connsiteX26" fmla="*/ 111 w 213069"/>
                <a:gd name="connsiteY26" fmla="*/ 174589 h 177382"/>
                <a:gd name="connsiteX27" fmla="*/ 3654 w 213069"/>
                <a:gd name="connsiteY27" fmla="*/ 177445 h 177382"/>
                <a:gd name="connsiteX28" fmla="*/ 35791 w 213069"/>
                <a:gd name="connsiteY28" fmla="*/ 176666 h 177382"/>
                <a:gd name="connsiteX29" fmla="*/ 51987 w 213069"/>
                <a:gd name="connsiteY29" fmla="*/ 176926 h 177382"/>
                <a:gd name="connsiteX30" fmla="*/ 68435 w 213069"/>
                <a:gd name="connsiteY30" fmla="*/ 177445 h 177382"/>
                <a:gd name="connsiteX31" fmla="*/ 73496 w 213069"/>
                <a:gd name="connsiteY31" fmla="*/ 172251 h 177382"/>
                <a:gd name="connsiteX32" fmla="*/ 66411 w 213069"/>
                <a:gd name="connsiteY32" fmla="*/ 169394 h 177382"/>
                <a:gd name="connsiteX33" fmla="*/ 49962 w 213069"/>
                <a:gd name="connsiteY33" fmla="*/ 164720 h 177382"/>
                <a:gd name="connsiteX34" fmla="*/ 50722 w 213069"/>
                <a:gd name="connsiteY34" fmla="*/ 160304 h 177382"/>
                <a:gd name="connsiteX35" fmla="*/ 67929 w 213069"/>
                <a:gd name="connsiteY35" fmla="*/ 89144 h 177382"/>
                <a:gd name="connsiteX36" fmla="*/ 145110 w 213069"/>
                <a:gd name="connsiteY36" fmla="*/ 89144 h 177382"/>
                <a:gd name="connsiteX37" fmla="*/ 127649 w 213069"/>
                <a:gd name="connsiteY37" fmla="*/ 160824 h 177382"/>
                <a:gd name="connsiteX38" fmla="*/ 104621 w 213069"/>
                <a:gd name="connsiteY38" fmla="*/ 169394 h 177382"/>
                <a:gd name="connsiteX39" fmla="*/ 98548 w 213069"/>
                <a:gd name="connsiteY39" fmla="*/ 174589 h 177382"/>
                <a:gd name="connsiteX40" fmla="*/ 102091 w 213069"/>
                <a:gd name="connsiteY40" fmla="*/ 177445 h 177382"/>
                <a:gd name="connsiteX41" fmla="*/ 134228 w 213069"/>
                <a:gd name="connsiteY41" fmla="*/ 176666 h 177382"/>
                <a:gd name="connsiteX42" fmla="*/ 150424 w 213069"/>
                <a:gd name="connsiteY42" fmla="*/ 176926 h 177382"/>
                <a:gd name="connsiteX43" fmla="*/ 166872 w 213069"/>
                <a:gd name="connsiteY43" fmla="*/ 177445 h 177382"/>
                <a:gd name="connsiteX44" fmla="*/ 171933 w 213069"/>
                <a:gd name="connsiteY44" fmla="*/ 172251 h 177382"/>
                <a:gd name="connsiteX45" fmla="*/ 164848 w 213069"/>
                <a:gd name="connsiteY45" fmla="*/ 169394 h 177382"/>
                <a:gd name="connsiteX46" fmla="*/ 148399 w 213069"/>
                <a:gd name="connsiteY46" fmla="*/ 164720 h 177382"/>
                <a:gd name="connsiteX47" fmla="*/ 149158 w 213069"/>
                <a:gd name="connsiteY47" fmla="*/ 160304 h 177382"/>
                <a:gd name="connsiteX48" fmla="*/ 183320 w 213069"/>
                <a:gd name="connsiteY48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9" h="177382">
                  <a:moveTo>
                    <a:pt x="183320" y="20061"/>
                  </a:moveTo>
                  <a:cubicBezTo>
                    <a:pt x="185598" y="10711"/>
                    <a:pt x="186104" y="8114"/>
                    <a:pt x="204577" y="8114"/>
                  </a:cubicBezTo>
                  <a:cubicBezTo>
                    <a:pt x="211156" y="8114"/>
                    <a:pt x="213180" y="8114"/>
                    <a:pt x="213180" y="2920"/>
                  </a:cubicBezTo>
                  <a:cubicBezTo>
                    <a:pt x="213180" y="63"/>
                    <a:pt x="210397" y="63"/>
                    <a:pt x="209638" y="63"/>
                  </a:cubicBezTo>
                  <a:cubicBezTo>
                    <a:pt x="202552" y="63"/>
                    <a:pt x="184333" y="842"/>
                    <a:pt x="177247" y="842"/>
                  </a:cubicBezTo>
                  <a:cubicBezTo>
                    <a:pt x="169909" y="842"/>
                    <a:pt x="151942" y="63"/>
                    <a:pt x="144604" y="63"/>
                  </a:cubicBezTo>
                  <a:cubicBezTo>
                    <a:pt x="142579" y="63"/>
                    <a:pt x="139796" y="63"/>
                    <a:pt x="139796" y="5257"/>
                  </a:cubicBezTo>
                  <a:cubicBezTo>
                    <a:pt x="139796" y="8114"/>
                    <a:pt x="142073" y="8114"/>
                    <a:pt x="146881" y="8114"/>
                  </a:cubicBezTo>
                  <a:cubicBezTo>
                    <a:pt x="147387" y="8114"/>
                    <a:pt x="152195" y="8114"/>
                    <a:pt x="156497" y="8634"/>
                  </a:cubicBezTo>
                  <a:cubicBezTo>
                    <a:pt x="161052" y="9153"/>
                    <a:pt x="163329" y="9413"/>
                    <a:pt x="163329" y="12789"/>
                  </a:cubicBezTo>
                  <a:cubicBezTo>
                    <a:pt x="163329" y="13828"/>
                    <a:pt x="163076" y="14347"/>
                    <a:pt x="162317" y="17723"/>
                  </a:cubicBezTo>
                  <a:lnTo>
                    <a:pt x="147134" y="81093"/>
                  </a:lnTo>
                  <a:lnTo>
                    <a:pt x="69953" y="81093"/>
                  </a:lnTo>
                  <a:lnTo>
                    <a:pt x="84883" y="20061"/>
                  </a:lnTo>
                  <a:cubicBezTo>
                    <a:pt x="87161" y="10711"/>
                    <a:pt x="87920" y="8114"/>
                    <a:pt x="106140" y="8114"/>
                  </a:cubicBezTo>
                  <a:cubicBezTo>
                    <a:pt x="112719" y="8114"/>
                    <a:pt x="114743" y="8114"/>
                    <a:pt x="114743" y="2920"/>
                  </a:cubicBezTo>
                  <a:cubicBezTo>
                    <a:pt x="114743" y="63"/>
                    <a:pt x="111960" y="63"/>
                    <a:pt x="111201" y="63"/>
                  </a:cubicBezTo>
                  <a:cubicBezTo>
                    <a:pt x="104115" y="63"/>
                    <a:pt x="85896" y="842"/>
                    <a:pt x="78810" y="842"/>
                  </a:cubicBezTo>
                  <a:cubicBezTo>
                    <a:pt x="71472" y="842"/>
                    <a:pt x="53505" y="63"/>
                    <a:pt x="46167" y="63"/>
                  </a:cubicBezTo>
                  <a:cubicBezTo>
                    <a:pt x="44142" y="63"/>
                    <a:pt x="41359" y="63"/>
                    <a:pt x="41359" y="5257"/>
                  </a:cubicBezTo>
                  <a:cubicBezTo>
                    <a:pt x="41359" y="8114"/>
                    <a:pt x="43636" y="8114"/>
                    <a:pt x="48444" y="8114"/>
                  </a:cubicBezTo>
                  <a:cubicBezTo>
                    <a:pt x="48950" y="8114"/>
                    <a:pt x="53758" y="8114"/>
                    <a:pt x="58060" y="8634"/>
                  </a:cubicBezTo>
                  <a:cubicBezTo>
                    <a:pt x="62615" y="9153"/>
                    <a:pt x="64892" y="9413"/>
                    <a:pt x="64892" y="12789"/>
                  </a:cubicBezTo>
                  <a:cubicBezTo>
                    <a:pt x="64892" y="13828"/>
                    <a:pt x="64639" y="14607"/>
                    <a:pt x="63880" y="17723"/>
                  </a:cubicBezTo>
                  <a:lnTo>
                    <a:pt x="29971" y="157188"/>
                  </a:lnTo>
                  <a:cubicBezTo>
                    <a:pt x="27441" y="167317"/>
                    <a:pt x="26935" y="169394"/>
                    <a:pt x="6944" y="169394"/>
                  </a:cubicBezTo>
                  <a:cubicBezTo>
                    <a:pt x="2389" y="169394"/>
                    <a:pt x="111" y="169394"/>
                    <a:pt x="111" y="174589"/>
                  </a:cubicBezTo>
                  <a:cubicBezTo>
                    <a:pt x="111" y="177445"/>
                    <a:pt x="3148" y="177445"/>
                    <a:pt x="3654" y="177445"/>
                  </a:cubicBezTo>
                  <a:cubicBezTo>
                    <a:pt x="10739" y="177445"/>
                    <a:pt x="28706" y="176666"/>
                    <a:pt x="35791" y="176666"/>
                  </a:cubicBezTo>
                  <a:cubicBezTo>
                    <a:pt x="41106" y="176666"/>
                    <a:pt x="46673" y="176926"/>
                    <a:pt x="51987" y="176926"/>
                  </a:cubicBezTo>
                  <a:cubicBezTo>
                    <a:pt x="57554" y="176926"/>
                    <a:pt x="63121" y="177445"/>
                    <a:pt x="68435" y="177445"/>
                  </a:cubicBezTo>
                  <a:cubicBezTo>
                    <a:pt x="70460" y="177445"/>
                    <a:pt x="73496" y="177445"/>
                    <a:pt x="73496" y="172251"/>
                  </a:cubicBezTo>
                  <a:cubicBezTo>
                    <a:pt x="73496" y="169394"/>
                    <a:pt x="71219" y="169394"/>
                    <a:pt x="66411" y="169394"/>
                  </a:cubicBezTo>
                  <a:cubicBezTo>
                    <a:pt x="57048" y="169394"/>
                    <a:pt x="49962" y="169394"/>
                    <a:pt x="49962" y="164720"/>
                  </a:cubicBezTo>
                  <a:cubicBezTo>
                    <a:pt x="49962" y="163161"/>
                    <a:pt x="50468" y="161863"/>
                    <a:pt x="50722" y="160304"/>
                  </a:cubicBezTo>
                  <a:lnTo>
                    <a:pt x="67929" y="89144"/>
                  </a:lnTo>
                  <a:lnTo>
                    <a:pt x="145110" y="89144"/>
                  </a:lnTo>
                  <a:cubicBezTo>
                    <a:pt x="134481" y="132256"/>
                    <a:pt x="128661" y="156928"/>
                    <a:pt x="127649" y="160824"/>
                  </a:cubicBezTo>
                  <a:cubicBezTo>
                    <a:pt x="125119" y="169135"/>
                    <a:pt x="120311" y="169394"/>
                    <a:pt x="104621" y="169394"/>
                  </a:cubicBezTo>
                  <a:cubicBezTo>
                    <a:pt x="100826" y="169394"/>
                    <a:pt x="98548" y="169394"/>
                    <a:pt x="98548" y="174589"/>
                  </a:cubicBezTo>
                  <a:cubicBezTo>
                    <a:pt x="98548" y="177445"/>
                    <a:pt x="101585" y="177445"/>
                    <a:pt x="102091" y="177445"/>
                  </a:cubicBezTo>
                  <a:cubicBezTo>
                    <a:pt x="109176" y="177445"/>
                    <a:pt x="127143" y="176666"/>
                    <a:pt x="134228" y="176666"/>
                  </a:cubicBezTo>
                  <a:cubicBezTo>
                    <a:pt x="139543" y="176666"/>
                    <a:pt x="145110" y="176926"/>
                    <a:pt x="150424" y="176926"/>
                  </a:cubicBezTo>
                  <a:cubicBezTo>
                    <a:pt x="155991" y="176926"/>
                    <a:pt x="161558" y="177445"/>
                    <a:pt x="166872" y="177445"/>
                  </a:cubicBezTo>
                  <a:cubicBezTo>
                    <a:pt x="168896" y="177445"/>
                    <a:pt x="171933" y="177445"/>
                    <a:pt x="171933" y="172251"/>
                  </a:cubicBezTo>
                  <a:cubicBezTo>
                    <a:pt x="171933" y="169394"/>
                    <a:pt x="169656" y="169394"/>
                    <a:pt x="164848" y="169394"/>
                  </a:cubicBezTo>
                  <a:cubicBezTo>
                    <a:pt x="155485" y="169394"/>
                    <a:pt x="148399" y="169394"/>
                    <a:pt x="148399" y="164720"/>
                  </a:cubicBezTo>
                  <a:cubicBezTo>
                    <a:pt x="148399" y="163161"/>
                    <a:pt x="148905" y="161863"/>
                    <a:pt x="149158" y="160304"/>
                  </a:cubicBezTo>
                  <a:lnTo>
                    <a:pt x="183320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5156E2E1-9A7F-1266-2938-4BA5B61627A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306301" y="6703139"/>
              <a:ext cx="90339" cy="81990"/>
            </a:xfrm>
            <a:custGeom>
              <a:avLst/>
              <a:gdLst>
                <a:gd name="connsiteX0" fmla="*/ 64066 w 90339"/>
                <a:gd name="connsiteY0" fmla="*/ 10784 h 81990"/>
                <a:gd name="connsiteX1" fmla="*/ 45821 w 90339"/>
                <a:gd name="connsiteY1" fmla="*/ 58 h 81990"/>
                <a:gd name="connsiteX2" fmla="*/ 120 w 90339"/>
                <a:gd name="connsiteY2" fmla="*/ 51870 h 81990"/>
                <a:gd name="connsiteX3" fmla="*/ 26868 w 90339"/>
                <a:gd name="connsiteY3" fmla="*/ 82049 h 81990"/>
                <a:gd name="connsiteX4" fmla="*/ 52021 w 90339"/>
                <a:gd name="connsiteY4" fmla="*/ 69323 h 81990"/>
                <a:gd name="connsiteX5" fmla="*/ 70266 w 90339"/>
                <a:gd name="connsiteY5" fmla="*/ 82049 h 81990"/>
                <a:gd name="connsiteX6" fmla="*/ 84260 w 90339"/>
                <a:gd name="connsiteY6" fmla="*/ 72413 h 81990"/>
                <a:gd name="connsiteX7" fmla="*/ 90460 w 90339"/>
                <a:gd name="connsiteY7" fmla="*/ 54234 h 81990"/>
                <a:gd name="connsiteX8" fmla="*/ 87625 w 90339"/>
                <a:gd name="connsiteY8" fmla="*/ 51870 h 81990"/>
                <a:gd name="connsiteX9" fmla="*/ 83728 w 90339"/>
                <a:gd name="connsiteY9" fmla="*/ 57506 h 81990"/>
                <a:gd name="connsiteX10" fmla="*/ 70798 w 90339"/>
                <a:gd name="connsiteY10" fmla="*/ 76958 h 81990"/>
                <a:gd name="connsiteX11" fmla="*/ 64952 w 90339"/>
                <a:gd name="connsiteY11" fmla="*/ 68050 h 81990"/>
                <a:gd name="connsiteX12" fmla="*/ 67609 w 90339"/>
                <a:gd name="connsiteY12" fmla="*/ 53688 h 81990"/>
                <a:gd name="connsiteX13" fmla="*/ 71506 w 90339"/>
                <a:gd name="connsiteY13" fmla="*/ 37326 h 81990"/>
                <a:gd name="connsiteX14" fmla="*/ 75049 w 90339"/>
                <a:gd name="connsiteY14" fmla="*/ 23510 h 81990"/>
                <a:gd name="connsiteX15" fmla="*/ 78237 w 90339"/>
                <a:gd name="connsiteY15" fmla="*/ 9330 h 81990"/>
                <a:gd name="connsiteX16" fmla="*/ 72215 w 90339"/>
                <a:gd name="connsiteY16" fmla="*/ 3512 h 81990"/>
                <a:gd name="connsiteX17" fmla="*/ 64066 w 90339"/>
                <a:gd name="connsiteY17" fmla="*/ 10784 h 81990"/>
                <a:gd name="connsiteX18" fmla="*/ 52730 w 90339"/>
                <a:gd name="connsiteY18" fmla="*/ 57506 h 81990"/>
                <a:gd name="connsiteX19" fmla="*/ 43696 w 90339"/>
                <a:gd name="connsiteY19" fmla="*/ 69686 h 81990"/>
                <a:gd name="connsiteX20" fmla="*/ 27399 w 90339"/>
                <a:gd name="connsiteY20" fmla="*/ 76958 h 81990"/>
                <a:gd name="connsiteX21" fmla="*/ 14468 w 90339"/>
                <a:gd name="connsiteY21" fmla="*/ 59324 h 81990"/>
                <a:gd name="connsiteX22" fmla="*/ 23679 w 90339"/>
                <a:gd name="connsiteY22" fmla="*/ 22419 h 81990"/>
                <a:gd name="connsiteX23" fmla="*/ 45821 w 90339"/>
                <a:gd name="connsiteY23" fmla="*/ 5148 h 81990"/>
                <a:gd name="connsiteX24" fmla="*/ 61587 w 90339"/>
                <a:gd name="connsiteY24" fmla="*/ 20965 h 81990"/>
                <a:gd name="connsiteX25" fmla="*/ 61055 w 90339"/>
                <a:gd name="connsiteY25" fmla="*/ 23510 h 81990"/>
                <a:gd name="connsiteX26" fmla="*/ 52730 w 90339"/>
                <a:gd name="connsiteY26" fmla="*/ 57506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066" y="10784"/>
                  </a:moveTo>
                  <a:cubicBezTo>
                    <a:pt x="60347" y="4785"/>
                    <a:pt x="54324" y="58"/>
                    <a:pt x="45821" y="58"/>
                  </a:cubicBezTo>
                  <a:cubicBezTo>
                    <a:pt x="23148" y="58"/>
                    <a:pt x="120" y="25691"/>
                    <a:pt x="120" y="51870"/>
                  </a:cubicBezTo>
                  <a:cubicBezTo>
                    <a:pt x="120" y="69505"/>
                    <a:pt x="11634" y="82049"/>
                    <a:pt x="26868" y="82049"/>
                  </a:cubicBezTo>
                  <a:cubicBezTo>
                    <a:pt x="36433" y="82049"/>
                    <a:pt x="44936" y="76413"/>
                    <a:pt x="52021" y="69323"/>
                  </a:cubicBezTo>
                  <a:cubicBezTo>
                    <a:pt x="55387" y="80231"/>
                    <a:pt x="65661" y="82049"/>
                    <a:pt x="70266" y="82049"/>
                  </a:cubicBezTo>
                  <a:cubicBezTo>
                    <a:pt x="76643" y="82049"/>
                    <a:pt x="81071" y="78049"/>
                    <a:pt x="84260" y="72413"/>
                  </a:cubicBezTo>
                  <a:cubicBezTo>
                    <a:pt x="88157" y="65323"/>
                    <a:pt x="90460" y="54961"/>
                    <a:pt x="90460" y="54234"/>
                  </a:cubicBezTo>
                  <a:cubicBezTo>
                    <a:pt x="90460" y="51870"/>
                    <a:pt x="88157" y="51870"/>
                    <a:pt x="87625" y="51870"/>
                  </a:cubicBezTo>
                  <a:cubicBezTo>
                    <a:pt x="85146" y="51870"/>
                    <a:pt x="84968" y="52597"/>
                    <a:pt x="83728" y="57506"/>
                  </a:cubicBezTo>
                  <a:cubicBezTo>
                    <a:pt x="81603" y="66232"/>
                    <a:pt x="78237" y="76958"/>
                    <a:pt x="70798" y="76958"/>
                  </a:cubicBezTo>
                  <a:cubicBezTo>
                    <a:pt x="66192" y="76958"/>
                    <a:pt x="64952" y="72959"/>
                    <a:pt x="64952" y="68050"/>
                  </a:cubicBezTo>
                  <a:cubicBezTo>
                    <a:pt x="64952" y="64960"/>
                    <a:pt x="66369" y="58415"/>
                    <a:pt x="67609" y="53688"/>
                  </a:cubicBezTo>
                  <a:cubicBezTo>
                    <a:pt x="68849" y="48780"/>
                    <a:pt x="70620" y="41326"/>
                    <a:pt x="71506" y="37326"/>
                  </a:cubicBezTo>
                  <a:lnTo>
                    <a:pt x="75049" y="23510"/>
                  </a:lnTo>
                  <a:cubicBezTo>
                    <a:pt x="76112" y="18783"/>
                    <a:pt x="78237" y="10239"/>
                    <a:pt x="78237" y="9330"/>
                  </a:cubicBezTo>
                  <a:cubicBezTo>
                    <a:pt x="78237" y="5330"/>
                    <a:pt x="75049" y="3512"/>
                    <a:pt x="72215" y="3512"/>
                  </a:cubicBezTo>
                  <a:cubicBezTo>
                    <a:pt x="69203" y="3512"/>
                    <a:pt x="65129" y="5694"/>
                    <a:pt x="64066" y="10784"/>
                  </a:cubicBezTo>
                  <a:close/>
                  <a:moveTo>
                    <a:pt x="52730" y="57506"/>
                  </a:moveTo>
                  <a:cubicBezTo>
                    <a:pt x="51490" y="62596"/>
                    <a:pt x="47593" y="66232"/>
                    <a:pt x="43696" y="69686"/>
                  </a:cubicBezTo>
                  <a:cubicBezTo>
                    <a:pt x="42102" y="71141"/>
                    <a:pt x="35016" y="76958"/>
                    <a:pt x="27399" y="76958"/>
                  </a:cubicBezTo>
                  <a:cubicBezTo>
                    <a:pt x="20845" y="76958"/>
                    <a:pt x="14468" y="72232"/>
                    <a:pt x="14468" y="59324"/>
                  </a:cubicBezTo>
                  <a:cubicBezTo>
                    <a:pt x="14468" y="49689"/>
                    <a:pt x="19605" y="29691"/>
                    <a:pt x="23679" y="22419"/>
                  </a:cubicBezTo>
                  <a:cubicBezTo>
                    <a:pt x="31828" y="7875"/>
                    <a:pt x="40862" y="5148"/>
                    <a:pt x="45821" y="5148"/>
                  </a:cubicBezTo>
                  <a:cubicBezTo>
                    <a:pt x="58221" y="5148"/>
                    <a:pt x="61587" y="18965"/>
                    <a:pt x="61587" y="20965"/>
                  </a:cubicBezTo>
                  <a:cubicBezTo>
                    <a:pt x="61587" y="21692"/>
                    <a:pt x="61232" y="22964"/>
                    <a:pt x="61055" y="23510"/>
                  </a:cubicBezTo>
                  <a:lnTo>
                    <a:pt x="52730" y="57506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A0A1B10C-10E2-8434-B3E9-41D016EA233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416951" y="6657145"/>
              <a:ext cx="71740" cy="127985"/>
            </a:xfrm>
            <a:custGeom>
              <a:avLst/>
              <a:gdLst>
                <a:gd name="connsiteX0" fmla="*/ 35198 w 71740"/>
                <a:gd name="connsiteY0" fmla="*/ 5512 h 127985"/>
                <a:gd name="connsiteX1" fmla="*/ 35906 w 71740"/>
                <a:gd name="connsiteY1" fmla="*/ 2603 h 127985"/>
                <a:gd name="connsiteX2" fmla="*/ 33072 w 71740"/>
                <a:gd name="connsiteY2" fmla="*/ 58 h 127985"/>
                <a:gd name="connsiteX3" fmla="*/ 10399 w 71740"/>
                <a:gd name="connsiteY3" fmla="*/ 1876 h 127985"/>
                <a:gd name="connsiteX4" fmla="*/ 6502 w 71740"/>
                <a:gd name="connsiteY4" fmla="*/ 6057 h 127985"/>
                <a:gd name="connsiteX5" fmla="*/ 11107 w 71740"/>
                <a:gd name="connsiteY5" fmla="*/ 8602 h 127985"/>
                <a:gd name="connsiteX6" fmla="*/ 19610 w 71740"/>
                <a:gd name="connsiteY6" fmla="*/ 11329 h 127985"/>
                <a:gd name="connsiteX7" fmla="*/ 16775 w 71740"/>
                <a:gd name="connsiteY7" fmla="*/ 24055 h 127985"/>
                <a:gd name="connsiteX8" fmla="*/ 12701 w 71740"/>
                <a:gd name="connsiteY8" fmla="*/ 40781 h 127985"/>
                <a:gd name="connsiteX9" fmla="*/ 1010 w 71740"/>
                <a:gd name="connsiteY9" fmla="*/ 89139 h 127985"/>
                <a:gd name="connsiteX10" fmla="*/ 125 w 71740"/>
                <a:gd name="connsiteY10" fmla="*/ 98047 h 127985"/>
                <a:gd name="connsiteX11" fmla="*/ 26164 w 71740"/>
                <a:gd name="connsiteY11" fmla="*/ 128043 h 127985"/>
                <a:gd name="connsiteX12" fmla="*/ 71865 w 71740"/>
                <a:gd name="connsiteY12" fmla="*/ 76413 h 127985"/>
                <a:gd name="connsiteX13" fmla="*/ 45294 w 71740"/>
                <a:gd name="connsiteY13" fmla="*/ 46053 h 127985"/>
                <a:gd name="connsiteX14" fmla="*/ 22975 w 71740"/>
                <a:gd name="connsiteY14" fmla="*/ 56052 h 127985"/>
                <a:gd name="connsiteX15" fmla="*/ 35198 w 71740"/>
                <a:gd name="connsiteY15" fmla="*/ 5512 h 127985"/>
                <a:gd name="connsiteX16" fmla="*/ 26341 w 71740"/>
                <a:gd name="connsiteY16" fmla="*/ 122953 h 127985"/>
                <a:gd name="connsiteX17" fmla="*/ 12701 w 71740"/>
                <a:gd name="connsiteY17" fmla="*/ 104410 h 127985"/>
                <a:gd name="connsiteX18" fmla="*/ 19255 w 71740"/>
                <a:gd name="connsiteY18" fmla="*/ 70959 h 127985"/>
                <a:gd name="connsiteX19" fmla="*/ 23684 w 71740"/>
                <a:gd name="connsiteY19" fmla="*/ 63142 h 127985"/>
                <a:gd name="connsiteX20" fmla="*/ 44763 w 71740"/>
                <a:gd name="connsiteY20" fmla="*/ 51143 h 127985"/>
                <a:gd name="connsiteX21" fmla="*/ 57694 w 71740"/>
                <a:gd name="connsiteY21" fmla="*/ 68777 h 127985"/>
                <a:gd name="connsiteX22" fmla="*/ 48483 w 71740"/>
                <a:gd name="connsiteY22" fmla="*/ 105319 h 127985"/>
                <a:gd name="connsiteX23" fmla="*/ 26341 w 71740"/>
                <a:gd name="connsiteY23" fmla="*/ 122953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198" y="5512"/>
                  </a:moveTo>
                  <a:cubicBezTo>
                    <a:pt x="35375" y="5148"/>
                    <a:pt x="35906" y="2785"/>
                    <a:pt x="35906" y="2603"/>
                  </a:cubicBezTo>
                  <a:cubicBezTo>
                    <a:pt x="35906" y="1694"/>
                    <a:pt x="35198" y="58"/>
                    <a:pt x="33072" y="58"/>
                  </a:cubicBezTo>
                  <a:cubicBezTo>
                    <a:pt x="29529" y="58"/>
                    <a:pt x="14827" y="1512"/>
                    <a:pt x="10399" y="1876"/>
                  </a:cubicBezTo>
                  <a:cubicBezTo>
                    <a:pt x="8981" y="2058"/>
                    <a:pt x="6502" y="2240"/>
                    <a:pt x="6502" y="6057"/>
                  </a:cubicBezTo>
                  <a:cubicBezTo>
                    <a:pt x="6502" y="8602"/>
                    <a:pt x="8981" y="8602"/>
                    <a:pt x="11107" y="8602"/>
                  </a:cubicBezTo>
                  <a:cubicBezTo>
                    <a:pt x="19610" y="8602"/>
                    <a:pt x="19610" y="9875"/>
                    <a:pt x="19610" y="11329"/>
                  </a:cubicBezTo>
                  <a:cubicBezTo>
                    <a:pt x="19610" y="12602"/>
                    <a:pt x="17838" y="19874"/>
                    <a:pt x="16775" y="24055"/>
                  </a:cubicBezTo>
                  <a:lnTo>
                    <a:pt x="12701" y="40781"/>
                  </a:lnTo>
                  <a:cubicBezTo>
                    <a:pt x="11107" y="46962"/>
                    <a:pt x="1365" y="86775"/>
                    <a:pt x="1010" y="89139"/>
                  </a:cubicBezTo>
                  <a:cubicBezTo>
                    <a:pt x="125" y="93502"/>
                    <a:pt x="125" y="95865"/>
                    <a:pt x="125" y="98047"/>
                  </a:cubicBezTo>
                  <a:cubicBezTo>
                    <a:pt x="125" y="116408"/>
                    <a:pt x="11461" y="128043"/>
                    <a:pt x="26164" y="128043"/>
                  </a:cubicBezTo>
                  <a:cubicBezTo>
                    <a:pt x="48306" y="128043"/>
                    <a:pt x="71865" y="103319"/>
                    <a:pt x="71865" y="76413"/>
                  </a:cubicBezTo>
                  <a:cubicBezTo>
                    <a:pt x="71865" y="55143"/>
                    <a:pt x="57517" y="46053"/>
                    <a:pt x="45294" y="46053"/>
                  </a:cubicBezTo>
                  <a:cubicBezTo>
                    <a:pt x="36083" y="46053"/>
                    <a:pt x="28289" y="51325"/>
                    <a:pt x="22975" y="56052"/>
                  </a:cubicBezTo>
                  <a:lnTo>
                    <a:pt x="35198" y="5512"/>
                  </a:lnTo>
                  <a:close/>
                  <a:moveTo>
                    <a:pt x="26341" y="122953"/>
                  </a:moveTo>
                  <a:cubicBezTo>
                    <a:pt x="17661" y="122953"/>
                    <a:pt x="12701" y="115136"/>
                    <a:pt x="12701" y="104410"/>
                  </a:cubicBezTo>
                  <a:cubicBezTo>
                    <a:pt x="12701" y="97683"/>
                    <a:pt x="14296" y="91502"/>
                    <a:pt x="19255" y="70959"/>
                  </a:cubicBezTo>
                  <a:cubicBezTo>
                    <a:pt x="20318" y="67505"/>
                    <a:pt x="20318" y="67141"/>
                    <a:pt x="23684" y="63142"/>
                  </a:cubicBezTo>
                  <a:cubicBezTo>
                    <a:pt x="30415" y="55143"/>
                    <a:pt x="38386" y="51143"/>
                    <a:pt x="44763" y="51143"/>
                  </a:cubicBezTo>
                  <a:cubicBezTo>
                    <a:pt x="51671" y="51143"/>
                    <a:pt x="57694" y="56415"/>
                    <a:pt x="57694" y="68777"/>
                  </a:cubicBezTo>
                  <a:cubicBezTo>
                    <a:pt x="57694" y="76231"/>
                    <a:pt x="53797" y="94774"/>
                    <a:pt x="48483" y="105319"/>
                  </a:cubicBezTo>
                  <a:cubicBezTo>
                    <a:pt x="44232" y="114227"/>
                    <a:pt x="35375" y="122953"/>
                    <a:pt x="26341" y="122953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6AF5F63C-CE1A-47E8-1817-C61E7C05621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514089" y="6762405"/>
              <a:ext cx="22496" cy="55993"/>
            </a:xfrm>
            <a:custGeom>
              <a:avLst/>
              <a:gdLst>
                <a:gd name="connsiteX0" fmla="*/ 17665 w 22496"/>
                <a:gd name="connsiteY0" fmla="*/ 18056 h 55993"/>
                <a:gd name="connsiteX1" fmla="*/ 3848 w 22496"/>
                <a:gd name="connsiteY1" fmla="*/ 51325 h 55993"/>
                <a:gd name="connsiteX2" fmla="*/ 2608 w 22496"/>
                <a:gd name="connsiteY2" fmla="*/ 53506 h 55993"/>
                <a:gd name="connsiteX3" fmla="*/ 5088 w 22496"/>
                <a:gd name="connsiteY3" fmla="*/ 56052 h 55993"/>
                <a:gd name="connsiteX4" fmla="*/ 22624 w 22496"/>
                <a:gd name="connsiteY4" fmla="*/ 19874 h 55993"/>
                <a:gd name="connsiteX5" fmla="*/ 10225 w 22496"/>
                <a:gd name="connsiteY5" fmla="*/ 58 h 55993"/>
                <a:gd name="connsiteX6" fmla="*/ 128 w 22496"/>
                <a:gd name="connsiteY6" fmla="*/ 10420 h 55993"/>
                <a:gd name="connsiteX7" fmla="*/ 10402 w 22496"/>
                <a:gd name="connsiteY7" fmla="*/ 20965 h 55993"/>
                <a:gd name="connsiteX8" fmla="*/ 17665 w 22496"/>
                <a:gd name="connsiteY8" fmla="*/ 18056 h 5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96" h="55993">
                  <a:moveTo>
                    <a:pt x="17665" y="18056"/>
                  </a:moveTo>
                  <a:cubicBezTo>
                    <a:pt x="17665" y="28055"/>
                    <a:pt x="15893" y="39690"/>
                    <a:pt x="3848" y="51325"/>
                  </a:cubicBezTo>
                  <a:cubicBezTo>
                    <a:pt x="3139" y="52052"/>
                    <a:pt x="2608" y="52597"/>
                    <a:pt x="2608" y="53506"/>
                  </a:cubicBezTo>
                  <a:cubicBezTo>
                    <a:pt x="2608" y="54779"/>
                    <a:pt x="4025" y="56052"/>
                    <a:pt x="5088" y="56052"/>
                  </a:cubicBezTo>
                  <a:cubicBezTo>
                    <a:pt x="7568" y="56052"/>
                    <a:pt x="22624" y="41508"/>
                    <a:pt x="22624" y="19874"/>
                  </a:cubicBezTo>
                  <a:cubicBezTo>
                    <a:pt x="22624" y="8603"/>
                    <a:pt x="18373" y="58"/>
                    <a:pt x="10225" y="58"/>
                  </a:cubicBezTo>
                  <a:cubicBezTo>
                    <a:pt x="4379" y="58"/>
                    <a:pt x="128" y="4785"/>
                    <a:pt x="128" y="10420"/>
                  </a:cubicBezTo>
                  <a:cubicBezTo>
                    <a:pt x="128" y="16238"/>
                    <a:pt x="4202" y="20965"/>
                    <a:pt x="10402" y="20965"/>
                  </a:cubicBezTo>
                  <a:cubicBezTo>
                    <a:pt x="14653" y="20965"/>
                    <a:pt x="17487" y="18056"/>
                    <a:pt x="17665" y="18056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782A0AC4-EB03-2C6A-E35C-83BDED2AE8F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574721" y="6646964"/>
              <a:ext cx="46055" cy="181615"/>
            </a:xfrm>
            <a:custGeom>
              <a:avLst/>
              <a:gdLst>
                <a:gd name="connsiteX0" fmla="*/ 42643 w 46055"/>
                <a:gd name="connsiteY0" fmla="*/ 58 h 181615"/>
                <a:gd name="connsiteX1" fmla="*/ 131 w 46055"/>
                <a:gd name="connsiteY1" fmla="*/ 90775 h 181615"/>
                <a:gd name="connsiteX2" fmla="*/ 42643 w 46055"/>
                <a:gd name="connsiteY2" fmla="*/ 181673 h 181615"/>
                <a:gd name="connsiteX3" fmla="*/ 46186 w 46055"/>
                <a:gd name="connsiteY3" fmla="*/ 179492 h 181615"/>
                <a:gd name="connsiteX4" fmla="*/ 44415 w 46055"/>
                <a:gd name="connsiteY4" fmla="*/ 176765 h 181615"/>
                <a:gd name="connsiteX5" fmla="*/ 12176 w 46055"/>
                <a:gd name="connsiteY5" fmla="*/ 90957 h 181615"/>
                <a:gd name="connsiteX6" fmla="*/ 44946 w 46055"/>
                <a:gd name="connsiteY6" fmla="*/ 4421 h 181615"/>
                <a:gd name="connsiteX7" fmla="*/ 46186 w 46055"/>
                <a:gd name="connsiteY7" fmla="*/ 2240 h 181615"/>
                <a:gd name="connsiteX8" fmla="*/ 42643 w 46055"/>
                <a:gd name="connsiteY8" fmla="*/ 58 h 1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81615">
                  <a:moveTo>
                    <a:pt x="42643" y="58"/>
                  </a:moveTo>
                  <a:cubicBezTo>
                    <a:pt x="8987" y="24419"/>
                    <a:pt x="131" y="62960"/>
                    <a:pt x="131" y="90775"/>
                  </a:cubicBezTo>
                  <a:cubicBezTo>
                    <a:pt x="131" y="116408"/>
                    <a:pt x="7570" y="156222"/>
                    <a:pt x="42643" y="181673"/>
                  </a:cubicBezTo>
                  <a:cubicBezTo>
                    <a:pt x="44060" y="181673"/>
                    <a:pt x="46186" y="181673"/>
                    <a:pt x="46186" y="179492"/>
                  </a:cubicBezTo>
                  <a:cubicBezTo>
                    <a:pt x="46186" y="178401"/>
                    <a:pt x="45654" y="178037"/>
                    <a:pt x="44415" y="176765"/>
                  </a:cubicBezTo>
                  <a:cubicBezTo>
                    <a:pt x="20855" y="154949"/>
                    <a:pt x="12176" y="124044"/>
                    <a:pt x="12176" y="90957"/>
                  </a:cubicBezTo>
                  <a:cubicBezTo>
                    <a:pt x="12176" y="41871"/>
                    <a:pt x="30421" y="17874"/>
                    <a:pt x="44946" y="4421"/>
                  </a:cubicBezTo>
                  <a:cubicBezTo>
                    <a:pt x="45654" y="3694"/>
                    <a:pt x="46186" y="3149"/>
                    <a:pt x="46186" y="2240"/>
                  </a:cubicBezTo>
                  <a:cubicBezTo>
                    <a:pt x="46186" y="58"/>
                    <a:pt x="44060" y="58"/>
                    <a:pt x="42643" y="5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590044E7-BC87-88FD-EE9F-7548912F7F5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44589" y="6662599"/>
              <a:ext cx="78294" cy="120713"/>
            </a:xfrm>
            <a:custGeom>
              <a:avLst/>
              <a:gdLst>
                <a:gd name="connsiteX0" fmla="*/ 78428 w 78294"/>
                <a:gd name="connsiteY0" fmla="*/ 87684 h 120713"/>
                <a:gd name="connsiteX1" fmla="*/ 72405 w 78294"/>
                <a:gd name="connsiteY1" fmla="*/ 87684 h 120713"/>
                <a:gd name="connsiteX2" fmla="*/ 67800 w 78294"/>
                <a:gd name="connsiteY2" fmla="*/ 104228 h 120713"/>
                <a:gd name="connsiteX3" fmla="*/ 50263 w 78294"/>
                <a:gd name="connsiteY3" fmla="*/ 105319 h 120713"/>
                <a:gd name="connsiteX4" fmla="*/ 17670 w 78294"/>
                <a:gd name="connsiteY4" fmla="*/ 105319 h 120713"/>
                <a:gd name="connsiteX5" fmla="*/ 53097 w 78294"/>
                <a:gd name="connsiteY5" fmla="*/ 74777 h 120713"/>
                <a:gd name="connsiteX6" fmla="*/ 78428 w 78294"/>
                <a:gd name="connsiteY6" fmla="*/ 35508 h 120713"/>
                <a:gd name="connsiteX7" fmla="*/ 36978 w 78294"/>
                <a:gd name="connsiteY7" fmla="*/ 58 h 120713"/>
                <a:gd name="connsiteX8" fmla="*/ 134 w 78294"/>
                <a:gd name="connsiteY8" fmla="*/ 32600 h 120713"/>
                <a:gd name="connsiteX9" fmla="*/ 9522 w 78294"/>
                <a:gd name="connsiteY9" fmla="*/ 42780 h 120713"/>
                <a:gd name="connsiteX10" fmla="*/ 18910 w 78294"/>
                <a:gd name="connsiteY10" fmla="*/ 33145 h 120713"/>
                <a:gd name="connsiteX11" fmla="*/ 8459 w 78294"/>
                <a:gd name="connsiteY11" fmla="*/ 23510 h 120713"/>
                <a:gd name="connsiteX12" fmla="*/ 34321 w 78294"/>
                <a:gd name="connsiteY12" fmla="*/ 6603 h 120713"/>
                <a:gd name="connsiteX13" fmla="*/ 61246 w 78294"/>
                <a:gd name="connsiteY13" fmla="*/ 35508 h 120713"/>
                <a:gd name="connsiteX14" fmla="*/ 44595 w 78294"/>
                <a:gd name="connsiteY14" fmla="*/ 70414 h 120713"/>
                <a:gd name="connsiteX15" fmla="*/ 1905 w 78294"/>
                <a:gd name="connsiteY15" fmla="*/ 113681 h 120713"/>
                <a:gd name="connsiteX16" fmla="*/ 134 w 78294"/>
                <a:gd name="connsiteY16" fmla="*/ 120771 h 120713"/>
                <a:gd name="connsiteX17" fmla="*/ 73114 w 78294"/>
                <a:gd name="connsiteY17" fmla="*/ 120771 h 120713"/>
                <a:gd name="connsiteX18" fmla="*/ 78428 w 78294"/>
                <a:gd name="connsiteY18" fmla="*/ 87684 h 12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20713">
                  <a:moveTo>
                    <a:pt x="78428" y="87684"/>
                  </a:moveTo>
                  <a:lnTo>
                    <a:pt x="72405" y="87684"/>
                  </a:lnTo>
                  <a:cubicBezTo>
                    <a:pt x="71874" y="91684"/>
                    <a:pt x="70102" y="102410"/>
                    <a:pt x="67800" y="104228"/>
                  </a:cubicBezTo>
                  <a:cubicBezTo>
                    <a:pt x="66383" y="105319"/>
                    <a:pt x="52743" y="105319"/>
                    <a:pt x="50263" y="105319"/>
                  </a:cubicBezTo>
                  <a:lnTo>
                    <a:pt x="17670" y="105319"/>
                  </a:lnTo>
                  <a:cubicBezTo>
                    <a:pt x="36269" y="88411"/>
                    <a:pt x="42469" y="83321"/>
                    <a:pt x="53097" y="74777"/>
                  </a:cubicBezTo>
                  <a:cubicBezTo>
                    <a:pt x="66205" y="64051"/>
                    <a:pt x="78428" y="52779"/>
                    <a:pt x="78428" y="35508"/>
                  </a:cubicBezTo>
                  <a:cubicBezTo>
                    <a:pt x="78428" y="13511"/>
                    <a:pt x="59651" y="58"/>
                    <a:pt x="36978" y="58"/>
                  </a:cubicBezTo>
                  <a:cubicBezTo>
                    <a:pt x="15013" y="58"/>
                    <a:pt x="134" y="15874"/>
                    <a:pt x="134" y="32600"/>
                  </a:cubicBezTo>
                  <a:cubicBezTo>
                    <a:pt x="134" y="41871"/>
                    <a:pt x="7751" y="42780"/>
                    <a:pt x="9522" y="42780"/>
                  </a:cubicBezTo>
                  <a:cubicBezTo>
                    <a:pt x="13773" y="42780"/>
                    <a:pt x="18910" y="39690"/>
                    <a:pt x="18910" y="33145"/>
                  </a:cubicBezTo>
                  <a:cubicBezTo>
                    <a:pt x="18910" y="29873"/>
                    <a:pt x="17670" y="23510"/>
                    <a:pt x="8459" y="23510"/>
                  </a:cubicBezTo>
                  <a:cubicBezTo>
                    <a:pt x="13950" y="10602"/>
                    <a:pt x="25996" y="6603"/>
                    <a:pt x="34321" y="6603"/>
                  </a:cubicBezTo>
                  <a:cubicBezTo>
                    <a:pt x="52034" y="6603"/>
                    <a:pt x="61246" y="20783"/>
                    <a:pt x="61246" y="35508"/>
                  </a:cubicBezTo>
                  <a:cubicBezTo>
                    <a:pt x="61246" y="51325"/>
                    <a:pt x="50263" y="63869"/>
                    <a:pt x="44595" y="70414"/>
                  </a:cubicBezTo>
                  <a:lnTo>
                    <a:pt x="1905" y="113681"/>
                  </a:lnTo>
                  <a:cubicBezTo>
                    <a:pt x="134" y="115317"/>
                    <a:pt x="134" y="115681"/>
                    <a:pt x="134" y="120771"/>
                  </a:cubicBezTo>
                  <a:lnTo>
                    <a:pt x="73114" y="120771"/>
                  </a:lnTo>
                  <a:lnTo>
                    <a:pt x="78428" y="87684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705F5024-8CF3-761C-0FC3-EF7D8FA59F3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746875" y="6646964"/>
              <a:ext cx="45878" cy="181615"/>
            </a:xfrm>
            <a:custGeom>
              <a:avLst/>
              <a:gdLst>
                <a:gd name="connsiteX0" fmla="*/ 3503 w 45878"/>
                <a:gd name="connsiteY0" fmla="*/ 58 h 181615"/>
                <a:gd name="connsiteX1" fmla="*/ 138 w 45878"/>
                <a:gd name="connsiteY1" fmla="*/ 2240 h 181615"/>
                <a:gd name="connsiteX2" fmla="*/ 1732 w 45878"/>
                <a:gd name="connsiteY2" fmla="*/ 4967 h 181615"/>
                <a:gd name="connsiteX3" fmla="*/ 33971 w 45878"/>
                <a:gd name="connsiteY3" fmla="*/ 90775 h 181615"/>
                <a:gd name="connsiteX4" fmla="*/ 3326 w 45878"/>
                <a:gd name="connsiteY4" fmla="*/ 175311 h 181615"/>
                <a:gd name="connsiteX5" fmla="*/ 138 w 45878"/>
                <a:gd name="connsiteY5" fmla="*/ 179492 h 181615"/>
                <a:gd name="connsiteX6" fmla="*/ 2440 w 45878"/>
                <a:gd name="connsiteY6" fmla="*/ 181673 h 181615"/>
                <a:gd name="connsiteX7" fmla="*/ 33085 w 45878"/>
                <a:gd name="connsiteY7" fmla="*/ 146950 h 181615"/>
                <a:gd name="connsiteX8" fmla="*/ 46016 w 45878"/>
                <a:gd name="connsiteY8" fmla="*/ 90957 h 181615"/>
                <a:gd name="connsiteX9" fmla="*/ 3503 w 45878"/>
                <a:gd name="connsiteY9" fmla="*/ 58 h 1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81615">
                  <a:moveTo>
                    <a:pt x="3503" y="58"/>
                  </a:moveTo>
                  <a:cubicBezTo>
                    <a:pt x="2263" y="58"/>
                    <a:pt x="138" y="58"/>
                    <a:pt x="138" y="2240"/>
                  </a:cubicBezTo>
                  <a:cubicBezTo>
                    <a:pt x="138" y="3149"/>
                    <a:pt x="669" y="3694"/>
                    <a:pt x="1732" y="4967"/>
                  </a:cubicBezTo>
                  <a:cubicBezTo>
                    <a:pt x="16966" y="19329"/>
                    <a:pt x="33971" y="43871"/>
                    <a:pt x="33971" y="90775"/>
                  </a:cubicBezTo>
                  <a:cubicBezTo>
                    <a:pt x="33971" y="128770"/>
                    <a:pt x="22457" y="157494"/>
                    <a:pt x="3326" y="175311"/>
                  </a:cubicBezTo>
                  <a:cubicBezTo>
                    <a:pt x="315" y="178401"/>
                    <a:pt x="138" y="178583"/>
                    <a:pt x="138" y="179492"/>
                  </a:cubicBezTo>
                  <a:cubicBezTo>
                    <a:pt x="138" y="180401"/>
                    <a:pt x="669" y="181673"/>
                    <a:pt x="2440" y="181673"/>
                  </a:cubicBezTo>
                  <a:cubicBezTo>
                    <a:pt x="4566" y="181673"/>
                    <a:pt x="21394" y="169675"/>
                    <a:pt x="33085" y="146950"/>
                  </a:cubicBezTo>
                  <a:cubicBezTo>
                    <a:pt x="40879" y="131861"/>
                    <a:pt x="46016" y="112227"/>
                    <a:pt x="46016" y="90957"/>
                  </a:cubicBezTo>
                  <a:cubicBezTo>
                    <a:pt x="46016" y="65323"/>
                    <a:pt x="38576" y="25510"/>
                    <a:pt x="3503" y="5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06F272E5-DD7D-DCA8-3963-8B2BE26A0BE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283261" y="6870077"/>
              <a:ext cx="53672" cy="122349"/>
            </a:xfrm>
            <a:custGeom>
              <a:avLst/>
              <a:gdLst>
                <a:gd name="connsiteX0" fmla="*/ 49186 w 53672"/>
                <a:gd name="connsiteY0" fmla="*/ 6974 h 122349"/>
                <a:gd name="connsiteX1" fmla="*/ 42101 w 53672"/>
                <a:gd name="connsiteY1" fmla="*/ 66 h 122349"/>
                <a:gd name="connsiteX2" fmla="*/ 32181 w 53672"/>
                <a:gd name="connsiteY2" fmla="*/ 10065 h 122349"/>
                <a:gd name="connsiteX3" fmla="*/ 39267 w 53672"/>
                <a:gd name="connsiteY3" fmla="*/ 16973 h 122349"/>
                <a:gd name="connsiteX4" fmla="*/ 49186 w 53672"/>
                <a:gd name="connsiteY4" fmla="*/ 6974 h 122349"/>
                <a:gd name="connsiteX5" fmla="*/ 13050 w 53672"/>
                <a:gd name="connsiteY5" fmla="*/ 99327 h 122349"/>
                <a:gd name="connsiteX6" fmla="*/ 11456 w 53672"/>
                <a:gd name="connsiteY6" fmla="*/ 106963 h 122349"/>
                <a:gd name="connsiteX7" fmla="*/ 28284 w 53672"/>
                <a:gd name="connsiteY7" fmla="*/ 122415 h 122349"/>
                <a:gd name="connsiteX8" fmla="*/ 53792 w 53672"/>
                <a:gd name="connsiteY8" fmla="*/ 94601 h 122349"/>
                <a:gd name="connsiteX9" fmla="*/ 50958 w 53672"/>
                <a:gd name="connsiteY9" fmla="*/ 92237 h 122349"/>
                <a:gd name="connsiteX10" fmla="*/ 47592 w 53672"/>
                <a:gd name="connsiteY10" fmla="*/ 95328 h 122349"/>
                <a:gd name="connsiteX11" fmla="*/ 28816 w 53672"/>
                <a:gd name="connsiteY11" fmla="*/ 117325 h 122349"/>
                <a:gd name="connsiteX12" fmla="*/ 24387 w 53672"/>
                <a:gd name="connsiteY12" fmla="*/ 110962 h 122349"/>
                <a:gd name="connsiteX13" fmla="*/ 27221 w 53672"/>
                <a:gd name="connsiteY13" fmla="*/ 99327 h 122349"/>
                <a:gd name="connsiteX14" fmla="*/ 32890 w 53672"/>
                <a:gd name="connsiteY14" fmla="*/ 84783 h 122349"/>
                <a:gd name="connsiteX15" fmla="*/ 41569 w 53672"/>
                <a:gd name="connsiteY15" fmla="*/ 61695 h 122349"/>
                <a:gd name="connsiteX16" fmla="*/ 42632 w 53672"/>
                <a:gd name="connsiteY16" fmla="*/ 55878 h 122349"/>
                <a:gd name="connsiteX17" fmla="*/ 25804 w 53672"/>
                <a:gd name="connsiteY17" fmla="*/ 40425 h 122349"/>
                <a:gd name="connsiteX18" fmla="*/ 120 w 53672"/>
                <a:gd name="connsiteY18" fmla="*/ 68240 h 122349"/>
                <a:gd name="connsiteX19" fmla="*/ 3131 w 53672"/>
                <a:gd name="connsiteY19" fmla="*/ 70603 h 122349"/>
                <a:gd name="connsiteX20" fmla="*/ 6319 w 53672"/>
                <a:gd name="connsiteY20" fmla="*/ 67695 h 122349"/>
                <a:gd name="connsiteX21" fmla="*/ 25273 w 53672"/>
                <a:gd name="connsiteY21" fmla="*/ 45515 h 122349"/>
                <a:gd name="connsiteX22" fmla="*/ 29701 w 53672"/>
                <a:gd name="connsiteY22" fmla="*/ 51878 h 122349"/>
                <a:gd name="connsiteX23" fmla="*/ 24210 w 53672"/>
                <a:gd name="connsiteY23" fmla="*/ 70058 h 122349"/>
                <a:gd name="connsiteX24" fmla="*/ 13050 w 53672"/>
                <a:gd name="connsiteY24" fmla="*/ 99327 h 1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22349">
                  <a:moveTo>
                    <a:pt x="49186" y="6974"/>
                  </a:moveTo>
                  <a:cubicBezTo>
                    <a:pt x="49186" y="4066"/>
                    <a:pt x="47061" y="66"/>
                    <a:pt x="42101" y="66"/>
                  </a:cubicBezTo>
                  <a:cubicBezTo>
                    <a:pt x="37318" y="66"/>
                    <a:pt x="32181" y="4793"/>
                    <a:pt x="32181" y="10065"/>
                  </a:cubicBezTo>
                  <a:cubicBezTo>
                    <a:pt x="32181" y="13155"/>
                    <a:pt x="34484" y="16973"/>
                    <a:pt x="39267" y="16973"/>
                  </a:cubicBezTo>
                  <a:cubicBezTo>
                    <a:pt x="44404" y="16973"/>
                    <a:pt x="49186" y="11883"/>
                    <a:pt x="49186" y="6974"/>
                  </a:cubicBezTo>
                  <a:close/>
                  <a:moveTo>
                    <a:pt x="13050" y="99327"/>
                  </a:moveTo>
                  <a:cubicBezTo>
                    <a:pt x="12342" y="101691"/>
                    <a:pt x="11456" y="103872"/>
                    <a:pt x="11456" y="106963"/>
                  </a:cubicBezTo>
                  <a:cubicBezTo>
                    <a:pt x="11456" y="115507"/>
                    <a:pt x="18542" y="122415"/>
                    <a:pt x="28284" y="122415"/>
                  </a:cubicBezTo>
                  <a:cubicBezTo>
                    <a:pt x="45998" y="122415"/>
                    <a:pt x="53792" y="97327"/>
                    <a:pt x="53792" y="94601"/>
                  </a:cubicBezTo>
                  <a:cubicBezTo>
                    <a:pt x="53792" y="92237"/>
                    <a:pt x="51489" y="92237"/>
                    <a:pt x="50958" y="92237"/>
                  </a:cubicBezTo>
                  <a:cubicBezTo>
                    <a:pt x="48478" y="92237"/>
                    <a:pt x="48301" y="93328"/>
                    <a:pt x="47592" y="95328"/>
                  </a:cubicBezTo>
                  <a:cubicBezTo>
                    <a:pt x="43518" y="109871"/>
                    <a:pt x="35724" y="117325"/>
                    <a:pt x="28816" y="117325"/>
                  </a:cubicBezTo>
                  <a:cubicBezTo>
                    <a:pt x="25273" y="117325"/>
                    <a:pt x="24387" y="114962"/>
                    <a:pt x="24387" y="110962"/>
                  </a:cubicBezTo>
                  <a:cubicBezTo>
                    <a:pt x="24387" y="106781"/>
                    <a:pt x="25627" y="103327"/>
                    <a:pt x="27221" y="99327"/>
                  </a:cubicBezTo>
                  <a:cubicBezTo>
                    <a:pt x="28993" y="94419"/>
                    <a:pt x="30941" y="89510"/>
                    <a:pt x="32890" y="84783"/>
                  </a:cubicBezTo>
                  <a:cubicBezTo>
                    <a:pt x="34484" y="80420"/>
                    <a:pt x="40861" y="63877"/>
                    <a:pt x="41569" y="61695"/>
                  </a:cubicBezTo>
                  <a:cubicBezTo>
                    <a:pt x="42101" y="59877"/>
                    <a:pt x="42632" y="57696"/>
                    <a:pt x="42632" y="55878"/>
                  </a:cubicBezTo>
                  <a:cubicBezTo>
                    <a:pt x="42632" y="47333"/>
                    <a:pt x="35547" y="40425"/>
                    <a:pt x="25804" y="40425"/>
                  </a:cubicBezTo>
                  <a:cubicBezTo>
                    <a:pt x="8268" y="40425"/>
                    <a:pt x="120" y="65149"/>
                    <a:pt x="120" y="68240"/>
                  </a:cubicBezTo>
                  <a:cubicBezTo>
                    <a:pt x="120" y="70603"/>
                    <a:pt x="2599" y="70603"/>
                    <a:pt x="3131" y="70603"/>
                  </a:cubicBezTo>
                  <a:cubicBezTo>
                    <a:pt x="5611" y="70603"/>
                    <a:pt x="5788" y="69694"/>
                    <a:pt x="6319" y="67695"/>
                  </a:cubicBezTo>
                  <a:cubicBezTo>
                    <a:pt x="10925" y="52060"/>
                    <a:pt x="18719" y="45515"/>
                    <a:pt x="25273" y="45515"/>
                  </a:cubicBezTo>
                  <a:cubicBezTo>
                    <a:pt x="28107" y="45515"/>
                    <a:pt x="29701" y="46970"/>
                    <a:pt x="29701" y="51878"/>
                  </a:cubicBezTo>
                  <a:cubicBezTo>
                    <a:pt x="29701" y="56060"/>
                    <a:pt x="28638" y="58786"/>
                    <a:pt x="24210" y="70058"/>
                  </a:cubicBezTo>
                  <a:lnTo>
                    <a:pt x="13050" y="9932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2B647391-6987-7AD5-A844-F28C2BC9A76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346531" y="6870077"/>
              <a:ext cx="77762" cy="157618"/>
            </a:xfrm>
            <a:custGeom>
              <a:avLst/>
              <a:gdLst>
                <a:gd name="connsiteX0" fmla="*/ 77885 w 77762"/>
                <a:gd name="connsiteY0" fmla="*/ 6974 h 157618"/>
                <a:gd name="connsiteX1" fmla="*/ 70800 w 77762"/>
                <a:gd name="connsiteY1" fmla="*/ 66 h 157618"/>
                <a:gd name="connsiteX2" fmla="*/ 60880 w 77762"/>
                <a:gd name="connsiteY2" fmla="*/ 10065 h 157618"/>
                <a:gd name="connsiteX3" fmla="*/ 67965 w 77762"/>
                <a:gd name="connsiteY3" fmla="*/ 16973 h 157618"/>
                <a:gd name="connsiteX4" fmla="*/ 77885 w 77762"/>
                <a:gd name="connsiteY4" fmla="*/ 6974 h 157618"/>
                <a:gd name="connsiteX5" fmla="*/ 40332 w 77762"/>
                <a:gd name="connsiteY5" fmla="*/ 129506 h 157618"/>
                <a:gd name="connsiteX6" fmla="*/ 17482 w 77762"/>
                <a:gd name="connsiteY6" fmla="*/ 152594 h 157618"/>
                <a:gd name="connsiteX7" fmla="*/ 11105 w 77762"/>
                <a:gd name="connsiteY7" fmla="*/ 151503 h 157618"/>
                <a:gd name="connsiteX8" fmla="*/ 17127 w 77762"/>
                <a:gd name="connsiteY8" fmla="*/ 142231 h 157618"/>
                <a:gd name="connsiteX9" fmla="*/ 10219 w 77762"/>
                <a:gd name="connsiteY9" fmla="*/ 135505 h 157618"/>
                <a:gd name="connsiteX10" fmla="*/ 122 w 77762"/>
                <a:gd name="connsiteY10" fmla="*/ 146231 h 157618"/>
                <a:gd name="connsiteX11" fmla="*/ 17659 w 77762"/>
                <a:gd name="connsiteY11" fmla="*/ 157684 h 157618"/>
                <a:gd name="connsiteX12" fmla="*/ 54503 w 77762"/>
                <a:gd name="connsiteY12" fmla="*/ 128960 h 157618"/>
                <a:gd name="connsiteX13" fmla="*/ 70445 w 77762"/>
                <a:gd name="connsiteY13" fmla="*/ 63877 h 157618"/>
                <a:gd name="connsiteX14" fmla="*/ 71331 w 77762"/>
                <a:gd name="connsiteY14" fmla="*/ 57514 h 157618"/>
                <a:gd name="connsiteX15" fmla="*/ 52377 w 77762"/>
                <a:gd name="connsiteY15" fmla="*/ 40425 h 157618"/>
                <a:gd name="connsiteX16" fmla="*/ 21379 w 77762"/>
                <a:gd name="connsiteY16" fmla="*/ 68240 h 157618"/>
                <a:gd name="connsiteX17" fmla="*/ 24390 w 77762"/>
                <a:gd name="connsiteY17" fmla="*/ 70603 h 157618"/>
                <a:gd name="connsiteX18" fmla="*/ 27933 w 77762"/>
                <a:gd name="connsiteY18" fmla="*/ 67331 h 157618"/>
                <a:gd name="connsiteX19" fmla="*/ 51846 w 77762"/>
                <a:gd name="connsiteY19" fmla="*/ 45515 h 157618"/>
                <a:gd name="connsiteX20" fmla="*/ 57869 w 77762"/>
                <a:gd name="connsiteY20" fmla="*/ 54423 h 157618"/>
                <a:gd name="connsiteX21" fmla="*/ 57337 w 77762"/>
                <a:gd name="connsiteY21" fmla="*/ 59877 h 157618"/>
                <a:gd name="connsiteX22" fmla="*/ 40332 w 77762"/>
                <a:gd name="connsiteY22" fmla="*/ 129506 h 1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7618">
                  <a:moveTo>
                    <a:pt x="77885" y="6974"/>
                  </a:moveTo>
                  <a:cubicBezTo>
                    <a:pt x="77885" y="3884"/>
                    <a:pt x="75582" y="66"/>
                    <a:pt x="70800" y="66"/>
                  </a:cubicBezTo>
                  <a:cubicBezTo>
                    <a:pt x="65663" y="66"/>
                    <a:pt x="60880" y="5156"/>
                    <a:pt x="60880" y="10065"/>
                  </a:cubicBezTo>
                  <a:cubicBezTo>
                    <a:pt x="60880" y="12974"/>
                    <a:pt x="63006" y="16973"/>
                    <a:pt x="67965" y="16973"/>
                  </a:cubicBezTo>
                  <a:cubicBezTo>
                    <a:pt x="72748" y="16973"/>
                    <a:pt x="77885" y="12246"/>
                    <a:pt x="77885" y="6974"/>
                  </a:cubicBezTo>
                  <a:close/>
                  <a:moveTo>
                    <a:pt x="40332" y="129506"/>
                  </a:moveTo>
                  <a:cubicBezTo>
                    <a:pt x="37321" y="142050"/>
                    <a:pt x="27933" y="152594"/>
                    <a:pt x="17482" y="152594"/>
                  </a:cubicBezTo>
                  <a:cubicBezTo>
                    <a:pt x="15179" y="152594"/>
                    <a:pt x="13053" y="152230"/>
                    <a:pt x="11105" y="151503"/>
                  </a:cubicBezTo>
                  <a:cubicBezTo>
                    <a:pt x="15710" y="149321"/>
                    <a:pt x="17127" y="144958"/>
                    <a:pt x="17127" y="142231"/>
                  </a:cubicBezTo>
                  <a:cubicBezTo>
                    <a:pt x="17127" y="137868"/>
                    <a:pt x="13762" y="135505"/>
                    <a:pt x="10219" y="135505"/>
                  </a:cubicBezTo>
                  <a:cubicBezTo>
                    <a:pt x="4728" y="135505"/>
                    <a:pt x="122" y="140413"/>
                    <a:pt x="122" y="146231"/>
                  </a:cubicBezTo>
                  <a:cubicBezTo>
                    <a:pt x="122" y="153139"/>
                    <a:pt x="7031" y="157684"/>
                    <a:pt x="17659" y="157684"/>
                  </a:cubicBezTo>
                  <a:cubicBezTo>
                    <a:pt x="28287" y="157684"/>
                    <a:pt x="49012" y="151139"/>
                    <a:pt x="54503" y="128960"/>
                  </a:cubicBezTo>
                  <a:lnTo>
                    <a:pt x="70445" y="63877"/>
                  </a:lnTo>
                  <a:cubicBezTo>
                    <a:pt x="70977" y="61877"/>
                    <a:pt x="71331" y="60241"/>
                    <a:pt x="71331" y="57514"/>
                  </a:cubicBezTo>
                  <a:cubicBezTo>
                    <a:pt x="71331" y="47515"/>
                    <a:pt x="63006" y="40425"/>
                    <a:pt x="52377" y="40425"/>
                  </a:cubicBezTo>
                  <a:cubicBezTo>
                    <a:pt x="32715" y="40425"/>
                    <a:pt x="21379" y="65695"/>
                    <a:pt x="21379" y="68240"/>
                  </a:cubicBezTo>
                  <a:cubicBezTo>
                    <a:pt x="21379" y="70603"/>
                    <a:pt x="23859" y="70603"/>
                    <a:pt x="24390" y="70603"/>
                  </a:cubicBezTo>
                  <a:cubicBezTo>
                    <a:pt x="26516" y="70603"/>
                    <a:pt x="26693" y="70058"/>
                    <a:pt x="27933" y="67331"/>
                  </a:cubicBezTo>
                  <a:cubicBezTo>
                    <a:pt x="32361" y="56787"/>
                    <a:pt x="41572" y="45515"/>
                    <a:pt x="51846" y="45515"/>
                  </a:cubicBezTo>
                  <a:cubicBezTo>
                    <a:pt x="56274" y="45515"/>
                    <a:pt x="57869" y="48606"/>
                    <a:pt x="57869" y="54423"/>
                  </a:cubicBezTo>
                  <a:cubicBezTo>
                    <a:pt x="57869" y="56423"/>
                    <a:pt x="57514" y="58968"/>
                    <a:pt x="57337" y="59877"/>
                  </a:cubicBezTo>
                  <a:lnTo>
                    <a:pt x="40332" y="129506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9BCA7C3C-B363-B856-87EE-FE8C659D94E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836657" y="6740834"/>
              <a:ext cx="253557" cy="177382"/>
            </a:xfrm>
            <a:custGeom>
              <a:avLst/>
              <a:gdLst>
                <a:gd name="connsiteX0" fmla="*/ 223839 w 253557"/>
                <a:gd name="connsiteY0" fmla="*/ 20061 h 177382"/>
                <a:gd name="connsiteX1" fmla="*/ 245601 w 253557"/>
                <a:gd name="connsiteY1" fmla="*/ 8114 h 177382"/>
                <a:gd name="connsiteX2" fmla="*/ 253699 w 253557"/>
                <a:gd name="connsiteY2" fmla="*/ 2920 h 177382"/>
                <a:gd name="connsiteX3" fmla="*/ 246866 w 253557"/>
                <a:gd name="connsiteY3" fmla="*/ 63 h 177382"/>
                <a:gd name="connsiteX4" fmla="*/ 213463 w 253557"/>
                <a:gd name="connsiteY4" fmla="*/ 63 h 177382"/>
                <a:gd name="connsiteX5" fmla="*/ 203594 w 253557"/>
                <a:gd name="connsiteY5" fmla="*/ 4998 h 177382"/>
                <a:gd name="connsiteX6" fmla="*/ 111231 w 253557"/>
                <a:gd name="connsiteY6" fmla="*/ 153033 h 177382"/>
                <a:gd name="connsiteX7" fmla="*/ 91493 w 253557"/>
                <a:gd name="connsiteY7" fmla="*/ 6037 h 177382"/>
                <a:gd name="connsiteX8" fmla="*/ 83648 w 253557"/>
                <a:gd name="connsiteY8" fmla="*/ 63 h 177382"/>
                <a:gd name="connsiteX9" fmla="*/ 48980 w 253557"/>
                <a:gd name="connsiteY9" fmla="*/ 63 h 177382"/>
                <a:gd name="connsiteX10" fmla="*/ 41389 w 253557"/>
                <a:gd name="connsiteY10" fmla="*/ 4998 h 177382"/>
                <a:gd name="connsiteX11" fmla="*/ 48727 w 253557"/>
                <a:gd name="connsiteY11" fmla="*/ 8114 h 177382"/>
                <a:gd name="connsiteX12" fmla="*/ 59608 w 253557"/>
                <a:gd name="connsiteY12" fmla="*/ 8634 h 177382"/>
                <a:gd name="connsiteX13" fmla="*/ 65175 w 253557"/>
                <a:gd name="connsiteY13" fmla="*/ 12789 h 177382"/>
                <a:gd name="connsiteX14" fmla="*/ 64163 w 253557"/>
                <a:gd name="connsiteY14" fmla="*/ 17723 h 177382"/>
                <a:gd name="connsiteX15" fmla="*/ 32026 w 253557"/>
                <a:gd name="connsiteY15" fmla="*/ 149916 h 177382"/>
                <a:gd name="connsiteX16" fmla="*/ 4696 w 253557"/>
                <a:gd name="connsiteY16" fmla="*/ 169394 h 177382"/>
                <a:gd name="connsiteX17" fmla="*/ 141 w 253557"/>
                <a:gd name="connsiteY17" fmla="*/ 174329 h 177382"/>
                <a:gd name="connsiteX18" fmla="*/ 3684 w 253557"/>
                <a:gd name="connsiteY18" fmla="*/ 177445 h 177382"/>
                <a:gd name="connsiteX19" fmla="*/ 28989 w 253557"/>
                <a:gd name="connsiteY19" fmla="*/ 176666 h 177382"/>
                <a:gd name="connsiteX20" fmla="*/ 55053 w 253557"/>
                <a:gd name="connsiteY20" fmla="*/ 177445 h 177382"/>
                <a:gd name="connsiteX21" fmla="*/ 59608 w 253557"/>
                <a:gd name="connsiteY21" fmla="*/ 172251 h 177382"/>
                <a:gd name="connsiteX22" fmla="*/ 55053 w 253557"/>
                <a:gd name="connsiteY22" fmla="*/ 169394 h 177382"/>
                <a:gd name="connsiteX23" fmla="*/ 37846 w 253557"/>
                <a:gd name="connsiteY23" fmla="*/ 157967 h 177382"/>
                <a:gd name="connsiteX24" fmla="*/ 38858 w 253557"/>
                <a:gd name="connsiteY24" fmla="*/ 151994 h 177382"/>
                <a:gd name="connsiteX25" fmla="*/ 73273 w 253557"/>
                <a:gd name="connsiteY25" fmla="*/ 10452 h 177382"/>
                <a:gd name="connsiteX26" fmla="*/ 73526 w 253557"/>
                <a:gd name="connsiteY26" fmla="*/ 10452 h 177382"/>
                <a:gd name="connsiteX27" fmla="*/ 95289 w 253557"/>
                <a:gd name="connsiteY27" fmla="*/ 171472 h 177382"/>
                <a:gd name="connsiteX28" fmla="*/ 99084 w 253557"/>
                <a:gd name="connsiteY28" fmla="*/ 177445 h 177382"/>
                <a:gd name="connsiteX29" fmla="*/ 104651 w 253557"/>
                <a:gd name="connsiteY29" fmla="*/ 172771 h 177382"/>
                <a:gd name="connsiteX30" fmla="*/ 206884 w 253557"/>
                <a:gd name="connsiteY30" fmla="*/ 8374 h 177382"/>
                <a:gd name="connsiteX31" fmla="*/ 207137 w 253557"/>
                <a:gd name="connsiteY31" fmla="*/ 8374 h 177382"/>
                <a:gd name="connsiteX32" fmla="*/ 170951 w 253557"/>
                <a:gd name="connsiteY32" fmla="*/ 157188 h 177382"/>
                <a:gd name="connsiteX33" fmla="*/ 147923 w 253557"/>
                <a:gd name="connsiteY33" fmla="*/ 169394 h 177382"/>
                <a:gd name="connsiteX34" fmla="*/ 140838 w 253557"/>
                <a:gd name="connsiteY34" fmla="*/ 174329 h 177382"/>
                <a:gd name="connsiteX35" fmla="*/ 144634 w 253557"/>
                <a:gd name="connsiteY35" fmla="*/ 177445 h 177382"/>
                <a:gd name="connsiteX36" fmla="*/ 176012 w 253557"/>
                <a:gd name="connsiteY36" fmla="*/ 176666 h 177382"/>
                <a:gd name="connsiteX37" fmla="*/ 207643 w 253557"/>
                <a:gd name="connsiteY37" fmla="*/ 177445 h 177382"/>
                <a:gd name="connsiteX38" fmla="*/ 212451 w 253557"/>
                <a:gd name="connsiteY38" fmla="*/ 172251 h 177382"/>
                <a:gd name="connsiteX39" fmla="*/ 205366 w 253557"/>
                <a:gd name="connsiteY39" fmla="*/ 169394 h 177382"/>
                <a:gd name="connsiteX40" fmla="*/ 188917 w 253557"/>
                <a:gd name="connsiteY40" fmla="*/ 164720 h 177382"/>
                <a:gd name="connsiteX41" fmla="*/ 190183 w 253557"/>
                <a:gd name="connsiteY41" fmla="*/ 158486 h 177382"/>
                <a:gd name="connsiteX42" fmla="*/ 223839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839" y="20061"/>
                  </a:moveTo>
                  <a:cubicBezTo>
                    <a:pt x="226116" y="10711"/>
                    <a:pt x="226622" y="8114"/>
                    <a:pt x="245601" y="8114"/>
                  </a:cubicBezTo>
                  <a:cubicBezTo>
                    <a:pt x="251421" y="8114"/>
                    <a:pt x="253699" y="8114"/>
                    <a:pt x="253699" y="2920"/>
                  </a:cubicBezTo>
                  <a:cubicBezTo>
                    <a:pt x="253699" y="63"/>
                    <a:pt x="251168" y="63"/>
                    <a:pt x="246866" y="63"/>
                  </a:cubicBezTo>
                  <a:lnTo>
                    <a:pt x="213463" y="63"/>
                  </a:lnTo>
                  <a:cubicBezTo>
                    <a:pt x="206884" y="63"/>
                    <a:pt x="206631" y="63"/>
                    <a:pt x="203594" y="4998"/>
                  </a:cubicBezTo>
                  <a:lnTo>
                    <a:pt x="111231" y="153033"/>
                  </a:lnTo>
                  <a:lnTo>
                    <a:pt x="91493" y="6037"/>
                  </a:lnTo>
                  <a:cubicBezTo>
                    <a:pt x="90734" y="63"/>
                    <a:pt x="90227" y="63"/>
                    <a:pt x="83648" y="63"/>
                  </a:cubicBezTo>
                  <a:lnTo>
                    <a:pt x="48980" y="63"/>
                  </a:lnTo>
                  <a:cubicBezTo>
                    <a:pt x="44172" y="63"/>
                    <a:pt x="41389" y="63"/>
                    <a:pt x="41389" y="4998"/>
                  </a:cubicBezTo>
                  <a:cubicBezTo>
                    <a:pt x="41389" y="8114"/>
                    <a:pt x="43666" y="8114"/>
                    <a:pt x="48727" y="8114"/>
                  </a:cubicBezTo>
                  <a:cubicBezTo>
                    <a:pt x="52017" y="8114"/>
                    <a:pt x="56572" y="8374"/>
                    <a:pt x="59608" y="8634"/>
                  </a:cubicBezTo>
                  <a:cubicBezTo>
                    <a:pt x="63657" y="9153"/>
                    <a:pt x="65175" y="9932"/>
                    <a:pt x="65175" y="12789"/>
                  </a:cubicBezTo>
                  <a:cubicBezTo>
                    <a:pt x="65175" y="13828"/>
                    <a:pt x="64922" y="14607"/>
                    <a:pt x="64163" y="17723"/>
                  </a:cubicBezTo>
                  <a:lnTo>
                    <a:pt x="32026" y="149916"/>
                  </a:lnTo>
                  <a:cubicBezTo>
                    <a:pt x="29495" y="160304"/>
                    <a:pt x="25193" y="168615"/>
                    <a:pt x="4696" y="169394"/>
                  </a:cubicBezTo>
                  <a:cubicBezTo>
                    <a:pt x="3431" y="169394"/>
                    <a:pt x="141" y="169654"/>
                    <a:pt x="141" y="174329"/>
                  </a:cubicBezTo>
                  <a:cubicBezTo>
                    <a:pt x="141" y="176666"/>
                    <a:pt x="1660" y="177445"/>
                    <a:pt x="3684" y="177445"/>
                  </a:cubicBezTo>
                  <a:cubicBezTo>
                    <a:pt x="11782" y="177445"/>
                    <a:pt x="20638" y="176666"/>
                    <a:pt x="28989" y="176666"/>
                  </a:cubicBezTo>
                  <a:cubicBezTo>
                    <a:pt x="37593" y="176666"/>
                    <a:pt x="46703" y="177445"/>
                    <a:pt x="55053" y="177445"/>
                  </a:cubicBezTo>
                  <a:cubicBezTo>
                    <a:pt x="56319" y="177445"/>
                    <a:pt x="59608" y="177445"/>
                    <a:pt x="59608" y="172251"/>
                  </a:cubicBezTo>
                  <a:cubicBezTo>
                    <a:pt x="59608" y="169394"/>
                    <a:pt x="56825" y="169394"/>
                    <a:pt x="55053" y="169394"/>
                  </a:cubicBezTo>
                  <a:cubicBezTo>
                    <a:pt x="40629" y="169135"/>
                    <a:pt x="37846" y="163940"/>
                    <a:pt x="37846" y="157967"/>
                  </a:cubicBezTo>
                  <a:cubicBezTo>
                    <a:pt x="37846" y="156149"/>
                    <a:pt x="38099" y="154851"/>
                    <a:pt x="38858" y="151994"/>
                  </a:cubicBezTo>
                  <a:lnTo>
                    <a:pt x="73273" y="10452"/>
                  </a:lnTo>
                  <a:lnTo>
                    <a:pt x="73526" y="10452"/>
                  </a:lnTo>
                  <a:lnTo>
                    <a:pt x="95289" y="171472"/>
                  </a:lnTo>
                  <a:cubicBezTo>
                    <a:pt x="95795" y="174589"/>
                    <a:pt x="96048" y="177445"/>
                    <a:pt x="99084" y="177445"/>
                  </a:cubicBezTo>
                  <a:cubicBezTo>
                    <a:pt x="101868" y="177445"/>
                    <a:pt x="103386" y="174589"/>
                    <a:pt x="104651" y="172771"/>
                  </a:cubicBezTo>
                  <a:lnTo>
                    <a:pt x="206884" y="8374"/>
                  </a:lnTo>
                  <a:lnTo>
                    <a:pt x="207137" y="8374"/>
                  </a:lnTo>
                  <a:lnTo>
                    <a:pt x="170951" y="157188"/>
                  </a:lnTo>
                  <a:cubicBezTo>
                    <a:pt x="168420" y="167317"/>
                    <a:pt x="167914" y="169394"/>
                    <a:pt x="147923" y="169394"/>
                  </a:cubicBezTo>
                  <a:cubicBezTo>
                    <a:pt x="143621" y="169394"/>
                    <a:pt x="140838" y="169394"/>
                    <a:pt x="140838" y="174329"/>
                  </a:cubicBezTo>
                  <a:cubicBezTo>
                    <a:pt x="140838" y="177445"/>
                    <a:pt x="143874" y="177445"/>
                    <a:pt x="144634" y="177445"/>
                  </a:cubicBezTo>
                  <a:cubicBezTo>
                    <a:pt x="151719" y="177445"/>
                    <a:pt x="168926" y="176666"/>
                    <a:pt x="176012" y="176666"/>
                  </a:cubicBezTo>
                  <a:cubicBezTo>
                    <a:pt x="186387" y="176666"/>
                    <a:pt x="197268" y="177445"/>
                    <a:pt x="207643" y="177445"/>
                  </a:cubicBezTo>
                  <a:cubicBezTo>
                    <a:pt x="209162" y="177445"/>
                    <a:pt x="212451" y="177445"/>
                    <a:pt x="212451" y="172251"/>
                  </a:cubicBezTo>
                  <a:cubicBezTo>
                    <a:pt x="212451" y="169394"/>
                    <a:pt x="210174" y="169394"/>
                    <a:pt x="205366" y="169394"/>
                  </a:cubicBezTo>
                  <a:cubicBezTo>
                    <a:pt x="196003" y="169394"/>
                    <a:pt x="188917" y="169394"/>
                    <a:pt x="188917" y="164720"/>
                  </a:cubicBezTo>
                  <a:cubicBezTo>
                    <a:pt x="188917" y="163681"/>
                    <a:pt x="188917" y="163161"/>
                    <a:pt x="190183" y="158486"/>
                  </a:cubicBezTo>
                  <a:lnTo>
                    <a:pt x="223839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E5989593-68DE-FE33-DFE4-F937DA48C5C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109919" y="6743797"/>
              <a:ext cx="90339" cy="81990"/>
            </a:xfrm>
            <a:custGeom>
              <a:avLst/>
              <a:gdLst>
                <a:gd name="connsiteX0" fmla="*/ 64098 w 90339"/>
                <a:gd name="connsiteY0" fmla="*/ 10786 h 81990"/>
                <a:gd name="connsiteX1" fmla="*/ 45853 w 90339"/>
                <a:gd name="connsiteY1" fmla="*/ 60 h 81990"/>
                <a:gd name="connsiteX2" fmla="*/ 152 w 90339"/>
                <a:gd name="connsiteY2" fmla="*/ 51872 h 81990"/>
                <a:gd name="connsiteX3" fmla="*/ 26900 w 90339"/>
                <a:gd name="connsiteY3" fmla="*/ 82050 h 81990"/>
                <a:gd name="connsiteX4" fmla="*/ 52053 w 90339"/>
                <a:gd name="connsiteY4" fmla="*/ 69324 h 81990"/>
                <a:gd name="connsiteX5" fmla="*/ 70298 w 90339"/>
                <a:gd name="connsiteY5" fmla="*/ 82050 h 81990"/>
                <a:gd name="connsiteX6" fmla="*/ 84292 w 90339"/>
                <a:gd name="connsiteY6" fmla="*/ 72415 h 81990"/>
                <a:gd name="connsiteX7" fmla="*/ 90491 w 90339"/>
                <a:gd name="connsiteY7" fmla="*/ 54235 h 81990"/>
                <a:gd name="connsiteX8" fmla="*/ 87657 w 90339"/>
                <a:gd name="connsiteY8" fmla="*/ 51872 h 81990"/>
                <a:gd name="connsiteX9" fmla="*/ 83760 w 90339"/>
                <a:gd name="connsiteY9" fmla="*/ 57508 h 81990"/>
                <a:gd name="connsiteX10" fmla="*/ 70829 w 90339"/>
                <a:gd name="connsiteY10" fmla="*/ 76960 h 81990"/>
                <a:gd name="connsiteX11" fmla="*/ 64984 w 90339"/>
                <a:gd name="connsiteY11" fmla="*/ 68052 h 81990"/>
                <a:gd name="connsiteX12" fmla="*/ 67641 w 90339"/>
                <a:gd name="connsiteY12" fmla="*/ 53690 h 81990"/>
                <a:gd name="connsiteX13" fmla="*/ 71538 w 90339"/>
                <a:gd name="connsiteY13" fmla="*/ 37328 h 81990"/>
                <a:gd name="connsiteX14" fmla="*/ 75080 w 90339"/>
                <a:gd name="connsiteY14" fmla="*/ 23511 h 81990"/>
                <a:gd name="connsiteX15" fmla="*/ 78269 w 90339"/>
                <a:gd name="connsiteY15" fmla="*/ 9331 h 81990"/>
                <a:gd name="connsiteX16" fmla="*/ 72246 w 90339"/>
                <a:gd name="connsiteY16" fmla="*/ 3514 h 81990"/>
                <a:gd name="connsiteX17" fmla="*/ 64098 w 90339"/>
                <a:gd name="connsiteY17" fmla="*/ 10786 h 81990"/>
                <a:gd name="connsiteX18" fmla="*/ 52761 w 90339"/>
                <a:gd name="connsiteY18" fmla="*/ 57508 h 81990"/>
                <a:gd name="connsiteX19" fmla="*/ 43727 w 90339"/>
                <a:gd name="connsiteY19" fmla="*/ 69688 h 81990"/>
                <a:gd name="connsiteX20" fmla="*/ 27431 w 90339"/>
                <a:gd name="connsiteY20" fmla="*/ 76960 h 81990"/>
                <a:gd name="connsiteX21" fmla="*/ 14500 w 90339"/>
                <a:gd name="connsiteY21" fmla="*/ 59325 h 81990"/>
                <a:gd name="connsiteX22" fmla="*/ 23711 w 90339"/>
                <a:gd name="connsiteY22" fmla="*/ 22421 h 81990"/>
                <a:gd name="connsiteX23" fmla="*/ 45853 w 90339"/>
                <a:gd name="connsiteY23" fmla="*/ 5150 h 81990"/>
                <a:gd name="connsiteX24" fmla="*/ 61618 w 90339"/>
                <a:gd name="connsiteY24" fmla="*/ 20966 h 81990"/>
                <a:gd name="connsiteX25" fmla="*/ 61087 w 90339"/>
                <a:gd name="connsiteY25" fmla="*/ 23511 h 81990"/>
                <a:gd name="connsiteX26" fmla="*/ 52761 w 90339"/>
                <a:gd name="connsiteY26" fmla="*/ 57508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098" y="10786"/>
                  </a:moveTo>
                  <a:cubicBezTo>
                    <a:pt x="60378" y="4786"/>
                    <a:pt x="54356" y="60"/>
                    <a:pt x="45853" y="60"/>
                  </a:cubicBezTo>
                  <a:cubicBezTo>
                    <a:pt x="23180" y="60"/>
                    <a:pt x="152" y="25693"/>
                    <a:pt x="152" y="51872"/>
                  </a:cubicBezTo>
                  <a:cubicBezTo>
                    <a:pt x="152" y="69506"/>
                    <a:pt x="11666" y="82050"/>
                    <a:pt x="26900" y="82050"/>
                  </a:cubicBezTo>
                  <a:cubicBezTo>
                    <a:pt x="36465" y="82050"/>
                    <a:pt x="44967" y="76414"/>
                    <a:pt x="52053" y="69324"/>
                  </a:cubicBezTo>
                  <a:cubicBezTo>
                    <a:pt x="55418" y="80232"/>
                    <a:pt x="65692" y="82050"/>
                    <a:pt x="70298" y="82050"/>
                  </a:cubicBezTo>
                  <a:cubicBezTo>
                    <a:pt x="76675" y="82050"/>
                    <a:pt x="81103" y="78051"/>
                    <a:pt x="84292" y="72415"/>
                  </a:cubicBezTo>
                  <a:cubicBezTo>
                    <a:pt x="88189" y="65325"/>
                    <a:pt x="90491" y="54962"/>
                    <a:pt x="90491" y="54235"/>
                  </a:cubicBezTo>
                  <a:cubicBezTo>
                    <a:pt x="90491" y="51872"/>
                    <a:pt x="88189" y="51872"/>
                    <a:pt x="87657" y="51872"/>
                  </a:cubicBezTo>
                  <a:cubicBezTo>
                    <a:pt x="85177" y="51872"/>
                    <a:pt x="85000" y="52599"/>
                    <a:pt x="83760" y="57508"/>
                  </a:cubicBezTo>
                  <a:cubicBezTo>
                    <a:pt x="81634" y="66234"/>
                    <a:pt x="78269" y="76960"/>
                    <a:pt x="70829" y="76960"/>
                  </a:cubicBezTo>
                  <a:cubicBezTo>
                    <a:pt x="66224" y="76960"/>
                    <a:pt x="64984" y="72960"/>
                    <a:pt x="64984" y="68052"/>
                  </a:cubicBezTo>
                  <a:cubicBezTo>
                    <a:pt x="64984" y="64961"/>
                    <a:pt x="66401" y="58416"/>
                    <a:pt x="67641" y="53690"/>
                  </a:cubicBezTo>
                  <a:cubicBezTo>
                    <a:pt x="68881" y="48781"/>
                    <a:pt x="70652" y="41328"/>
                    <a:pt x="71538" y="37328"/>
                  </a:cubicBezTo>
                  <a:lnTo>
                    <a:pt x="75080" y="23511"/>
                  </a:lnTo>
                  <a:cubicBezTo>
                    <a:pt x="76143" y="18785"/>
                    <a:pt x="78269" y="10240"/>
                    <a:pt x="78269" y="9331"/>
                  </a:cubicBezTo>
                  <a:cubicBezTo>
                    <a:pt x="78269" y="5332"/>
                    <a:pt x="75080" y="3514"/>
                    <a:pt x="72246" y="3514"/>
                  </a:cubicBezTo>
                  <a:cubicBezTo>
                    <a:pt x="69235" y="3514"/>
                    <a:pt x="65161" y="5695"/>
                    <a:pt x="64098" y="10786"/>
                  </a:cubicBezTo>
                  <a:close/>
                  <a:moveTo>
                    <a:pt x="52761" y="57508"/>
                  </a:moveTo>
                  <a:cubicBezTo>
                    <a:pt x="51521" y="62598"/>
                    <a:pt x="47624" y="66234"/>
                    <a:pt x="43727" y="69688"/>
                  </a:cubicBezTo>
                  <a:cubicBezTo>
                    <a:pt x="42133" y="71142"/>
                    <a:pt x="35048" y="76960"/>
                    <a:pt x="27431" y="76960"/>
                  </a:cubicBezTo>
                  <a:cubicBezTo>
                    <a:pt x="20877" y="76960"/>
                    <a:pt x="14500" y="72233"/>
                    <a:pt x="14500" y="59325"/>
                  </a:cubicBezTo>
                  <a:cubicBezTo>
                    <a:pt x="14500" y="49690"/>
                    <a:pt x="19637" y="29693"/>
                    <a:pt x="23711" y="22421"/>
                  </a:cubicBezTo>
                  <a:cubicBezTo>
                    <a:pt x="31859" y="7877"/>
                    <a:pt x="40893" y="5150"/>
                    <a:pt x="45853" y="5150"/>
                  </a:cubicBezTo>
                  <a:cubicBezTo>
                    <a:pt x="58253" y="5150"/>
                    <a:pt x="61618" y="18966"/>
                    <a:pt x="61618" y="20966"/>
                  </a:cubicBezTo>
                  <a:cubicBezTo>
                    <a:pt x="61618" y="21693"/>
                    <a:pt x="61264" y="22966"/>
                    <a:pt x="61087" y="23511"/>
                  </a:cubicBezTo>
                  <a:lnTo>
                    <a:pt x="52761" y="5750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DC0473C9-1330-F8CD-FFB7-89A26233D3D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079850" y="6865286"/>
              <a:ext cx="53672" cy="122349"/>
            </a:xfrm>
            <a:custGeom>
              <a:avLst/>
              <a:gdLst>
                <a:gd name="connsiteX0" fmla="*/ 49218 w 53672"/>
                <a:gd name="connsiteY0" fmla="*/ 6974 h 122349"/>
                <a:gd name="connsiteX1" fmla="*/ 42132 w 53672"/>
                <a:gd name="connsiteY1" fmla="*/ 66 h 122349"/>
                <a:gd name="connsiteX2" fmla="*/ 32212 w 53672"/>
                <a:gd name="connsiteY2" fmla="*/ 10065 h 122349"/>
                <a:gd name="connsiteX3" fmla="*/ 39298 w 53672"/>
                <a:gd name="connsiteY3" fmla="*/ 16973 h 122349"/>
                <a:gd name="connsiteX4" fmla="*/ 49218 w 53672"/>
                <a:gd name="connsiteY4" fmla="*/ 6974 h 122349"/>
                <a:gd name="connsiteX5" fmla="*/ 13082 w 53672"/>
                <a:gd name="connsiteY5" fmla="*/ 99327 h 122349"/>
                <a:gd name="connsiteX6" fmla="*/ 11488 w 53672"/>
                <a:gd name="connsiteY6" fmla="*/ 106963 h 122349"/>
                <a:gd name="connsiteX7" fmla="*/ 28316 w 53672"/>
                <a:gd name="connsiteY7" fmla="*/ 122415 h 122349"/>
                <a:gd name="connsiteX8" fmla="*/ 53823 w 53672"/>
                <a:gd name="connsiteY8" fmla="*/ 94600 h 122349"/>
                <a:gd name="connsiteX9" fmla="*/ 50989 w 53672"/>
                <a:gd name="connsiteY9" fmla="*/ 92237 h 122349"/>
                <a:gd name="connsiteX10" fmla="*/ 47623 w 53672"/>
                <a:gd name="connsiteY10" fmla="*/ 95328 h 122349"/>
                <a:gd name="connsiteX11" fmla="*/ 28847 w 53672"/>
                <a:gd name="connsiteY11" fmla="*/ 117325 h 122349"/>
                <a:gd name="connsiteX12" fmla="*/ 24419 w 53672"/>
                <a:gd name="connsiteY12" fmla="*/ 110962 h 122349"/>
                <a:gd name="connsiteX13" fmla="*/ 27253 w 53672"/>
                <a:gd name="connsiteY13" fmla="*/ 99327 h 122349"/>
                <a:gd name="connsiteX14" fmla="*/ 32921 w 53672"/>
                <a:gd name="connsiteY14" fmla="*/ 84783 h 122349"/>
                <a:gd name="connsiteX15" fmla="*/ 41601 w 53672"/>
                <a:gd name="connsiteY15" fmla="*/ 61695 h 122349"/>
                <a:gd name="connsiteX16" fmla="*/ 42664 w 53672"/>
                <a:gd name="connsiteY16" fmla="*/ 55878 h 122349"/>
                <a:gd name="connsiteX17" fmla="*/ 25836 w 53672"/>
                <a:gd name="connsiteY17" fmla="*/ 40425 h 122349"/>
                <a:gd name="connsiteX18" fmla="*/ 151 w 53672"/>
                <a:gd name="connsiteY18" fmla="*/ 68240 h 122349"/>
                <a:gd name="connsiteX19" fmla="*/ 3162 w 53672"/>
                <a:gd name="connsiteY19" fmla="*/ 70603 h 122349"/>
                <a:gd name="connsiteX20" fmla="*/ 6351 w 53672"/>
                <a:gd name="connsiteY20" fmla="*/ 67694 h 122349"/>
                <a:gd name="connsiteX21" fmla="*/ 25304 w 53672"/>
                <a:gd name="connsiteY21" fmla="*/ 45515 h 122349"/>
                <a:gd name="connsiteX22" fmla="*/ 29733 w 53672"/>
                <a:gd name="connsiteY22" fmla="*/ 51878 h 122349"/>
                <a:gd name="connsiteX23" fmla="*/ 24241 w 53672"/>
                <a:gd name="connsiteY23" fmla="*/ 70058 h 122349"/>
                <a:gd name="connsiteX24" fmla="*/ 13082 w 53672"/>
                <a:gd name="connsiteY24" fmla="*/ 99327 h 1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22349">
                  <a:moveTo>
                    <a:pt x="49218" y="6974"/>
                  </a:moveTo>
                  <a:cubicBezTo>
                    <a:pt x="49218" y="4065"/>
                    <a:pt x="47092" y="66"/>
                    <a:pt x="42132" y="66"/>
                  </a:cubicBezTo>
                  <a:cubicBezTo>
                    <a:pt x="37349" y="66"/>
                    <a:pt x="32212" y="4793"/>
                    <a:pt x="32212" y="10065"/>
                  </a:cubicBezTo>
                  <a:cubicBezTo>
                    <a:pt x="32212" y="13155"/>
                    <a:pt x="34515" y="16973"/>
                    <a:pt x="39298" y="16973"/>
                  </a:cubicBezTo>
                  <a:cubicBezTo>
                    <a:pt x="44435" y="16973"/>
                    <a:pt x="49218" y="11883"/>
                    <a:pt x="49218" y="6974"/>
                  </a:cubicBezTo>
                  <a:close/>
                  <a:moveTo>
                    <a:pt x="13082" y="99327"/>
                  </a:moveTo>
                  <a:cubicBezTo>
                    <a:pt x="12373" y="101690"/>
                    <a:pt x="11488" y="103872"/>
                    <a:pt x="11488" y="106963"/>
                  </a:cubicBezTo>
                  <a:cubicBezTo>
                    <a:pt x="11488" y="115507"/>
                    <a:pt x="18573" y="122415"/>
                    <a:pt x="28316" y="122415"/>
                  </a:cubicBezTo>
                  <a:cubicBezTo>
                    <a:pt x="46029" y="122415"/>
                    <a:pt x="53823" y="97327"/>
                    <a:pt x="53823" y="94600"/>
                  </a:cubicBezTo>
                  <a:cubicBezTo>
                    <a:pt x="53823" y="92237"/>
                    <a:pt x="51520" y="92237"/>
                    <a:pt x="50989" y="92237"/>
                  </a:cubicBezTo>
                  <a:cubicBezTo>
                    <a:pt x="48509" y="92237"/>
                    <a:pt x="48332" y="93328"/>
                    <a:pt x="47623" y="95328"/>
                  </a:cubicBezTo>
                  <a:cubicBezTo>
                    <a:pt x="43549" y="109871"/>
                    <a:pt x="35755" y="117325"/>
                    <a:pt x="28847" y="117325"/>
                  </a:cubicBezTo>
                  <a:cubicBezTo>
                    <a:pt x="25304" y="117325"/>
                    <a:pt x="24419" y="114962"/>
                    <a:pt x="24419" y="110962"/>
                  </a:cubicBezTo>
                  <a:cubicBezTo>
                    <a:pt x="24419" y="106781"/>
                    <a:pt x="25658" y="103327"/>
                    <a:pt x="27253" y="99327"/>
                  </a:cubicBezTo>
                  <a:cubicBezTo>
                    <a:pt x="29024" y="94419"/>
                    <a:pt x="30973" y="89510"/>
                    <a:pt x="32921" y="84783"/>
                  </a:cubicBezTo>
                  <a:cubicBezTo>
                    <a:pt x="34515" y="80420"/>
                    <a:pt x="40892" y="63877"/>
                    <a:pt x="41601" y="61695"/>
                  </a:cubicBezTo>
                  <a:cubicBezTo>
                    <a:pt x="42132" y="59877"/>
                    <a:pt x="42664" y="57696"/>
                    <a:pt x="42664" y="55878"/>
                  </a:cubicBezTo>
                  <a:cubicBezTo>
                    <a:pt x="42664" y="47333"/>
                    <a:pt x="35578" y="40425"/>
                    <a:pt x="25836" y="40425"/>
                  </a:cubicBezTo>
                  <a:cubicBezTo>
                    <a:pt x="8299" y="40425"/>
                    <a:pt x="151" y="65149"/>
                    <a:pt x="151" y="68240"/>
                  </a:cubicBezTo>
                  <a:cubicBezTo>
                    <a:pt x="151" y="70603"/>
                    <a:pt x="2631" y="70603"/>
                    <a:pt x="3162" y="70603"/>
                  </a:cubicBezTo>
                  <a:cubicBezTo>
                    <a:pt x="5642" y="70603"/>
                    <a:pt x="5819" y="69694"/>
                    <a:pt x="6351" y="67694"/>
                  </a:cubicBezTo>
                  <a:cubicBezTo>
                    <a:pt x="10956" y="52060"/>
                    <a:pt x="18750" y="45515"/>
                    <a:pt x="25304" y="45515"/>
                  </a:cubicBezTo>
                  <a:cubicBezTo>
                    <a:pt x="28138" y="45515"/>
                    <a:pt x="29733" y="46969"/>
                    <a:pt x="29733" y="51878"/>
                  </a:cubicBezTo>
                  <a:cubicBezTo>
                    <a:pt x="29733" y="56059"/>
                    <a:pt x="28670" y="58786"/>
                    <a:pt x="24241" y="70058"/>
                  </a:cubicBezTo>
                  <a:lnTo>
                    <a:pt x="13082" y="9932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91450ABD-8324-B58D-C5D1-A4D7F70EF1A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232159" y="6740834"/>
              <a:ext cx="253557" cy="177382"/>
            </a:xfrm>
            <a:custGeom>
              <a:avLst/>
              <a:gdLst>
                <a:gd name="connsiteX0" fmla="*/ 223854 w 253557"/>
                <a:gd name="connsiteY0" fmla="*/ 20061 h 177382"/>
                <a:gd name="connsiteX1" fmla="*/ 245617 w 253557"/>
                <a:gd name="connsiteY1" fmla="*/ 8114 h 177382"/>
                <a:gd name="connsiteX2" fmla="*/ 253714 w 253557"/>
                <a:gd name="connsiteY2" fmla="*/ 2920 h 177382"/>
                <a:gd name="connsiteX3" fmla="*/ 246882 w 253557"/>
                <a:gd name="connsiteY3" fmla="*/ 63 h 177382"/>
                <a:gd name="connsiteX4" fmla="*/ 213479 w 253557"/>
                <a:gd name="connsiteY4" fmla="*/ 63 h 177382"/>
                <a:gd name="connsiteX5" fmla="*/ 203610 w 253557"/>
                <a:gd name="connsiteY5" fmla="*/ 4998 h 177382"/>
                <a:gd name="connsiteX6" fmla="*/ 111246 w 253557"/>
                <a:gd name="connsiteY6" fmla="*/ 153033 h 177382"/>
                <a:gd name="connsiteX7" fmla="*/ 91508 w 253557"/>
                <a:gd name="connsiteY7" fmla="*/ 6037 h 177382"/>
                <a:gd name="connsiteX8" fmla="*/ 83664 w 253557"/>
                <a:gd name="connsiteY8" fmla="*/ 63 h 177382"/>
                <a:gd name="connsiteX9" fmla="*/ 48996 w 253557"/>
                <a:gd name="connsiteY9" fmla="*/ 63 h 177382"/>
                <a:gd name="connsiteX10" fmla="*/ 41404 w 253557"/>
                <a:gd name="connsiteY10" fmla="*/ 4998 h 177382"/>
                <a:gd name="connsiteX11" fmla="*/ 48743 w 253557"/>
                <a:gd name="connsiteY11" fmla="*/ 8114 h 177382"/>
                <a:gd name="connsiteX12" fmla="*/ 59624 w 253557"/>
                <a:gd name="connsiteY12" fmla="*/ 8634 h 177382"/>
                <a:gd name="connsiteX13" fmla="*/ 65191 w 253557"/>
                <a:gd name="connsiteY13" fmla="*/ 12789 h 177382"/>
                <a:gd name="connsiteX14" fmla="*/ 64179 w 253557"/>
                <a:gd name="connsiteY14" fmla="*/ 17723 h 177382"/>
                <a:gd name="connsiteX15" fmla="*/ 32041 w 253557"/>
                <a:gd name="connsiteY15" fmla="*/ 149916 h 177382"/>
                <a:gd name="connsiteX16" fmla="*/ 4712 w 253557"/>
                <a:gd name="connsiteY16" fmla="*/ 169394 h 177382"/>
                <a:gd name="connsiteX17" fmla="*/ 157 w 253557"/>
                <a:gd name="connsiteY17" fmla="*/ 174329 h 177382"/>
                <a:gd name="connsiteX18" fmla="*/ 3700 w 253557"/>
                <a:gd name="connsiteY18" fmla="*/ 177445 h 177382"/>
                <a:gd name="connsiteX19" fmla="*/ 29005 w 253557"/>
                <a:gd name="connsiteY19" fmla="*/ 176666 h 177382"/>
                <a:gd name="connsiteX20" fmla="*/ 55069 w 253557"/>
                <a:gd name="connsiteY20" fmla="*/ 177445 h 177382"/>
                <a:gd name="connsiteX21" fmla="*/ 59624 w 253557"/>
                <a:gd name="connsiteY21" fmla="*/ 172251 h 177382"/>
                <a:gd name="connsiteX22" fmla="*/ 55069 w 253557"/>
                <a:gd name="connsiteY22" fmla="*/ 169394 h 177382"/>
                <a:gd name="connsiteX23" fmla="*/ 37861 w 253557"/>
                <a:gd name="connsiteY23" fmla="*/ 157967 h 177382"/>
                <a:gd name="connsiteX24" fmla="*/ 38874 w 253557"/>
                <a:gd name="connsiteY24" fmla="*/ 151994 h 177382"/>
                <a:gd name="connsiteX25" fmla="*/ 73289 w 253557"/>
                <a:gd name="connsiteY25" fmla="*/ 10452 h 177382"/>
                <a:gd name="connsiteX26" fmla="*/ 73542 w 253557"/>
                <a:gd name="connsiteY26" fmla="*/ 10452 h 177382"/>
                <a:gd name="connsiteX27" fmla="*/ 95304 w 253557"/>
                <a:gd name="connsiteY27" fmla="*/ 171472 h 177382"/>
                <a:gd name="connsiteX28" fmla="*/ 99100 w 253557"/>
                <a:gd name="connsiteY28" fmla="*/ 177445 h 177382"/>
                <a:gd name="connsiteX29" fmla="*/ 104667 w 253557"/>
                <a:gd name="connsiteY29" fmla="*/ 172771 h 177382"/>
                <a:gd name="connsiteX30" fmla="*/ 206900 w 253557"/>
                <a:gd name="connsiteY30" fmla="*/ 8374 h 177382"/>
                <a:gd name="connsiteX31" fmla="*/ 207153 w 253557"/>
                <a:gd name="connsiteY31" fmla="*/ 8374 h 177382"/>
                <a:gd name="connsiteX32" fmla="*/ 170966 w 253557"/>
                <a:gd name="connsiteY32" fmla="*/ 157188 h 177382"/>
                <a:gd name="connsiteX33" fmla="*/ 147939 w 253557"/>
                <a:gd name="connsiteY33" fmla="*/ 169394 h 177382"/>
                <a:gd name="connsiteX34" fmla="*/ 140853 w 253557"/>
                <a:gd name="connsiteY34" fmla="*/ 174329 h 177382"/>
                <a:gd name="connsiteX35" fmla="*/ 144649 w 253557"/>
                <a:gd name="connsiteY35" fmla="*/ 177445 h 177382"/>
                <a:gd name="connsiteX36" fmla="*/ 176027 w 253557"/>
                <a:gd name="connsiteY36" fmla="*/ 176666 h 177382"/>
                <a:gd name="connsiteX37" fmla="*/ 207659 w 253557"/>
                <a:gd name="connsiteY37" fmla="*/ 177445 h 177382"/>
                <a:gd name="connsiteX38" fmla="*/ 212467 w 253557"/>
                <a:gd name="connsiteY38" fmla="*/ 172251 h 177382"/>
                <a:gd name="connsiteX39" fmla="*/ 205381 w 253557"/>
                <a:gd name="connsiteY39" fmla="*/ 169394 h 177382"/>
                <a:gd name="connsiteX40" fmla="*/ 188933 w 253557"/>
                <a:gd name="connsiteY40" fmla="*/ 164720 h 177382"/>
                <a:gd name="connsiteX41" fmla="*/ 190198 w 253557"/>
                <a:gd name="connsiteY41" fmla="*/ 158486 h 177382"/>
                <a:gd name="connsiteX42" fmla="*/ 223854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854" y="20061"/>
                  </a:moveTo>
                  <a:cubicBezTo>
                    <a:pt x="226132" y="10711"/>
                    <a:pt x="226638" y="8114"/>
                    <a:pt x="245617" y="8114"/>
                  </a:cubicBezTo>
                  <a:cubicBezTo>
                    <a:pt x="251437" y="8114"/>
                    <a:pt x="253714" y="8114"/>
                    <a:pt x="253714" y="2920"/>
                  </a:cubicBezTo>
                  <a:cubicBezTo>
                    <a:pt x="253714" y="63"/>
                    <a:pt x="251184" y="63"/>
                    <a:pt x="246882" y="63"/>
                  </a:cubicBezTo>
                  <a:lnTo>
                    <a:pt x="213479" y="63"/>
                  </a:lnTo>
                  <a:cubicBezTo>
                    <a:pt x="206900" y="63"/>
                    <a:pt x="206647" y="63"/>
                    <a:pt x="203610" y="4998"/>
                  </a:cubicBezTo>
                  <a:lnTo>
                    <a:pt x="111246" y="153033"/>
                  </a:lnTo>
                  <a:lnTo>
                    <a:pt x="91508" y="6037"/>
                  </a:lnTo>
                  <a:cubicBezTo>
                    <a:pt x="90749" y="63"/>
                    <a:pt x="90243" y="63"/>
                    <a:pt x="83664" y="63"/>
                  </a:cubicBezTo>
                  <a:lnTo>
                    <a:pt x="48996" y="63"/>
                  </a:lnTo>
                  <a:cubicBezTo>
                    <a:pt x="44188" y="63"/>
                    <a:pt x="41404" y="63"/>
                    <a:pt x="41404" y="4998"/>
                  </a:cubicBezTo>
                  <a:cubicBezTo>
                    <a:pt x="41404" y="8114"/>
                    <a:pt x="43682" y="8114"/>
                    <a:pt x="48743" y="8114"/>
                  </a:cubicBezTo>
                  <a:cubicBezTo>
                    <a:pt x="52032" y="8114"/>
                    <a:pt x="56587" y="8374"/>
                    <a:pt x="59624" y="8634"/>
                  </a:cubicBezTo>
                  <a:cubicBezTo>
                    <a:pt x="63673" y="9153"/>
                    <a:pt x="65191" y="9932"/>
                    <a:pt x="65191" y="12789"/>
                  </a:cubicBezTo>
                  <a:cubicBezTo>
                    <a:pt x="65191" y="13828"/>
                    <a:pt x="64938" y="14607"/>
                    <a:pt x="64179" y="17723"/>
                  </a:cubicBezTo>
                  <a:lnTo>
                    <a:pt x="32041" y="149916"/>
                  </a:lnTo>
                  <a:cubicBezTo>
                    <a:pt x="29511" y="160304"/>
                    <a:pt x="25209" y="168615"/>
                    <a:pt x="4712" y="169394"/>
                  </a:cubicBezTo>
                  <a:cubicBezTo>
                    <a:pt x="3446" y="169394"/>
                    <a:pt x="157" y="169654"/>
                    <a:pt x="157" y="174329"/>
                  </a:cubicBezTo>
                  <a:cubicBezTo>
                    <a:pt x="157" y="176666"/>
                    <a:pt x="1675" y="177445"/>
                    <a:pt x="3700" y="177445"/>
                  </a:cubicBezTo>
                  <a:cubicBezTo>
                    <a:pt x="11797" y="177445"/>
                    <a:pt x="20654" y="176666"/>
                    <a:pt x="29005" y="176666"/>
                  </a:cubicBezTo>
                  <a:cubicBezTo>
                    <a:pt x="37608" y="176666"/>
                    <a:pt x="46718" y="177445"/>
                    <a:pt x="55069" y="177445"/>
                  </a:cubicBezTo>
                  <a:cubicBezTo>
                    <a:pt x="56334" y="177445"/>
                    <a:pt x="59624" y="177445"/>
                    <a:pt x="59624" y="172251"/>
                  </a:cubicBezTo>
                  <a:cubicBezTo>
                    <a:pt x="59624" y="169394"/>
                    <a:pt x="56840" y="169394"/>
                    <a:pt x="55069" y="169394"/>
                  </a:cubicBezTo>
                  <a:cubicBezTo>
                    <a:pt x="40645" y="169135"/>
                    <a:pt x="37861" y="163940"/>
                    <a:pt x="37861" y="157967"/>
                  </a:cubicBezTo>
                  <a:cubicBezTo>
                    <a:pt x="37861" y="156149"/>
                    <a:pt x="38115" y="154851"/>
                    <a:pt x="38874" y="151994"/>
                  </a:cubicBezTo>
                  <a:lnTo>
                    <a:pt x="73289" y="10452"/>
                  </a:lnTo>
                  <a:lnTo>
                    <a:pt x="73542" y="10452"/>
                  </a:lnTo>
                  <a:lnTo>
                    <a:pt x="95304" y="171472"/>
                  </a:lnTo>
                  <a:cubicBezTo>
                    <a:pt x="95810" y="174589"/>
                    <a:pt x="96063" y="177445"/>
                    <a:pt x="99100" y="177445"/>
                  </a:cubicBezTo>
                  <a:cubicBezTo>
                    <a:pt x="101883" y="177445"/>
                    <a:pt x="103402" y="174589"/>
                    <a:pt x="104667" y="172771"/>
                  </a:cubicBezTo>
                  <a:lnTo>
                    <a:pt x="206900" y="8374"/>
                  </a:lnTo>
                  <a:lnTo>
                    <a:pt x="207153" y="8374"/>
                  </a:lnTo>
                  <a:lnTo>
                    <a:pt x="170966" y="157188"/>
                  </a:lnTo>
                  <a:cubicBezTo>
                    <a:pt x="168436" y="167317"/>
                    <a:pt x="167930" y="169394"/>
                    <a:pt x="147939" y="169394"/>
                  </a:cubicBezTo>
                  <a:cubicBezTo>
                    <a:pt x="143637" y="169394"/>
                    <a:pt x="140853" y="169394"/>
                    <a:pt x="140853" y="174329"/>
                  </a:cubicBezTo>
                  <a:cubicBezTo>
                    <a:pt x="140853" y="177445"/>
                    <a:pt x="143890" y="177445"/>
                    <a:pt x="144649" y="177445"/>
                  </a:cubicBezTo>
                  <a:cubicBezTo>
                    <a:pt x="151735" y="177445"/>
                    <a:pt x="168942" y="176666"/>
                    <a:pt x="176027" y="176666"/>
                  </a:cubicBezTo>
                  <a:cubicBezTo>
                    <a:pt x="186403" y="176666"/>
                    <a:pt x="197284" y="177445"/>
                    <a:pt x="207659" y="177445"/>
                  </a:cubicBezTo>
                  <a:cubicBezTo>
                    <a:pt x="209177" y="177445"/>
                    <a:pt x="212467" y="177445"/>
                    <a:pt x="212467" y="172251"/>
                  </a:cubicBezTo>
                  <a:cubicBezTo>
                    <a:pt x="212467" y="169394"/>
                    <a:pt x="210189" y="169394"/>
                    <a:pt x="205381" y="169394"/>
                  </a:cubicBezTo>
                  <a:cubicBezTo>
                    <a:pt x="196018" y="169394"/>
                    <a:pt x="188933" y="169394"/>
                    <a:pt x="188933" y="164720"/>
                  </a:cubicBezTo>
                  <a:cubicBezTo>
                    <a:pt x="188933" y="163681"/>
                    <a:pt x="188933" y="163161"/>
                    <a:pt x="190198" y="158486"/>
                  </a:cubicBezTo>
                  <a:lnTo>
                    <a:pt x="223854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D6254BE7-B8CE-04CA-6A3F-16E7642F4B9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506306" y="6697803"/>
              <a:ext cx="71740" cy="127985"/>
            </a:xfrm>
            <a:custGeom>
              <a:avLst/>
              <a:gdLst>
                <a:gd name="connsiteX0" fmla="*/ 35240 w 71740"/>
                <a:gd name="connsiteY0" fmla="*/ 5514 h 127985"/>
                <a:gd name="connsiteX1" fmla="*/ 35949 w 71740"/>
                <a:gd name="connsiteY1" fmla="*/ 2605 h 127985"/>
                <a:gd name="connsiteX2" fmla="*/ 33115 w 71740"/>
                <a:gd name="connsiteY2" fmla="*/ 60 h 127985"/>
                <a:gd name="connsiteX3" fmla="*/ 10441 w 71740"/>
                <a:gd name="connsiteY3" fmla="*/ 1878 h 127985"/>
                <a:gd name="connsiteX4" fmla="*/ 6544 w 71740"/>
                <a:gd name="connsiteY4" fmla="*/ 6059 h 127985"/>
                <a:gd name="connsiteX5" fmla="*/ 11150 w 71740"/>
                <a:gd name="connsiteY5" fmla="*/ 8604 h 127985"/>
                <a:gd name="connsiteX6" fmla="*/ 19653 w 71740"/>
                <a:gd name="connsiteY6" fmla="*/ 11331 h 127985"/>
                <a:gd name="connsiteX7" fmla="*/ 16818 w 71740"/>
                <a:gd name="connsiteY7" fmla="*/ 24057 h 127985"/>
                <a:gd name="connsiteX8" fmla="*/ 12744 w 71740"/>
                <a:gd name="connsiteY8" fmla="*/ 40782 h 127985"/>
                <a:gd name="connsiteX9" fmla="*/ 1053 w 71740"/>
                <a:gd name="connsiteY9" fmla="*/ 89140 h 127985"/>
                <a:gd name="connsiteX10" fmla="*/ 168 w 71740"/>
                <a:gd name="connsiteY10" fmla="*/ 98048 h 127985"/>
                <a:gd name="connsiteX11" fmla="*/ 26207 w 71740"/>
                <a:gd name="connsiteY11" fmla="*/ 128045 h 127985"/>
                <a:gd name="connsiteX12" fmla="*/ 71908 w 71740"/>
                <a:gd name="connsiteY12" fmla="*/ 76414 h 127985"/>
                <a:gd name="connsiteX13" fmla="*/ 45337 w 71740"/>
                <a:gd name="connsiteY13" fmla="*/ 46054 h 127985"/>
                <a:gd name="connsiteX14" fmla="*/ 23018 w 71740"/>
                <a:gd name="connsiteY14" fmla="*/ 56053 h 127985"/>
                <a:gd name="connsiteX15" fmla="*/ 35240 w 71740"/>
                <a:gd name="connsiteY15" fmla="*/ 5514 h 127985"/>
                <a:gd name="connsiteX16" fmla="*/ 26384 w 71740"/>
                <a:gd name="connsiteY16" fmla="*/ 122955 h 127985"/>
                <a:gd name="connsiteX17" fmla="*/ 12744 w 71740"/>
                <a:gd name="connsiteY17" fmla="*/ 104411 h 127985"/>
                <a:gd name="connsiteX18" fmla="*/ 19298 w 71740"/>
                <a:gd name="connsiteY18" fmla="*/ 70961 h 127985"/>
                <a:gd name="connsiteX19" fmla="*/ 23727 w 71740"/>
                <a:gd name="connsiteY19" fmla="*/ 63143 h 127985"/>
                <a:gd name="connsiteX20" fmla="*/ 44806 w 71740"/>
                <a:gd name="connsiteY20" fmla="*/ 51145 h 127985"/>
                <a:gd name="connsiteX21" fmla="*/ 57737 w 71740"/>
                <a:gd name="connsiteY21" fmla="*/ 68779 h 127985"/>
                <a:gd name="connsiteX22" fmla="*/ 48526 w 71740"/>
                <a:gd name="connsiteY22" fmla="*/ 105320 h 127985"/>
                <a:gd name="connsiteX23" fmla="*/ 26384 w 71740"/>
                <a:gd name="connsiteY23" fmla="*/ 122955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240" y="5514"/>
                  </a:moveTo>
                  <a:cubicBezTo>
                    <a:pt x="35418" y="5150"/>
                    <a:pt x="35949" y="2787"/>
                    <a:pt x="35949" y="2605"/>
                  </a:cubicBezTo>
                  <a:cubicBezTo>
                    <a:pt x="35949" y="1696"/>
                    <a:pt x="35240" y="60"/>
                    <a:pt x="33115" y="60"/>
                  </a:cubicBezTo>
                  <a:cubicBezTo>
                    <a:pt x="29572" y="60"/>
                    <a:pt x="14870" y="1514"/>
                    <a:pt x="10441" y="1878"/>
                  </a:cubicBezTo>
                  <a:cubicBezTo>
                    <a:pt x="9024" y="2059"/>
                    <a:pt x="6544" y="2241"/>
                    <a:pt x="6544" y="6059"/>
                  </a:cubicBezTo>
                  <a:cubicBezTo>
                    <a:pt x="6544" y="8604"/>
                    <a:pt x="9024" y="8604"/>
                    <a:pt x="11150" y="8604"/>
                  </a:cubicBezTo>
                  <a:cubicBezTo>
                    <a:pt x="19653" y="8604"/>
                    <a:pt x="19653" y="9877"/>
                    <a:pt x="19653" y="11331"/>
                  </a:cubicBezTo>
                  <a:cubicBezTo>
                    <a:pt x="19653" y="12604"/>
                    <a:pt x="17881" y="19876"/>
                    <a:pt x="16818" y="24057"/>
                  </a:cubicBezTo>
                  <a:lnTo>
                    <a:pt x="12744" y="40782"/>
                  </a:lnTo>
                  <a:cubicBezTo>
                    <a:pt x="11150" y="46963"/>
                    <a:pt x="1408" y="86777"/>
                    <a:pt x="1053" y="89140"/>
                  </a:cubicBezTo>
                  <a:cubicBezTo>
                    <a:pt x="168" y="93503"/>
                    <a:pt x="168" y="95867"/>
                    <a:pt x="168" y="98048"/>
                  </a:cubicBezTo>
                  <a:cubicBezTo>
                    <a:pt x="168" y="116410"/>
                    <a:pt x="11504" y="128045"/>
                    <a:pt x="26207" y="128045"/>
                  </a:cubicBezTo>
                  <a:cubicBezTo>
                    <a:pt x="48349" y="128045"/>
                    <a:pt x="71908" y="103320"/>
                    <a:pt x="71908" y="76414"/>
                  </a:cubicBezTo>
                  <a:cubicBezTo>
                    <a:pt x="71908" y="55144"/>
                    <a:pt x="57560" y="46054"/>
                    <a:pt x="45337" y="46054"/>
                  </a:cubicBezTo>
                  <a:cubicBezTo>
                    <a:pt x="36126" y="46054"/>
                    <a:pt x="28332" y="51326"/>
                    <a:pt x="23018" y="56053"/>
                  </a:cubicBezTo>
                  <a:lnTo>
                    <a:pt x="35240" y="5514"/>
                  </a:lnTo>
                  <a:close/>
                  <a:moveTo>
                    <a:pt x="26384" y="122955"/>
                  </a:moveTo>
                  <a:cubicBezTo>
                    <a:pt x="17704" y="122955"/>
                    <a:pt x="12744" y="115137"/>
                    <a:pt x="12744" y="104411"/>
                  </a:cubicBezTo>
                  <a:cubicBezTo>
                    <a:pt x="12744" y="97685"/>
                    <a:pt x="14338" y="91504"/>
                    <a:pt x="19298" y="70961"/>
                  </a:cubicBezTo>
                  <a:cubicBezTo>
                    <a:pt x="20361" y="67506"/>
                    <a:pt x="20361" y="67143"/>
                    <a:pt x="23727" y="63143"/>
                  </a:cubicBezTo>
                  <a:cubicBezTo>
                    <a:pt x="30458" y="55144"/>
                    <a:pt x="38429" y="51145"/>
                    <a:pt x="44806" y="51145"/>
                  </a:cubicBezTo>
                  <a:cubicBezTo>
                    <a:pt x="51714" y="51145"/>
                    <a:pt x="57737" y="56417"/>
                    <a:pt x="57737" y="68779"/>
                  </a:cubicBezTo>
                  <a:cubicBezTo>
                    <a:pt x="57737" y="76233"/>
                    <a:pt x="53840" y="94776"/>
                    <a:pt x="48526" y="105320"/>
                  </a:cubicBezTo>
                  <a:cubicBezTo>
                    <a:pt x="44274" y="114228"/>
                    <a:pt x="35418" y="122955"/>
                    <a:pt x="26384" y="122955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68D2493D-9203-AE00-093F-2B254635E0C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467026" y="6865286"/>
              <a:ext cx="77762" cy="157618"/>
            </a:xfrm>
            <a:custGeom>
              <a:avLst/>
              <a:gdLst>
                <a:gd name="connsiteX0" fmla="*/ 77929 w 77762"/>
                <a:gd name="connsiteY0" fmla="*/ 6974 h 157618"/>
                <a:gd name="connsiteX1" fmla="*/ 70844 w 77762"/>
                <a:gd name="connsiteY1" fmla="*/ 66 h 157618"/>
                <a:gd name="connsiteX2" fmla="*/ 60924 w 77762"/>
                <a:gd name="connsiteY2" fmla="*/ 10065 h 157618"/>
                <a:gd name="connsiteX3" fmla="*/ 68010 w 77762"/>
                <a:gd name="connsiteY3" fmla="*/ 16973 h 157618"/>
                <a:gd name="connsiteX4" fmla="*/ 77929 w 77762"/>
                <a:gd name="connsiteY4" fmla="*/ 6974 h 157618"/>
                <a:gd name="connsiteX5" fmla="*/ 40376 w 77762"/>
                <a:gd name="connsiteY5" fmla="*/ 129505 h 157618"/>
                <a:gd name="connsiteX6" fmla="*/ 17526 w 77762"/>
                <a:gd name="connsiteY6" fmla="*/ 152594 h 157618"/>
                <a:gd name="connsiteX7" fmla="*/ 11149 w 77762"/>
                <a:gd name="connsiteY7" fmla="*/ 151503 h 157618"/>
                <a:gd name="connsiteX8" fmla="*/ 17172 w 77762"/>
                <a:gd name="connsiteY8" fmla="*/ 142231 h 157618"/>
                <a:gd name="connsiteX9" fmla="*/ 10263 w 77762"/>
                <a:gd name="connsiteY9" fmla="*/ 135505 h 157618"/>
                <a:gd name="connsiteX10" fmla="*/ 166 w 77762"/>
                <a:gd name="connsiteY10" fmla="*/ 146231 h 157618"/>
                <a:gd name="connsiteX11" fmla="*/ 17703 w 77762"/>
                <a:gd name="connsiteY11" fmla="*/ 157684 h 157618"/>
                <a:gd name="connsiteX12" fmla="*/ 54547 w 77762"/>
                <a:gd name="connsiteY12" fmla="*/ 128960 h 157618"/>
                <a:gd name="connsiteX13" fmla="*/ 70489 w 77762"/>
                <a:gd name="connsiteY13" fmla="*/ 63877 h 157618"/>
                <a:gd name="connsiteX14" fmla="*/ 71375 w 77762"/>
                <a:gd name="connsiteY14" fmla="*/ 57514 h 157618"/>
                <a:gd name="connsiteX15" fmla="*/ 52422 w 77762"/>
                <a:gd name="connsiteY15" fmla="*/ 40425 h 157618"/>
                <a:gd name="connsiteX16" fmla="*/ 21423 w 77762"/>
                <a:gd name="connsiteY16" fmla="*/ 68240 h 157618"/>
                <a:gd name="connsiteX17" fmla="*/ 24434 w 77762"/>
                <a:gd name="connsiteY17" fmla="*/ 70603 h 157618"/>
                <a:gd name="connsiteX18" fmla="*/ 27977 w 77762"/>
                <a:gd name="connsiteY18" fmla="*/ 67331 h 157618"/>
                <a:gd name="connsiteX19" fmla="*/ 51890 w 77762"/>
                <a:gd name="connsiteY19" fmla="*/ 45515 h 157618"/>
                <a:gd name="connsiteX20" fmla="*/ 57913 w 77762"/>
                <a:gd name="connsiteY20" fmla="*/ 54423 h 157618"/>
                <a:gd name="connsiteX21" fmla="*/ 57381 w 77762"/>
                <a:gd name="connsiteY21" fmla="*/ 59877 h 157618"/>
                <a:gd name="connsiteX22" fmla="*/ 40376 w 77762"/>
                <a:gd name="connsiteY22" fmla="*/ 129505 h 1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7618">
                  <a:moveTo>
                    <a:pt x="77929" y="6974"/>
                  </a:moveTo>
                  <a:cubicBezTo>
                    <a:pt x="77929" y="3884"/>
                    <a:pt x="75626" y="66"/>
                    <a:pt x="70844" y="66"/>
                  </a:cubicBezTo>
                  <a:cubicBezTo>
                    <a:pt x="65707" y="66"/>
                    <a:pt x="60924" y="5156"/>
                    <a:pt x="60924" y="10065"/>
                  </a:cubicBezTo>
                  <a:cubicBezTo>
                    <a:pt x="60924" y="12973"/>
                    <a:pt x="63050" y="16973"/>
                    <a:pt x="68010" y="16973"/>
                  </a:cubicBezTo>
                  <a:cubicBezTo>
                    <a:pt x="72792" y="16973"/>
                    <a:pt x="77929" y="12246"/>
                    <a:pt x="77929" y="6974"/>
                  </a:cubicBezTo>
                  <a:close/>
                  <a:moveTo>
                    <a:pt x="40376" y="129505"/>
                  </a:moveTo>
                  <a:cubicBezTo>
                    <a:pt x="37365" y="142049"/>
                    <a:pt x="27977" y="152594"/>
                    <a:pt x="17526" y="152594"/>
                  </a:cubicBezTo>
                  <a:cubicBezTo>
                    <a:pt x="15223" y="152594"/>
                    <a:pt x="13097" y="152230"/>
                    <a:pt x="11149" y="151503"/>
                  </a:cubicBezTo>
                  <a:cubicBezTo>
                    <a:pt x="15754" y="149321"/>
                    <a:pt x="17172" y="144958"/>
                    <a:pt x="17172" y="142231"/>
                  </a:cubicBezTo>
                  <a:cubicBezTo>
                    <a:pt x="17172" y="137868"/>
                    <a:pt x="13806" y="135505"/>
                    <a:pt x="10263" y="135505"/>
                  </a:cubicBezTo>
                  <a:cubicBezTo>
                    <a:pt x="4772" y="135505"/>
                    <a:pt x="166" y="140413"/>
                    <a:pt x="166" y="146231"/>
                  </a:cubicBezTo>
                  <a:cubicBezTo>
                    <a:pt x="166" y="153139"/>
                    <a:pt x="7075" y="157684"/>
                    <a:pt x="17703" y="157684"/>
                  </a:cubicBezTo>
                  <a:cubicBezTo>
                    <a:pt x="28331" y="157684"/>
                    <a:pt x="49056" y="151139"/>
                    <a:pt x="54547" y="128960"/>
                  </a:cubicBezTo>
                  <a:lnTo>
                    <a:pt x="70489" y="63877"/>
                  </a:lnTo>
                  <a:cubicBezTo>
                    <a:pt x="71021" y="61877"/>
                    <a:pt x="71375" y="60241"/>
                    <a:pt x="71375" y="57514"/>
                  </a:cubicBezTo>
                  <a:cubicBezTo>
                    <a:pt x="71375" y="47515"/>
                    <a:pt x="63050" y="40425"/>
                    <a:pt x="52422" y="40425"/>
                  </a:cubicBezTo>
                  <a:cubicBezTo>
                    <a:pt x="32759" y="40425"/>
                    <a:pt x="21423" y="65695"/>
                    <a:pt x="21423" y="68240"/>
                  </a:cubicBezTo>
                  <a:cubicBezTo>
                    <a:pt x="21423" y="70603"/>
                    <a:pt x="23903" y="70603"/>
                    <a:pt x="24434" y="70603"/>
                  </a:cubicBezTo>
                  <a:cubicBezTo>
                    <a:pt x="26560" y="70603"/>
                    <a:pt x="26737" y="70058"/>
                    <a:pt x="27977" y="67331"/>
                  </a:cubicBezTo>
                  <a:cubicBezTo>
                    <a:pt x="32405" y="56787"/>
                    <a:pt x="41616" y="45515"/>
                    <a:pt x="51890" y="45515"/>
                  </a:cubicBezTo>
                  <a:cubicBezTo>
                    <a:pt x="56319" y="45515"/>
                    <a:pt x="57913" y="48606"/>
                    <a:pt x="57913" y="54423"/>
                  </a:cubicBezTo>
                  <a:cubicBezTo>
                    <a:pt x="57913" y="56423"/>
                    <a:pt x="57559" y="58968"/>
                    <a:pt x="57381" y="59877"/>
                  </a:cubicBezTo>
                  <a:lnTo>
                    <a:pt x="40376" y="12950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598E1944-8FDA-810D-39B1-875C7724C5C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666660" y="6766806"/>
              <a:ext cx="168279" cy="172967"/>
            </a:xfrm>
            <a:custGeom>
              <a:avLst/>
              <a:gdLst>
                <a:gd name="connsiteX0" fmla="*/ 89501 w 168279"/>
                <a:gd name="connsiteY0" fmla="*/ 91741 h 172967"/>
                <a:gd name="connsiteX1" fmla="*/ 160102 w 168279"/>
                <a:gd name="connsiteY1" fmla="*/ 91741 h 172967"/>
                <a:gd name="connsiteX2" fmla="*/ 168453 w 168279"/>
                <a:gd name="connsiteY2" fmla="*/ 86547 h 172967"/>
                <a:gd name="connsiteX3" fmla="*/ 160102 w 168279"/>
                <a:gd name="connsiteY3" fmla="*/ 81353 h 172967"/>
                <a:gd name="connsiteX4" fmla="*/ 89501 w 168279"/>
                <a:gd name="connsiteY4" fmla="*/ 81353 h 172967"/>
                <a:gd name="connsiteX5" fmla="*/ 89501 w 168279"/>
                <a:gd name="connsiteY5" fmla="*/ 8634 h 172967"/>
                <a:gd name="connsiteX6" fmla="*/ 84440 w 168279"/>
                <a:gd name="connsiteY6" fmla="*/ 63 h 172967"/>
                <a:gd name="connsiteX7" fmla="*/ 79379 w 168279"/>
                <a:gd name="connsiteY7" fmla="*/ 8634 h 172967"/>
                <a:gd name="connsiteX8" fmla="*/ 79379 w 168279"/>
                <a:gd name="connsiteY8" fmla="*/ 81353 h 172967"/>
                <a:gd name="connsiteX9" fmla="*/ 8524 w 168279"/>
                <a:gd name="connsiteY9" fmla="*/ 81353 h 172967"/>
                <a:gd name="connsiteX10" fmla="*/ 174 w 168279"/>
                <a:gd name="connsiteY10" fmla="*/ 86547 h 172967"/>
                <a:gd name="connsiteX11" fmla="*/ 8524 w 168279"/>
                <a:gd name="connsiteY11" fmla="*/ 91741 h 172967"/>
                <a:gd name="connsiteX12" fmla="*/ 79379 w 168279"/>
                <a:gd name="connsiteY12" fmla="*/ 91741 h 172967"/>
                <a:gd name="connsiteX13" fmla="*/ 79379 w 168279"/>
                <a:gd name="connsiteY13" fmla="*/ 164460 h 172967"/>
                <a:gd name="connsiteX14" fmla="*/ 84440 w 168279"/>
                <a:gd name="connsiteY14" fmla="*/ 173030 h 172967"/>
                <a:gd name="connsiteX15" fmla="*/ 89501 w 168279"/>
                <a:gd name="connsiteY15" fmla="*/ 164460 h 172967"/>
                <a:gd name="connsiteX16" fmla="*/ 89501 w 168279"/>
                <a:gd name="connsiteY16" fmla="*/ 91741 h 17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967">
                  <a:moveTo>
                    <a:pt x="89501" y="91741"/>
                  </a:moveTo>
                  <a:lnTo>
                    <a:pt x="160102" y="91741"/>
                  </a:lnTo>
                  <a:cubicBezTo>
                    <a:pt x="163645" y="91741"/>
                    <a:pt x="168453" y="91741"/>
                    <a:pt x="168453" y="86547"/>
                  </a:cubicBezTo>
                  <a:cubicBezTo>
                    <a:pt x="168453" y="81353"/>
                    <a:pt x="163645" y="81353"/>
                    <a:pt x="160102" y="81353"/>
                  </a:cubicBezTo>
                  <a:lnTo>
                    <a:pt x="89501" y="81353"/>
                  </a:lnTo>
                  <a:lnTo>
                    <a:pt x="89501" y="8634"/>
                  </a:lnTo>
                  <a:cubicBezTo>
                    <a:pt x="89501" y="4998"/>
                    <a:pt x="89501" y="63"/>
                    <a:pt x="84440" y="63"/>
                  </a:cubicBezTo>
                  <a:cubicBezTo>
                    <a:pt x="79379" y="63"/>
                    <a:pt x="79379" y="4998"/>
                    <a:pt x="79379" y="8634"/>
                  </a:cubicBezTo>
                  <a:lnTo>
                    <a:pt x="79379" y="81353"/>
                  </a:lnTo>
                  <a:lnTo>
                    <a:pt x="8524" y="81353"/>
                  </a:lnTo>
                  <a:cubicBezTo>
                    <a:pt x="4982" y="81353"/>
                    <a:pt x="174" y="81353"/>
                    <a:pt x="174" y="86547"/>
                  </a:cubicBezTo>
                  <a:cubicBezTo>
                    <a:pt x="174" y="91741"/>
                    <a:pt x="4982" y="91741"/>
                    <a:pt x="8524" y="91741"/>
                  </a:cubicBezTo>
                  <a:lnTo>
                    <a:pt x="79379" y="91741"/>
                  </a:lnTo>
                  <a:lnTo>
                    <a:pt x="79379" y="164460"/>
                  </a:lnTo>
                  <a:cubicBezTo>
                    <a:pt x="79379" y="168096"/>
                    <a:pt x="79379" y="173030"/>
                    <a:pt x="84440" y="173030"/>
                  </a:cubicBezTo>
                  <a:cubicBezTo>
                    <a:pt x="89501" y="173030"/>
                    <a:pt x="89501" y="168096"/>
                    <a:pt x="89501" y="164460"/>
                  </a:cubicBezTo>
                  <a:lnTo>
                    <a:pt x="89501" y="9174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A4270309-3822-0F47-48E5-78A8FBAD2ED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983421" y="6723432"/>
              <a:ext cx="238627" cy="259710"/>
            </a:xfrm>
            <a:custGeom>
              <a:avLst/>
              <a:gdLst>
                <a:gd name="connsiteX0" fmla="*/ 92550 w 238627"/>
                <a:gd name="connsiteY0" fmla="*/ 138741 h 259710"/>
                <a:gd name="connsiteX1" fmla="*/ 2717 w 238627"/>
                <a:gd name="connsiteY1" fmla="*/ 252754 h 259710"/>
                <a:gd name="connsiteX2" fmla="*/ 439 w 238627"/>
                <a:gd name="connsiteY2" fmla="*/ 256909 h 259710"/>
                <a:gd name="connsiteX3" fmla="*/ 7272 w 238627"/>
                <a:gd name="connsiteY3" fmla="*/ 259766 h 259710"/>
                <a:gd name="connsiteX4" fmla="*/ 217051 w 238627"/>
                <a:gd name="connsiteY4" fmla="*/ 259766 h 259710"/>
                <a:gd name="connsiteX5" fmla="*/ 238814 w 238627"/>
                <a:gd name="connsiteY5" fmla="*/ 195098 h 259710"/>
                <a:gd name="connsiteX6" fmla="*/ 232487 w 238627"/>
                <a:gd name="connsiteY6" fmla="*/ 195098 h 259710"/>
                <a:gd name="connsiteX7" fmla="*/ 187697 w 238627"/>
                <a:gd name="connsiteY7" fmla="*/ 237950 h 259710"/>
                <a:gd name="connsiteX8" fmla="*/ 128989 w 238627"/>
                <a:gd name="connsiteY8" fmla="*/ 245482 h 259710"/>
                <a:gd name="connsiteX9" fmla="*/ 21443 w 238627"/>
                <a:gd name="connsiteY9" fmla="*/ 245482 h 259710"/>
                <a:gd name="connsiteX10" fmla="*/ 109251 w 238627"/>
                <a:gd name="connsiteY10" fmla="*/ 134066 h 259710"/>
                <a:gd name="connsiteX11" fmla="*/ 111529 w 238627"/>
                <a:gd name="connsiteY11" fmla="*/ 129911 h 259710"/>
                <a:gd name="connsiteX12" fmla="*/ 109757 w 238627"/>
                <a:gd name="connsiteY12" fmla="*/ 126275 h 259710"/>
                <a:gd name="connsiteX13" fmla="*/ 27516 w 238627"/>
                <a:gd name="connsiteY13" fmla="*/ 10444 h 259710"/>
                <a:gd name="connsiteX14" fmla="*/ 127724 w 238627"/>
                <a:gd name="connsiteY14" fmla="*/ 10444 h 259710"/>
                <a:gd name="connsiteX15" fmla="*/ 232487 w 238627"/>
                <a:gd name="connsiteY15" fmla="*/ 60828 h 259710"/>
                <a:gd name="connsiteX16" fmla="*/ 238814 w 238627"/>
                <a:gd name="connsiteY16" fmla="*/ 60828 h 259710"/>
                <a:gd name="connsiteX17" fmla="*/ 217051 w 238627"/>
                <a:gd name="connsiteY17" fmla="*/ 56 h 259710"/>
                <a:gd name="connsiteX18" fmla="*/ 7272 w 238627"/>
                <a:gd name="connsiteY18" fmla="*/ 56 h 259710"/>
                <a:gd name="connsiteX19" fmla="*/ 186 w 238627"/>
                <a:gd name="connsiteY19" fmla="*/ 8366 h 259710"/>
                <a:gd name="connsiteX20" fmla="*/ 92550 w 238627"/>
                <a:gd name="connsiteY20" fmla="*/ 138741 h 25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627" h="259710">
                  <a:moveTo>
                    <a:pt x="92550" y="138741"/>
                  </a:moveTo>
                  <a:lnTo>
                    <a:pt x="2717" y="252754"/>
                  </a:lnTo>
                  <a:cubicBezTo>
                    <a:pt x="692" y="255351"/>
                    <a:pt x="439" y="255870"/>
                    <a:pt x="439" y="256909"/>
                  </a:cubicBezTo>
                  <a:cubicBezTo>
                    <a:pt x="439" y="259766"/>
                    <a:pt x="2717" y="259766"/>
                    <a:pt x="7272" y="259766"/>
                  </a:cubicBezTo>
                  <a:lnTo>
                    <a:pt x="217051" y="259766"/>
                  </a:lnTo>
                  <a:lnTo>
                    <a:pt x="238814" y="195098"/>
                  </a:lnTo>
                  <a:lnTo>
                    <a:pt x="232487" y="195098"/>
                  </a:lnTo>
                  <a:cubicBezTo>
                    <a:pt x="226161" y="214576"/>
                    <a:pt x="209207" y="230419"/>
                    <a:pt x="187697" y="237950"/>
                  </a:cubicBezTo>
                  <a:cubicBezTo>
                    <a:pt x="183648" y="239249"/>
                    <a:pt x="166188" y="245482"/>
                    <a:pt x="128989" y="245482"/>
                  </a:cubicBezTo>
                  <a:lnTo>
                    <a:pt x="21443" y="245482"/>
                  </a:lnTo>
                  <a:lnTo>
                    <a:pt x="109251" y="134066"/>
                  </a:lnTo>
                  <a:cubicBezTo>
                    <a:pt x="111023" y="131729"/>
                    <a:pt x="111529" y="130950"/>
                    <a:pt x="111529" y="129911"/>
                  </a:cubicBezTo>
                  <a:cubicBezTo>
                    <a:pt x="111529" y="128872"/>
                    <a:pt x="111276" y="128612"/>
                    <a:pt x="109757" y="126275"/>
                  </a:cubicBezTo>
                  <a:lnTo>
                    <a:pt x="27516" y="10444"/>
                  </a:lnTo>
                  <a:lnTo>
                    <a:pt x="127724" y="10444"/>
                  </a:lnTo>
                  <a:cubicBezTo>
                    <a:pt x="156572" y="10444"/>
                    <a:pt x="214774" y="12262"/>
                    <a:pt x="232487" y="60828"/>
                  </a:cubicBezTo>
                  <a:lnTo>
                    <a:pt x="238814" y="60828"/>
                  </a:lnTo>
                  <a:lnTo>
                    <a:pt x="217051" y="56"/>
                  </a:lnTo>
                  <a:lnTo>
                    <a:pt x="7272" y="56"/>
                  </a:lnTo>
                  <a:cubicBezTo>
                    <a:pt x="439" y="56"/>
                    <a:pt x="186" y="315"/>
                    <a:pt x="186" y="8366"/>
                  </a:cubicBezTo>
                  <a:lnTo>
                    <a:pt x="92550" y="13874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4E4B524F-5ECA-0C8C-4DBA-4E4C0C09154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916345" y="7072506"/>
              <a:ext cx="90339" cy="81990"/>
            </a:xfrm>
            <a:custGeom>
              <a:avLst/>
              <a:gdLst>
                <a:gd name="connsiteX0" fmla="*/ 64130 w 90339"/>
                <a:gd name="connsiteY0" fmla="*/ 10798 h 81990"/>
                <a:gd name="connsiteX1" fmla="*/ 45885 w 90339"/>
                <a:gd name="connsiteY1" fmla="*/ 72 h 81990"/>
                <a:gd name="connsiteX2" fmla="*/ 184 w 90339"/>
                <a:gd name="connsiteY2" fmla="*/ 51884 h 81990"/>
                <a:gd name="connsiteX3" fmla="*/ 26931 w 90339"/>
                <a:gd name="connsiteY3" fmla="*/ 82063 h 81990"/>
                <a:gd name="connsiteX4" fmla="*/ 52085 w 90339"/>
                <a:gd name="connsiteY4" fmla="*/ 69337 h 81990"/>
                <a:gd name="connsiteX5" fmla="*/ 70330 w 90339"/>
                <a:gd name="connsiteY5" fmla="*/ 82063 h 81990"/>
                <a:gd name="connsiteX6" fmla="*/ 84323 w 90339"/>
                <a:gd name="connsiteY6" fmla="*/ 72428 h 81990"/>
                <a:gd name="connsiteX7" fmla="*/ 90523 w 90339"/>
                <a:gd name="connsiteY7" fmla="*/ 54248 h 81990"/>
                <a:gd name="connsiteX8" fmla="*/ 87689 w 90339"/>
                <a:gd name="connsiteY8" fmla="*/ 51884 h 81990"/>
                <a:gd name="connsiteX9" fmla="*/ 83792 w 90339"/>
                <a:gd name="connsiteY9" fmla="*/ 57520 h 81990"/>
                <a:gd name="connsiteX10" fmla="*/ 70861 w 90339"/>
                <a:gd name="connsiteY10" fmla="*/ 76972 h 81990"/>
                <a:gd name="connsiteX11" fmla="*/ 65015 w 90339"/>
                <a:gd name="connsiteY11" fmla="*/ 68064 h 81990"/>
                <a:gd name="connsiteX12" fmla="*/ 67673 w 90339"/>
                <a:gd name="connsiteY12" fmla="*/ 53702 h 81990"/>
                <a:gd name="connsiteX13" fmla="*/ 71570 w 90339"/>
                <a:gd name="connsiteY13" fmla="*/ 37341 h 81990"/>
                <a:gd name="connsiteX14" fmla="*/ 75112 w 90339"/>
                <a:gd name="connsiteY14" fmla="*/ 23524 h 81990"/>
                <a:gd name="connsiteX15" fmla="*/ 78301 w 90339"/>
                <a:gd name="connsiteY15" fmla="*/ 9344 h 81990"/>
                <a:gd name="connsiteX16" fmla="*/ 72278 w 90339"/>
                <a:gd name="connsiteY16" fmla="*/ 3526 h 81990"/>
                <a:gd name="connsiteX17" fmla="*/ 64130 w 90339"/>
                <a:gd name="connsiteY17" fmla="*/ 10798 h 81990"/>
                <a:gd name="connsiteX18" fmla="*/ 52793 w 90339"/>
                <a:gd name="connsiteY18" fmla="*/ 57520 h 81990"/>
                <a:gd name="connsiteX19" fmla="*/ 43759 w 90339"/>
                <a:gd name="connsiteY19" fmla="*/ 69701 h 81990"/>
                <a:gd name="connsiteX20" fmla="*/ 27463 w 90339"/>
                <a:gd name="connsiteY20" fmla="*/ 76972 h 81990"/>
                <a:gd name="connsiteX21" fmla="*/ 14532 w 90339"/>
                <a:gd name="connsiteY21" fmla="*/ 59338 h 81990"/>
                <a:gd name="connsiteX22" fmla="*/ 23743 w 90339"/>
                <a:gd name="connsiteY22" fmla="*/ 22433 h 81990"/>
                <a:gd name="connsiteX23" fmla="*/ 45885 w 90339"/>
                <a:gd name="connsiteY23" fmla="*/ 5163 h 81990"/>
                <a:gd name="connsiteX24" fmla="*/ 61650 w 90339"/>
                <a:gd name="connsiteY24" fmla="*/ 20979 h 81990"/>
                <a:gd name="connsiteX25" fmla="*/ 61118 w 90339"/>
                <a:gd name="connsiteY25" fmla="*/ 23524 h 81990"/>
                <a:gd name="connsiteX26" fmla="*/ 52793 w 90339"/>
                <a:gd name="connsiteY26" fmla="*/ 57520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130" y="10798"/>
                  </a:moveTo>
                  <a:cubicBezTo>
                    <a:pt x="60410" y="4799"/>
                    <a:pt x="54387" y="72"/>
                    <a:pt x="45885" y="72"/>
                  </a:cubicBezTo>
                  <a:cubicBezTo>
                    <a:pt x="23211" y="72"/>
                    <a:pt x="184" y="25706"/>
                    <a:pt x="184" y="51884"/>
                  </a:cubicBezTo>
                  <a:cubicBezTo>
                    <a:pt x="184" y="69519"/>
                    <a:pt x="11698" y="82063"/>
                    <a:pt x="26931" y="82063"/>
                  </a:cubicBezTo>
                  <a:cubicBezTo>
                    <a:pt x="36497" y="82063"/>
                    <a:pt x="44999" y="76427"/>
                    <a:pt x="52085" y="69337"/>
                  </a:cubicBezTo>
                  <a:cubicBezTo>
                    <a:pt x="55450" y="80245"/>
                    <a:pt x="65724" y="82063"/>
                    <a:pt x="70330" y="82063"/>
                  </a:cubicBezTo>
                  <a:cubicBezTo>
                    <a:pt x="76706" y="82063"/>
                    <a:pt x="81135" y="78063"/>
                    <a:pt x="84323" y="72428"/>
                  </a:cubicBezTo>
                  <a:cubicBezTo>
                    <a:pt x="88220" y="65337"/>
                    <a:pt x="90523" y="54975"/>
                    <a:pt x="90523" y="54248"/>
                  </a:cubicBezTo>
                  <a:cubicBezTo>
                    <a:pt x="90523" y="51884"/>
                    <a:pt x="88220" y="51884"/>
                    <a:pt x="87689" y="51884"/>
                  </a:cubicBezTo>
                  <a:cubicBezTo>
                    <a:pt x="85209" y="51884"/>
                    <a:pt x="85032" y="52612"/>
                    <a:pt x="83792" y="57520"/>
                  </a:cubicBezTo>
                  <a:cubicBezTo>
                    <a:pt x="81666" y="66246"/>
                    <a:pt x="78301" y="76972"/>
                    <a:pt x="70861" y="76972"/>
                  </a:cubicBezTo>
                  <a:cubicBezTo>
                    <a:pt x="66255" y="76972"/>
                    <a:pt x="65015" y="72973"/>
                    <a:pt x="65015" y="68064"/>
                  </a:cubicBezTo>
                  <a:cubicBezTo>
                    <a:pt x="65015" y="64974"/>
                    <a:pt x="66433" y="58429"/>
                    <a:pt x="67673" y="53702"/>
                  </a:cubicBezTo>
                  <a:cubicBezTo>
                    <a:pt x="68912" y="48794"/>
                    <a:pt x="70684" y="41340"/>
                    <a:pt x="71570" y="37341"/>
                  </a:cubicBezTo>
                  <a:lnTo>
                    <a:pt x="75112" y="23524"/>
                  </a:lnTo>
                  <a:cubicBezTo>
                    <a:pt x="76175" y="18797"/>
                    <a:pt x="78301" y="10253"/>
                    <a:pt x="78301" y="9344"/>
                  </a:cubicBezTo>
                  <a:cubicBezTo>
                    <a:pt x="78301" y="5344"/>
                    <a:pt x="75112" y="3526"/>
                    <a:pt x="72278" y="3526"/>
                  </a:cubicBezTo>
                  <a:cubicBezTo>
                    <a:pt x="69267" y="3526"/>
                    <a:pt x="65193" y="5708"/>
                    <a:pt x="64130" y="10798"/>
                  </a:cubicBezTo>
                  <a:close/>
                  <a:moveTo>
                    <a:pt x="52793" y="57520"/>
                  </a:moveTo>
                  <a:cubicBezTo>
                    <a:pt x="51553" y="62610"/>
                    <a:pt x="47656" y="66246"/>
                    <a:pt x="43759" y="69701"/>
                  </a:cubicBezTo>
                  <a:cubicBezTo>
                    <a:pt x="42165" y="71155"/>
                    <a:pt x="35080" y="76972"/>
                    <a:pt x="27463" y="76972"/>
                  </a:cubicBezTo>
                  <a:cubicBezTo>
                    <a:pt x="20909" y="76972"/>
                    <a:pt x="14532" y="72246"/>
                    <a:pt x="14532" y="59338"/>
                  </a:cubicBezTo>
                  <a:cubicBezTo>
                    <a:pt x="14532" y="49703"/>
                    <a:pt x="19669" y="29705"/>
                    <a:pt x="23743" y="22433"/>
                  </a:cubicBezTo>
                  <a:cubicBezTo>
                    <a:pt x="31891" y="7889"/>
                    <a:pt x="40925" y="5163"/>
                    <a:pt x="45885" y="5163"/>
                  </a:cubicBezTo>
                  <a:cubicBezTo>
                    <a:pt x="58284" y="5163"/>
                    <a:pt x="61650" y="18979"/>
                    <a:pt x="61650" y="20979"/>
                  </a:cubicBezTo>
                  <a:cubicBezTo>
                    <a:pt x="61650" y="21706"/>
                    <a:pt x="61296" y="22979"/>
                    <a:pt x="61118" y="23524"/>
                  </a:cubicBezTo>
                  <a:lnTo>
                    <a:pt x="52793" y="57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D0F520C5-C2F8-5762-A193-7E38DBB1103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026996" y="7026511"/>
              <a:ext cx="71740" cy="127985"/>
            </a:xfrm>
            <a:custGeom>
              <a:avLst/>
              <a:gdLst>
                <a:gd name="connsiteX0" fmla="*/ 35261 w 71740"/>
                <a:gd name="connsiteY0" fmla="*/ 5526 h 127985"/>
                <a:gd name="connsiteX1" fmla="*/ 35970 w 71740"/>
                <a:gd name="connsiteY1" fmla="*/ 2617 h 127985"/>
                <a:gd name="connsiteX2" fmla="*/ 33135 w 71740"/>
                <a:gd name="connsiteY2" fmla="*/ 72 h 127985"/>
                <a:gd name="connsiteX3" fmla="*/ 10462 w 71740"/>
                <a:gd name="connsiteY3" fmla="*/ 1890 h 127985"/>
                <a:gd name="connsiteX4" fmla="*/ 6565 w 71740"/>
                <a:gd name="connsiteY4" fmla="*/ 6072 h 127985"/>
                <a:gd name="connsiteX5" fmla="*/ 11170 w 71740"/>
                <a:gd name="connsiteY5" fmla="*/ 8617 h 127985"/>
                <a:gd name="connsiteX6" fmla="*/ 19673 w 71740"/>
                <a:gd name="connsiteY6" fmla="*/ 11344 h 127985"/>
                <a:gd name="connsiteX7" fmla="*/ 16839 w 71740"/>
                <a:gd name="connsiteY7" fmla="*/ 24069 h 127985"/>
                <a:gd name="connsiteX8" fmla="*/ 12765 w 71740"/>
                <a:gd name="connsiteY8" fmla="*/ 40795 h 127985"/>
                <a:gd name="connsiteX9" fmla="*/ 1074 w 71740"/>
                <a:gd name="connsiteY9" fmla="*/ 89153 h 127985"/>
                <a:gd name="connsiteX10" fmla="*/ 188 w 71740"/>
                <a:gd name="connsiteY10" fmla="*/ 98061 h 127985"/>
                <a:gd name="connsiteX11" fmla="*/ 26227 w 71740"/>
                <a:gd name="connsiteY11" fmla="*/ 128057 h 127985"/>
                <a:gd name="connsiteX12" fmla="*/ 71928 w 71740"/>
                <a:gd name="connsiteY12" fmla="*/ 76427 h 127985"/>
                <a:gd name="connsiteX13" fmla="*/ 45358 w 71740"/>
                <a:gd name="connsiteY13" fmla="*/ 46067 h 127985"/>
                <a:gd name="connsiteX14" fmla="*/ 23039 w 71740"/>
                <a:gd name="connsiteY14" fmla="*/ 56066 h 127985"/>
                <a:gd name="connsiteX15" fmla="*/ 35261 w 71740"/>
                <a:gd name="connsiteY15" fmla="*/ 5526 h 127985"/>
                <a:gd name="connsiteX16" fmla="*/ 26404 w 71740"/>
                <a:gd name="connsiteY16" fmla="*/ 122967 h 127985"/>
                <a:gd name="connsiteX17" fmla="*/ 12765 w 71740"/>
                <a:gd name="connsiteY17" fmla="*/ 104424 h 127985"/>
                <a:gd name="connsiteX18" fmla="*/ 19319 w 71740"/>
                <a:gd name="connsiteY18" fmla="*/ 70973 h 127985"/>
                <a:gd name="connsiteX19" fmla="*/ 23747 w 71740"/>
                <a:gd name="connsiteY19" fmla="*/ 63156 h 127985"/>
                <a:gd name="connsiteX20" fmla="*/ 44826 w 71740"/>
                <a:gd name="connsiteY20" fmla="*/ 51157 h 127985"/>
                <a:gd name="connsiteX21" fmla="*/ 57757 w 71740"/>
                <a:gd name="connsiteY21" fmla="*/ 68792 h 127985"/>
                <a:gd name="connsiteX22" fmla="*/ 48546 w 71740"/>
                <a:gd name="connsiteY22" fmla="*/ 105333 h 127985"/>
                <a:gd name="connsiteX23" fmla="*/ 26404 w 71740"/>
                <a:gd name="connsiteY23" fmla="*/ 122967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261" y="5526"/>
                  </a:moveTo>
                  <a:cubicBezTo>
                    <a:pt x="35438" y="5163"/>
                    <a:pt x="35970" y="2799"/>
                    <a:pt x="35970" y="2617"/>
                  </a:cubicBezTo>
                  <a:cubicBezTo>
                    <a:pt x="35970" y="1708"/>
                    <a:pt x="35261" y="72"/>
                    <a:pt x="33135" y="72"/>
                  </a:cubicBezTo>
                  <a:cubicBezTo>
                    <a:pt x="29593" y="72"/>
                    <a:pt x="14890" y="1527"/>
                    <a:pt x="10462" y="1890"/>
                  </a:cubicBezTo>
                  <a:cubicBezTo>
                    <a:pt x="9045" y="2072"/>
                    <a:pt x="6565" y="2254"/>
                    <a:pt x="6565" y="6072"/>
                  </a:cubicBezTo>
                  <a:cubicBezTo>
                    <a:pt x="6565" y="8617"/>
                    <a:pt x="9045" y="8617"/>
                    <a:pt x="11170" y="8617"/>
                  </a:cubicBezTo>
                  <a:cubicBezTo>
                    <a:pt x="19673" y="8617"/>
                    <a:pt x="19673" y="9889"/>
                    <a:pt x="19673" y="11344"/>
                  </a:cubicBezTo>
                  <a:cubicBezTo>
                    <a:pt x="19673" y="12616"/>
                    <a:pt x="17902" y="19888"/>
                    <a:pt x="16839" y="24069"/>
                  </a:cubicBezTo>
                  <a:lnTo>
                    <a:pt x="12765" y="40795"/>
                  </a:lnTo>
                  <a:cubicBezTo>
                    <a:pt x="11170" y="46976"/>
                    <a:pt x="1428" y="86789"/>
                    <a:pt x="1074" y="89153"/>
                  </a:cubicBezTo>
                  <a:cubicBezTo>
                    <a:pt x="188" y="93516"/>
                    <a:pt x="188" y="95879"/>
                    <a:pt x="188" y="98061"/>
                  </a:cubicBezTo>
                  <a:cubicBezTo>
                    <a:pt x="188" y="116422"/>
                    <a:pt x="11525" y="128057"/>
                    <a:pt x="26227" y="128057"/>
                  </a:cubicBezTo>
                  <a:cubicBezTo>
                    <a:pt x="48369" y="128057"/>
                    <a:pt x="71928" y="103333"/>
                    <a:pt x="71928" y="76427"/>
                  </a:cubicBezTo>
                  <a:cubicBezTo>
                    <a:pt x="71928" y="55157"/>
                    <a:pt x="57580" y="46067"/>
                    <a:pt x="45358" y="46067"/>
                  </a:cubicBezTo>
                  <a:cubicBezTo>
                    <a:pt x="36147" y="46067"/>
                    <a:pt x="28353" y="51339"/>
                    <a:pt x="23039" y="56066"/>
                  </a:cubicBezTo>
                  <a:lnTo>
                    <a:pt x="35261" y="5526"/>
                  </a:lnTo>
                  <a:close/>
                  <a:moveTo>
                    <a:pt x="26404" y="122967"/>
                  </a:moveTo>
                  <a:cubicBezTo>
                    <a:pt x="17725" y="122967"/>
                    <a:pt x="12765" y="115150"/>
                    <a:pt x="12765" y="104424"/>
                  </a:cubicBezTo>
                  <a:cubicBezTo>
                    <a:pt x="12765" y="97697"/>
                    <a:pt x="14359" y="91516"/>
                    <a:pt x="19319" y="70973"/>
                  </a:cubicBezTo>
                  <a:cubicBezTo>
                    <a:pt x="20382" y="67519"/>
                    <a:pt x="20382" y="67155"/>
                    <a:pt x="23747" y="63156"/>
                  </a:cubicBezTo>
                  <a:cubicBezTo>
                    <a:pt x="30478" y="55157"/>
                    <a:pt x="38449" y="51157"/>
                    <a:pt x="44826" y="51157"/>
                  </a:cubicBezTo>
                  <a:cubicBezTo>
                    <a:pt x="51735" y="51157"/>
                    <a:pt x="57757" y="56429"/>
                    <a:pt x="57757" y="68792"/>
                  </a:cubicBezTo>
                  <a:cubicBezTo>
                    <a:pt x="57757" y="76245"/>
                    <a:pt x="53860" y="94789"/>
                    <a:pt x="48546" y="105333"/>
                  </a:cubicBezTo>
                  <a:cubicBezTo>
                    <a:pt x="44295" y="114241"/>
                    <a:pt x="35438" y="122967"/>
                    <a:pt x="26404" y="122967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77D586E8-E471-4019-78D4-B85BFA2D64E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115277" y="7072506"/>
              <a:ext cx="76699" cy="81990"/>
            </a:xfrm>
            <a:custGeom>
              <a:avLst/>
              <a:gdLst>
                <a:gd name="connsiteX0" fmla="*/ 66795 w 76699"/>
                <a:gd name="connsiteY0" fmla="*/ 10616 h 81990"/>
                <a:gd name="connsiteX1" fmla="*/ 57761 w 76699"/>
                <a:gd name="connsiteY1" fmla="*/ 20797 h 81990"/>
                <a:gd name="connsiteX2" fmla="*/ 64669 w 76699"/>
                <a:gd name="connsiteY2" fmla="*/ 27524 h 81990"/>
                <a:gd name="connsiteX3" fmla="*/ 74766 w 76699"/>
                <a:gd name="connsiteY3" fmla="*/ 15889 h 81990"/>
                <a:gd name="connsiteX4" fmla="*/ 51384 w 76699"/>
                <a:gd name="connsiteY4" fmla="*/ 72 h 81990"/>
                <a:gd name="connsiteX5" fmla="*/ 192 w 76699"/>
                <a:gd name="connsiteY5" fmla="*/ 50430 h 81990"/>
                <a:gd name="connsiteX6" fmla="*/ 32962 w 76699"/>
                <a:gd name="connsiteY6" fmla="*/ 82063 h 81990"/>
                <a:gd name="connsiteX7" fmla="*/ 76891 w 76699"/>
                <a:gd name="connsiteY7" fmla="*/ 61520 h 81990"/>
                <a:gd name="connsiteX8" fmla="*/ 73880 w 76699"/>
                <a:gd name="connsiteY8" fmla="*/ 58429 h 81990"/>
                <a:gd name="connsiteX9" fmla="*/ 71046 w 76699"/>
                <a:gd name="connsiteY9" fmla="*/ 60247 h 81990"/>
                <a:gd name="connsiteX10" fmla="*/ 33316 w 76699"/>
                <a:gd name="connsiteY10" fmla="*/ 76972 h 81990"/>
                <a:gd name="connsiteX11" fmla="*/ 14894 w 76699"/>
                <a:gd name="connsiteY11" fmla="*/ 56793 h 81990"/>
                <a:gd name="connsiteX12" fmla="*/ 26585 w 76699"/>
                <a:gd name="connsiteY12" fmla="*/ 19161 h 81990"/>
                <a:gd name="connsiteX13" fmla="*/ 51384 w 76699"/>
                <a:gd name="connsiteY13" fmla="*/ 5163 h 81990"/>
                <a:gd name="connsiteX14" fmla="*/ 66795 w 76699"/>
                <a:gd name="connsiteY14" fmla="*/ 10616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699" h="81990">
                  <a:moveTo>
                    <a:pt x="66795" y="10616"/>
                  </a:moveTo>
                  <a:cubicBezTo>
                    <a:pt x="60418" y="11707"/>
                    <a:pt x="57761" y="16798"/>
                    <a:pt x="57761" y="20797"/>
                  </a:cubicBezTo>
                  <a:cubicBezTo>
                    <a:pt x="57761" y="25706"/>
                    <a:pt x="61481" y="27524"/>
                    <a:pt x="64669" y="27524"/>
                  </a:cubicBezTo>
                  <a:cubicBezTo>
                    <a:pt x="68566" y="27524"/>
                    <a:pt x="74766" y="24615"/>
                    <a:pt x="74766" y="15889"/>
                  </a:cubicBezTo>
                  <a:cubicBezTo>
                    <a:pt x="74766" y="3526"/>
                    <a:pt x="60949" y="72"/>
                    <a:pt x="51384" y="72"/>
                  </a:cubicBezTo>
                  <a:cubicBezTo>
                    <a:pt x="24813" y="72"/>
                    <a:pt x="192" y="25160"/>
                    <a:pt x="192" y="50430"/>
                  </a:cubicBezTo>
                  <a:cubicBezTo>
                    <a:pt x="192" y="66065"/>
                    <a:pt x="10820" y="82063"/>
                    <a:pt x="32962" y="82063"/>
                  </a:cubicBezTo>
                  <a:cubicBezTo>
                    <a:pt x="62898" y="82063"/>
                    <a:pt x="76891" y="64065"/>
                    <a:pt x="76891" y="61520"/>
                  </a:cubicBezTo>
                  <a:cubicBezTo>
                    <a:pt x="76891" y="60429"/>
                    <a:pt x="75297" y="58429"/>
                    <a:pt x="73880" y="58429"/>
                  </a:cubicBezTo>
                  <a:cubicBezTo>
                    <a:pt x="72817" y="58429"/>
                    <a:pt x="72463" y="58793"/>
                    <a:pt x="71046" y="60247"/>
                  </a:cubicBezTo>
                  <a:cubicBezTo>
                    <a:pt x="57229" y="76972"/>
                    <a:pt x="36504" y="76972"/>
                    <a:pt x="33316" y="76972"/>
                  </a:cubicBezTo>
                  <a:cubicBezTo>
                    <a:pt x="20562" y="76972"/>
                    <a:pt x="14894" y="68064"/>
                    <a:pt x="14894" y="56793"/>
                  </a:cubicBezTo>
                  <a:cubicBezTo>
                    <a:pt x="14894" y="51521"/>
                    <a:pt x="17374" y="31705"/>
                    <a:pt x="26585" y="19161"/>
                  </a:cubicBezTo>
                  <a:cubicBezTo>
                    <a:pt x="33316" y="10253"/>
                    <a:pt x="42527" y="5163"/>
                    <a:pt x="51384" y="5163"/>
                  </a:cubicBezTo>
                  <a:cubicBezTo>
                    <a:pt x="53864" y="5163"/>
                    <a:pt x="62366" y="5526"/>
                    <a:pt x="66795" y="10616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C3892FCC-D9D7-A55F-6D3F-8E028CB1F25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205534" y="7026511"/>
              <a:ext cx="91047" cy="127985"/>
            </a:xfrm>
            <a:custGeom>
              <a:avLst/>
              <a:gdLst>
                <a:gd name="connsiteX0" fmla="*/ 90534 w 91047"/>
                <a:gd name="connsiteY0" fmla="*/ 5526 h 127985"/>
                <a:gd name="connsiteX1" fmla="*/ 91243 w 91047"/>
                <a:gd name="connsiteY1" fmla="*/ 2617 h 127985"/>
                <a:gd name="connsiteX2" fmla="*/ 88409 w 91047"/>
                <a:gd name="connsiteY2" fmla="*/ 72 h 127985"/>
                <a:gd name="connsiteX3" fmla="*/ 65735 w 91047"/>
                <a:gd name="connsiteY3" fmla="*/ 1890 h 127985"/>
                <a:gd name="connsiteX4" fmla="*/ 61838 w 91047"/>
                <a:gd name="connsiteY4" fmla="*/ 6072 h 127985"/>
                <a:gd name="connsiteX5" fmla="*/ 66444 w 91047"/>
                <a:gd name="connsiteY5" fmla="*/ 8617 h 127985"/>
                <a:gd name="connsiteX6" fmla="*/ 74946 w 91047"/>
                <a:gd name="connsiteY6" fmla="*/ 11344 h 127985"/>
                <a:gd name="connsiteX7" fmla="*/ 74238 w 91047"/>
                <a:gd name="connsiteY7" fmla="*/ 15343 h 127985"/>
                <a:gd name="connsiteX8" fmla="*/ 64141 w 91047"/>
                <a:gd name="connsiteY8" fmla="*/ 56793 h 127985"/>
                <a:gd name="connsiteX9" fmla="*/ 45896 w 91047"/>
                <a:gd name="connsiteY9" fmla="*/ 46067 h 127985"/>
                <a:gd name="connsiteX10" fmla="*/ 195 w 91047"/>
                <a:gd name="connsiteY10" fmla="*/ 97879 h 127985"/>
                <a:gd name="connsiteX11" fmla="*/ 26943 w 91047"/>
                <a:gd name="connsiteY11" fmla="*/ 128057 h 127985"/>
                <a:gd name="connsiteX12" fmla="*/ 52096 w 91047"/>
                <a:gd name="connsiteY12" fmla="*/ 115332 h 127985"/>
                <a:gd name="connsiteX13" fmla="*/ 70341 w 91047"/>
                <a:gd name="connsiteY13" fmla="*/ 128057 h 127985"/>
                <a:gd name="connsiteX14" fmla="*/ 84335 w 91047"/>
                <a:gd name="connsiteY14" fmla="*/ 118422 h 127985"/>
                <a:gd name="connsiteX15" fmla="*/ 90534 w 91047"/>
                <a:gd name="connsiteY15" fmla="*/ 100242 h 127985"/>
                <a:gd name="connsiteX16" fmla="*/ 87700 w 91047"/>
                <a:gd name="connsiteY16" fmla="*/ 97879 h 127985"/>
                <a:gd name="connsiteX17" fmla="*/ 83803 w 91047"/>
                <a:gd name="connsiteY17" fmla="*/ 103515 h 127985"/>
                <a:gd name="connsiteX18" fmla="*/ 70872 w 91047"/>
                <a:gd name="connsiteY18" fmla="*/ 122967 h 127985"/>
                <a:gd name="connsiteX19" fmla="*/ 65027 w 91047"/>
                <a:gd name="connsiteY19" fmla="*/ 114059 h 127985"/>
                <a:gd name="connsiteX20" fmla="*/ 65913 w 91047"/>
                <a:gd name="connsiteY20" fmla="*/ 106605 h 127985"/>
                <a:gd name="connsiteX21" fmla="*/ 90534 w 91047"/>
                <a:gd name="connsiteY21" fmla="*/ 5526 h 127985"/>
                <a:gd name="connsiteX22" fmla="*/ 52804 w 91047"/>
                <a:gd name="connsiteY22" fmla="*/ 103515 h 127985"/>
                <a:gd name="connsiteX23" fmla="*/ 43771 w 91047"/>
                <a:gd name="connsiteY23" fmla="*/ 115695 h 127985"/>
                <a:gd name="connsiteX24" fmla="*/ 27474 w 91047"/>
                <a:gd name="connsiteY24" fmla="*/ 122967 h 127985"/>
                <a:gd name="connsiteX25" fmla="*/ 14543 w 91047"/>
                <a:gd name="connsiteY25" fmla="*/ 105333 h 127985"/>
                <a:gd name="connsiteX26" fmla="*/ 23754 w 91047"/>
                <a:gd name="connsiteY26" fmla="*/ 68428 h 127985"/>
                <a:gd name="connsiteX27" fmla="*/ 45896 w 91047"/>
                <a:gd name="connsiteY27" fmla="*/ 51157 h 127985"/>
                <a:gd name="connsiteX28" fmla="*/ 61661 w 91047"/>
                <a:gd name="connsiteY28" fmla="*/ 66974 h 127985"/>
                <a:gd name="connsiteX29" fmla="*/ 61130 w 91047"/>
                <a:gd name="connsiteY29" fmla="*/ 69519 h 127985"/>
                <a:gd name="connsiteX30" fmla="*/ 52804 w 91047"/>
                <a:gd name="connsiteY30" fmla="*/ 103515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047" h="127985">
                  <a:moveTo>
                    <a:pt x="90534" y="5526"/>
                  </a:moveTo>
                  <a:cubicBezTo>
                    <a:pt x="90712" y="5163"/>
                    <a:pt x="91243" y="2799"/>
                    <a:pt x="91243" y="2617"/>
                  </a:cubicBezTo>
                  <a:cubicBezTo>
                    <a:pt x="91243" y="1708"/>
                    <a:pt x="90534" y="72"/>
                    <a:pt x="88409" y="72"/>
                  </a:cubicBezTo>
                  <a:cubicBezTo>
                    <a:pt x="84866" y="72"/>
                    <a:pt x="70164" y="1527"/>
                    <a:pt x="65735" y="1890"/>
                  </a:cubicBezTo>
                  <a:cubicBezTo>
                    <a:pt x="64318" y="2072"/>
                    <a:pt x="61838" y="2254"/>
                    <a:pt x="61838" y="6072"/>
                  </a:cubicBezTo>
                  <a:cubicBezTo>
                    <a:pt x="61838" y="8617"/>
                    <a:pt x="64318" y="8617"/>
                    <a:pt x="66444" y="8617"/>
                  </a:cubicBezTo>
                  <a:cubicBezTo>
                    <a:pt x="74946" y="8617"/>
                    <a:pt x="74946" y="9889"/>
                    <a:pt x="74946" y="11344"/>
                  </a:cubicBezTo>
                  <a:cubicBezTo>
                    <a:pt x="74946" y="12616"/>
                    <a:pt x="74592" y="13707"/>
                    <a:pt x="74238" y="15343"/>
                  </a:cubicBezTo>
                  <a:lnTo>
                    <a:pt x="64141" y="56793"/>
                  </a:lnTo>
                  <a:cubicBezTo>
                    <a:pt x="60421" y="50794"/>
                    <a:pt x="54399" y="46067"/>
                    <a:pt x="45896" y="46067"/>
                  </a:cubicBezTo>
                  <a:cubicBezTo>
                    <a:pt x="23223" y="46067"/>
                    <a:pt x="195" y="71700"/>
                    <a:pt x="195" y="97879"/>
                  </a:cubicBezTo>
                  <a:cubicBezTo>
                    <a:pt x="195" y="115513"/>
                    <a:pt x="11709" y="128057"/>
                    <a:pt x="26943" y="128057"/>
                  </a:cubicBezTo>
                  <a:cubicBezTo>
                    <a:pt x="36508" y="128057"/>
                    <a:pt x="45010" y="122422"/>
                    <a:pt x="52096" y="115332"/>
                  </a:cubicBezTo>
                  <a:cubicBezTo>
                    <a:pt x="55462" y="126239"/>
                    <a:pt x="65735" y="128057"/>
                    <a:pt x="70341" y="128057"/>
                  </a:cubicBezTo>
                  <a:cubicBezTo>
                    <a:pt x="76718" y="128057"/>
                    <a:pt x="81146" y="124058"/>
                    <a:pt x="84335" y="118422"/>
                  </a:cubicBezTo>
                  <a:cubicBezTo>
                    <a:pt x="88232" y="111332"/>
                    <a:pt x="90534" y="100970"/>
                    <a:pt x="90534" y="100242"/>
                  </a:cubicBezTo>
                  <a:cubicBezTo>
                    <a:pt x="90534" y="97879"/>
                    <a:pt x="88232" y="97879"/>
                    <a:pt x="87700" y="97879"/>
                  </a:cubicBezTo>
                  <a:cubicBezTo>
                    <a:pt x="85220" y="97879"/>
                    <a:pt x="85043" y="98606"/>
                    <a:pt x="83803" y="103515"/>
                  </a:cubicBezTo>
                  <a:cubicBezTo>
                    <a:pt x="81678" y="112241"/>
                    <a:pt x="78312" y="122967"/>
                    <a:pt x="70872" y="122967"/>
                  </a:cubicBezTo>
                  <a:cubicBezTo>
                    <a:pt x="66267" y="122967"/>
                    <a:pt x="65027" y="118968"/>
                    <a:pt x="65027" y="114059"/>
                  </a:cubicBezTo>
                  <a:cubicBezTo>
                    <a:pt x="65027" y="110605"/>
                    <a:pt x="65381" y="108969"/>
                    <a:pt x="65913" y="106605"/>
                  </a:cubicBezTo>
                  <a:lnTo>
                    <a:pt x="90534" y="5526"/>
                  </a:lnTo>
                  <a:close/>
                  <a:moveTo>
                    <a:pt x="52804" y="103515"/>
                  </a:moveTo>
                  <a:cubicBezTo>
                    <a:pt x="51565" y="108605"/>
                    <a:pt x="47668" y="112241"/>
                    <a:pt x="43771" y="115695"/>
                  </a:cubicBezTo>
                  <a:cubicBezTo>
                    <a:pt x="42176" y="117150"/>
                    <a:pt x="35091" y="122967"/>
                    <a:pt x="27474" y="122967"/>
                  </a:cubicBezTo>
                  <a:cubicBezTo>
                    <a:pt x="20920" y="122967"/>
                    <a:pt x="14543" y="118240"/>
                    <a:pt x="14543" y="105333"/>
                  </a:cubicBezTo>
                  <a:cubicBezTo>
                    <a:pt x="14543" y="95698"/>
                    <a:pt x="19680" y="75700"/>
                    <a:pt x="23754" y="68428"/>
                  </a:cubicBezTo>
                  <a:cubicBezTo>
                    <a:pt x="31902" y="53884"/>
                    <a:pt x="40936" y="51157"/>
                    <a:pt x="45896" y="51157"/>
                  </a:cubicBezTo>
                  <a:cubicBezTo>
                    <a:pt x="58296" y="51157"/>
                    <a:pt x="61661" y="64974"/>
                    <a:pt x="61661" y="66974"/>
                  </a:cubicBezTo>
                  <a:cubicBezTo>
                    <a:pt x="61661" y="67701"/>
                    <a:pt x="61307" y="68973"/>
                    <a:pt x="61130" y="69519"/>
                  </a:cubicBezTo>
                  <a:lnTo>
                    <a:pt x="52804" y="10351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DE78A9BC-1E98-47AF-BF3E-BD2541C6BAE0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352114" y="6740834"/>
              <a:ext cx="213069" cy="177382"/>
            </a:xfrm>
            <a:custGeom>
              <a:avLst/>
              <a:gdLst>
                <a:gd name="connsiteX0" fmla="*/ 183410 w 213069"/>
                <a:gd name="connsiteY0" fmla="*/ 20061 h 177382"/>
                <a:gd name="connsiteX1" fmla="*/ 204666 w 213069"/>
                <a:gd name="connsiteY1" fmla="*/ 8114 h 177382"/>
                <a:gd name="connsiteX2" fmla="*/ 213270 w 213069"/>
                <a:gd name="connsiteY2" fmla="*/ 2920 h 177382"/>
                <a:gd name="connsiteX3" fmla="*/ 209727 w 213069"/>
                <a:gd name="connsiteY3" fmla="*/ 63 h 177382"/>
                <a:gd name="connsiteX4" fmla="*/ 177337 w 213069"/>
                <a:gd name="connsiteY4" fmla="*/ 842 h 177382"/>
                <a:gd name="connsiteX5" fmla="*/ 144693 w 213069"/>
                <a:gd name="connsiteY5" fmla="*/ 63 h 177382"/>
                <a:gd name="connsiteX6" fmla="*/ 139885 w 213069"/>
                <a:gd name="connsiteY6" fmla="*/ 5257 h 177382"/>
                <a:gd name="connsiteX7" fmla="*/ 146971 w 213069"/>
                <a:gd name="connsiteY7" fmla="*/ 8114 h 177382"/>
                <a:gd name="connsiteX8" fmla="*/ 156587 w 213069"/>
                <a:gd name="connsiteY8" fmla="*/ 8634 h 177382"/>
                <a:gd name="connsiteX9" fmla="*/ 163419 w 213069"/>
                <a:gd name="connsiteY9" fmla="*/ 12789 h 177382"/>
                <a:gd name="connsiteX10" fmla="*/ 162407 w 213069"/>
                <a:gd name="connsiteY10" fmla="*/ 17723 h 177382"/>
                <a:gd name="connsiteX11" fmla="*/ 147224 w 213069"/>
                <a:gd name="connsiteY11" fmla="*/ 81093 h 177382"/>
                <a:gd name="connsiteX12" fmla="*/ 70043 w 213069"/>
                <a:gd name="connsiteY12" fmla="*/ 81093 h 177382"/>
                <a:gd name="connsiteX13" fmla="*/ 84973 w 213069"/>
                <a:gd name="connsiteY13" fmla="*/ 20061 h 177382"/>
                <a:gd name="connsiteX14" fmla="*/ 106229 w 213069"/>
                <a:gd name="connsiteY14" fmla="*/ 8114 h 177382"/>
                <a:gd name="connsiteX15" fmla="*/ 114833 w 213069"/>
                <a:gd name="connsiteY15" fmla="*/ 2920 h 177382"/>
                <a:gd name="connsiteX16" fmla="*/ 111290 w 213069"/>
                <a:gd name="connsiteY16" fmla="*/ 63 h 177382"/>
                <a:gd name="connsiteX17" fmla="*/ 78900 w 213069"/>
                <a:gd name="connsiteY17" fmla="*/ 842 h 177382"/>
                <a:gd name="connsiteX18" fmla="*/ 46256 w 213069"/>
                <a:gd name="connsiteY18" fmla="*/ 63 h 177382"/>
                <a:gd name="connsiteX19" fmla="*/ 41448 w 213069"/>
                <a:gd name="connsiteY19" fmla="*/ 5257 h 177382"/>
                <a:gd name="connsiteX20" fmla="*/ 48534 w 213069"/>
                <a:gd name="connsiteY20" fmla="*/ 8114 h 177382"/>
                <a:gd name="connsiteX21" fmla="*/ 58150 w 213069"/>
                <a:gd name="connsiteY21" fmla="*/ 8634 h 177382"/>
                <a:gd name="connsiteX22" fmla="*/ 64982 w 213069"/>
                <a:gd name="connsiteY22" fmla="*/ 12789 h 177382"/>
                <a:gd name="connsiteX23" fmla="*/ 63970 w 213069"/>
                <a:gd name="connsiteY23" fmla="*/ 17723 h 177382"/>
                <a:gd name="connsiteX24" fmla="*/ 30061 w 213069"/>
                <a:gd name="connsiteY24" fmla="*/ 157188 h 177382"/>
                <a:gd name="connsiteX25" fmla="*/ 7033 w 213069"/>
                <a:gd name="connsiteY25" fmla="*/ 169394 h 177382"/>
                <a:gd name="connsiteX26" fmla="*/ 201 w 213069"/>
                <a:gd name="connsiteY26" fmla="*/ 174589 h 177382"/>
                <a:gd name="connsiteX27" fmla="*/ 3744 w 213069"/>
                <a:gd name="connsiteY27" fmla="*/ 177445 h 177382"/>
                <a:gd name="connsiteX28" fmla="*/ 35881 w 213069"/>
                <a:gd name="connsiteY28" fmla="*/ 176666 h 177382"/>
                <a:gd name="connsiteX29" fmla="*/ 52076 w 213069"/>
                <a:gd name="connsiteY29" fmla="*/ 176926 h 177382"/>
                <a:gd name="connsiteX30" fmla="*/ 68525 w 213069"/>
                <a:gd name="connsiteY30" fmla="*/ 177445 h 177382"/>
                <a:gd name="connsiteX31" fmla="*/ 73586 w 213069"/>
                <a:gd name="connsiteY31" fmla="*/ 172251 h 177382"/>
                <a:gd name="connsiteX32" fmla="*/ 66500 w 213069"/>
                <a:gd name="connsiteY32" fmla="*/ 169394 h 177382"/>
                <a:gd name="connsiteX33" fmla="*/ 50052 w 213069"/>
                <a:gd name="connsiteY33" fmla="*/ 164720 h 177382"/>
                <a:gd name="connsiteX34" fmla="*/ 50811 w 213069"/>
                <a:gd name="connsiteY34" fmla="*/ 160304 h 177382"/>
                <a:gd name="connsiteX35" fmla="*/ 68019 w 213069"/>
                <a:gd name="connsiteY35" fmla="*/ 89144 h 177382"/>
                <a:gd name="connsiteX36" fmla="*/ 145199 w 213069"/>
                <a:gd name="connsiteY36" fmla="*/ 89144 h 177382"/>
                <a:gd name="connsiteX37" fmla="*/ 127739 w 213069"/>
                <a:gd name="connsiteY37" fmla="*/ 160824 h 177382"/>
                <a:gd name="connsiteX38" fmla="*/ 104711 w 213069"/>
                <a:gd name="connsiteY38" fmla="*/ 169394 h 177382"/>
                <a:gd name="connsiteX39" fmla="*/ 98638 w 213069"/>
                <a:gd name="connsiteY39" fmla="*/ 174589 h 177382"/>
                <a:gd name="connsiteX40" fmla="*/ 102181 w 213069"/>
                <a:gd name="connsiteY40" fmla="*/ 177445 h 177382"/>
                <a:gd name="connsiteX41" fmla="*/ 134318 w 213069"/>
                <a:gd name="connsiteY41" fmla="*/ 176666 h 177382"/>
                <a:gd name="connsiteX42" fmla="*/ 150513 w 213069"/>
                <a:gd name="connsiteY42" fmla="*/ 176926 h 177382"/>
                <a:gd name="connsiteX43" fmla="*/ 166962 w 213069"/>
                <a:gd name="connsiteY43" fmla="*/ 177445 h 177382"/>
                <a:gd name="connsiteX44" fmla="*/ 172023 w 213069"/>
                <a:gd name="connsiteY44" fmla="*/ 172251 h 177382"/>
                <a:gd name="connsiteX45" fmla="*/ 164937 w 213069"/>
                <a:gd name="connsiteY45" fmla="*/ 169394 h 177382"/>
                <a:gd name="connsiteX46" fmla="*/ 148489 w 213069"/>
                <a:gd name="connsiteY46" fmla="*/ 164720 h 177382"/>
                <a:gd name="connsiteX47" fmla="*/ 149248 w 213069"/>
                <a:gd name="connsiteY47" fmla="*/ 160304 h 177382"/>
                <a:gd name="connsiteX48" fmla="*/ 183410 w 213069"/>
                <a:gd name="connsiteY48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9" h="177382">
                  <a:moveTo>
                    <a:pt x="183410" y="20061"/>
                  </a:moveTo>
                  <a:cubicBezTo>
                    <a:pt x="185688" y="10711"/>
                    <a:pt x="186194" y="8114"/>
                    <a:pt x="204666" y="8114"/>
                  </a:cubicBezTo>
                  <a:cubicBezTo>
                    <a:pt x="211246" y="8114"/>
                    <a:pt x="213270" y="8114"/>
                    <a:pt x="213270" y="2920"/>
                  </a:cubicBezTo>
                  <a:cubicBezTo>
                    <a:pt x="213270" y="63"/>
                    <a:pt x="210487" y="63"/>
                    <a:pt x="209727" y="63"/>
                  </a:cubicBezTo>
                  <a:cubicBezTo>
                    <a:pt x="202642" y="63"/>
                    <a:pt x="184422" y="842"/>
                    <a:pt x="177337" y="842"/>
                  </a:cubicBezTo>
                  <a:cubicBezTo>
                    <a:pt x="169998" y="842"/>
                    <a:pt x="152032" y="63"/>
                    <a:pt x="144693" y="63"/>
                  </a:cubicBezTo>
                  <a:cubicBezTo>
                    <a:pt x="142669" y="63"/>
                    <a:pt x="139885" y="63"/>
                    <a:pt x="139885" y="5257"/>
                  </a:cubicBezTo>
                  <a:cubicBezTo>
                    <a:pt x="139885" y="8114"/>
                    <a:pt x="142163" y="8114"/>
                    <a:pt x="146971" y="8114"/>
                  </a:cubicBezTo>
                  <a:cubicBezTo>
                    <a:pt x="147477" y="8114"/>
                    <a:pt x="152285" y="8114"/>
                    <a:pt x="156587" y="8634"/>
                  </a:cubicBezTo>
                  <a:cubicBezTo>
                    <a:pt x="161142" y="9153"/>
                    <a:pt x="163419" y="9413"/>
                    <a:pt x="163419" y="12789"/>
                  </a:cubicBezTo>
                  <a:cubicBezTo>
                    <a:pt x="163419" y="13828"/>
                    <a:pt x="163166" y="14347"/>
                    <a:pt x="162407" y="17723"/>
                  </a:cubicBezTo>
                  <a:lnTo>
                    <a:pt x="147224" y="81093"/>
                  </a:lnTo>
                  <a:lnTo>
                    <a:pt x="70043" y="81093"/>
                  </a:lnTo>
                  <a:lnTo>
                    <a:pt x="84973" y="20061"/>
                  </a:lnTo>
                  <a:cubicBezTo>
                    <a:pt x="87251" y="10711"/>
                    <a:pt x="88010" y="8114"/>
                    <a:pt x="106229" y="8114"/>
                  </a:cubicBezTo>
                  <a:cubicBezTo>
                    <a:pt x="112809" y="8114"/>
                    <a:pt x="114833" y="8114"/>
                    <a:pt x="114833" y="2920"/>
                  </a:cubicBezTo>
                  <a:cubicBezTo>
                    <a:pt x="114833" y="63"/>
                    <a:pt x="112050" y="63"/>
                    <a:pt x="111290" y="63"/>
                  </a:cubicBezTo>
                  <a:cubicBezTo>
                    <a:pt x="104205" y="63"/>
                    <a:pt x="85985" y="842"/>
                    <a:pt x="78900" y="842"/>
                  </a:cubicBezTo>
                  <a:cubicBezTo>
                    <a:pt x="71561" y="842"/>
                    <a:pt x="53595" y="63"/>
                    <a:pt x="46256" y="63"/>
                  </a:cubicBezTo>
                  <a:cubicBezTo>
                    <a:pt x="44232" y="63"/>
                    <a:pt x="41448" y="63"/>
                    <a:pt x="41448" y="5257"/>
                  </a:cubicBezTo>
                  <a:cubicBezTo>
                    <a:pt x="41448" y="8114"/>
                    <a:pt x="43726" y="8114"/>
                    <a:pt x="48534" y="8114"/>
                  </a:cubicBezTo>
                  <a:cubicBezTo>
                    <a:pt x="49040" y="8114"/>
                    <a:pt x="53848" y="8114"/>
                    <a:pt x="58150" y="8634"/>
                  </a:cubicBezTo>
                  <a:cubicBezTo>
                    <a:pt x="62705" y="9153"/>
                    <a:pt x="64982" y="9413"/>
                    <a:pt x="64982" y="12789"/>
                  </a:cubicBezTo>
                  <a:cubicBezTo>
                    <a:pt x="64982" y="13828"/>
                    <a:pt x="64729" y="14607"/>
                    <a:pt x="63970" y="17723"/>
                  </a:cubicBezTo>
                  <a:lnTo>
                    <a:pt x="30061" y="157188"/>
                  </a:lnTo>
                  <a:cubicBezTo>
                    <a:pt x="27530" y="167317"/>
                    <a:pt x="27024" y="169394"/>
                    <a:pt x="7033" y="169394"/>
                  </a:cubicBezTo>
                  <a:cubicBezTo>
                    <a:pt x="2478" y="169394"/>
                    <a:pt x="201" y="169394"/>
                    <a:pt x="201" y="174589"/>
                  </a:cubicBezTo>
                  <a:cubicBezTo>
                    <a:pt x="201" y="177445"/>
                    <a:pt x="3238" y="177445"/>
                    <a:pt x="3744" y="177445"/>
                  </a:cubicBezTo>
                  <a:cubicBezTo>
                    <a:pt x="10829" y="177445"/>
                    <a:pt x="28796" y="176666"/>
                    <a:pt x="35881" y="176666"/>
                  </a:cubicBezTo>
                  <a:cubicBezTo>
                    <a:pt x="41195" y="176666"/>
                    <a:pt x="46762" y="176926"/>
                    <a:pt x="52076" y="176926"/>
                  </a:cubicBezTo>
                  <a:cubicBezTo>
                    <a:pt x="57644" y="176926"/>
                    <a:pt x="63211" y="177445"/>
                    <a:pt x="68525" y="177445"/>
                  </a:cubicBezTo>
                  <a:cubicBezTo>
                    <a:pt x="70549" y="177445"/>
                    <a:pt x="73586" y="177445"/>
                    <a:pt x="73586" y="172251"/>
                  </a:cubicBezTo>
                  <a:cubicBezTo>
                    <a:pt x="73586" y="169394"/>
                    <a:pt x="71308" y="169394"/>
                    <a:pt x="66500" y="169394"/>
                  </a:cubicBezTo>
                  <a:cubicBezTo>
                    <a:pt x="57137" y="169394"/>
                    <a:pt x="50052" y="169394"/>
                    <a:pt x="50052" y="164720"/>
                  </a:cubicBezTo>
                  <a:cubicBezTo>
                    <a:pt x="50052" y="163161"/>
                    <a:pt x="50558" y="161863"/>
                    <a:pt x="50811" y="160304"/>
                  </a:cubicBezTo>
                  <a:lnTo>
                    <a:pt x="68019" y="89144"/>
                  </a:lnTo>
                  <a:lnTo>
                    <a:pt x="145199" y="89144"/>
                  </a:lnTo>
                  <a:cubicBezTo>
                    <a:pt x="134571" y="132256"/>
                    <a:pt x="128751" y="156928"/>
                    <a:pt x="127739" y="160824"/>
                  </a:cubicBezTo>
                  <a:cubicBezTo>
                    <a:pt x="125208" y="169135"/>
                    <a:pt x="120400" y="169394"/>
                    <a:pt x="104711" y="169394"/>
                  </a:cubicBezTo>
                  <a:cubicBezTo>
                    <a:pt x="100915" y="169394"/>
                    <a:pt x="98638" y="169394"/>
                    <a:pt x="98638" y="174589"/>
                  </a:cubicBezTo>
                  <a:cubicBezTo>
                    <a:pt x="98638" y="177445"/>
                    <a:pt x="101675" y="177445"/>
                    <a:pt x="102181" y="177445"/>
                  </a:cubicBezTo>
                  <a:cubicBezTo>
                    <a:pt x="109266" y="177445"/>
                    <a:pt x="127233" y="176666"/>
                    <a:pt x="134318" y="176666"/>
                  </a:cubicBezTo>
                  <a:cubicBezTo>
                    <a:pt x="139632" y="176666"/>
                    <a:pt x="145199" y="176926"/>
                    <a:pt x="150513" y="176926"/>
                  </a:cubicBezTo>
                  <a:cubicBezTo>
                    <a:pt x="156081" y="176926"/>
                    <a:pt x="161648" y="177445"/>
                    <a:pt x="166962" y="177445"/>
                  </a:cubicBezTo>
                  <a:cubicBezTo>
                    <a:pt x="168986" y="177445"/>
                    <a:pt x="172023" y="177445"/>
                    <a:pt x="172023" y="172251"/>
                  </a:cubicBezTo>
                  <a:cubicBezTo>
                    <a:pt x="172023" y="169394"/>
                    <a:pt x="169745" y="169394"/>
                    <a:pt x="164937" y="169394"/>
                  </a:cubicBezTo>
                  <a:cubicBezTo>
                    <a:pt x="155574" y="169394"/>
                    <a:pt x="148489" y="169394"/>
                    <a:pt x="148489" y="164720"/>
                  </a:cubicBezTo>
                  <a:cubicBezTo>
                    <a:pt x="148489" y="163161"/>
                    <a:pt x="148995" y="161863"/>
                    <a:pt x="149248" y="160304"/>
                  </a:cubicBezTo>
                  <a:lnTo>
                    <a:pt x="183410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11C6B28E-43DF-9CB8-DEEF-88AE2A8ACA6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583959" y="6703139"/>
              <a:ext cx="90339" cy="81990"/>
            </a:xfrm>
            <a:custGeom>
              <a:avLst/>
              <a:gdLst>
                <a:gd name="connsiteX0" fmla="*/ 64156 w 90339"/>
                <a:gd name="connsiteY0" fmla="*/ 10784 h 81990"/>
                <a:gd name="connsiteX1" fmla="*/ 45911 w 90339"/>
                <a:gd name="connsiteY1" fmla="*/ 58 h 81990"/>
                <a:gd name="connsiteX2" fmla="*/ 210 w 90339"/>
                <a:gd name="connsiteY2" fmla="*/ 51870 h 81990"/>
                <a:gd name="connsiteX3" fmla="*/ 26958 w 90339"/>
                <a:gd name="connsiteY3" fmla="*/ 82049 h 81990"/>
                <a:gd name="connsiteX4" fmla="*/ 52111 w 90339"/>
                <a:gd name="connsiteY4" fmla="*/ 69323 h 81990"/>
                <a:gd name="connsiteX5" fmla="*/ 70356 w 90339"/>
                <a:gd name="connsiteY5" fmla="*/ 82049 h 81990"/>
                <a:gd name="connsiteX6" fmla="*/ 84350 w 90339"/>
                <a:gd name="connsiteY6" fmla="*/ 72413 h 81990"/>
                <a:gd name="connsiteX7" fmla="*/ 90549 w 90339"/>
                <a:gd name="connsiteY7" fmla="*/ 54234 h 81990"/>
                <a:gd name="connsiteX8" fmla="*/ 87715 w 90339"/>
                <a:gd name="connsiteY8" fmla="*/ 51870 h 81990"/>
                <a:gd name="connsiteX9" fmla="*/ 83818 w 90339"/>
                <a:gd name="connsiteY9" fmla="*/ 57506 h 81990"/>
                <a:gd name="connsiteX10" fmla="*/ 70887 w 90339"/>
                <a:gd name="connsiteY10" fmla="*/ 76958 h 81990"/>
                <a:gd name="connsiteX11" fmla="*/ 65042 w 90339"/>
                <a:gd name="connsiteY11" fmla="*/ 68050 h 81990"/>
                <a:gd name="connsiteX12" fmla="*/ 67699 w 90339"/>
                <a:gd name="connsiteY12" fmla="*/ 53688 h 81990"/>
                <a:gd name="connsiteX13" fmla="*/ 71596 w 90339"/>
                <a:gd name="connsiteY13" fmla="*/ 37326 h 81990"/>
                <a:gd name="connsiteX14" fmla="*/ 75138 w 90339"/>
                <a:gd name="connsiteY14" fmla="*/ 23510 h 81990"/>
                <a:gd name="connsiteX15" fmla="*/ 78327 w 90339"/>
                <a:gd name="connsiteY15" fmla="*/ 9330 h 81990"/>
                <a:gd name="connsiteX16" fmla="*/ 72304 w 90339"/>
                <a:gd name="connsiteY16" fmla="*/ 3512 h 81990"/>
                <a:gd name="connsiteX17" fmla="*/ 64156 w 90339"/>
                <a:gd name="connsiteY17" fmla="*/ 10784 h 81990"/>
                <a:gd name="connsiteX18" fmla="*/ 52819 w 90339"/>
                <a:gd name="connsiteY18" fmla="*/ 57506 h 81990"/>
                <a:gd name="connsiteX19" fmla="*/ 43785 w 90339"/>
                <a:gd name="connsiteY19" fmla="*/ 69686 h 81990"/>
                <a:gd name="connsiteX20" fmla="*/ 27489 w 90339"/>
                <a:gd name="connsiteY20" fmla="*/ 76958 h 81990"/>
                <a:gd name="connsiteX21" fmla="*/ 14558 w 90339"/>
                <a:gd name="connsiteY21" fmla="*/ 59324 h 81990"/>
                <a:gd name="connsiteX22" fmla="*/ 23769 w 90339"/>
                <a:gd name="connsiteY22" fmla="*/ 22419 h 81990"/>
                <a:gd name="connsiteX23" fmla="*/ 45911 w 90339"/>
                <a:gd name="connsiteY23" fmla="*/ 5148 h 81990"/>
                <a:gd name="connsiteX24" fmla="*/ 61676 w 90339"/>
                <a:gd name="connsiteY24" fmla="*/ 20965 h 81990"/>
                <a:gd name="connsiteX25" fmla="*/ 61145 w 90339"/>
                <a:gd name="connsiteY25" fmla="*/ 23510 h 81990"/>
                <a:gd name="connsiteX26" fmla="*/ 52819 w 90339"/>
                <a:gd name="connsiteY26" fmla="*/ 57506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156" y="10784"/>
                  </a:moveTo>
                  <a:cubicBezTo>
                    <a:pt x="60436" y="4785"/>
                    <a:pt x="54414" y="58"/>
                    <a:pt x="45911" y="58"/>
                  </a:cubicBezTo>
                  <a:cubicBezTo>
                    <a:pt x="23238" y="58"/>
                    <a:pt x="210" y="25691"/>
                    <a:pt x="210" y="51870"/>
                  </a:cubicBezTo>
                  <a:cubicBezTo>
                    <a:pt x="210" y="69505"/>
                    <a:pt x="11724" y="82049"/>
                    <a:pt x="26958" y="82049"/>
                  </a:cubicBezTo>
                  <a:cubicBezTo>
                    <a:pt x="36523" y="82049"/>
                    <a:pt x="45025" y="76413"/>
                    <a:pt x="52111" y="69323"/>
                  </a:cubicBezTo>
                  <a:cubicBezTo>
                    <a:pt x="55476" y="80231"/>
                    <a:pt x="65750" y="82049"/>
                    <a:pt x="70356" y="82049"/>
                  </a:cubicBezTo>
                  <a:cubicBezTo>
                    <a:pt x="76733" y="82049"/>
                    <a:pt x="81161" y="78049"/>
                    <a:pt x="84350" y="72413"/>
                  </a:cubicBezTo>
                  <a:cubicBezTo>
                    <a:pt x="88247" y="65323"/>
                    <a:pt x="90549" y="54961"/>
                    <a:pt x="90549" y="54234"/>
                  </a:cubicBezTo>
                  <a:cubicBezTo>
                    <a:pt x="90549" y="51870"/>
                    <a:pt x="88247" y="51870"/>
                    <a:pt x="87715" y="51870"/>
                  </a:cubicBezTo>
                  <a:cubicBezTo>
                    <a:pt x="85235" y="51870"/>
                    <a:pt x="85058" y="52597"/>
                    <a:pt x="83818" y="57506"/>
                  </a:cubicBezTo>
                  <a:cubicBezTo>
                    <a:pt x="81693" y="66232"/>
                    <a:pt x="78327" y="76958"/>
                    <a:pt x="70887" y="76958"/>
                  </a:cubicBezTo>
                  <a:cubicBezTo>
                    <a:pt x="66282" y="76958"/>
                    <a:pt x="65042" y="72959"/>
                    <a:pt x="65042" y="68050"/>
                  </a:cubicBezTo>
                  <a:cubicBezTo>
                    <a:pt x="65042" y="64960"/>
                    <a:pt x="66459" y="58415"/>
                    <a:pt x="67699" y="53688"/>
                  </a:cubicBezTo>
                  <a:cubicBezTo>
                    <a:pt x="68939" y="48780"/>
                    <a:pt x="70710" y="41326"/>
                    <a:pt x="71596" y="37326"/>
                  </a:cubicBezTo>
                  <a:lnTo>
                    <a:pt x="75138" y="23510"/>
                  </a:lnTo>
                  <a:cubicBezTo>
                    <a:pt x="76201" y="18783"/>
                    <a:pt x="78327" y="10239"/>
                    <a:pt x="78327" y="9330"/>
                  </a:cubicBezTo>
                  <a:cubicBezTo>
                    <a:pt x="78327" y="5330"/>
                    <a:pt x="75138" y="3512"/>
                    <a:pt x="72304" y="3512"/>
                  </a:cubicBezTo>
                  <a:cubicBezTo>
                    <a:pt x="69293" y="3512"/>
                    <a:pt x="65219" y="5694"/>
                    <a:pt x="64156" y="10784"/>
                  </a:cubicBezTo>
                  <a:close/>
                  <a:moveTo>
                    <a:pt x="52819" y="57506"/>
                  </a:moveTo>
                  <a:cubicBezTo>
                    <a:pt x="51579" y="62596"/>
                    <a:pt x="47682" y="66232"/>
                    <a:pt x="43785" y="69686"/>
                  </a:cubicBezTo>
                  <a:cubicBezTo>
                    <a:pt x="42191" y="71141"/>
                    <a:pt x="35106" y="76958"/>
                    <a:pt x="27489" y="76958"/>
                  </a:cubicBezTo>
                  <a:cubicBezTo>
                    <a:pt x="20935" y="76958"/>
                    <a:pt x="14558" y="72232"/>
                    <a:pt x="14558" y="59324"/>
                  </a:cubicBezTo>
                  <a:cubicBezTo>
                    <a:pt x="14558" y="49689"/>
                    <a:pt x="19695" y="29691"/>
                    <a:pt x="23769" y="22419"/>
                  </a:cubicBezTo>
                  <a:cubicBezTo>
                    <a:pt x="31917" y="7875"/>
                    <a:pt x="40951" y="5148"/>
                    <a:pt x="45911" y="5148"/>
                  </a:cubicBezTo>
                  <a:cubicBezTo>
                    <a:pt x="58311" y="5148"/>
                    <a:pt x="61676" y="18965"/>
                    <a:pt x="61676" y="20965"/>
                  </a:cubicBezTo>
                  <a:cubicBezTo>
                    <a:pt x="61676" y="21692"/>
                    <a:pt x="61322" y="22964"/>
                    <a:pt x="61145" y="23510"/>
                  </a:cubicBezTo>
                  <a:lnTo>
                    <a:pt x="52819" y="57506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115C672E-E51E-A914-32D8-FEBB91FC720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694609" y="6657145"/>
              <a:ext cx="71740" cy="127985"/>
            </a:xfrm>
            <a:custGeom>
              <a:avLst/>
              <a:gdLst>
                <a:gd name="connsiteX0" fmla="*/ 35287 w 71740"/>
                <a:gd name="connsiteY0" fmla="*/ 5512 h 127985"/>
                <a:gd name="connsiteX1" fmla="*/ 35996 w 71740"/>
                <a:gd name="connsiteY1" fmla="*/ 2603 h 127985"/>
                <a:gd name="connsiteX2" fmla="*/ 33162 w 71740"/>
                <a:gd name="connsiteY2" fmla="*/ 58 h 127985"/>
                <a:gd name="connsiteX3" fmla="*/ 10488 w 71740"/>
                <a:gd name="connsiteY3" fmla="*/ 1876 h 127985"/>
                <a:gd name="connsiteX4" fmla="*/ 6591 w 71740"/>
                <a:gd name="connsiteY4" fmla="*/ 6057 h 127985"/>
                <a:gd name="connsiteX5" fmla="*/ 11197 w 71740"/>
                <a:gd name="connsiteY5" fmla="*/ 8602 h 127985"/>
                <a:gd name="connsiteX6" fmla="*/ 19699 w 71740"/>
                <a:gd name="connsiteY6" fmla="*/ 11329 h 127985"/>
                <a:gd name="connsiteX7" fmla="*/ 16865 w 71740"/>
                <a:gd name="connsiteY7" fmla="*/ 24055 h 127985"/>
                <a:gd name="connsiteX8" fmla="*/ 12791 w 71740"/>
                <a:gd name="connsiteY8" fmla="*/ 40781 h 127985"/>
                <a:gd name="connsiteX9" fmla="*/ 1100 w 71740"/>
                <a:gd name="connsiteY9" fmla="*/ 89139 h 127985"/>
                <a:gd name="connsiteX10" fmla="*/ 214 w 71740"/>
                <a:gd name="connsiteY10" fmla="*/ 98047 h 127985"/>
                <a:gd name="connsiteX11" fmla="*/ 26253 w 71740"/>
                <a:gd name="connsiteY11" fmla="*/ 128043 h 127985"/>
                <a:gd name="connsiteX12" fmla="*/ 71954 w 71740"/>
                <a:gd name="connsiteY12" fmla="*/ 76413 h 127985"/>
                <a:gd name="connsiteX13" fmla="*/ 45384 w 71740"/>
                <a:gd name="connsiteY13" fmla="*/ 46053 h 127985"/>
                <a:gd name="connsiteX14" fmla="*/ 23065 w 71740"/>
                <a:gd name="connsiteY14" fmla="*/ 56052 h 127985"/>
                <a:gd name="connsiteX15" fmla="*/ 35287 w 71740"/>
                <a:gd name="connsiteY15" fmla="*/ 5512 h 127985"/>
                <a:gd name="connsiteX16" fmla="*/ 26430 w 71740"/>
                <a:gd name="connsiteY16" fmla="*/ 122953 h 127985"/>
                <a:gd name="connsiteX17" fmla="*/ 12791 w 71740"/>
                <a:gd name="connsiteY17" fmla="*/ 104410 h 127985"/>
                <a:gd name="connsiteX18" fmla="*/ 19345 w 71740"/>
                <a:gd name="connsiteY18" fmla="*/ 70959 h 127985"/>
                <a:gd name="connsiteX19" fmla="*/ 23773 w 71740"/>
                <a:gd name="connsiteY19" fmla="*/ 63142 h 127985"/>
                <a:gd name="connsiteX20" fmla="*/ 44853 w 71740"/>
                <a:gd name="connsiteY20" fmla="*/ 51143 h 127985"/>
                <a:gd name="connsiteX21" fmla="*/ 57784 w 71740"/>
                <a:gd name="connsiteY21" fmla="*/ 68777 h 127985"/>
                <a:gd name="connsiteX22" fmla="*/ 48572 w 71740"/>
                <a:gd name="connsiteY22" fmla="*/ 105319 h 127985"/>
                <a:gd name="connsiteX23" fmla="*/ 26430 w 71740"/>
                <a:gd name="connsiteY23" fmla="*/ 122953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287" y="5512"/>
                  </a:moveTo>
                  <a:cubicBezTo>
                    <a:pt x="35464" y="5148"/>
                    <a:pt x="35996" y="2785"/>
                    <a:pt x="35996" y="2603"/>
                  </a:cubicBezTo>
                  <a:cubicBezTo>
                    <a:pt x="35996" y="1694"/>
                    <a:pt x="35287" y="58"/>
                    <a:pt x="33162" y="58"/>
                  </a:cubicBezTo>
                  <a:cubicBezTo>
                    <a:pt x="29619" y="58"/>
                    <a:pt x="14917" y="1512"/>
                    <a:pt x="10488" y="1876"/>
                  </a:cubicBezTo>
                  <a:cubicBezTo>
                    <a:pt x="9071" y="2058"/>
                    <a:pt x="6591" y="2240"/>
                    <a:pt x="6591" y="6057"/>
                  </a:cubicBezTo>
                  <a:cubicBezTo>
                    <a:pt x="6591" y="8602"/>
                    <a:pt x="9071" y="8602"/>
                    <a:pt x="11197" y="8602"/>
                  </a:cubicBezTo>
                  <a:cubicBezTo>
                    <a:pt x="19699" y="8602"/>
                    <a:pt x="19699" y="9875"/>
                    <a:pt x="19699" y="11329"/>
                  </a:cubicBezTo>
                  <a:cubicBezTo>
                    <a:pt x="19699" y="12602"/>
                    <a:pt x="17928" y="19874"/>
                    <a:pt x="16865" y="24055"/>
                  </a:cubicBezTo>
                  <a:lnTo>
                    <a:pt x="12791" y="40781"/>
                  </a:lnTo>
                  <a:cubicBezTo>
                    <a:pt x="11197" y="46962"/>
                    <a:pt x="1454" y="86775"/>
                    <a:pt x="1100" y="89139"/>
                  </a:cubicBezTo>
                  <a:cubicBezTo>
                    <a:pt x="214" y="93502"/>
                    <a:pt x="214" y="95865"/>
                    <a:pt x="214" y="98047"/>
                  </a:cubicBezTo>
                  <a:cubicBezTo>
                    <a:pt x="214" y="116408"/>
                    <a:pt x="11551" y="128043"/>
                    <a:pt x="26253" y="128043"/>
                  </a:cubicBezTo>
                  <a:cubicBezTo>
                    <a:pt x="48395" y="128043"/>
                    <a:pt x="71954" y="103319"/>
                    <a:pt x="71954" y="76413"/>
                  </a:cubicBezTo>
                  <a:cubicBezTo>
                    <a:pt x="71954" y="55143"/>
                    <a:pt x="57606" y="46053"/>
                    <a:pt x="45384" y="46053"/>
                  </a:cubicBezTo>
                  <a:cubicBezTo>
                    <a:pt x="36173" y="46053"/>
                    <a:pt x="28379" y="51325"/>
                    <a:pt x="23065" y="56052"/>
                  </a:cubicBezTo>
                  <a:lnTo>
                    <a:pt x="35287" y="5512"/>
                  </a:lnTo>
                  <a:close/>
                  <a:moveTo>
                    <a:pt x="26430" y="122953"/>
                  </a:moveTo>
                  <a:cubicBezTo>
                    <a:pt x="17751" y="122953"/>
                    <a:pt x="12791" y="115136"/>
                    <a:pt x="12791" y="104410"/>
                  </a:cubicBezTo>
                  <a:cubicBezTo>
                    <a:pt x="12791" y="97683"/>
                    <a:pt x="14385" y="91502"/>
                    <a:pt x="19345" y="70959"/>
                  </a:cubicBezTo>
                  <a:cubicBezTo>
                    <a:pt x="20408" y="67505"/>
                    <a:pt x="20408" y="67141"/>
                    <a:pt x="23773" y="63142"/>
                  </a:cubicBezTo>
                  <a:cubicBezTo>
                    <a:pt x="30505" y="55143"/>
                    <a:pt x="38476" y="51143"/>
                    <a:pt x="44853" y="51143"/>
                  </a:cubicBezTo>
                  <a:cubicBezTo>
                    <a:pt x="51761" y="51143"/>
                    <a:pt x="57784" y="56415"/>
                    <a:pt x="57784" y="68777"/>
                  </a:cubicBezTo>
                  <a:cubicBezTo>
                    <a:pt x="57784" y="76231"/>
                    <a:pt x="53887" y="94774"/>
                    <a:pt x="48572" y="105319"/>
                  </a:cubicBezTo>
                  <a:cubicBezTo>
                    <a:pt x="44321" y="114227"/>
                    <a:pt x="35464" y="122953"/>
                    <a:pt x="26430" y="122953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E6D60126-3302-6BA0-A808-14BF621D623B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782891" y="6703139"/>
              <a:ext cx="76699" cy="81990"/>
            </a:xfrm>
            <a:custGeom>
              <a:avLst/>
              <a:gdLst>
                <a:gd name="connsiteX0" fmla="*/ 66821 w 76699"/>
                <a:gd name="connsiteY0" fmla="*/ 10602 h 81990"/>
                <a:gd name="connsiteX1" fmla="*/ 57787 w 76699"/>
                <a:gd name="connsiteY1" fmla="*/ 20783 h 81990"/>
                <a:gd name="connsiteX2" fmla="*/ 64695 w 76699"/>
                <a:gd name="connsiteY2" fmla="*/ 27509 h 81990"/>
                <a:gd name="connsiteX3" fmla="*/ 74792 w 76699"/>
                <a:gd name="connsiteY3" fmla="*/ 15874 h 81990"/>
                <a:gd name="connsiteX4" fmla="*/ 51410 w 76699"/>
                <a:gd name="connsiteY4" fmla="*/ 58 h 81990"/>
                <a:gd name="connsiteX5" fmla="*/ 218 w 76699"/>
                <a:gd name="connsiteY5" fmla="*/ 50416 h 81990"/>
                <a:gd name="connsiteX6" fmla="*/ 32988 w 76699"/>
                <a:gd name="connsiteY6" fmla="*/ 82049 h 81990"/>
                <a:gd name="connsiteX7" fmla="*/ 76918 w 76699"/>
                <a:gd name="connsiteY7" fmla="*/ 61506 h 81990"/>
                <a:gd name="connsiteX8" fmla="*/ 73906 w 76699"/>
                <a:gd name="connsiteY8" fmla="*/ 58415 h 81990"/>
                <a:gd name="connsiteX9" fmla="*/ 71072 w 76699"/>
                <a:gd name="connsiteY9" fmla="*/ 60233 h 81990"/>
                <a:gd name="connsiteX10" fmla="*/ 33342 w 76699"/>
                <a:gd name="connsiteY10" fmla="*/ 76958 h 81990"/>
                <a:gd name="connsiteX11" fmla="*/ 14920 w 76699"/>
                <a:gd name="connsiteY11" fmla="*/ 56779 h 81990"/>
                <a:gd name="connsiteX12" fmla="*/ 26611 w 76699"/>
                <a:gd name="connsiteY12" fmla="*/ 19147 h 81990"/>
                <a:gd name="connsiteX13" fmla="*/ 51410 w 76699"/>
                <a:gd name="connsiteY13" fmla="*/ 5148 h 81990"/>
                <a:gd name="connsiteX14" fmla="*/ 66821 w 76699"/>
                <a:gd name="connsiteY14" fmla="*/ 10602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699" h="81990">
                  <a:moveTo>
                    <a:pt x="66821" y="10602"/>
                  </a:moveTo>
                  <a:cubicBezTo>
                    <a:pt x="60444" y="11693"/>
                    <a:pt x="57787" y="16783"/>
                    <a:pt x="57787" y="20783"/>
                  </a:cubicBezTo>
                  <a:cubicBezTo>
                    <a:pt x="57787" y="25691"/>
                    <a:pt x="61507" y="27509"/>
                    <a:pt x="64695" y="27509"/>
                  </a:cubicBezTo>
                  <a:cubicBezTo>
                    <a:pt x="68592" y="27509"/>
                    <a:pt x="74792" y="24601"/>
                    <a:pt x="74792" y="15874"/>
                  </a:cubicBezTo>
                  <a:cubicBezTo>
                    <a:pt x="74792" y="3512"/>
                    <a:pt x="60975" y="58"/>
                    <a:pt x="51410" y="58"/>
                  </a:cubicBezTo>
                  <a:cubicBezTo>
                    <a:pt x="24840" y="58"/>
                    <a:pt x="218" y="25146"/>
                    <a:pt x="218" y="50416"/>
                  </a:cubicBezTo>
                  <a:cubicBezTo>
                    <a:pt x="218" y="66050"/>
                    <a:pt x="10846" y="82049"/>
                    <a:pt x="32988" y="82049"/>
                  </a:cubicBezTo>
                  <a:cubicBezTo>
                    <a:pt x="62924" y="82049"/>
                    <a:pt x="76918" y="64051"/>
                    <a:pt x="76918" y="61506"/>
                  </a:cubicBezTo>
                  <a:cubicBezTo>
                    <a:pt x="76918" y="60415"/>
                    <a:pt x="75323" y="58415"/>
                    <a:pt x="73906" y="58415"/>
                  </a:cubicBezTo>
                  <a:cubicBezTo>
                    <a:pt x="72844" y="58415"/>
                    <a:pt x="72489" y="58779"/>
                    <a:pt x="71072" y="60233"/>
                  </a:cubicBezTo>
                  <a:cubicBezTo>
                    <a:pt x="57256" y="76958"/>
                    <a:pt x="36531" y="76958"/>
                    <a:pt x="33342" y="76958"/>
                  </a:cubicBezTo>
                  <a:cubicBezTo>
                    <a:pt x="20588" y="76958"/>
                    <a:pt x="14920" y="68050"/>
                    <a:pt x="14920" y="56779"/>
                  </a:cubicBezTo>
                  <a:cubicBezTo>
                    <a:pt x="14920" y="51507"/>
                    <a:pt x="17400" y="31691"/>
                    <a:pt x="26611" y="19147"/>
                  </a:cubicBezTo>
                  <a:cubicBezTo>
                    <a:pt x="33342" y="10239"/>
                    <a:pt x="42553" y="5148"/>
                    <a:pt x="51410" y="5148"/>
                  </a:cubicBezTo>
                  <a:cubicBezTo>
                    <a:pt x="53890" y="5148"/>
                    <a:pt x="62393" y="5512"/>
                    <a:pt x="66821" y="10602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92F8ABB9-C818-01C3-098F-E6226D989FC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873148" y="6657145"/>
              <a:ext cx="91047" cy="127985"/>
            </a:xfrm>
            <a:custGeom>
              <a:avLst/>
              <a:gdLst>
                <a:gd name="connsiteX0" fmla="*/ 90561 w 91047"/>
                <a:gd name="connsiteY0" fmla="*/ 5512 h 127985"/>
                <a:gd name="connsiteX1" fmla="*/ 91269 w 91047"/>
                <a:gd name="connsiteY1" fmla="*/ 2603 h 127985"/>
                <a:gd name="connsiteX2" fmla="*/ 88435 w 91047"/>
                <a:gd name="connsiteY2" fmla="*/ 58 h 127985"/>
                <a:gd name="connsiteX3" fmla="*/ 65762 w 91047"/>
                <a:gd name="connsiteY3" fmla="*/ 1876 h 127985"/>
                <a:gd name="connsiteX4" fmla="*/ 61865 w 91047"/>
                <a:gd name="connsiteY4" fmla="*/ 6057 h 127985"/>
                <a:gd name="connsiteX5" fmla="*/ 66470 w 91047"/>
                <a:gd name="connsiteY5" fmla="*/ 8602 h 127985"/>
                <a:gd name="connsiteX6" fmla="*/ 74973 w 91047"/>
                <a:gd name="connsiteY6" fmla="*/ 11329 h 127985"/>
                <a:gd name="connsiteX7" fmla="*/ 74264 w 91047"/>
                <a:gd name="connsiteY7" fmla="*/ 15329 h 127985"/>
                <a:gd name="connsiteX8" fmla="*/ 64167 w 91047"/>
                <a:gd name="connsiteY8" fmla="*/ 56779 h 127985"/>
                <a:gd name="connsiteX9" fmla="*/ 45922 w 91047"/>
                <a:gd name="connsiteY9" fmla="*/ 46053 h 127985"/>
                <a:gd name="connsiteX10" fmla="*/ 221 w 91047"/>
                <a:gd name="connsiteY10" fmla="*/ 97865 h 127985"/>
                <a:gd name="connsiteX11" fmla="*/ 26969 w 91047"/>
                <a:gd name="connsiteY11" fmla="*/ 128043 h 127985"/>
                <a:gd name="connsiteX12" fmla="*/ 52122 w 91047"/>
                <a:gd name="connsiteY12" fmla="*/ 115317 h 127985"/>
                <a:gd name="connsiteX13" fmla="*/ 70367 w 91047"/>
                <a:gd name="connsiteY13" fmla="*/ 128043 h 127985"/>
                <a:gd name="connsiteX14" fmla="*/ 84361 w 91047"/>
                <a:gd name="connsiteY14" fmla="*/ 118408 h 127985"/>
                <a:gd name="connsiteX15" fmla="*/ 90561 w 91047"/>
                <a:gd name="connsiteY15" fmla="*/ 100228 h 127985"/>
                <a:gd name="connsiteX16" fmla="*/ 87727 w 91047"/>
                <a:gd name="connsiteY16" fmla="*/ 97865 h 127985"/>
                <a:gd name="connsiteX17" fmla="*/ 83830 w 91047"/>
                <a:gd name="connsiteY17" fmla="*/ 103501 h 127985"/>
                <a:gd name="connsiteX18" fmla="*/ 70899 w 91047"/>
                <a:gd name="connsiteY18" fmla="*/ 122953 h 127985"/>
                <a:gd name="connsiteX19" fmla="*/ 65053 w 91047"/>
                <a:gd name="connsiteY19" fmla="*/ 114045 h 127985"/>
                <a:gd name="connsiteX20" fmla="*/ 65939 w 91047"/>
                <a:gd name="connsiteY20" fmla="*/ 106591 h 127985"/>
                <a:gd name="connsiteX21" fmla="*/ 90561 w 91047"/>
                <a:gd name="connsiteY21" fmla="*/ 5512 h 127985"/>
                <a:gd name="connsiteX22" fmla="*/ 52831 w 91047"/>
                <a:gd name="connsiteY22" fmla="*/ 103501 h 127985"/>
                <a:gd name="connsiteX23" fmla="*/ 43797 w 91047"/>
                <a:gd name="connsiteY23" fmla="*/ 115681 h 127985"/>
                <a:gd name="connsiteX24" fmla="*/ 27500 w 91047"/>
                <a:gd name="connsiteY24" fmla="*/ 122953 h 127985"/>
                <a:gd name="connsiteX25" fmla="*/ 14569 w 91047"/>
                <a:gd name="connsiteY25" fmla="*/ 105319 h 127985"/>
                <a:gd name="connsiteX26" fmla="*/ 23780 w 91047"/>
                <a:gd name="connsiteY26" fmla="*/ 68414 h 127985"/>
                <a:gd name="connsiteX27" fmla="*/ 45922 w 91047"/>
                <a:gd name="connsiteY27" fmla="*/ 51143 h 127985"/>
                <a:gd name="connsiteX28" fmla="*/ 61688 w 91047"/>
                <a:gd name="connsiteY28" fmla="*/ 66959 h 127985"/>
                <a:gd name="connsiteX29" fmla="*/ 61156 w 91047"/>
                <a:gd name="connsiteY29" fmla="*/ 69505 h 127985"/>
                <a:gd name="connsiteX30" fmla="*/ 52831 w 91047"/>
                <a:gd name="connsiteY30" fmla="*/ 103501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047" h="127985">
                  <a:moveTo>
                    <a:pt x="90561" y="5512"/>
                  </a:moveTo>
                  <a:cubicBezTo>
                    <a:pt x="90738" y="5148"/>
                    <a:pt x="91269" y="2785"/>
                    <a:pt x="91269" y="2603"/>
                  </a:cubicBezTo>
                  <a:cubicBezTo>
                    <a:pt x="91269" y="1694"/>
                    <a:pt x="90561" y="58"/>
                    <a:pt x="88435" y="58"/>
                  </a:cubicBezTo>
                  <a:cubicBezTo>
                    <a:pt x="84892" y="58"/>
                    <a:pt x="70190" y="1512"/>
                    <a:pt x="65762" y="1876"/>
                  </a:cubicBezTo>
                  <a:cubicBezTo>
                    <a:pt x="64345" y="2058"/>
                    <a:pt x="61865" y="2240"/>
                    <a:pt x="61865" y="6057"/>
                  </a:cubicBezTo>
                  <a:cubicBezTo>
                    <a:pt x="61865" y="8602"/>
                    <a:pt x="64345" y="8602"/>
                    <a:pt x="66470" y="8602"/>
                  </a:cubicBezTo>
                  <a:cubicBezTo>
                    <a:pt x="74973" y="8602"/>
                    <a:pt x="74973" y="9875"/>
                    <a:pt x="74973" y="11329"/>
                  </a:cubicBezTo>
                  <a:cubicBezTo>
                    <a:pt x="74973" y="12602"/>
                    <a:pt x="74618" y="13693"/>
                    <a:pt x="74264" y="15329"/>
                  </a:cubicBezTo>
                  <a:lnTo>
                    <a:pt x="64167" y="56779"/>
                  </a:lnTo>
                  <a:cubicBezTo>
                    <a:pt x="60448" y="50779"/>
                    <a:pt x="54425" y="46053"/>
                    <a:pt x="45922" y="46053"/>
                  </a:cubicBezTo>
                  <a:cubicBezTo>
                    <a:pt x="23249" y="46053"/>
                    <a:pt x="221" y="71686"/>
                    <a:pt x="221" y="97865"/>
                  </a:cubicBezTo>
                  <a:cubicBezTo>
                    <a:pt x="221" y="115499"/>
                    <a:pt x="11735" y="128043"/>
                    <a:pt x="26969" y="128043"/>
                  </a:cubicBezTo>
                  <a:cubicBezTo>
                    <a:pt x="36534" y="128043"/>
                    <a:pt x="45037" y="122408"/>
                    <a:pt x="52122" y="115317"/>
                  </a:cubicBezTo>
                  <a:cubicBezTo>
                    <a:pt x="55488" y="126225"/>
                    <a:pt x="65762" y="128043"/>
                    <a:pt x="70367" y="128043"/>
                  </a:cubicBezTo>
                  <a:cubicBezTo>
                    <a:pt x="76744" y="128043"/>
                    <a:pt x="81172" y="124044"/>
                    <a:pt x="84361" y="118408"/>
                  </a:cubicBezTo>
                  <a:cubicBezTo>
                    <a:pt x="88258" y="111318"/>
                    <a:pt x="90561" y="100955"/>
                    <a:pt x="90561" y="100228"/>
                  </a:cubicBezTo>
                  <a:cubicBezTo>
                    <a:pt x="90561" y="97865"/>
                    <a:pt x="88258" y="97865"/>
                    <a:pt x="87727" y="97865"/>
                  </a:cubicBezTo>
                  <a:cubicBezTo>
                    <a:pt x="85247" y="97865"/>
                    <a:pt x="85069" y="98592"/>
                    <a:pt x="83830" y="103501"/>
                  </a:cubicBezTo>
                  <a:cubicBezTo>
                    <a:pt x="81704" y="112227"/>
                    <a:pt x="78338" y="122953"/>
                    <a:pt x="70899" y="122953"/>
                  </a:cubicBezTo>
                  <a:cubicBezTo>
                    <a:pt x="66293" y="122953"/>
                    <a:pt x="65053" y="118953"/>
                    <a:pt x="65053" y="114045"/>
                  </a:cubicBezTo>
                  <a:cubicBezTo>
                    <a:pt x="65053" y="110591"/>
                    <a:pt x="65407" y="108955"/>
                    <a:pt x="65939" y="106591"/>
                  </a:cubicBezTo>
                  <a:lnTo>
                    <a:pt x="90561" y="5512"/>
                  </a:lnTo>
                  <a:close/>
                  <a:moveTo>
                    <a:pt x="52831" y="103501"/>
                  </a:moveTo>
                  <a:cubicBezTo>
                    <a:pt x="51591" y="108591"/>
                    <a:pt x="47694" y="112227"/>
                    <a:pt x="43797" y="115681"/>
                  </a:cubicBezTo>
                  <a:cubicBezTo>
                    <a:pt x="42203" y="117135"/>
                    <a:pt x="35117" y="122953"/>
                    <a:pt x="27500" y="122953"/>
                  </a:cubicBezTo>
                  <a:cubicBezTo>
                    <a:pt x="20946" y="122953"/>
                    <a:pt x="14569" y="118226"/>
                    <a:pt x="14569" y="105319"/>
                  </a:cubicBezTo>
                  <a:cubicBezTo>
                    <a:pt x="14569" y="95683"/>
                    <a:pt x="19706" y="75686"/>
                    <a:pt x="23780" y="68414"/>
                  </a:cubicBezTo>
                  <a:cubicBezTo>
                    <a:pt x="31929" y="53870"/>
                    <a:pt x="40963" y="51143"/>
                    <a:pt x="45922" y="51143"/>
                  </a:cubicBezTo>
                  <a:cubicBezTo>
                    <a:pt x="58322" y="51143"/>
                    <a:pt x="61688" y="64960"/>
                    <a:pt x="61688" y="66959"/>
                  </a:cubicBezTo>
                  <a:cubicBezTo>
                    <a:pt x="61688" y="67687"/>
                    <a:pt x="61333" y="68959"/>
                    <a:pt x="61156" y="69505"/>
                  </a:cubicBezTo>
                  <a:lnTo>
                    <a:pt x="52831" y="10350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C1F0ABB2-2CB5-BCB2-CDF1-F7B875E9058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8987524" y="6762405"/>
              <a:ext cx="22496" cy="55993"/>
            </a:xfrm>
            <a:custGeom>
              <a:avLst/>
              <a:gdLst>
                <a:gd name="connsiteX0" fmla="*/ 17762 w 22496"/>
                <a:gd name="connsiteY0" fmla="*/ 18056 h 55993"/>
                <a:gd name="connsiteX1" fmla="*/ 3945 w 22496"/>
                <a:gd name="connsiteY1" fmla="*/ 51325 h 55993"/>
                <a:gd name="connsiteX2" fmla="*/ 2705 w 22496"/>
                <a:gd name="connsiteY2" fmla="*/ 53506 h 55993"/>
                <a:gd name="connsiteX3" fmla="*/ 5185 w 22496"/>
                <a:gd name="connsiteY3" fmla="*/ 56052 h 55993"/>
                <a:gd name="connsiteX4" fmla="*/ 22722 w 22496"/>
                <a:gd name="connsiteY4" fmla="*/ 19874 h 55993"/>
                <a:gd name="connsiteX5" fmla="*/ 10322 w 22496"/>
                <a:gd name="connsiteY5" fmla="*/ 58 h 55993"/>
                <a:gd name="connsiteX6" fmla="*/ 226 w 22496"/>
                <a:gd name="connsiteY6" fmla="*/ 10420 h 55993"/>
                <a:gd name="connsiteX7" fmla="*/ 10499 w 22496"/>
                <a:gd name="connsiteY7" fmla="*/ 20965 h 55993"/>
                <a:gd name="connsiteX8" fmla="*/ 17762 w 22496"/>
                <a:gd name="connsiteY8" fmla="*/ 18056 h 5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96" h="55993">
                  <a:moveTo>
                    <a:pt x="17762" y="18056"/>
                  </a:moveTo>
                  <a:cubicBezTo>
                    <a:pt x="17762" y="28055"/>
                    <a:pt x="15991" y="39690"/>
                    <a:pt x="3945" y="51325"/>
                  </a:cubicBezTo>
                  <a:cubicBezTo>
                    <a:pt x="3237" y="52052"/>
                    <a:pt x="2705" y="52597"/>
                    <a:pt x="2705" y="53506"/>
                  </a:cubicBezTo>
                  <a:cubicBezTo>
                    <a:pt x="2705" y="54779"/>
                    <a:pt x="4123" y="56052"/>
                    <a:pt x="5185" y="56052"/>
                  </a:cubicBezTo>
                  <a:cubicBezTo>
                    <a:pt x="7665" y="56052"/>
                    <a:pt x="22722" y="41508"/>
                    <a:pt x="22722" y="19874"/>
                  </a:cubicBezTo>
                  <a:cubicBezTo>
                    <a:pt x="22722" y="8603"/>
                    <a:pt x="18471" y="58"/>
                    <a:pt x="10322" y="58"/>
                  </a:cubicBezTo>
                  <a:cubicBezTo>
                    <a:pt x="4477" y="58"/>
                    <a:pt x="226" y="4785"/>
                    <a:pt x="226" y="10420"/>
                  </a:cubicBezTo>
                  <a:cubicBezTo>
                    <a:pt x="226" y="16238"/>
                    <a:pt x="4300" y="20965"/>
                    <a:pt x="10499" y="20965"/>
                  </a:cubicBezTo>
                  <a:cubicBezTo>
                    <a:pt x="14751" y="20965"/>
                    <a:pt x="17585" y="18056"/>
                    <a:pt x="17762" y="18056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A5167209-7C1C-7BE6-DDC1-D965DB405033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048155" y="6646964"/>
              <a:ext cx="46055" cy="181615"/>
            </a:xfrm>
            <a:custGeom>
              <a:avLst/>
              <a:gdLst>
                <a:gd name="connsiteX0" fmla="*/ 42741 w 46055"/>
                <a:gd name="connsiteY0" fmla="*/ 58 h 181615"/>
                <a:gd name="connsiteX1" fmla="*/ 228 w 46055"/>
                <a:gd name="connsiteY1" fmla="*/ 90775 h 181615"/>
                <a:gd name="connsiteX2" fmla="*/ 42741 w 46055"/>
                <a:gd name="connsiteY2" fmla="*/ 181673 h 181615"/>
                <a:gd name="connsiteX3" fmla="*/ 46283 w 46055"/>
                <a:gd name="connsiteY3" fmla="*/ 179492 h 181615"/>
                <a:gd name="connsiteX4" fmla="*/ 44512 w 46055"/>
                <a:gd name="connsiteY4" fmla="*/ 176765 h 181615"/>
                <a:gd name="connsiteX5" fmla="*/ 12273 w 46055"/>
                <a:gd name="connsiteY5" fmla="*/ 90957 h 181615"/>
                <a:gd name="connsiteX6" fmla="*/ 45043 w 46055"/>
                <a:gd name="connsiteY6" fmla="*/ 4421 h 181615"/>
                <a:gd name="connsiteX7" fmla="*/ 46283 w 46055"/>
                <a:gd name="connsiteY7" fmla="*/ 2240 h 181615"/>
                <a:gd name="connsiteX8" fmla="*/ 42741 w 46055"/>
                <a:gd name="connsiteY8" fmla="*/ 58 h 1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55" h="181615">
                  <a:moveTo>
                    <a:pt x="42741" y="58"/>
                  </a:moveTo>
                  <a:cubicBezTo>
                    <a:pt x="9085" y="24419"/>
                    <a:pt x="228" y="62960"/>
                    <a:pt x="228" y="90775"/>
                  </a:cubicBezTo>
                  <a:cubicBezTo>
                    <a:pt x="228" y="116408"/>
                    <a:pt x="7668" y="156222"/>
                    <a:pt x="42741" y="181673"/>
                  </a:cubicBezTo>
                  <a:cubicBezTo>
                    <a:pt x="44158" y="181673"/>
                    <a:pt x="46283" y="181673"/>
                    <a:pt x="46283" y="179492"/>
                  </a:cubicBezTo>
                  <a:cubicBezTo>
                    <a:pt x="46283" y="178401"/>
                    <a:pt x="45752" y="178037"/>
                    <a:pt x="44512" y="176765"/>
                  </a:cubicBezTo>
                  <a:cubicBezTo>
                    <a:pt x="20953" y="154949"/>
                    <a:pt x="12273" y="124044"/>
                    <a:pt x="12273" y="90957"/>
                  </a:cubicBezTo>
                  <a:cubicBezTo>
                    <a:pt x="12273" y="41871"/>
                    <a:pt x="30518" y="17874"/>
                    <a:pt x="45043" y="4421"/>
                  </a:cubicBezTo>
                  <a:cubicBezTo>
                    <a:pt x="45752" y="3694"/>
                    <a:pt x="46283" y="3149"/>
                    <a:pt x="46283" y="2240"/>
                  </a:cubicBezTo>
                  <a:cubicBezTo>
                    <a:pt x="46283" y="58"/>
                    <a:pt x="44158" y="58"/>
                    <a:pt x="42741" y="5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6762B9C1-D162-DCA9-8334-B843C3ED3677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113772" y="6660781"/>
              <a:ext cx="86796" cy="122531"/>
            </a:xfrm>
            <a:custGeom>
              <a:avLst/>
              <a:gdLst>
                <a:gd name="connsiteX0" fmla="*/ 87028 w 86796"/>
                <a:gd name="connsiteY0" fmla="*/ 92775 h 122531"/>
                <a:gd name="connsiteX1" fmla="*/ 87028 w 86796"/>
                <a:gd name="connsiteY1" fmla="*/ 86230 h 122531"/>
                <a:gd name="connsiteX2" fmla="*/ 67366 w 86796"/>
                <a:gd name="connsiteY2" fmla="*/ 86230 h 122531"/>
                <a:gd name="connsiteX3" fmla="*/ 67366 w 86796"/>
                <a:gd name="connsiteY3" fmla="*/ 5148 h 122531"/>
                <a:gd name="connsiteX4" fmla="*/ 63469 w 86796"/>
                <a:gd name="connsiteY4" fmla="*/ 58 h 122531"/>
                <a:gd name="connsiteX5" fmla="*/ 58863 w 86796"/>
                <a:gd name="connsiteY5" fmla="*/ 2603 h 122531"/>
                <a:gd name="connsiteX6" fmla="*/ 231 w 86796"/>
                <a:gd name="connsiteY6" fmla="*/ 86230 h 122531"/>
                <a:gd name="connsiteX7" fmla="*/ 231 w 86796"/>
                <a:gd name="connsiteY7" fmla="*/ 92775 h 122531"/>
                <a:gd name="connsiteX8" fmla="*/ 52309 w 86796"/>
                <a:gd name="connsiteY8" fmla="*/ 92775 h 122531"/>
                <a:gd name="connsiteX9" fmla="*/ 52309 w 86796"/>
                <a:gd name="connsiteY9" fmla="*/ 107682 h 122531"/>
                <a:gd name="connsiteX10" fmla="*/ 37961 w 86796"/>
                <a:gd name="connsiteY10" fmla="*/ 116045 h 122531"/>
                <a:gd name="connsiteX11" fmla="*/ 33178 w 86796"/>
                <a:gd name="connsiteY11" fmla="*/ 116045 h 122531"/>
                <a:gd name="connsiteX12" fmla="*/ 33178 w 86796"/>
                <a:gd name="connsiteY12" fmla="*/ 122589 h 122531"/>
                <a:gd name="connsiteX13" fmla="*/ 59749 w 86796"/>
                <a:gd name="connsiteY13" fmla="*/ 121862 h 122531"/>
                <a:gd name="connsiteX14" fmla="*/ 86496 w 86796"/>
                <a:gd name="connsiteY14" fmla="*/ 122589 h 122531"/>
                <a:gd name="connsiteX15" fmla="*/ 86496 w 86796"/>
                <a:gd name="connsiteY15" fmla="*/ 116045 h 122531"/>
                <a:gd name="connsiteX16" fmla="*/ 81714 w 86796"/>
                <a:gd name="connsiteY16" fmla="*/ 116045 h 122531"/>
                <a:gd name="connsiteX17" fmla="*/ 67366 w 86796"/>
                <a:gd name="connsiteY17" fmla="*/ 107682 h 122531"/>
                <a:gd name="connsiteX18" fmla="*/ 67366 w 86796"/>
                <a:gd name="connsiteY18" fmla="*/ 92775 h 122531"/>
                <a:gd name="connsiteX19" fmla="*/ 87028 w 86796"/>
                <a:gd name="connsiteY19" fmla="*/ 92775 h 122531"/>
                <a:gd name="connsiteX20" fmla="*/ 53549 w 86796"/>
                <a:gd name="connsiteY20" fmla="*/ 19692 h 122531"/>
                <a:gd name="connsiteX21" fmla="*/ 53549 w 86796"/>
                <a:gd name="connsiteY21" fmla="*/ 86230 h 122531"/>
                <a:gd name="connsiteX22" fmla="*/ 6785 w 86796"/>
                <a:gd name="connsiteY22" fmla="*/ 86230 h 122531"/>
                <a:gd name="connsiteX23" fmla="*/ 53549 w 86796"/>
                <a:gd name="connsiteY23" fmla="*/ 19692 h 12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96" h="122531">
                  <a:moveTo>
                    <a:pt x="87028" y="92775"/>
                  </a:moveTo>
                  <a:lnTo>
                    <a:pt x="87028" y="86230"/>
                  </a:lnTo>
                  <a:lnTo>
                    <a:pt x="67366" y="86230"/>
                  </a:lnTo>
                  <a:lnTo>
                    <a:pt x="67366" y="5148"/>
                  </a:lnTo>
                  <a:cubicBezTo>
                    <a:pt x="67366" y="1331"/>
                    <a:pt x="67366" y="58"/>
                    <a:pt x="63469" y="58"/>
                  </a:cubicBezTo>
                  <a:cubicBezTo>
                    <a:pt x="61343" y="58"/>
                    <a:pt x="60634" y="58"/>
                    <a:pt x="58863" y="2603"/>
                  </a:cubicBezTo>
                  <a:lnTo>
                    <a:pt x="231" y="86230"/>
                  </a:lnTo>
                  <a:lnTo>
                    <a:pt x="231" y="92775"/>
                  </a:lnTo>
                  <a:lnTo>
                    <a:pt x="52309" y="92775"/>
                  </a:lnTo>
                  <a:lnTo>
                    <a:pt x="52309" y="107682"/>
                  </a:lnTo>
                  <a:cubicBezTo>
                    <a:pt x="52309" y="113863"/>
                    <a:pt x="52309" y="116045"/>
                    <a:pt x="37961" y="116045"/>
                  </a:cubicBezTo>
                  <a:lnTo>
                    <a:pt x="33178" y="116045"/>
                  </a:lnTo>
                  <a:lnTo>
                    <a:pt x="33178" y="122589"/>
                  </a:lnTo>
                  <a:cubicBezTo>
                    <a:pt x="42035" y="122226"/>
                    <a:pt x="53372" y="121862"/>
                    <a:pt x="59749" y="121862"/>
                  </a:cubicBezTo>
                  <a:cubicBezTo>
                    <a:pt x="66303" y="121862"/>
                    <a:pt x="77639" y="122226"/>
                    <a:pt x="86496" y="122589"/>
                  </a:cubicBezTo>
                  <a:lnTo>
                    <a:pt x="86496" y="116045"/>
                  </a:lnTo>
                  <a:lnTo>
                    <a:pt x="81714" y="116045"/>
                  </a:lnTo>
                  <a:cubicBezTo>
                    <a:pt x="67366" y="116045"/>
                    <a:pt x="67366" y="113863"/>
                    <a:pt x="67366" y="107682"/>
                  </a:cubicBezTo>
                  <a:lnTo>
                    <a:pt x="67366" y="92775"/>
                  </a:lnTo>
                  <a:lnTo>
                    <a:pt x="87028" y="92775"/>
                  </a:lnTo>
                  <a:close/>
                  <a:moveTo>
                    <a:pt x="53549" y="19692"/>
                  </a:moveTo>
                  <a:lnTo>
                    <a:pt x="53549" y="86230"/>
                  </a:lnTo>
                  <a:lnTo>
                    <a:pt x="6785" y="86230"/>
                  </a:lnTo>
                  <a:lnTo>
                    <a:pt x="53549" y="19692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970B30A4-4410-6AA1-7319-DFE411DF3BB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220310" y="6646964"/>
              <a:ext cx="45878" cy="181615"/>
            </a:xfrm>
            <a:custGeom>
              <a:avLst/>
              <a:gdLst>
                <a:gd name="connsiteX0" fmla="*/ 3601 w 45878"/>
                <a:gd name="connsiteY0" fmla="*/ 58 h 181615"/>
                <a:gd name="connsiteX1" fmla="*/ 235 w 45878"/>
                <a:gd name="connsiteY1" fmla="*/ 2240 h 181615"/>
                <a:gd name="connsiteX2" fmla="*/ 1829 w 45878"/>
                <a:gd name="connsiteY2" fmla="*/ 4967 h 181615"/>
                <a:gd name="connsiteX3" fmla="*/ 34068 w 45878"/>
                <a:gd name="connsiteY3" fmla="*/ 90775 h 181615"/>
                <a:gd name="connsiteX4" fmla="*/ 3423 w 45878"/>
                <a:gd name="connsiteY4" fmla="*/ 175311 h 181615"/>
                <a:gd name="connsiteX5" fmla="*/ 235 w 45878"/>
                <a:gd name="connsiteY5" fmla="*/ 179492 h 181615"/>
                <a:gd name="connsiteX6" fmla="*/ 2538 w 45878"/>
                <a:gd name="connsiteY6" fmla="*/ 181673 h 181615"/>
                <a:gd name="connsiteX7" fmla="*/ 33182 w 45878"/>
                <a:gd name="connsiteY7" fmla="*/ 146950 h 181615"/>
                <a:gd name="connsiteX8" fmla="*/ 46113 w 45878"/>
                <a:gd name="connsiteY8" fmla="*/ 90957 h 181615"/>
                <a:gd name="connsiteX9" fmla="*/ 3601 w 45878"/>
                <a:gd name="connsiteY9" fmla="*/ 58 h 181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78" h="181615">
                  <a:moveTo>
                    <a:pt x="3601" y="58"/>
                  </a:moveTo>
                  <a:cubicBezTo>
                    <a:pt x="2361" y="58"/>
                    <a:pt x="235" y="58"/>
                    <a:pt x="235" y="2240"/>
                  </a:cubicBezTo>
                  <a:cubicBezTo>
                    <a:pt x="235" y="3149"/>
                    <a:pt x="766" y="3694"/>
                    <a:pt x="1829" y="4967"/>
                  </a:cubicBezTo>
                  <a:cubicBezTo>
                    <a:pt x="17063" y="19329"/>
                    <a:pt x="34068" y="43871"/>
                    <a:pt x="34068" y="90775"/>
                  </a:cubicBezTo>
                  <a:cubicBezTo>
                    <a:pt x="34068" y="128770"/>
                    <a:pt x="22554" y="157494"/>
                    <a:pt x="3423" y="175311"/>
                  </a:cubicBezTo>
                  <a:cubicBezTo>
                    <a:pt x="412" y="178401"/>
                    <a:pt x="235" y="178583"/>
                    <a:pt x="235" y="179492"/>
                  </a:cubicBezTo>
                  <a:cubicBezTo>
                    <a:pt x="235" y="180401"/>
                    <a:pt x="766" y="181673"/>
                    <a:pt x="2538" y="181673"/>
                  </a:cubicBezTo>
                  <a:cubicBezTo>
                    <a:pt x="4663" y="181673"/>
                    <a:pt x="21491" y="169675"/>
                    <a:pt x="33182" y="146950"/>
                  </a:cubicBezTo>
                  <a:cubicBezTo>
                    <a:pt x="40976" y="131861"/>
                    <a:pt x="46113" y="112227"/>
                    <a:pt x="46113" y="90957"/>
                  </a:cubicBezTo>
                  <a:cubicBezTo>
                    <a:pt x="46113" y="65323"/>
                    <a:pt x="38673" y="25510"/>
                    <a:pt x="3601" y="5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6F6D9BDC-E45F-4724-5D07-4E950D733BE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560919" y="6876029"/>
              <a:ext cx="53672" cy="122349"/>
            </a:xfrm>
            <a:custGeom>
              <a:avLst/>
              <a:gdLst>
                <a:gd name="connsiteX0" fmla="*/ 49276 w 53672"/>
                <a:gd name="connsiteY0" fmla="*/ 6975 h 122349"/>
                <a:gd name="connsiteX1" fmla="*/ 42190 w 53672"/>
                <a:gd name="connsiteY1" fmla="*/ 66 h 122349"/>
                <a:gd name="connsiteX2" fmla="*/ 32271 w 53672"/>
                <a:gd name="connsiteY2" fmla="*/ 10065 h 122349"/>
                <a:gd name="connsiteX3" fmla="*/ 39356 w 53672"/>
                <a:gd name="connsiteY3" fmla="*/ 16973 h 122349"/>
                <a:gd name="connsiteX4" fmla="*/ 49276 w 53672"/>
                <a:gd name="connsiteY4" fmla="*/ 6975 h 122349"/>
                <a:gd name="connsiteX5" fmla="*/ 13140 w 53672"/>
                <a:gd name="connsiteY5" fmla="*/ 99327 h 122349"/>
                <a:gd name="connsiteX6" fmla="*/ 11546 w 53672"/>
                <a:gd name="connsiteY6" fmla="*/ 106963 h 122349"/>
                <a:gd name="connsiteX7" fmla="*/ 28374 w 53672"/>
                <a:gd name="connsiteY7" fmla="*/ 122416 h 122349"/>
                <a:gd name="connsiteX8" fmla="*/ 53881 w 53672"/>
                <a:gd name="connsiteY8" fmla="*/ 94601 h 122349"/>
                <a:gd name="connsiteX9" fmla="*/ 51047 w 53672"/>
                <a:gd name="connsiteY9" fmla="*/ 92237 h 122349"/>
                <a:gd name="connsiteX10" fmla="*/ 47682 w 53672"/>
                <a:gd name="connsiteY10" fmla="*/ 95328 h 122349"/>
                <a:gd name="connsiteX11" fmla="*/ 28905 w 53672"/>
                <a:gd name="connsiteY11" fmla="*/ 117325 h 122349"/>
                <a:gd name="connsiteX12" fmla="*/ 24477 w 53672"/>
                <a:gd name="connsiteY12" fmla="*/ 110963 h 122349"/>
                <a:gd name="connsiteX13" fmla="*/ 27311 w 53672"/>
                <a:gd name="connsiteY13" fmla="*/ 99327 h 122349"/>
                <a:gd name="connsiteX14" fmla="*/ 32979 w 53672"/>
                <a:gd name="connsiteY14" fmla="*/ 84784 h 122349"/>
                <a:gd name="connsiteX15" fmla="*/ 41659 w 53672"/>
                <a:gd name="connsiteY15" fmla="*/ 61695 h 122349"/>
                <a:gd name="connsiteX16" fmla="*/ 42722 w 53672"/>
                <a:gd name="connsiteY16" fmla="*/ 55878 h 122349"/>
                <a:gd name="connsiteX17" fmla="*/ 25894 w 53672"/>
                <a:gd name="connsiteY17" fmla="*/ 40425 h 122349"/>
                <a:gd name="connsiteX18" fmla="*/ 209 w 53672"/>
                <a:gd name="connsiteY18" fmla="*/ 68240 h 122349"/>
                <a:gd name="connsiteX19" fmla="*/ 3221 w 53672"/>
                <a:gd name="connsiteY19" fmla="*/ 70604 h 122349"/>
                <a:gd name="connsiteX20" fmla="*/ 6409 w 53672"/>
                <a:gd name="connsiteY20" fmla="*/ 67695 h 122349"/>
                <a:gd name="connsiteX21" fmla="*/ 25362 w 53672"/>
                <a:gd name="connsiteY21" fmla="*/ 45516 h 122349"/>
                <a:gd name="connsiteX22" fmla="*/ 29791 w 53672"/>
                <a:gd name="connsiteY22" fmla="*/ 51878 h 122349"/>
                <a:gd name="connsiteX23" fmla="*/ 24300 w 53672"/>
                <a:gd name="connsiteY23" fmla="*/ 70058 h 122349"/>
                <a:gd name="connsiteX24" fmla="*/ 13140 w 53672"/>
                <a:gd name="connsiteY24" fmla="*/ 99327 h 1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22349">
                  <a:moveTo>
                    <a:pt x="49276" y="6975"/>
                  </a:moveTo>
                  <a:cubicBezTo>
                    <a:pt x="49276" y="4066"/>
                    <a:pt x="47150" y="66"/>
                    <a:pt x="42190" y="66"/>
                  </a:cubicBezTo>
                  <a:cubicBezTo>
                    <a:pt x="37408" y="66"/>
                    <a:pt x="32271" y="4793"/>
                    <a:pt x="32271" y="10065"/>
                  </a:cubicBezTo>
                  <a:cubicBezTo>
                    <a:pt x="32271" y="13156"/>
                    <a:pt x="34574" y="16973"/>
                    <a:pt x="39356" y="16973"/>
                  </a:cubicBezTo>
                  <a:cubicBezTo>
                    <a:pt x="44493" y="16973"/>
                    <a:pt x="49276" y="11883"/>
                    <a:pt x="49276" y="6975"/>
                  </a:cubicBezTo>
                  <a:close/>
                  <a:moveTo>
                    <a:pt x="13140" y="99327"/>
                  </a:moveTo>
                  <a:cubicBezTo>
                    <a:pt x="12432" y="101691"/>
                    <a:pt x="11546" y="103872"/>
                    <a:pt x="11546" y="106963"/>
                  </a:cubicBezTo>
                  <a:cubicBezTo>
                    <a:pt x="11546" y="115507"/>
                    <a:pt x="18631" y="122416"/>
                    <a:pt x="28374" y="122416"/>
                  </a:cubicBezTo>
                  <a:cubicBezTo>
                    <a:pt x="46087" y="122416"/>
                    <a:pt x="53881" y="97328"/>
                    <a:pt x="53881" y="94601"/>
                  </a:cubicBezTo>
                  <a:cubicBezTo>
                    <a:pt x="53881" y="92237"/>
                    <a:pt x="51579" y="92237"/>
                    <a:pt x="51047" y="92237"/>
                  </a:cubicBezTo>
                  <a:cubicBezTo>
                    <a:pt x="48567" y="92237"/>
                    <a:pt x="48390" y="93328"/>
                    <a:pt x="47682" y="95328"/>
                  </a:cubicBezTo>
                  <a:cubicBezTo>
                    <a:pt x="43608" y="109872"/>
                    <a:pt x="35814" y="117325"/>
                    <a:pt x="28905" y="117325"/>
                  </a:cubicBezTo>
                  <a:cubicBezTo>
                    <a:pt x="25362" y="117325"/>
                    <a:pt x="24477" y="114962"/>
                    <a:pt x="24477" y="110963"/>
                  </a:cubicBezTo>
                  <a:cubicBezTo>
                    <a:pt x="24477" y="106781"/>
                    <a:pt x="25717" y="103327"/>
                    <a:pt x="27311" y="99327"/>
                  </a:cubicBezTo>
                  <a:cubicBezTo>
                    <a:pt x="29082" y="94419"/>
                    <a:pt x="31031" y="89510"/>
                    <a:pt x="32979" y="84784"/>
                  </a:cubicBezTo>
                  <a:cubicBezTo>
                    <a:pt x="34574" y="80421"/>
                    <a:pt x="40950" y="63877"/>
                    <a:pt x="41659" y="61695"/>
                  </a:cubicBezTo>
                  <a:cubicBezTo>
                    <a:pt x="42190" y="59877"/>
                    <a:pt x="42722" y="57696"/>
                    <a:pt x="42722" y="55878"/>
                  </a:cubicBezTo>
                  <a:cubicBezTo>
                    <a:pt x="42722" y="47333"/>
                    <a:pt x="35636" y="40425"/>
                    <a:pt x="25894" y="40425"/>
                  </a:cubicBezTo>
                  <a:cubicBezTo>
                    <a:pt x="8357" y="40425"/>
                    <a:pt x="209" y="65150"/>
                    <a:pt x="209" y="68240"/>
                  </a:cubicBezTo>
                  <a:cubicBezTo>
                    <a:pt x="209" y="70604"/>
                    <a:pt x="2689" y="70604"/>
                    <a:pt x="3221" y="70604"/>
                  </a:cubicBezTo>
                  <a:cubicBezTo>
                    <a:pt x="5700" y="70604"/>
                    <a:pt x="5878" y="69695"/>
                    <a:pt x="6409" y="67695"/>
                  </a:cubicBezTo>
                  <a:cubicBezTo>
                    <a:pt x="11015" y="52060"/>
                    <a:pt x="18808" y="45516"/>
                    <a:pt x="25362" y="45516"/>
                  </a:cubicBezTo>
                  <a:cubicBezTo>
                    <a:pt x="28197" y="45516"/>
                    <a:pt x="29791" y="46970"/>
                    <a:pt x="29791" y="51878"/>
                  </a:cubicBezTo>
                  <a:cubicBezTo>
                    <a:pt x="29791" y="56060"/>
                    <a:pt x="28728" y="58787"/>
                    <a:pt x="24300" y="70058"/>
                  </a:cubicBezTo>
                  <a:lnTo>
                    <a:pt x="13140" y="9932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8F817F5A-9EC9-5F41-9AFE-C5C2F8BACEF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624190" y="6876029"/>
              <a:ext cx="77762" cy="157618"/>
            </a:xfrm>
            <a:custGeom>
              <a:avLst/>
              <a:gdLst>
                <a:gd name="connsiteX0" fmla="*/ 77975 w 77762"/>
                <a:gd name="connsiteY0" fmla="*/ 6975 h 157618"/>
                <a:gd name="connsiteX1" fmla="*/ 70889 w 77762"/>
                <a:gd name="connsiteY1" fmla="*/ 66 h 157618"/>
                <a:gd name="connsiteX2" fmla="*/ 60970 w 77762"/>
                <a:gd name="connsiteY2" fmla="*/ 10065 h 157618"/>
                <a:gd name="connsiteX3" fmla="*/ 68055 w 77762"/>
                <a:gd name="connsiteY3" fmla="*/ 16973 h 157618"/>
                <a:gd name="connsiteX4" fmla="*/ 77975 w 77762"/>
                <a:gd name="connsiteY4" fmla="*/ 6975 h 157618"/>
                <a:gd name="connsiteX5" fmla="*/ 40422 w 77762"/>
                <a:gd name="connsiteY5" fmla="*/ 129506 h 157618"/>
                <a:gd name="connsiteX6" fmla="*/ 17571 w 77762"/>
                <a:gd name="connsiteY6" fmla="*/ 152594 h 157618"/>
                <a:gd name="connsiteX7" fmla="*/ 11194 w 77762"/>
                <a:gd name="connsiteY7" fmla="*/ 151503 h 157618"/>
                <a:gd name="connsiteX8" fmla="*/ 17217 w 77762"/>
                <a:gd name="connsiteY8" fmla="*/ 142232 h 157618"/>
                <a:gd name="connsiteX9" fmla="*/ 10309 w 77762"/>
                <a:gd name="connsiteY9" fmla="*/ 135505 h 157618"/>
                <a:gd name="connsiteX10" fmla="*/ 212 w 77762"/>
                <a:gd name="connsiteY10" fmla="*/ 146231 h 157618"/>
                <a:gd name="connsiteX11" fmla="*/ 17748 w 77762"/>
                <a:gd name="connsiteY11" fmla="*/ 157684 h 157618"/>
                <a:gd name="connsiteX12" fmla="*/ 54593 w 77762"/>
                <a:gd name="connsiteY12" fmla="*/ 128960 h 157618"/>
                <a:gd name="connsiteX13" fmla="*/ 70535 w 77762"/>
                <a:gd name="connsiteY13" fmla="*/ 63877 h 157618"/>
                <a:gd name="connsiteX14" fmla="*/ 71421 w 77762"/>
                <a:gd name="connsiteY14" fmla="*/ 57514 h 157618"/>
                <a:gd name="connsiteX15" fmla="*/ 52467 w 77762"/>
                <a:gd name="connsiteY15" fmla="*/ 40425 h 157618"/>
                <a:gd name="connsiteX16" fmla="*/ 21468 w 77762"/>
                <a:gd name="connsiteY16" fmla="*/ 68240 h 157618"/>
                <a:gd name="connsiteX17" fmla="*/ 24480 w 77762"/>
                <a:gd name="connsiteY17" fmla="*/ 70604 h 157618"/>
                <a:gd name="connsiteX18" fmla="*/ 28022 w 77762"/>
                <a:gd name="connsiteY18" fmla="*/ 67331 h 157618"/>
                <a:gd name="connsiteX19" fmla="*/ 51936 w 77762"/>
                <a:gd name="connsiteY19" fmla="*/ 45516 h 157618"/>
                <a:gd name="connsiteX20" fmla="*/ 57958 w 77762"/>
                <a:gd name="connsiteY20" fmla="*/ 54424 h 157618"/>
                <a:gd name="connsiteX21" fmla="*/ 57427 w 77762"/>
                <a:gd name="connsiteY21" fmla="*/ 59877 h 157618"/>
                <a:gd name="connsiteX22" fmla="*/ 40422 w 77762"/>
                <a:gd name="connsiteY22" fmla="*/ 129506 h 1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7618">
                  <a:moveTo>
                    <a:pt x="77975" y="6975"/>
                  </a:moveTo>
                  <a:cubicBezTo>
                    <a:pt x="77975" y="3884"/>
                    <a:pt x="75672" y="66"/>
                    <a:pt x="70889" y="66"/>
                  </a:cubicBezTo>
                  <a:cubicBezTo>
                    <a:pt x="65752" y="66"/>
                    <a:pt x="60970" y="5157"/>
                    <a:pt x="60970" y="10065"/>
                  </a:cubicBezTo>
                  <a:cubicBezTo>
                    <a:pt x="60970" y="12974"/>
                    <a:pt x="63095" y="16973"/>
                    <a:pt x="68055" y="16973"/>
                  </a:cubicBezTo>
                  <a:cubicBezTo>
                    <a:pt x="72838" y="16973"/>
                    <a:pt x="77975" y="12247"/>
                    <a:pt x="77975" y="6975"/>
                  </a:cubicBezTo>
                  <a:close/>
                  <a:moveTo>
                    <a:pt x="40422" y="129506"/>
                  </a:moveTo>
                  <a:cubicBezTo>
                    <a:pt x="37411" y="142050"/>
                    <a:pt x="28022" y="152594"/>
                    <a:pt x="17571" y="152594"/>
                  </a:cubicBezTo>
                  <a:cubicBezTo>
                    <a:pt x="15269" y="152594"/>
                    <a:pt x="13143" y="152230"/>
                    <a:pt x="11194" y="151503"/>
                  </a:cubicBezTo>
                  <a:cubicBezTo>
                    <a:pt x="15800" y="149322"/>
                    <a:pt x="17217" y="144959"/>
                    <a:pt x="17217" y="142232"/>
                  </a:cubicBezTo>
                  <a:cubicBezTo>
                    <a:pt x="17217" y="137869"/>
                    <a:pt x="13851" y="135505"/>
                    <a:pt x="10309" y="135505"/>
                  </a:cubicBezTo>
                  <a:cubicBezTo>
                    <a:pt x="4818" y="135505"/>
                    <a:pt x="212" y="140414"/>
                    <a:pt x="212" y="146231"/>
                  </a:cubicBezTo>
                  <a:cubicBezTo>
                    <a:pt x="212" y="153139"/>
                    <a:pt x="7120" y="157684"/>
                    <a:pt x="17748" y="157684"/>
                  </a:cubicBezTo>
                  <a:cubicBezTo>
                    <a:pt x="28377" y="157684"/>
                    <a:pt x="49102" y="151140"/>
                    <a:pt x="54593" y="128960"/>
                  </a:cubicBezTo>
                  <a:lnTo>
                    <a:pt x="70535" y="63877"/>
                  </a:lnTo>
                  <a:cubicBezTo>
                    <a:pt x="71066" y="61877"/>
                    <a:pt x="71421" y="60241"/>
                    <a:pt x="71421" y="57514"/>
                  </a:cubicBezTo>
                  <a:cubicBezTo>
                    <a:pt x="71421" y="47515"/>
                    <a:pt x="63095" y="40425"/>
                    <a:pt x="52467" y="40425"/>
                  </a:cubicBezTo>
                  <a:cubicBezTo>
                    <a:pt x="32805" y="40425"/>
                    <a:pt x="21468" y="65695"/>
                    <a:pt x="21468" y="68240"/>
                  </a:cubicBezTo>
                  <a:cubicBezTo>
                    <a:pt x="21468" y="70604"/>
                    <a:pt x="23948" y="70604"/>
                    <a:pt x="24480" y="70604"/>
                  </a:cubicBezTo>
                  <a:cubicBezTo>
                    <a:pt x="26605" y="70604"/>
                    <a:pt x="26782" y="70058"/>
                    <a:pt x="28022" y="67331"/>
                  </a:cubicBezTo>
                  <a:cubicBezTo>
                    <a:pt x="32451" y="56787"/>
                    <a:pt x="41662" y="45516"/>
                    <a:pt x="51936" y="45516"/>
                  </a:cubicBezTo>
                  <a:cubicBezTo>
                    <a:pt x="56364" y="45516"/>
                    <a:pt x="57958" y="48606"/>
                    <a:pt x="57958" y="54424"/>
                  </a:cubicBezTo>
                  <a:cubicBezTo>
                    <a:pt x="57958" y="56423"/>
                    <a:pt x="57604" y="58969"/>
                    <a:pt x="57427" y="59877"/>
                  </a:cubicBezTo>
                  <a:lnTo>
                    <a:pt x="40422" y="129506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6A33E4E8-83A8-B24F-8507-772C3A20E11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731447" y="6870393"/>
              <a:ext cx="87150" cy="127985"/>
            </a:xfrm>
            <a:custGeom>
              <a:avLst/>
              <a:gdLst>
                <a:gd name="connsiteX0" fmla="*/ 42374 w 87150"/>
                <a:gd name="connsiteY0" fmla="*/ 5520 h 127985"/>
                <a:gd name="connsiteX1" fmla="*/ 43083 w 87150"/>
                <a:gd name="connsiteY1" fmla="*/ 2611 h 127985"/>
                <a:gd name="connsiteX2" fmla="*/ 40248 w 87150"/>
                <a:gd name="connsiteY2" fmla="*/ 66 h 127985"/>
                <a:gd name="connsiteX3" fmla="*/ 17575 w 87150"/>
                <a:gd name="connsiteY3" fmla="*/ 1884 h 127985"/>
                <a:gd name="connsiteX4" fmla="*/ 13678 w 87150"/>
                <a:gd name="connsiteY4" fmla="*/ 6066 h 127985"/>
                <a:gd name="connsiteX5" fmla="*/ 18284 w 87150"/>
                <a:gd name="connsiteY5" fmla="*/ 8611 h 127985"/>
                <a:gd name="connsiteX6" fmla="*/ 26786 w 87150"/>
                <a:gd name="connsiteY6" fmla="*/ 11338 h 127985"/>
                <a:gd name="connsiteX7" fmla="*/ 26078 w 87150"/>
                <a:gd name="connsiteY7" fmla="*/ 15337 h 127985"/>
                <a:gd name="connsiteX8" fmla="*/ 1101 w 87150"/>
                <a:gd name="connsiteY8" fmla="*/ 118234 h 127985"/>
                <a:gd name="connsiteX9" fmla="*/ 216 w 87150"/>
                <a:gd name="connsiteY9" fmla="*/ 122234 h 127985"/>
                <a:gd name="connsiteX10" fmla="*/ 6238 w 87150"/>
                <a:gd name="connsiteY10" fmla="*/ 128051 h 127985"/>
                <a:gd name="connsiteX11" fmla="*/ 14387 w 87150"/>
                <a:gd name="connsiteY11" fmla="*/ 120416 h 127985"/>
                <a:gd name="connsiteX12" fmla="*/ 23066 w 87150"/>
                <a:gd name="connsiteY12" fmla="*/ 85147 h 127985"/>
                <a:gd name="connsiteX13" fmla="*/ 45740 w 87150"/>
                <a:gd name="connsiteY13" fmla="*/ 100055 h 127985"/>
                <a:gd name="connsiteX14" fmla="*/ 45385 w 87150"/>
                <a:gd name="connsiteY14" fmla="*/ 103691 h 127985"/>
                <a:gd name="connsiteX15" fmla="*/ 44677 w 87150"/>
                <a:gd name="connsiteY15" fmla="*/ 109326 h 127985"/>
                <a:gd name="connsiteX16" fmla="*/ 63453 w 87150"/>
                <a:gd name="connsiteY16" fmla="*/ 128051 h 127985"/>
                <a:gd name="connsiteX17" fmla="*/ 85949 w 87150"/>
                <a:gd name="connsiteY17" fmla="*/ 100236 h 127985"/>
                <a:gd name="connsiteX18" fmla="*/ 83115 w 87150"/>
                <a:gd name="connsiteY18" fmla="*/ 97873 h 127985"/>
                <a:gd name="connsiteX19" fmla="*/ 79573 w 87150"/>
                <a:gd name="connsiteY19" fmla="*/ 102236 h 127985"/>
                <a:gd name="connsiteX20" fmla="*/ 63985 w 87150"/>
                <a:gd name="connsiteY20" fmla="*/ 122961 h 127985"/>
                <a:gd name="connsiteX21" fmla="*/ 57785 w 87150"/>
                <a:gd name="connsiteY21" fmla="*/ 113508 h 127985"/>
                <a:gd name="connsiteX22" fmla="*/ 58848 w 87150"/>
                <a:gd name="connsiteY22" fmla="*/ 105327 h 127985"/>
                <a:gd name="connsiteX23" fmla="*/ 59733 w 87150"/>
                <a:gd name="connsiteY23" fmla="*/ 99691 h 127985"/>
                <a:gd name="connsiteX24" fmla="*/ 31037 w 87150"/>
                <a:gd name="connsiteY24" fmla="*/ 80421 h 127985"/>
                <a:gd name="connsiteX25" fmla="*/ 45740 w 87150"/>
                <a:gd name="connsiteY25" fmla="*/ 68422 h 127985"/>
                <a:gd name="connsiteX26" fmla="*/ 73550 w 87150"/>
                <a:gd name="connsiteY26" fmla="*/ 51151 h 127985"/>
                <a:gd name="connsiteX27" fmla="*/ 79395 w 87150"/>
                <a:gd name="connsiteY27" fmla="*/ 53515 h 127985"/>
                <a:gd name="connsiteX28" fmla="*/ 70184 w 87150"/>
                <a:gd name="connsiteY28" fmla="*/ 63695 h 127985"/>
                <a:gd name="connsiteX29" fmla="*/ 77270 w 87150"/>
                <a:gd name="connsiteY29" fmla="*/ 70422 h 127985"/>
                <a:gd name="connsiteX30" fmla="*/ 87367 w 87150"/>
                <a:gd name="connsiteY30" fmla="*/ 58787 h 127985"/>
                <a:gd name="connsiteX31" fmla="*/ 73727 w 87150"/>
                <a:gd name="connsiteY31" fmla="*/ 46061 h 127985"/>
                <a:gd name="connsiteX32" fmla="*/ 45385 w 87150"/>
                <a:gd name="connsiteY32" fmla="*/ 62059 h 127985"/>
                <a:gd name="connsiteX33" fmla="*/ 24838 w 87150"/>
                <a:gd name="connsiteY33" fmla="*/ 78057 h 127985"/>
                <a:gd name="connsiteX34" fmla="*/ 42374 w 87150"/>
                <a:gd name="connsiteY34" fmla="*/ 5520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7985">
                  <a:moveTo>
                    <a:pt x="42374" y="5520"/>
                  </a:moveTo>
                  <a:cubicBezTo>
                    <a:pt x="42551" y="5157"/>
                    <a:pt x="43083" y="2793"/>
                    <a:pt x="43083" y="2611"/>
                  </a:cubicBezTo>
                  <a:cubicBezTo>
                    <a:pt x="43083" y="1702"/>
                    <a:pt x="42374" y="66"/>
                    <a:pt x="40248" y="66"/>
                  </a:cubicBezTo>
                  <a:cubicBezTo>
                    <a:pt x="36706" y="66"/>
                    <a:pt x="22003" y="1521"/>
                    <a:pt x="17575" y="1884"/>
                  </a:cubicBezTo>
                  <a:cubicBezTo>
                    <a:pt x="16158" y="2066"/>
                    <a:pt x="13678" y="2248"/>
                    <a:pt x="13678" y="6066"/>
                  </a:cubicBezTo>
                  <a:cubicBezTo>
                    <a:pt x="13678" y="8611"/>
                    <a:pt x="16158" y="8611"/>
                    <a:pt x="18284" y="8611"/>
                  </a:cubicBezTo>
                  <a:cubicBezTo>
                    <a:pt x="26786" y="8611"/>
                    <a:pt x="26786" y="9883"/>
                    <a:pt x="26786" y="11338"/>
                  </a:cubicBezTo>
                  <a:cubicBezTo>
                    <a:pt x="26786" y="12610"/>
                    <a:pt x="26432" y="13701"/>
                    <a:pt x="26078" y="15337"/>
                  </a:cubicBezTo>
                  <a:lnTo>
                    <a:pt x="1101" y="118234"/>
                  </a:lnTo>
                  <a:cubicBezTo>
                    <a:pt x="216" y="121507"/>
                    <a:pt x="216" y="121870"/>
                    <a:pt x="216" y="122234"/>
                  </a:cubicBezTo>
                  <a:cubicBezTo>
                    <a:pt x="216" y="124961"/>
                    <a:pt x="2341" y="128051"/>
                    <a:pt x="6238" y="128051"/>
                  </a:cubicBezTo>
                  <a:cubicBezTo>
                    <a:pt x="11021" y="128051"/>
                    <a:pt x="13324" y="124416"/>
                    <a:pt x="14387" y="120416"/>
                  </a:cubicBezTo>
                  <a:cubicBezTo>
                    <a:pt x="14741" y="119689"/>
                    <a:pt x="22358" y="87692"/>
                    <a:pt x="23066" y="85147"/>
                  </a:cubicBezTo>
                  <a:cubicBezTo>
                    <a:pt x="35643" y="86420"/>
                    <a:pt x="45740" y="90601"/>
                    <a:pt x="45740" y="100055"/>
                  </a:cubicBezTo>
                  <a:cubicBezTo>
                    <a:pt x="45740" y="100964"/>
                    <a:pt x="45740" y="101873"/>
                    <a:pt x="45385" y="103691"/>
                  </a:cubicBezTo>
                  <a:cubicBezTo>
                    <a:pt x="44677" y="106418"/>
                    <a:pt x="44677" y="107327"/>
                    <a:pt x="44677" y="109326"/>
                  </a:cubicBezTo>
                  <a:cubicBezTo>
                    <a:pt x="44677" y="122234"/>
                    <a:pt x="54951" y="128051"/>
                    <a:pt x="63453" y="128051"/>
                  </a:cubicBezTo>
                  <a:cubicBezTo>
                    <a:pt x="80635" y="128051"/>
                    <a:pt x="85949" y="100418"/>
                    <a:pt x="85949" y="100236"/>
                  </a:cubicBezTo>
                  <a:cubicBezTo>
                    <a:pt x="85949" y="97873"/>
                    <a:pt x="83647" y="97873"/>
                    <a:pt x="83115" y="97873"/>
                  </a:cubicBezTo>
                  <a:cubicBezTo>
                    <a:pt x="80635" y="97873"/>
                    <a:pt x="80458" y="98782"/>
                    <a:pt x="79573" y="102236"/>
                  </a:cubicBezTo>
                  <a:cubicBezTo>
                    <a:pt x="77447" y="110054"/>
                    <a:pt x="72664" y="122961"/>
                    <a:pt x="63985" y="122961"/>
                  </a:cubicBezTo>
                  <a:cubicBezTo>
                    <a:pt x="59202" y="122961"/>
                    <a:pt x="57785" y="118416"/>
                    <a:pt x="57785" y="113508"/>
                  </a:cubicBezTo>
                  <a:cubicBezTo>
                    <a:pt x="57785" y="110417"/>
                    <a:pt x="57785" y="110054"/>
                    <a:pt x="58848" y="105327"/>
                  </a:cubicBezTo>
                  <a:cubicBezTo>
                    <a:pt x="59025" y="104781"/>
                    <a:pt x="59733" y="101691"/>
                    <a:pt x="59733" y="99691"/>
                  </a:cubicBezTo>
                  <a:cubicBezTo>
                    <a:pt x="59733" y="83511"/>
                    <a:pt x="38477" y="80966"/>
                    <a:pt x="31037" y="80421"/>
                  </a:cubicBezTo>
                  <a:cubicBezTo>
                    <a:pt x="36174" y="77148"/>
                    <a:pt x="42728" y="71149"/>
                    <a:pt x="45740" y="68422"/>
                  </a:cubicBezTo>
                  <a:cubicBezTo>
                    <a:pt x="54774" y="59696"/>
                    <a:pt x="63630" y="51151"/>
                    <a:pt x="73550" y="51151"/>
                  </a:cubicBezTo>
                  <a:cubicBezTo>
                    <a:pt x="75676" y="51151"/>
                    <a:pt x="77978" y="51697"/>
                    <a:pt x="79395" y="53515"/>
                  </a:cubicBezTo>
                  <a:cubicBezTo>
                    <a:pt x="71779" y="54787"/>
                    <a:pt x="70184" y="60968"/>
                    <a:pt x="70184" y="63695"/>
                  </a:cubicBezTo>
                  <a:cubicBezTo>
                    <a:pt x="70184" y="67695"/>
                    <a:pt x="73196" y="70422"/>
                    <a:pt x="77270" y="70422"/>
                  </a:cubicBezTo>
                  <a:cubicBezTo>
                    <a:pt x="82052" y="70422"/>
                    <a:pt x="87367" y="66422"/>
                    <a:pt x="87367" y="58787"/>
                  </a:cubicBezTo>
                  <a:cubicBezTo>
                    <a:pt x="87367" y="52787"/>
                    <a:pt x="83115" y="46061"/>
                    <a:pt x="73727" y="46061"/>
                  </a:cubicBezTo>
                  <a:cubicBezTo>
                    <a:pt x="63630" y="46061"/>
                    <a:pt x="54419" y="53515"/>
                    <a:pt x="45385" y="62059"/>
                  </a:cubicBezTo>
                  <a:cubicBezTo>
                    <a:pt x="37946" y="69331"/>
                    <a:pt x="32100" y="74967"/>
                    <a:pt x="24838" y="78057"/>
                  </a:cubicBezTo>
                  <a:lnTo>
                    <a:pt x="42374" y="5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0DDC737A-5FF5-338F-576F-C1E3BFF46D0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840997" y="6870393"/>
              <a:ext cx="39678" cy="127985"/>
            </a:xfrm>
            <a:custGeom>
              <a:avLst/>
              <a:gdLst>
                <a:gd name="connsiteX0" fmla="*/ 39190 w 39678"/>
                <a:gd name="connsiteY0" fmla="*/ 5520 h 127985"/>
                <a:gd name="connsiteX1" fmla="*/ 39899 w 39678"/>
                <a:gd name="connsiteY1" fmla="*/ 2611 h 127985"/>
                <a:gd name="connsiteX2" fmla="*/ 37064 w 39678"/>
                <a:gd name="connsiteY2" fmla="*/ 66 h 127985"/>
                <a:gd name="connsiteX3" fmla="*/ 14391 w 39678"/>
                <a:gd name="connsiteY3" fmla="*/ 1884 h 127985"/>
                <a:gd name="connsiteX4" fmla="*/ 10671 w 39678"/>
                <a:gd name="connsiteY4" fmla="*/ 6066 h 127985"/>
                <a:gd name="connsiteX5" fmla="*/ 15100 w 39678"/>
                <a:gd name="connsiteY5" fmla="*/ 8611 h 127985"/>
                <a:gd name="connsiteX6" fmla="*/ 23602 w 39678"/>
                <a:gd name="connsiteY6" fmla="*/ 11338 h 127985"/>
                <a:gd name="connsiteX7" fmla="*/ 22894 w 39678"/>
                <a:gd name="connsiteY7" fmla="*/ 15337 h 127985"/>
                <a:gd name="connsiteX8" fmla="*/ 929 w 39678"/>
                <a:gd name="connsiteY8" fmla="*/ 105145 h 127985"/>
                <a:gd name="connsiteX9" fmla="*/ 220 w 39678"/>
                <a:gd name="connsiteY9" fmla="*/ 110781 h 127985"/>
                <a:gd name="connsiteX10" fmla="*/ 18819 w 39678"/>
                <a:gd name="connsiteY10" fmla="*/ 128051 h 127985"/>
                <a:gd name="connsiteX11" fmla="*/ 32990 w 39678"/>
                <a:gd name="connsiteY11" fmla="*/ 118416 h 127985"/>
                <a:gd name="connsiteX12" fmla="*/ 39190 w 39678"/>
                <a:gd name="connsiteY12" fmla="*/ 100236 h 127985"/>
                <a:gd name="connsiteX13" fmla="*/ 36356 w 39678"/>
                <a:gd name="connsiteY13" fmla="*/ 97873 h 127985"/>
                <a:gd name="connsiteX14" fmla="*/ 32813 w 39678"/>
                <a:gd name="connsiteY14" fmla="*/ 102236 h 127985"/>
                <a:gd name="connsiteX15" fmla="*/ 19528 w 39678"/>
                <a:gd name="connsiteY15" fmla="*/ 122961 h 127985"/>
                <a:gd name="connsiteX16" fmla="*/ 13505 w 39678"/>
                <a:gd name="connsiteY16" fmla="*/ 114053 h 127985"/>
                <a:gd name="connsiteX17" fmla="*/ 14568 w 39678"/>
                <a:gd name="connsiteY17" fmla="*/ 106599 h 127985"/>
                <a:gd name="connsiteX18" fmla="*/ 39190 w 39678"/>
                <a:gd name="connsiteY18" fmla="*/ 5520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7985">
                  <a:moveTo>
                    <a:pt x="39190" y="5520"/>
                  </a:moveTo>
                  <a:cubicBezTo>
                    <a:pt x="39367" y="5157"/>
                    <a:pt x="39899" y="2793"/>
                    <a:pt x="39899" y="2611"/>
                  </a:cubicBezTo>
                  <a:cubicBezTo>
                    <a:pt x="39899" y="1702"/>
                    <a:pt x="39190" y="66"/>
                    <a:pt x="37064" y="66"/>
                  </a:cubicBezTo>
                  <a:cubicBezTo>
                    <a:pt x="33522" y="66"/>
                    <a:pt x="18819" y="1521"/>
                    <a:pt x="14391" y="1884"/>
                  </a:cubicBezTo>
                  <a:cubicBezTo>
                    <a:pt x="13151" y="2066"/>
                    <a:pt x="10671" y="2248"/>
                    <a:pt x="10671" y="6066"/>
                  </a:cubicBezTo>
                  <a:cubicBezTo>
                    <a:pt x="10671" y="8611"/>
                    <a:pt x="13151" y="8611"/>
                    <a:pt x="15100" y="8611"/>
                  </a:cubicBezTo>
                  <a:cubicBezTo>
                    <a:pt x="23602" y="8611"/>
                    <a:pt x="23602" y="9883"/>
                    <a:pt x="23602" y="11338"/>
                  </a:cubicBezTo>
                  <a:cubicBezTo>
                    <a:pt x="23602" y="12610"/>
                    <a:pt x="23248" y="13701"/>
                    <a:pt x="22894" y="15337"/>
                  </a:cubicBezTo>
                  <a:lnTo>
                    <a:pt x="929" y="105145"/>
                  </a:lnTo>
                  <a:cubicBezTo>
                    <a:pt x="397" y="106963"/>
                    <a:pt x="220" y="108963"/>
                    <a:pt x="220" y="110781"/>
                  </a:cubicBezTo>
                  <a:cubicBezTo>
                    <a:pt x="220" y="122416"/>
                    <a:pt x="10317" y="128051"/>
                    <a:pt x="18819" y="128051"/>
                  </a:cubicBezTo>
                  <a:cubicBezTo>
                    <a:pt x="23071" y="128051"/>
                    <a:pt x="28385" y="126597"/>
                    <a:pt x="32990" y="118416"/>
                  </a:cubicBezTo>
                  <a:cubicBezTo>
                    <a:pt x="36710" y="111690"/>
                    <a:pt x="39190" y="100964"/>
                    <a:pt x="39190" y="100236"/>
                  </a:cubicBezTo>
                  <a:cubicBezTo>
                    <a:pt x="39190" y="97873"/>
                    <a:pt x="36887" y="97873"/>
                    <a:pt x="36356" y="97873"/>
                  </a:cubicBezTo>
                  <a:cubicBezTo>
                    <a:pt x="33876" y="97873"/>
                    <a:pt x="33522" y="98964"/>
                    <a:pt x="32813" y="102236"/>
                  </a:cubicBezTo>
                  <a:cubicBezTo>
                    <a:pt x="30510" y="111326"/>
                    <a:pt x="27145" y="122961"/>
                    <a:pt x="19528" y="122961"/>
                  </a:cubicBezTo>
                  <a:cubicBezTo>
                    <a:pt x="14745" y="122961"/>
                    <a:pt x="13505" y="118416"/>
                    <a:pt x="13505" y="114053"/>
                  </a:cubicBezTo>
                  <a:cubicBezTo>
                    <a:pt x="13505" y="112053"/>
                    <a:pt x="14037" y="108599"/>
                    <a:pt x="14568" y="106599"/>
                  </a:cubicBezTo>
                  <a:lnTo>
                    <a:pt x="39190" y="5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BBD8357B-1302-7E00-205F-0B9EAB3E13A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310092" y="6740834"/>
              <a:ext cx="253557" cy="177382"/>
            </a:xfrm>
            <a:custGeom>
              <a:avLst/>
              <a:gdLst>
                <a:gd name="connsiteX0" fmla="*/ 223936 w 253557"/>
                <a:gd name="connsiteY0" fmla="*/ 20061 h 177382"/>
                <a:gd name="connsiteX1" fmla="*/ 245698 w 253557"/>
                <a:gd name="connsiteY1" fmla="*/ 8114 h 177382"/>
                <a:gd name="connsiteX2" fmla="*/ 253796 w 253557"/>
                <a:gd name="connsiteY2" fmla="*/ 2920 h 177382"/>
                <a:gd name="connsiteX3" fmla="*/ 246964 w 253557"/>
                <a:gd name="connsiteY3" fmla="*/ 63 h 177382"/>
                <a:gd name="connsiteX4" fmla="*/ 213561 w 253557"/>
                <a:gd name="connsiteY4" fmla="*/ 63 h 177382"/>
                <a:gd name="connsiteX5" fmla="*/ 203692 w 253557"/>
                <a:gd name="connsiteY5" fmla="*/ 4998 h 177382"/>
                <a:gd name="connsiteX6" fmla="*/ 111328 w 253557"/>
                <a:gd name="connsiteY6" fmla="*/ 153033 h 177382"/>
                <a:gd name="connsiteX7" fmla="*/ 91590 w 253557"/>
                <a:gd name="connsiteY7" fmla="*/ 6037 h 177382"/>
                <a:gd name="connsiteX8" fmla="*/ 83746 w 253557"/>
                <a:gd name="connsiteY8" fmla="*/ 63 h 177382"/>
                <a:gd name="connsiteX9" fmla="*/ 49077 w 253557"/>
                <a:gd name="connsiteY9" fmla="*/ 63 h 177382"/>
                <a:gd name="connsiteX10" fmla="*/ 41486 w 253557"/>
                <a:gd name="connsiteY10" fmla="*/ 4998 h 177382"/>
                <a:gd name="connsiteX11" fmla="*/ 48824 w 253557"/>
                <a:gd name="connsiteY11" fmla="*/ 8114 h 177382"/>
                <a:gd name="connsiteX12" fmla="*/ 59706 w 253557"/>
                <a:gd name="connsiteY12" fmla="*/ 8634 h 177382"/>
                <a:gd name="connsiteX13" fmla="*/ 65273 w 253557"/>
                <a:gd name="connsiteY13" fmla="*/ 12789 h 177382"/>
                <a:gd name="connsiteX14" fmla="*/ 64261 w 253557"/>
                <a:gd name="connsiteY14" fmla="*/ 17723 h 177382"/>
                <a:gd name="connsiteX15" fmla="*/ 32123 w 253557"/>
                <a:gd name="connsiteY15" fmla="*/ 149916 h 177382"/>
                <a:gd name="connsiteX16" fmla="*/ 4794 w 253557"/>
                <a:gd name="connsiteY16" fmla="*/ 169394 h 177382"/>
                <a:gd name="connsiteX17" fmla="*/ 239 w 253557"/>
                <a:gd name="connsiteY17" fmla="*/ 174329 h 177382"/>
                <a:gd name="connsiteX18" fmla="*/ 3781 w 253557"/>
                <a:gd name="connsiteY18" fmla="*/ 177445 h 177382"/>
                <a:gd name="connsiteX19" fmla="*/ 29086 w 253557"/>
                <a:gd name="connsiteY19" fmla="*/ 176666 h 177382"/>
                <a:gd name="connsiteX20" fmla="*/ 55151 w 253557"/>
                <a:gd name="connsiteY20" fmla="*/ 177445 h 177382"/>
                <a:gd name="connsiteX21" fmla="*/ 59706 w 253557"/>
                <a:gd name="connsiteY21" fmla="*/ 172251 h 177382"/>
                <a:gd name="connsiteX22" fmla="*/ 55151 w 253557"/>
                <a:gd name="connsiteY22" fmla="*/ 169394 h 177382"/>
                <a:gd name="connsiteX23" fmla="*/ 37943 w 253557"/>
                <a:gd name="connsiteY23" fmla="*/ 157967 h 177382"/>
                <a:gd name="connsiteX24" fmla="*/ 38955 w 253557"/>
                <a:gd name="connsiteY24" fmla="*/ 151994 h 177382"/>
                <a:gd name="connsiteX25" fmla="*/ 73370 w 253557"/>
                <a:gd name="connsiteY25" fmla="*/ 10452 h 177382"/>
                <a:gd name="connsiteX26" fmla="*/ 73623 w 253557"/>
                <a:gd name="connsiteY26" fmla="*/ 10452 h 177382"/>
                <a:gd name="connsiteX27" fmla="*/ 95386 w 253557"/>
                <a:gd name="connsiteY27" fmla="*/ 171472 h 177382"/>
                <a:gd name="connsiteX28" fmla="*/ 99182 w 253557"/>
                <a:gd name="connsiteY28" fmla="*/ 177445 h 177382"/>
                <a:gd name="connsiteX29" fmla="*/ 104749 w 253557"/>
                <a:gd name="connsiteY29" fmla="*/ 172771 h 177382"/>
                <a:gd name="connsiteX30" fmla="*/ 206982 w 253557"/>
                <a:gd name="connsiteY30" fmla="*/ 8374 h 177382"/>
                <a:gd name="connsiteX31" fmla="*/ 207235 w 253557"/>
                <a:gd name="connsiteY31" fmla="*/ 8374 h 177382"/>
                <a:gd name="connsiteX32" fmla="*/ 171048 w 253557"/>
                <a:gd name="connsiteY32" fmla="*/ 157188 h 177382"/>
                <a:gd name="connsiteX33" fmla="*/ 148021 w 253557"/>
                <a:gd name="connsiteY33" fmla="*/ 169394 h 177382"/>
                <a:gd name="connsiteX34" fmla="*/ 140935 w 253557"/>
                <a:gd name="connsiteY34" fmla="*/ 174329 h 177382"/>
                <a:gd name="connsiteX35" fmla="*/ 144731 w 253557"/>
                <a:gd name="connsiteY35" fmla="*/ 177445 h 177382"/>
                <a:gd name="connsiteX36" fmla="*/ 176109 w 253557"/>
                <a:gd name="connsiteY36" fmla="*/ 176666 h 177382"/>
                <a:gd name="connsiteX37" fmla="*/ 207741 w 253557"/>
                <a:gd name="connsiteY37" fmla="*/ 177445 h 177382"/>
                <a:gd name="connsiteX38" fmla="*/ 212549 w 253557"/>
                <a:gd name="connsiteY38" fmla="*/ 172251 h 177382"/>
                <a:gd name="connsiteX39" fmla="*/ 205463 w 253557"/>
                <a:gd name="connsiteY39" fmla="*/ 169394 h 177382"/>
                <a:gd name="connsiteX40" fmla="*/ 189015 w 253557"/>
                <a:gd name="connsiteY40" fmla="*/ 164720 h 177382"/>
                <a:gd name="connsiteX41" fmla="*/ 190280 w 253557"/>
                <a:gd name="connsiteY41" fmla="*/ 158486 h 177382"/>
                <a:gd name="connsiteX42" fmla="*/ 223936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936" y="20061"/>
                  </a:moveTo>
                  <a:cubicBezTo>
                    <a:pt x="226213" y="10711"/>
                    <a:pt x="226720" y="8114"/>
                    <a:pt x="245698" y="8114"/>
                  </a:cubicBezTo>
                  <a:cubicBezTo>
                    <a:pt x="251519" y="8114"/>
                    <a:pt x="253796" y="8114"/>
                    <a:pt x="253796" y="2920"/>
                  </a:cubicBezTo>
                  <a:cubicBezTo>
                    <a:pt x="253796" y="63"/>
                    <a:pt x="251265" y="63"/>
                    <a:pt x="246964" y="63"/>
                  </a:cubicBezTo>
                  <a:lnTo>
                    <a:pt x="213561" y="63"/>
                  </a:lnTo>
                  <a:cubicBezTo>
                    <a:pt x="206982" y="63"/>
                    <a:pt x="206728" y="63"/>
                    <a:pt x="203692" y="4998"/>
                  </a:cubicBezTo>
                  <a:lnTo>
                    <a:pt x="111328" y="153033"/>
                  </a:lnTo>
                  <a:lnTo>
                    <a:pt x="91590" y="6037"/>
                  </a:lnTo>
                  <a:cubicBezTo>
                    <a:pt x="90831" y="63"/>
                    <a:pt x="90325" y="63"/>
                    <a:pt x="83746" y="63"/>
                  </a:cubicBezTo>
                  <a:lnTo>
                    <a:pt x="49077" y="63"/>
                  </a:lnTo>
                  <a:cubicBezTo>
                    <a:pt x="44270" y="63"/>
                    <a:pt x="41486" y="63"/>
                    <a:pt x="41486" y="4998"/>
                  </a:cubicBezTo>
                  <a:cubicBezTo>
                    <a:pt x="41486" y="8114"/>
                    <a:pt x="43763" y="8114"/>
                    <a:pt x="48824" y="8114"/>
                  </a:cubicBezTo>
                  <a:cubicBezTo>
                    <a:pt x="52114" y="8114"/>
                    <a:pt x="56669" y="8374"/>
                    <a:pt x="59706" y="8634"/>
                  </a:cubicBezTo>
                  <a:cubicBezTo>
                    <a:pt x="63754" y="9153"/>
                    <a:pt x="65273" y="9932"/>
                    <a:pt x="65273" y="12789"/>
                  </a:cubicBezTo>
                  <a:cubicBezTo>
                    <a:pt x="65273" y="13828"/>
                    <a:pt x="65020" y="14607"/>
                    <a:pt x="64261" y="17723"/>
                  </a:cubicBezTo>
                  <a:lnTo>
                    <a:pt x="32123" y="149916"/>
                  </a:lnTo>
                  <a:cubicBezTo>
                    <a:pt x="29593" y="160304"/>
                    <a:pt x="25291" y="168615"/>
                    <a:pt x="4794" y="169394"/>
                  </a:cubicBezTo>
                  <a:cubicBezTo>
                    <a:pt x="3528" y="169394"/>
                    <a:pt x="239" y="169654"/>
                    <a:pt x="239" y="174329"/>
                  </a:cubicBezTo>
                  <a:cubicBezTo>
                    <a:pt x="239" y="176666"/>
                    <a:pt x="1757" y="177445"/>
                    <a:pt x="3781" y="177445"/>
                  </a:cubicBezTo>
                  <a:cubicBezTo>
                    <a:pt x="11879" y="177445"/>
                    <a:pt x="20736" y="176666"/>
                    <a:pt x="29086" y="176666"/>
                  </a:cubicBezTo>
                  <a:cubicBezTo>
                    <a:pt x="37690" y="176666"/>
                    <a:pt x="46800" y="177445"/>
                    <a:pt x="55151" y="177445"/>
                  </a:cubicBezTo>
                  <a:cubicBezTo>
                    <a:pt x="56416" y="177445"/>
                    <a:pt x="59706" y="177445"/>
                    <a:pt x="59706" y="172251"/>
                  </a:cubicBezTo>
                  <a:cubicBezTo>
                    <a:pt x="59706" y="169394"/>
                    <a:pt x="56922" y="169394"/>
                    <a:pt x="55151" y="169394"/>
                  </a:cubicBezTo>
                  <a:cubicBezTo>
                    <a:pt x="40727" y="169135"/>
                    <a:pt x="37943" y="163940"/>
                    <a:pt x="37943" y="157967"/>
                  </a:cubicBezTo>
                  <a:cubicBezTo>
                    <a:pt x="37943" y="156149"/>
                    <a:pt x="38196" y="154851"/>
                    <a:pt x="38955" y="151994"/>
                  </a:cubicBezTo>
                  <a:lnTo>
                    <a:pt x="73370" y="10452"/>
                  </a:lnTo>
                  <a:lnTo>
                    <a:pt x="73623" y="10452"/>
                  </a:lnTo>
                  <a:lnTo>
                    <a:pt x="95386" y="171472"/>
                  </a:lnTo>
                  <a:cubicBezTo>
                    <a:pt x="95892" y="174589"/>
                    <a:pt x="96145" y="177445"/>
                    <a:pt x="99182" y="177445"/>
                  </a:cubicBezTo>
                  <a:cubicBezTo>
                    <a:pt x="101965" y="177445"/>
                    <a:pt x="103484" y="174589"/>
                    <a:pt x="104749" y="172771"/>
                  </a:cubicBezTo>
                  <a:lnTo>
                    <a:pt x="206982" y="8374"/>
                  </a:lnTo>
                  <a:lnTo>
                    <a:pt x="207235" y="8374"/>
                  </a:lnTo>
                  <a:lnTo>
                    <a:pt x="171048" y="157188"/>
                  </a:lnTo>
                  <a:cubicBezTo>
                    <a:pt x="168518" y="167317"/>
                    <a:pt x="168012" y="169394"/>
                    <a:pt x="148021" y="169394"/>
                  </a:cubicBezTo>
                  <a:cubicBezTo>
                    <a:pt x="143719" y="169394"/>
                    <a:pt x="140935" y="169394"/>
                    <a:pt x="140935" y="174329"/>
                  </a:cubicBezTo>
                  <a:cubicBezTo>
                    <a:pt x="140935" y="177445"/>
                    <a:pt x="143972" y="177445"/>
                    <a:pt x="144731" y="177445"/>
                  </a:cubicBezTo>
                  <a:cubicBezTo>
                    <a:pt x="151816" y="177445"/>
                    <a:pt x="169024" y="176666"/>
                    <a:pt x="176109" y="176666"/>
                  </a:cubicBezTo>
                  <a:cubicBezTo>
                    <a:pt x="186484" y="176666"/>
                    <a:pt x="197366" y="177445"/>
                    <a:pt x="207741" y="177445"/>
                  </a:cubicBezTo>
                  <a:cubicBezTo>
                    <a:pt x="209259" y="177445"/>
                    <a:pt x="212549" y="177445"/>
                    <a:pt x="212549" y="172251"/>
                  </a:cubicBezTo>
                  <a:cubicBezTo>
                    <a:pt x="212549" y="169394"/>
                    <a:pt x="210271" y="169394"/>
                    <a:pt x="205463" y="169394"/>
                  </a:cubicBezTo>
                  <a:cubicBezTo>
                    <a:pt x="196100" y="169394"/>
                    <a:pt x="189015" y="169394"/>
                    <a:pt x="189015" y="164720"/>
                  </a:cubicBezTo>
                  <a:cubicBezTo>
                    <a:pt x="189015" y="163681"/>
                    <a:pt x="189015" y="163161"/>
                    <a:pt x="190280" y="158486"/>
                  </a:cubicBezTo>
                  <a:lnTo>
                    <a:pt x="223936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4C32DD66-38F2-42F6-EE23-108F7A2AA02D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583353" y="6743797"/>
              <a:ext cx="90339" cy="81990"/>
            </a:xfrm>
            <a:custGeom>
              <a:avLst/>
              <a:gdLst>
                <a:gd name="connsiteX0" fmla="*/ 64195 w 90339"/>
                <a:gd name="connsiteY0" fmla="*/ 10786 h 81990"/>
                <a:gd name="connsiteX1" fmla="*/ 45950 w 90339"/>
                <a:gd name="connsiteY1" fmla="*/ 60 h 81990"/>
                <a:gd name="connsiteX2" fmla="*/ 249 w 90339"/>
                <a:gd name="connsiteY2" fmla="*/ 51872 h 81990"/>
                <a:gd name="connsiteX3" fmla="*/ 26997 w 90339"/>
                <a:gd name="connsiteY3" fmla="*/ 82050 h 81990"/>
                <a:gd name="connsiteX4" fmla="*/ 52150 w 90339"/>
                <a:gd name="connsiteY4" fmla="*/ 69324 h 81990"/>
                <a:gd name="connsiteX5" fmla="*/ 70395 w 90339"/>
                <a:gd name="connsiteY5" fmla="*/ 82050 h 81990"/>
                <a:gd name="connsiteX6" fmla="*/ 84389 w 90339"/>
                <a:gd name="connsiteY6" fmla="*/ 72415 h 81990"/>
                <a:gd name="connsiteX7" fmla="*/ 90589 w 90339"/>
                <a:gd name="connsiteY7" fmla="*/ 54235 h 81990"/>
                <a:gd name="connsiteX8" fmla="*/ 87755 w 90339"/>
                <a:gd name="connsiteY8" fmla="*/ 51872 h 81990"/>
                <a:gd name="connsiteX9" fmla="*/ 83858 w 90339"/>
                <a:gd name="connsiteY9" fmla="*/ 57508 h 81990"/>
                <a:gd name="connsiteX10" fmla="*/ 70927 w 90339"/>
                <a:gd name="connsiteY10" fmla="*/ 76960 h 81990"/>
                <a:gd name="connsiteX11" fmla="*/ 65081 w 90339"/>
                <a:gd name="connsiteY11" fmla="*/ 68052 h 81990"/>
                <a:gd name="connsiteX12" fmla="*/ 67738 w 90339"/>
                <a:gd name="connsiteY12" fmla="*/ 53690 h 81990"/>
                <a:gd name="connsiteX13" fmla="*/ 71635 w 90339"/>
                <a:gd name="connsiteY13" fmla="*/ 37328 h 81990"/>
                <a:gd name="connsiteX14" fmla="*/ 75178 w 90339"/>
                <a:gd name="connsiteY14" fmla="*/ 23511 h 81990"/>
                <a:gd name="connsiteX15" fmla="*/ 78366 w 90339"/>
                <a:gd name="connsiteY15" fmla="*/ 9331 h 81990"/>
                <a:gd name="connsiteX16" fmla="*/ 72344 w 90339"/>
                <a:gd name="connsiteY16" fmla="*/ 3514 h 81990"/>
                <a:gd name="connsiteX17" fmla="*/ 64195 w 90339"/>
                <a:gd name="connsiteY17" fmla="*/ 10786 h 81990"/>
                <a:gd name="connsiteX18" fmla="*/ 52859 w 90339"/>
                <a:gd name="connsiteY18" fmla="*/ 57508 h 81990"/>
                <a:gd name="connsiteX19" fmla="*/ 43825 w 90339"/>
                <a:gd name="connsiteY19" fmla="*/ 69688 h 81990"/>
                <a:gd name="connsiteX20" fmla="*/ 27528 w 90339"/>
                <a:gd name="connsiteY20" fmla="*/ 76960 h 81990"/>
                <a:gd name="connsiteX21" fmla="*/ 14597 w 90339"/>
                <a:gd name="connsiteY21" fmla="*/ 59325 h 81990"/>
                <a:gd name="connsiteX22" fmla="*/ 23808 w 90339"/>
                <a:gd name="connsiteY22" fmla="*/ 22421 h 81990"/>
                <a:gd name="connsiteX23" fmla="*/ 45950 w 90339"/>
                <a:gd name="connsiteY23" fmla="*/ 5150 h 81990"/>
                <a:gd name="connsiteX24" fmla="*/ 61716 w 90339"/>
                <a:gd name="connsiteY24" fmla="*/ 20966 h 81990"/>
                <a:gd name="connsiteX25" fmla="*/ 61184 w 90339"/>
                <a:gd name="connsiteY25" fmla="*/ 23511 h 81990"/>
                <a:gd name="connsiteX26" fmla="*/ 52859 w 90339"/>
                <a:gd name="connsiteY26" fmla="*/ 57508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339" h="81990">
                  <a:moveTo>
                    <a:pt x="64195" y="10786"/>
                  </a:moveTo>
                  <a:cubicBezTo>
                    <a:pt x="60476" y="4786"/>
                    <a:pt x="54453" y="60"/>
                    <a:pt x="45950" y="60"/>
                  </a:cubicBezTo>
                  <a:cubicBezTo>
                    <a:pt x="23277" y="60"/>
                    <a:pt x="249" y="25693"/>
                    <a:pt x="249" y="51872"/>
                  </a:cubicBezTo>
                  <a:cubicBezTo>
                    <a:pt x="249" y="69506"/>
                    <a:pt x="11763" y="82050"/>
                    <a:pt x="26997" y="82050"/>
                  </a:cubicBezTo>
                  <a:cubicBezTo>
                    <a:pt x="36562" y="82050"/>
                    <a:pt x="45065" y="76414"/>
                    <a:pt x="52150" y="69324"/>
                  </a:cubicBezTo>
                  <a:cubicBezTo>
                    <a:pt x="55516" y="80232"/>
                    <a:pt x="65790" y="82050"/>
                    <a:pt x="70395" y="82050"/>
                  </a:cubicBezTo>
                  <a:cubicBezTo>
                    <a:pt x="76772" y="82050"/>
                    <a:pt x="81200" y="78051"/>
                    <a:pt x="84389" y="72415"/>
                  </a:cubicBezTo>
                  <a:cubicBezTo>
                    <a:pt x="88286" y="65325"/>
                    <a:pt x="90589" y="54962"/>
                    <a:pt x="90589" y="54235"/>
                  </a:cubicBezTo>
                  <a:cubicBezTo>
                    <a:pt x="90589" y="51872"/>
                    <a:pt x="88286" y="51872"/>
                    <a:pt x="87755" y="51872"/>
                  </a:cubicBezTo>
                  <a:cubicBezTo>
                    <a:pt x="85275" y="51872"/>
                    <a:pt x="85097" y="52599"/>
                    <a:pt x="83858" y="57508"/>
                  </a:cubicBezTo>
                  <a:cubicBezTo>
                    <a:pt x="81732" y="66234"/>
                    <a:pt x="78366" y="76960"/>
                    <a:pt x="70927" y="76960"/>
                  </a:cubicBezTo>
                  <a:cubicBezTo>
                    <a:pt x="66321" y="76960"/>
                    <a:pt x="65081" y="72960"/>
                    <a:pt x="65081" y="68052"/>
                  </a:cubicBezTo>
                  <a:cubicBezTo>
                    <a:pt x="65081" y="64961"/>
                    <a:pt x="66498" y="58416"/>
                    <a:pt x="67738" y="53690"/>
                  </a:cubicBezTo>
                  <a:cubicBezTo>
                    <a:pt x="68978" y="48781"/>
                    <a:pt x="70749" y="41328"/>
                    <a:pt x="71635" y="37328"/>
                  </a:cubicBezTo>
                  <a:lnTo>
                    <a:pt x="75178" y="23511"/>
                  </a:lnTo>
                  <a:cubicBezTo>
                    <a:pt x="76241" y="18785"/>
                    <a:pt x="78366" y="10240"/>
                    <a:pt x="78366" y="9331"/>
                  </a:cubicBezTo>
                  <a:cubicBezTo>
                    <a:pt x="78366" y="5332"/>
                    <a:pt x="75178" y="3514"/>
                    <a:pt x="72344" y="3514"/>
                  </a:cubicBezTo>
                  <a:cubicBezTo>
                    <a:pt x="69332" y="3514"/>
                    <a:pt x="65258" y="5695"/>
                    <a:pt x="64195" y="10786"/>
                  </a:cubicBezTo>
                  <a:close/>
                  <a:moveTo>
                    <a:pt x="52859" y="57508"/>
                  </a:moveTo>
                  <a:cubicBezTo>
                    <a:pt x="51619" y="62598"/>
                    <a:pt x="47722" y="66234"/>
                    <a:pt x="43825" y="69688"/>
                  </a:cubicBezTo>
                  <a:cubicBezTo>
                    <a:pt x="42231" y="71142"/>
                    <a:pt x="35145" y="76960"/>
                    <a:pt x="27528" y="76960"/>
                  </a:cubicBezTo>
                  <a:cubicBezTo>
                    <a:pt x="20974" y="76960"/>
                    <a:pt x="14597" y="72233"/>
                    <a:pt x="14597" y="59325"/>
                  </a:cubicBezTo>
                  <a:cubicBezTo>
                    <a:pt x="14597" y="49690"/>
                    <a:pt x="19734" y="29693"/>
                    <a:pt x="23808" y="22421"/>
                  </a:cubicBezTo>
                  <a:cubicBezTo>
                    <a:pt x="31957" y="7877"/>
                    <a:pt x="40991" y="5150"/>
                    <a:pt x="45950" y="5150"/>
                  </a:cubicBezTo>
                  <a:cubicBezTo>
                    <a:pt x="58350" y="5150"/>
                    <a:pt x="61716" y="18966"/>
                    <a:pt x="61716" y="20966"/>
                  </a:cubicBezTo>
                  <a:cubicBezTo>
                    <a:pt x="61716" y="21693"/>
                    <a:pt x="61361" y="22966"/>
                    <a:pt x="61184" y="23511"/>
                  </a:cubicBezTo>
                  <a:lnTo>
                    <a:pt x="52859" y="57508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AACC181C-B6A2-5C00-0284-B7DF48D9492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553284" y="6865286"/>
              <a:ext cx="53672" cy="122349"/>
            </a:xfrm>
            <a:custGeom>
              <a:avLst/>
              <a:gdLst>
                <a:gd name="connsiteX0" fmla="*/ 49315 w 53672"/>
                <a:gd name="connsiteY0" fmla="*/ 6974 h 122349"/>
                <a:gd name="connsiteX1" fmla="*/ 42229 w 53672"/>
                <a:gd name="connsiteY1" fmla="*/ 66 h 122349"/>
                <a:gd name="connsiteX2" fmla="*/ 32310 w 53672"/>
                <a:gd name="connsiteY2" fmla="*/ 10065 h 122349"/>
                <a:gd name="connsiteX3" fmla="*/ 39395 w 53672"/>
                <a:gd name="connsiteY3" fmla="*/ 16973 h 122349"/>
                <a:gd name="connsiteX4" fmla="*/ 49315 w 53672"/>
                <a:gd name="connsiteY4" fmla="*/ 6974 h 122349"/>
                <a:gd name="connsiteX5" fmla="*/ 13179 w 53672"/>
                <a:gd name="connsiteY5" fmla="*/ 99327 h 122349"/>
                <a:gd name="connsiteX6" fmla="*/ 11585 w 53672"/>
                <a:gd name="connsiteY6" fmla="*/ 106963 h 122349"/>
                <a:gd name="connsiteX7" fmla="*/ 28413 w 53672"/>
                <a:gd name="connsiteY7" fmla="*/ 122415 h 122349"/>
                <a:gd name="connsiteX8" fmla="*/ 53920 w 53672"/>
                <a:gd name="connsiteY8" fmla="*/ 94600 h 122349"/>
                <a:gd name="connsiteX9" fmla="*/ 51086 w 53672"/>
                <a:gd name="connsiteY9" fmla="*/ 92237 h 122349"/>
                <a:gd name="connsiteX10" fmla="*/ 47721 w 53672"/>
                <a:gd name="connsiteY10" fmla="*/ 95328 h 122349"/>
                <a:gd name="connsiteX11" fmla="*/ 28944 w 53672"/>
                <a:gd name="connsiteY11" fmla="*/ 117325 h 122349"/>
                <a:gd name="connsiteX12" fmla="*/ 24516 w 53672"/>
                <a:gd name="connsiteY12" fmla="*/ 110962 h 122349"/>
                <a:gd name="connsiteX13" fmla="*/ 27350 w 53672"/>
                <a:gd name="connsiteY13" fmla="*/ 99327 h 122349"/>
                <a:gd name="connsiteX14" fmla="*/ 33018 w 53672"/>
                <a:gd name="connsiteY14" fmla="*/ 84783 h 122349"/>
                <a:gd name="connsiteX15" fmla="*/ 41698 w 53672"/>
                <a:gd name="connsiteY15" fmla="*/ 61695 h 122349"/>
                <a:gd name="connsiteX16" fmla="*/ 42761 w 53672"/>
                <a:gd name="connsiteY16" fmla="*/ 55878 h 122349"/>
                <a:gd name="connsiteX17" fmla="*/ 25933 w 53672"/>
                <a:gd name="connsiteY17" fmla="*/ 40425 h 122349"/>
                <a:gd name="connsiteX18" fmla="*/ 248 w 53672"/>
                <a:gd name="connsiteY18" fmla="*/ 68240 h 122349"/>
                <a:gd name="connsiteX19" fmla="*/ 3260 w 53672"/>
                <a:gd name="connsiteY19" fmla="*/ 70603 h 122349"/>
                <a:gd name="connsiteX20" fmla="*/ 6448 w 53672"/>
                <a:gd name="connsiteY20" fmla="*/ 67694 h 122349"/>
                <a:gd name="connsiteX21" fmla="*/ 25402 w 53672"/>
                <a:gd name="connsiteY21" fmla="*/ 45515 h 122349"/>
                <a:gd name="connsiteX22" fmla="*/ 29830 w 53672"/>
                <a:gd name="connsiteY22" fmla="*/ 51878 h 122349"/>
                <a:gd name="connsiteX23" fmla="*/ 24339 w 53672"/>
                <a:gd name="connsiteY23" fmla="*/ 70058 h 122349"/>
                <a:gd name="connsiteX24" fmla="*/ 13179 w 53672"/>
                <a:gd name="connsiteY24" fmla="*/ 99327 h 122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22349">
                  <a:moveTo>
                    <a:pt x="49315" y="6974"/>
                  </a:moveTo>
                  <a:cubicBezTo>
                    <a:pt x="49315" y="4065"/>
                    <a:pt x="47189" y="66"/>
                    <a:pt x="42229" y="66"/>
                  </a:cubicBezTo>
                  <a:cubicBezTo>
                    <a:pt x="37447" y="66"/>
                    <a:pt x="32310" y="4793"/>
                    <a:pt x="32310" y="10065"/>
                  </a:cubicBezTo>
                  <a:cubicBezTo>
                    <a:pt x="32310" y="13155"/>
                    <a:pt x="34613" y="16973"/>
                    <a:pt x="39395" y="16973"/>
                  </a:cubicBezTo>
                  <a:cubicBezTo>
                    <a:pt x="44532" y="16973"/>
                    <a:pt x="49315" y="11883"/>
                    <a:pt x="49315" y="6974"/>
                  </a:cubicBezTo>
                  <a:close/>
                  <a:moveTo>
                    <a:pt x="13179" y="99327"/>
                  </a:moveTo>
                  <a:cubicBezTo>
                    <a:pt x="12471" y="101690"/>
                    <a:pt x="11585" y="103872"/>
                    <a:pt x="11585" y="106963"/>
                  </a:cubicBezTo>
                  <a:cubicBezTo>
                    <a:pt x="11585" y="115507"/>
                    <a:pt x="18670" y="122415"/>
                    <a:pt x="28413" y="122415"/>
                  </a:cubicBezTo>
                  <a:cubicBezTo>
                    <a:pt x="46126" y="122415"/>
                    <a:pt x="53920" y="97327"/>
                    <a:pt x="53920" y="94600"/>
                  </a:cubicBezTo>
                  <a:cubicBezTo>
                    <a:pt x="53920" y="92237"/>
                    <a:pt x="51618" y="92237"/>
                    <a:pt x="51086" y="92237"/>
                  </a:cubicBezTo>
                  <a:cubicBezTo>
                    <a:pt x="48606" y="92237"/>
                    <a:pt x="48429" y="93328"/>
                    <a:pt x="47721" y="95328"/>
                  </a:cubicBezTo>
                  <a:cubicBezTo>
                    <a:pt x="43647" y="109871"/>
                    <a:pt x="35853" y="117325"/>
                    <a:pt x="28944" y="117325"/>
                  </a:cubicBezTo>
                  <a:cubicBezTo>
                    <a:pt x="25402" y="117325"/>
                    <a:pt x="24516" y="114962"/>
                    <a:pt x="24516" y="110962"/>
                  </a:cubicBezTo>
                  <a:cubicBezTo>
                    <a:pt x="24516" y="106781"/>
                    <a:pt x="25756" y="103327"/>
                    <a:pt x="27350" y="99327"/>
                  </a:cubicBezTo>
                  <a:cubicBezTo>
                    <a:pt x="29121" y="94419"/>
                    <a:pt x="31070" y="89510"/>
                    <a:pt x="33018" y="84783"/>
                  </a:cubicBezTo>
                  <a:cubicBezTo>
                    <a:pt x="34613" y="80420"/>
                    <a:pt x="40990" y="63877"/>
                    <a:pt x="41698" y="61695"/>
                  </a:cubicBezTo>
                  <a:cubicBezTo>
                    <a:pt x="42229" y="59877"/>
                    <a:pt x="42761" y="57696"/>
                    <a:pt x="42761" y="55878"/>
                  </a:cubicBezTo>
                  <a:cubicBezTo>
                    <a:pt x="42761" y="47333"/>
                    <a:pt x="35675" y="40425"/>
                    <a:pt x="25933" y="40425"/>
                  </a:cubicBezTo>
                  <a:cubicBezTo>
                    <a:pt x="8397" y="40425"/>
                    <a:pt x="248" y="65149"/>
                    <a:pt x="248" y="68240"/>
                  </a:cubicBezTo>
                  <a:cubicBezTo>
                    <a:pt x="248" y="70603"/>
                    <a:pt x="2728" y="70603"/>
                    <a:pt x="3260" y="70603"/>
                  </a:cubicBezTo>
                  <a:cubicBezTo>
                    <a:pt x="5739" y="70603"/>
                    <a:pt x="5917" y="69694"/>
                    <a:pt x="6448" y="67694"/>
                  </a:cubicBezTo>
                  <a:cubicBezTo>
                    <a:pt x="11054" y="52060"/>
                    <a:pt x="18848" y="45515"/>
                    <a:pt x="25402" y="45515"/>
                  </a:cubicBezTo>
                  <a:cubicBezTo>
                    <a:pt x="28236" y="45515"/>
                    <a:pt x="29830" y="46969"/>
                    <a:pt x="29830" y="51878"/>
                  </a:cubicBezTo>
                  <a:cubicBezTo>
                    <a:pt x="29830" y="56059"/>
                    <a:pt x="28767" y="58786"/>
                    <a:pt x="24339" y="70058"/>
                  </a:cubicBezTo>
                  <a:lnTo>
                    <a:pt x="13179" y="99327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EBB1A813-154F-558F-E8E0-45D99890D21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705593" y="6740834"/>
              <a:ext cx="253557" cy="177382"/>
            </a:xfrm>
            <a:custGeom>
              <a:avLst/>
              <a:gdLst>
                <a:gd name="connsiteX0" fmla="*/ 223952 w 253557"/>
                <a:gd name="connsiteY0" fmla="*/ 20061 h 177382"/>
                <a:gd name="connsiteX1" fmla="*/ 245714 w 253557"/>
                <a:gd name="connsiteY1" fmla="*/ 8114 h 177382"/>
                <a:gd name="connsiteX2" fmla="*/ 253812 w 253557"/>
                <a:gd name="connsiteY2" fmla="*/ 2920 h 177382"/>
                <a:gd name="connsiteX3" fmla="*/ 246979 w 253557"/>
                <a:gd name="connsiteY3" fmla="*/ 63 h 177382"/>
                <a:gd name="connsiteX4" fmla="*/ 213576 w 253557"/>
                <a:gd name="connsiteY4" fmla="*/ 63 h 177382"/>
                <a:gd name="connsiteX5" fmla="*/ 203707 w 253557"/>
                <a:gd name="connsiteY5" fmla="*/ 4998 h 177382"/>
                <a:gd name="connsiteX6" fmla="*/ 111344 w 253557"/>
                <a:gd name="connsiteY6" fmla="*/ 153033 h 177382"/>
                <a:gd name="connsiteX7" fmla="*/ 91606 w 253557"/>
                <a:gd name="connsiteY7" fmla="*/ 6037 h 177382"/>
                <a:gd name="connsiteX8" fmla="*/ 83761 w 253557"/>
                <a:gd name="connsiteY8" fmla="*/ 63 h 177382"/>
                <a:gd name="connsiteX9" fmla="*/ 49093 w 253557"/>
                <a:gd name="connsiteY9" fmla="*/ 63 h 177382"/>
                <a:gd name="connsiteX10" fmla="*/ 41502 w 253557"/>
                <a:gd name="connsiteY10" fmla="*/ 4998 h 177382"/>
                <a:gd name="connsiteX11" fmla="*/ 48840 w 253557"/>
                <a:gd name="connsiteY11" fmla="*/ 8114 h 177382"/>
                <a:gd name="connsiteX12" fmla="*/ 59721 w 253557"/>
                <a:gd name="connsiteY12" fmla="*/ 8634 h 177382"/>
                <a:gd name="connsiteX13" fmla="*/ 65288 w 253557"/>
                <a:gd name="connsiteY13" fmla="*/ 12789 h 177382"/>
                <a:gd name="connsiteX14" fmla="*/ 64276 w 253557"/>
                <a:gd name="connsiteY14" fmla="*/ 17723 h 177382"/>
                <a:gd name="connsiteX15" fmla="*/ 32139 w 253557"/>
                <a:gd name="connsiteY15" fmla="*/ 149916 h 177382"/>
                <a:gd name="connsiteX16" fmla="*/ 4809 w 253557"/>
                <a:gd name="connsiteY16" fmla="*/ 169394 h 177382"/>
                <a:gd name="connsiteX17" fmla="*/ 254 w 253557"/>
                <a:gd name="connsiteY17" fmla="*/ 174329 h 177382"/>
                <a:gd name="connsiteX18" fmla="*/ 3797 w 253557"/>
                <a:gd name="connsiteY18" fmla="*/ 177445 h 177382"/>
                <a:gd name="connsiteX19" fmla="*/ 29102 w 253557"/>
                <a:gd name="connsiteY19" fmla="*/ 176666 h 177382"/>
                <a:gd name="connsiteX20" fmla="*/ 55166 w 253557"/>
                <a:gd name="connsiteY20" fmla="*/ 177445 h 177382"/>
                <a:gd name="connsiteX21" fmla="*/ 59721 w 253557"/>
                <a:gd name="connsiteY21" fmla="*/ 172251 h 177382"/>
                <a:gd name="connsiteX22" fmla="*/ 55166 w 253557"/>
                <a:gd name="connsiteY22" fmla="*/ 169394 h 177382"/>
                <a:gd name="connsiteX23" fmla="*/ 37959 w 253557"/>
                <a:gd name="connsiteY23" fmla="*/ 157967 h 177382"/>
                <a:gd name="connsiteX24" fmla="*/ 38971 w 253557"/>
                <a:gd name="connsiteY24" fmla="*/ 151994 h 177382"/>
                <a:gd name="connsiteX25" fmla="*/ 73386 w 253557"/>
                <a:gd name="connsiteY25" fmla="*/ 10452 h 177382"/>
                <a:gd name="connsiteX26" fmla="*/ 73639 w 253557"/>
                <a:gd name="connsiteY26" fmla="*/ 10452 h 177382"/>
                <a:gd name="connsiteX27" fmla="*/ 95401 w 253557"/>
                <a:gd name="connsiteY27" fmla="*/ 171472 h 177382"/>
                <a:gd name="connsiteX28" fmla="*/ 99197 w 253557"/>
                <a:gd name="connsiteY28" fmla="*/ 177445 h 177382"/>
                <a:gd name="connsiteX29" fmla="*/ 104764 w 253557"/>
                <a:gd name="connsiteY29" fmla="*/ 172771 h 177382"/>
                <a:gd name="connsiteX30" fmla="*/ 206997 w 253557"/>
                <a:gd name="connsiteY30" fmla="*/ 8374 h 177382"/>
                <a:gd name="connsiteX31" fmla="*/ 207250 w 253557"/>
                <a:gd name="connsiteY31" fmla="*/ 8374 h 177382"/>
                <a:gd name="connsiteX32" fmla="*/ 171064 w 253557"/>
                <a:gd name="connsiteY32" fmla="*/ 157188 h 177382"/>
                <a:gd name="connsiteX33" fmla="*/ 148036 w 253557"/>
                <a:gd name="connsiteY33" fmla="*/ 169394 h 177382"/>
                <a:gd name="connsiteX34" fmla="*/ 140951 w 253557"/>
                <a:gd name="connsiteY34" fmla="*/ 174329 h 177382"/>
                <a:gd name="connsiteX35" fmla="*/ 144746 w 253557"/>
                <a:gd name="connsiteY35" fmla="*/ 177445 h 177382"/>
                <a:gd name="connsiteX36" fmla="*/ 176125 w 253557"/>
                <a:gd name="connsiteY36" fmla="*/ 176666 h 177382"/>
                <a:gd name="connsiteX37" fmla="*/ 207756 w 253557"/>
                <a:gd name="connsiteY37" fmla="*/ 177445 h 177382"/>
                <a:gd name="connsiteX38" fmla="*/ 212564 w 253557"/>
                <a:gd name="connsiteY38" fmla="*/ 172251 h 177382"/>
                <a:gd name="connsiteX39" fmla="*/ 205479 w 253557"/>
                <a:gd name="connsiteY39" fmla="*/ 169394 h 177382"/>
                <a:gd name="connsiteX40" fmla="*/ 189030 w 253557"/>
                <a:gd name="connsiteY40" fmla="*/ 164720 h 177382"/>
                <a:gd name="connsiteX41" fmla="*/ 190296 w 253557"/>
                <a:gd name="connsiteY41" fmla="*/ 158486 h 177382"/>
                <a:gd name="connsiteX42" fmla="*/ 223952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952" y="20061"/>
                  </a:moveTo>
                  <a:cubicBezTo>
                    <a:pt x="226229" y="10711"/>
                    <a:pt x="226735" y="8114"/>
                    <a:pt x="245714" y="8114"/>
                  </a:cubicBezTo>
                  <a:cubicBezTo>
                    <a:pt x="251534" y="8114"/>
                    <a:pt x="253812" y="8114"/>
                    <a:pt x="253812" y="2920"/>
                  </a:cubicBezTo>
                  <a:cubicBezTo>
                    <a:pt x="253812" y="63"/>
                    <a:pt x="251281" y="63"/>
                    <a:pt x="246979" y="63"/>
                  </a:cubicBezTo>
                  <a:lnTo>
                    <a:pt x="213576" y="63"/>
                  </a:lnTo>
                  <a:cubicBezTo>
                    <a:pt x="206997" y="63"/>
                    <a:pt x="206744" y="63"/>
                    <a:pt x="203707" y="4998"/>
                  </a:cubicBezTo>
                  <a:lnTo>
                    <a:pt x="111344" y="153033"/>
                  </a:lnTo>
                  <a:lnTo>
                    <a:pt x="91606" y="6037"/>
                  </a:lnTo>
                  <a:cubicBezTo>
                    <a:pt x="90847" y="63"/>
                    <a:pt x="90340" y="63"/>
                    <a:pt x="83761" y="63"/>
                  </a:cubicBezTo>
                  <a:lnTo>
                    <a:pt x="49093" y="63"/>
                  </a:lnTo>
                  <a:cubicBezTo>
                    <a:pt x="44285" y="63"/>
                    <a:pt x="41502" y="63"/>
                    <a:pt x="41502" y="4998"/>
                  </a:cubicBezTo>
                  <a:cubicBezTo>
                    <a:pt x="41502" y="8114"/>
                    <a:pt x="43779" y="8114"/>
                    <a:pt x="48840" y="8114"/>
                  </a:cubicBezTo>
                  <a:cubicBezTo>
                    <a:pt x="52130" y="8114"/>
                    <a:pt x="56685" y="8374"/>
                    <a:pt x="59721" y="8634"/>
                  </a:cubicBezTo>
                  <a:cubicBezTo>
                    <a:pt x="63770" y="9153"/>
                    <a:pt x="65288" y="9932"/>
                    <a:pt x="65288" y="12789"/>
                  </a:cubicBezTo>
                  <a:cubicBezTo>
                    <a:pt x="65288" y="13828"/>
                    <a:pt x="65035" y="14607"/>
                    <a:pt x="64276" y="17723"/>
                  </a:cubicBezTo>
                  <a:lnTo>
                    <a:pt x="32139" y="149916"/>
                  </a:lnTo>
                  <a:cubicBezTo>
                    <a:pt x="29608" y="160304"/>
                    <a:pt x="25306" y="168615"/>
                    <a:pt x="4809" y="169394"/>
                  </a:cubicBezTo>
                  <a:cubicBezTo>
                    <a:pt x="3544" y="169394"/>
                    <a:pt x="254" y="169654"/>
                    <a:pt x="254" y="174329"/>
                  </a:cubicBezTo>
                  <a:cubicBezTo>
                    <a:pt x="254" y="176666"/>
                    <a:pt x="1773" y="177445"/>
                    <a:pt x="3797" y="177445"/>
                  </a:cubicBezTo>
                  <a:cubicBezTo>
                    <a:pt x="11895" y="177445"/>
                    <a:pt x="20751" y="176666"/>
                    <a:pt x="29102" y="176666"/>
                  </a:cubicBezTo>
                  <a:cubicBezTo>
                    <a:pt x="37706" y="176666"/>
                    <a:pt x="46816" y="177445"/>
                    <a:pt x="55166" y="177445"/>
                  </a:cubicBezTo>
                  <a:cubicBezTo>
                    <a:pt x="56432" y="177445"/>
                    <a:pt x="59721" y="177445"/>
                    <a:pt x="59721" y="172251"/>
                  </a:cubicBezTo>
                  <a:cubicBezTo>
                    <a:pt x="59721" y="169394"/>
                    <a:pt x="56938" y="169394"/>
                    <a:pt x="55166" y="169394"/>
                  </a:cubicBezTo>
                  <a:cubicBezTo>
                    <a:pt x="40742" y="169135"/>
                    <a:pt x="37959" y="163940"/>
                    <a:pt x="37959" y="157967"/>
                  </a:cubicBezTo>
                  <a:cubicBezTo>
                    <a:pt x="37959" y="156149"/>
                    <a:pt x="38212" y="154851"/>
                    <a:pt x="38971" y="151994"/>
                  </a:cubicBezTo>
                  <a:lnTo>
                    <a:pt x="73386" y="10452"/>
                  </a:lnTo>
                  <a:lnTo>
                    <a:pt x="73639" y="10452"/>
                  </a:lnTo>
                  <a:lnTo>
                    <a:pt x="95401" y="171472"/>
                  </a:lnTo>
                  <a:cubicBezTo>
                    <a:pt x="95908" y="174589"/>
                    <a:pt x="96161" y="177445"/>
                    <a:pt x="99197" y="177445"/>
                  </a:cubicBezTo>
                  <a:cubicBezTo>
                    <a:pt x="101981" y="177445"/>
                    <a:pt x="103499" y="174589"/>
                    <a:pt x="104764" y="172771"/>
                  </a:cubicBezTo>
                  <a:lnTo>
                    <a:pt x="206997" y="8374"/>
                  </a:lnTo>
                  <a:lnTo>
                    <a:pt x="207250" y="8374"/>
                  </a:lnTo>
                  <a:lnTo>
                    <a:pt x="171064" y="157188"/>
                  </a:lnTo>
                  <a:cubicBezTo>
                    <a:pt x="168533" y="167317"/>
                    <a:pt x="168027" y="169394"/>
                    <a:pt x="148036" y="169394"/>
                  </a:cubicBezTo>
                  <a:cubicBezTo>
                    <a:pt x="143734" y="169394"/>
                    <a:pt x="140951" y="169394"/>
                    <a:pt x="140951" y="174329"/>
                  </a:cubicBezTo>
                  <a:cubicBezTo>
                    <a:pt x="140951" y="177445"/>
                    <a:pt x="143987" y="177445"/>
                    <a:pt x="144746" y="177445"/>
                  </a:cubicBezTo>
                  <a:cubicBezTo>
                    <a:pt x="151832" y="177445"/>
                    <a:pt x="169039" y="176666"/>
                    <a:pt x="176125" y="176666"/>
                  </a:cubicBezTo>
                  <a:cubicBezTo>
                    <a:pt x="186500" y="176666"/>
                    <a:pt x="197381" y="177445"/>
                    <a:pt x="207756" y="177445"/>
                  </a:cubicBezTo>
                  <a:cubicBezTo>
                    <a:pt x="209275" y="177445"/>
                    <a:pt x="212564" y="177445"/>
                    <a:pt x="212564" y="172251"/>
                  </a:cubicBezTo>
                  <a:cubicBezTo>
                    <a:pt x="212564" y="169394"/>
                    <a:pt x="210287" y="169394"/>
                    <a:pt x="205479" y="169394"/>
                  </a:cubicBezTo>
                  <a:cubicBezTo>
                    <a:pt x="196116" y="169394"/>
                    <a:pt x="189030" y="169394"/>
                    <a:pt x="189030" y="164720"/>
                  </a:cubicBezTo>
                  <a:cubicBezTo>
                    <a:pt x="189030" y="163681"/>
                    <a:pt x="189030" y="163161"/>
                    <a:pt x="190296" y="158486"/>
                  </a:cubicBezTo>
                  <a:lnTo>
                    <a:pt x="223952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E34109FE-DADF-47DC-8AD5-2FC8ABFBA1F0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979740" y="6697803"/>
              <a:ext cx="71740" cy="127985"/>
            </a:xfrm>
            <a:custGeom>
              <a:avLst/>
              <a:gdLst>
                <a:gd name="connsiteX0" fmla="*/ 35338 w 71740"/>
                <a:gd name="connsiteY0" fmla="*/ 5514 h 127985"/>
                <a:gd name="connsiteX1" fmla="*/ 36046 w 71740"/>
                <a:gd name="connsiteY1" fmla="*/ 2605 h 127985"/>
                <a:gd name="connsiteX2" fmla="*/ 33212 w 71740"/>
                <a:gd name="connsiteY2" fmla="*/ 60 h 127985"/>
                <a:gd name="connsiteX3" fmla="*/ 10539 w 71740"/>
                <a:gd name="connsiteY3" fmla="*/ 1878 h 127985"/>
                <a:gd name="connsiteX4" fmla="*/ 6642 w 71740"/>
                <a:gd name="connsiteY4" fmla="*/ 6059 h 127985"/>
                <a:gd name="connsiteX5" fmla="*/ 11247 w 71740"/>
                <a:gd name="connsiteY5" fmla="*/ 8604 h 127985"/>
                <a:gd name="connsiteX6" fmla="*/ 19750 w 71740"/>
                <a:gd name="connsiteY6" fmla="*/ 11331 h 127985"/>
                <a:gd name="connsiteX7" fmla="*/ 16916 w 71740"/>
                <a:gd name="connsiteY7" fmla="*/ 24057 h 127985"/>
                <a:gd name="connsiteX8" fmla="*/ 12842 w 71740"/>
                <a:gd name="connsiteY8" fmla="*/ 40782 h 127985"/>
                <a:gd name="connsiteX9" fmla="*/ 1151 w 71740"/>
                <a:gd name="connsiteY9" fmla="*/ 89140 h 127985"/>
                <a:gd name="connsiteX10" fmla="*/ 265 w 71740"/>
                <a:gd name="connsiteY10" fmla="*/ 98048 h 127985"/>
                <a:gd name="connsiteX11" fmla="*/ 26304 w 71740"/>
                <a:gd name="connsiteY11" fmla="*/ 128045 h 127985"/>
                <a:gd name="connsiteX12" fmla="*/ 72005 w 71740"/>
                <a:gd name="connsiteY12" fmla="*/ 76414 h 127985"/>
                <a:gd name="connsiteX13" fmla="*/ 45435 w 71740"/>
                <a:gd name="connsiteY13" fmla="*/ 46054 h 127985"/>
                <a:gd name="connsiteX14" fmla="*/ 23115 w 71740"/>
                <a:gd name="connsiteY14" fmla="*/ 56053 h 127985"/>
                <a:gd name="connsiteX15" fmla="*/ 35338 w 71740"/>
                <a:gd name="connsiteY15" fmla="*/ 5514 h 127985"/>
                <a:gd name="connsiteX16" fmla="*/ 26481 w 71740"/>
                <a:gd name="connsiteY16" fmla="*/ 122955 h 127985"/>
                <a:gd name="connsiteX17" fmla="*/ 12842 w 71740"/>
                <a:gd name="connsiteY17" fmla="*/ 104411 h 127985"/>
                <a:gd name="connsiteX18" fmla="*/ 19396 w 71740"/>
                <a:gd name="connsiteY18" fmla="*/ 70961 h 127985"/>
                <a:gd name="connsiteX19" fmla="*/ 23824 w 71740"/>
                <a:gd name="connsiteY19" fmla="*/ 63143 h 127985"/>
                <a:gd name="connsiteX20" fmla="*/ 44903 w 71740"/>
                <a:gd name="connsiteY20" fmla="*/ 51145 h 127985"/>
                <a:gd name="connsiteX21" fmla="*/ 57834 w 71740"/>
                <a:gd name="connsiteY21" fmla="*/ 68779 h 127985"/>
                <a:gd name="connsiteX22" fmla="*/ 48623 w 71740"/>
                <a:gd name="connsiteY22" fmla="*/ 105320 h 127985"/>
                <a:gd name="connsiteX23" fmla="*/ 26481 w 71740"/>
                <a:gd name="connsiteY23" fmla="*/ 122955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740" h="127985">
                  <a:moveTo>
                    <a:pt x="35338" y="5514"/>
                  </a:moveTo>
                  <a:cubicBezTo>
                    <a:pt x="35515" y="5150"/>
                    <a:pt x="36046" y="2787"/>
                    <a:pt x="36046" y="2605"/>
                  </a:cubicBezTo>
                  <a:cubicBezTo>
                    <a:pt x="36046" y="1696"/>
                    <a:pt x="35338" y="60"/>
                    <a:pt x="33212" y="60"/>
                  </a:cubicBezTo>
                  <a:cubicBezTo>
                    <a:pt x="29670" y="60"/>
                    <a:pt x="14967" y="1514"/>
                    <a:pt x="10539" y="1878"/>
                  </a:cubicBezTo>
                  <a:cubicBezTo>
                    <a:pt x="9122" y="2059"/>
                    <a:pt x="6642" y="2241"/>
                    <a:pt x="6642" y="6059"/>
                  </a:cubicBezTo>
                  <a:cubicBezTo>
                    <a:pt x="6642" y="8604"/>
                    <a:pt x="9122" y="8604"/>
                    <a:pt x="11247" y="8604"/>
                  </a:cubicBezTo>
                  <a:cubicBezTo>
                    <a:pt x="19750" y="8604"/>
                    <a:pt x="19750" y="9877"/>
                    <a:pt x="19750" y="11331"/>
                  </a:cubicBezTo>
                  <a:cubicBezTo>
                    <a:pt x="19750" y="12604"/>
                    <a:pt x="17979" y="19876"/>
                    <a:pt x="16916" y="24057"/>
                  </a:cubicBezTo>
                  <a:lnTo>
                    <a:pt x="12842" y="40782"/>
                  </a:lnTo>
                  <a:cubicBezTo>
                    <a:pt x="11247" y="46963"/>
                    <a:pt x="1505" y="86777"/>
                    <a:pt x="1151" y="89140"/>
                  </a:cubicBezTo>
                  <a:cubicBezTo>
                    <a:pt x="265" y="93503"/>
                    <a:pt x="265" y="95867"/>
                    <a:pt x="265" y="98048"/>
                  </a:cubicBezTo>
                  <a:cubicBezTo>
                    <a:pt x="265" y="116410"/>
                    <a:pt x="11602" y="128045"/>
                    <a:pt x="26304" y="128045"/>
                  </a:cubicBezTo>
                  <a:cubicBezTo>
                    <a:pt x="48446" y="128045"/>
                    <a:pt x="72005" y="103320"/>
                    <a:pt x="72005" y="76414"/>
                  </a:cubicBezTo>
                  <a:cubicBezTo>
                    <a:pt x="72005" y="55144"/>
                    <a:pt x="57657" y="46054"/>
                    <a:pt x="45435" y="46054"/>
                  </a:cubicBezTo>
                  <a:cubicBezTo>
                    <a:pt x="36224" y="46054"/>
                    <a:pt x="28430" y="51326"/>
                    <a:pt x="23115" y="56053"/>
                  </a:cubicBezTo>
                  <a:lnTo>
                    <a:pt x="35338" y="5514"/>
                  </a:lnTo>
                  <a:close/>
                  <a:moveTo>
                    <a:pt x="26481" y="122955"/>
                  </a:moveTo>
                  <a:cubicBezTo>
                    <a:pt x="17801" y="122955"/>
                    <a:pt x="12842" y="115137"/>
                    <a:pt x="12842" y="104411"/>
                  </a:cubicBezTo>
                  <a:cubicBezTo>
                    <a:pt x="12842" y="97685"/>
                    <a:pt x="14436" y="91504"/>
                    <a:pt x="19396" y="70961"/>
                  </a:cubicBezTo>
                  <a:cubicBezTo>
                    <a:pt x="20458" y="67506"/>
                    <a:pt x="20458" y="67143"/>
                    <a:pt x="23824" y="63143"/>
                  </a:cubicBezTo>
                  <a:cubicBezTo>
                    <a:pt x="30555" y="55144"/>
                    <a:pt x="38526" y="51145"/>
                    <a:pt x="44903" y="51145"/>
                  </a:cubicBezTo>
                  <a:cubicBezTo>
                    <a:pt x="51811" y="51145"/>
                    <a:pt x="57834" y="56417"/>
                    <a:pt x="57834" y="68779"/>
                  </a:cubicBezTo>
                  <a:cubicBezTo>
                    <a:pt x="57834" y="76233"/>
                    <a:pt x="53937" y="94776"/>
                    <a:pt x="48623" y="105320"/>
                  </a:cubicBezTo>
                  <a:cubicBezTo>
                    <a:pt x="44372" y="114228"/>
                    <a:pt x="35515" y="122955"/>
                    <a:pt x="26481" y="122955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878BC797-09CB-D427-F442-F7502FB3CEF3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940460" y="6865286"/>
              <a:ext cx="77762" cy="157618"/>
            </a:xfrm>
            <a:custGeom>
              <a:avLst/>
              <a:gdLst>
                <a:gd name="connsiteX0" fmla="*/ 78027 w 77762"/>
                <a:gd name="connsiteY0" fmla="*/ 6974 h 157618"/>
                <a:gd name="connsiteX1" fmla="*/ 70941 w 77762"/>
                <a:gd name="connsiteY1" fmla="*/ 66 h 157618"/>
                <a:gd name="connsiteX2" fmla="*/ 61021 w 77762"/>
                <a:gd name="connsiteY2" fmla="*/ 10065 h 157618"/>
                <a:gd name="connsiteX3" fmla="*/ 68107 w 77762"/>
                <a:gd name="connsiteY3" fmla="*/ 16973 h 157618"/>
                <a:gd name="connsiteX4" fmla="*/ 78027 w 77762"/>
                <a:gd name="connsiteY4" fmla="*/ 6974 h 157618"/>
                <a:gd name="connsiteX5" fmla="*/ 40474 w 77762"/>
                <a:gd name="connsiteY5" fmla="*/ 129505 h 157618"/>
                <a:gd name="connsiteX6" fmla="*/ 17623 w 77762"/>
                <a:gd name="connsiteY6" fmla="*/ 152594 h 157618"/>
                <a:gd name="connsiteX7" fmla="*/ 11246 w 77762"/>
                <a:gd name="connsiteY7" fmla="*/ 151503 h 157618"/>
                <a:gd name="connsiteX8" fmla="*/ 17269 w 77762"/>
                <a:gd name="connsiteY8" fmla="*/ 142231 h 157618"/>
                <a:gd name="connsiteX9" fmla="*/ 10361 w 77762"/>
                <a:gd name="connsiteY9" fmla="*/ 135505 h 157618"/>
                <a:gd name="connsiteX10" fmla="*/ 264 w 77762"/>
                <a:gd name="connsiteY10" fmla="*/ 146231 h 157618"/>
                <a:gd name="connsiteX11" fmla="*/ 17800 w 77762"/>
                <a:gd name="connsiteY11" fmla="*/ 157684 h 157618"/>
                <a:gd name="connsiteX12" fmla="*/ 54645 w 77762"/>
                <a:gd name="connsiteY12" fmla="*/ 128960 h 157618"/>
                <a:gd name="connsiteX13" fmla="*/ 70587 w 77762"/>
                <a:gd name="connsiteY13" fmla="*/ 63877 h 157618"/>
                <a:gd name="connsiteX14" fmla="*/ 71472 w 77762"/>
                <a:gd name="connsiteY14" fmla="*/ 57514 h 157618"/>
                <a:gd name="connsiteX15" fmla="*/ 52519 w 77762"/>
                <a:gd name="connsiteY15" fmla="*/ 40425 h 157618"/>
                <a:gd name="connsiteX16" fmla="*/ 21520 w 77762"/>
                <a:gd name="connsiteY16" fmla="*/ 68240 h 157618"/>
                <a:gd name="connsiteX17" fmla="*/ 24531 w 77762"/>
                <a:gd name="connsiteY17" fmla="*/ 70603 h 157618"/>
                <a:gd name="connsiteX18" fmla="*/ 28074 w 77762"/>
                <a:gd name="connsiteY18" fmla="*/ 67331 h 157618"/>
                <a:gd name="connsiteX19" fmla="*/ 51988 w 77762"/>
                <a:gd name="connsiteY19" fmla="*/ 45515 h 157618"/>
                <a:gd name="connsiteX20" fmla="*/ 58010 w 77762"/>
                <a:gd name="connsiteY20" fmla="*/ 54423 h 157618"/>
                <a:gd name="connsiteX21" fmla="*/ 57479 w 77762"/>
                <a:gd name="connsiteY21" fmla="*/ 59877 h 157618"/>
                <a:gd name="connsiteX22" fmla="*/ 40474 w 77762"/>
                <a:gd name="connsiteY22" fmla="*/ 129505 h 1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7618">
                  <a:moveTo>
                    <a:pt x="78027" y="6974"/>
                  </a:moveTo>
                  <a:cubicBezTo>
                    <a:pt x="78027" y="3884"/>
                    <a:pt x="75724" y="66"/>
                    <a:pt x="70941" y="66"/>
                  </a:cubicBezTo>
                  <a:cubicBezTo>
                    <a:pt x="65804" y="66"/>
                    <a:pt x="61021" y="5156"/>
                    <a:pt x="61021" y="10065"/>
                  </a:cubicBezTo>
                  <a:cubicBezTo>
                    <a:pt x="61021" y="12973"/>
                    <a:pt x="63147" y="16973"/>
                    <a:pt x="68107" y="16973"/>
                  </a:cubicBezTo>
                  <a:cubicBezTo>
                    <a:pt x="72890" y="16973"/>
                    <a:pt x="78027" y="12246"/>
                    <a:pt x="78027" y="6974"/>
                  </a:cubicBezTo>
                  <a:close/>
                  <a:moveTo>
                    <a:pt x="40474" y="129505"/>
                  </a:moveTo>
                  <a:cubicBezTo>
                    <a:pt x="37462" y="142049"/>
                    <a:pt x="28074" y="152594"/>
                    <a:pt x="17623" y="152594"/>
                  </a:cubicBezTo>
                  <a:cubicBezTo>
                    <a:pt x="15320" y="152594"/>
                    <a:pt x="13195" y="152230"/>
                    <a:pt x="11246" y="151503"/>
                  </a:cubicBezTo>
                  <a:cubicBezTo>
                    <a:pt x="15852" y="149321"/>
                    <a:pt x="17269" y="144958"/>
                    <a:pt x="17269" y="142231"/>
                  </a:cubicBezTo>
                  <a:cubicBezTo>
                    <a:pt x="17269" y="137868"/>
                    <a:pt x="13903" y="135505"/>
                    <a:pt x="10361" y="135505"/>
                  </a:cubicBezTo>
                  <a:cubicBezTo>
                    <a:pt x="4869" y="135505"/>
                    <a:pt x="264" y="140413"/>
                    <a:pt x="264" y="146231"/>
                  </a:cubicBezTo>
                  <a:cubicBezTo>
                    <a:pt x="264" y="153139"/>
                    <a:pt x="7172" y="157684"/>
                    <a:pt x="17800" y="157684"/>
                  </a:cubicBezTo>
                  <a:cubicBezTo>
                    <a:pt x="28428" y="157684"/>
                    <a:pt x="49153" y="151139"/>
                    <a:pt x="54645" y="128960"/>
                  </a:cubicBezTo>
                  <a:lnTo>
                    <a:pt x="70587" y="63877"/>
                  </a:lnTo>
                  <a:cubicBezTo>
                    <a:pt x="71118" y="61877"/>
                    <a:pt x="71472" y="60241"/>
                    <a:pt x="71472" y="57514"/>
                  </a:cubicBezTo>
                  <a:cubicBezTo>
                    <a:pt x="71472" y="47515"/>
                    <a:pt x="63147" y="40425"/>
                    <a:pt x="52519" y="40425"/>
                  </a:cubicBezTo>
                  <a:cubicBezTo>
                    <a:pt x="32857" y="40425"/>
                    <a:pt x="21520" y="65695"/>
                    <a:pt x="21520" y="68240"/>
                  </a:cubicBezTo>
                  <a:cubicBezTo>
                    <a:pt x="21520" y="70603"/>
                    <a:pt x="24000" y="70603"/>
                    <a:pt x="24531" y="70603"/>
                  </a:cubicBezTo>
                  <a:cubicBezTo>
                    <a:pt x="26657" y="70603"/>
                    <a:pt x="26834" y="70058"/>
                    <a:pt x="28074" y="67331"/>
                  </a:cubicBezTo>
                  <a:cubicBezTo>
                    <a:pt x="32503" y="56787"/>
                    <a:pt x="41714" y="45515"/>
                    <a:pt x="51988" y="45515"/>
                  </a:cubicBezTo>
                  <a:cubicBezTo>
                    <a:pt x="56416" y="45515"/>
                    <a:pt x="58010" y="48606"/>
                    <a:pt x="58010" y="54423"/>
                  </a:cubicBezTo>
                  <a:cubicBezTo>
                    <a:pt x="58010" y="56423"/>
                    <a:pt x="57656" y="58968"/>
                    <a:pt x="57479" y="59877"/>
                  </a:cubicBezTo>
                  <a:lnTo>
                    <a:pt x="40474" y="129505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433D5CD8-58C9-30E4-7412-8C63AD6B157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080320" y="6740834"/>
              <a:ext cx="253557" cy="177382"/>
            </a:xfrm>
            <a:custGeom>
              <a:avLst/>
              <a:gdLst>
                <a:gd name="connsiteX0" fmla="*/ 223966 w 253557"/>
                <a:gd name="connsiteY0" fmla="*/ 20061 h 177382"/>
                <a:gd name="connsiteX1" fmla="*/ 245729 w 253557"/>
                <a:gd name="connsiteY1" fmla="*/ 8114 h 177382"/>
                <a:gd name="connsiteX2" fmla="*/ 253826 w 253557"/>
                <a:gd name="connsiteY2" fmla="*/ 2920 h 177382"/>
                <a:gd name="connsiteX3" fmla="*/ 246994 w 253557"/>
                <a:gd name="connsiteY3" fmla="*/ 63 h 177382"/>
                <a:gd name="connsiteX4" fmla="*/ 213591 w 253557"/>
                <a:gd name="connsiteY4" fmla="*/ 63 h 177382"/>
                <a:gd name="connsiteX5" fmla="*/ 203722 w 253557"/>
                <a:gd name="connsiteY5" fmla="*/ 4998 h 177382"/>
                <a:gd name="connsiteX6" fmla="*/ 111358 w 253557"/>
                <a:gd name="connsiteY6" fmla="*/ 153033 h 177382"/>
                <a:gd name="connsiteX7" fmla="*/ 91620 w 253557"/>
                <a:gd name="connsiteY7" fmla="*/ 6037 h 177382"/>
                <a:gd name="connsiteX8" fmla="*/ 83776 w 253557"/>
                <a:gd name="connsiteY8" fmla="*/ 63 h 177382"/>
                <a:gd name="connsiteX9" fmla="*/ 49108 w 253557"/>
                <a:gd name="connsiteY9" fmla="*/ 63 h 177382"/>
                <a:gd name="connsiteX10" fmla="*/ 41516 w 253557"/>
                <a:gd name="connsiteY10" fmla="*/ 4998 h 177382"/>
                <a:gd name="connsiteX11" fmla="*/ 48855 w 253557"/>
                <a:gd name="connsiteY11" fmla="*/ 8114 h 177382"/>
                <a:gd name="connsiteX12" fmla="*/ 59736 w 253557"/>
                <a:gd name="connsiteY12" fmla="*/ 8634 h 177382"/>
                <a:gd name="connsiteX13" fmla="*/ 65303 w 253557"/>
                <a:gd name="connsiteY13" fmla="*/ 12789 h 177382"/>
                <a:gd name="connsiteX14" fmla="*/ 64291 w 253557"/>
                <a:gd name="connsiteY14" fmla="*/ 17723 h 177382"/>
                <a:gd name="connsiteX15" fmla="*/ 32153 w 253557"/>
                <a:gd name="connsiteY15" fmla="*/ 149916 h 177382"/>
                <a:gd name="connsiteX16" fmla="*/ 4824 w 253557"/>
                <a:gd name="connsiteY16" fmla="*/ 169394 h 177382"/>
                <a:gd name="connsiteX17" fmla="*/ 269 w 253557"/>
                <a:gd name="connsiteY17" fmla="*/ 174329 h 177382"/>
                <a:gd name="connsiteX18" fmla="*/ 3812 w 253557"/>
                <a:gd name="connsiteY18" fmla="*/ 177445 h 177382"/>
                <a:gd name="connsiteX19" fmla="*/ 29117 w 253557"/>
                <a:gd name="connsiteY19" fmla="*/ 176666 h 177382"/>
                <a:gd name="connsiteX20" fmla="*/ 55181 w 253557"/>
                <a:gd name="connsiteY20" fmla="*/ 177445 h 177382"/>
                <a:gd name="connsiteX21" fmla="*/ 59736 w 253557"/>
                <a:gd name="connsiteY21" fmla="*/ 172251 h 177382"/>
                <a:gd name="connsiteX22" fmla="*/ 55181 w 253557"/>
                <a:gd name="connsiteY22" fmla="*/ 169394 h 177382"/>
                <a:gd name="connsiteX23" fmla="*/ 37974 w 253557"/>
                <a:gd name="connsiteY23" fmla="*/ 157967 h 177382"/>
                <a:gd name="connsiteX24" fmla="*/ 38986 w 253557"/>
                <a:gd name="connsiteY24" fmla="*/ 151994 h 177382"/>
                <a:gd name="connsiteX25" fmla="*/ 73401 w 253557"/>
                <a:gd name="connsiteY25" fmla="*/ 10452 h 177382"/>
                <a:gd name="connsiteX26" fmla="*/ 73654 w 253557"/>
                <a:gd name="connsiteY26" fmla="*/ 10452 h 177382"/>
                <a:gd name="connsiteX27" fmla="*/ 95416 w 253557"/>
                <a:gd name="connsiteY27" fmla="*/ 171472 h 177382"/>
                <a:gd name="connsiteX28" fmla="*/ 99212 w 253557"/>
                <a:gd name="connsiteY28" fmla="*/ 177445 h 177382"/>
                <a:gd name="connsiteX29" fmla="*/ 104779 w 253557"/>
                <a:gd name="connsiteY29" fmla="*/ 172771 h 177382"/>
                <a:gd name="connsiteX30" fmla="*/ 207012 w 253557"/>
                <a:gd name="connsiteY30" fmla="*/ 8374 h 177382"/>
                <a:gd name="connsiteX31" fmla="*/ 207265 w 253557"/>
                <a:gd name="connsiteY31" fmla="*/ 8374 h 177382"/>
                <a:gd name="connsiteX32" fmla="*/ 171079 w 253557"/>
                <a:gd name="connsiteY32" fmla="*/ 157188 h 177382"/>
                <a:gd name="connsiteX33" fmla="*/ 148051 w 253557"/>
                <a:gd name="connsiteY33" fmla="*/ 169394 h 177382"/>
                <a:gd name="connsiteX34" fmla="*/ 140965 w 253557"/>
                <a:gd name="connsiteY34" fmla="*/ 174329 h 177382"/>
                <a:gd name="connsiteX35" fmla="*/ 144761 w 253557"/>
                <a:gd name="connsiteY35" fmla="*/ 177445 h 177382"/>
                <a:gd name="connsiteX36" fmla="*/ 176140 w 253557"/>
                <a:gd name="connsiteY36" fmla="*/ 176666 h 177382"/>
                <a:gd name="connsiteX37" fmla="*/ 207771 w 253557"/>
                <a:gd name="connsiteY37" fmla="*/ 177445 h 177382"/>
                <a:gd name="connsiteX38" fmla="*/ 212579 w 253557"/>
                <a:gd name="connsiteY38" fmla="*/ 172251 h 177382"/>
                <a:gd name="connsiteX39" fmla="*/ 205494 w 253557"/>
                <a:gd name="connsiteY39" fmla="*/ 169394 h 177382"/>
                <a:gd name="connsiteX40" fmla="*/ 189045 w 253557"/>
                <a:gd name="connsiteY40" fmla="*/ 164720 h 177382"/>
                <a:gd name="connsiteX41" fmla="*/ 190310 w 253557"/>
                <a:gd name="connsiteY41" fmla="*/ 158486 h 177382"/>
                <a:gd name="connsiteX42" fmla="*/ 223966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966" y="20061"/>
                  </a:moveTo>
                  <a:cubicBezTo>
                    <a:pt x="226244" y="10711"/>
                    <a:pt x="226750" y="8114"/>
                    <a:pt x="245729" y="8114"/>
                  </a:cubicBezTo>
                  <a:cubicBezTo>
                    <a:pt x="251549" y="8114"/>
                    <a:pt x="253826" y="8114"/>
                    <a:pt x="253826" y="2920"/>
                  </a:cubicBezTo>
                  <a:cubicBezTo>
                    <a:pt x="253826" y="63"/>
                    <a:pt x="251296" y="63"/>
                    <a:pt x="246994" y="63"/>
                  </a:cubicBezTo>
                  <a:lnTo>
                    <a:pt x="213591" y="63"/>
                  </a:lnTo>
                  <a:cubicBezTo>
                    <a:pt x="207012" y="63"/>
                    <a:pt x="206759" y="63"/>
                    <a:pt x="203722" y="4998"/>
                  </a:cubicBezTo>
                  <a:lnTo>
                    <a:pt x="111358" y="153033"/>
                  </a:lnTo>
                  <a:lnTo>
                    <a:pt x="91620" y="6037"/>
                  </a:lnTo>
                  <a:cubicBezTo>
                    <a:pt x="90861" y="63"/>
                    <a:pt x="90355" y="63"/>
                    <a:pt x="83776" y="63"/>
                  </a:cubicBezTo>
                  <a:lnTo>
                    <a:pt x="49108" y="63"/>
                  </a:lnTo>
                  <a:cubicBezTo>
                    <a:pt x="44300" y="63"/>
                    <a:pt x="41516" y="63"/>
                    <a:pt x="41516" y="4998"/>
                  </a:cubicBezTo>
                  <a:cubicBezTo>
                    <a:pt x="41516" y="8114"/>
                    <a:pt x="43794" y="8114"/>
                    <a:pt x="48855" y="8114"/>
                  </a:cubicBezTo>
                  <a:cubicBezTo>
                    <a:pt x="52144" y="8114"/>
                    <a:pt x="56699" y="8374"/>
                    <a:pt x="59736" y="8634"/>
                  </a:cubicBezTo>
                  <a:cubicBezTo>
                    <a:pt x="63785" y="9153"/>
                    <a:pt x="65303" y="9932"/>
                    <a:pt x="65303" y="12789"/>
                  </a:cubicBezTo>
                  <a:cubicBezTo>
                    <a:pt x="65303" y="13828"/>
                    <a:pt x="65050" y="14607"/>
                    <a:pt x="64291" y="17723"/>
                  </a:cubicBezTo>
                  <a:lnTo>
                    <a:pt x="32153" y="149916"/>
                  </a:lnTo>
                  <a:cubicBezTo>
                    <a:pt x="29623" y="160304"/>
                    <a:pt x="25321" y="168615"/>
                    <a:pt x="4824" y="169394"/>
                  </a:cubicBezTo>
                  <a:cubicBezTo>
                    <a:pt x="3559" y="169394"/>
                    <a:pt x="269" y="169654"/>
                    <a:pt x="269" y="174329"/>
                  </a:cubicBezTo>
                  <a:cubicBezTo>
                    <a:pt x="269" y="176666"/>
                    <a:pt x="1787" y="177445"/>
                    <a:pt x="3812" y="177445"/>
                  </a:cubicBezTo>
                  <a:cubicBezTo>
                    <a:pt x="11909" y="177445"/>
                    <a:pt x="20766" y="176666"/>
                    <a:pt x="29117" y="176666"/>
                  </a:cubicBezTo>
                  <a:cubicBezTo>
                    <a:pt x="37721" y="176666"/>
                    <a:pt x="46830" y="177445"/>
                    <a:pt x="55181" y="177445"/>
                  </a:cubicBezTo>
                  <a:cubicBezTo>
                    <a:pt x="56446" y="177445"/>
                    <a:pt x="59736" y="177445"/>
                    <a:pt x="59736" y="172251"/>
                  </a:cubicBezTo>
                  <a:cubicBezTo>
                    <a:pt x="59736" y="169394"/>
                    <a:pt x="56952" y="169394"/>
                    <a:pt x="55181" y="169394"/>
                  </a:cubicBezTo>
                  <a:cubicBezTo>
                    <a:pt x="40757" y="169135"/>
                    <a:pt x="37974" y="163940"/>
                    <a:pt x="37974" y="157967"/>
                  </a:cubicBezTo>
                  <a:cubicBezTo>
                    <a:pt x="37974" y="156149"/>
                    <a:pt x="38227" y="154851"/>
                    <a:pt x="38986" y="151994"/>
                  </a:cubicBezTo>
                  <a:lnTo>
                    <a:pt x="73401" y="10452"/>
                  </a:lnTo>
                  <a:lnTo>
                    <a:pt x="73654" y="10452"/>
                  </a:lnTo>
                  <a:lnTo>
                    <a:pt x="95416" y="171472"/>
                  </a:lnTo>
                  <a:cubicBezTo>
                    <a:pt x="95922" y="174589"/>
                    <a:pt x="96175" y="177445"/>
                    <a:pt x="99212" y="177445"/>
                  </a:cubicBezTo>
                  <a:cubicBezTo>
                    <a:pt x="101996" y="177445"/>
                    <a:pt x="103514" y="174589"/>
                    <a:pt x="104779" y="172771"/>
                  </a:cubicBezTo>
                  <a:lnTo>
                    <a:pt x="207012" y="8374"/>
                  </a:lnTo>
                  <a:lnTo>
                    <a:pt x="207265" y="8374"/>
                  </a:lnTo>
                  <a:lnTo>
                    <a:pt x="171079" y="157188"/>
                  </a:lnTo>
                  <a:cubicBezTo>
                    <a:pt x="168548" y="167317"/>
                    <a:pt x="168042" y="169394"/>
                    <a:pt x="148051" y="169394"/>
                  </a:cubicBezTo>
                  <a:cubicBezTo>
                    <a:pt x="143749" y="169394"/>
                    <a:pt x="140965" y="169394"/>
                    <a:pt x="140965" y="174329"/>
                  </a:cubicBezTo>
                  <a:cubicBezTo>
                    <a:pt x="140965" y="177445"/>
                    <a:pt x="144002" y="177445"/>
                    <a:pt x="144761" y="177445"/>
                  </a:cubicBezTo>
                  <a:cubicBezTo>
                    <a:pt x="151847" y="177445"/>
                    <a:pt x="169054" y="176666"/>
                    <a:pt x="176140" y="176666"/>
                  </a:cubicBezTo>
                  <a:cubicBezTo>
                    <a:pt x="186515" y="176666"/>
                    <a:pt x="197396" y="177445"/>
                    <a:pt x="207771" y="177445"/>
                  </a:cubicBezTo>
                  <a:cubicBezTo>
                    <a:pt x="209289" y="177445"/>
                    <a:pt x="212579" y="177445"/>
                    <a:pt x="212579" y="172251"/>
                  </a:cubicBezTo>
                  <a:cubicBezTo>
                    <a:pt x="212579" y="169394"/>
                    <a:pt x="210301" y="169394"/>
                    <a:pt x="205494" y="169394"/>
                  </a:cubicBezTo>
                  <a:cubicBezTo>
                    <a:pt x="196131" y="169394"/>
                    <a:pt x="189045" y="169394"/>
                    <a:pt x="189045" y="164720"/>
                  </a:cubicBezTo>
                  <a:cubicBezTo>
                    <a:pt x="189045" y="163681"/>
                    <a:pt x="189045" y="163161"/>
                    <a:pt x="190310" y="158486"/>
                  </a:cubicBezTo>
                  <a:lnTo>
                    <a:pt x="223966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9FFB359E-91C9-F5F8-FAA9-AC90078B132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353758" y="6743797"/>
              <a:ext cx="76699" cy="81990"/>
            </a:xfrm>
            <a:custGeom>
              <a:avLst/>
              <a:gdLst>
                <a:gd name="connsiteX0" fmla="*/ 66883 w 76699"/>
                <a:gd name="connsiteY0" fmla="*/ 10604 h 81990"/>
                <a:gd name="connsiteX1" fmla="*/ 57849 w 76699"/>
                <a:gd name="connsiteY1" fmla="*/ 20784 h 81990"/>
                <a:gd name="connsiteX2" fmla="*/ 64757 w 76699"/>
                <a:gd name="connsiteY2" fmla="*/ 27511 h 81990"/>
                <a:gd name="connsiteX3" fmla="*/ 74854 w 76699"/>
                <a:gd name="connsiteY3" fmla="*/ 15876 h 81990"/>
                <a:gd name="connsiteX4" fmla="*/ 51472 w 76699"/>
                <a:gd name="connsiteY4" fmla="*/ 60 h 81990"/>
                <a:gd name="connsiteX5" fmla="*/ 280 w 76699"/>
                <a:gd name="connsiteY5" fmla="*/ 50417 h 81990"/>
                <a:gd name="connsiteX6" fmla="*/ 33050 w 76699"/>
                <a:gd name="connsiteY6" fmla="*/ 82050 h 81990"/>
                <a:gd name="connsiteX7" fmla="*/ 76980 w 76699"/>
                <a:gd name="connsiteY7" fmla="*/ 61507 h 81990"/>
                <a:gd name="connsiteX8" fmla="*/ 73968 w 76699"/>
                <a:gd name="connsiteY8" fmla="*/ 58416 h 81990"/>
                <a:gd name="connsiteX9" fmla="*/ 71134 w 76699"/>
                <a:gd name="connsiteY9" fmla="*/ 60234 h 81990"/>
                <a:gd name="connsiteX10" fmla="*/ 33404 w 76699"/>
                <a:gd name="connsiteY10" fmla="*/ 76960 h 81990"/>
                <a:gd name="connsiteX11" fmla="*/ 14982 w 76699"/>
                <a:gd name="connsiteY11" fmla="*/ 56780 h 81990"/>
                <a:gd name="connsiteX12" fmla="*/ 26673 w 76699"/>
                <a:gd name="connsiteY12" fmla="*/ 19148 h 81990"/>
                <a:gd name="connsiteX13" fmla="*/ 51472 w 76699"/>
                <a:gd name="connsiteY13" fmla="*/ 5150 h 81990"/>
                <a:gd name="connsiteX14" fmla="*/ 66883 w 76699"/>
                <a:gd name="connsiteY14" fmla="*/ 10604 h 8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699" h="81990">
                  <a:moveTo>
                    <a:pt x="66883" y="10604"/>
                  </a:moveTo>
                  <a:cubicBezTo>
                    <a:pt x="60506" y="11695"/>
                    <a:pt x="57849" y="16785"/>
                    <a:pt x="57849" y="20784"/>
                  </a:cubicBezTo>
                  <a:cubicBezTo>
                    <a:pt x="57849" y="25693"/>
                    <a:pt x="61569" y="27511"/>
                    <a:pt x="64757" y="27511"/>
                  </a:cubicBezTo>
                  <a:cubicBezTo>
                    <a:pt x="68654" y="27511"/>
                    <a:pt x="74854" y="24602"/>
                    <a:pt x="74854" y="15876"/>
                  </a:cubicBezTo>
                  <a:cubicBezTo>
                    <a:pt x="74854" y="3514"/>
                    <a:pt x="61037" y="60"/>
                    <a:pt x="51472" y="60"/>
                  </a:cubicBezTo>
                  <a:cubicBezTo>
                    <a:pt x="24902" y="60"/>
                    <a:pt x="280" y="25148"/>
                    <a:pt x="280" y="50417"/>
                  </a:cubicBezTo>
                  <a:cubicBezTo>
                    <a:pt x="280" y="66052"/>
                    <a:pt x="10908" y="82050"/>
                    <a:pt x="33050" y="82050"/>
                  </a:cubicBezTo>
                  <a:cubicBezTo>
                    <a:pt x="62986" y="82050"/>
                    <a:pt x="76980" y="64052"/>
                    <a:pt x="76980" y="61507"/>
                  </a:cubicBezTo>
                  <a:cubicBezTo>
                    <a:pt x="76980" y="60416"/>
                    <a:pt x="75385" y="58416"/>
                    <a:pt x="73968" y="58416"/>
                  </a:cubicBezTo>
                  <a:cubicBezTo>
                    <a:pt x="72905" y="58416"/>
                    <a:pt x="72551" y="58780"/>
                    <a:pt x="71134" y="60234"/>
                  </a:cubicBezTo>
                  <a:cubicBezTo>
                    <a:pt x="57317" y="76960"/>
                    <a:pt x="36593" y="76960"/>
                    <a:pt x="33404" y="76960"/>
                  </a:cubicBezTo>
                  <a:cubicBezTo>
                    <a:pt x="20650" y="76960"/>
                    <a:pt x="14982" y="68052"/>
                    <a:pt x="14982" y="56780"/>
                  </a:cubicBezTo>
                  <a:cubicBezTo>
                    <a:pt x="14982" y="51508"/>
                    <a:pt x="17462" y="31692"/>
                    <a:pt x="26673" y="19148"/>
                  </a:cubicBezTo>
                  <a:cubicBezTo>
                    <a:pt x="33404" y="10240"/>
                    <a:pt x="42615" y="5150"/>
                    <a:pt x="51472" y="5150"/>
                  </a:cubicBezTo>
                  <a:cubicBezTo>
                    <a:pt x="53952" y="5150"/>
                    <a:pt x="62454" y="5514"/>
                    <a:pt x="66883" y="10604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AD6D7898-6012-BB71-FFB0-22EB0DE1DEF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328472" y="6865602"/>
              <a:ext cx="87150" cy="127985"/>
            </a:xfrm>
            <a:custGeom>
              <a:avLst/>
              <a:gdLst>
                <a:gd name="connsiteX0" fmla="*/ 42437 w 87150"/>
                <a:gd name="connsiteY0" fmla="*/ 5520 h 127985"/>
                <a:gd name="connsiteX1" fmla="*/ 43145 w 87150"/>
                <a:gd name="connsiteY1" fmla="*/ 2611 h 127985"/>
                <a:gd name="connsiteX2" fmla="*/ 40311 w 87150"/>
                <a:gd name="connsiteY2" fmla="*/ 66 h 127985"/>
                <a:gd name="connsiteX3" fmla="*/ 17638 w 87150"/>
                <a:gd name="connsiteY3" fmla="*/ 1884 h 127985"/>
                <a:gd name="connsiteX4" fmla="*/ 13741 w 87150"/>
                <a:gd name="connsiteY4" fmla="*/ 6065 h 127985"/>
                <a:gd name="connsiteX5" fmla="*/ 18346 w 87150"/>
                <a:gd name="connsiteY5" fmla="*/ 8610 h 127985"/>
                <a:gd name="connsiteX6" fmla="*/ 26849 w 87150"/>
                <a:gd name="connsiteY6" fmla="*/ 11337 h 127985"/>
                <a:gd name="connsiteX7" fmla="*/ 26140 w 87150"/>
                <a:gd name="connsiteY7" fmla="*/ 15337 h 127985"/>
                <a:gd name="connsiteX8" fmla="*/ 1164 w 87150"/>
                <a:gd name="connsiteY8" fmla="*/ 118234 h 127985"/>
                <a:gd name="connsiteX9" fmla="*/ 279 w 87150"/>
                <a:gd name="connsiteY9" fmla="*/ 122234 h 127985"/>
                <a:gd name="connsiteX10" fmla="*/ 6301 w 87150"/>
                <a:gd name="connsiteY10" fmla="*/ 128051 h 127985"/>
                <a:gd name="connsiteX11" fmla="*/ 14449 w 87150"/>
                <a:gd name="connsiteY11" fmla="*/ 120416 h 127985"/>
                <a:gd name="connsiteX12" fmla="*/ 23129 w 87150"/>
                <a:gd name="connsiteY12" fmla="*/ 85147 h 127985"/>
                <a:gd name="connsiteX13" fmla="*/ 45803 w 87150"/>
                <a:gd name="connsiteY13" fmla="*/ 100055 h 127985"/>
                <a:gd name="connsiteX14" fmla="*/ 45448 w 87150"/>
                <a:gd name="connsiteY14" fmla="*/ 103690 h 127985"/>
                <a:gd name="connsiteX15" fmla="*/ 44740 w 87150"/>
                <a:gd name="connsiteY15" fmla="*/ 109326 h 127985"/>
                <a:gd name="connsiteX16" fmla="*/ 63516 w 87150"/>
                <a:gd name="connsiteY16" fmla="*/ 128051 h 127985"/>
                <a:gd name="connsiteX17" fmla="*/ 86012 w 87150"/>
                <a:gd name="connsiteY17" fmla="*/ 100236 h 127985"/>
                <a:gd name="connsiteX18" fmla="*/ 83178 w 87150"/>
                <a:gd name="connsiteY18" fmla="*/ 97873 h 127985"/>
                <a:gd name="connsiteX19" fmla="*/ 79635 w 87150"/>
                <a:gd name="connsiteY19" fmla="*/ 102236 h 127985"/>
                <a:gd name="connsiteX20" fmla="*/ 64048 w 87150"/>
                <a:gd name="connsiteY20" fmla="*/ 122961 h 127985"/>
                <a:gd name="connsiteX21" fmla="*/ 57848 w 87150"/>
                <a:gd name="connsiteY21" fmla="*/ 113508 h 127985"/>
                <a:gd name="connsiteX22" fmla="*/ 58911 w 87150"/>
                <a:gd name="connsiteY22" fmla="*/ 105327 h 127985"/>
                <a:gd name="connsiteX23" fmla="*/ 59796 w 87150"/>
                <a:gd name="connsiteY23" fmla="*/ 99691 h 127985"/>
                <a:gd name="connsiteX24" fmla="*/ 31100 w 87150"/>
                <a:gd name="connsiteY24" fmla="*/ 80420 h 127985"/>
                <a:gd name="connsiteX25" fmla="*/ 45803 w 87150"/>
                <a:gd name="connsiteY25" fmla="*/ 68422 h 127985"/>
                <a:gd name="connsiteX26" fmla="*/ 73613 w 87150"/>
                <a:gd name="connsiteY26" fmla="*/ 51151 h 127985"/>
                <a:gd name="connsiteX27" fmla="*/ 79458 w 87150"/>
                <a:gd name="connsiteY27" fmla="*/ 53514 h 127985"/>
                <a:gd name="connsiteX28" fmla="*/ 70247 w 87150"/>
                <a:gd name="connsiteY28" fmla="*/ 63695 h 127985"/>
                <a:gd name="connsiteX29" fmla="*/ 77333 w 87150"/>
                <a:gd name="connsiteY29" fmla="*/ 70422 h 127985"/>
                <a:gd name="connsiteX30" fmla="*/ 87429 w 87150"/>
                <a:gd name="connsiteY30" fmla="*/ 58787 h 127985"/>
                <a:gd name="connsiteX31" fmla="*/ 73790 w 87150"/>
                <a:gd name="connsiteY31" fmla="*/ 46061 h 127985"/>
                <a:gd name="connsiteX32" fmla="*/ 45448 w 87150"/>
                <a:gd name="connsiteY32" fmla="*/ 62059 h 127985"/>
                <a:gd name="connsiteX33" fmla="*/ 24900 w 87150"/>
                <a:gd name="connsiteY33" fmla="*/ 78057 h 127985"/>
                <a:gd name="connsiteX34" fmla="*/ 42437 w 87150"/>
                <a:gd name="connsiteY34" fmla="*/ 5520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7985">
                  <a:moveTo>
                    <a:pt x="42437" y="5520"/>
                  </a:moveTo>
                  <a:cubicBezTo>
                    <a:pt x="42614" y="5156"/>
                    <a:pt x="43145" y="2793"/>
                    <a:pt x="43145" y="2611"/>
                  </a:cubicBezTo>
                  <a:cubicBezTo>
                    <a:pt x="43145" y="1702"/>
                    <a:pt x="42437" y="66"/>
                    <a:pt x="40311" y="66"/>
                  </a:cubicBezTo>
                  <a:cubicBezTo>
                    <a:pt x="36769" y="66"/>
                    <a:pt x="22066" y="1520"/>
                    <a:pt x="17638" y="1884"/>
                  </a:cubicBezTo>
                  <a:cubicBezTo>
                    <a:pt x="16221" y="2066"/>
                    <a:pt x="13741" y="2248"/>
                    <a:pt x="13741" y="6065"/>
                  </a:cubicBezTo>
                  <a:cubicBezTo>
                    <a:pt x="13741" y="8610"/>
                    <a:pt x="16221" y="8610"/>
                    <a:pt x="18346" y="8610"/>
                  </a:cubicBezTo>
                  <a:cubicBezTo>
                    <a:pt x="26849" y="8610"/>
                    <a:pt x="26849" y="9883"/>
                    <a:pt x="26849" y="11337"/>
                  </a:cubicBezTo>
                  <a:cubicBezTo>
                    <a:pt x="26849" y="12610"/>
                    <a:pt x="26495" y="13701"/>
                    <a:pt x="26140" y="15337"/>
                  </a:cubicBezTo>
                  <a:lnTo>
                    <a:pt x="1164" y="118234"/>
                  </a:lnTo>
                  <a:cubicBezTo>
                    <a:pt x="279" y="121507"/>
                    <a:pt x="279" y="121870"/>
                    <a:pt x="279" y="122234"/>
                  </a:cubicBezTo>
                  <a:cubicBezTo>
                    <a:pt x="279" y="124961"/>
                    <a:pt x="2404" y="128051"/>
                    <a:pt x="6301" y="128051"/>
                  </a:cubicBezTo>
                  <a:cubicBezTo>
                    <a:pt x="11084" y="128051"/>
                    <a:pt x="13387" y="124415"/>
                    <a:pt x="14449" y="120416"/>
                  </a:cubicBezTo>
                  <a:cubicBezTo>
                    <a:pt x="14804" y="119689"/>
                    <a:pt x="22421" y="87692"/>
                    <a:pt x="23129" y="85147"/>
                  </a:cubicBezTo>
                  <a:cubicBezTo>
                    <a:pt x="35706" y="86420"/>
                    <a:pt x="45803" y="90601"/>
                    <a:pt x="45803" y="100055"/>
                  </a:cubicBezTo>
                  <a:cubicBezTo>
                    <a:pt x="45803" y="100963"/>
                    <a:pt x="45803" y="101872"/>
                    <a:pt x="45448" y="103690"/>
                  </a:cubicBezTo>
                  <a:cubicBezTo>
                    <a:pt x="44740" y="106417"/>
                    <a:pt x="44740" y="107326"/>
                    <a:pt x="44740" y="109326"/>
                  </a:cubicBezTo>
                  <a:cubicBezTo>
                    <a:pt x="44740" y="122234"/>
                    <a:pt x="55014" y="128051"/>
                    <a:pt x="63516" y="128051"/>
                  </a:cubicBezTo>
                  <a:cubicBezTo>
                    <a:pt x="80698" y="128051"/>
                    <a:pt x="86012" y="100418"/>
                    <a:pt x="86012" y="100236"/>
                  </a:cubicBezTo>
                  <a:cubicBezTo>
                    <a:pt x="86012" y="97873"/>
                    <a:pt x="83710" y="97873"/>
                    <a:pt x="83178" y="97873"/>
                  </a:cubicBezTo>
                  <a:cubicBezTo>
                    <a:pt x="80698" y="97873"/>
                    <a:pt x="80521" y="98782"/>
                    <a:pt x="79635" y="102236"/>
                  </a:cubicBezTo>
                  <a:cubicBezTo>
                    <a:pt x="77510" y="110053"/>
                    <a:pt x="72727" y="122961"/>
                    <a:pt x="64048" y="122961"/>
                  </a:cubicBezTo>
                  <a:cubicBezTo>
                    <a:pt x="59265" y="122961"/>
                    <a:pt x="57848" y="118416"/>
                    <a:pt x="57848" y="113508"/>
                  </a:cubicBezTo>
                  <a:cubicBezTo>
                    <a:pt x="57848" y="110417"/>
                    <a:pt x="57848" y="110053"/>
                    <a:pt x="58911" y="105327"/>
                  </a:cubicBezTo>
                  <a:cubicBezTo>
                    <a:pt x="59088" y="104781"/>
                    <a:pt x="59796" y="101691"/>
                    <a:pt x="59796" y="99691"/>
                  </a:cubicBezTo>
                  <a:cubicBezTo>
                    <a:pt x="59796" y="83511"/>
                    <a:pt x="38540" y="80966"/>
                    <a:pt x="31100" y="80420"/>
                  </a:cubicBezTo>
                  <a:cubicBezTo>
                    <a:pt x="36237" y="77148"/>
                    <a:pt x="42791" y="71149"/>
                    <a:pt x="45803" y="68422"/>
                  </a:cubicBezTo>
                  <a:cubicBezTo>
                    <a:pt x="54836" y="59696"/>
                    <a:pt x="63693" y="51151"/>
                    <a:pt x="73613" y="51151"/>
                  </a:cubicBezTo>
                  <a:cubicBezTo>
                    <a:pt x="75738" y="51151"/>
                    <a:pt x="78041" y="51696"/>
                    <a:pt x="79458" y="53514"/>
                  </a:cubicBezTo>
                  <a:cubicBezTo>
                    <a:pt x="71841" y="54787"/>
                    <a:pt x="70247" y="60968"/>
                    <a:pt x="70247" y="63695"/>
                  </a:cubicBezTo>
                  <a:cubicBezTo>
                    <a:pt x="70247" y="67695"/>
                    <a:pt x="73259" y="70422"/>
                    <a:pt x="77333" y="70422"/>
                  </a:cubicBezTo>
                  <a:cubicBezTo>
                    <a:pt x="82115" y="70422"/>
                    <a:pt x="87429" y="66422"/>
                    <a:pt x="87429" y="58787"/>
                  </a:cubicBezTo>
                  <a:cubicBezTo>
                    <a:pt x="87429" y="52787"/>
                    <a:pt x="83178" y="46061"/>
                    <a:pt x="73790" y="46061"/>
                  </a:cubicBezTo>
                  <a:cubicBezTo>
                    <a:pt x="63693" y="46061"/>
                    <a:pt x="54482" y="53514"/>
                    <a:pt x="45448" y="62059"/>
                  </a:cubicBezTo>
                  <a:cubicBezTo>
                    <a:pt x="38009" y="69331"/>
                    <a:pt x="32163" y="74966"/>
                    <a:pt x="24900" y="78057"/>
                  </a:cubicBezTo>
                  <a:lnTo>
                    <a:pt x="42437" y="5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091D45F5-8155-6349-71FA-ABDBD17193F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0456491" y="6740834"/>
              <a:ext cx="253557" cy="177382"/>
            </a:xfrm>
            <a:custGeom>
              <a:avLst/>
              <a:gdLst>
                <a:gd name="connsiteX0" fmla="*/ 223981 w 253557"/>
                <a:gd name="connsiteY0" fmla="*/ 20061 h 177382"/>
                <a:gd name="connsiteX1" fmla="*/ 245743 w 253557"/>
                <a:gd name="connsiteY1" fmla="*/ 8114 h 177382"/>
                <a:gd name="connsiteX2" fmla="*/ 253841 w 253557"/>
                <a:gd name="connsiteY2" fmla="*/ 2920 h 177382"/>
                <a:gd name="connsiteX3" fmla="*/ 247009 w 253557"/>
                <a:gd name="connsiteY3" fmla="*/ 63 h 177382"/>
                <a:gd name="connsiteX4" fmla="*/ 213606 w 253557"/>
                <a:gd name="connsiteY4" fmla="*/ 63 h 177382"/>
                <a:gd name="connsiteX5" fmla="*/ 203737 w 253557"/>
                <a:gd name="connsiteY5" fmla="*/ 4998 h 177382"/>
                <a:gd name="connsiteX6" fmla="*/ 111373 w 253557"/>
                <a:gd name="connsiteY6" fmla="*/ 153033 h 177382"/>
                <a:gd name="connsiteX7" fmla="*/ 91635 w 253557"/>
                <a:gd name="connsiteY7" fmla="*/ 6037 h 177382"/>
                <a:gd name="connsiteX8" fmla="*/ 83791 w 253557"/>
                <a:gd name="connsiteY8" fmla="*/ 63 h 177382"/>
                <a:gd name="connsiteX9" fmla="*/ 49123 w 253557"/>
                <a:gd name="connsiteY9" fmla="*/ 63 h 177382"/>
                <a:gd name="connsiteX10" fmla="*/ 41531 w 253557"/>
                <a:gd name="connsiteY10" fmla="*/ 4998 h 177382"/>
                <a:gd name="connsiteX11" fmla="*/ 48870 w 253557"/>
                <a:gd name="connsiteY11" fmla="*/ 8114 h 177382"/>
                <a:gd name="connsiteX12" fmla="*/ 59751 w 253557"/>
                <a:gd name="connsiteY12" fmla="*/ 8634 h 177382"/>
                <a:gd name="connsiteX13" fmla="*/ 65318 w 253557"/>
                <a:gd name="connsiteY13" fmla="*/ 12789 h 177382"/>
                <a:gd name="connsiteX14" fmla="*/ 64306 w 253557"/>
                <a:gd name="connsiteY14" fmla="*/ 17723 h 177382"/>
                <a:gd name="connsiteX15" fmla="*/ 32168 w 253557"/>
                <a:gd name="connsiteY15" fmla="*/ 149916 h 177382"/>
                <a:gd name="connsiteX16" fmla="*/ 4839 w 253557"/>
                <a:gd name="connsiteY16" fmla="*/ 169394 h 177382"/>
                <a:gd name="connsiteX17" fmla="*/ 284 w 253557"/>
                <a:gd name="connsiteY17" fmla="*/ 174329 h 177382"/>
                <a:gd name="connsiteX18" fmla="*/ 3826 w 253557"/>
                <a:gd name="connsiteY18" fmla="*/ 177445 h 177382"/>
                <a:gd name="connsiteX19" fmla="*/ 29132 w 253557"/>
                <a:gd name="connsiteY19" fmla="*/ 176666 h 177382"/>
                <a:gd name="connsiteX20" fmla="*/ 55196 w 253557"/>
                <a:gd name="connsiteY20" fmla="*/ 177445 h 177382"/>
                <a:gd name="connsiteX21" fmla="*/ 59751 w 253557"/>
                <a:gd name="connsiteY21" fmla="*/ 172251 h 177382"/>
                <a:gd name="connsiteX22" fmla="*/ 55196 w 253557"/>
                <a:gd name="connsiteY22" fmla="*/ 169394 h 177382"/>
                <a:gd name="connsiteX23" fmla="*/ 37988 w 253557"/>
                <a:gd name="connsiteY23" fmla="*/ 157967 h 177382"/>
                <a:gd name="connsiteX24" fmla="*/ 39001 w 253557"/>
                <a:gd name="connsiteY24" fmla="*/ 151994 h 177382"/>
                <a:gd name="connsiteX25" fmla="*/ 73416 w 253557"/>
                <a:gd name="connsiteY25" fmla="*/ 10452 h 177382"/>
                <a:gd name="connsiteX26" fmla="*/ 73669 w 253557"/>
                <a:gd name="connsiteY26" fmla="*/ 10452 h 177382"/>
                <a:gd name="connsiteX27" fmla="*/ 95431 w 253557"/>
                <a:gd name="connsiteY27" fmla="*/ 171472 h 177382"/>
                <a:gd name="connsiteX28" fmla="*/ 99227 w 253557"/>
                <a:gd name="connsiteY28" fmla="*/ 177445 h 177382"/>
                <a:gd name="connsiteX29" fmla="*/ 104794 w 253557"/>
                <a:gd name="connsiteY29" fmla="*/ 172771 h 177382"/>
                <a:gd name="connsiteX30" fmla="*/ 207027 w 253557"/>
                <a:gd name="connsiteY30" fmla="*/ 8374 h 177382"/>
                <a:gd name="connsiteX31" fmla="*/ 207280 w 253557"/>
                <a:gd name="connsiteY31" fmla="*/ 8374 h 177382"/>
                <a:gd name="connsiteX32" fmla="*/ 171093 w 253557"/>
                <a:gd name="connsiteY32" fmla="*/ 157188 h 177382"/>
                <a:gd name="connsiteX33" fmla="*/ 148066 w 253557"/>
                <a:gd name="connsiteY33" fmla="*/ 169394 h 177382"/>
                <a:gd name="connsiteX34" fmla="*/ 140980 w 253557"/>
                <a:gd name="connsiteY34" fmla="*/ 174329 h 177382"/>
                <a:gd name="connsiteX35" fmla="*/ 144776 w 253557"/>
                <a:gd name="connsiteY35" fmla="*/ 177445 h 177382"/>
                <a:gd name="connsiteX36" fmla="*/ 176154 w 253557"/>
                <a:gd name="connsiteY36" fmla="*/ 176666 h 177382"/>
                <a:gd name="connsiteX37" fmla="*/ 207786 w 253557"/>
                <a:gd name="connsiteY37" fmla="*/ 177445 h 177382"/>
                <a:gd name="connsiteX38" fmla="*/ 212594 w 253557"/>
                <a:gd name="connsiteY38" fmla="*/ 172251 h 177382"/>
                <a:gd name="connsiteX39" fmla="*/ 205508 w 253557"/>
                <a:gd name="connsiteY39" fmla="*/ 169394 h 177382"/>
                <a:gd name="connsiteX40" fmla="*/ 189060 w 253557"/>
                <a:gd name="connsiteY40" fmla="*/ 164720 h 177382"/>
                <a:gd name="connsiteX41" fmla="*/ 190325 w 253557"/>
                <a:gd name="connsiteY41" fmla="*/ 158486 h 177382"/>
                <a:gd name="connsiteX42" fmla="*/ 223981 w 253557"/>
                <a:gd name="connsiteY42" fmla="*/ 20061 h 17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7382">
                  <a:moveTo>
                    <a:pt x="223981" y="20061"/>
                  </a:moveTo>
                  <a:cubicBezTo>
                    <a:pt x="226259" y="10711"/>
                    <a:pt x="226765" y="8114"/>
                    <a:pt x="245743" y="8114"/>
                  </a:cubicBezTo>
                  <a:cubicBezTo>
                    <a:pt x="251564" y="8114"/>
                    <a:pt x="253841" y="8114"/>
                    <a:pt x="253841" y="2920"/>
                  </a:cubicBezTo>
                  <a:cubicBezTo>
                    <a:pt x="253841" y="63"/>
                    <a:pt x="251311" y="63"/>
                    <a:pt x="247009" y="63"/>
                  </a:cubicBezTo>
                  <a:lnTo>
                    <a:pt x="213606" y="63"/>
                  </a:lnTo>
                  <a:cubicBezTo>
                    <a:pt x="207027" y="63"/>
                    <a:pt x="206774" y="63"/>
                    <a:pt x="203737" y="4998"/>
                  </a:cubicBezTo>
                  <a:lnTo>
                    <a:pt x="111373" y="153033"/>
                  </a:lnTo>
                  <a:lnTo>
                    <a:pt x="91635" y="6037"/>
                  </a:lnTo>
                  <a:cubicBezTo>
                    <a:pt x="90876" y="63"/>
                    <a:pt x="90370" y="63"/>
                    <a:pt x="83791" y="63"/>
                  </a:cubicBezTo>
                  <a:lnTo>
                    <a:pt x="49123" y="63"/>
                  </a:lnTo>
                  <a:cubicBezTo>
                    <a:pt x="44315" y="63"/>
                    <a:pt x="41531" y="63"/>
                    <a:pt x="41531" y="4998"/>
                  </a:cubicBezTo>
                  <a:cubicBezTo>
                    <a:pt x="41531" y="8114"/>
                    <a:pt x="43809" y="8114"/>
                    <a:pt x="48870" y="8114"/>
                  </a:cubicBezTo>
                  <a:cubicBezTo>
                    <a:pt x="52159" y="8114"/>
                    <a:pt x="56714" y="8374"/>
                    <a:pt x="59751" y="8634"/>
                  </a:cubicBezTo>
                  <a:cubicBezTo>
                    <a:pt x="63800" y="9153"/>
                    <a:pt x="65318" y="9932"/>
                    <a:pt x="65318" y="12789"/>
                  </a:cubicBezTo>
                  <a:cubicBezTo>
                    <a:pt x="65318" y="13828"/>
                    <a:pt x="65065" y="14607"/>
                    <a:pt x="64306" y="17723"/>
                  </a:cubicBezTo>
                  <a:lnTo>
                    <a:pt x="32168" y="149916"/>
                  </a:lnTo>
                  <a:cubicBezTo>
                    <a:pt x="29638" y="160304"/>
                    <a:pt x="25336" y="168615"/>
                    <a:pt x="4839" y="169394"/>
                  </a:cubicBezTo>
                  <a:cubicBezTo>
                    <a:pt x="3573" y="169394"/>
                    <a:pt x="284" y="169654"/>
                    <a:pt x="284" y="174329"/>
                  </a:cubicBezTo>
                  <a:cubicBezTo>
                    <a:pt x="284" y="176666"/>
                    <a:pt x="1802" y="177445"/>
                    <a:pt x="3826" y="177445"/>
                  </a:cubicBezTo>
                  <a:cubicBezTo>
                    <a:pt x="11924" y="177445"/>
                    <a:pt x="20781" y="176666"/>
                    <a:pt x="29132" y="176666"/>
                  </a:cubicBezTo>
                  <a:cubicBezTo>
                    <a:pt x="37735" y="176666"/>
                    <a:pt x="46845" y="177445"/>
                    <a:pt x="55196" y="177445"/>
                  </a:cubicBezTo>
                  <a:cubicBezTo>
                    <a:pt x="56461" y="177445"/>
                    <a:pt x="59751" y="177445"/>
                    <a:pt x="59751" y="172251"/>
                  </a:cubicBezTo>
                  <a:cubicBezTo>
                    <a:pt x="59751" y="169394"/>
                    <a:pt x="56967" y="169394"/>
                    <a:pt x="55196" y="169394"/>
                  </a:cubicBezTo>
                  <a:cubicBezTo>
                    <a:pt x="40772" y="169135"/>
                    <a:pt x="37988" y="163940"/>
                    <a:pt x="37988" y="157967"/>
                  </a:cubicBezTo>
                  <a:cubicBezTo>
                    <a:pt x="37988" y="156149"/>
                    <a:pt x="38241" y="154851"/>
                    <a:pt x="39001" y="151994"/>
                  </a:cubicBezTo>
                  <a:lnTo>
                    <a:pt x="73416" y="10452"/>
                  </a:lnTo>
                  <a:lnTo>
                    <a:pt x="73669" y="10452"/>
                  </a:lnTo>
                  <a:lnTo>
                    <a:pt x="95431" y="171472"/>
                  </a:lnTo>
                  <a:cubicBezTo>
                    <a:pt x="95937" y="174589"/>
                    <a:pt x="96190" y="177445"/>
                    <a:pt x="99227" y="177445"/>
                  </a:cubicBezTo>
                  <a:cubicBezTo>
                    <a:pt x="102010" y="177445"/>
                    <a:pt x="103529" y="174589"/>
                    <a:pt x="104794" y="172771"/>
                  </a:cubicBezTo>
                  <a:lnTo>
                    <a:pt x="207027" y="8374"/>
                  </a:lnTo>
                  <a:lnTo>
                    <a:pt x="207280" y="8374"/>
                  </a:lnTo>
                  <a:lnTo>
                    <a:pt x="171093" y="157188"/>
                  </a:lnTo>
                  <a:cubicBezTo>
                    <a:pt x="168563" y="167317"/>
                    <a:pt x="168057" y="169394"/>
                    <a:pt x="148066" y="169394"/>
                  </a:cubicBezTo>
                  <a:cubicBezTo>
                    <a:pt x="143764" y="169394"/>
                    <a:pt x="140980" y="169394"/>
                    <a:pt x="140980" y="174329"/>
                  </a:cubicBezTo>
                  <a:cubicBezTo>
                    <a:pt x="140980" y="177445"/>
                    <a:pt x="144017" y="177445"/>
                    <a:pt x="144776" y="177445"/>
                  </a:cubicBezTo>
                  <a:cubicBezTo>
                    <a:pt x="151861" y="177445"/>
                    <a:pt x="169069" y="176666"/>
                    <a:pt x="176154" y="176666"/>
                  </a:cubicBezTo>
                  <a:cubicBezTo>
                    <a:pt x="186529" y="176666"/>
                    <a:pt x="197411" y="177445"/>
                    <a:pt x="207786" y="177445"/>
                  </a:cubicBezTo>
                  <a:cubicBezTo>
                    <a:pt x="209304" y="177445"/>
                    <a:pt x="212594" y="177445"/>
                    <a:pt x="212594" y="172251"/>
                  </a:cubicBezTo>
                  <a:cubicBezTo>
                    <a:pt x="212594" y="169394"/>
                    <a:pt x="210316" y="169394"/>
                    <a:pt x="205508" y="169394"/>
                  </a:cubicBezTo>
                  <a:cubicBezTo>
                    <a:pt x="196145" y="169394"/>
                    <a:pt x="189060" y="169394"/>
                    <a:pt x="189060" y="164720"/>
                  </a:cubicBezTo>
                  <a:cubicBezTo>
                    <a:pt x="189060" y="163681"/>
                    <a:pt x="189060" y="163161"/>
                    <a:pt x="190325" y="158486"/>
                  </a:cubicBezTo>
                  <a:lnTo>
                    <a:pt x="223981" y="2006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B2BF3F31-606A-48A6-FFC5-E6E17E0B86DD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0729752" y="6697803"/>
              <a:ext cx="91047" cy="127985"/>
            </a:xfrm>
            <a:custGeom>
              <a:avLst/>
              <a:gdLst>
                <a:gd name="connsiteX0" fmla="*/ 90634 w 91047"/>
                <a:gd name="connsiteY0" fmla="*/ 5514 h 127985"/>
                <a:gd name="connsiteX1" fmla="*/ 91342 w 91047"/>
                <a:gd name="connsiteY1" fmla="*/ 2605 h 127985"/>
                <a:gd name="connsiteX2" fmla="*/ 88508 w 91047"/>
                <a:gd name="connsiteY2" fmla="*/ 60 h 127985"/>
                <a:gd name="connsiteX3" fmla="*/ 65835 w 91047"/>
                <a:gd name="connsiteY3" fmla="*/ 1878 h 127985"/>
                <a:gd name="connsiteX4" fmla="*/ 61938 w 91047"/>
                <a:gd name="connsiteY4" fmla="*/ 6059 h 127985"/>
                <a:gd name="connsiteX5" fmla="*/ 66543 w 91047"/>
                <a:gd name="connsiteY5" fmla="*/ 8604 h 127985"/>
                <a:gd name="connsiteX6" fmla="*/ 75046 w 91047"/>
                <a:gd name="connsiteY6" fmla="*/ 11331 h 127985"/>
                <a:gd name="connsiteX7" fmla="*/ 74337 w 91047"/>
                <a:gd name="connsiteY7" fmla="*/ 15331 h 127985"/>
                <a:gd name="connsiteX8" fmla="*/ 64241 w 91047"/>
                <a:gd name="connsiteY8" fmla="*/ 56780 h 127985"/>
                <a:gd name="connsiteX9" fmla="*/ 45996 w 91047"/>
                <a:gd name="connsiteY9" fmla="*/ 46054 h 127985"/>
                <a:gd name="connsiteX10" fmla="*/ 295 w 91047"/>
                <a:gd name="connsiteY10" fmla="*/ 97867 h 127985"/>
                <a:gd name="connsiteX11" fmla="*/ 27042 w 91047"/>
                <a:gd name="connsiteY11" fmla="*/ 128045 h 127985"/>
                <a:gd name="connsiteX12" fmla="*/ 52195 w 91047"/>
                <a:gd name="connsiteY12" fmla="*/ 115319 h 127985"/>
                <a:gd name="connsiteX13" fmla="*/ 70440 w 91047"/>
                <a:gd name="connsiteY13" fmla="*/ 128045 h 127985"/>
                <a:gd name="connsiteX14" fmla="*/ 84434 w 91047"/>
                <a:gd name="connsiteY14" fmla="*/ 118410 h 127985"/>
                <a:gd name="connsiteX15" fmla="*/ 90634 w 91047"/>
                <a:gd name="connsiteY15" fmla="*/ 100230 h 127985"/>
                <a:gd name="connsiteX16" fmla="*/ 87800 w 91047"/>
                <a:gd name="connsiteY16" fmla="*/ 97867 h 127985"/>
                <a:gd name="connsiteX17" fmla="*/ 83903 w 91047"/>
                <a:gd name="connsiteY17" fmla="*/ 103502 h 127985"/>
                <a:gd name="connsiteX18" fmla="*/ 70972 w 91047"/>
                <a:gd name="connsiteY18" fmla="*/ 122955 h 127985"/>
                <a:gd name="connsiteX19" fmla="*/ 65126 w 91047"/>
                <a:gd name="connsiteY19" fmla="*/ 114046 h 127985"/>
                <a:gd name="connsiteX20" fmla="*/ 66012 w 91047"/>
                <a:gd name="connsiteY20" fmla="*/ 106593 h 127985"/>
                <a:gd name="connsiteX21" fmla="*/ 90634 w 91047"/>
                <a:gd name="connsiteY21" fmla="*/ 5514 h 127985"/>
                <a:gd name="connsiteX22" fmla="*/ 52904 w 91047"/>
                <a:gd name="connsiteY22" fmla="*/ 103502 h 127985"/>
                <a:gd name="connsiteX23" fmla="*/ 43870 w 91047"/>
                <a:gd name="connsiteY23" fmla="*/ 115683 h 127985"/>
                <a:gd name="connsiteX24" fmla="*/ 27573 w 91047"/>
                <a:gd name="connsiteY24" fmla="*/ 122955 h 127985"/>
                <a:gd name="connsiteX25" fmla="*/ 14642 w 91047"/>
                <a:gd name="connsiteY25" fmla="*/ 105320 h 127985"/>
                <a:gd name="connsiteX26" fmla="*/ 23854 w 91047"/>
                <a:gd name="connsiteY26" fmla="*/ 68415 h 127985"/>
                <a:gd name="connsiteX27" fmla="*/ 45996 w 91047"/>
                <a:gd name="connsiteY27" fmla="*/ 51145 h 127985"/>
                <a:gd name="connsiteX28" fmla="*/ 61761 w 91047"/>
                <a:gd name="connsiteY28" fmla="*/ 66961 h 127985"/>
                <a:gd name="connsiteX29" fmla="*/ 61229 w 91047"/>
                <a:gd name="connsiteY29" fmla="*/ 69506 h 127985"/>
                <a:gd name="connsiteX30" fmla="*/ 52904 w 91047"/>
                <a:gd name="connsiteY30" fmla="*/ 103502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047" h="127985">
                  <a:moveTo>
                    <a:pt x="90634" y="5514"/>
                  </a:moveTo>
                  <a:cubicBezTo>
                    <a:pt x="90811" y="5150"/>
                    <a:pt x="91342" y="2787"/>
                    <a:pt x="91342" y="2605"/>
                  </a:cubicBezTo>
                  <a:cubicBezTo>
                    <a:pt x="91342" y="1696"/>
                    <a:pt x="90634" y="60"/>
                    <a:pt x="88508" y="60"/>
                  </a:cubicBezTo>
                  <a:cubicBezTo>
                    <a:pt x="84965" y="60"/>
                    <a:pt x="70263" y="1514"/>
                    <a:pt x="65835" y="1878"/>
                  </a:cubicBezTo>
                  <a:cubicBezTo>
                    <a:pt x="64418" y="2059"/>
                    <a:pt x="61938" y="2241"/>
                    <a:pt x="61938" y="6059"/>
                  </a:cubicBezTo>
                  <a:cubicBezTo>
                    <a:pt x="61938" y="8604"/>
                    <a:pt x="64418" y="8604"/>
                    <a:pt x="66543" y="8604"/>
                  </a:cubicBezTo>
                  <a:cubicBezTo>
                    <a:pt x="75046" y="8604"/>
                    <a:pt x="75046" y="9877"/>
                    <a:pt x="75046" y="11331"/>
                  </a:cubicBezTo>
                  <a:cubicBezTo>
                    <a:pt x="75046" y="12604"/>
                    <a:pt x="74692" y="13694"/>
                    <a:pt x="74337" y="15331"/>
                  </a:cubicBezTo>
                  <a:lnTo>
                    <a:pt x="64241" y="56780"/>
                  </a:lnTo>
                  <a:cubicBezTo>
                    <a:pt x="60521" y="50781"/>
                    <a:pt x="54498" y="46054"/>
                    <a:pt x="45996" y="46054"/>
                  </a:cubicBezTo>
                  <a:cubicBezTo>
                    <a:pt x="23322" y="46054"/>
                    <a:pt x="295" y="71688"/>
                    <a:pt x="295" y="97867"/>
                  </a:cubicBezTo>
                  <a:cubicBezTo>
                    <a:pt x="295" y="115501"/>
                    <a:pt x="11808" y="128045"/>
                    <a:pt x="27042" y="128045"/>
                  </a:cubicBezTo>
                  <a:cubicBezTo>
                    <a:pt x="36607" y="128045"/>
                    <a:pt x="45110" y="122409"/>
                    <a:pt x="52195" y="115319"/>
                  </a:cubicBezTo>
                  <a:cubicBezTo>
                    <a:pt x="55561" y="126227"/>
                    <a:pt x="65835" y="128045"/>
                    <a:pt x="70440" y="128045"/>
                  </a:cubicBezTo>
                  <a:cubicBezTo>
                    <a:pt x="76817" y="128045"/>
                    <a:pt x="81246" y="124045"/>
                    <a:pt x="84434" y="118410"/>
                  </a:cubicBezTo>
                  <a:cubicBezTo>
                    <a:pt x="88331" y="111319"/>
                    <a:pt x="90634" y="100957"/>
                    <a:pt x="90634" y="100230"/>
                  </a:cubicBezTo>
                  <a:cubicBezTo>
                    <a:pt x="90634" y="97867"/>
                    <a:pt x="88331" y="97867"/>
                    <a:pt x="87800" y="97867"/>
                  </a:cubicBezTo>
                  <a:cubicBezTo>
                    <a:pt x="85320" y="97867"/>
                    <a:pt x="85143" y="98594"/>
                    <a:pt x="83903" y="103502"/>
                  </a:cubicBezTo>
                  <a:cubicBezTo>
                    <a:pt x="81777" y="112228"/>
                    <a:pt x="78411" y="122955"/>
                    <a:pt x="70972" y="122955"/>
                  </a:cubicBezTo>
                  <a:cubicBezTo>
                    <a:pt x="66366" y="122955"/>
                    <a:pt x="65126" y="118955"/>
                    <a:pt x="65126" y="114046"/>
                  </a:cubicBezTo>
                  <a:cubicBezTo>
                    <a:pt x="65126" y="110592"/>
                    <a:pt x="65481" y="108956"/>
                    <a:pt x="66012" y="106593"/>
                  </a:cubicBezTo>
                  <a:lnTo>
                    <a:pt x="90634" y="5514"/>
                  </a:lnTo>
                  <a:close/>
                  <a:moveTo>
                    <a:pt x="52904" y="103502"/>
                  </a:moveTo>
                  <a:cubicBezTo>
                    <a:pt x="51664" y="108593"/>
                    <a:pt x="47767" y="112228"/>
                    <a:pt x="43870" y="115683"/>
                  </a:cubicBezTo>
                  <a:cubicBezTo>
                    <a:pt x="42276" y="117137"/>
                    <a:pt x="35190" y="122955"/>
                    <a:pt x="27573" y="122955"/>
                  </a:cubicBezTo>
                  <a:cubicBezTo>
                    <a:pt x="21019" y="122955"/>
                    <a:pt x="14642" y="118228"/>
                    <a:pt x="14642" y="105320"/>
                  </a:cubicBezTo>
                  <a:cubicBezTo>
                    <a:pt x="14642" y="95685"/>
                    <a:pt x="19779" y="75687"/>
                    <a:pt x="23854" y="68415"/>
                  </a:cubicBezTo>
                  <a:cubicBezTo>
                    <a:pt x="32002" y="53872"/>
                    <a:pt x="41036" y="51145"/>
                    <a:pt x="45996" y="51145"/>
                  </a:cubicBezTo>
                  <a:cubicBezTo>
                    <a:pt x="58395" y="51145"/>
                    <a:pt x="61761" y="64961"/>
                    <a:pt x="61761" y="66961"/>
                  </a:cubicBezTo>
                  <a:cubicBezTo>
                    <a:pt x="61761" y="67688"/>
                    <a:pt x="61406" y="68961"/>
                    <a:pt x="61229" y="69506"/>
                  </a:cubicBezTo>
                  <a:lnTo>
                    <a:pt x="52904" y="103502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9AB904EA-8775-C3E6-F73E-3880B9CDA47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702340" y="6865602"/>
              <a:ext cx="39678" cy="127985"/>
            </a:xfrm>
            <a:custGeom>
              <a:avLst/>
              <a:gdLst>
                <a:gd name="connsiteX0" fmla="*/ 39263 w 39678"/>
                <a:gd name="connsiteY0" fmla="*/ 5520 h 127985"/>
                <a:gd name="connsiteX1" fmla="*/ 39972 w 39678"/>
                <a:gd name="connsiteY1" fmla="*/ 2611 h 127985"/>
                <a:gd name="connsiteX2" fmla="*/ 37138 w 39678"/>
                <a:gd name="connsiteY2" fmla="*/ 66 h 127985"/>
                <a:gd name="connsiteX3" fmla="*/ 14464 w 39678"/>
                <a:gd name="connsiteY3" fmla="*/ 1884 h 127985"/>
                <a:gd name="connsiteX4" fmla="*/ 10744 w 39678"/>
                <a:gd name="connsiteY4" fmla="*/ 6065 h 127985"/>
                <a:gd name="connsiteX5" fmla="*/ 15173 w 39678"/>
                <a:gd name="connsiteY5" fmla="*/ 8610 h 127985"/>
                <a:gd name="connsiteX6" fmla="*/ 23675 w 39678"/>
                <a:gd name="connsiteY6" fmla="*/ 11337 h 127985"/>
                <a:gd name="connsiteX7" fmla="*/ 22967 w 39678"/>
                <a:gd name="connsiteY7" fmla="*/ 15337 h 127985"/>
                <a:gd name="connsiteX8" fmla="*/ 1002 w 39678"/>
                <a:gd name="connsiteY8" fmla="*/ 105145 h 127985"/>
                <a:gd name="connsiteX9" fmla="*/ 293 w 39678"/>
                <a:gd name="connsiteY9" fmla="*/ 110781 h 127985"/>
                <a:gd name="connsiteX10" fmla="*/ 18893 w 39678"/>
                <a:gd name="connsiteY10" fmla="*/ 128051 h 127985"/>
                <a:gd name="connsiteX11" fmla="*/ 33064 w 39678"/>
                <a:gd name="connsiteY11" fmla="*/ 118416 h 127985"/>
                <a:gd name="connsiteX12" fmla="*/ 39263 w 39678"/>
                <a:gd name="connsiteY12" fmla="*/ 100236 h 127985"/>
                <a:gd name="connsiteX13" fmla="*/ 36429 w 39678"/>
                <a:gd name="connsiteY13" fmla="*/ 97873 h 127985"/>
                <a:gd name="connsiteX14" fmla="*/ 32886 w 39678"/>
                <a:gd name="connsiteY14" fmla="*/ 102236 h 127985"/>
                <a:gd name="connsiteX15" fmla="*/ 19601 w 39678"/>
                <a:gd name="connsiteY15" fmla="*/ 122961 h 127985"/>
                <a:gd name="connsiteX16" fmla="*/ 13579 w 39678"/>
                <a:gd name="connsiteY16" fmla="*/ 114053 h 127985"/>
                <a:gd name="connsiteX17" fmla="*/ 14641 w 39678"/>
                <a:gd name="connsiteY17" fmla="*/ 106599 h 127985"/>
                <a:gd name="connsiteX18" fmla="*/ 39263 w 39678"/>
                <a:gd name="connsiteY18" fmla="*/ 5520 h 12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7985">
                  <a:moveTo>
                    <a:pt x="39263" y="5520"/>
                  </a:moveTo>
                  <a:cubicBezTo>
                    <a:pt x="39440" y="5156"/>
                    <a:pt x="39972" y="2793"/>
                    <a:pt x="39972" y="2611"/>
                  </a:cubicBezTo>
                  <a:cubicBezTo>
                    <a:pt x="39972" y="1702"/>
                    <a:pt x="39263" y="66"/>
                    <a:pt x="37138" y="66"/>
                  </a:cubicBezTo>
                  <a:cubicBezTo>
                    <a:pt x="33595" y="66"/>
                    <a:pt x="18893" y="1520"/>
                    <a:pt x="14464" y="1884"/>
                  </a:cubicBezTo>
                  <a:cubicBezTo>
                    <a:pt x="13224" y="2066"/>
                    <a:pt x="10744" y="2248"/>
                    <a:pt x="10744" y="6065"/>
                  </a:cubicBezTo>
                  <a:cubicBezTo>
                    <a:pt x="10744" y="8610"/>
                    <a:pt x="13224" y="8610"/>
                    <a:pt x="15173" y="8610"/>
                  </a:cubicBezTo>
                  <a:cubicBezTo>
                    <a:pt x="23675" y="8610"/>
                    <a:pt x="23675" y="9883"/>
                    <a:pt x="23675" y="11337"/>
                  </a:cubicBezTo>
                  <a:cubicBezTo>
                    <a:pt x="23675" y="12610"/>
                    <a:pt x="23321" y="13701"/>
                    <a:pt x="22967" y="15337"/>
                  </a:cubicBezTo>
                  <a:lnTo>
                    <a:pt x="1002" y="105145"/>
                  </a:lnTo>
                  <a:cubicBezTo>
                    <a:pt x="471" y="106963"/>
                    <a:pt x="293" y="108963"/>
                    <a:pt x="293" y="110781"/>
                  </a:cubicBezTo>
                  <a:cubicBezTo>
                    <a:pt x="293" y="122416"/>
                    <a:pt x="10390" y="128051"/>
                    <a:pt x="18893" y="128051"/>
                  </a:cubicBezTo>
                  <a:cubicBezTo>
                    <a:pt x="23144" y="128051"/>
                    <a:pt x="28458" y="126597"/>
                    <a:pt x="33064" y="118416"/>
                  </a:cubicBezTo>
                  <a:cubicBezTo>
                    <a:pt x="36783" y="111690"/>
                    <a:pt x="39263" y="100963"/>
                    <a:pt x="39263" y="100236"/>
                  </a:cubicBezTo>
                  <a:cubicBezTo>
                    <a:pt x="39263" y="97873"/>
                    <a:pt x="36961" y="97873"/>
                    <a:pt x="36429" y="97873"/>
                  </a:cubicBezTo>
                  <a:cubicBezTo>
                    <a:pt x="33949" y="97873"/>
                    <a:pt x="33595" y="98964"/>
                    <a:pt x="32886" y="102236"/>
                  </a:cubicBezTo>
                  <a:cubicBezTo>
                    <a:pt x="30584" y="111326"/>
                    <a:pt x="27218" y="122961"/>
                    <a:pt x="19601" y="122961"/>
                  </a:cubicBezTo>
                  <a:cubicBezTo>
                    <a:pt x="14819" y="122961"/>
                    <a:pt x="13579" y="118416"/>
                    <a:pt x="13579" y="114053"/>
                  </a:cubicBezTo>
                  <a:cubicBezTo>
                    <a:pt x="13579" y="112053"/>
                    <a:pt x="14110" y="108599"/>
                    <a:pt x="14641" y="106599"/>
                  </a:cubicBezTo>
                  <a:lnTo>
                    <a:pt x="39263" y="5520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5B79869A-3C62-2F53-0A4D-4249981DF4A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907344" y="6766806"/>
              <a:ext cx="168279" cy="172967"/>
            </a:xfrm>
            <a:custGeom>
              <a:avLst/>
              <a:gdLst>
                <a:gd name="connsiteX0" fmla="*/ 89628 w 168279"/>
                <a:gd name="connsiteY0" fmla="*/ 91741 h 172967"/>
                <a:gd name="connsiteX1" fmla="*/ 160230 w 168279"/>
                <a:gd name="connsiteY1" fmla="*/ 91741 h 172967"/>
                <a:gd name="connsiteX2" fmla="*/ 168580 w 168279"/>
                <a:gd name="connsiteY2" fmla="*/ 86547 h 172967"/>
                <a:gd name="connsiteX3" fmla="*/ 160230 w 168279"/>
                <a:gd name="connsiteY3" fmla="*/ 81353 h 172967"/>
                <a:gd name="connsiteX4" fmla="*/ 89628 w 168279"/>
                <a:gd name="connsiteY4" fmla="*/ 81353 h 172967"/>
                <a:gd name="connsiteX5" fmla="*/ 89628 w 168279"/>
                <a:gd name="connsiteY5" fmla="*/ 8634 h 172967"/>
                <a:gd name="connsiteX6" fmla="*/ 84567 w 168279"/>
                <a:gd name="connsiteY6" fmla="*/ 63 h 172967"/>
                <a:gd name="connsiteX7" fmla="*/ 79506 w 168279"/>
                <a:gd name="connsiteY7" fmla="*/ 8634 h 172967"/>
                <a:gd name="connsiteX8" fmla="*/ 79506 w 168279"/>
                <a:gd name="connsiteY8" fmla="*/ 81353 h 172967"/>
                <a:gd name="connsiteX9" fmla="*/ 8652 w 168279"/>
                <a:gd name="connsiteY9" fmla="*/ 81353 h 172967"/>
                <a:gd name="connsiteX10" fmla="*/ 301 w 168279"/>
                <a:gd name="connsiteY10" fmla="*/ 86547 h 172967"/>
                <a:gd name="connsiteX11" fmla="*/ 8652 w 168279"/>
                <a:gd name="connsiteY11" fmla="*/ 91741 h 172967"/>
                <a:gd name="connsiteX12" fmla="*/ 79506 w 168279"/>
                <a:gd name="connsiteY12" fmla="*/ 91741 h 172967"/>
                <a:gd name="connsiteX13" fmla="*/ 79506 w 168279"/>
                <a:gd name="connsiteY13" fmla="*/ 164460 h 172967"/>
                <a:gd name="connsiteX14" fmla="*/ 84567 w 168279"/>
                <a:gd name="connsiteY14" fmla="*/ 173030 h 172967"/>
                <a:gd name="connsiteX15" fmla="*/ 89628 w 168279"/>
                <a:gd name="connsiteY15" fmla="*/ 164460 h 172967"/>
                <a:gd name="connsiteX16" fmla="*/ 89628 w 168279"/>
                <a:gd name="connsiteY16" fmla="*/ 91741 h 17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9" h="172967">
                  <a:moveTo>
                    <a:pt x="89628" y="91741"/>
                  </a:moveTo>
                  <a:lnTo>
                    <a:pt x="160230" y="91741"/>
                  </a:lnTo>
                  <a:cubicBezTo>
                    <a:pt x="163772" y="91741"/>
                    <a:pt x="168580" y="91741"/>
                    <a:pt x="168580" y="86547"/>
                  </a:cubicBezTo>
                  <a:cubicBezTo>
                    <a:pt x="168580" y="81353"/>
                    <a:pt x="163772" y="81353"/>
                    <a:pt x="160230" y="81353"/>
                  </a:cubicBezTo>
                  <a:lnTo>
                    <a:pt x="89628" y="81353"/>
                  </a:lnTo>
                  <a:lnTo>
                    <a:pt x="89628" y="8634"/>
                  </a:lnTo>
                  <a:cubicBezTo>
                    <a:pt x="89628" y="4998"/>
                    <a:pt x="89628" y="63"/>
                    <a:pt x="84567" y="63"/>
                  </a:cubicBezTo>
                  <a:cubicBezTo>
                    <a:pt x="79506" y="63"/>
                    <a:pt x="79506" y="4998"/>
                    <a:pt x="79506" y="8634"/>
                  </a:cubicBezTo>
                  <a:lnTo>
                    <a:pt x="79506" y="81353"/>
                  </a:lnTo>
                  <a:lnTo>
                    <a:pt x="8652" y="81353"/>
                  </a:lnTo>
                  <a:cubicBezTo>
                    <a:pt x="5109" y="81353"/>
                    <a:pt x="301" y="81353"/>
                    <a:pt x="301" y="86547"/>
                  </a:cubicBezTo>
                  <a:cubicBezTo>
                    <a:pt x="301" y="91741"/>
                    <a:pt x="5109" y="91741"/>
                    <a:pt x="8652" y="91741"/>
                  </a:cubicBezTo>
                  <a:lnTo>
                    <a:pt x="79506" y="91741"/>
                  </a:lnTo>
                  <a:lnTo>
                    <a:pt x="79506" y="164460"/>
                  </a:lnTo>
                  <a:cubicBezTo>
                    <a:pt x="79506" y="168096"/>
                    <a:pt x="79506" y="173030"/>
                    <a:pt x="84567" y="173030"/>
                  </a:cubicBezTo>
                  <a:cubicBezTo>
                    <a:pt x="89628" y="173030"/>
                    <a:pt x="89628" y="168096"/>
                    <a:pt x="89628" y="164460"/>
                  </a:cubicBezTo>
                  <a:lnTo>
                    <a:pt x="89628" y="91741"/>
                  </a:ln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8BA2860E-8792-FD3C-D48C-B7E869717FB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167987" y="6890687"/>
              <a:ext cx="26823" cy="27529"/>
            </a:xfrm>
            <a:custGeom>
              <a:avLst/>
              <a:gdLst>
                <a:gd name="connsiteX0" fmla="*/ 27135 w 26823"/>
                <a:gd name="connsiteY0" fmla="*/ 13828 h 27529"/>
                <a:gd name="connsiteX1" fmla="*/ 13723 w 26823"/>
                <a:gd name="connsiteY1" fmla="*/ 63 h 27529"/>
                <a:gd name="connsiteX2" fmla="*/ 311 w 26823"/>
                <a:gd name="connsiteY2" fmla="*/ 13828 h 27529"/>
                <a:gd name="connsiteX3" fmla="*/ 13723 w 26823"/>
                <a:gd name="connsiteY3" fmla="*/ 27593 h 27529"/>
                <a:gd name="connsiteX4" fmla="*/ 27135 w 26823"/>
                <a:gd name="connsiteY4" fmla="*/ 13828 h 2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529">
                  <a:moveTo>
                    <a:pt x="27135" y="13828"/>
                  </a:moveTo>
                  <a:cubicBezTo>
                    <a:pt x="27135" y="6296"/>
                    <a:pt x="21062" y="63"/>
                    <a:pt x="13723" y="63"/>
                  </a:cubicBezTo>
                  <a:cubicBezTo>
                    <a:pt x="6385" y="63"/>
                    <a:pt x="311" y="6296"/>
                    <a:pt x="311" y="13828"/>
                  </a:cubicBezTo>
                  <a:cubicBezTo>
                    <a:pt x="311" y="21359"/>
                    <a:pt x="6385" y="27593"/>
                    <a:pt x="13723" y="27593"/>
                  </a:cubicBezTo>
                  <a:cubicBezTo>
                    <a:pt x="21062" y="27593"/>
                    <a:pt x="27135" y="21359"/>
                    <a:pt x="27135" y="1382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1853417D-75B8-289F-CA64-80534E066497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280453" y="6890687"/>
              <a:ext cx="26823" cy="27529"/>
            </a:xfrm>
            <a:custGeom>
              <a:avLst/>
              <a:gdLst>
                <a:gd name="connsiteX0" fmla="*/ 27139 w 26823"/>
                <a:gd name="connsiteY0" fmla="*/ 13828 h 27529"/>
                <a:gd name="connsiteX1" fmla="*/ 13727 w 26823"/>
                <a:gd name="connsiteY1" fmla="*/ 63 h 27529"/>
                <a:gd name="connsiteX2" fmla="*/ 316 w 26823"/>
                <a:gd name="connsiteY2" fmla="*/ 13828 h 27529"/>
                <a:gd name="connsiteX3" fmla="*/ 13727 w 26823"/>
                <a:gd name="connsiteY3" fmla="*/ 27593 h 27529"/>
                <a:gd name="connsiteX4" fmla="*/ 27139 w 26823"/>
                <a:gd name="connsiteY4" fmla="*/ 13828 h 2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529">
                  <a:moveTo>
                    <a:pt x="27139" y="13828"/>
                  </a:moveTo>
                  <a:cubicBezTo>
                    <a:pt x="27139" y="6296"/>
                    <a:pt x="21066" y="63"/>
                    <a:pt x="13727" y="63"/>
                  </a:cubicBezTo>
                  <a:cubicBezTo>
                    <a:pt x="6389" y="63"/>
                    <a:pt x="316" y="6296"/>
                    <a:pt x="316" y="13828"/>
                  </a:cubicBezTo>
                  <a:cubicBezTo>
                    <a:pt x="316" y="21359"/>
                    <a:pt x="6389" y="27593"/>
                    <a:pt x="13727" y="27593"/>
                  </a:cubicBezTo>
                  <a:cubicBezTo>
                    <a:pt x="21066" y="27593"/>
                    <a:pt x="27139" y="21359"/>
                    <a:pt x="27139" y="1382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7DC4AE31-A579-F9C9-1875-2BDC1780EC5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392919" y="6890687"/>
              <a:ext cx="26823" cy="27529"/>
            </a:xfrm>
            <a:custGeom>
              <a:avLst/>
              <a:gdLst>
                <a:gd name="connsiteX0" fmla="*/ 27144 w 26823"/>
                <a:gd name="connsiteY0" fmla="*/ 13828 h 27529"/>
                <a:gd name="connsiteX1" fmla="*/ 13732 w 26823"/>
                <a:gd name="connsiteY1" fmla="*/ 63 h 27529"/>
                <a:gd name="connsiteX2" fmla="*/ 320 w 26823"/>
                <a:gd name="connsiteY2" fmla="*/ 13828 h 27529"/>
                <a:gd name="connsiteX3" fmla="*/ 13732 w 26823"/>
                <a:gd name="connsiteY3" fmla="*/ 27593 h 27529"/>
                <a:gd name="connsiteX4" fmla="*/ 27144 w 26823"/>
                <a:gd name="connsiteY4" fmla="*/ 13828 h 2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7529">
                  <a:moveTo>
                    <a:pt x="27144" y="13828"/>
                  </a:moveTo>
                  <a:cubicBezTo>
                    <a:pt x="27144" y="6296"/>
                    <a:pt x="21070" y="63"/>
                    <a:pt x="13732" y="63"/>
                  </a:cubicBezTo>
                  <a:cubicBezTo>
                    <a:pt x="6393" y="63"/>
                    <a:pt x="320" y="6296"/>
                    <a:pt x="320" y="13828"/>
                  </a:cubicBezTo>
                  <a:cubicBezTo>
                    <a:pt x="320" y="21359"/>
                    <a:pt x="6393" y="27593"/>
                    <a:pt x="13732" y="27593"/>
                  </a:cubicBezTo>
                  <a:cubicBezTo>
                    <a:pt x="21070" y="27593"/>
                    <a:pt x="27144" y="21359"/>
                    <a:pt x="27144" y="13828"/>
                  </a:cubicBezTo>
                  <a:close/>
                </a:path>
              </a:pathLst>
            </a:custGeom>
            <a:solidFill>
              <a:srgbClr val="000000"/>
            </a:solidFill>
            <a:ln w="251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1000" name="Straight Arrow Connector 999">
            <a:extLst>
              <a:ext uri="{FF2B5EF4-FFF2-40B4-BE49-F238E27FC236}">
                <a16:creationId xmlns:a16="http://schemas.microsoft.com/office/drawing/2014/main" id="{E2C4F99B-8B0F-D1E1-CDFD-4BDFCB226545}"/>
              </a:ext>
            </a:extLst>
          </p:cNvPr>
          <p:cNvCxnSpPr/>
          <p:nvPr/>
        </p:nvCxnSpPr>
        <p:spPr>
          <a:xfrm>
            <a:off x="4201053" y="5246919"/>
            <a:ext cx="532512" cy="5465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1" name="Straight Arrow Connector 1000">
            <a:extLst>
              <a:ext uri="{FF2B5EF4-FFF2-40B4-BE49-F238E27FC236}">
                <a16:creationId xmlns:a16="http://schemas.microsoft.com/office/drawing/2014/main" id="{7F89234C-4C19-5932-D8A3-C6368164BA28}"/>
              </a:ext>
            </a:extLst>
          </p:cNvPr>
          <p:cNvCxnSpPr>
            <a:cxnSpLocks/>
          </p:cNvCxnSpPr>
          <p:nvPr/>
        </p:nvCxnSpPr>
        <p:spPr>
          <a:xfrm flipH="1">
            <a:off x="5743347" y="5274727"/>
            <a:ext cx="629110" cy="518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5" name="TextBox 1004">
            <a:extLst>
              <a:ext uri="{FF2B5EF4-FFF2-40B4-BE49-F238E27FC236}">
                <a16:creationId xmlns:a16="http://schemas.microsoft.com/office/drawing/2014/main" id="{E1FF6FAF-995A-E767-E55D-CE65E41BDAA4}"/>
              </a:ext>
            </a:extLst>
          </p:cNvPr>
          <p:cNvSpPr txBox="1"/>
          <p:nvPr/>
        </p:nvSpPr>
        <p:spPr>
          <a:xfrm>
            <a:off x="4518177" y="5856286"/>
            <a:ext cx="130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Tensors</a:t>
            </a:r>
          </a:p>
        </p:txBody>
      </p:sp>
    </p:spTree>
    <p:extLst>
      <p:ext uri="{BB962C8B-B14F-4D97-AF65-F5344CB8AC3E}">
        <p14:creationId xmlns:p14="http://schemas.microsoft.com/office/powerpoint/2010/main" val="332902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00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3BCE8-63CC-9FB1-CFC3-9116CE8CF0F9}"/>
              </a:ext>
            </a:extLst>
          </p:cNvPr>
          <p:cNvSpPr txBox="1"/>
          <p:nvPr/>
        </p:nvSpPr>
        <p:spPr>
          <a:xfrm>
            <a:off x="239901" y="270710"/>
            <a:ext cx="4952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How does H transform?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F95BCD-7739-711E-3E96-7D4C67C4B9BA}"/>
                  </a:ext>
                </a:extLst>
              </p:cNvPr>
              <p:cNvSpPr txBox="1"/>
              <p:nvPr/>
            </p:nvSpPr>
            <p:spPr>
              <a:xfrm>
                <a:off x="3485675" y="899413"/>
                <a:ext cx="62156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/>
                  <a:t> symmetry of the non-magnetic crystal: transforms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en-US" sz="2000" b="1" dirty="0"/>
                  <a:t> </a:t>
                </a:r>
                <a:r>
                  <a:rPr lang="en-US" sz="2000" dirty="0"/>
                  <a:t>as</a:t>
                </a:r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3F95BCD-7739-711E-3E96-7D4C67C4B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675" y="899413"/>
                <a:ext cx="6215616" cy="400110"/>
              </a:xfrm>
              <a:prstGeom prst="rect">
                <a:avLst/>
              </a:prstGeom>
              <a:blipFill>
                <a:blip r:embed="rId172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5" name="Group 454" descr="\documentclass{article}&#10;\usepackage{amsmath}&#10;\usepackage{amsfonts}&#10;\pagestyle{empty}&#10;\begin{document}&#10;&#10;&#10;$H(\mathbf{M}_1, \mathbf{M}_2, \ldots) = H(\mathbb{R}(M)\mathbf{M}_{p(1)}, \mathbb{R}(M)\mathbf{M}_{p(2)}, \ldots)$ &#10;&#10;\end{document}" title="IguanaTex Vector Display">
            <a:extLst>
              <a:ext uri="{FF2B5EF4-FFF2-40B4-BE49-F238E27FC236}">
                <a16:creationId xmlns:a16="http://schemas.microsoft.com/office/drawing/2014/main" id="{95A7ECA7-F351-BC82-5338-2FDC9FB1674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480773" y="1651746"/>
            <a:ext cx="5593690" cy="285939"/>
            <a:chOff x="5224479" y="3404851"/>
            <a:chExt cx="5593690" cy="285939"/>
          </a:xfrm>
        </p:grpSpPr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CC08900F-B830-F04A-76D3-A018BB4C8BCB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5224479" y="3422191"/>
              <a:ext cx="213310" cy="176761"/>
            </a:xfrm>
            <a:custGeom>
              <a:avLst/>
              <a:gdLst>
                <a:gd name="connsiteX0" fmla="*/ 183493 w 213310"/>
                <a:gd name="connsiteY0" fmla="*/ 19991 h 176761"/>
                <a:gd name="connsiteX1" fmla="*/ 204773 w 213310"/>
                <a:gd name="connsiteY1" fmla="*/ 8086 h 176761"/>
                <a:gd name="connsiteX2" fmla="*/ 213387 w 213310"/>
                <a:gd name="connsiteY2" fmla="*/ 2910 h 176761"/>
                <a:gd name="connsiteX3" fmla="*/ 209840 w 213310"/>
                <a:gd name="connsiteY3" fmla="*/ 63 h 176761"/>
                <a:gd name="connsiteX4" fmla="*/ 177413 w 213310"/>
                <a:gd name="connsiteY4" fmla="*/ 839 h 176761"/>
                <a:gd name="connsiteX5" fmla="*/ 144732 w 213310"/>
                <a:gd name="connsiteY5" fmla="*/ 63 h 176761"/>
                <a:gd name="connsiteX6" fmla="*/ 139919 w 213310"/>
                <a:gd name="connsiteY6" fmla="*/ 5239 h 176761"/>
                <a:gd name="connsiteX7" fmla="*/ 147012 w 213310"/>
                <a:gd name="connsiteY7" fmla="*/ 8086 h 176761"/>
                <a:gd name="connsiteX8" fmla="*/ 156639 w 213310"/>
                <a:gd name="connsiteY8" fmla="*/ 8603 h 176761"/>
                <a:gd name="connsiteX9" fmla="*/ 163479 w 213310"/>
                <a:gd name="connsiteY9" fmla="*/ 12744 h 176761"/>
                <a:gd name="connsiteX10" fmla="*/ 162466 w 213310"/>
                <a:gd name="connsiteY10" fmla="*/ 17661 h 176761"/>
                <a:gd name="connsiteX11" fmla="*/ 147266 w 213310"/>
                <a:gd name="connsiteY11" fmla="*/ 80809 h 176761"/>
                <a:gd name="connsiteX12" fmla="*/ 69998 w 213310"/>
                <a:gd name="connsiteY12" fmla="*/ 80809 h 176761"/>
                <a:gd name="connsiteX13" fmla="*/ 84945 w 213310"/>
                <a:gd name="connsiteY13" fmla="*/ 19991 h 176761"/>
                <a:gd name="connsiteX14" fmla="*/ 106225 w 213310"/>
                <a:gd name="connsiteY14" fmla="*/ 8086 h 176761"/>
                <a:gd name="connsiteX15" fmla="*/ 114839 w 213310"/>
                <a:gd name="connsiteY15" fmla="*/ 2910 h 176761"/>
                <a:gd name="connsiteX16" fmla="*/ 111292 w 213310"/>
                <a:gd name="connsiteY16" fmla="*/ 63 h 176761"/>
                <a:gd name="connsiteX17" fmla="*/ 78865 w 213310"/>
                <a:gd name="connsiteY17" fmla="*/ 839 h 176761"/>
                <a:gd name="connsiteX18" fmla="*/ 46184 w 213310"/>
                <a:gd name="connsiteY18" fmla="*/ 63 h 176761"/>
                <a:gd name="connsiteX19" fmla="*/ 41371 w 213310"/>
                <a:gd name="connsiteY19" fmla="*/ 5239 h 176761"/>
                <a:gd name="connsiteX20" fmla="*/ 48464 w 213310"/>
                <a:gd name="connsiteY20" fmla="*/ 8086 h 176761"/>
                <a:gd name="connsiteX21" fmla="*/ 58091 w 213310"/>
                <a:gd name="connsiteY21" fmla="*/ 8603 h 176761"/>
                <a:gd name="connsiteX22" fmla="*/ 64931 w 213310"/>
                <a:gd name="connsiteY22" fmla="*/ 12744 h 176761"/>
                <a:gd name="connsiteX23" fmla="*/ 63918 w 213310"/>
                <a:gd name="connsiteY23" fmla="*/ 17661 h 176761"/>
                <a:gd name="connsiteX24" fmla="*/ 29971 w 213310"/>
                <a:gd name="connsiteY24" fmla="*/ 156638 h 176761"/>
                <a:gd name="connsiteX25" fmla="*/ 6917 w 213310"/>
                <a:gd name="connsiteY25" fmla="*/ 168802 h 176761"/>
                <a:gd name="connsiteX26" fmla="*/ 77 w 213310"/>
                <a:gd name="connsiteY26" fmla="*/ 173978 h 176761"/>
                <a:gd name="connsiteX27" fmla="*/ 3623 w 213310"/>
                <a:gd name="connsiteY27" fmla="*/ 176825 h 176761"/>
                <a:gd name="connsiteX28" fmla="*/ 35797 w 213310"/>
                <a:gd name="connsiteY28" fmla="*/ 176048 h 176761"/>
                <a:gd name="connsiteX29" fmla="*/ 52011 w 213310"/>
                <a:gd name="connsiteY29" fmla="*/ 176307 h 176761"/>
                <a:gd name="connsiteX30" fmla="*/ 68478 w 213310"/>
                <a:gd name="connsiteY30" fmla="*/ 176825 h 176761"/>
                <a:gd name="connsiteX31" fmla="*/ 73545 w 213310"/>
                <a:gd name="connsiteY31" fmla="*/ 171649 h 176761"/>
                <a:gd name="connsiteX32" fmla="*/ 66451 w 213310"/>
                <a:gd name="connsiteY32" fmla="*/ 168802 h 176761"/>
                <a:gd name="connsiteX33" fmla="*/ 49984 w 213310"/>
                <a:gd name="connsiteY33" fmla="*/ 164143 h 176761"/>
                <a:gd name="connsiteX34" fmla="*/ 50744 w 213310"/>
                <a:gd name="connsiteY34" fmla="*/ 159744 h 176761"/>
                <a:gd name="connsiteX35" fmla="*/ 67971 w 213310"/>
                <a:gd name="connsiteY35" fmla="*/ 88832 h 176761"/>
                <a:gd name="connsiteX36" fmla="*/ 145239 w 213310"/>
                <a:gd name="connsiteY36" fmla="*/ 88832 h 176761"/>
                <a:gd name="connsiteX37" fmla="*/ 127759 w 213310"/>
                <a:gd name="connsiteY37" fmla="*/ 160261 h 176761"/>
                <a:gd name="connsiteX38" fmla="*/ 104705 w 213310"/>
                <a:gd name="connsiteY38" fmla="*/ 168802 h 176761"/>
                <a:gd name="connsiteX39" fmla="*/ 98625 w 213310"/>
                <a:gd name="connsiteY39" fmla="*/ 173978 h 176761"/>
                <a:gd name="connsiteX40" fmla="*/ 102172 w 213310"/>
                <a:gd name="connsiteY40" fmla="*/ 176825 h 176761"/>
                <a:gd name="connsiteX41" fmla="*/ 134346 w 213310"/>
                <a:gd name="connsiteY41" fmla="*/ 176048 h 176761"/>
                <a:gd name="connsiteX42" fmla="*/ 150559 w 213310"/>
                <a:gd name="connsiteY42" fmla="*/ 176307 h 176761"/>
                <a:gd name="connsiteX43" fmla="*/ 167026 w 213310"/>
                <a:gd name="connsiteY43" fmla="*/ 176825 h 176761"/>
                <a:gd name="connsiteX44" fmla="*/ 172093 w 213310"/>
                <a:gd name="connsiteY44" fmla="*/ 171649 h 176761"/>
                <a:gd name="connsiteX45" fmla="*/ 164999 w 213310"/>
                <a:gd name="connsiteY45" fmla="*/ 168802 h 176761"/>
                <a:gd name="connsiteX46" fmla="*/ 148533 w 213310"/>
                <a:gd name="connsiteY46" fmla="*/ 164143 h 176761"/>
                <a:gd name="connsiteX47" fmla="*/ 149293 w 213310"/>
                <a:gd name="connsiteY47" fmla="*/ 159744 h 176761"/>
                <a:gd name="connsiteX48" fmla="*/ 183493 w 213310"/>
                <a:gd name="connsiteY48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310" h="176761">
                  <a:moveTo>
                    <a:pt x="183493" y="19991"/>
                  </a:moveTo>
                  <a:cubicBezTo>
                    <a:pt x="185773" y="10674"/>
                    <a:pt x="186280" y="8086"/>
                    <a:pt x="204773" y="8086"/>
                  </a:cubicBezTo>
                  <a:cubicBezTo>
                    <a:pt x="211360" y="8086"/>
                    <a:pt x="213387" y="8086"/>
                    <a:pt x="213387" y="2910"/>
                  </a:cubicBezTo>
                  <a:cubicBezTo>
                    <a:pt x="213387" y="63"/>
                    <a:pt x="210600" y="63"/>
                    <a:pt x="209840" y="63"/>
                  </a:cubicBezTo>
                  <a:cubicBezTo>
                    <a:pt x="202747" y="63"/>
                    <a:pt x="184506" y="839"/>
                    <a:pt x="177413" y="839"/>
                  </a:cubicBezTo>
                  <a:cubicBezTo>
                    <a:pt x="170066" y="839"/>
                    <a:pt x="152079" y="63"/>
                    <a:pt x="144732" y="63"/>
                  </a:cubicBezTo>
                  <a:cubicBezTo>
                    <a:pt x="142706" y="63"/>
                    <a:pt x="139919" y="63"/>
                    <a:pt x="139919" y="5239"/>
                  </a:cubicBezTo>
                  <a:cubicBezTo>
                    <a:pt x="139919" y="8086"/>
                    <a:pt x="142199" y="8086"/>
                    <a:pt x="147012" y="8086"/>
                  </a:cubicBezTo>
                  <a:cubicBezTo>
                    <a:pt x="147519" y="8086"/>
                    <a:pt x="152333" y="8086"/>
                    <a:pt x="156639" y="8603"/>
                  </a:cubicBezTo>
                  <a:cubicBezTo>
                    <a:pt x="161199" y="9121"/>
                    <a:pt x="163479" y="9380"/>
                    <a:pt x="163479" y="12744"/>
                  </a:cubicBezTo>
                  <a:cubicBezTo>
                    <a:pt x="163479" y="13779"/>
                    <a:pt x="163226" y="14297"/>
                    <a:pt x="162466" y="17661"/>
                  </a:cubicBezTo>
                  <a:lnTo>
                    <a:pt x="147266" y="80809"/>
                  </a:lnTo>
                  <a:lnTo>
                    <a:pt x="69998" y="80809"/>
                  </a:lnTo>
                  <a:lnTo>
                    <a:pt x="84945" y="19991"/>
                  </a:lnTo>
                  <a:cubicBezTo>
                    <a:pt x="87225" y="10674"/>
                    <a:pt x="87985" y="8086"/>
                    <a:pt x="106225" y="8086"/>
                  </a:cubicBezTo>
                  <a:cubicBezTo>
                    <a:pt x="112812" y="8086"/>
                    <a:pt x="114839" y="8086"/>
                    <a:pt x="114839" y="2910"/>
                  </a:cubicBezTo>
                  <a:cubicBezTo>
                    <a:pt x="114839" y="63"/>
                    <a:pt x="112052" y="63"/>
                    <a:pt x="111292" y="63"/>
                  </a:cubicBezTo>
                  <a:cubicBezTo>
                    <a:pt x="104198" y="63"/>
                    <a:pt x="85958" y="839"/>
                    <a:pt x="78865" y="839"/>
                  </a:cubicBezTo>
                  <a:cubicBezTo>
                    <a:pt x="71518" y="839"/>
                    <a:pt x="53531" y="63"/>
                    <a:pt x="46184" y="63"/>
                  </a:cubicBezTo>
                  <a:cubicBezTo>
                    <a:pt x="44157" y="63"/>
                    <a:pt x="41371" y="63"/>
                    <a:pt x="41371" y="5239"/>
                  </a:cubicBezTo>
                  <a:cubicBezTo>
                    <a:pt x="41371" y="8086"/>
                    <a:pt x="43651" y="8086"/>
                    <a:pt x="48464" y="8086"/>
                  </a:cubicBezTo>
                  <a:cubicBezTo>
                    <a:pt x="48971" y="8086"/>
                    <a:pt x="53784" y="8086"/>
                    <a:pt x="58091" y="8603"/>
                  </a:cubicBezTo>
                  <a:cubicBezTo>
                    <a:pt x="62651" y="9121"/>
                    <a:pt x="64931" y="9380"/>
                    <a:pt x="64931" y="12744"/>
                  </a:cubicBezTo>
                  <a:cubicBezTo>
                    <a:pt x="64931" y="13779"/>
                    <a:pt x="64678" y="14556"/>
                    <a:pt x="63918" y="17661"/>
                  </a:cubicBezTo>
                  <a:lnTo>
                    <a:pt x="29971" y="156638"/>
                  </a:lnTo>
                  <a:cubicBezTo>
                    <a:pt x="27437" y="166731"/>
                    <a:pt x="26930" y="168802"/>
                    <a:pt x="6917" y="168802"/>
                  </a:cubicBezTo>
                  <a:cubicBezTo>
                    <a:pt x="2357" y="168802"/>
                    <a:pt x="77" y="168802"/>
                    <a:pt x="77" y="173978"/>
                  </a:cubicBezTo>
                  <a:cubicBezTo>
                    <a:pt x="77" y="176825"/>
                    <a:pt x="3117" y="176825"/>
                    <a:pt x="3623" y="176825"/>
                  </a:cubicBezTo>
                  <a:cubicBezTo>
                    <a:pt x="10717" y="176825"/>
                    <a:pt x="28704" y="176048"/>
                    <a:pt x="35797" y="176048"/>
                  </a:cubicBezTo>
                  <a:cubicBezTo>
                    <a:pt x="41117" y="176048"/>
                    <a:pt x="46691" y="176307"/>
                    <a:pt x="52011" y="176307"/>
                  </a:cubicBezTo>
                  <a:cubicBezTo>
                    <a:pt x="57584" y="176307"/>
                    <a:pt x="63158" y="176825"/>
                    <a:pt x="68478" y="176825"/>
                  </a:cubicBezTo>
                  <a:cubicBezTo>
                    <a:pt x="70505" y="176825"/>
                    <a:pt x="73545" y="176825"/>
                    <a:pt x="73545" y="171649"/>
                  </a:cubicBezTo>
                  <a:cubicBezTo>
                    <a:pt x="73545" y="168802"/>
                    <a:pt x="71265" y="168802"/>
                    <a:pt x="66451" y="168802"/>
                  </a:cubicBezTo>
                  <a:cubicBezTo>
                    <a:pt x="57078" y="168802"/>
                    <a:pt x="49984" y="168802"/>
                    <a:pt x="49984" y="164143"/>
                  </a:cubicBezTo>
                  <a:cubicBezTo>
                    <a:pt x="49984" y="162591"/>
                    <a:pt x="50491" y="161297"/>
                    <a:pt x="50744" y="159744"/>
                  </a:cubicBezTo>
                  <a:lnTo>
                    <a:pt x="67971" y="88832"/>
                  </a:lnTo>
                  <a:lnTo>
                    <a:pt x="145239" y="88832"/>
                  </a:lnTo>
                  <a:cubicBezTo>
                    <a:pt x="134599" y="131793"/>
                    <a:pt x="128772" y="156379"/>
                    <a:pt x="127759" y="160261"/>
                  </a:cubicBezTo>
                  <a:cubicBezTo>
                    <a:pt x="125225" y="168543"/>
                    <a:pt x="120412" y="168802"/>
                    <a:pt x="104705" y="168802"/>
                  </a:cubicBezTo>
                  <a:cubicBezTo>
                    <a:pt x="100905" y="168802"/>
                    <a:pt x="98625" y="168802"/>
                    <a:pt x="98625" y="173978"/>
                  </a:cubicBezTo>
                  <a:cubicBezTo>
                    <a:pt x="98625" y="176825"/>
                    <a:pt x="101665" y="176825"/>
                    <a:pt x="102172" y="176825"/>
                  </a:cubicBezTo>
                  <a:cubicBezTo>
                    <a:pt x="109265" y="176825"/>
                    <a:pt x="127252" y="176048"/>
                    <a:pt x="134346" y="176048"/>
                  </a:cubicBezTo>
                  <a:cubicBezTo>
                    <a:pt x="139666" y="176048"/>
                    <a:pt x="145239" y="176307"/>
                    <a:pt x="150559" y="176307"/>
                  </a:cubicBezTo>
                  <a:cubicBezTo>
                    <a:pt x="156133" y="176307"/>
                    <a:pt x="161706" y="176825"/>
                    <a:pt x="167026" y="176825"/>
                  </a:cubicBezTo>
                  <a:cubicBezTo>
                    <a:pt x="169053" y="176825"/>
                    <a:pt x="172093" y="176825"/>
                    <a:pt x="172093" y="171649"/>
                  </a:cubicBezTo>
                  <a:cubicBezTo>
                    <a:pt x="172093" y="168802"/>
                    <a:pt x="169813" y="168802"/>
                    <a:pt x="164999" y="168802"/>
                  </a:cubicBezTo>
                  <a:cubicBezTo>
                    <a:pt x="155626" y="168802"/>
                    <a:pt x="148533" y="168802"/>
                    <a:pt x="148533" y="164143"/>
                  </a:cubicBezTo>
                  <a:cubicBezTo>
                    <a:pt x="148533" y="162591"/>
                    <a:pt x="149039" y="161297"/>
                    <a:pt x="149293" y="159744"/>
                  </a:cubicBezTo>
                  <a:lnTo>
                    <a:pt x="183493" y="1999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2C1AFFBE-F187-02AB-B861-D7C3657BF22F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5470849" y="3404851"/>
              <a:ext cx="58774" cy="258802"/>
            </a:xfrm>
            <a:custGeom>
              <a:avLst/>
              <a:gdLst>
                <a:gd name="connsiteX0" fmla="*/ 58860 w 58774"/>
                <a:gd name="connsiteY0" fmla="*/ 256277 h 258802"/>
                <a:gd name="connsiteX1" fmla="*/ 54553 w 58774"/>
                <a:gd name="connsiteY1" fmla="*/ 250583 h 258802"/>
                <a:gd name="connsiteX2" fmla="*/ 14779 w 58774"/>
                <a:gd name="connsiteY2" fmla="*/ 129464 h 258802"/>
                <a:gd name="connsiteX3" fmla="*/ 55567 w 58774"/>
                <a:gd name="connsiteY3" fmla="*/ 7050 h 258802"/>
                <a:gd name="connsiteX4" fmla="*/ 58860 w 58774"/>
                <a:gd name="connsiteY4" fmla="*/ 2651 h 258802"/>
                <a:gd name="connsiteX5" fmla="*/ 56327 w 58774"/>
                <a:gd name="connsiteY5" fmla="*/ 63 h 258802"/>
                <a:gd name="connsiteX6" fmla="*/ 16046 w 58774"/>
                <a:gd name="connsiteY6" fmla="*/ 50529 h 258802"/>
                <a:gd name="connsiteX7" fmla="*/ 86 w 58774"/>
                <a:gd name="connsiteY7" fmla="*/ 129464 h 258802"/>
                <a:gd name="connsiteX8" fmla="*/ 16806 w 58774"/>
                <a:gd name="connsiteY8" fmla="*/ 210210 h 258802"/>
                <a:gd name="connsiteX9" fmla="*/ 56327 w 58774"/>
                <a:gd name="connsiteY9" fmla="*/ 258865 h 258802"/>
                <a:gd name="connsiteX10" fmla="*/ 58860 w 58774"/>
                <a:gd name="connsiteY10" fmla="*/ 256277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8860" y="256277"/>
                  </a:moveTo>
                  <a:cubicBezTo>
                    <a:pt x="58860" y="255501"/>
                    <a:pt x="58860" y="254983"/>
                    <a:pt x="54553" y="250583"/>
                  </a:cubicBezTo>
                  <a:cubicBezTo>
                    <a:pt x="22886" y="217974"/>
                    <a:pt x="14779" y="169061"/>
                    <a:pt x="14779" y="129464"/>
                  </a:cubicBezTo>
                  <a:cubicBezTo>
                    <a:pt x="14779" y="84432"/>
                    <a:pt x="24406" y="39401"/>
                    <a:pt x="55567" y="7050"/>
                  </a:cubicBezTo>
                  <a:cubicBezTo>
                    <a:pt x="58860" y="3945"/>
                    <a:pt x="58860" y="3427"/>
                    <a:pt x="58860" y="2651"/>
                  </a:cubicBezTo>
                  <a:cubicBezTo>
                    <a:pt x="58860" y="839"/>
                    <a:pt x="57847" y="63"/>
                    <a:pt x="56327" y="63"/>
                  </a:cubicBezTo>
                  <a:cubicBezTo>
                    <a:pt x="53793" y="63"/>
                    <a:pt x="30993" y="17661"/>
                    <a:pt x="16046" y="50529"/>
                  </a:cubicBezTo>
                  <a:cubicBezTo>
                    <a:pt x="3126" y="78997"/>
                    <a:pt x="86" y="107724"/>
                    <a:pt x="86" y="129464"/>
                  </a:cubicBezTo>
                  <a:cubicBezTo>
                    <a:pt x="86" y="149650"/>
                    <a:pt x="2873" y="180966"/>
                    <a:pt x="16806" y="210210"/>
                  </a:cubicBezTo>
                  <a:cubicBezTo>
                    <a:pt x="32006" y="242043"/>
                    <a:pt x="53793" y="258865"/>
                    <a:pt x="56327" y="258865"/>
                  </a:cubicBezTo>
                  <a:cubicBezTo>
                    <a:pt x="57847" y="258865"/>
                    <a:pt x="58860" y="258089"/>
                    <a:pt x="58860" y="25627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51FA70AA-52D1-0183-82A6-BC010958D812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554423" y="3421414"/>
              <a:ext cx="256124" cy="177538"/>
            </a:xfrm>
            <a:custGeom>
              <a:avLst/>
              <a:gdLst>
                <a:gd name="connsiteX0" fmla="*/ 128278 w 256124"/>
                <a:gd name="connsiteY0" fmla="*/ 143439 h 177538"/>
                <a:gd name="connsiteX1" fmla="*/ 67477 w 256124"/>
                <a:gd name="connsiteY1" fmla="*/ 6533 h 177538"/>
                <a:gd name="connsiteX2" fmla="*/ 56331 w 256124"/>
                <a:gd name="connsiteY2" fmla="*/ 63 h 177538"/>
                <a:gd name="connsiteX3" fmla="*/ 90 w 256124"/>
                <a:gd name="connsiteY3" fmla="*/ 63 h 177538"/>
                <a:gd name="connsiteX4" fmla="*/ 90 w 256124"/>
                <a:gd name="connsiteY4" fmla="*/ 12226 h 177538"/>
                <a:gd name="connsiteX5" fmla="*/ 27450 w 256124"/>
                <a:gd name="connsiteY5" fmla="*/ 12226 h 177538"/>
                <a:gd name="connsiteX6" fmla="*/ 27450 w 256124"/>
                <a:gd name="connsiteY6" fmla="*/ 157932 h 177538"/>
                <a:gd name="connsiteX7" fmla="*/ 20103 w 256124"/>
                <a:gd name="connsiteY7" fmla="*/ 164661 h 177538"/>
                <a:gd name="connsiteX8" fmla="*/ 6423 w 256124"/>
                <a:gd name="connsiteY8" fmla="*/ 165437 h 177538"/>
                <a:gd name="connsiteX9" fmla="*/ 90 w 256124"/>
                <a:gd name="connsiteY9" fmla="*/ 165437 h 177538"/>
                <a:gd name="connsiteX10" fmla="*/ 90 w 256124"/>
                <a:gd name="connsiteY10" fmla="*/ 177601 h 177538"/>
                <a:gd name="connsiteX11" fmla="*/ 34037 w 256124"/>
                <a:gd name="connsiteY11" fmla="*/ 176825 h 177538"/>
                <a:gd name="connsiteX12" fmla="*/ 68237 w 256124"/>
                <a:gd name="connsiteY12" fmla="*/ 177601 h 177538"/>
                <a:gd name="connsiteX13" fmla="*/ 68237 w 256124"/>
                <a:gd name="connsiteY13" fmla="*/ 165437 h 177538"/>
                <a:gd name="connsiteX14" fmla="*/ 61904 w 256124"/>
                <a:gd name="connsiteY14" fmla="*/ 165437 h 177538"/>
                <a:gd name="connsiteX15" fmla="*/ 48477 w 256124"/>
                <a:gd name="connsiteY15" fmla="*/ 164661 h 177538"/>
                <a:gd name="connsiteX16" fmla="*/ 40877 w 256124"/>
                <a:gd name="connsiteY16" fmla="*/ 157932 h 177538"/>
                <a:gd name="connsiteX17" fmla="*/ 40877 w 256124"/>
                <a:gd name="connsiteY17" fmla="*/ 15591 h 177538"/>
                <a:gd name="connsiteX18" fmla="*/ 41130 w 256124"/>
                <a:gd name="connsiteY18" fmla="*/ 15591 h 177538"/>
                <a:gd name="connsiteX19" fmla="*/ 110038 w 256124"/>
                <a:gd name="connsiteY19" fmla="*/ 171131 h 177538"/>
                <a:gd name="connsiteX20" fmla="*/ 118145 w 256124"/>
                <a:gd name="connsiteY20" fmla="*/ 177601 h 177538"/>
                <a:gd name="connsiteX21" fmla="*/ 126252 w 256124"/>
                <a:gd name="connsiteY21" fmla="*/ 171390 h 177538"/>
                <a:gd name="connsiteX22" fmla="*/ 196933 w 256124"/>
                <a:gd name="connsiteY22" fmla="*/ 12226 h 177538"/>
                <a:gd name="connsiteX23" fmla="*/ 197186 w 256124"/>
                <a:gd name="connsiteY23" fmla="*/ 12226 h 177538"/>
                <a:gd name="connsiteX24" fmla="*/ 197186 w 256124"/>
                <a:gd name="connsiteY24" fmla="*/ 165437 h 177538"/>
                <a:gd name="connsiteX25" fmla="*/ 169826 w 256124"/>
                <a:gd name="connsiteY25" fmla="*/ 165437 h 177538"/>
                <a:gd name="connsiteX26" fmla="*/ 169826 w 256124"/>
                <a:gd name="connsiteY26" fmla="*/ 177601 h 177538"/>
                <a:gd name="connsiteX27" fmla="*/ 212893 w 256124"/>
                <a:gd name="connsiteY27" fmla="*/ 176825 h 177538"/>
                <a:gd name="connsiteX28" fmla="*/ 256214 w 256124"/>
                <a:gd name="connsiteY28" fmla="*/ 177601 h 177538"/>
                <a:gd name="connsiteX29" fmla="*/ 256214 w 256124"/>
                <a:gd name="connsiteY29" fmla="*/ 165437 h 177538"/>
                <a:gd name="connsiteX30" fmla="*/ 228853 w 256124"/>
                <a:gd name="connsiteY30" fmla="*/ 165437 h 177538"/>
                <a:gd name="connsiteX31" fmla="*/ 228853 w 256124"/>
                <a:gd name="connsiteY31" fmla="*/ 12226 h 177538"/>
                <a:gd name="connsiteX32" fmla="*/ 256214 w 256124"/>
                <a:gd name="connsiteY32" fmla="*/ 12226 h 177538"/>
                <a:gd name="connsiteX33" fmla="*/ 256214 w 256124"/>
                <a:gd name="connsiteY33" fmla="*/ 63 h 177538"/>
                <a:gd name="connsiteX34" fmla="*/ 200226 w 256124"/>
                <a:gd name="connsiteY34" fmla="*/ 63 h 177538"/>
                <a:gd name="connsiteX35" fmla="*/ 189079 w 256124"/>
                <a:gd name="connsiteY35" fmla="*/ 6533 h 177538"/>
                <a:gd name="connsiteX36" fmla="*/ 128278 w 25612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24" h="177538">
                  <a:moveTo>
                    <a:pt x="128278" y="143439"/>
                  </a:moveTo>
                  <a:lnTo>
                    <a:pt x="67477" y="6533"/>
                  </a:lnTo>
                  <a:cubicBezTo>
                    <a:pt x="64691" y="63"/>
                    <a:pt x="61904" y="63"/>
                    <a:pt x="56331" y="63"/>
                  </a:cubicBezTo>
                  <a:lnTo>
                    <a:pt x="90" y="63"/>
                  </a:lnTo>
                  <a:lnTo>
                    <a:pt x="90" y="12226"/>
                  </a:lnTo>
                  <a:lnTo>
                    <a:pt x="27450" y="12226"/>
                  </a:lnTo>
                  <a:lnTo>
                    <a:pt x="27450" y="157932"/>
                  </a:lnTo>
                  <a:cubicBezTo>
                    <a:pt x="27450" y="163626"/>
                    <a:pt x="27197" y="163885"/>
                    <a:pt x="20103" y="164661"/>
                  </a:cubicBezTo>
                  <a:cubicBezTo>
                    <a:pt x="14023" y="165437"/>
                    <a:pt x="13517" y="165437"/>
                    <a:pt x="6423" y="165437"/>
                  </a:cubicBezTo>
                  <a:lnTo>
                    <a:pt x="90" y="165437"/>
                  </a:lnTo>
                  <a:lnTo>
                    <a:pt x="90" y="177601"/>
                  </a:lnTo>
                  <a:cubicBezTo>
                    <a:pt x="9716" y="176825"/>
                    <a:pt x="24157" y="176825"/>
                    <a:pt x="34037" y="176825"/>
                  </a:cubicBezTo>
                  <a:cubicBezTo>
                    <a:pt x="44677" y="176825"/>
                    <a:pt x="57851" y="176825"/>
                    <a:pt x="68237" y="177601"/>
                  </a:cubicBezTo>
                  <a:lnTo>
                    <a:pt x="68237" y="165437"/>
                  </a:lnTo>
                  <a:lnTo>
                    <a:pt x="61904" y="165437"/>
                  </a:lnTo>
                  <a:cubicBezTo>
                    <a:pt x="57344" y="165437"/>
                    <a:pt x="53037" y="165179"/>
                    <a:pt x="48477" y="164661"/>
                  </a:cubicBezTo>
                  <a:cubicBezTo>
                    <a:pt x="41130" y="163885"/>
                    <a:pt x="40877" y="163626"/>
                    <a:pt x="40877" y="157932"/>
                  </a:cubicBezTo>
                  <a:lnTo>
                    <a:pt x="40877" y="15591"/>
                  </a:lnTo>
                  <a:lnTo>
                    <a:pt x="41130" y="15591"/>
                  </a:lnTo>
                  <a:lnTo>
                    <a:pt x="110038" y="171131"/>
                  </a:lnTo>
                  <a:cubicBezTo>
                    <a:pt x="112318" y="176307"/>
                    <a:pt x="115358" y="177601"/>
                    <a:pt x="118145" y="177601"/>
                  </a:cubicBezTo>
                  <a:cubicBezTo>
                    <a:pt x="123212" y="177601"/>
                    <a:pt x="125238" y="173719"/>
                    <a:pt x="126252" y="171390"/>
                  </a:cubicBezTo>
                  <a:lnTo>
                    <a:pt x="196933" y="12226"/>
                  </a:lnTo>
                  <a:lnTo>
                    <a:pt x="197186" y="12226"/>
                  </a:lnTo>
                  <a:lnTo>
                    <a:pt x="197186" y="165437"/>
                  </a:lnTo>
                  <a:lnTo>
                    <a:pt x="169826" y="165437"/>
                  </a:lnTo>
                  <a:lnTo>
                    <a:pt x="169826" y="177601"/>
                  </a:lnTo>
                  <a:cubicBezTo>
                    <a:pt x="178946" y="176825"/>
                    <a:pt x="202506" y="176825"/>
                    <a:pt x="212893" y="176825"/>
                  </a:cubicBezTo>
                  <a:cubicBezTo>
                    <a:pt x="223280" y="176825"/>
                    <a:pt x="247094" y="176825"/>
                    <a:pt x="256214" y="177601"/>
                  </a:cubicBezTo>
                  <a:lnTo>
                    <a:pt x="256214" y="165437"/>
                  </a:lnTo>
                  <a:lnTo>
                    <a:pt x="228853" y="165437"/>
                  </a:lnTo>
                  <a:lnTo>
                    <a:pt x="228853" y="12226"/>
                  </a:lnTo>
                  <a:lnTo>
                    <a:pt x="256214" y="12226"/>
                  </a:lnTo>
                  <a:lnTo>
                    <a:pt x="256214" y="63"/>
                  </a:lnTo>
                  <a:lnTo>
                    <a:pt x="200226" y="63"/>
                  </a:lnTo>
                  <a:cubicBezTo>
                    <a:pt x="194653" y="63"/>
                    <a:pt x="191866" y="63"/>
                    <a:pt x="189079" y="6533"/>
                  </a:cubicBezTo>
                  <a:lnTo>
                    <a:pt x="128278" y="1434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1ED5AF27-3F5C-F268-BD45-BCF5742BE95A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5840178" y="3517481"/>
              <a:ext cx="64550" cy="120291"/>
            </a:xfrm>
            <a:custGeom>
              <a:avLst/>
              <a:gdLst>
                <a:gd name="connsiteX0" fmla="*/ 40179 w 64550"/>
                <a:gd name="connsiteY0" fmla="*/ 5137 h 120291"/>
                <a:gd name="connsiteX1" fmla="*/ 34858 w 64550"/>
                <a:gd name="connsiteY1" fmla="*/ 64 h 120291"/>
                <a:gd name="connsiteX2" fmla="*/ 101 w 64550"/>
                <a:gd name="connsiteY2" fmla="*/ 11659 h 120291"/>
                <a:gd name="connsiteX3" fmla="*/ 101 w 64550"/>
                <a:gd name="connsiteY3" fmla="*/ 18180 h 120291"/>
                <a:gd name="connsiteX4" fmla="*/ 25814 w 64550"/>
                <a:gd name="connsiteY4" fmla="*/ 13108 h 120291"/>
                <a:gd name="connsiteX5" fmla="*/ 25814 w 64550"/>
                <a:gd name="connsiteY5" fmla="*/ 105500 h 120291"/>
                <a:gd name="connsiteX6" fmla="*/ 8081 w 64550"/>
                <a:gd name="connsiteY6" fmla="*/ 113834 h 120291"/>
                <a:gd name="connsiteX7" fmla="*/ 1342 w 64550"/>
                <a:gd name="connsiteY7" fmla="*/ 113834 h 120291"/>
                <a:gd name="connsiteX8" fmla="*/ 1342 w 64550"/>
                <a:gd name="connsiteY8" fmla="*/ 120356 h 120291"/>
                <a:gd name="connsiteX9" fmla="*/ 32908 w 64550"/>
                <a:gd name="connsiteY9" fmla="*/ 119631 h 120291"/>
                <a:gd name="connsiteX10" fmla="*/ 64651 w 64550"/>
                <a:gd name="connsiteY10" fmla="*/ 120356 h 120291"/>
                <a:gd name="connsiteX11" fmla="*/ 64651 w 64550"/>
                <a:gd name="connsiteY11" fmla="*/ 113834 h 120291"/>
                <a:gd name="connsiteX12" fmla="*/ 57912 w 64550"/>
                <a:gd name="connsiteY12" fmla="*/ 113834 h 120291"/>
                <a:gd name="connsiteX13" fmla="*/ 40179 w 64550"/>
                <a:gd name="connsiteY13" fmla="*/ 105500 h 120291"/>
                <a:gd name="connsiteX14" fmla="*/ 40179 w 64550"/>
                <a:gd name="connsiteY14" fmla="*/ 5137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50" h="120291">
                  <a:moveTo>
                    <a:pt x="40179" y="5137"/>
                  </a:moveTo>
                  <a:cubicBezTo>
                    <a:pt x="40179" y="245"/>
                    <a:pt x="39824" y="64"/>
                    <a:pt x="34858" y="64"/>
                  </a:cubicBezTo>
                  <a:cubicBezTo>
                    <a:pt x="23509" y="11477"/>
                    <a:pt x="7371" y="11659"/>
                    <a:pt x="101" y="11659"/>
                  </a:cubicBezTo>
                  <a:lnTo>
                    <a:pt x="101" y="18180"/>
                  </a:lnTo>
                  <a:cubicBezTo>
                    <a:pt x="4357" y="18180"/>
                    <a:pt x="16061" y="18180"/>
                    <a:pt x="25814" y="13108"/>
                  </a:cubicBezTo>
                  <a:lnTo>
                    <a:pt x="25814" y="105500"/>
                  </a:lnTo>
                  <a:cubicBezTo>
                    <a:pt x="25814" y="111479"/>
                    <a:pt x="25814" y="113834"/>
                    <a:pt x="8081" y="113834"/>
                  </a:cubicBezTo>
                  <a:lnTo>
                    <a:pt x="1342" y="113834"/>
                  </a:lnTo>
                  <a:lnTo>
                    <a:pt x="1342" y="120356"/>
                  </a:lnTo>
                  <a:cubicBezTo>
                    <a:pt x="4534" y="120174"/>
                    <a:pt x="26346" y="119631"/>
                    <a:pt x="32908" y="119631"/>
                  </a:cubicBezTo>
                  <a:cubicBezTo>
                    <a:pt x="38405" y="119631"/>
                    <a:pt x="60750" y="120174"/>
                    <a:pt x="64651" y="120356"/>
                  </a:cubicBezTo>
                  <a:lnTo>
                    <a:pt x="64651" y="113834"/>
                  </a:lnTo>
                  <a:lnTo>
                    <a:pt x="57912" y="113834"/>
                  </a:lnTo>
                  <a:cubicBezTo>
                    <a:pt x="40179" y="113834"/>
                    <a:pt x="40179" y="111479"/>
                    <a:pt x="40179" y="105500"/>
                  </a:cubicBezTo>
                  <a:lnTo>
                    <a:pt x="40179" y="513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B35FA256-F668-BDE6-0816-645E63F93029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5956285" y="3571519"/>
              <a:ext cx="29640" cy="77381"/>
            </a:xfrm>
            <a:custGeom>
              <a:avLst/>
              <a:gdLst>
                <a:gd name="connsiteX0" fmla="*/ 29746 w 29640"/>
                <a:gd name="connsiteY0" fmla="*/ 27237 h 77381"/>
                <a:gd name="connsiteX1" fmla="*/ 13532 w 29640"/>
                <a:gd name="connsiteY1" fmla="*/ 63 h 77381"/>
                <a:gd name="connsiteX2" fmla="*/ 105 w 29640"/>
                <a:gd name="connsiteY2" fmla="*/ 13779 h 77381"/>
                <a:gd name="connsiteX3" fmla="*/ 13532 w 29640"/>
                <a:gd name="connsiteY3" fmla="*/ 27496 h 77381"/>
                <a:gd name="connsiteX4" fmla="*/ 22399 w 29640"/>
                <a:gd name="connsiteY4" fmla="*/ 24131 h 77381"/>
                <a:gd name="connsiteX5" fmla="*/ 23665 w 29640"/>
                <a:gd name="connsiteY5" fmla="*/ 23355 h 77381"/>
                <a:gd name="connsiteX6" fmla="*/ 24172 w 29640"/>
                <a:gd name="connsiteY6" fmla="*/ 27237 h 77381"/>
                <a:gd name="connsiteX7" fmla="*/ 6945 w 29640"/>
                <a:gd name="connsiteY7" fmla="*/ 70457 h 77381"/>
                <a:gd name="connsiteX8" fmla="*/ 4158 w 29640"/>
                <a:gd name="connsiteY8" fmla="*/ 74598 h 77381"/>
                <a:gd name="connsiteX9" fmla="*/ 6692 w 29640"/>
                <a:gd name="connsiteY9" fmla="*/ 77445 h 77381"/>
                <a:gd name="connsiteX10" fmla="*/ 29746 w 29640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40" h="77381">
                  <a:moveTo>
                    <a:pt x="29746" y="27237"/>
                  </a:moveTo>
                  <a:cubicBezTo>
                    <a:pt x="29746" y="10156"/>
                    <a:pt x="23412" y="63"/>
                    <a:pt x="13532" y="63"/>
                  </a:cubicBezTo>
                  <a:cubicBezTo>
                    <a:pt x="5172" y="63"/>
                    <a:pt x="105" y="6533"/>
                    <a:pt x="105" y="13779"/>
                  </a:cubicBezTo>
                  <a:cubicBezTo>
                    <a:pt x="105" y="20767"/>
                    <a:pt x="5172" y="27496"/>
                    <a:pt x="13532" y="27496"/>
                  </a:cubicBezTo>
                  <a:cubicBezTo>
                    <a:pt x="16572" y="27496"/>
                    <a:pt x="19865" y="26461"/>
                    <a:pt x="22399" y="24131"/>
                  </a:cubicBezTo>
                  <a:cubicBezTo>
                    <a:pt x="23159" y="23614"/>
                    <a:pt x="23412" y="23355"/>
                    <a:pt x="23665" y="23355"/>
                  </a:cubicBezTo>
                  <a:cubicBezTo>
                    <a:pt x="23919" y="23355"/>
                    <a:pt x="24172" y="23614"/>
                    <a:pt x="24172" y="27237"/>
                  </a:cubicBezTo>
                  <a:cubicBezTo>
                    <a:pt x="24172" y="46388"/>
                    <a:pt x="15305" y="61916"/>
                    <a:pt x="6945" y="70457"/>
                  </a:cubicBezTo>
                  <a:cubicBezTo>
                    <a:pt x="4158" y="73304"/>
                    <a:pt x="4158" y="73821"/>
                    <a:pt x="4158" y="74598"/>
                  </a:cubicBezTo>
                  <a:cubicBezTo>
                    <a:pt x="4158" y="76409"/>
                    <a:pt x="5425" y="77445"/>
                    <a:pt x="6692" y="77445"/>
                  </a:cubicBezTo>
                  <a:cubicBezTo>
                    <a:pt x="9479" y="77445"/>
                    <a:pt x="29746" y="57517"/>
                    <a:pt x="29746" y="2723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AA4F7528-2BDB-BCFA-C64C-07CDF6EB99A8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6057226" y="3421414"/>
              <a:ext cx="256124" cy="177538"/>
            </a:xfrm>
            <a:custGeom>
              <a:avLst/>
              <a:gdLst>
                <a:gd name="connsiteX0" fmla="*/ 128298 w 256124"/>
                <a:gd name="connsiteY0" fmla="*/ 143439 h 177538"/>
                <a:gd name="connsiteX1" fmla="*/ 67497 w 256124"/>
                <a:gd name="connsiteY1" fmla="*/ 6533 h 177538"/>
                <a:gd name="connsiteX2" fmla="*/ 56350 w 256124"/>
                <a:gd name="connsiteY2" fmla="*/ 63 h 177538"/>
                <a:gd name="connsiteX3" fmla="*/ 109 w 256124"/>
                <a:gd name="connsiteY3" fmla="*/ 63 h 177538"/>
                <a:gd name="connsiteX4" fmla="*/ 109 w 256124"/>
                <a:gd name="connsiteY4" fmla="*/ 12226 h 177538"/>
                <a:gd name="connsiteX5" fmla="*/ 27470 w 256124"/>
                <a:gd name="connsiteY5" fmla="*/ 12226 h 177538"/>
                <a:gd name="connsiteX6" fmla="*/ 27470 w 256124"/>
                <a:gd name="connsiteY6" fmla="*/ 157932 h 177538"/>
                <a:gd name="connsiteX7" fmla="*/ 20123 w 256124"/>
                <a:gd name="connsiteY7" fmla="*/ 164661 h 177538"/>
                <a:gd name="connsiteX8" fmla="*/ 6443 w 256124"/>
                <a:gd name="connsiteY8" fmla="*/ 165437 h 177538"/>
                <a:gd name="connsiteX9" fmla="*/ 109 w 256124"/>
                <a:gd name="connsiteY9" fmla="*/ 165437 h 177538"/>
                <a:gd name="connsiteX10" fmla="*/ 109 w 256124"/>
                <a:gd name="connsiteY10" fmla="*/ 177601 h 177538"/>
                <a:gd name="connsiteX11" fmla="*/ 34057 w 256124"/>
                <a:gd name="connsiteY11" fmla="*/ 176825 h 177538"/>
                <a:gd name="connsiteX12" fmla="*/ 68257 w 256124"/>
                <a:gd name="connsiteY12" fmla="*/ 177601 h 177538"/>
                <a:gd name="connsiteX13" fmla="*/ 68257 w 256124"/>
                <a:gd name="connsiteY13" fmla="*/ 165437 h 177538"/>
                <a:gd name="connsiteX14" fmla="*/ 61924 w 256124"/>
                <a:gd name="connsiteY14" fmla="*/ 165437 h 177538"/>
                <a:gd name="connsiteX15" fmla="*/ 48497 w 256124"/>
                <a:gd name="connsiteY15" fmla="*/ 164661 h 177538"/>
                <a:gd name="connsiteX16" fmla="*/ 40897 w 256124"/>
                <a:gd name="connsiteY16" fmla="*/ 157932 h 177538"/>
                <a:gd name="connsiteX17" fmla="*/ 40897 w 256124"/>
                <a:gd name="connsiteY17" fmla="*/ 15591 h 177538"/>
                <a:gd name="connsiteX18" fmla="*/ 41150 w 256124"/>
                <a:gd name="connsiteY18" fmla="*/ 15591 h 177538"/>
                <a:gd name="connsiteX19" fmla="*/ 110058 w 256124"/>
                <a:gd name="connsiteY19" fmla="*/ 171131 h 177538"/>
                <a:gd name="connsiteX20" fmla="*/ 118165 w 256124"/>
                <a:gd name="connsiteY20" fmla="*/ 177601 h 177538"/>
                <a:gd name="connsiteX21" fmla="*/ 126272 w 256124"/>
                <a:gd name="connsiteY21" fmla="*/ 171390 h 177538"/>
                <a:gd name="connsiteX22" fmla="*/ 196953 w 256124"/>
                <a:gd name="connsiteY22" fmla="*/ 12226 h 177538"/>
                <a:gd name="connsiteX23" fmla="*/ 197206 w 256124"/>
                <a:gd name="connsiteY23" fmla="*/ 12226 h 177538"/>
                <a:gd name="connsiteX24" fmla="*/ 197206 w 256124"/>
                <a:gd name="connsiteY24" fmla="*/ 165437 h 177538"/>
                <a:gd name="connsiteX25" fmla="*/ 169846 w 256124"/>
                <a:gd name="connsiteY25" fmla="*/ 165437 h 177538"/>
                <a:gd name="connsiteX26" fmla="*/ 169846 w 256124"/>
                <a:gd name="connsiteY26" fmla="*/ 177601 h 177538"/>
                <a:gd name="connsiteX27" fmla="*/ 212913 w 256124"/>
                <a:gd name="connsiteY27" fmla="*/ 176825 h 177538"/>
                <a:gd name="connsiteX28" fmla="*/ 256234 w 256124"/>
                <a:gd name="connsiteY28" fmla="*/ 177601 h 177538"/>
                <a:gd name="connsiteX29" fmla="*/ 256234 w 256124"/>
                <a:gd name="connsiteY29" fmla="*/ 165437 h 177538"/>
                <a:gd name="connsiteX30" fmla="*/ 228873 w 256124"/>
                <a:gd name="connsiteY30" fmla="*/ 165437 h 177538"/>
                <a:gd name="connsiteX31" fmla="*/ 228873 w 256124"/>
                <a:gd name="connsiteY31" fmla="*/ 12226 h 177538"/>
                <a:gd name="connsiteX32" fmla="*/ 256234 w 256124"/>
                <a:gd name="connsiteY32" fmla="*/ 12226 h 177538"/>
                <a:gd name="connsiteX33" fmla="*/ 256234 w 256124"/>
                <a:gd name="connsiteY33" fmla="*/ 63 h 177538"/>
                <a:gd name="connsiteX34" fmla="*/ 200246 w 256124"/>
                <a:gd name="connsiteY34" fmla="*/ 63 h 177538"/>
                <a:gd name="connsiteX35" fmla="*/ 189099 w 256124"/>
                <a:gd name="connsiteY35" fmla="*/ 6533 h 177538"/>
                <a:gd name="connsiteX36" fmla="*/ 128298 w 25612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24" h="177538">
                  <a:moveTo>
                    <a:pt x="128298" y="143439"/>
                  </a:moveTo>
                  <a:lnTo>
                    <a:pt x="67497" y="6533"/>
                  </a:lnTo>
                  <a:cubicBezTo>
                    <a:pt x="64711" y="63"/>
                    <a:pt x="61924" y="63"/>
                    <a:pt x="56350" y="63"/>
                  </a:cubicBezTo>
                  <a:lnTo>
                    <a:pt x="109" y="63"/>
                  </a:lnTo>
                  <a:lnTo>
                    <a:pt x="109" y="12226"/>
                  </a:lnTo>
                  <a:lnTo>
                    <a:pt x="27470" y="12226"/>
                  </a:lnTo>
                  <a:lnTo>
                    <a:pt x="27470" y="157932"/>
                  </a:lnTo>
                  <a:cubicBezTo>
                    <a:pt x="27470" y="163626"/>
                    <a:pt x="27217" y="163885"/>
                    <a:pt x="20123" y="164661"/>
                  </a:cubicBezTo>
                  <a:cubicBezTo>
                    <a:pt x="14043" y="165437"/>
                    <a:pt x="13536" y="165437"/>
                    <a:pt x="6443" y="165437"/>
                  </a:cubicBezTo>
                  <a:lnTo>
                    <a:pt x="109" y="165437"/>
                  </a:lnTo>
                  <a:lnTo>
                    <a:pt x="109" y="177601"/>
                  </a:lnTo>
                  <a:cubicBezTo>
                    <a:pt x="9736" y="176825"/>
                    <a:pt x="24176" y="176825"/>
                    <a:pt x="34057" y="176825"/>
                  </a:cubicBezTo>
                  <a:cubicBezTo>
                    <a:pt x="44697" y="176825"/>
                    <a:pt x="57870" y="176825"/>
                    <a:pt x="68257" y="177601"/>
                  </a:cubicBezTo>
                  <a:lnTo>
                    <a:pt x="68257" y="165437"/>
                  </a:lnTo>
                  <a:lnTo>
                    <a:pt x="61924" y="165437"/>
                  </a:lnTo>
                  <a:cubicBezTo>
                    <a:pt x="57364" y="165437"/>
                    <a:pt x="53057" y="165179"/>
                    <a:pt x="48497" y="164661"/>
                  </a:cubicBezTo>
                  <a:cubicBezTo>
                    <a:pt x="41150" y="163885"/>
                    <a:pt x="40897" y="163626"/>
                    <a:pt x="40897" y="157932"/>
                  </a:cubicBezTo>
                  <a:lnTo>
                    <a:pt x="40897" y="15591"/>
                  </a:lnTo>
                  <a:lnTo>
                    <a:pt x="41150" y="15591"/>
                  </a:lnTo>
                  <a:lnTo>
                    <a:pt x="110058" y="171131"/>
                  </a:lnTo>
                  <a:cubicBezTo>
                    <a:pt x="112338" y="176307"/>
                    <a:pt x="115378" y="177601"/>
                    <a:pt x="118165" y="177601"/>
                  </a:cubicBezTo>
                  <a:cubicBezTo>
                    <a:pt x="123231" y="177601"/>
                    <a:pt x="125258" y="173719"/>
                    <a:pt x="126272" y="171390"/>
                  </a:cubicBezTo>
                  <a:lnTo>
                    <a:pt x="196953" y="12226"/>
                  </a:lnTo>
                  <a:lnTo>
                    <a:pt x="197206" y="12226"/>
                  </a:lnTo>
                  <a:lnTo>
                    <a:pt x="197206" y="165437"/>
                  </a:lnTo>
                  <a:lnTo>
                    <a:pt x="169846" y="165437"/>
                  </a:lnTo>
                  <a:lnTo>
                    <a:pt x="169846" y="177601"/>
                  </a:lnTo>
                  <a:cubicBezTo>
                    <a:pt x="178966" y="176825"/>
                    <a:pt x="202526" y="176825"/>
                    <a:pt x="212913" y="176825"/>
                  </a:cubicBezTo>
                  <a:cubicBezTo>
                    <a:pt x="223300" y="176825"/>
                    <a:pt x="247114" y="176825"/>
                    <a:pt x="256234" y="177601"/>
                  </a:cubicBezTo>
                  <a:lnTo>
                    <a:pt x="256234" y="165437"/>
                  </a:lnTo>
                  <a:lnTo>
                    <a:pt x="228873" y="165437"/>
                  </a:lnTo>
                  <a:lnTo>
                    <a:pt x="228873" y="12226"/>
                  </a:lnTo>
                  <a:lnTo>
                    <a:pt x="256234" y="12226"/>
                  </a:lnTo>
                  <a:lnTo>
                    <a:pt x="256234" y="63"/>
                  </a:lnTo>
                  <a:lnTo>
                    <a:pt x="200246" y="63"/>
                  </a:lnTo>
                  <a:cubicBezTo>
                    <a:pt x="194673" y="63"/>
                    <a:pt x="191886" y="63"/>
                    <a:pt x="189099" y="6533"/>
                  </a:cubicBezTo>
                  <a:lnTo>
                    <a:pt x="128298" y="1434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F000B8FF-FA81-EE4A-A9AE-F4BDE55F353E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334823" y="3517481"/>
              <a:ext cx="78382" cy="120291"/>
            </a:xfrm>
            <a:custGeom>
              <a:avLst/>
              <a:gdLst>
                <a:gd name="connsiteX0" fmla="*/ 78503 w 78382"/>
                <a:gd name="connsiteY0" fmla="*/ 87384 h 120291"/>
                <a:gd name="connsiteX1" fmla="*/ 72474 w 78382"/>
                <a:gd name="connsiteY1" fmla="*/ 87384 h 120291"/>
                <a:gd name="connsiteX2" fmla="*/ 67863 w 78382"/>
                <a:gd name="connsiteY2" fmla="*/ 103870 h 120291"/>
                <a:gd name="connsiteX3" fmla="*/ 50306 w 78382"/>
                <a:gd name="connsiteY3" fmla="*/ 104957 h 120291"/>
                <a:gd name="connsiteX4" fmla="*/ 17677 w 78382"/>
                <a:gd name="connsiteY4" fmla="*/ 104957 h 120291"/>
                <a:gd name="connsiteX5" fmla="*/ 53144 w 78382"/>
                <a:gd name="connsiteY5" fmla="*/ 74522 h 120291"/>
                <a:gd name="connsiteX6" fmla="*/ 78503 w 78382"/>
                <a:gd name="connsiteY6" fmla="*/ 35391 h 120291"/>
                <a:gd name="connsiteX7" fmla="*/ 37006 w 78382"/>
                <a:gd name="connsiteY7" fmla="*/ 64 h 120291"/>
                <a:gd name="connsiteX8" fmla="*/ 120 w 78382"/>
                <a:gd name="connsiteY8" fmla="*/ 32492 h 120291"/>
                <a:gd name="connsiteX9" fmla="*/ 9519 w 78382"/>
                <a:gd name="connsiteY9" fmla="*/ 42637 h 120291"/>
                <a:gd name="connsiteX10" fmla="*/ 18918 w 78382"/>
                <a:gd name="connsiteY10" fmla="*/ 33036 h 120291"/>
                <a:gd name="connsiteX11" fmla="*/ 8455 w 78382"/>
                <a:gd name="connsiteY11" fmla="*/ 23434 h 120291"/>
                <a:gd name="connsiteX12" fmla="*/ 34346 w 78382"/>
                <a:gd name="connsiteY12" fmla="*/ 6586 h 120291"/>
                <a:gd name="connsiteX13" fmla="*/ 61301 w 78382"/>
                <a:gd name="connsiteY13" fmla="*/ 35391 h 120291"/>
                <a:gd name="connsiteX14" fmla="*/ 44632 w 78382"/>
                <a:gd name="connsiteY14" fmla="*/ 70174 h 120291"/>
                <a:gd name="connsiteX15" fmla="*/ 1894 w 78382"/>
                <a:gd name="connsiteY15" fmla="*/ 113290 h 120291"/>
                <a:gd name="connsiteX16" fmla="*/ 120 w 78382"/>
                <a:gd name="connsiteY16" fmla="*/ 120356 h 120291"/>
                <a:gd name="connsiteX17" fmla="*/ 73183 w 78382"/>
                <a:gd name="connsiteY17" fmla="*/ 120356 h 120291"/>
                <a:gd name="connsiteX18" fmla="*/ 78503 w 78382"/>
                <a:gd name="connsiteY18" fmla="*/ 87384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382" h="120291">
                  <a:moveTo>
                    <a:pt x="78503" y="87384"/>
                  </a:moveTo>
                  <a:lnTo>
                    <a:pt x="72474" y="87384"/>
                  </a:lnTo>
                  <a:cubicBezTo>
                    <a:pt x="71942" y="91370"/>
                    <a:pt x="70168" y="102058"/>
                    <a:pt x="67863" y="103870"/>
                  </a:cubicBezTo>
                  <a:cubicBezTo>
                    <a:pt x="66444" y="104957"/>
                    <a:pt x="52789" y="104957"/>
                    <a:pt x="50306" y="104957"/>
                  </a:cubicBezTo>
                  <a:lnTo>
                    <a:pt x="17677" y="104957"/>
                  </a:lnTo>
                  <a:cubicBezTo>
                    <a:pt x="36297" y="88109"/>
                    <a:pt x="42504" y="83036"/>
                    <a:pt x="53144" y="74522"/>
                  </a:cubicBezTo>
                  <a:cubicBezTo>
                    <a:pt x="66267" y="63833"/>
                    <a:pt x="78503" y="52601"/>
                    <a:pt x="78503" y="35391"/>
                  </a:cubicBezTo>
                  <a:cubicBezTo>
                    <a:pt x="78503" y="13470"/>
                    <a:pt x="59705" y="64"/>
                    <a:pt x="37006" y="64"/>
                  </a:cubicBezTo>
                  <a:cubicBezTo>
                    <a:pt x="15017" y="64"/>
                    <a:pt x="120" y="15825"/>
                    <a:pt x="120" y="32492"/>
                  </a:cubicBezTo>
                  <a:cubicBezTo>
                    <a:pt x="120" y="41731"/>
                    <a:pt x="7746" y="42637"/>
                    <a:pt x="9519" y="42637"/>
                  </a:cubicBezTo>
                  <a:cubicBezTo>
                    <a:pt x="13775" y="42637"/>
                    <a:pt x="18918" y="39557"/>
                    <a:pt x="18918" y="33036"/>
                  </a:cubicBezTo>
                  <a:cubicBezTo>
                    <a:pt x="18918" y="29775"/>
                    <a:pt x="17677" y="23434"/>
                    <a:pt x="8455" y="23434"/>
                  </a:cubicBezTo>
                  <a:cubicBezTo>
                    <a:pt x="13953" y="10572"/>
                    <a:pt x="26011" y="6586"/>
                    <a:pt x="34346" y="6586"/>
                  </a:cubicBezTo>
                  <a:cubicBezTo>
                    <a:pt x="52080" y="6586"/>
                    <a:pt x="61301" y="20717"/>
                    <a:pt x="61301" y="35391"/>
                  </a:cubicBezTo>
                  <a:cubicBezTo>
                    <a:pt x="61301" y="51152"/>
                    <a:pt x="50306" y="63652"/>
                    <a:pt x="44632" y="70174"/>
                  </a:cubicBezTo>
                  <a:lnTo>
                    <a:pt x="1894" y="113290"/>
                  </a:lnTo>
                  <a:cubicBezTo>
                    <a:pt x="120" y="114921"/>
                    <a:pt x="120" y="115283"/>
                    <a:pt x="120" y="120356"/>
                  </a:cubicBezTo>
                  <a:lnTo>
                    <a:pt x="73183" y="120356"/>
                  </a:lnTo>
                  <a:lnTo>
                    <a:pt x="78503" y="8738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05E10004-CC7F-8CFC-12EC-FB275700350C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459088" y="3571519"/>
              <a:ext cx="29640" cy="77381"/>
            </a:xfrm>
            <a:custGeom>
              <a:avLst/>
              <a:gdLst>
                <a:gd name="connsiteX0" fmla="*/ 29765 w 29640"/>
                <a:gd name="connsiteY0" fmla="*/ 27237 h 77381"/>
                <a:gd name="connsiteX1" fmla="*/ 13552 w 29640"/>
                <a:gd name="connsiteY1" fmla="*/ 63 h 77381"/>
                <a:gd name="connsiteX2" fmla="*/ 125 w 29640"/>
                <a:gd name="connsiteY2" fmla="*/ 13779 h 77381"/>
                <a:gd name="connsiteX3" fmla="*/ 13552 w 29640"/>
                <a:gd name="connsiteY3" fmla="*/ 27496 h 77381"/>
                <a:gd name="connsiteX4" fmla="*/ 22418 w 29640"/>
                <a:gd name="connsiteY4" fmla="*/ 24131 h 77381"/>
                <a:gd name="connsiteX5" fmla="*/ 23685 w 29640"/>
                <a:gd name="connsiteY5" fmla="*/ 23355 h 77381"/>
                <a:gd name="connsiteX6" fmla="*/ 24192 w 29640"/>
                <a:gd name="connsiteY6" fmla="*/ 27237 h 77381"/>
                <a:gd name="connsiteX7" fmla="*/ 6965 w 29640"/>
                <a:gd name="connsiteY7" fmla="*/ 70457 h 77381"/>
                <a:gd name="connsiteX8" fmla="*/ 4178 w 29640"/>
                <a:gd name="connsiteY8" fmla="*/ 74598 h 77381"/>
                <a:gd name="connsiteX9" fmla="*/ 6712 w 29640"/>
                <a:gd name="connsiteY9" fmla="*/ 77445 h 77381"/>
                <a:gd name="connsiteX10" fmla="*/ 29765 w 29640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40" h="77381">
                  <a:moveTo>
                    <a:pt x="29765" y="27237"/>
                  </a:moveTo>
                  <a:cubicBezTo>
                    <a:pt x="29765" y="10156"/>
                    <a:pt x="23432" y="63"/>
                    <a:pt x="13552" y="63"/>
                  </a:cubicBezTo>
                  <a:cubicBezTo>
                    <a:pt x="5192" y="63"/>
                    <a:pt x="125" y="6533"/>
                    <a:pt x="125" y="13779"/>
                  </a:cubicBezTo>
                  <a:cubicBezTo>
                    <a:pt x="125" y="20767"/>
                    <a:pt x="5192" y="27496"/>
                    <a:pt x="13552" y="27496"/>
                  </a:cubicBezTo>
                  <a:cubicBezTo>
                    <a:pt x="16592" y="27496"/>
                    <a:pt x="19885" y="26461"/>
                    <a:pt x="22418" y="24131"/>
                  </a:cubicBezTo>
                  <a:cubicBezTo>
                    <a:pt x="23179" y="23614"/>
                    <a:pt x="23432" y="23355"/>
                    <a:pt x="23685" y="23355"/>
                  </a:cubicBezTo>
                  <a:cubicBezTo>
                    <a:pt x="23939" y="23355"/>
                    <a:pt x="24192" y="23614"/>
                    <a:pt x="24192" y="27237"/>
                  </a:cubicBezTo>
                  <a:cubicBezTo>
                    <a:pt x="24192" y="46388"/>
                    <a:pt x="15325" y="61916"/>
                    <a:pt x="6965" y="70457"/>
                  </a:cubicBezTo>
                  <a:cubicBezTo>
                    <a:pt x="4178" y="73304"/>
                    <a:pt x="4178" y="73821"/>
                    <a:pt x="4178" y="74598"/>
                  </a:cubicBezTo>
                  <a:cubicBezTo>
                    <a:pt x="4178" y="76409"/>
                    <a:pt x="5445" y="77445"/>
                    <a:pt x="6712" y="77445"/>
                  </a:cubicBezTo>
                  <a:cubicBezTo>
                    <a:pt x="9498" y="77445"/>
                    <a:pt x="29765" y="57517"/>
                    <a:pt x="29765" y="2723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7431925E-2CA8-2293-AC19-F20C05076BEF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571682" y="3571519"/>
              <a:ext cx="26853" cy="27433"/>
            </a:xfrm>
            <a:custGeom>
              <a:avLst/>
              <a:gdLst>
                <a:gd name="connsiteX0" fmla="*/ 26983 w 26853"/>
                <a:gd name="connsiteY0" fmla="*/ 13779 h 27433"/>
                <a:gd name="connsiteX1" fmla="*/ 13556 w 26853"/>
                <a:gd name="connsiteY1" fmla="*/ 63 h 27433"/>
                <a:gd name="connsiteX2" fmla="*/ 129 w 26853"/>
                <a:gd name="connsiteY2" fmla="*/ 13779 h 27433"/>
                <a:gd name="connsiteX3" fmla="*/ 13556 w 26853"/>
                <a:gd name="connsiteY3" fmla="*/ 27496 h 27433"/>
                <a:gd name="connsiteX4" fmla="*/ 26983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6983" y="13779"/>
                  </a:moveTo>
                  <a:cubicBezTo>
                    <a:pt x="26983" y="6274"/>
                    <a:pt x="20903" y="63"/>
                    <a:pt x="13556" y="63"/>
                  </a:cubicBezTo>
                  <a:cubicBezTo>
                    <a:pt x="6209" y="63"/>
                    <a:pt x="129" y="6274"/>
                    <a:pt x="129" y="13779"/>
                  </a:cubicBezTo>
                  <a:cubicBezTo>
                    <a:pt x="129" y="21285"/>
                    <a:pt x="6209" y="27496"/>
                    <a:pt x="13556" y="27496"/>
                  </a:cubicBezTo>
                  <a:cubicBezTo>
                    <a:pt x="20903" y="27496"/>
                    <a:pt x="26983" y="21285"/>
                    <a:pt x="26983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4909865-779D-0C53-EB4E-F21924C19A95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684276" y="3571519"/>
              <a:ext cx="26853" cy="27433"/>
            </a:xfrm>
            <a:custGeom>
              <a:avLst/>
              <a:gdLst>
                <a:gd name="connsiteX0" fmla="*/ 26987 w 26853"/>
                <a:gd name="connsiteY0" fmla="*/ 13779 h 27433"/>
                <a:gd name="connsiteX1" fmla="*/ 13561 w 26853"/>
                <a:gd name="connsiteY1" fmla="*/ 63 h 27433"/>
                <a:gd name="connsiteX2" fmla="*/ 134 w 26853"/>
                <a:gd name="connsiteY2" fmla="*/ 13779 h 27433"/>
                <a:gd name="connsiteX3" fmla="*/ 13561 w 26853"/>
                <a:gd name="connsiteY3" fmla="*/ 27496 h 27433"/>
                <a:gd name="connsiteX4" fmla="*/ 26987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6987" y="13779"/>
                  </a:moveTo>
                  <a:cubicBezTo>
                    <a:pt x="26987" y="6274"/>
                    <a:pt x="20907" y="63"/>
                    <a:pt x="13561" y="63"/>
                  </a:cubicBezTo>
                  <a:cubicBezTo>
                    <a:pt x="6214" y="63"/>
                    <a:pt x="134" y="6274"/>
                    <a:pt x="134" y="13779"/>
                  </a:cubicBezTo>
                  <a:cubicBezTo>
                    <a:pt x="134" y="21285"/>
                    <a:pt x="6214" y="27496"/>
                    <a:pt x="13561" y="27496"/>
                  </a:cubicBezTo>
                  <a:cubicBezTo>
                    <a:pt x="20907" y="27496"/>
                    <a:pt x="26987" y="21285"/>
                    <a:pt x="26987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59E17423-F77E-8E3D-6B67-8007E4F79A13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6796869" y="3571519"/>
              <a:ext cx="26853" cy="27433"/>
            </a:xfrm>
            <a:custGeom>
              <a:avLst/>
              <a:gdLst>
                <a:gd name="connsiteX0" fmla="*/ 26992 w 26853"/>
                <a:gd name="connsiteY0" fmla="*/ 13779 h 27433"/>
                <a:gd name="connsiteX1" fmla="*/ 13565 w 26853"/>
                <a:gd name="connsiteY1" fmla="*/ 63 h 27433"/>
                <a:gd name="connsiteX2" fmla="*/ 138 w 26853"/>
                <a:gd name="connsiteY2" fmla="*/ 13779 h 27433"/>
                <a:gd name="connsiteX3" fmla="*/ 13565 w 26853"/>
                <a:gd name="connsiteY3" fmla="*/ 27496 h 27433"/>
                <a:gd name="connsiteX4" fmla="*/ 26992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6992" y="13779"/>
                  </a:moveTo>
                  <a:cubicBezTo>
                    <a:pt x="26992" y="6274"/>
                    <a:pt x="20912" y="63"/>
                    <a:pt x="13565" y="63"/>
                  </a:cubicBezTo>
                  <a:cubicBezTo>
                    <a:pt x="6218" y="63"/>
                    <a:pt x="138" y="6274"/>
                    <a:pt x="138" y="13779"/>
                  </a:cubicBezTo>
                  <a:cubicBezTo>
                    <a:pt x="138" y="21285"/>
                    <a:pt x="6218" y="27496"/>
                    <a:pt x="13565" y="27496"/>
                  </a:cubicBezTo>
                  <a:cubicBezTo>
                    <a:pt x="20912" y="27496"/>
                    <a:pt x="26992" y="21285"/>
                    <a:pt x="26992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93D2E99-F80E-AFD6-5A34-35C937CF478D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6859894" y="3404851"/>
              <a:ext cx="58774" cy="258802"/>
            </a:xfrm>
            <a:custGeom>
              <a:avLst/>
              <a:gdLst>
                <a:gd name="connsiteX0" fmla="*/ 58915 w 58774"/>
                <a:gd name="connsiteY0" fmla="*/ 129464 h 258802"/>
                <a:gd name="connsiteX1" fmla="*/ 42195 w 58774"/>
                <a:gd name="connsiteY1" fmla="*/ 48718 h 258802"/>
                <a:gd name="connsiteX2" fmla="*/ 2674 w 58774"/>
                <a:gd name="connsiteY2" fmla="*/ 63 h 258802"/>
                <a:gd name="connsiteX3" fmla="*/ 141 w 58774"/>
                <a:gd name="connsiteY3" fmla="*/ 2651 h 258802"/>
                <a:gd name="connsiteX4" fmla="*/ 4954 w 58774"/>
                <a:gd name="connsiteY4" fmla="*/ 8603 h 258802"/>
                <a:gd name="connsiteX5" fmla="*/ 44222 w 58774"/>
                <a:gd name="connsiteY5" fmla="*/ 129464 h 258802"/>
                <a:gd name="connsiteX6" fmla="*/ 3434 w 58774"/>
                <a:gd name="connsiteY6" fmla="*/ 251877 h 258802"/>
                <a:gd name="connsiteX7" fmla="*/ 141 w 58774"/>
                <a:gd name="connsiteY7" fmla="*/ 256277 h 258802"/>
                <a:gd name="connsiteX8" fmla="*/ 2674 w 58774"/>
                <a:gd name="connsiteY8" fmla="*/ 258865 h 258802"/>
                <a:gd name="connsiteX9" fmla="*/ 42955 w 58774"/>
                <a:gd name="connsiteY9" fmla="*/ 208399 h 258802"/>
                <a:gd name="connsiteX10" fmla="*/ 58915 w 58774"/>
                <a:gd name="connsiteY10" fmla="*/ 129464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8915" y="129464"/>
                  </a:moveTo>
                  <a:cubicBezTo>
                    <a:pt x="58915" y="109277"/>
                    <a:pt x="56128" y="77962"/>
                    <a:pt x="42195" y="48718"/>
                  </a:cubicBezTo>
                  <a:cubicBezTo>
                    <a:pt x="26995" y="16885"/>
                    <a:pt x="5208" y="63"/>
                    <a:pt x="2674" y="63"/>
                  </a:cubicBezTo>
                  <a:cubicBezTo>
                    <a:pt x="1154" y="63"/>
                    <a:pt x="141" y="1098"/>
                    <a:pt x="141" y="2651"/>
                  </a:cubicBezTo>
                  <a:cubicBezTo>
                    <a:pt x="141" y="3427"/>
                    <a:pt x="141" y="3945"/>
                    <a:pt x="4954" y="8603"/>
                  </a:cubicBezTo>
                  <a:cubicBezTo>
                    <a:pt x="29781" y="34225"/>
                    <a:pt x="44222" y="75374"/>
                    <a:pt x="44222" y="129464"/>
                  </a:cubicBezTo>
                  <a:cubicBezTo>
                    <a:pt x="44222" y="173719"/>
                    <a:pt x="34848" y="219268"/>
                    <a:pt x="3434" y="251877"/>
                  </a:cubicBezTo>
                  <a:cubicBezTo>
                    <a:pt x="141" y="254983"/>
                    <a:pt x="141" y="255501"/>
                    <a:pt x="141" y="256277"/>
                  </a:cubicBezTo>
                  <a:cubicBezTo>
                    <a:pt x="141" y="257830"/>
                    <a:pt x="1154" y="258865"/>
                    <a:pt x="2674" y="258865"/>
                  </a:cubicBezTo>
                  <a:cubicBezTo>
                    <a:pt x="5208" y="258865"/>
                    <a:pt x="28008" y="241266"/>
                    <a:pt x="42955" y="208399"/>
                  </a:cubicBezTo>
                  <a:cubicBezTo>
                    <a:pt x="55875" y="179930"/>
                    <a:pt x="58915" y="151203"/>
                    <a:pt x="58915" y="129464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36FF9372-D212-2C02-EDAD-5A7E5151A10A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028531" y="3503972"/>
              <a:ext cx="168469" cy="60559"/>
            </a:xfrm>
            <a:custGeom>
              <a:avLst/>
              <a:gdLst>
                <a:gd name="connsiteX0" fmla="*/ 160003 w 168469"/>
                <a:gd name="connsiteY0" fmla="*/ 10415 h 60559"/>
                <a:gd name="connsiteX1" fmla="*/ 168617 w 168469"/>
                <a:gd name="connsiteY1" fmla="*/ 5239 h 60559"/>
                <a:gd name="connsiteX2" fmla="*/ 160257 w 168469"/>
                <a:gd name="connsiteY2" fmla="*/ 63 h 60559"/>
                <a:gd name="connsiteX3" fmla="*/ 8508 w 168469"/>
                <a:gd name="connsiteY3" fmla="*/ 63 h 60559"/>
                <a:gd name="connsiteX4" fmla="*/ 147 w 168469"/>
                <a:gd name="connsiteY4" fmla="*/ 5239 h 60559"/>
                <a:gd name="connsiteX5" fmla="*/ 8761 w 168469"/>
                <a:gd name="connsiteY5" fmla="*/ 10415 h 60559"/>
                <a:gd name="connsiteX6" fmla="*/ 160003 w 168469"/>
                <a:gd name="connsiteY6" fmla="*/ 10415 h 60559"/>
                <a:gd name="connsiteX7" fmla="*/ 160257 w 168469"/>
                <a:gd name="connsiteY7" fmla="*/ 60622 h 60559"/>
                <a:gd name="connsiteX8" fmla="*/ 168617 w 168469"/>
                <a:gd name="connsiteY8" fmla="*/ 55446 h 60559"/>
                <a:gd name="connsiteX9" fmla="*/ 160003 w 168469"/>
                <a:gd name="connsiteY9" fmla="*/ 50270 h 60559"/>
                <a:gd name="connsiteX10" fmla="*/ 8761 w 168469"/>
                <a:gd name="connsiteY10" fmla="*/ 50270 h 60559"/>
                <a:gd name="connsiteX11" fmla="*/ 147 w 168469"/>
                <a:gd name="connsiteY11" fmla="*/ 55446 h 60559"/>
                <a:gd name="connsiteX12" fmla="*/ 8508 w 168469"/>
                <a:gd name="connsiteY12" fmla="*/ 60622 h 60559"/>
                <a:gd name="connsiteX13" fmla="*/ 160257 w 168469"/>
                <a:gd name="connsiteY13" fmla="*/ 60622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469" h="60559">
                  <a:moveTo>
                    <a:pt x="160003" y="10415"/>
                  </a:moveTo>
                  <a:cubicBezTo>
                    <a:pt x="163804" y="10415"/>
                    <a:pt x="168617" y="10415"/>
                    <a:pt x="168617" y="5239"/>
                  </a:cubicBezTo>
                  <a:cubicBezTo>
                    <a:pt x="168617" y="63"/>
                    <a:pt x="163804" y="63"/>
                    <a:pt x="160257" y="63"/>
                  </a:cubicBezTo>
                  <a:lnTo>
                    <a:pt x="8508" y="63"/>
                  </a:lnTo>
                  <a:cubicBezTo>
                    <a:pt x="4961" y="63"/>
                    <a:pt x="147" y="63"/>
                    <a:pt x="147" y="5239"/>
                  </a:cubicBezTo>
                  <a:cubicBezTo>
                    <a:pt x="147" y="10415"/>
                    <a:pt x="4961" y="10415"/>
                    <a:pt x="8761" y="10415"/>
                  </a:cubicBezTo>
                  <a:lnTo>
                    <a:pt x="160003" y="10415"/>
                  </a:lnTo>
                  <a:close/>
                  <a:moveTo>
                    <a:pt x="160257" y="60622"/>
                  </a:moveTo>
                  <a:cubicBezTo>
                    <a:pt x="163804" y="60622"/>
                    <a:pt x="168617" y="60622"/>
                    <a:pt x="168617" y="55446"/>
                  </a:cubicBezTo>
                  <a:cubicBezTo>
                    <a:pt x="168617" y="50270"/>
                    <a:pt x="163804" y="50270"/>
                    <a:pt x="160003" y="50270"/>
                  </a:cubicBezTo>
                  <a:lnTo>
                    <a:pt x="8761" y="50270"/>
                  </a:lnTo>
                  <a:cubicBezTo>
                    <a:pt x="4961" y="50270"/>
                    <a:pt x="147" y="50270"/>
                    <a:pt x="147" y="55446"/>
                  </a:cubicBezTo>
                  <a:cubicBezTo>
                    <a:pt x="147" y="60622"/>
                    <a:pt x="4961" y="60622"/>
                    <a:pt x="8508" y="60622"/>
                  </a:cubicBezTo>
                  <a:lnTo>
                    <a:pt x="160257" y="60622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182ACEC7-BBD3-974C-58B2-AB9613810B4E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291635" y="3422191"/>
              <a:ext cx="213310" cy="176761"/>
            </a:xfrm>
            <a:custGeom>
              <a:avLst/>
              <a:gdLst>
                <a:gd name="connsiteX0" fmla="*/ 183574 w 213310"/>
                <a:gd name="connsiteY0" fmla="*/ 19991 h 176761"/>
                <a:gd name="connsiteX1" fmla="*/ 204855 w 213310"/>
                <a:gd name="connsiteY1" fmla="*/ 8086 h 176761"/>
                <a:gd name="connsiteX2" fmla="*/ 213468 w 213310"/>
                <a:gd name="connsiteY2" fmla="*/ 2910 h 176761"/>
                <a:gd name="connsiteX3" fmla="*/ 209921 w 213310"/>
                <a:gd name="connsiteY3" fmla="*/ 63 h 176761"/>
                <a:gd name="connsiteX4" fmla="*/ 177494 w 213310"/>
                <a:gd name="connsiteY4" fmla="*/ 839 h 176761"/>
                <a:gd name="connsiteX5" fmla="*/ 144814 w 213310"/>
                <a:gd name="connsiteY5" fmla="*/ 63 h 176761"/>
                <a:gd name="connsiteX6" fmla="*/ 140000 w 213310"/>
                <a:gd name="connsiteY6" fmla="*/ 5239 h 176761"/>
                <a:gd name="connsiteX7" fmla="*/ 147094 w 213310"/>
                <a:gd name="connsiteY7" fmla="*/ 8086 h 176761"/>
                <a:gd name="connsiteX8" fmla="*/ 156721 w 213310"/>
                <a:gd name="connsiteY8" fmla="*/ 8603 h 176761"/>
                <a:gd name="connsiteX9" fmla="*/ 163561 w 213310"/>
                <a:gd name="connsiteY9" fmla="*/ 12744 h 176761"/>
                <a:gd name="connsiteX10" fmla="*/ 162547 w 213310"/>
                <a:gd name="connsiteY10" fmla="*/ 17661 h 176761"/>
                <a:gd name="connsiteX11" fmla="*/ 147347 w 213310"/>
                <a:gd name="connsiteY11" fmla="*/ 80809 h 176761"/>
                <a:gd name="connsiteX12" fmla="*/ 70079 w 213310"/>
                <a:gd name="connsiteY12" fmla="*/ 80809 h 176761"/>
                <a:gd name="connsiteX13" fmla="*/ 85026 w 213310"/>
                <a:gd name="connsiteY13" fmla="*/ 19991 h 176761"/>
                <a:gd name="connsiteX14" fmla="*/ 106306 w 213310"/>
                <a:gd name="connsiteY14" fmla="*/ 8086 h 176761"/>
                <a:gd name="connsiteX15" fmla="*/ 114920 w 213310"/>
                <a:gd name="connsiteY15" fmla="*/ 2910 h 176761"/>
                <a:gd name="connsiteX16" fmla="*/ 111373 w 213310"/>
                <a:gd name="connsiteY16" fmla="*/ 63 h 176761"/>
                <a:gd name="connsiteX17" fmla="*/ 78946 w 213310"/>
                <a:gd name="connsiteY17" fmla="*/ 839 h 176761"/>
                <a:gd name="connsiteX18" fmla="*/ 46265 w 213310"/>
                <a:gd name="connsiteY18" fmla="*/ 63 h 176761"/>
                <a:gd name="connsiteX19" fmla="*/ 41452 w 213310"/>
                <a:gd name="connsiteY19" fmla="*/ 5239 h 176761"/>
                <a:gd name="connsiteX20" fmla="*/ 48545 w 213310"/>
                <a:gd name="connsiteY20" fmla="*/ 8086 h 176761"/>
                <a:gd name="connsiteX21" fmla="*/ 58172 w 213310"/>
                <a:gd name="connsiteY21" fmla="*/ 8603 h 176761"/>
                <a:gd name="connsiteX22" fmla="*/ 65012 w 213310"/>
                <a:gd name="connsiteY22" fmla="*/ 12744 h 176761"/>
                <a:gd name="connsiteX23" fmla="*/ 63999 w 213310"/>
                <a:gd name="connsiteY23" fmla="*/ 17661 h 176761"/>
                <a:gd name="connsiteX24" fmla="*/ 30052 w 213310"/>
                <a:gd name="connsiteY24" fmla="*/ 156638 h 176761"/>
                <a:gd name="connsiteX25" fmla="*/ 6998 w 213310"/>
                <a:gd name="connsiteY25" fmla="*/ 168802 h 176761"/>
                <a:gd name="connsiteX26" fmla="*/ 158 w 213310"/>
                <a:gd name="connsiteY26" fmla="*/ 173978 h 176761"/>
                <a:gd name="connsiteX27" fmla="*/ 3705 w 213310"/>
                <a:gd name="connsiteY27" fmla="*/ 176825 h 176761"/>
                <a:gd name="connsiteX28" fmla="*/ 35879 w 213310"/>
                <a:gd name="connsiteY28" fmla="*/ 176048 h 176761"/>
                <a:gd name="connsiteX29" fmla="*/ 52092 w 213310"/>
                <a:gd name="connsiteY29" fmla="*/ 176307 h 176761"/>
                <a:gd name="connsiteX30" fmla="*/ 68559 w 213310"/>
                <a:gd name="connsiteY30" fmla="*/ 176825 h 176761"/>
                <a:gd name="connsiteX31" fmla="*/ 73626 w 213310"/>
                <a:gd name="connsiteY31" fmla="*/ 171649 h 176761"/>
                <a:gd name="connsiteX32" fmla="*/ 66532 w 213310"/>
                <a:gd name="connsiteY32" fmla="*/ 168802 h 176761"/>
                <a:gd name="connsiteX33" fmla="*/ 50065 w 213310"/>
                <a:gd name="connsiteY33" fmla="*/ 164143 h 176761"/>
                <a:gd name="connsiteX34" fmla="*/ 50826 w 213310"/>
                <a:gd name="connsiteY34" fmla="*/ 159744 h 176761"/>
                <a:gd name="connsiteX35" fmla="*/ 68052 w 213310"/>
                <a:gd name="connsiteY35" fmla="*/ 88832 h 176761"/>
                <a:gd name="connsiteX36" fmla="*/ 145320 w 213310"/>
                <a:gd name="connsiteY36" fmla="*/ 88832 h 176761"/>
                <a:gd name="connsiteX37" fmla="*/ 127840 w 213310"/>
                <a:gd name="connsiteY37" fmla="*/ 160261 h 176761"/>
                <a:gd name="connsiteX38" fmla="*/ 104786 w 213310"/>
                <a:gd name="connsiteY38" fmla="*/ 168802 h 176761"/>
                <a:gd name="connsiteX39" fmla="*/ 98706 w 213310"/>
                <a:gd name="connsiteY39" fmla="*/ 173978 h 176761"/>
                <a:gd name="connsiteX40" fmla="*/ 102253 w 213310"/>
                <a:gd name="connsiteY40" fmla="*/ 176825 h 176761"/>
                <a:gd name="connsiteX41" fmla="*/ 134427 w 213310"/>
                <a:gd name="connsiteY41" fmla="*/ 176048 h 176761"/>
                <a:gd name="connsiteX42" fmla="*/ 150641 w 213310"/>
                <a:gd name="connsiteY42" fmla="*/ 176307 h 176761"/>
                <a:gd name="connsiteX43" fmla="*/ 167107 w 213310"/>
                <a:gd name="connsiteY43" fmla="*/ 176825 h 176761"/>
                <a:gd name="connsiteX44" fmla="*/ 172174 w 213310"/>
                <a:gd name="connsiteY44" fmla="*/ 171649 h 176761"/>
                <a:gd name="connsiteX45" fmla="*/ 165081 w 213310"/>
                <a:gd name="connsiteY45" fmla="*/ 168802 h 176761"/>
                <a:gd name="connsiteX46" fmla="*/ 148614 w 213310"/>
                <a:gd name="connsiteY46" fmla="*/ 164143 h 176761"/>
                <a:gd name="connsiteX47" fmla="*/ 149374 w 213310"/>
                <a:gd name="connsiteY47" fmla="*/ 159744 h 176761"/>
                <a:gd name="connsiteX48" fmla="*/ 183574 w 213310"/>
                <a:gd name="connsiteY48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310" h="176761">
                  <a:moveTo>
                    <a:pt x="183574" y="19991"/>
                  </a:moveTo>
                  <a:cubicBezTo>
                    <a:pt x="185854" y="10674"/>
                    <a:pt x="186361" y="8086"/>
                    <a:pt x="204855" y="8086"/>
                  </a:cubicBezTo>
                  <a:cubicBezTo>
                    <a:pt x="211442" y="8086"/>
                    <a:pt x="213468" y="8086"/>
                    <a:pt x="213468" y="2910"/>
                  </a:cubicBezTo>
                  <a:cubicBezTo>
                    <a:pt x="213468" y="63"/>
                    <a:pt x="210682" y="63"/>
                    <a:pt x="209921" y="63"/>
                  </a:cubicBezTo>
                  <a:cubicBezTo>
                    <a:pt x="202828" y="63"/>
                    <a:pt x="184588" y="839"/>
                    <a:pt x="177494" y="839"/>
                  </a:cubicBezTo>
                  <a:cubicBezTo>
                    <a:pt x="170147" y="839"/>
                    <a:pt x="152161" y="63"/>
                    <a:pt x="144814" y="63"/>
                  </a:cubicBezTo>
                  <a:cubicBezTo>
                    <a:pt x="142787" y="63"/>
                    <a:pt x="140000" y="63"/>
                    <a:pt x="140000" y="5239"/>
                  </a:cubicBezTo>
                  <a:cubicBezTo>
                    <a:pt x="140000" y="8086"/>
                    <a:pt x="142280" y="8086"/>
                    <a:pt x="147094" y="8086"/>
                  </a:cubicBezTo>
                  <a:cubicBezTo>
                    <a:pt x="147600" y="8086"/>
                    <a:pt x="152414" y="8086"/>
                    <a:pt x="156721" y="8603"/>
                  </a:cubicBezTo>
                  <a:cubicBezTo>
                    <a:pt x="161281" y="9121"/>
                    <a:pt x="163561" y="9380"/>
                    <a:pt x="163561" y="12744"/>
                  </a:cubicBezTo>
                  <a:cubicBezTo>
                    <a:pt x="163561" y="13779"/>
                    <a:pt x="163307" y="14297"/>
                    <a:pt x="162547" y="17661"/>
                  </a:cubicBezTo>
                  <a:lnTo>
                    <a:pt x="147347" y="80809"/>
                  </a:lnTo>
                  <a:lnTo>
                    <a:pt x="70079" y="80809"/>
                  </a:lnTo>
                  <a:lnTo>
                    <a:pt x="85026" y="19991"/>
                  </a:lnTo>
                  <a:cubicBezTo>
                    <a:pt x="87306" y="10674"/>
                    <a:pt x="88066" y="8086"/>
                    <a:pt x="106306" y="8086"/>
                  </a:cubicBezTo>
                  <a:cubicBezTo>
                    <a:pt x="112893" y="8086"/>
                    <a:pt x="114920" y="8086"/>
                    <a:pt x="114920" y="2910"/>
                  </a:cubicBezTo>
                  <a:cubicBezTo>
                    <a:pt x="114920" y="63"/>
                    <a:pt x="112133" y="63"/>
                    <a:pt x="111373" y="63"/>
                  </a:cubicBezTo>
                  <a:cubicBezTo>
                    <a:pt x="104280" y="63"/>
                    <a:pt x="86039" y="839"/>
                    <a:pt x="78946" y="839"/>
                  </a:cubicBezTo>
                  <a:cubicBezTo>
                    <a:pt x="71599" y="839"/>
                    <a:pt x="53612" y="63"/>
                    <a:pt x="46265" y="63"/>
                  </a:cubicBezTo>
                  <a:cubicBezTo>
                    <a:pt x="44239" y="63"/>
                    <a:pt x="41452" y="63"/>
                    <a:pt x="41452" y="5239"/>
                  </a:cubicBezTo>
                  <a:cubicBezTo>
                    <a:pt x="41452" y="8086"/>
                    <a:pt x="43732" y="8086"/>
                    <a:pt x="48545" y="8086"/>
                  </a:cubicBezTo>
                  <a:cubicBezTo>
                    <a:pt x="49052" y="8086"/>
                    <a:pt x="53866" y="8086"/>
                    <a:pt x="58172" y="8603"/>
                  </a:cubicBezTo>
                  <a:cubicBezTo>
                    <a:pt x="62732" y="9121"/>
                    <a:pt x="65012" y="9380"/>
                    <a:pt x="65012" y="12744"/>
                  </a:cubicBezTo>
                  <a:cubicBezTo>
                    <a:pt x="65012" y="13779"/>
                    <a:pt x="64759" y="14556"/>
                    <a:pt x="63999" y="17661"/>
                  </a:cubicBezTo>
                  <a:lnTo>
                    <a:pt x="30052" y="156638"/>
                  </a:lnTo>
                  <a:cubicBezTo>
                    <a:pt x="27518" y="166731"/>
                    <a:pt x="27012" y="168802"/>
                    <a:pt x="6998" y="168802"/>
                  </a:cubicBezTo>
                  <a:cubicBezTo>
                    <a:pt x="2438" y="168802"/>
                    <a:pt x="158" y="168802"/>
                    <a:pt x="158" y="173978"/>
                  </a:cubicBezTo>
                  <a:cubicBezTo>
                    <a:pt x="158" y="176825"/>
                    <a:pt x="3198" y="176825"/>
                    <a:pt x="3705" y="176825"/>
                  </a:cubicBezTo>
                  <a:cubicBezTo>
                    <a:pt x="10798" y="176825"/>
                    <a:pt x="28785" y="176048"/>
                    <a:pt x="35879" y="176048"/>
                  </a:cubicBezTo>
                  <a:cubicBezTo>
                    <a:pt x="41199" y="176048"/>
                    <a:pt x="46772" y="176307"/>
                    <a:pt x="52092" y="176307"/>
                  </a:cubicBezTo>
                  <a:cubicBezTo>
                    <a:pt x="57666" y="176307"/>
                    <a:pt x="63239" y="176825"/>
                    <a:pt x="68559" y="176825"/>
                  </a:cubicBezTo>
                  <a:cubicBezTo>
                    <a:pt x="70586" y="176825"/>
                    <a:pt x="73626" y="176825"/>
                    <a:pt x="73626" y="171649"/>
                  </a:cubicBezTo>
                  <a:cubicBezTo>
                    <a:pt x="73626" y="168802"/>
                    <a:pt x="71346" y="168802"/>
                    <a:pt x="66532" y="168802"/>
                  </a:cubicBezTo>
                  <a:cubicBezTo>
                    <a:pt x="57159" y="168802"/>
                    <a:pt x="50065" y="168802"/>
                    <a:pt x="50065" y="164143"/>
                  </a:cubicBezTo>
                  <a:cubicBezTo>
                    <a:pt x="50065" y="162591"/>
                    <a:pt x="50572" y="161297"/>
                    <a:pt x="50826" y="159744"/>
                  </a:cubicBezTo>
                  <a:lnTo>
                    <a:pt x="68052" y="88832"/>
                  </a:lnTo>
                  <a:lnTo>
                    <a:pt x="145320" y="88832"/>
                  </a:lnTo>
                  <a:cubicBezTo>
                    <a:pt x="134680" y="131793"/>
                    <a:pt x="128853" y="156379"/>
                    <a:pt x="127840" y="160261"/>
                  </a:cubicBezTo>
                  <a:cubicBezTo>
                    <a:pt x="125307" y="168543"/>
                    <a:pt x="120493" y="168802"/>
                    <a:pt x="104786" y="168802"/>
                  </a:cubicBezTo>
                  <a:cubicBezTo>
                    <a:pt x="100986" y="168802"/>
                    <a:pt x="98706" y="168802"/>
                    <a:pt x="98706" y="173978"/>
                  </a:cubicBezTo>
                  <a:cubicBezTo>
                    <a:pt x="98706" y="176825"/>
                    <a:pt x="101746" y="176825"/>
                    <a:pt x="102253" y="176825"/>
                  </a:cubicBezTo>
                  <a:cubicBezTo>
                    <a:pt x="109346" y="176825"/>
                    <a:pt x="127333" y="176048"/>
                    <a:pt x="134427" y="176048"/>
                  </a:cubicBezTo>
                  <a:cubicBezTo>
                    <a:pt x="139747" y="176048"/>
                    <a:pt x="145320" y="176307"/>
                    <a:pt x="150641" y="176307"/>
                  </a:cubicBezTo>
                  <a:cubicBezTo>
                    <a:pt x="156214" y="176307"/>
                    <a:pt x="161787" y="176825"/>
                    <a:pt x="167107" y="176825"/>
                  </a:cubicBezTo>
                  <a:cubicBezTo>
                    <a:pt x="169134" y="176825"/>
                    <a:pt x="172174" y="176825"/>
                    <a:pt x="172174" y="171649"/>
                  </a:cubicBezTo>
                  <a:cubicBezTo>
                    <a:pt x="172174" y="168802"/>
                    <a:pt x="169894" y="168802"/>
                    <a:pt x="165081" y="168802"/>
                  </a:cubicBezTo>
                  <a:cubicBezTo>
                    <a:pt x="155707" y="168802"/>
                    <a:pt x="148614" y="168802"/>
                    <a:pt x="148614" y="164143"/>
                  </a:cubicBezTo>
                  <a:cubicBezTo>
                    <a:pt x="148614" y="162591"/>
                    <a:pt x="149120" y="161297"/>
                    <a:pt x="149374" y="159744"/>
                  </a:cubicBezTo>
                  <a:lnTo>
                    <a:pt x="183574" y="1999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624F3F25-E3FC-DDDB-E61A-4FDF4AFA67E3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7538006" y="3404851"/>
              <a:ext cx="58774" cy="258802"/>
            </a:xfrm>
            <a:custGeom>
              <a:avLst/>
              <a:gdLst>
                <a:gd name="connsiteX0" fmla="*/ 58941 w 58774"/>
                <a:gd name="connsiteY0" fmla="*/ 256277 h 258802"/>
                <a:gd name="connsiteX1" fmla="*/ 54635 w 58774"/>
                <a:gd name="connsiteY1" fmla="*/ 250583 h 258802"/>
                <a:gd name="connsiteX2" fmla="*/ 14861 w 58774"/>
                <a:gd name="connsiteY2" fmla="*/ 129464 h 258802"/>
                <a:gd name="connsiteX3" fmla="*/ 55648 w 58774"/>
                <a:gd name="connsiteY3" fmla="*/ 7050 h 258802"/>
                <a:gd name="connsiteX4" fmla="*/ 58941 w 58774"/>
                <a:gd name="connsiteY4" fmla="*/ 2651 h 258802"/>
                <a:gd name="connsiteX5" fmla="*/ 56408 w 58774"/>
                <a:gd name="connsiteY5" fmla="*/ 63 h 258802"/>
                <a:gd name="connsiteX6" fmla="*/ 16127 w 58774"/>
                <a:gd name="connsiteY6" fmla="*/ 50529 h 258802"/>
                <a:gd name="connsiteX7" fmla="*/ 167 w 58774"/>
                <a:gd name="connsiteY7" fmla="*/ 129464 h 258802"/>
                <a:gd name="connsiteX8" fmla="*/ 16887 w 58774"/>
                <a:gd name="connsiteY8" fmla="*/ 210210 h 258802"/>
                <a:gd name="connsiteX9" fmla="*/ 56408 w 58774"/>
                <a:gd name="connsiteY9" fmla="*/ 258865 h 258802"/>
                <a:gd name="connsiteX10" fmla="*/ 58941 w 58774"/>
                <a:gd name="connsiteY10" fmla="*/ 256277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8941" y="256277"/>
                  </a:moveTo>
                  <a:cubicBezTo>
                    <a:pt x="58941" y="255501"/>
                    <a:pt x="58941" y="254983"/>
                    <a:pt x="54635" y="250583"/>
                  </a:cubicBezTo>
                  <a:cubicBezTo>
                    <a:pt x="22967" y="217974"/>
                    <a:pt x="14861" y="169061"/>
                    <a:pt x="14861" y="129464"/>
                  </a:cubicBezTo>
                  <a:cubicBezTo>
                    <a:pt x="14861" y="84432"/>
                    <a:pt x="24488" y="39401"/>
                    <a:pt x="55648" y="7050"/>
                  </a:cubicBezTo>
                  <a:cubicBezTo>
                    <a:pt x="58941" y="3945"/>
                    <a:pt x="58941" y="3427"/>
                    <a:pt x="58941" y="2651"/>
                  </a:cubicBezTo>
                  <a:cubicBezTo>
                    <a:pt x="58941" y="839"/>
                    <a:pt x="57928" y="63"/>
                    <a:pt x="56408" y="63"/>
                  </a:cubicBezTo>
                  <a:cubicBezTo>
                    <a:pt x="53875" y="63"/>
                    <a:pt x="31074" y="17661"/>
                    <a:pt x="16127" y="50529"/>
                  </a:cubicBezTo>
                  <a:cubicBezTo>
                    <a:pt x="3207" y="78997"/>
                    <a:pt x="167" y="107724"/>
                    <a:pt x="167" y="129464"/>
                  </a:cubicBezTo>
                  <a:cubicBezTo>
                    <a:pt x="167" y="149650"/>
                    <a:pt x="2954" y="180966"/>
                    <a:pt x="16887" y="210210"/>
                  </a:cubicBezTo>
                  <a:cubicBezTo>
                    <a:pt x="32088" y="242043"/>
                    <a:pt x="53875" y="258865"/>
                    <a:pt x="56408" y="258865"/>
                  </a:cubicBezTo>
                  <a:cubicBezTo>
                    <a:pt x="57928" y="258865"/>
                    <a:pt x="58941" y="258089"/>
                    <a:pt x="58941" y="25627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25F55ADC-BD14-BAAE-FE47-8D9605C83332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615499" y="3421673"/>
              <a:ext cx="174042" cy="177279"/>
            </a:xfrm>
            <a:custGeom>
              <a:avLst/>
              <a:gdLst>
                <a:gd name="connsiteX0" fmla="*/ 64012 w 174042"/>
                <a:gd name="connsiteY0" fmla="*/ 96078 h 177279"/>
                <a:gd name="connsiteX1" fmla="*/ 73132 w 174042"/>
                <a:gd name="connsiteY1" fmla="*/ 96078 h 177279"/>
                <a:gd name="connsiteX2" fmla="*/ 111133 w 174042"/>
                <a:gd name="connsiteY2" fmla="*/ 156121 h 177279"/>
                <a:gd name="connsiteX3" fmla="*/ 122533 w 174042"/>
                <a:gd name="connsiteY3" fmla="*/ 174237 h 177279"/>
                <a:gd name="connsiteX4" fmla="*/ 130893 w 174042"/>
                <a:gd name="connsiteY4" fmla="*/ 177342 h 177279"/>
                <a:gd name="connsiteX5" fmla="*/ 165854 w 174042"/>
                <a:gd name="connsiteY5" fmla="*/ 177342 h 177279"/>
                <a:gd name="connsiteX6" fmla="*/ 174214 w 174042"/>
                <a:gd name="connsiteY6" fmla="*/ 172684 h 177279"/>
                <a:gd name="connsiteX7" fmla="*/ 170414 w 174042"/>
                <a:gd name="connsiteY7" fmla="*/ 168284 h 177279"/>
                <a:gd name="connsiteX8" fmla="*/ 142547 w 174042"/>
                <a:gd name="connsiteY8" fmla="*/ 140851 h 177279"/>
                <a:gd name="connsiteX9" fmla="*/ 111133 w 174042"/>
                <a:gd name="connsiteY9" fmla="*/ 93232 h 177279"/>
                <a:gd name="connsiteX10" fmla="*/ 155467 w 174042"/>
                <a:gd name="connsiteY10" fmla="*/ 48459 h 177279"/>
                <a:gd name="connsiteX11" fmla="*/ 88332 w 174042"/>
                <a:gd name="connsiteY11" fmla="*/ 63 h 177279"/>
                <a:gd name="connsiteX12" fmla="*/ 8784 w 174042"/>
                <a:gd name="connsiteY12" fmla="*/ 63 h 177279"/>
                <a:gd name="connsiteX13" fmla="*/ 171 w 174042"/>
                <a:gd name="connsiteY13" fmla="*/ 4721 h 177279"/>
                <a:gd name="connsiteX14" fmla="*/ 7011 w 174042"/>
                <a:gd name="connsiteY14" fmla="*/ 9121 h 177279"/>
                <a:gd name="connsiteX15" fmla="*/ 22718 w 174042"/>
                <a:gd name="connsiteY15" fmla="*/ 23873 h 177279"/>
                <a:gd name="connsiteX16" fmla="*/ 22718 w 174042"/>
                <a:gd name="connsiteY16" fmla="*/ 153532 h 177279"/>
                <a:gd name="connsiteX17" fmla="*/ 7011 w 174042"/>
                <a:gd name="connsiteY17" fmla="*/ 168284 h 177279"/>
                <a:gd name="connsiteX18" fmla="*/ 171 w 174042"/>
                <a:gd name="connsiteY18" fmla="*/ 172684 h 177279"/>
                <a:gd name="connsiteX19" fmla="*/ 8784 w 174042"/>
                <a:gd name="connsiteY19" fmla="*/ 177342 h 177279"/>
                <a:gd name="connsiteX20" fmla="*/ 78199 w 174042"/>
                <a:gd name="connsiteY20" fmla="*/ 177342 h 177279"/>
                <a:gd name="connsiteX21" fmla="*/ 86559 w 174042"/>
                <a:gd name="connsiteY21" fmla="*/ 172684 h 177279"/>
                <a:gd name="connsiteX22" fmla="*/ 79466 w 174042"/>
                <a:gd name="connsiteY22" fmla="*/ 168284 h 177279"/>
                <a:gd name="connsiteX23" fmla="*/ 64012 w 174042"/>
                <a:gd name="connsiteY23" fmla="*/ 153532 h 177279"/>
                <a:gd name="connsiteX24" fmla="*/ 64012 w 174042"/>
                <a:gd name="connsiteY24" fmla="*/ 96078 h 177279"/>
                <a:gd name="connsiteX25" fmla="*/ 112906 w 174042"/>
                <a:gd name="connsiteY25" fmla="*/ 83397 h 177279"/>
                <a:gd name="connsiteX26" fmla="*/ 120760 w 174042"/>
                <a:gd name="connsiteY26" fmla="*/ 48718 h 177279"/>
                <a:gd name="connsiteX27" fmla="*/ 111133 w 174042"/>
                <a:gd name="connsiteY27" fmla="*/ 11968 h 177279"/>
                <a:gd name="connsiteX28" fmla="*/ 146600 w 174042"/>
                <a:gd name="connsiteY28" fmla="*/ 48459 h 177279"/>
                <a:gd name="connsiteX29" fmla="*/ 112906 w 174042"/>
                <a:gd name="connsiteY29" fmla="*/ 83397 h 177279"/>
                <a:gd name="connsiteX30" fmla="*/ 64012 w 174042"/>
                <a:gd name="connsiteY30" fmla="*/ 23096 h 177279"/>
                <a:gd name="connsiteX31" fmla="*/ 79719 w 174042"/>
                <a:gd name="connsiteY31" fmla="*/ 9121 h 177279"/>
                <a:gd name="connsiteX32" fmla="*/ 111893 w 174042"/>
                <a:gd name="connsiteY32" fmla="*/ 48718 h 177279"/>
                <a:gd name="connsiteX33" fmla="*/ 64012 w 174042"/>
                <a:gd name="connsiteY33" fmla="*/ 87020 h 177279"/>
                <a:gd name="connsiteX34" fmla="*/ 64012 w 174042"/>
                <a:gd name="connsiteY34" fmla="*/ 23096 h 177279"/>
                <a:gd name="connsiteX35" fmla="*/ 29558 w 174042"/>
                <a:gd name="connsiteY35" fmla="*/ 168284 h 177279"/>
                <a:gd name="connsiteX36" fmla="*/ 31585 w 174042"/>
                <a:gd name="connsiteY36" fmla="*/ 154050 h 177279"/>
                <a:gd name="connsiteX37" fmla="*/ 31585 w 174042"/>
                <a:gd name="connsiteY37" fmla="*/ 23355 h 177279"/>
                <a:gd name="connsiteX38" fmla="*/ 29558 w 174042"/>
                <a:gd name="connsiteY38" fmla="*/ 9121 h 177279"/>
                <a:gd name="connsiteX39" fmla="*/ 58439 w 174042"/>
                <a:gd name="connsiteY39" fmla="*/ 9121 h 177279"/>
                <a:gd name="connsiteX40" fmla="*/ 55145 w 174042"/>
                <a:gd name="connsiteY40" fmla="*/ 22320 h 177279"/>
                <a:gd name="connsiteX41" fmla="*/ 55145 w 174042"/>
                <a:gd name="connsiteY41" fmla="*/ 154050 h 177279"/>
                <a:gd name="connsiteX42" fmla="*/ 57172 w 174042"/>
                <a:gd name="connsiteY42" fmla="*/ 168284 h 177279"/>
                <a:gd name="connsiteX43" fmla="*/ 29558 w 174042"/>
                <a:gd name="connsiteY43" fmla="*/ 168284 h 177279"/>
                <a:gd name="connsiteX44" fmla="*/ 83519 w 174042"/>
                <a:gd name="connsiteY44" fmla="*/ 96078 h 177279"/>
                <a:gd name="connsiteX45" fmla="*/ 88332 w 174042"/>
                <a:gd name="connsiteY45" fmla="*/ 95561 h 177279"/>
                <a:gd name="connsiteX46" fmla="*/ 101506 w 174042"/>
                <a:gd name="connsiteY46" fmla="*/ 94526 h 177279"/>
                <a:gd name="connsiteX47" fmla="*/ 153694 w 174042"/>
                <a:gd name="connsiteY47" fmla="*/ 168284 h 177279"/>
                <a:gd name="connsiteX48" fmla="*/ 129120 w 174042"/>
                <a:gd name="connsiteY48" fmla="*/ 168284 h 177279"/>
                <a:gd name="connsiteX49" fmla="*/ 83519 w 174042"/>
                <a:gd name="connsiteY49" fmla="*/ 96078 h 17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4042" h="177279">
                  <a:moveTo>
                    <a:pt x="64012" y="96078"/>
                  </a:moveTo>
                  <a:lnTo>
                    <a:pt x="73132" y="96078"/>
                  </a:lnTo>
                  <a:lnTo>
                    <a:pt x="111133" y="156121"/>
                  </a:lnTo>
                  <a:cubicBezTo>
                    <a:pt x="113666" y="160261"/>
                    <a:pt x="119746" y="170355"/>
                    <a:pt x="122533" y="174237"/>
                  </a:cubicBezTo>
                  <a:cubicBezTo>
                    <a:pt x="124306" y="177342"/>
                    <a:pt x="125066" y="177342"/>
                    <a:pt x="130893" y="177342"/>
                  </a:cubicBezTo>
                  <a:lnTo>
                    <a:pt x="165854" y="177342"/>
                  </a:lnTo>
                  <a:cubicBezTo>
                    <a:pt x="170414" y="177342"/>
                    <a:pt x="174214" y="177342"/>
                    <a:pt x="174214" y="172684"/>
                  </a:cubicBezTo>
                  <a:cubicBezTo>
                    <a:pt x="174214" y="170613"/>
                    <a:pt x="172694" y="168802"/>
                    <a:pt x="170414" y="168284"/>
                  </a:cubicBezTo>
                  <a:cubicBezTo>
                    <a:pt x="161040" y="166214"/>
                    <a:pt x="148627" y="149133"/>
                    <a:pt x="142547" y="140851"/>
                  </a:cubicBezTo>
                  <a:cubicBezTo>
                    <a:pt x="140773" y="138263"/>
                    <a:pt x="128106" y="121182"/>
                    <a:pt x="111133" y="93232"/>
                  </a:cubicBezTo>
                  <a:cubicBezTo>
                    <a:pt x="133680" y="89091"/>
                    <a:pt x="155467" y="79256"/>
                    <a:pt x="155467" y="48459"/>
                  </a:cubicBezTo>
                  <a:cubicBezTo>
                    <a:pt x="155467" y="12485"/>
                    <a:pt x="118226" y="63"/>
                    <a:pt x="88332" y="63"/>
                  </a:cubicBezTo>
                  <a:lnTo>
                    <a:pt x="8784" y="63"/>
                  </a:lnTo>
                  <a:cubicBezTo>
                    <a:pt x="4224" y="63"/>
                    <a:pt x="171" y="63"/>
                    <a:pt x="171" y="4721"/>
                  </a:cubicBezTo>
                  <a:cubicBezTo>
                    <a:pt x="171" y="9121"/>
                    <a:pt x="4984" y="9121"/>
                    <a:pt x="7011" y="9121"/>
                  </a:cubicBezTo>
                  <a:cubicBezTo>
                    <a:pt x="21451" y="9121"/>
                    <a:pt x="22718" y="10932"/>
                    <a:pt x="22718" y="23873"/>
                  </a:cubicBezTo>
                  <a:lnTo>
                    <a:pt x="22718" y="153532"/>
                  </a:lnTo>
                  <a:cubicBezTo>
                    <a:pt x="22718" y="166473"/>
                    <a:pt x="21451" y="168284"/>
                    <a:pt x="7011" y="168284"/>
                  </a:cubicBezTo>
                  <a:cubicBezTo>
                    <a:pt x="4984" y="168284"/>
                    <a:pt x="171" y="168284"/>
                    <a:pt x="171" y="172684"/>
                  </a:cubicBezTo>
                  <a:cubicBezTo>
                    <a:pt x="171" y="177342"/>
                    <a:pt x="4224" y="177342"/>
                    <a:pt x="8784" y="177342"/>
                  </a:cubicBezTo>
                  <a:lnTo>
                    <a:pt x="78199" y="177342"/>
                  </a:lnTo>
                  <a:cubicBezTo>
                    <a:pt x="82759" y="177342"/>
                    <a:pt x="86559" y="177342"/>
                    <a:pt x="86559" y="172684"/>
                  </a:cubicBezTo>
                  <a:cubicBezTo>
                    <a:pt x="86559" y="168284"/>
                    <a:pt x="82252" y="168284"/>
                    <a:pt x="79466" y="168284"/>
                  </a:cubicBezTo>
                  <a:cubicBezTo>
                    <a:pt x="65025" y="168284"/>
                    <a:pt x="64012" y="166214"/>
                    <a:pt x="64012" y="153532"/>
                  </a:cubicBezTo>
                  <a:lnTo>
                    <a:pt x="64012" y="96078"/>
                  </a:lnTo>
                  <a:close/>
                  <a:moveTo>
                    <a:pt x="112906" y="83397"/>
                  </a:moveTo>
                  <a:cubicBezTo>
                    <a:pt x="120000" y="73821"/>
                    <a:pt x="120760" y="60105"/>
                    <a:pt x="120760" y="48718"/>
                  </a:cubicBezTo>
                  <a:cubicBezTo>
                    <a:pt x="120760" y="36295"/>
                    <a:pt x="119240" y="22579"/>
                    <a:pt x="111133" y="11968"/>
                  </a:cubicBezTo>
                  <a:cubicBezTo>
                    <a:pt x="121520" y="14297"/>
                    <a:pt x="146600" y="22320"/>
                    <a:pt x="146600" y="48459"/>
                  </a:cubicBezTo>
                  <a:cubicBezTo>
                    <a:pt x="146600" y="65281"/>
                    <a:pt x="139000" y="78480"/>
                    <a:pt x="112906" y="83397"/>
                  </a:cubicBezTo>
                  <a:close/>
                  <a:moveTo>
                    <a:pt x="64012" y="23096"/>
                  </a:moveTo>
                  <a:cubicBezTo>
                    <a:pt x="64012" y="17661"/>
                    <a:pt x="64012" y="9121"/>
                    <a:pt x="79719" y="9121"/>
                  </a:cubicBezTo>
                  <a:cubicBezTo>
                    <a:pt x="101253" y="9121"/>
                    <a:pt x="111893" y="18179"/>
                    <a:pt x="111893" y="48718"/>
                  </a:cubicBezTo>
                  <a:cubicBezTo>
                    <a:pt x="111893" y="82103"/>
                    <a:pt x="104039" y="87020"/>
                    <a:pt x="64012" y="87020"/>
                  </a:cubicBezTo>
                  <a:lnTo>
                    <a:pt x="64012" y="23096"/>
                  </a:lnTo>
                  <a:close/>
                  <a:moveTo>
                    <a:pt x="29558" y="168284"/>
                  </a:moveTo>
                  <a:cubicBezTo>
                    <a:pt x="31585" y="163626"/>
                    <a:pt x="31585" y="156379"/>
                    <a:pt x="31585" y="154050"/>
                  </a:cubicBezTo>
                  <a:lnTo>
                    <a:pt x="31585" y="23355"/>
                  </a:lnTo>
                  <a:cubicBezTo>
                    <a:pt x="31585" y="20767"/>
                    <a:pt x="31585" y="13779"/>
                    <a:pt x="29558" y="9121"/>
                  </a:cubicBezTo>
                  <a:lnTo>
                    <a:pt x="58439" y="9121"/>
                  </a:lnTo>
                  <a:cubicBezTo>
                    <a:pt x="55145" y="13262"/>
                    <a:pt x="55145" y="18438"/>
                    <a:pt x="55145" y="22320"/>
                  </a:cubicBezTo>
                  <a:lnTo>
                    <a:pt x="55145" y="154050"/>
                  </a:lnTo>
                  <a:cubicBezTo>
                    <a:pt x="55145" y="156638"/>
                    <a:pt x="55145" y="163626"/>
                    <a:pt x="57172" y="168284"/>
                  </a:cubicBezTo>
                  <a:lnTo>
                    <a:pt x="29558" y="168284"/>
                  </a:lnTo>
                  <a:close/>
                  <a:moveTo>
                    <a:pt x="83519" y="96078"/>
                  </a:moveTo>
                  <a:cubicBezTo>
                    <a:pt x="85292" y="95820"/>
                    <a:pt x="86306" y="95561"/>
                    <a:pt x="88332" y="95561"/>
                  </a:cubicBezTo>
                  <a:cubicBezTo>
                    <a:pt x="92133" y="95561"/>
                    <a:pt x="97706" y="95043"/>
                    <a:pt x="101506" y="94526"/>
                  </a:cubicBezTo>
                  <a:cubicBezTo>
                    <a:pt x="105306" y="100737"/>
                    <a:pt x="132667" y="146804"/>
                    <a:pt x="153694" y="168284"/>
                  </a:cubicBezTo>
                  <a:lnTo>
                    <a:pt x="129120" y="168284"/>
                  </a:lnTo>
                  <a:lnTo>
                    <a:pt x="83519" y="9607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2B1F2816-5624-78FE-184A-5EEA4A0EBB0C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819493" y="3404851"/>
              <a:ext cx="58774" cy="258802"/>
            </a:xfrm>
            <a:custGeom>
              <a:avLst/>
              <a:gdLst>
                <a:gd name="connsiteX0" fmla="*/ 58952 w 58774"/>
                <a:gd name="connsiteY0" fmla="*/ 256277 h 258802"/>
                <a:gd name="connsiteX1" fmla="*/ 54646 w 58774"/>
                <a:gd name="connsiteY1" fmla="*/ 250583 h 258802"/>
                <a:gd name="connsiteX2" fmla="*/ 14872 w 58774"/>
                <a:gd name="connsiteY2" fmla="*/ 129464 h 258802"/>
                <a:gd name="connsiteX3" fmla="*/ 55659 w 58774"/>
                <a:gd name="connsiteY3" fmla="*/ 7050 h 258802"/>
                <a:gd name="connsiteX4" fmla="*/ 58952 w 58774"/>
                <a:gd name="connsiteY4" fmla="*/ 2651 h 258802"/>
                <a:gd name="connsiteX5" fmla="*/ 56419 w 58774"/>
                <a:gd name="connsiteY5" fmla="*/ 63 h 258802"/>
                <a:gd name="connsiteX6" fmla="*/ 16138 w 58774"/>
                <a:gd name="connsiteY6" fmla="*/ 50529 h 258802"/>
                <a:gd name="connsiteX7" fmla="*/ 178 w 58774"/>
                <a:gd name="connsiteY7" fmla="*/ 129464 h 258802"/>
                <a:gd name="connsiteX8" fmla="*/ 16898 w 58774"/>
                <a:gd name="connsiteY8" fmla="*/ 210210 h 258802"/>
                <a:gd name="connsiteX9" fmla="*/ 56419 w 58774"/>
                <a:gd name="connsiteY9" fmla="*/ 258865 h 258802"/>
                <a:gd name="connsiteX10" fmla="*/ 58952 w 58774"/>
                <a:gd name="connsiteY10" fmla="*/ 256277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8952" y="256277"/>
                  </a:moveTo>
                  <a:cubicBezTo>
                    <a:pt x="58952" y="255501"/>
                    <a:pt x="58952" y="254983"/>
                    <a:pt x="54646" y="250583"/>
                  </a:cubicBezTo>
                  <a:cubicBezTo>
                    <a:pt x="22979" y="217974"/>
                    <a:pt x="14872" y="169061"/>
                    <a:pt x="14872" y="129464"/>
                  </a:cubicBezTo>
                  <a:cubicBezTo>
                    <a:pt x="14872" y="84432"/>
                    <a:pt x="24499" y="39401"/>
                    <a:pt x="55659" y="7050"/>
                  </a:cubicBezTo>
                  <a:cubicBezTo>
                    <a:pt x="58952" y="3945"/>
                    <a:pt x="58952" y="3427"/>
                    <a:pt x="58952" y="2651"/>
                  </a:cubicBezTo>
                  <a:cubicBezTo>
                    <a:pt x="58952" y="839"/>
                    <a:pt x="57939" y="63"/>
                    <a:pt x="56419" y="63"/>
                  </a:cubicBezTo>
                  <a:cubicBezTo>
                    <a:pt x="53886" y="63"/>
                    <a:pt x="31085" y="17661"/>
                    <a:pt x="16138" y="50529"/>
                  </a:cubicBezTo>
                  <a:cubicBezTo>
                    <a:pt x="3218" y="78997"/>
                    <a:pt x="178" y="107724"/>
                    <a:pt x="178" y="129464"/>
                  </a:cubicBezTo>
                  <a:cubicBezTo>
                    <a:pt x="178" y="149650"/>
                    <a:pt x="2965" y="180966"/>
                    <a:pt x="16898" y="210210"/>
                  </a:cubicBezTo>
                  <a:cubicBezTo>
                    <a:pt x="32099" y="242043"/>
                    <a:pt x="53886" y="258865"/>
                    <a:pt x="56419" y="258865"/>
                  </a:cubicBezTo>
                  <a:cubicBezTo>
                    <a:pt x="57939" y="258865"/>
                    <a:pt x="58952" y="258089"/>
                    <a:pt x="58952" y="25627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275BF2DF-818D-1793-C7D0-130DC4F0B195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903573" y="3422191"/>
              <a:ext cx="253844" cy="176761"/>
            </a:xfrm>
            <a:custGeom>
              <a:avLst/>
              <a:gdLst>
                <a:gd name="connsiteX0" fmla="*/ 224132 w 253844"/>
                <a:gd name="connsiteY0" fmla="*/ 19991 h 176761"/>
                <a:gd name="connsiteX1" fmla="*/ 245919 w 253844"/>
                <a:gd name="connsiteY1" fmla="*/ 8086 h 176761"/>
                <a:gd name="connsiteX2" fmla="*/ 254026 w 253844"/>
                <a:gd name="connsiteY2" fmla="*/ 2910 h 176761"/>
                <a:gd name="connsiteX3" fmla="*/ 247186 w 253844"/>
                <a:gd name="connsiteY3" fmla="*/ 63 h 176761"/>
                <a:gd name="connsiteX4" fmla="*/ 213746 w 253844"/>
                <a:gd name="connsiteY4" fmla="*/ 63 h 176761"/>
                <a:gd name="connsiteX5" fmla="*/ 203865 w 253844"/>
                <a:gd name="connsiteY5" fmla="*/ 4980 h 176761"/>
                <a:gd name="connsiteX6" fmla="*/ 111397 w 253844"/>
                <a:gd name="connsiteY6" fmla="*/ 152497 h 176761"/>
                <a:gd name="connsiteX7" fmla="*/ 91637 w 253844"/>
                <a:gd name="connsiteY7" fmla="*/ 6015 h 176761"/>
                <a:gd name="connsiteX8" fmla="*/ 83783 w 253844"/>
                <a:gd name="connsiteY8" fmla="*/ 63 h 176761"/>
                <a:gd name="connsiteX9" fmla="*/ 49076 w 253844"/>
                <a:gd name="connsiteY9" fmla="*/ 63 h 176761"/>
                <a:gd name="connsiteX10" fmla="*/ 41476 w 253844"/>
                <a:gd name="connsiteY10" fmla="*/ 4980 h 176761"/>
                <a:gd name="connsiteX11" fmla="*/ 48823 w 253844"/>
                <a:gd name="connsiteY11" fmla="*/ 8086 h 176761"/>
                <a:gd name="connsiteX12" fmla="*/ 59716 w 253844"/>
                <a:gd name="connsiteY12" fmla="*/ 8603 h 176761"/>
                <a:gd name="connsiteX13" fmla="*/ 65290 w 253844"/>
                <a:gd name="connsiteY13" fmla="*/ 12744 h 176761"/>
                <a:gd name="connsiteX14" fmla="*/ 64276 w 253844"/>
                <a:gd name="connsiteY14" fmla="*/ 17661 h 176761"/>
                <a:gd name="connsiteX15" fmla="*/ 32103 w 253844"/>
                <a:gd name="connsiteY15" fmla="*/ 149392 h 176761"/>
                <a:gd name="connsiteX16" fmla="*/ 4742 w 253844"/>
                <a:gd name="connsiteY16" fmla="*/ 168802 h 176761"/>
                <a:gd name="connsiteX17" fmla="*/ 182 w 253844"/>
                <a:gd name="connsiteY17" fmla="*/ 173719 h 176761"/>
                <a:gd name="connsiteX18" fmla="*/ 3729 w 253844"/>
                <a:gd name="connsiteY18" fmla="*/ 176825 h 176761"/>
                <a:gd name="connsiteX19" fmla="*/ 29063 w 253844"/>
                <a:gd name="connsiteY19" fmla="*/ 176048 h 176761"/>
                <a:gd name="connsiteX20" fmla="*/ 55156 w 253844"/>
                <a:gd name="connsiteY20" fmla="*/ 176825 h 176761"/>
                <a:gd name="connsiteX21" fmla="*/ 59716 w 253844"/>
                <a:gd name="connsiteY21" fmla="*/ 171649 h 176761"/>
                <a:gd name="connsiteX22" fmla="*/ 55156 w 253844"/>
                <a:gd name="connsiteY22" fmla="*/ 168802 h 176761"/>
                <a:gd name="connsiteX23" fmla="*/ 37929 w 253844"/>
                <a:gd name="connsiteY23" fmla="*/ 157415 h 176761"/>
                <a:gd name="connsiteX24" fmla="*/ 38943 w 253844"/>
                <a:gd name="connsiteY24" fmla="*/ 151462 h 176761"/>
                <a:gd name="connsiteX25" fmla="*/ 73397 w 253844"/>
                <a:gd name="connsiteY25" fmla="*/ 10415 h 176761"/>
                <a:gd name="connsiteX26" fmla="*/ 73650 w 253844"/>
                <a:gd name="connsiteY26" fmla="*/ 10415 h 176761"/>
                <a:gd name="connsiteX27" fmla="*/ 95437 w 253844"/>
                <a:gd name="connsiteY27" fmla="*/ 170872 h 176761"/>
                <a:gd name="connsiteX28" fmla="*/ 99237 w 253844"/>
                <a:gd name="connsiteY28" fmla="*/ 176825 h 176761"/>
                <a:gd name="connsiteX29" fmla="*/ 104810 w 253844"/>
                <a:gd name="connsiteY29" fmla="*/ 172166 h 176761"/>
                <a:gd name="connsiteX30" fmla="*/ 207159 w 253844"/>
                <a:gd name="connsiteY30" fmla="*/ 8344 h 176761"/>
                <a:gd name="connsiteX31" fmla="*/ 207412 w 253844"/>
                <a:gd name="connsiteY31" fmla="*/ 8344 h 176761"/>
                <a:gd name="connsiteX32" fmla="*/ 171185 w 253844"/>
                <a:gd name="connsiteY32" fmla="*/ 156638 h 176761"/>
                <a:gd name="connsiteX33" fmla="*/ 148131 w 253844"/>
                <a:gd name="connsiteY33" fmla="*/ 168802 h 176761"/>
                <a:gd name="connsiteX34" fmla="*/ 141038 w 253844"/>
                <a:gd name="connsiteY34" fmla="*/ 173719 h 176761"/>
                <a:gd name="connsiteX35" fmla="*/ 144838 w 253844"/>
                <a:gd name="connsiteY35" fmla="*/ 176825 h 176761"/>
                <a:gd name="connsiteX36" fmla="*/ 176252 w 253844"/>
                <a:gd name="connsiteY36" fmla="*/ 176048 h 176761"/>
                <a:gd name="connsiteX37" fmla="*/ 207919 w 253844"/>
                <a:gd name="connsiteY37" fmla="*/ 176825 h 176761"/>
                <a:gd name="connsiteX38" fmla="*/ 212732 w 253844"/>
                <a:gd name="connsiteY38" fmla="*/ 171649 h 176761"/>
                <a:gd name="connsiteX39" fmla="*/ 205639 w 253844"/>
                <a:gd name="connsiteY39" fmla="*/ 168802 h 176761"/>
                <a:gd name="connsiteX40" fmla="*/ 189172 w 253844"/>
                <a:gd name="connsiteY40" fmla="*/ 164143 h 176761"/>
                <a:gd name="connsiteX41" fmla="*/ 190439 w 253844"/>
                <a:gd name="connsiteY41" fmla="*/ 157932 h 176761"/>
                <a:gd name="connsiteX42" fmla="*/ 224132 w 253844"/>
                <a:gd name="connsiteY42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44" h="176761">
                  <a:moveTo>
                    <a:pt x="224132" y="19991"/>
                  </a:moveTo>
                  <a:cubicBezTo>
                    <a:pt x="226412" y="10674"/>
                    <a:pt x="226919" y="8086"/>
                    <a:pt x="245919" y="8086"/>
                  </a:cubicBezTo>
                  <a:cubicBezTo>
                    <a:pt x="251746" y="8086"/>
                    <a:pt x="254026" y="8086"/>
                    <a:pt x="254026" y="2910"/>
                  </a:cubicBezTo>
                  <a:cubicBezTo>
                    <a:pt x="254026" y="63"/>
                    <a:pt x="251493" y="63"/>
                    <a:pt x="247186" y="63"/>
                  </a:cubicBezTo>
                  <a:lnTo>
                    <a:pt x="213746" y="63"/>
                  </a:lnTo>
                  <a:cubicBezTo>
                    <a:pt x="207159" y="63"/>
                    <a:pt x="206905" y="63"/>
                    <a:pt x="203865" y="4980"/>
                  </a:cubicBezTo>
                  <a:lnTo>
                    <a:pt x="111397" y="152497"/>
                  </a:lnTo>
                  <a:lnTo>
                    <a:pt x="91637" y="6015"/>
                  </a:lnTo>
                  <a:cubicBezTo>
                    <a:pt x="90877" y="63"/>
                    <a:pt x="90370" y="63"/>
                    <a:pt x="83783" y="63"/>
                  </a:cubicBezTo>
                  <a:lnTo>
                    <a:pt x="49076" y="63"/>
                  </a:lnTo>
                  <a:cubicBezTo>
                    <a:pt x="44263" y="63"/>
                    <a:pt x="41476" y="63"/>
                    <a:pt x="41476" y="4980"/>
                  </a:cubicBezTo>
                  <a:cubicBezTo>
                    <a:pt x="41476" y="8086"/>
                    <a:pt x="43756" y="8086"/>
                    <a:pt x="48823" y="8086"/>
                  </a:cubicBezTo>
                  <a:cubicBezTo>
                    <a:pt x="52116" y="8086"/>
                    <a:pt x="56676" y="8344"/>
                    <a:pt x="59716" y="8603"/>
                  </a:cubicBezTo>
                  <a:cubicBezTo>
                    <a:pt x="63770" y="9121"/>
                    <a:pt x="65290" y="9897"/>
                    <a:pt x="65290" y="12744"/>
                  </a:cubicBezTo>
                  <a:cubicBezTo>
                    <a:pt x="65290" y="13779"/>
                    <a:pt x="65036" y="14556"/>
                    <a:pt x="64276" y="17661"/>
                  </a:cubicBezTo>
                  <a:lnTo>
                    <a:pt x="32103" y="149392"/>
                  </a:lnTo>
                  <a:cubicBezTo>
                    <a:pt x="29569" y="159744"/>
                    <a:pt x="25262" y="168025"/>
                    <a:pt x="4742" y="168802"/>
                  </a:cubicBezTo>
                  <a:cubicBezTo>
                    <a:pt x="3475" y="168802"/>
                    <a:pt x="182" y="169061"/>
                    <a:pt x="182" y="173719"/>
                  </a:cubicBezTo>
                  <a:cubicBezTo>
                    <a:pt x="182" y="176048"/>
                    <a:pt x="1702" y="176825"/>
                    <a:pt x="3729" y="176825"/>
                  </a:cubicBezTo>
                  <a:cubicBezTo>
                    <a:pt x="11836" y="176825"/>
                    <a:pt x="20702" y="176048"/>
                    <a:pt x="29063" y="176048"/>
                  </a:cubicBezTo>
                  <a:cubicBezTo>
                    <a:pt x="37676" y="176048"/>
                    <a:pt x="46796" y="176825"/>
                    <a:pt x="55156" y="176825"/>
                  </a:cubicBezTo>
                  <a:cubicBezTo>
                    <a:pt x="56423" y="176825"/>
                    <a:pt x="59716" y="176825"/>
                    <a:pt x="59716" y="171649"/>
                  </a:cubicBezTo>
                  <a:cubicBezTo>
                    <a:pt x="59716" y="168802"/>
                    <a:pt x="56930" y="168802"/>
                    <a:pt x="55156" y="168802"/>
                  </a:cubicBezTo>
                  <a:cubicBezTo>
                    <a:pt x="40716" y="168543"/>
                    <a:pt x="37929" y="163367"/>
                    <a:pt x="37929" y="157415"/>
                  </a:cubicBezTo>
                  <a:cubicBezTo>
                    <a:pt x="37929" y="155603"/>
                    <a:pt x="38183" y="154309"/>
                    <a:pt x="38943" y="151462"/>
                  </a:cubicBezTo>
                  <a:lnTo>
                    <a:pt x="73397" y="10415"/>
                  </a:lnTo>
                  <a:lnTo>
                    <a:pt x="73650" y="10415"/>
                  </a:lnTo>
                  <a:lnTo>
                    <a:pt x="95437" y="170872"/>
                  </a:lnTo>
                  <a:cubicBezTo>
                    <a:pt x="95944" y="173978"/>
                    <a:pt x="96197" y="176825"/>
                    <a:pt x="99237" y="176825"/>
                  </a:cubicBezTo>
                  <a:cubicBezTo>
                    <a:pt x="102024" y="176825"/>
                    <a:pt x="103544" y="173978"/>
                    <a:pt x="104810" y="172166"/>
                  </a:cubicBezTo>
                  <a:lnTo>
                    <a:pt x="207159" y="8344"/>
                  </a:lnTo>
                  <a:lnTo>
                    <a:pt x="207412" y="8344"/>
                  </a:lnTo>
                  <a:lnTo>
                    <a:pt x="171185" y="156638"/>
                  </a:lnTo>
                  <a:cubicBezTo>
                    <a:pt x="168652" y="166731"/>
                    <a:pt x="168145" y="168802"/>
                    <a:pt x="148131" y="168802"/>
                  </a:cubicBezTo>
                  <a:cubicBezTo>
                    <a:pt x="143824" y="168802"/>
                    <a:pt x="141038" y="168802"/>
                    <a:pt x="141038" y="173719"/>
                  </a:cubicBezTo>
                  <a:cubicBezTo>
                    <a:pt x="141038" y="176825"/>
                    <a:pt x="144078" y="176825"/>
                    <a:pt x="144838" y="176825"/>
                  </a:cubicBezTo>
                  <a:cubicBezTo>
                    <a:pt x="151931" y="176825"/>
                    <a:pt x="169158" y="176048"/>
                    <a:pt x="176252" y="176048"/>
                  </a:cubicBezTo>
                  <a:cubicBezTo>
                    <a:pt x="186638" y="176048"/>
                    <a:pt x="197532" y="176825"/>
                    <a:pt x="207919" y="176825"/>
                  </a:cubicBezTo>
                  <a:cubicBezTo>
                    <a:pt x="209439" y="176825"/>
                    <a:pt x="212732" y="176825"/>
                    <a:pt x="212732" y="171649"/>
                  </a:cubicBezTo>
                  <a:cubicBezTo>
                    <a:pt x="212732" y="168802"/>
                    <a:pt x="210452" y="168802"/>
                    <a:pt x="205639" y="168802"/>
                  </a:cubicBezTo>
                  <a:cubicBezTo>
                    <a:pt x="196265" y="168802"/>
                    <a:pt x="189172" y="168802"/>
                    <a:pt x="189172" y="164143"/>
                  </a:cubicBezTo>
                  <a:cubicBezTo>
                    <a:pt x="189172" y="163108"/>
                    <a:pt x="189172" y="162591"/>
                    <a:pt x="190439" y="157932"/>
                  </a:cubicBezTo>
                  <a:lnTo>
                    <a:pt x="224132" y="1999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E8238423-D439-5057-F321-910157098BAE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180766" y="3404851"/>
              <a:ext cx="58774" cy="258802"/>
            </a:xfrm>
            <a:custGeom>
              <a:avLst/>
              <a:gdLst>
                <a:gd name="connsiteX0" fmla="*/ 58967 w 58774"/>
                <a:gd name="connsiteY0" fmla="*/ 129464 h 258802"/>
                <a:gd name="connsiteX1" fmla="*/ 42247 w 58774"/>
                <a:gd name="connsiteY1" fmla="*/ 48718 h 258802"/>
                <a:gd name="connsiteX2" fmla="*/ 2726 w 58774"/>
                <a:gd name="connsiteY2" fmla="*/ 63 h 258802"/>
                <a:gd name="connsiteX3" fmla="*/ 193 w 58774"/>
                <a:gd name="connsiteY3" fmla="*/ 2651 h 258802"/>
                <a:gd name="connsiteX4" fmla="*/ 5006 w 58774"/>
                <a:gd name="connsiteY4" fmla="*/ 8603 h 258802"/>
                <a:gd name="connsiteX5" fmla="*/ 44274 w 58774"/>
                <a:gd name="connsiteY5" fmla="*/ 129464 h 258802"/>
                <a:gd name="connsiteX6" fmla="*/ 3486 w 58774"/>
                <a:gd name="connsiteY6" fmla="*/ 251877 h 258802"/>
                <a:gd name="connsiteX7" fmla="*/ 193 w 58774"/>
                <a:gd name="connsiteY7" fmla="*/ 256277 h 258802"/>
                <a:gd name="connsiteX8" fmla="*/ 2726 w 58774"/>
                <a:gd name="connsiteY8" fmla="*/ 258865 h 258802"/>
                <a:gd name="connsiteX9" fmla="*/ 43007 w 58774"/>
                <a:gd name="connsiteY9" fmla="*/ 208399 h 258802"/>
                <a:gd name="connsiteX10" fmla="*/ 58967 w 58774"/>
                <a:gd name="connsiteY10" fmla="*/ 129464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8967" y="129464"/>
                  </a:moveTo>
                  <a:cubicBezTo>
                    <a:pt x="58967" y="109277"/>
                    <a:pt x="56180" y="77962"/>
                    <a:pt x="42247" y="48718"/>
                  </a:cubicBezTo>
                  <a:cubicBezTo>
                    <a:pt x="27047" y="16885"/>
                    <a:pt x="5260" y="63"/>
                    <a:pt x="2726" y="63"/>
                  </a:cubicBezTo>
                  <a:cubicBezTo>
                    <a:pt x="1206" y="63"/>
                    <a:pt x="193" y="1098"/>
                    <a:pt x="193" y="2651"/>
                  </a:cubicBezTo>
                  <a:cubicBezTo>
                    <a:pt x="193" y="3427"/>
                    <a:pt x="193" y="3945"/>
                    <a:pt x="5006" y="8603"/>
                  </a:cubicBezTo>
                  <a:cubicBezTo>
                    <a:pt x="29833" y="34225"/>
                    <a:pt x="44274" y="75374"/>
                    <a:pt x="44274" y="129464"/>
                  </a:cubicBezTo>
                  <a:cubicBezTo>
                    <a:pt x="44274" y="173719"/>
                    <a:pt x="34900" y="219268"/>
                    <a:pt x="3486" y="251877"/>
                  </a:cubicBezTo>
                  <a:cubicBezTo>
                    <a:pt x="193" y="254983"/>
                    <a:pt x="193" y="255501"/>
                    <a:pt x="193" y="256277"/>
                  </a:cubicBezTo>
                  <a:cubicBezTo>
                    <a:pt x="193" y="257830"/>
                    <a:pt x="1206" y="258865"/>
                    <a:pt x="2726" y="258865"/>
                  </a:cubicBezTo>
                  <a:cubicBezTo>
                    <a:pt x="5260" y="258865"/>
                    <a:pt x="28060" y="241266"/>
                    <a:pt x="43007" y="208399"/>
                  </a:cubicBezTo>
                  <a:cubicBezTo>
                    <a:pt x="55927" y="179930"/>
                    <a:pt x="58967" y="151203"/>
                    <a:pt x="58967" y="129464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26D769D-BD2F-B4CF-6EB3-CDEFC05E51CE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8274980" y="3421414"/>
              <a:ext cx="256124" cy="177538"/>
            </a:xfrm>
            <a:custGeom>
              <a:avLst/>
              <a:gdLst>
                <a:gd name="connsiteX0" fmla="*/ 128385 w 256124"/>
                <a:gd name="connsiteY0" fmla="*/ 143439 h 177538"/>
                <a:gd name="connsiteX1" fmla="*/ 67584 w 256124"/>
                <a:gd name="connsiteY1" fmla="*/ 6533 h 177538"/>
                <a:gd name="connsiteX2" fmla="*/ 56438 w 256124"/>
                <a:gd name="connsiteY2" fmla="*/ 63 h 177538"/>
                <a:gd name="connsiteX3" fmla="*/ 197 w 256124"/>
                <a:gd name="connsiteY3" fmla="*/ 63 h 177538"/>
                <a:gd name="connsiteX4" fmla="*/ 197 w 256124"/>
                <a:gd name="connsiteY4" fmla="*/ 12226 h 177538"/>
                <a:gd name="connsiteX5" fmla="*/ 27557 w 256124"/>
                <a:gd name="connsiteY5" fmla="*/ 12226 h 177538"/>
                <a:gd name="connsiteX6" fmla="*/ 27557 w 256124"/>
                <a:gd name="connsiteY6" fmla="*/ 157932 h 177538"/>
                <a:gd name="connsiteX7" fmla="*/ 20210 w 256124"/>
                <a:gd name="connsiteY7" fmla="*/ 164661 h 177538"/>
                <a:gd name="connsiteX8" fmla="*/ 6530 w 256124"/>
                <a:gd name="connsiteY8" fmla="*/ 165437 h 177538"/>
                <a:gd name="connsiteX9" fmla="*/ 197 w 256124"/>
                <a:gd name="connsiteY9" fmla="*/ 165437 h 177538"/>
                <a:gd name="connsiteX10" fmla="*/ 197 w 256124"/>
                <a:gd name="connsiteY10" fmla="*/ 177601 h 177538"/>
                <a:gd name="connsiteX11" fmla="*/ 34144 w 256124"/>
                <a:gd name="connsiteY11" fmla="*/ 176825 h 177538"/>
                <a:gd name="connsiteX12" fmla="*/ 68344 w 256124"/>
                <a:gd name="connsiteY12" fmla="*/ 177601 h 177538"/>
                <a:gd name="connsiteX13" fmla="*/ 68344 w 256124"/>
                <a:gd name="connsiteY13" fmla="*/ 165437 h 177538"/>
                <a:gd name="connsiteX14" fmla="*/ 62011 w 256124"/>
                <a:gd name="connsiteY14" fmla="*/ 165437 h 177538"/>
                <a:gd name="connsiteX15" fmla="*/ 48584 w 256124"/>
                <a:gd name="connsiteY15" fmla="*/ 164661 h 177538"/>
                <a:gd name="connsiteX16" fmla="*/ 40984 w 256124"/>
                <a:gd name="connsiteY16" fmla="*/ 157932 h 177538"/>
                <a:gd name="connsiteX17" fmla="*/ 40984 w 256124"/>
                <a:gd name="connsiteY17" fmla="*/ 15591 h 177538"/>
                <a:gd name="connsiteX18" fmla="*/ 41237 w 256124"/>
                <a:gd name="connsiteY18" fmla="*/ 15591 h 177538"/>
                <a:gd name="connsiteX19" fmla="*/ 110145 w 256124"/>
                <a:gd name="connsiteY19" fmla="*/ 171131 h 177538"/>
                <a:gd name="connsiteX20" fmla="*/ 118252 w 256124"/>
                <a:gd name="connsiteY20" fmla="*/ 177601 h 177538"/>
                <a:gd name="connsiteX21" fmla="*/ 126359 w 256124"/>
                <a:gd name="connsiteY21" fmla="*/ 171390 h 177538"/>
                <a:gd name="connsiteX22" fmla="*/ 197040 w 256124"/>
                <a:gd name="connsiteY22" fmla="*/ 12226 h 177538"/>
                <a:gd name="connsiteX23" fmla="*/ 197293 w 256124"/>
                <a:gd name="connsiteY23" fmla="*/ 12226 h 177538"/>
                <a:gd name="connsiteX24" fmla="*/ 197293 w 256124"/>
                <a:gd name="connsiteY24" fmla="*/ 165437 h 177538"/>
                <a:gd name="connsiteX25" fmla="*/ 169933 w 256124"/>
                <a:gd name="connsiteY25" fmla="*/ 165437 h 177538"/>
                <a:gd name="connsiteX26" fmla="*/ 169933 w 256124"/>
                <a:gd name="connsiteY26" fmla="*/ 177601 h 177538"/>
                <a:gd name="connsiteX27" fmla="*/ 213000 w 256124"/>
                <a:gd name="connsiteY27" fmla="*/ 176825 h 177538"/>
                <a:gd name="connsiteX28" fmla="*/ 256321 w 256124"/>
                <a:gd name="connsiteY28" fmla="*/ 177601 h 177538"/>
                <a:gd name="connsiteX29" fmla="*/ 256321 w 256124"/>
                <a:gd name="connsiteY29" fmla="*/ 165437 h 177538"/>
                <a:gd name="connsiteX30" fmla="*/ 228960 w 256124"/>
                <a:gd name="connsiteY30" fmla="*/ 165437 h 177538"/>
                <a:gd name="connsiteX31" fmla="*/ 228960 w 256124"/>
                <a:gd name="connsiteY31" fmla="*/ 12226 h 177538"/>
                <a:gd name="connsiteX32" fmla="*/ 256321 w 256124"/>
                <a:gd name="connsiteY32" fmla="*/ 12226 h 177538"/>
                <a:gd name="connsiteX33" fmla="*/ 256321 w 256124"/>
                <a:gd name="connsiteY33" fmla="*/ 63 h 177538"/>
                <a:gd name="connsiteX34" fmla="*/ 200333 w 256124"/>
                <a:gd name="connsiteY34" fmla="*/ 63 h 177538"/>
                <a:gd name="connsiteX35" fmla="*/ 189186 w 256124"/>
                <a:gd name="connsiteY35" fmla="*/ 6533 h 177538"/>
                <a:gd name="connsiteX36" fmla="*/ 128385 w 25612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24" h="177538">
                  <a:moveTo>
                    <a:pt x="128385" y="143439"/>
                  </a:moveTo>
                  <a:lnTo>
                    <a:pt x="67584" y="6533"/>
                  </a:lnTo>
                  <a:cubicBezTo>
                    <a:pt x="64798" y="63"/>
                    <a:pt x="62011" y="63"/>
                    <a:pt x="56438" y="63"/>
                  </a:cubicBezTo>
                  <a:lnTo>
                    <a:pt x="197" y="63"/>
                  </a:lnTo>
                  <a:lnTo>
                    <a:pt x="197" y="12226"/>
                  </a:lnTo>
                  <a:lnTo>
                    <a:pt x="27557" y="12226"/>
                  </a:lnTo>
                  <a:lnTo>
                    <a:pt x="27557" y="157932"/>
                  </a:lnTo>
                  <a:cubicBezTo>
                    <a:pt x="27557" y="163626"/>
                    <a:pt x="27304" y="163885"/>
                    <a:pt x="20210" y="164661"/>
                  </a:cubicBezTo>
                  <a:cubicBezTo>
                    <a:pt x="14130" y="165437"/>
                    <a:pt x="13624" y="165437"/>
                    <a:pt x="6530" y="165437"/>
                  </a:cubicBezTo>
                  <a:lnTo>
                    <a:pt x="197" y="165437"/>
                  </a:lnTo>
                  <a:lnTo>
                    <a:pt x="197" y="177601"/>
                  </a:lnTo>
                  <a:cubicBezTo>
                    <a:pt x="9823" y="176825"/>
                    <a:pt x="24264" y="176825"/>
                    <a:pt x="34144" y="176825"/>
                  </a:cubicBezTo>
                  <a:cubicBezTo>
                    <a:pt x="44784" y="176825"/>
                    <a:pt x="57958" y="176825"/>
                    <a:pt x="68344" y="177601"/>
                  </a:cubicBezTo>
                  <a:lnTo>
                    <a:pt x="68344" y="165437"/>
                  </a:lnTo>
                  <a:lnTo>
                    <a:pt x="62011" y="165437"/>
                  </a:lnTo>
                  <a:cubicBezTo>
                    <a:pt x="57451" y="165437"/>
                    <a:pt x="53144" y="165179"/>
                    <a:pt x="48584" y="164661"/>
                  </a:cubicBezTo>
                  <a:cubicBezTo>
                    <a:pt x="41237" y="163885"/>
                    <a:pt x="40984" y="163626"/>
                    <a:pt x="40984" y="157932"/>
                  </a:cubicBezTo>
                  <a:lnTo>
                    <a:pt x="40984" y="15591"/>
                  </a:lnTo>
                  <a:lnTo>
                    <a:pt x="41237" y="15591"/>
                  </a:lnTo>
                  <a:lnTo>
                    <a:pt x="110145" y="171131"/>
                  </a:lnTo>
                  <a:cubicBezTo>
                    <a:pt x="112425" y="176307"/>
                    <a:pt x="115465" y="177601"/>
                    <a:pt x="118252" y="177601"/>
                  </a:cubicBezTo>
                  <a:cubicBezTo>
                    <a:pt x="123319" y="177601"/>
                    <a:pt x="125345" y="173719"/>
                    <a:pt x="126359" y="171390"/>
                  </a:cubicBezTo>
                  <a:lnTo>
                    <a:pt x="197040" y="12226"/>
                  </a:lnTo>
                  <a:lnTo>
                    <a:pt x="197293" y="12226"/>
                  </a:lnTo>
                  <a:lnTo>
                    <a:pt x="197293" y="165437"/>
                  </a:lnTo>
                  <a:lnTo>
                    <a:pt x="169933" y="165437"/>
                  </a:lnTo>
                  <a:lnTo>
                    <a:pt x="169933" y="177601"/>
                  </a:lnTo>
                  <a:cubicBezTo>
                    <a:pt x="179053" y="176825"/>
                    <a:pt x="202613" y="176825"/>
                    <a:pt x="213000" y="176825"/>
                  </a:cubicBezTo>
                  <a:cubicBezTo>
                    <a:pt x="223387" y="176825"/>
                    <a:pt x="247201" y="176825"/>
                    <a:pt x="256321" y="177601"/>
                  </a:cubicBezTo>
                  <a:lnTo>
                    <a:pt x="256321" y="165437"/>
                  </a:lnTo>
                  <a:lnTo>
                    <a:pt x="228960" y="165437"/>
                  </a:lnTo>
                  <a:lnTo>
                    <a:pt x="228960" y="12226"/>
                  </a:lnTo>
                  <a:lnTo>
                    <a:pt x="256321" y="12226"/>
                  </a:lnTo>
                  <a:lnTo>
                    <a:pt x="256321" y="63"/>
                  </a:lnTo>
                  <a:lnTo>
                    <a:pt x="200333" y="63"/>
                  </a:lnTo>
                  <a:cubicBezTo>
                    <a:pt x="194760" y="63"/>
                    <a:pt x="191973" y="63"/>
                    <a:pt x="189186" y="6533"/>
                  </a:cubicBezTo>
                  <a:lnTo>
                    <a:pt x="128385" y="1434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932C0B53-F905-0F4D-C203-BBB544873725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541228" y="3565789"/>
              <a:ext cx="98953" cy="115037"/>
            </a:xfrm>
            <a:custGeom>
              <a:avLst/>
              <a:gdLst>
                <a:gd name="connsiteX0" fmla="*/ 13685 w 98953"/>
                <a:gd name="connsiteY0" fmla="*/ 102059 h 115037"/>
                <a:gd name="connsiteX1" fmla="*/ 4996 w 98953"/>
                <a:gd name="connsiteY1" fmla="*/ 108580 h 115037"/>
                <a:gd name="connsiteX2" fmla="*/ 208 w 98953"/>
                <a:gd name="connsiteY2" fmla="*/ 112385 h 115037"/>
                <a:gd name="connsiteX3" fmla="*/ 2690 w 98953"/>
                <a:gd name="connsiteY3" fmla="*/ 115102 h 115037"/>
                <a:gd name="connsiteX4" fmla="*/ 17941 w 98953"/>
                <a:gd name="connsiteY4" fmla="*/ 114378 h 115037"/>
                <a:gd name="connsiteX5" fmla="*/ 36561 w 98953"/>
                <a:gd name="connsiteY5" fmla="*/ 115102 h 115037"/>
                <a:gd name="connsiteX6" fmla="*/ 40108 w 98953"/>
                <a:gd name="connsiteY6" fmla="*/ 111117 h 115037"/>
                <a:gd name="connsiteX7" fmla="*/ 35497 w 98953"/>
                <a:gd name="connsiteY7" fmla="*/ 108580 h 115037"/>
                <a:gd name="connsiteX8" fmla="*/ 26808 w 98953"/>
                <a:gd name="connsiteY8" fmla="*/ 106406 h 115037"/>
                <a:gd name="connsiteX9" fmla="*/ 28759 w 98953"/>
                <a:gd name="connsiteY9" fmla="*/ 98073 h 115037"/>
                <a:gd name="connsiteX10" fmla="*/ 35320 w 98953"/>
                <a:gd name="connsiteY10" fmla="*/ 71080 h 115037"/>
                <a:gd name="connsiteX11" fmla="*/ 53586 w 98953"/>
                <a:gd name="connsiteY11" fmla="*/ 81768 h 115037"/>
                <a:gd name="connsiteX12" fmla="*/ 99161 w 98953"/>
                <a:gd name="connsiteY12" fmla="*/ 30319 h 115037"/>
                <a:gd name="connsiteX13" fmla="*/ 72561 w 98953"/>
                <a:gd name="connsiteY13" fmla="*/ 65 h 115037"/>
                <a:gd name="connsiteX14" fmla="*/ 47379 w 98953"/>
                <a:gd name="connsiteY14" fmla="*/ 12746 h 115037"/>
                <a:gd name="connsiteX15" fmla="*/ 29113 w 98953"/>
                <a:gd name="connsiteY15" fmla="*/ 65 h 115037"/>
                <a:gd name="connsiteX16" fmla="*/ 15104 w 98953"/>
                <a:gd name="connsiteY16" fmla="*/ 9666 h 115037"/>
                <a:gd name="connsiteX17" fmla="*/ 8720 w 98953"/>
                <a:gd name="connsiteY17" fmla="*/ 27782 h 115037"/>
                <a:gd name="connsiteX18" fmla="*/ 11734 w 98953"/>
                <a:gd name="connsiteY18" fmla="*/ 30137 h 115037"/>
                <a:gd name="connsiteX19" fmla="*/ 15636 w 98953"/>
                <a:gd name="connsiteY19" fmla="*/ 24703 h 115037"/>
                <a:gd name="connsiteX20" fmla="*/ 28581 w 98953"/>
                <a:gd name="connsiteY20" fmla="*/ 5137 h 115037"/>
                <a:gd name="connsiteX21" fmla="*/ 34433 w 98953"/>
                <a:gd name="connsiteY21" fmla="*/ 14014 h 115037"/>
                <a:gd name="connsiteX22" fmla="*/ 33901 w 98953"/>
                <a:gd name="connsiteY22" fmla="*/ 19449 h 115037"/>
                <a:gd name="connsiteX23" fmla="*/ 13685 w 98953"/>
                <a:gd name="connsiteY23" fmla="*/ 102059 h 115037"/>
                <a:gd name="connsiteX24" fmla="*/ 47202 w 98953"/>
                <a:gd name="connsiteY24" fmla="*/ 21804 h 115037"/>
                <a:gd name="connsiteX25" fmla="*/ 72029 w 98953"/>
                <a:gd name="connsiteY25" fmla="*/ 5137 h 115037"/>
                <a:gd name="connsiteX26" fmla="*/ 84974 w 98953"/>
                <a:gd name="connsiteY26" fmla="*/ 22710 h 115037"/>
                <a:gd name="connsiteX27" fmla="*/ 75753 w 98953"/>
                <a:gd name="connsiteY27" fmla="*/ 59123 h 115037"/>
                <a:gd name="connsiteX28" fmla="*/ 53586 w 98953"/>
                <a:gd name="connsiteY28" fmla="*/ 76696 h 115037"/>
                <a:gd name="connsiteX29" fmla="*/ 37803 w 98953"/>
                <a:gd name="connsiteY29" fmla="*/ 60935 h 115037"/>
                <a:gd name="connsiteX30" fmla="*/ 38335 w 98953"/>
                <a:gd name="connsiteY30" fmla="*/ 58217 h 115037"/>
                <a:gd name="connsiteX31" fmla="*/ 47202 w 98953"/>
                <a:gd name="connsiteY31" fmla="*/ 21804 h 11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953" h="115037">
                  <a:moveTo>
                    <a:pt x="13685" y="102059"/>
                  </a:moveTo>
                  <a:cubicBezTo>
                    <a:pt x="12444" y="107131"/>
                    <a:pt x="12089" y="108580"/>
                    <a:pt x="4996" y="108580"/>
                  </a:cubicBezTo>
                  <a:cubicBezTo>
                    <a:pt x="2690" y="108580"/>
                    <a:pt x="208" y="108580"/>
                    <a:pt x="208" y="112385"/>
                  </a:cubicBezTo>
                  <a:cubicBezTo>
                    <a:pt x="208" y="114378"/>
                    <a:pt x="1804" y="115102"/>
                    <a:pt x="2690" y="115102"/>
                  </a:cubicBezTo>
                  <a:cubicBezTo>
                    <a:pt x="7301" y="115102"/>
                    <a:pt x="13153" y="114378"/>
                    <a:pt x="17941" y="114378"/>
                  </a:cubicBezTo>
                  <a:cubicBezTo>
                    <a:pt x="23971" y="114378"/>
                    <a:pt x="30709" y="115102"/>
                    <a:pt x="36561" y="115102"/>
                  </a:cubicBezTo>
                  <a:cubicBezTo>
                    <a:pt x="38158" y="115102"/>
                    <a:pt x="40108" y="114559"/>
                    <a:pt x="40108" y="111117"/>
                  </a:cubicBezTo>
                  <a:cubicBezTo>
                    <a:pt x="40108" y="108580"/>
                    <a:pt x="37626" y="108580"/>
                    <a:pt x="35497" y="108580"/>
                  </a:cubicBezTo>
                  <a:cubicBezTo>
                    <a:pt x="31596" y="108580"/>
                    <a:pt x="26808" y="108580"/>
                    <a:pt x="26808" y="106406"/>
                  </a:cubicBezTo>
                  <a:cubicBezTo>
                    <a:pt x="26808" y="105501"/>
                    <a:pt x="28049" y="100790"/>
                    <a:pt x="28759" y="98073"/>
                  </a:cubicBezTo>
                  <a:cubicBezTo>
                    <a:pt x="30887" y="88471"/>
                    <a:pt x="33369" y="78689"/>
                    <a:pt x="35320" y="71080"/>
                  </a:cubicBezTo>
                  <a:cubicBezTo>
                    <a:pt x="37448" y="74703"/>
                    <a:pt x="42946" y="81768"/>
                    <a:pt x="53586" y="81768"/>
                  </a:cubicBezTo>
                  <a:cubicBezTo>
                    <a:pt x="75221" y="81768"/>
                    <a:pt x="99161" y="57312"/>
                    <a:pt x="99161" y="30319"/>
                  </a:cubicBezTo>
                  <a:cubicBezTo>
                    <a:pt x="99161" y="9123"/>
                    <a:pt x="84797" y="65"/>
                    <a:pt x="72561" y="65"/>
                  </a:cubicBezTo>
                  <a:cubicBezTo>
                    <a:pt x="61566" y="65"/>
                    <a:pt x="52167" y="7673"/>
                    <a:pt x="47379" y="12746"/>
                  </a:cubicBezTo>
                  <a:cubicBezTo>
                    <a:pt x="44364" y="2420"/>
                    <a:pt x="34433" y="65"/>
                    <a:pt x="29113" y="65"/>
                  </a:cubicBezTo>
                  <a:cubicBezTo>
                    <a:pt x="22197" y="65"/>
                    <a:pt x="17941" y="4775"/>
                    <a:pt x="15104" y="9666"/>
                  </a:cubicBezTo>
                  <a:cubicBezTo>
                    <a:pt x="11557" y="15826"/>
                    <a:pt x="8720" y="26695"/>
                    <a:pt x="8720" y="27782"/>
                  </a:cubicBezTo>
                  <a:cubicBezTo>
                    <a:pt x="8720" y="30137"/>
                    <a:pt x="11202" y="30137"/>
                    <a:pt x="11734" y="30137"/>
                  </a:cubicBezTo>
                  <a:cubicBezTo>
                    <a:pt x="14217" y="30137"/>
                    <a:pt x="14394" y="29594"/>
                    <a:pt x="15636" y="24703"/>
                  </a:cubicBezTo>
                  <a:cubicBezTo>
                    <a:pt x="18296" y="14195"/>
                    <a:pt x="21665" y="5137"/>
                    <a:pt x="28581" y="5137"/>
                  </a:cubicBezTo>
                  <a:cubicBezTo>
                    <a:pt x="33192" y="5137"/>
                    <a:pt x="34433" y="9123"/>
                    <a:pt x="34433" y="14014"/>
                  </a:cubicBezTo>
                  <a:cubicBezTo>
                    <a:pt x="34433" y="16007"/>
                    <a:pt x="34079" y="18362"/>
                    <a:pt x="33901" y="19449"/>
                  </a:cubicBezTo>
                  <a:lnTo>
                    <a:pt x="13685" y="102059"/>
                  </a:lnTo>
                  <a:close/>
                  <a:moveTo>
                    <a:pt x="47202" y="21804"/>
                  </a:moveTo>
                  <a:cubicBezTo>
                    <a:pt x="57487" y="7854"/>
                    <a:pt x="66354" y="5137"/>
                    <a:pt x="72029" y="5137"/>
                  </a:cubicBezTo>
                  <a:cubicBezTo>
                    <a:pt x="78945" y="5137"/>
                    <a:pt x="84974" y="10391"/>
                    <a:pt x="84974" y="22710"/>
                  </a:cubicBezTo>
                  <a:cubicBezTo>
                    <a:pt x="84974" y="30137"/>
                    <a:pt x="81073" y="48616"/>
                    <a:pt x="75753" y="59123"/>
                  </a:cubicBezTo>
                  <a:cubicBezTo>
                    <a:pt x="71319" y="68000"/>
                    <a:pt x="62630" y="76696"/>
                    <a:pt x="53586" y="76696"/>
                  </a:cubicBezTo>
                  <a:cubicBezTo>
                    <a:pt x="40995" y="76696"/>
                    <a:pt x="37803" y="62746"/>
                    <a:pt x="37803" y="60935"/>
                  </a:cubicBezTo>
                  <a:cubicBezTo>
                    <a:pt x="37803" y="60210"/>
                    <a:pt x="38158" y="58942"/>
                    <a:pt x="38335" y="58217"/>
                  </a:cubicBezTo>
                  <a:lnTo>
                    <a:pt x="47202" y="2180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E74C654A-F265-BD11-7625-1EDAB2E3A65C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666234" y="3509810"/>
              <a:ext cx="46107" cy="180980"/>
            </a:xfrm>
            <a:custGeom>
              <a:avLst/>
              <a:gdLst>
                <a:gd name="connsiteX0" fmla="*/ 42772 w 46107"/>
                <a:gd name="connsiteY0" fmla="*/ 65 h 180980"/>
                <a:gd name="connsiteX1" fmla="*/ 212 w 46107"/>
                <a:gd name="connsiteY1" fmla="*/ 90464 h 180980"/>
                <a:gd name="connsiteX2" fmla="*/ 42772 w 46107"/>
                <a:gd name="connsiteY2" fmla="*/ 181045 h 180980"/>
                <a:gd name="connsiteX3" fmla="*/ 46319 w 46107"/>
                <a:gd name="connsiteY3" fmla="*/ 178871 h 180980"/>
                <a:gd name="connsiteX4" fmla="*/ 44546 w 46107"/>
                <a:gd name="connsiteY4" fmla="*/ 176154 h 180980"/>
                <a:gd name="connsiteX5" fmla="*/ 12270 w 46107"/>
                <a:gd name="connsiteY5" fmla="*/ 90645 h 180980"/>
                <a:gd name="connsiteX6" fmla="*/ 45078 w 46107"/>
                <a:gd name="connsiteY6" fmla="*/ 4412 h 180980"/>
                <a:gd name="connsiteX7" fmla="*/ 46319 w 46107"/>
                <a:gd name="connsiteY7" fmla="*/ 2238 h 180980"/>
                <a:gd name="connsiteX8" fmla="*/ 42772 w 46107"/>
                <a:gd name="connsiteY8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07" h="180980">
                  <a:moveTo>
                    <a:pt x="42772" y="65"/>
                  </a:moveTo>
                  <a:cubicBezTo>
                    <a:pt x="9078" y="24340"/>
                    <a:pt x="212" y="62746"/>
                    <a:pt x="212" y="90464"/>
                  </a:cubicBezTo>
                  <a:cubicBezTo>
                    <a:pt x="212" y="116008"/>
                    <a:pt x="7660" y="155682"/>
                    <a:pt x="42772" y="181045"/>
                  </a:cubicBezTo>
                  <a:cubicBezTo>
                    <a:pt x="44191" y="181045"/>
                    <a:pt x="46319" y="181045"/>
                    <a:pt x="46319" y="178871"/>
                  </a:cubicBezTo>
                  <a:cubicBezTo>
                    <a:pt x="46319" y="177784"/>
                    <a:pt x="45787" y="177422"/>
                    <a:pt x="44546" y="176154"/>
                  </a:cubicBezTo>
                  <a:cubicBezTo>
                    <a:pt x="20960" y="154414"/>
                    <a:pt x="12270" y="123617"/>
                    <a:pt x="12270" y="90645"/>
                  </a:cubicBezTo>
                  <a:cubicBezTo>
                    <a:pt x="12270" y="41732"/>
                    <a:pt x="30536" y="17818"/>
                    <a:pt x="45078" y="4412"/>
                  </a:cubicBezTo>
                  <a:cubicBezTo>
                    <a:pt x="45787" y="3688"/>
                    <a:pt x="46319" y="3144"/>
                    <a:pt x="46319" y="2238"/>
                  </a:cubicBezTo>
                  <a:cubicBezTo>
                    <a:pt x="46319" y="65"/>
                    <a:pt x="44191" y="65"/>
                    <a:pt x="42772" y="6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98838CC2-5672-CD51-4C55-538F46853446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744338" y="3525390"/>
              <a:ext cx="64550" cy="120291"/>
            </a:xfrm>
            <a:custGeom>
              <a:avLst/>
              <a:gdLst>
                <a:gd name="connsiteX0" fmla="*/ 40293 w 64550"/>
                <a:gd name="connsiteY0" fmla="*/ 5137 h 120291"/>
                <a:gd name="connsiteX1" fmla="*/ 34973 w 64550"/>
                <a:gd name="connsiteY1" fmla="*/ 65 h 120291"/>
                <a:gd name="connsiteX2" fmla="*/ 215 w 64550"/>
                <a:gd name="connsiteY2" fmla="*/ 11659 h 120291"/>
                <a:gd name="connsiteX3" fmla="*/ 215 w 64550"/>
                <a:gd name="connsiteY3" fmla="*/ 18181 h 120291"/>
                <a:gd name="connsiteX4" fmla="*/ 25929 w 64550"/>
                <a:gd name="connsiteY4" fmla="*/ 13108 h 120291"/>
                <a:gd name="connsiteX5" fmla="*/ 25929 w 64550"/>
                <a:gd name="connsiteY5" fmla="*/ 105501 h 120291"/>
                <a:gd name="connsiteX6" fmla="*/ 8195 w 64550"/>
                <a:gd name="connsiteY6" fmla="*/ 113834 h 120291"/>
                <a:gd name="connsiteX7" fmla="*/ 1456 w 64550"/>
                <a:gd name="connsiteY7" fmla="*/ 113834 h 120291"/>
                <a:gd name="connsiteX8" fmla="*/ 1456 w 64550"/>
                <a:gd name="connsiteY8" fmla="*/ 120356 h 120291"/>
                <a:gd name="connsiteX9" fmla="*/ 33022 w 64550"/>
                <a:gd name="connsiteY9" fmla="*/ 119631 h 120291"/>
                <a:gd name="connsiteX10" fmla="*/ 64765 w 64550"/>
                <a:gd name="connsiteY10" fmla="*/ 120356 h 120291"/>
                <a:gd name="connsiteX11" fmla="*/ 64765 w 64550"/>
                <a:gd name="connsiteY11" fmla="*/ 113834 h 120291"/>
                <a:gd name="connsiteX12" fmla="*/ 58026 w 64550"/>
                <a:gd name="connsiteY12" fmla="*/ 113834 h 120291"/>
                <a:gd name="connsiteX13" fmla="*/ 40293 w 64550"/>
                <a:gd name="connsiteY13" fmla="*/ 105501 h 120291"/>
                <a:gd name="connsiteX14" fmla="*/ 40293 w 64550"/>
                <a:gd name="connsiteY14" fmla="*/ 5137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50" h="120291">
                  <a:moveTo>
                    <a:pt x="40293" y="5137"/>
                  </a:moveTo>
                  <a:cubicBezTo>
                    <a:pt x="40293" y="246"/>
                    <a:pt x="39938" y="65"/>
                    <a:pt x="34973" y="65"/>
                  </a:cubicBezTo>
                  <a:cubicBezTo>
                    <a:pt x="23623" y="11478"/>
                    <a:pt x="7486" y="11659"/>
                    <a:pt x="215" y="11659"/>
                  </a:cubicBezTo>
                  <a:lnTo>
                    <a:pt x="215" y="18181"/>
                  </a:lnTo>
                  <a:cubicBezTo>
                    <a:pt x="4471" y="18181"/>
                    <a:pt x="16175" y="18181"/>
                    <a:pt x="25929" y="13108"/>
                  </a:cubicBezTo>
                  <a:lnTo>
                    <a:pt x="25929" y="105501"/>
                  </a:lnTo>
                  <a:cubicBezTo>
                    <a:pt x="25929" y="111479"/>
                    <a:pt x="25929" y="113834"/>
                    <a:pt x="8195" y="113834"/>
                  </a:cubicBezTo>
                  <a:lnTo>
                    <a:pt x="1456" y="113834"/>
                  </a:lnTo>
                  <a:lnTo>
                    <a:pt x="1456" y="120356"/>
                  </a:lnTo>
                  <a:cubicBezTo>
                    <a:pt x="4648" y="120175"/>
                    <a:pt x="26461" y="119631"/>
                    <a:pt x="33022" y="119631"/>
                  </a:cubicBezTo>
                  <a:cubicBezTo>
                    <a:pt x="38519" y="119631"/>
                    <a:pt x="60864" y="120175"/>
                    <a:pt x="64765" y="120356"/>
                  </a:cubicBezTo>
                  <a:lnTo>
                    <a:pt x="64765" y="113834"/>
                  </a:lnTo>
                  <a:lnTo>
                    <a:pt x="58026" y="113834"/>
                  </a:lnTo>
                  <a:cubicBezTo>
                    <a:pt x="40293" y="113834"/>
                    <a:pt x="40293" y="111479"/>
                    <a:pt x="40293" y="105501"/>
                  </a:cubicBezTo>
                  <a:lnTo>
                    <a:pt x="40293" y="5137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9A1EBF63-853E-8A4A-F7D8-AC05BF28D8A9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838583" y="3509810"/>
              <a:ext cx="45930" cy="180980"/>
            </a:xfrm>
            <a:custGeom>
              <a:avLst/>
              <a:gdLst>
                <a:gd name="connsiteX0" fmla="*/ 3588 w 45930"/>
                <a:gd name="connsiteY0" fmla="*/ 65 h 180980"/>
                <a:gd name="connsiteX1" fmla="*/ 219 w 45930"/>
                <a:gd name="connsiteY1" fmla="*/ 2238 h 180980"/>
                <a:gd name="connsiteX2" fmla="*/ 1815 w 45930"/>
                <a:gd name="connsiteY2" fmla="*/ 4956 h 180980"/>
                <a:gd name="connsiteX3" fmla="*/ 34090 w 45930"/>
                <a:gd name="connsiteY3" fmla="*/ 90464 h 180980"/>
                <a:gd name="connsiteX4" fmla="*/ 3411 w 45930"/>
                <a:gd name="connsiteY4" fmla="*/ 174704 h 180980"/>
                <a:gd name="connsiteX5" fmla="*/ 219 w 45930"/>
                <a:gd name="connsiteY5" fmla="*/ 178871 h 180980"/>
                <a:gd name="connsiteX6" fmla="*/ 2524 w 45930"/>
                <a:gd name="connsiteY6" fmla="*/ 181045 h 180980"/>
                <a:gd name="connsiteX7" fmla="*/ 33203 w 45930"/>
                <a:gd name="connsiteY7" fmla="*/ 146443 h 180980"/>
                <a:gd name="connsiteX8" fmla="*/ 46149 w 45930"/>
                <a:gd name="connsiteY8" fmla="*/ 90645 h 180980"/>
                <a:gd name="connsiteX9" fmla="*/ 3588 w 45930"/>
                <a:gd name="connsiteY9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0" h="180980">
                  <a:moveTo>
                    <a:pt x="3588" y="65"/>
                  </a:moveTo>
                  <a:cubicBezTo>
                    <a:pt x="2347" y="65"/>
                    <a:pt x="219" y="65"/>
                    <a:pt x="219" y="2238"/>
                  </a:cubicBezTo>
                  <a:cubicBezTo>
                    <a:pt x="219" y="3144"/>
                    <a:pt x="751" y="3688"/>
                    <a:pt x="1815" y="4956"/>
                  </a:cubicBezTo>
                  <a:cubicBezTo>
                    <a:pt x="17066" y="19268"/>
                    <a:pt x="34090" y="43724"/>
                    <a:pt x="34090" y="90464"/>
                  </a:cubicBezTo>
                  <a:cubicBezTo>
                    <a:pt x="34090" y="128327"/>
                    <a:pt x="22563" y="156950"/>
                    <a:pt x="3411" y="174704"/>
                  </a:cubicBezTo>
                  <a:cubicBezTo>
                    <a:pt x="396" y="177784"/>
                    <a:pt x="219" y="177965"/>
                    <a:pt x="219" y="178871"/>
                  </a:cubicBezTo>
                  <a:cubicBezTo>
                    <a:pt x="219" y="179777"/>
                    <a:pt x="751" y="181045"/>
                    <a:pt x="2524" y="181045"/>
                  </a:cubicBezTo>
                  <a:cubicBezTo>
                    <a:pt x="4652" y="181045"/>
                    <a:pt x="21499" y="169088"/>
                    <a:pt x="33203" y="146443"/>
                  </a:cubicBezTo>
                  <a:cubicBezTo>
                    <a:pt x="41006" y="131407"/>
                    <a:pt x="46149" y="111841"/>
                    <a:pt x="46149" y="90645"/>
                  </a:cubicBezTo>
                  <a:cubicBezTo>
                    <a:pt x="46149" y="65102"/>
                    <a:pt x="38701" y="25427"/>
                    <a:pt x="3588" y="6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8AB2B75E-10A0-6436-AACE-8E93A9DAEDA8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8939614" y="3571519"/>
              <a:ext cx="29640" cy="77381"/>
            </a:xfrm>
            <a:custGeom>
              <a:avLst/>
              <a:gdLst>
                <a:gd name="connsiteX0" fmla="*/ 29863 w 29640"/>
                <a:gd name="connsiteY0" fmla="*/ 27237 h 77381"/>
                <a:gd name="connsiteX1" fmla="*/ 13649 w 29640"/>
                <a:gd name="connsiteY1" fmla="*/ 63 h 77381"/>
                <a:gd name="connsiteX2" fmla="*/ 222 w 29640"/>
                <a:gd name="connsiteY2" fmla="*/ 13779 h 77381"/>
                <a:gd name="connsiteX3" fmla="*/ 13649 w 29640"/>
                <a:gd name="connsiteY3" fmla="*/ 27496 h 77381"/>
                <a:gd name="connsiteX4" fmla="*/ 22516 w 29640"/>
                <a:gd name="connsiteY4" fmla="*/ 24131 h 77381"/>
                <a:gd name="connsiteX5" fmla="*/ 23783 w 29640"/>
                <a:gd name="connsiteY5" fmla="*/ 23355 h 77381"/>
                <a:gd name="connsiteX6" fmla="*/ 24289 w 29640"/>
                <a:gd name="connsiteY6" fmla="*/ 27237 h 77381"/>
                <a:gd name="connsiteX7" fmla="*/ 7062 w 29640"/>
                <a:gd name="connsiteY7" fmla="*/ 70457 h 77381"/>
                <a:gd name="connsiteX8" fmla="*/ 4276 w 29640"/>
                <a:gd name="connsiteY8" fmla="*/ 74598 h 77381"/>
                <a:gd name="connsiteX9" fmla="*/ 6809 w 29640"/>
                <a:gd name="connsiteY9" fmla="*/ 77445 h 77381"/>
                <a:gd name="connsiteX10" fmla="*/ 29863 w 29640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40" h="77381">
                  <a:moveTo>
                    <a:pt x="29863" y="27237"/>
                  </a:moveTo>
                  <a:cubicBezTo>
                    <a:pt x="29863" y="10156"/>
                    <a:pt x="23529" y="63"/>
                    <a:pt x="13649" y="63"/>
                  </a:cubicBezTo>
                  <a:cubicBezTo>
                    <a:pt x="5289" y="63"/>
                    <a:pt x="222" y="6533"/>
                    <a:pt x="222" y="13779"/>
                  </a:cubicBezTo>
                  <a:cubicBezTo>
                    <a:pt x="222" y="20767"/>
                    <a:pt x="5289" y="27496"/>
                    <a:pt x="13649" y="27496"/>
                  </a:cubicBezTo>
                  <a:cubicBezTo>
                    <a:pt x="16689" y="27496"/>
                    <a:pt x="19983" y="26461"/>
                    <a:pt x="22516" y="24131"/>
                  </a:cubicBezTo>
                  <a:cubicBezTo>
                    <a:pt x="23276" y="23614"/>
                    <a:pt x="23529" y="23355"/>
                    <a:pt x="23783" y="23355"/>
                  </a:cubicBezTo>
                  <a:cubicBezTo>
                    <a:pt x="24036" y="23355"/>
                    <a:pt x="24289" y="23614"/>
                    <a:pt x="24289" y="27237"/>
                  </a:cubicBezTo>
                  <a:cubicBezTo>
                    <a:pt x="24289" y="46388"/>
                    <a:pt x="15423" y="61916"/>
                    <a:pt x="7062" y="70457"/>
                  </a:cubicBezTo>
                  <a:cubicBezTo>
                    <a:pt x="4276" y="73304"/>
                    <a:pt x="4276" y="73821"/>
                    <a:pt x="4276" y="74598"/>
                  </a:cubicBezTo>
                  <a:cubicBezTo>
                    <a:pt x="4276" y="76409"/>
                    <a:pt x="5542" y="77445"/>
                    <a:pt x="6809" y="77445"/>
                  </a:cubicBezTo>
                  <a:cubicBezTo>
                    <a:pt x="9596" y="77445"/>
                    <a:pt x="29863" y="57517"/>
                    <a:pt x="29863" y="2723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8F9A5F6C-8335-CE25-9E62-5606DD29BEBD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9034474" y="3421673"/>
              <a:ext cx="174042" cy="177279"/>
            </a:xfrm>
            <a:custGeom>
              <a:avLst/>
              <a:gdLst>
                <a:gd name="connsiteX0" fmla="*/ 64068 w 174042"/>
                <a:gd name="connsiteY0" fmla="*/ 96078 h 177279"/>
                <a:gd name="connsiteX1" fmla="*/ 73188 w 174042"/>
                <a:gd name="connsiteY1" fmla="*/ 96078 h 177279"/>
                <a:gd name="connsiteX2" fmla="*/ 111189 w 174042"/>
                <a:gd name="connsiteY2" fmla="*/ 156121 h 177279"/>
                <a:gd name="connsiteX3" fmla="*/ 122589 w 174042"/>
                <a:gd name="connsiteY3" fmla="*/ 174237 h 177279"/>
                <a:gd name="connsiteX4" fmla="*/ 130949 w 174042"/>
                <a:gd name="connsiteY4" fmla="*/ 177342 h 177279"/>
                <a:gd name="connsiteX5" fmla="*/ 165910 w 174042"/>
                <a:gd name="connsiteY5" fmla="*/ 177342 h 177279"/>
                <a:gd name="connsiteX6" fmla="*/ 174270 w 174042"/>
                <a:gd name="connsiteY6" fmla="*/ 172684 h 177279"/>
                <a:gd name="connsiteX7" fmla="*/ 170470 w 174042"/>
                <a:gd name="connsiteY7" fmla="*/ 168284 h 177279"/>
                <a:gd name="connsiteX8" fmla="*/ 142602 w 174042"/>
                <a:gd name="connsiteY8" fmla="*/ 140851 h 177279"/>
                <a:gd name="connsiteX9" fmla="*/ 111189 w 174042"/>
                <a:gd name="connsiteY9" fmla="*/ 93232 h 177279"/>
                <a:gd name="connsiteX10" fmla="*/ 155523 w 174042"/>
                <a:gd name="connsiteY10" fmla="*/ 48459 h 177279"/>
                <a:gd name="connsiteX11" fmla="*/ 88388 w 174042"/>
                <a:gd name="connsiteY11" fmla="*/ 63 h 177279"/>
                <a:gd name="connsiteX12" fmla="*/ 8840 w 174042"/>
                <a:gd name="connsiteY12" fmla="*/ 63 h 177279"/>
                <a:gd name="connsiteX13" fmla="*/ 227 w 174042"/>
                <a:gd name="connsiteY13" fmla="*/ 4721 h 177279"/>
                <a:gd name="connsiteX14" fmla="*/ 7067 w 174042"/>
                <a:gd name="connsiteY14" fmla="*/ 9121 h 177279"/>
                <a:gd name="connsiteX15" fmla="*/ 22774 w 174042"/>
                <a:gd name="connsiteY15" fmla="*/ 23873 h 177279"/>
                <a:gd name="connsiteX16" fmla="*/ 22774 w 174042"/>
                <a:gd name="connsiteY16" fmla="*/ 153532 h 177279"/>
                <a:gd name="connsiteX17" fmla="*/ 7067 w 174042"/>
                <a:gd name="connsiteY17" fmla="*/ 168284 h 177279"/>
                <a:gd name="connsiteX18" fmla="*/ 227 w 174042"/>
                <a:gd name="connsiteY18" fmla="*/ 172684 h 177279"/>
                <a:gd name="connsiteX19" fmla="*/ 8840 w 174042"/>
                <a:gd name="connsiteY19" fmla="*/ 177342 h 177279"/>
                <a:gd name="connsiteX20" fmla="*/ 78255 w 174042"/>
                <a:gd name="connsiteY20" fmla="*/ 177342 h 177279"/>
                <a:gd name="connsiteX21" fmla="*/ 86615 w 174042"/>
                <a:gd name="connsiteY21" fmla="*/ 172684 h 177279"/>
                <a:gd name="connsiteX22" fmla="*/ 79521 w 174042"/>
                <a:gd name="connsiteY22" fmla="*/ 168284 h 177279"/>
                <a:gd name="connsiteX23" fmla="*/ 64068 w 174042"/>
                <a:gd name="connsiteY23" fmla="*/ 153532 h 177279"/>
                <a:gd name="connsiteX24" fmla="*/ 64068 w 174042"/>
                <a:gd name="connsiteY24" fmla="*/ 96078 h 177279"/>
                <a:gd name="connsiteX25" fmla="*/ 112962 w 174042"/>
                <a:gd name="connsiteY25" fmla="*/ 83397 h 177279"/>
                <a:gd name="connsiteX26" fmla="*/ 120815 w 174042"/>
                <a:gd name="connsiteY26" fmla="*/ 48718 h 177279"/>
                <a:gd name="connsiteX27" fmla="*/ 111189 w 174042"/>
                <a:gd name="connsiteY27" fmla="*/ 11968 h 177279"/>
                <a:gd name="connsiteX28" fmla="*/ 146656 w 174042"/>
                <a:gd name="connsiteY28" fmla="*/ 48459 h 177279"/>
                <a:gd name="connsiteX29" fmla="*/ 112962 w 174042"/>
                <a:gd name="connsiteY29" fmla="*/ 83397 h 177279"/>
                <a:gd name="connsiteX30" fmla="*/ 64068 w 174042"/>
                <a:gd name="connsiteY30" fmla="*/ 23096 h 177279"/>
                <a:gd name="connsiteX31" fmla="*/ 79775 w 174042"/>
                <a:gd name="connsiteY31" fmla="*/ 9121 h 177279"/>
                <a:gd name="connsiteX32" fmla="*/ 111949 w 174042"/>
                <a:gd name="connsiteY32" fmla="*/ 48718 h 177279"/>
                <a:gd name="connsiteX33" fmla="*/ 64068 w 174042"/>
                <a:gd name="connsiteY33" fmla="*/ 87020 h 177279"/>
                <a:gd name="connsiteX34" fmla="*/ 64068 w 174042"/>
                <a:gd name="connsiteY34" fmla="*/ 23096 h 177279"/>
                <a:gd name="connsiteX35" fmla="*/ 29614 w 174042"/>
                <a:gd name="connsiteY35" fmla="*/ 168284 h 177279"/>
                <a:gd name="connsiteX36" fmla="*/ 31641 w 174042"/>
                <a:gd name="connsiteY36" fmla="*/ 154050 h 177279"/>
                <a:gd name="connsiteX37" fmla="*/ 31641 w 174042"/>
                <a:gd name="connsiteY37" fmla="*/ 23355 h 177279"/>
                <a:gd name="connsiteX38" fmla="*/ 29614 w 174042"/>
                <a:gd name="connsiteY38" fmla="*/ 9121 h 177279"/>
                <a:gd name="connsiteX39" fmla="*/ 58494 w 174042"/>
                <a:gd name="connsiteY39" fmla="*/ 9121 h 177279"/>
                <a:gd name="connsiteX40" fmla="*/ 55201 w 174042"/>
                <a:gd name="connsiteY40" fmla="*/ 22320 h 177279"/>
                <a:gd name="connsiteX41" fmla="*/ 55201 w 174042"/>
                <a:gd name="connsiteY41" fmla="*/ 154050 h 177279"/>
                <a:gd name="connsiteX42" fmla="*/ 57228 w 174042"/>
                <a:gd name="connsiteY42" fmla="*/ 168284 h 177279"/>
                <a:gd name="connsiteX43" fmla="*/ 29614 w 174042"/>
                <a:gd name="connsiteY43" fmla="*/ 168284 h 177279"/>
                <a:gd name="connsiteX44" fmla="*/ 83575 w 174042"/>
                <a:gd name="connsiteY44" fmla="*/ 96078 h 177279"/>
                <a:gd name="connsiteX45" fmla="*/ 88388 w 174042"/>
                <a:gd name="connsiteY45" fmla="*/ 95561 h 177279"/>
                <a:gd name="connsiteX46" fmla="*/ 101562 w 174042"/>
                <a:gd name="connsiteY46" fmla="*/ 94526 h 177279"/>
                <a:gd name="connsiteX47" fmla="*/ 153749 w 174042"/>
                <a:gd name="connsiteY47" fmla="*/ 168284 h 177279"/>
                <a:gd name="connsiteX48" fmla="*/ 129176 w 174042"/>
                <a:gd name="connsiteY48" fmla="*/ 168284 h 177279"/>
                <a:gd name="connsiteX49" fmla="*/ 83575 w 174042"/>
                <a:gd name="connsiteY49" fmla="*/ 96078 h 17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4042" h="177279">
                  <a:moveTo>
                    <a:pt x="64068" y="96078"/>
                  </a:moveTo>
                  <a:lnTo>
                    <a:pt x="73188" y="96078"/>
                  </a:lnTo>
                  <a:lnTo>
                    <a:pt x="111189" y="156121"/>
                  </a:lnTo>
                  <a:cubicBezTo>
                    <a:pt x="113722" y="160261"/>
                    <a:pt x="119802" y="170355"/>
                    <a:pt x="122589" y="174237"/>
                  </a:cubicBezTo>
                  <a:cubicBezTo>
                    <a:pt x="124362" y="177342"/>
                    <a:pt x="125122" y="177342"/>
                    <a:pt x="130949" y="177342"/>
                  </a:cubicBezTo>
                  <a:lnTo>
                    <a:pt x="165910" y="177342"/>
                  </a:lnTo>
                  <a:cubicBezTo>
                    <a:pt x="170470" y="177342"/>
                    <a:pt x="174270" y="177342"/>
                    <a:pt x="174270" y="172684"/>
                  </a:cubicBezTo>
                  <a:cubicBezTo>
                    <a:pt x="174270" y="170613"/>
                    <a:pt x="172750" y="168802"/>
                    <a:pt x="170470" y="168284"/>
                  </a:cubicBezTo>
                  <a:cubicBezTo>
                    <a:pt x="161096" y="166214"/>
                    <a:pt x="148683" y="149133"/>
                    <a:pt x="142602" y="140851"/>
                  </a:cubicBezTo>
                  <a:cubicBezTo>
                    <a:pt x="140829" y="138263"/>
                    <a:pt x="128162" y="121182"/>
                    <a:pt x="111189" y="93232"/>
                  </a:cubicBezTo>
                  <a:cubicBezTo>
                    <a:pt x="133736" y="89091"/>
                    <a:pt x="155523" y="79256"/>
                    <a:pt x="155523" y="48459"/>
                  </a:cubicBezTo>
                  <a:cubicBezTo>
                    <a:pt x="155523" y="12485"/>
                    <a:pt x="118282" y="63"/>
                    <a:pt x="88388" y="63"/>
                  </a:cubicBezTo>
                  <a:lnTo>
                    <a:pt x="8840" y="63"/>
                  </a:lnTo>
                  <a:cubicBezTo>
                    <a:pt x="4280" y="63"/>
                    <a:pt x="227" y="63"/>
                    <a:pt x="227" y="4721"/>
                  </a:cubicBezTo>
                  <a:cubicBezTo>
                    <a:pt x="227" y="9121"/>
                    <a:pt x="5040" y="9121"/>
                    <a:pt x="7067" y="9121"/>
                  </a:cubicBezTo>
                  <a:cubicBezTo>
                    <a:pt x="21507" y="9121"/>
                    <a:pt x="22774" y="10932"/>
                    <a:pt x="22774" y="23873"/>
                  </a:cubicBezTo>
                  <a:lnTo>
                    <a:pt x="22774" y="153532"/>
                  </a:lnTo>
                  <a:cubicBezTo>
                    <a:pt x="22774" y="166473"/>
                    <a:pt x="21507" y="168284"/>
                    <a:pt x="7067" y="168284"/>
                  </a:cubicBezTo>
                  <a:cubicBezTo>
                    <a:pt x="5040" y="168284"/>
                    <a:pt x="227" y="168284"/>
                    <a:pt x="227" y="172684"/>
                  </a:cubicBezTo>
                  <a:cubicBezTo>
                    <a:pt x="227" y="177342"/>
                    <a:pt x="4280" y="177342"/>
                    <a:pt x="8840" y="177342"/>
                  </a:cubicBezTo>
                  <a:lnTo>
                    <a:pt x="78255" y="177342"/>
                  </a:lnTo>
                  <a:cubicBezTo>
                    <a:pt x="82815" y="177342"/>
                    <a:pt x="86615" y="177342"/>
                    <a:pt x="86615" y="172684"/>
                  </a:cubicBezTo>
                  <a:cubicBezTo>
                    <a:pt x="86615" y="168284"/>
                    <a:pt x="82308" y="168284"/>
                    <a:pt x="79521" y="168284"/>
                  </a:cubicBezTo>
                  <a:cubicBezTo>
                    <a:pt x="65081" y="168284"/>
                    <a:pt x="64068" y="166214"/>
                    <a:pt x="64068" y="153532"/>
                  </a:cubicBezTo>
                  <a:lnTo>
                    <a:pt x="64068" y="96078"/>
                  </a:lnTo>
                  <a:close/>
                  <a:moveTo>
                    <a:pt x="112962" y="83397"/>
                  </a:moveTo>
                  <a:cubicBezTo>
                    <a:pt x="120055" y="73821"/>
                    <a:pt x="120815" y="60105"/>
                    <a:pt x="120815" y="48718"/>
                  </a:cubicBezTo>
                  <a:cubicBezTo>
                    <a:pt x="120815" y="36295"/>
                    <a:pt x="119295" y="22579"/>
                    <a:pt x="111189" y="11968"/>
                  </a:cubicBezTo>
                  <a:cubicBezTo>
                    <a:pt x="121575" y="14297"/>
                    <a:pt x="146656" y="22320"/>
                    <a:pt x="146656" y="48459"/>
                  </a:cubicBezTo>
                  <a:cubicBezTo>
                    <a:pt x="146656" y="65281"/>
                    <a:pt x="139056" y="78480"/>
                    <a:pt x="112962" y="83397"/>
                  </a:cubicBezTo>
                  <a:close/>
                  <a:moveTo>
                    <a:pt x="64068" y="23096"/>
                  </a:moveTo>
                  <a:cubicBezTo>
                    <a:pt x="64068" y="17661"/>
                    <a:pt x="64068" y="9121"/>
                    <a:pt x="79775" y="9121"/>
                  </a:cubicBezTo>
                  <a:cubicBezTo>
                    <a:pt x="101308" y="9121"/>
                    <a:pt x="111949" y="18179"/>
                    <a:pt x="111949" y="48718"/>
                  </a:cubicBezTo>
                  <a:cubicBezTo>
                    <a:pt x="111949" y="82103"/>
                    <a:pt x="104095" y="87020"/>
                    <a:pt x="64068" y="87020"/>
                  </a:cubicBezTo>
                  <a:lnTo>
                    <a:pt x="64068" y="23096"/>
                  </a:lnTo>
                  <a:close/>
                  <a:moveTo>
                    <a:pt x="29614" y="168284"/>
                  </a:moveTo>
                  <a:cubicBezTo>
                    <a:pt x="31641" y="163626"/>
                    <a:pt x="31641" y="156379"/>
                    <a:pt x="31641" y="154050"/>
                  </a:cubicBezTo>
                  <a:lnTo>
                    <a:pt x="31641" y="23355"/>
                  </a:lnTo>
                  <a:cubicBezTo>
                    <a:pt x="31641" y="20767"/>
                    <a:pt x="31641" y="13779"/>
                    <a:pt x="29614" y="9121"/>
                  </a:cubicBezTo>
                  <a:lnTo>
                    <a:pt x="58494" y="9121"/>
                  </a:lnTo>
                  <a:cubicBezTo>
                    <a:pt x="55201" y="13262"/>
                    <a:pt x="55201" y="18438"/>
                    <a:pt x="55201" y="22320"/>
                  </a:cubicBezTo>
                  <a:lnTo>
                    <a:pt x="55201" y="154050"/>
                  </a:lnTo>
                  <a:cubicBezTo>
                    <a:pt x="55201" y="156638"/>
                    <a:pt x="55201" y="163626"/>
                    <a:pt x="57228" y="168284"/>
                  </a:cubicBezTo>
                  <a:lnTo>
                    <a:pt x="29614" y="168284"/>
                  </a:lnTo>
                  <a:close/>
                  <a:moveTo>
                    <a:pt x="83575" y="96078"/>
                  </a:moveTo>
                  <a:cubicBezTo>
                    <a:pt x="85348" y="95820"/>
                    <a:pt x="86362" y="95561"/>
                    <a:pt x="88388" y="95561"/>
                  </a:cubicBezTo>
                  <a:cubicBezTo>
                    <a:pt x="92188" y="95561"/>
                    <a:pt x="97762" y="95043"/>
                    <a:pt x="101562" y="94526"/>
                  </a:cubicBezTo>
                  <a:cubicBezTo>
                    <a:pt x="105362" y="100737"/>
                    <a:pt x="132722" y="146804"/>
                    <a:pt x="153749" y="168284"/>
                  </a:cubicBezTo>
                  <a:lnTo>
                    <a:pt x="129176" y="168284"/>
                  </a:lnTo>
                  <a:lnTo>
                    <a:pt x="83575" y="96078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78C3F02B-1E20-EFE8-BF25-6984283F0732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238468" y="3404851"/>
              <a:ext cx="58774" cy="258802"/>
            </a:xfrm>
            <a:custGeom>
              <a:avLst/>
              <a:gdLst>
                <a:gd name="connsiteX0" fmla="*/ 59008 w 58774"/>
                <a:gd name="connsiteY0" fmla="*/ 256277 h 258802"/>
                <a:gd name="connsiteX1" fmla="*/ 54702 w 58774"/>
                <a:gd name="connsiteY1" fmla="*/ 250583 h 258802"/>
                <a:gd name="connsiteX2" fmla="*/ 14928 w 58774"/>
                <a:gd name="connsiteY2" fmla="*/ 129464 h 258802"/>
                <a:gd name="connsiteX3" fmla="*/ 55715 w 58774"/>
                <a:gd name="connsiteY3" fmla="*/ 7050 h 258802"/>
                <a:gd name="connsiteX4" fmla="*/ 59008 w 58774"/>
                <a:gd name="connsiteY4" fmla="*/ 2651 h 258802"/>
                <a:gd name="connsiteX5" fmla="*/ 56475 w 58774"/>
                <a:gd name="connsiteY5" fmla="*/ 63 h 258802"/>
                <a:gd name="connsiteX6" fmla="*/ 16194 w 58774"/>
                <a:gd name="connsiteY6" fmla="*/ 50529 h 258802"/>
                <a:gd name="connsiteX7" fmla="*/ 234 w 58774"/>
                <a:gd name="connsiteY7" fmla="*/ 129464 h 258802"/>
                <a:gd name="connsiteX8" fmla="*/ 16954 w 58774"/>
                <a:gd name="connsiteY8" fmla="*/ 210210 h 258802"/>
                <a:gd name="connsiteX9" fmla="*/ 56475 w 58774"/>
                <a:gd name="connsiteY9" fmla="*/ 258865 h 258802"/>
                <a:gd name="connsiteX10" fmla="*/ 59008 w 58774"/>
                <a:gd name="connsiteY10" fmla="*/ 256277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9008" y="256277"/>
                  </a:moveTo>
                  <a:cubicBezTo>
                    <a:pt x="59008" y="255501"/>
                    <a:pt x="59008" y="254983"/>
                    <a:pt x="54702" y="250583"/>
                  </a:cubicBezTo>
                  <a:cubicBezTo>
                    <a:pt x="23034" y="217974"/>
                    <a:pt x="14928" y="169061"/>
                    <a:pt x="14928" y="129464"/>
                  </a:cubicBezTo>
                  <a:cubicBezTo>
                    <a:pt x="14928" y="84432"/>
                    <a:pt x="24554" y="39401"/>
                    <a:pt x="55715" y="7050"/>
                  </a:cubicBezTo>
                  <a:cubicBezTo>
                    <a:pt x="59008" y="3945"/>
                    <a:pt x="59008" y="3427"/>
                    <a:pt x="59008" y="2651"/>
                  </a:cubicBezTo>
                  <a:cubicBezTo>
                    <a:pt x="59008" y="839"/>
                    <a:pt x="57995" y="63"/>
                    <a:pt x="56475" y="63"/>
                  </a:cubicBezTo>
                  <a:cubicBezTo>
                    <a:pt x="53942" y="63"/>
                    <a:pt x="31141" y="17661"/>
                    <a:pt x="16194" y="50529"/>
                  </a:cubicBezTo>
                  <a:cubicBezTo>
                    <a:pt x="3274" y="78997"/>
                    <a:pt x="234" y="107724"/>
                    <a:pt x="234" y="129464"/>
                  </a:cubicBezTo>
                  <a:cubicBezTo>
                    <a:pt x="234" y="149650"/>
                    <a:pt x="3021" y="180966"/>
                    <a:pt x="16954" y="210210"/>
                  </a:cubicBezTo>
                  <a:cubicBezTo>
                    <a:pt x="32155" y="242043"/>
                    <a:pt x="53942" y="258865"/>
                    <a:pt x="56475" y="258865"/>
                  </a:cubicBezTo>
                  <a:cubicBezTo>
                    <a:pt x="57995" y="258865"/>
                    <a:pt x="59008" y="258089"/>
                    <a:pt x="59008" y="25627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4FFA08A0-7C66-257B-4846-53F0D3561FA0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322548" y="3422191"/>
              <a:ext cx="253844" cy="176761"/>
            </a:xfrm>
            <a:custGeom>
              <a:avLst/>
              <a:gdLst>
                <a:gd name="connsiteX0" fmla="*/ 224188 w 253844"/>
                <a:gd name="connsiteY0" fmla="*/ 19991 h 176761"/>
                <a:gd name="connsiteX1" fmla="*/ 245975 w 253844"/>
                <a:gd name="connsiteY1" fmla="*/ 8086 h 176761"/>
                <a:gd name="connsiteX2" fmla="*/ 254082 w 253844"/>
                <a:gd name="connsiteY2" fmla="*/ 2910 h 176761"/>
                <a:gd name="connsiteX3" fmla="*/ 247242 w 253844"/>
                <a:gd name="connsiteY3" fmla="*/ 63 h 176761"/>
                <a:gd name="connsiteX4" fmla="*/ 213801 w 253844"/>
                <a:gd name="connsiteY4" fmla="*/ 63 h 176761"/>
                <a:gd name="connsiteX5" fmla="*/ 203921 w 253844"/>
                <a:gd name="connsiteY5" fmla="*/ 4980 h 176761"/>
                <a:gd name="connsiteX6" fmla="*/ 111453 w 253844"/>
                <a:gd name="connsiteY6" fmla="*/ 152497 h 176761"/>
                <a:gd name="connsiteX7" fmla="*/ 91693 w 253844"/>
                <a:gd name="connsiteY7" fmla="*/ 6015 h 176761"/>
                <a:gd name="connsiteX8" fmla="*/ 83839 w 253844"/>
                <a:gd name="connsiteY8" fmla="*/ 63 h 176761"/>
                <a:gd name="connsiteX9" fmla="*/ 49132 w 253844"/>
                <a:gd name="connsiteY9" fmla="*/ 63 h 176761"/>
                <a:gd name="connsiteX10" fmla="*/ 41532 w 253844"/>
                <a:gd name="connsiteY10" fmla="*/ 4980 h 176761"/>
                <a:gd name="connsiteX11" fmla="*/ 48879 w 253844"/>
                <a:gd name="connsiteY11" fmla="*/ 8086 h 176761"/>
                <a:gd name="connsiteX12" fmla="*/ 59772 w 253844"/>
                <a:gd name="connsiteY12" fmla="*/ 8603 h 176761"/>
                <a:gd name="connsiteX13" fmla="*/ 65346 w 253844"/>
                <a:gd name="connsiteY13" fmla="*/ 12744 h 176761"/>
                <a:gd name="connsiteX14" fmla="*/ 64332 w 253844"/>
                <a:gd name="connsiteY14" fmla="*/ 17661 h 176761"/>
                <a:gd name="connsiteX15" fmla="*/ 32158 w 253844"/>
                <a:gd name="connsiteY15" fmla="*/ 149392 h 176761"/>
                <a:gd name="connsiteX16" fmla="*/ 4798 w 253844"/>
                <a:gd name="connsiteY16" fmla="*/ 168802 h 176761"/>
                <a:gd name="connsiteX17" fmla="*/ 238 w 253844"/>
                <a:gd name="connsiteY17" fmla="*/ 173719 h 176761"/>
                <a:gd name="connsiteX18" fmla="*/ 3785 w 253844"/>
                <a:gd name="connsiteY18" fmla="*/ 176825 h 176761"/>
                <a:gd name="connsiteX19" fmla="*/ 29118 w 253844"/>
                <a:gd name="connsiteY19" fmla="*/ 176048 h 176761"/>
                <a:gd name="connsiteX20" fmla="*/ 55212 w 253844"/>
                <a:gd name="connsiteY20" fmla="*/ 176825 h 176761"/>
                <a:gd name="connsiteX21" fmla="*/ 59772 w 253844"/>
                <a:gd name="connsiteY21" fmla="*/ 171649 h 176761"/>
                <a:gd name="connsiteX22" fmla="*/ 55212 w 253844"/>
                <a:gd name="connsiteY22" fmla="*/ 168802 h 176761"/>
                <a:gd name="connsiteX23" fmla="*/ 37985 w 253844"/>
                <a:gd name="connsiteY23" fmla="*/ 157415 h 176761"/>
                <a:gd name="connsiteX24" fmla="*/ 38998 w 253844"/>
                <a:gd name="connsiteY24" fmla="*/ 151462 h 176761"/>
                <a:gd name="connsiteX25" fmla="*/ 73452 w 253844"/>
                <a:gd name="connsiteY25" fmla="*/ 10415 h 176761"/>
                <a:gd name="connsiteX26" fmla="*/ 73706 w 253844"/>
                <a:gd name="connsiteY26" fmla="*/ 10415 h 176761"/>
                <a:gd name="connsiteX27" fmla="*/ 95493 w 253844"/>
                <a:gd name="connsiteY27" fmla="*/ 170872 h 176761"/>
                <a:gd name="connsiteX28" fmla="*/ 99293 w 253844"/>
                <a:gd name="connsiteY28" fmla="*/ 176825 h 176761"/>
                <a:gd name="connsiteX29" fmla="*/ 104866 w 253844"/>
                <a:gd name="connsiteY29" fmla="*/ 172166 h 176761"/>
                <a:gd name="connsiteX30" fmla="*/ 207215 w 253844"/>
                <a:gd name="connsiteY30" fmla="*/ 8344 h 176761"/>
                <a:gd name="connsiteX31" fmla="*/ 207468 w 253844"/>
                <a:gd name="connsiteY31" fmla="*/ 8344 h 176761"/>
                <a:gd name="connsiteX32" fmla="*/ 171241 w 253844"/>
                <a:gd name="connsiteY32" fmla="*/ 156638 h 176761"/>
                <a:gd name="connsiteX33" fmla="*/ 148187 w 253844"/>
                <a:gd name="connsiteY33" fmla="*/ 168802 h 176761"/>
                <a:gd name="connsiteX34" fmla="*/ 141094 w 253844"/>
                <a:gd name="connsiteY34" fmla="*/ 173719 h 176761"/>
                <a:gd name="connsiteX35" fmla="*/ 144894 w 253844"/>
                <a:gd name="connsiteY35" fmla="*/ 176825 h 176761"/>
                <a:gd name="connsiteX36" fmla="*/ 176307 w 253844"/>
                <a:gd name="connsiteY36" fmla="*/ 176048 h 176761"/>
                <a:gd name="connsiteX37" fmla="*/ 207975 w 253844"/>
                <a:gd name="connsiteY37" fmla="*/ 176825 h 176761"/>
                <a:gd name="connsiteX38" fmla="*/ 212788 w 253844"/>
                <a:gd name="connsiteY38" fmla="*/ 171649 h 176761"/>
                <a:gd name="connsiteX39" fmla="*/ 205695 w 253844"/>
                <a:gd name="connsiteY39" fmla="*/ 168802 h 176761"/>
                <a:gd name="connsiteX40" fmla="*/ 189228 w 253844"/>
                <a:gd name="connsiteY40" fmla="*/ 164143 h 176761"/>
                <a:gd name="connsiteX41" fmla="*/ 190494 w 253844"/>
                <a:gd name="connsiteY41" fmla="*/ 157932 h 176761"/>
                <a:gd name="connsiteX42" fmla="*/ 224188 w 253844"/>
                <a:gd name="connsiteY42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844" h="176761">
                  <a:moveTo>
                    <a:pt x="224188" y="19991"/>
                  </a:moveTo>
                  <a:cubicBezTo>
                    <a:pt x="226468" y="10674"/>
                    <a:pt x="226975" y="8086"/>
                    <a:pt x="245975" y="8086"/>
                  </a:cubicBezTo>
                  <a:cubicBezTo>
                    <a:pt x="251802" y="8086"/>
                    <a:pt x="254082" y="8086"/>
                    <a:pt x="254082" y="2910"/>
                  </a:cubicBezTo>
                  <a:cubicBezTo>
                    <a:pt x="254082" y="63"/>
                    <a:pt x="251549" y="63"/>
                    <a:pt x="247242" y="63"/>
                  </a:cubicBezTo>
                  <a:lnTo>
                    <a:pt x="213801" y="63"/>
                  </a:lnTo>
                  <a:cubicBezTo>
                    <a:pt x="207215" y="63"/>
                    <a:pt x="206961" y="63"/>
                    <a:pt x="203921" y="4980"/>
                  </a:cubicBezTo>
                  <a:lnTo>
                    <a:pt x="111453" y="152497"/>
                  </a:lnTo>
                  <a:lnTo>
                    <a:pt x="91693" y="6015"/>
                  </a:lnTo>
                  <a:cubicBezTo>
                    <a:pt x="90933" y="63"/>
                    <a:pt x="90426" y="63"/>
                    <a:pt x="83839" y="63"/>
                  </a:cubicBezTo>
                  <a:lnTo>
                    <a:pt x="49132" y="63"/>
                  </a:lnTo>
                  <a:cubicBezTo>
                    <a:pt x="44319" y="63"/>
                    <a:pt x="41532" y="63"/>
                    <a:pt x="41532" y="4980"/>
                  </a:cubicBezTo>
                  <a:cubicBezTo>
                    <a:pt x="41532" y="8086"/>
                    <a:pt x="43812" y="8086"/>
                    <a:pt x="48879" y="8086"/>
                  </a:cubicBezTo>
                  <a:cubicBezTo>
                    <a:pt x="52172" y="8086"/>
                    <a:pt x="56732" y="8344"/>
                    <a:pt x="59772" y="8603"/>
                  </a:cubicBezTo>
                  <a:cubicBezTo>
                    <a:pt x="63826" y="9121"/>
                    <a:pt x="65346" y="9897"/>
                    <a:pt x="65346" y="12744"/>
                  </a:cubicBezTo>
                  <a:cubicBezTo>
                    <a:pt x="65346" y="13779"/>
                    <a:pt x="65092" y="14556"/>
                    <a:pt x="64332" y="17661"/>
                  </a:cubicBezTo>
                  <a:lnTo>
                    <a:pt x="32158" y="149392"/>
                  </a:lnTo>
                  <a:cubicBezTo>
                    <a:pt x="29625" y="159744"/>
                    <a:pt x="25318" y="168025"/>
                    <a:pt x="4798" y="168802"/>
                  </a:cubicBezTo>
                  <a:cubicBezTo>
                    <a:pt x="3531" y="168802"/>
                    <a:pt x="238" y="169061"/>
                    <a:pt x="238" y="173719"/>
                  </a:cubicBezTo>
                  <a:cubicBezTo>
                    <a:pt x="238" y="176048"/>
                    <a:pt x="1758" y="176825"/>
                    <a:pt x="3785" y="176825"/>
                  </a:cubicBezTo>
                  <a:cubicBezTo>
                    <a:pt x="11891" y="176825"/>
                    <a:pt x="20758" y="176048"/>
                    <a:pt x="29118" y="176048"/>
                  </a:cubicBezTo>
                  <a:cubicBezTo>
                    <a:pt x="37732" y="176048"/>
                    <a:pt x="46852" y="176825"/>
                    <a:pt x="55212" y="176825"/>
                  </a:cubicBezTo>
                  <a:cubicBezTo>
                    <a:pt x="56479" y="176825"/>
                    <a:pt x="59772" y="176825"/>
                    <a:pt x="59772" y="171649"/>
                  </a:cubicBezTo>
                  <a:cubicBezTo>
                    <a:pt x="59772" y="168802"/>
                    <a:pt x="56985" y="168802"/>
                    <a:pt x="55212" y="168802"/>
                  </a:cubicBezTo>
                  <a:cubicBezTo>
                    <a:pt x="40772" y="168543"/>
                    <a:pt x="37985" y="163367"/>
                    <a:pt x="37985" y="157415"/>
                  </a:cubicBezTo>
                  <a:cubicBezTo>
                    <a:pt x="37985" y="155603"/>
                    <a:pt x="38238" y="154309"/>
                    <a:pt x="38998" y="151462"/>
                  </a:cubicBezTo>
                  <a:lnTo>
                    <a:pt x="73452" y="10415"/>
                  </a:lnTo>
                  <a:lnTo>
                    <a:pt x="73706" y="10415"/>
                  </a:lnTo>
                  <a:lnTo>
                    <a:pt x="95493" y="170872"/>
                  </a:lnTo>
                  <a:cubicBezTo>
                    <a:pt x="95999" y="173978"/>
                    <a:pt x="96253" y="176825"/>
                    <a:pt x="99293" y="176825"/>
                  </a:cubicBezTo>
                  <a:cubicBezTo>
                    <a:pt x="102080" y="176825"/>
                    <a:pt x="103600" y="173978"/>
                    <a:pt x="104866" y="172166"/>
                  </a:cubicBezTo>
                  <a:lnTo>
                    <a:pt x="207215" y="8344"/>
                  </a:lnTo>
                  <a:lnTo>
                    <a:pt x="207468" y="8344"/>
                  </a:lnTo>
                  <a:lnTo>
                    <a:pt x="171241" y="156638"/>
                  </a:lnTo>
                  <a:cubicBezTo>
                    <a:pt x="168707" y="166731"/>
                    <a:pt x="168201" y="168802"/>
                    <a:pt x="148187" y="168802"/>
                  </a:cubicBezTo>
                  <a:cubicBezTo>
                    <a:pt x="143880" y="168802"/>
                    <a:pt x="141094" y="168802"/>
                    <a:pt x="141094" y="173719"/>
                  </a:cubicBezTo>
                  <a:cubicBezTo>
                    <a:pt x="141094" y="176825"/>
                    <a:pt x="144134" y="176825"/>
                    <a:pt x="144894" y="176825"/>
                  </a:cubicBezTo>
                  <a:cubicBezTo>
                    <a:pt x="151987" y="176825"/>
                    <a:pt x="169214" y="176048"/>
                    <a:pt x="176307" y="176048"/>
                  </a:cubicBezTo>
                  <a:cubicBezTo>
                    <a:pt x="186694" y="176048"/>
                    <a:pt x="197588" y="176825"/>
                    <a:pt x="207975" y="176825"/>
                  </a:cubicBezTo>
                  <a:cubicBezTo>
                    <a:pt x="209495" y="176825"/>
                    <a:pt x="212788" y="176825"/>
                    <a:pt x="212788" y="171649"/>
                  </a:cubicBezTo>
                  <a:cubicBezTo>
                    <a:pt x="212788" y="168802"/>
                    <a:pt x="210508" y="168802"/>
                    <a:pt x="205695" y="168802"/>
                  </a:cubicBezTo>
                  <a:cubicBezTo>
                    <a:pt x="196321" y="168802"/>
                    <a:pt x="189228" y="168802"/>
                    <a:pt x="189228" y="164143"/>
                  </a:cubicBezTo>
                  <a:cubicBezTo>
                    <a:pt x="189228" y="163108"/>
                    <a:pt x="189228" y="162591"/>
                    <a:pt x="190494" y="157932"/>
                  </a:cubicBezTo>
                  <a:lnTo>
                    <a:pt x="224188" y="19991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58514304-6E12-8284-EF71-35AAA0B83D96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9599741" y="3404851"/>
              <a:ext cx="58774" cy="258802"/>
            </a:xfrm>
            <a:custGeom>
              <a:avLst/>
              <a:gdLst>
                <a:gd name="connsiteX0" fmla="*/ 59023 w 58774"/>
                <a:gd name="connsiteY0" fmla="*/ 129464 h 258802"/>
                <a:gd name="connsiteX1" fmla="*/ 42303 w 58774"/>
                <a:gd name="connsiteY1" fmla="*/ 48718 h 258802"/>
                <a:gd name="connsiteX2" fmla="*/ 2782 w 58774"/>
                <a:gd name="connsiteY2" fmla="*/ 63 h 258802"/>
                <a:gd name="connsiteX3" fmla="*/ 249 w 58774"/>
                <a:gd name="connsiteY3" fmla="*/ 2651 h 258802"/>
                <a:gd name="connsiteX4" fmla="*/ 5062 w 58774"/>
                <a:gd name="connsiteY4" fmla="*/ 8603 h 258802"/>
                <a:gd name="connsiteX5" fmla="*/ 44329 w 58774"/>
                <a:gd name="connsiteY5" fmla="*/ 129464 h 258802"/>
                <a:gd name="connsiteX6" fmla="*/ 3542 w 58774"/>
                <a:gd name="connsiteY6" fmla="*/ 251877 h 258802"/>
                <a:gd name="connsiteX7" fmla="*/ 249 w 58774"/>
                <a:gd name="connsiteY7" fmla="*/ 256277 h 258802"/>
                <a:gd name="connsiteX8" fmla="*/ 2782 w 58774"/>
                <a:gd name="connsiteY8" fmla="*/ 258865 h 258802"/>
                <a:gd name="connsiteX9" fmla="*/ 43063 w 58774"/>
                <a:gd name="connsiteY9" fmla="*/ 208399 h 258802"/>
                <a:gd name="connsiteX10" fmla="*/ 59023 w 58774"/>
                <a:gd name="connsiteY10" fmla="*/ 129464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9023" y="129464"/>
                  </a:moveTo>
                  <a:cubicBezTo>
                    <a:pt x="59023" y="109277"/>
                    <a:pt x="56236" y="77962"/>
                    <a:pt x="42303" y="48718"/>
                  </a:cubicBezTo>
                  <a:cubicBezTo>
                    <a:pt x="27102" y="16885"/>
                    <a:pt x="5315" y="63"/>
                    <a:pt x="2782" y="63"/>
                  </a:cubicBezTo>
                  <a:cubicBezTo>
                    <a:pt x="1262" y="63"/>
                    <a:pt x="249" y="1098"/>
                    <a:pt x="249" y="2651"/>
                  </a:cubicBezTo>
                  <a:cubicBezTo>
                    <a:pt x="249" y="3427"/>
                    <a:pt x="249" y="3945"/>
                    <a:pt x="5062" y="8603"/>
                  </a:cubicBezTo>
                  <a:cubicBezTo>
                    <a:pt x="29889" y="34225"/>
                    <a:pt x="44329" y="75374"/>
                    <a:pt x="44329" y="129464"/>
                  </a:cubicBezTo>
                  <a:cubicBezTo>
                    <a:pt x="44329" y="173719"/>
                    <a:pt x="34956" y="219268"/>
                    <a:pt x="3542" y="251877"/>
                  </a:cubicBezTo>
                  <a:cubicBezTo>
                    <a:pt x="249" y="254983"/>
                    <a:pt x="249" y="255501"/>
                    <a:pt x="249" y="256277"/>
                  </a:cubicBezTo>
                  <a:cubicBezTo>
                    <a:pt x="249" y="257830"/>
                    <a:pt x="1262" y="258865"/>
                    <a:pt x="2782" y="258865"/>
                  </a:cubicBezTo>
                  <a:cubicBezTo>
                    <a:pt x="5315" y="258865"/>
                    <a:pt x="28116" y="241266"/>
                    <a:pt x="43063" y="208399"/>
                  </a:cubicBezTo>
                  <a:cubicBezTo>
                    <a:pt x="55983" y="179930"/>
                    <a:pt x="59023" y="151203"/>
                    <a:pt x="59023" y="129464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B64B0CBF-10A8-EA7F-7D1B-5891730C29C1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9693955" y="3421414"/>
              <a:ext cx="256124" cy="177538"/>
            </a:xfrm>
            <a:custGeom>
              <a:avLst/>
              <a:gdLst>
                <a:gd name="connsiteX0" fmla="*/ 128441 w 256124"/>
                <a:gd name="connsiteY0" fmla="*/ 143439 h 177538"/>
                <a:gd name="connsiteX1" fmla="*/ 67640 w 256124"/>
                <a:gd name="connsiteY1" fmla="*/ 6533 h 177538"/>
                <a:gd name="connsiteX2" fmla="*/ 56493 w 256124"/>
                <a:gd name="connsiteY2" fmla="*/ 63 h 177538"/>
                <a:gd name="connsiteX3" fmla="*/ 252 w 256124"/>
                <a:gd name="connsiteY3" fmla="*/ 63 h 177538"/>
                <a:gd name="connsiteX4" fmla="*/ 252 w 256124"/>
                <a:gd name="connsiteY4" fmla="*/ 12226 h 177538"/>
                <a:gd name="connsiteX5" fmla="*/ 27613 w 256124"/>
                <a:gd name="connsiteY5" fmla="*/ 12226 h 177538"/>
                <a:gd name="connsiteX6" fmla="*/ 27613 w 256124"/>
                <a:gd name="connsiteY6" fmla="*/ 157932 h 177538"/>
                <a:gd name="connsiteX7" fmla="*/ 20266 w 256124"/>
                <a:gd name="connsiteY7" fmla="*/ 164661 h 177538"/>
                <a:gd name="connsiteX8" fmla="*/ 6586 w 256124"/>
                <a:gd name="connsiteY8" fmla="*/ 165437 h 177538"/>
                <a:gd name="connsiteX9" fmla="*/ 252 w 256124"/>
                <a:gd name="connsiteY9" fmla="*/ 165437 h 177538"/>
                <a:gd name="connsiteX10" fmla="*/ 252 w 256124"/>
                <a:gd name="connsiteY10" fmla="*/ 177601 h 177538"/>
                <a:gd name="connsiteX11" fmla="*/ 34200 w 256124"/>
                <a:gd name="connsiteY11" fmla="*/ 176825 h 177538"/>
                <a:gd name="connsiteX12" fmla="*/ 68400 w 256124"/>
                <a:gd name="connsiteY12" fmla="*/ 177601 h 177538"/>
                <a:gd name="connsiteX13" fmla="*/ 68400 w 256124"/>
                <a:gd name="connsiteY13" fmla="*/ 165437 h 177538"/>
                <a:gd name="connsiteX14" fmla="*/ 62067 w 256124"/>
                <a:gd name="connsiteY14" fmla="*/ 165437 h 177538"/>
                <a:gd name="connsiteX15" fmla="*/ 48640 w 256124"/>
                <a:gd name="connsiteY15" fmla="*/ 164661 h 177538"/>
                <a:gd name="connsiteX16" fmla="*/ 41040 w 256124"/>
                <a:gd name="connsiteY16" fmla="*/ 157932 h 177538"/>
                <a:gd name="connsiteX17" fmla="*/ 41040 w 256124"/>
                <a:gd name="connsiteY17" fmla="*/ 15591 h 177538"/>
                <a:gd name="connsiteX18" fmla="*/ 41293 w 256124"/>
                <a:gd name="connsiteY18" fmla="*/ 15591 h 177538"/>
                <a:gd name="connsiteX19" fmla="*/ 110201 w 256124"/>
                <a:gd name="connsiteY19" fmla="*/ 171131 h 177538"/>
                <a:gd name="connsiteX20" fmla="*/ 118308 w 256124"/>
                <a:gd name="connsiteY20" fmla="*/ 177601 h 177538"/>
                <a:gd name="connsiteX21" fmla="*/ 126415 w 256124"/>
                <a:gd name="connsiteY21" fmla="*/ 171390 h 177538"/>
                <a:gd name="connsiteX22" fmla="*/ 197096 w 256124"/>
                <a:gd name="connsiteY22" fmla="*/ 12226 h 177538"/>
                <a:gd name="connsiteX23" fmla="*/ 197349 w 256124"/>
                <a:gd name="connsiteY23" fmla="*/ 12226 h 177538"/>
                <a:gd name="connsiteX24" fmla="*/ 197349 w 256124"/>
                <a:gd name="connsiteY24" fmla="*/ 165437 h 177538"/>
                <a:gd name="connsiteX25" fmla="*/ 169989 w 256124"/>
                <a:gd name="connsiteY25" fmla="*/ 165437 h 177538"/>
                <a:gd name="connsiteX26" fmla="*/ 169989 w 256124"/>
                <a:gd name="connsiteY26" fmla="*/ 177601 h 177538"/>
                <a:gd name="connsiteX27" fmla="*/ 213056 w 256124"/>
                <a:gd name="connsiteY27" fmla="*/ 176825 h 177538"/>
                <a:gd name="connsiteX28" fmla="*/ 256377 w 256124"/>
                <a:gd name="connsiteY28" fmla="*/ 177601 h 177538"/>
                <a:gd name="connsiteX29" fmla="*/ 256377 w 256124"/>
                <a:gd name="connsiteY29" fmla="*/ 165437 h 177538"/>
                <a:gd name="connsiteX30" fmla="*/ 229016 w 256124"/>
                <a:gd name="connsiteY30" fmla="*/ 165437 h 177538"/>
                <a:gd name="connsiteX31" fmla="*/ 229016 w 256124"/>
                <a:gd name="connsiteY31" fmla="*/ 12226 h 177538"/>
                <a:gd name="connsiteX32" fmla="*/ 256377 w 256124"/>
                <a:gd name="connsiteY32" fmla="*/ 12226 h 177538"/>
                <a:gd name="connsiteX33" fmla="*/ 256377 w 256124"/>
                <a:gd name="connsiteY33" fmla="*/ 63 h 177538"/>
                <a:gd name="connsiteX34" fmla="*/ 200389 w 256124"/>
                <a:gd name="connsiteY34" fmla="*/ 63 h 177538"/>
                <a:gd name="connsiteX35" fmla="*/ 189242 w 256124"/>
                <a:gd name="connsiteY35" fmla="*/ 6533 h 177538"/>
                <a:gd name="connsiteX36" fmla="*/ 128441 w 256124"/>
                <a:gd name="connsiteY36" fmla="*/ 143439 h 1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6124" h="177538">
                  <a:moveTo>
                    <a:pt x="128441" y="143439"/>
                  </a:moveTo>
                  <a:lnTo>
                    <a:pt x="67640" y="6533"/>
                  </a:lnTo>
                  <a:cubicBezTo>
                    <a:pt x="64854" y="63"/>
                    <a:pt x="62067" y="63"/>
                    <a:pt x="56493" y="63"/>
                  </a:cubicBezTo>
                  <a:lnTo>
                    <a:pt x="252" y="63"/>
                  </a:lnTo>
                  <a:lnTo>
                    <a:pt x="252" y="12226"/>
                  </a:lnTo>
                  <a:lnTo>
                    <a:pt x="27613" y="12226"/>
                  </a:lnTo>
                  <a:lnTo>
                    <a:pt x="27613" y="157932"/>
                  </a:lnTo>
                  <a:cubicBezTo>
                    <a:pt x="27613" y="163626"/>
                    <a:pt x="27360" y="163885"/>
                    <a:pt x="20266" y="164661"/>
                  </a:cubicBezTo>
                  <a:cubicBezTo>
                    <a:pt x="14186" y="165437"/>
                    <a:pt x="13679" y="165437"/>
                    <a:pt x="6586" y="165437"/>
                  </a:cubicBezTo>
                  <a:lnTo>
                    <a:pt x="252" y="165437"/>
                  </a:lnTo>
                  <a:lnTo>
                    <a:pt x="252" y="177601"/>
                  </a:lnTo>
                  <a:cubicBezTo>
                    <a:pt x="9879" y="176825"/>
                    <a:pt x="24320" y="176825"/>
                    <a:pt x="34200" y="176825"/>
                  </a:cubicBezTo>
                  <a:cubicBezTo>
                    <a:pt x="44840" y="176825"/>
                    <a:pt x="58013" y="176825"/>
                    <a:pt x="68400" y="177601"/>
                  </a:cubicBezTo>
                  <a:lnTo>
                    <a:pt x="68400" y="165437"/>
                  </a:lnTo>
                  <a:lnTo>
                    <a:pt x="62067" y="165437"/>
                  </a:lnTo>
                  <a:cubicBezTo>
                    <a:pt x="57507" y="165437"/>
                    <a:pt x="53200" y="165179"/>
                    <a:pt x="48640" y="164661"/>
                  </a:cubicBezTo>
                  <a:cubicBezTo>
                    <a:pt x="41293" y="163885"/>
                    <a:pt x="41040" y="163626"/>
                    <a:pt x="41040" y="157932"/>
                  </a:cubicBezTo>
                  <a:lnTo>
                    <a:pt x="41040" y="15591"/>
                  </a:lnTo>
                  <a:lnTo>
                    <a:pt x="41293" y="15591"/>
                  </a:lnTo>
                  <a:lnTo>
                    <a:pt x="110201" y="171131"/>
                  </a:lnTo>
                  <a:cubicBezTo>
                    <a:pt x="112481" y="176307"/>
                    <a:pt x="115521" y="177601"/>
                    <a:pt x="118308" y="177601"/>
                  </a:cubicBezTo>
                  <a:cubicBezTo>
                    <a:pt x="123375" y="177601"/>
                    <a:pt x="125401" y="173719"/>
                    <a:pt x="126415" y="171390"/>
                  </a:cubicBezTo>
                  <a:lnTo>
                    <a:pt x="197096" y="12226"/>
                  </a:lnTo>
                  <a:lnTo>
                    <a:pt x="197349" y="12226"/>
                  </a:lnTo>
                  <a:lnTo>
                    <a:pt x="197349" y="165437"/>
                  </a:lnTo>
                  <a:lnTo>
                    <a:pt x="169989" y="165437"/>
                  </a:lnTo>
                  <a:lnTo>
                    <a:pt x="169989" y="177601"/>
                  </a:lnTo>
                  <a:cubicBezTo>
                    <a:pt x="179109" y="176825"/>
                    <a:pt x="202669" y="176825"/>
                    <a:pt x="213056" y="176825"/>
                  </a:cubicBezTo>
                  <a:cubicBezTo>
                    <a:pt x="223443" y="176825"/>
                    <a:pt x="247257" y="176825"/>
                    <a:pt x="256377" y="177601"/>
                  </a:cubicBezTo>
                  <a:lnTo>
                    <a:pt x="256377" y="165437"/>
                  </a:lnTo>
                  <a:lnTo>
                    <a:pt x="229016" y="165437"/>
                  </a:lnTo>
                  <a:lnTo>
                    <a:pt x="229016" y="12226"/>
                  </a:lnTo>
                  <a:lnTo>
                    <a:pt x="256377" y="12226"/>
                  </a:lnTo>
                  <a:lnTo>
                    <a:pt x="256377" y="63"/>
                  </a:lnTo>
                  <a:lnTo>
                    <a:pt x="200389" y="63"/>
                  </a:lnTo>
                  <a:cubicBezTo>
                    <a:pt x="194816" y="63"/>
                    <a:pt x="192029" y="63"/>
                    <a:pt x="189242" y="6533"/>
                  </a:cubicBezTo>
                  <a:lnTo>
                    <a:pt x="128441" y="143439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791549D4-4FC5-135D-1A9C-89CD965CD430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9960203" y="3565789"/>
              <a:ext cx="98953" cy="115037"/>
            </a:xfrm>
            <a:custGeom>
              <a:avLst/>
              <a:gdLst>
                <a:gd name="connsiteX0" fmla="*/ 13741 w 98953"/>
                <a:gd name="connsiteY0" fmla="*/ 102059 h 115037"/>
                <a:gd name="connsiteX1" fmla="*/ 5051 w 98953"/>
                <a:gd name="connsiteY1" fmla="*/ 108580 h 115037"/>
                <a:gd name="connsiteX2" fmla="*/ 263 w 98953"/>
                <a:gd name="connsiteY2" fmla="*/ 112385 h 115037"/>
                <a:gd name="connsiteX3" fmla="*/ 2746 w 98953"/>
                <a:gd name="connsiteY3" fmla="*/ 115102 h 115037"/>
                <a:gd name="connsiteX4" fmla="*/ 17997 w 98953"/>
                <a:gd name="connsiteY4" fmla="*/ 114378 h 115037"/>
                <a:gd name="connsiteX5" fmla="*/ 36617 w 98953"/>
                <a:gd name="connsiteY5" fmla="*/ 115102 h 115037"/>
                <a:gd name="connsiteX6" fmla="*/ 40164 w 98953"/>
                <a:gd name="connsiteY6" fmla="*/ 111117 h 115037"/>
                <a:gd name="connsiteX7" fmla="*/ 35553 w 98953"/>
                <a:gd name="connsiteY7" fmla="*/ 108580 h 115037"/>
                <a:gd name="connsiteX8" fmla="*/ 26864 w 98953"/>
                <a:gd name="connsiteY8" fmla="*/ 106406 h 115037"/>
                <a:gd name="connsiteX9" fmla="*/ 28814 w 98953"/>
                <a:gd name="connsiteY9" fmla="*/ 98073 h 115037"/>
                <a:gd name="connsiteX10" fmla="*/ 35376 w 98953"/>
                <a:gd name="connsiteY10" fmla="*/ 71080 h 115037"/>
                <a:gd name="connsiteX11" fmla="*/ 53642 w 98953"/>
                <a:gd name="connsiteY11" fmla="*/ 81768 h 115037"/>
                <a:gd name="connsiteX12" fmla="*/ 99217 w 98953"/>
                <a:gd name="connsiteY12" fmla="*/ 30319 h 115037"/>
                <a:gd name="connsiteX13" fmla="*/ 72617 w 98953"/>
                <a:gd name="connsiteY13" fmla="*/ 65 h 115037"/>
                <a:gd name="connsiteX14" fmla="*/ 47435 w 98953"/>
                <a:gd name="connsiteY14" fmla="*/ 12746 h 115037"/>
                <a:gd name="connsiteX15" fmla="*/ 29169 w 98953"/>
                <a:gd name="connsiteY15" fmla="*/ 65 h 115037"/>
                <a:gd name="connsiteX16" fmla="*/ 15160 w 98953"/>
                <a:gd name="connsiteY16" fmla="*/ 9666 h 115037"/>
                <a:gd name="connsiteX17" fmla="*/ 8775 w 98953"/>
                <a:gd name="connsiteY17" fmla="*/ 27782 h 115037"/>
                <a:gd name="connsiteX18" fmla="*/ 11790 w 98953"/>
                <a:gd name="connsiteY18" fmla="*/ 30137 h 115037"/>
                <a:gd name="connsiteX19" fmla="*/ 15692 w 98953"/>
                <a:gd name="connsiteY19" fmla="*/ 24703 h 115037"/>
                <a:gd name="connsiteX20" fmla="*/ 28637 w 98953"/>
                <a:gd name="connsiteY20" fmla="*/ 5137 h 115037"/>
                <a:gd name="connsiteX21" fmla="*/ 34489 w 98953"/>
                <a:gd name="connsiteY21" fmla="*/ 14014 h 115037"/>
                <a:gd name="connsiteX22" fmla="*/ 33957 w 98953"/>
                <a:gd name="connsiteY22" fmla="*/ 19449 h 115037"/>
                <a:gd name="connsiteX23" fmla="*/ 13741 w 98953"/>
                <a:gd name="connsiteY23" fmla="*/ 102059 h 115037"/>
                <a:gd name="connsiteX24" fmla="*/ 47257 w 98953"/>
                <a:gd name="connsiteY24" fmla="*/ 21804 h 115037"/>
                <a:gd name="connsiteX25" fmla="*/ 72085 w 98953"/>
                <a:gd name="connsiteY25" fmla="*/ 5137 h 115037"/>
                <a:gd name="connsiteX26" fmla="*/ 85030 w 98953"/>
                <a:gd name="connsiteY26" fmla="*/ 22710 h 115037"/>
                <a:gd name="connsiteX27" fmla="*/ 75809 w 98953"/>
                <a:gd name="connsiteY27" fmla="*/ 59123 h 115037"/>
                <a:gd name="connsiteX28" fmla="*/ 53642 w 98953"/>
                <a:gd name="connsiteY28" fmla="*/ 76696 h 115037"/>
                <a:gd name="connsiteX29" fmla="*/ 37859 w 98953"/>
                <a:gd name="connsiteY29" fmla="*/ 60935 h 115037"/>
                <a:gd name="connsiteX30" fmla="*/ 38391 w 98953"/>
                <a:gd name="connsiteY30" fmla="*/ 58217 h 115037"/>
                <a:gd name="connsiteX31" fmla="*/ 47257 w 98953"/>
                <a:gd name="connsiteY31" fmla="*/ 21804 h 11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953" h="115037">
                  <a:moveTo>
                    <a:pt x="13741" y="102059"/>
                  </a:moveTo>
                  <a:cubicBezTo>
                    <a:pt x="12500" y="107131"/>
                    <a:pt x="12145" y="108580"/>
                    <a:pt x="5051" y="108580"/>
                  </a:cubicBezTo>
                  <a:cubicBezTo>
                    <a:pt x="2746" y="108580"/>
                    <a:pt x="263" y="108580"/>
                    <a:pt x="263" y="112385"/>
                  </a:cubicBezTo>
                  <a:cubicBezTo>
                    <a:pt x="263" y="114378"/>
                    <a:pt x="1859" y="115102"/>
                    <a:pt x="2746" y="115102"/>
                  </a:cubicBezTo>
                  <a:cubicBezTo>
                    <a:pt x="7357" y="115102"/>
                    <a:pt x="13209" y="114378"/>
                    <a:pt x="17997" y="114378"/>
                  </a:cubicBezTo>
                  <a:cubicBezTo>
                    <a:pt x="24026" y="114378"/>
                    <a:pt x="30765" y="115102"/>
                    <a:pt x="36617" y="115102"/>
                  </a:cubicBezTo>
                  <a:cubicBezTo>
                    <a:pt x="38213" y="115102"/>
                    <a:pt x="40164" y="114559"/>
                    <a:pt x="40164" y="111117"/>
                  </a:cubicBezTo>
                  <a:cubicBezTo>
                    <a:pt x="40164" y="108580"/>
                    <a:pt x="37681" y="108580"/>
                    <a:pt x="35553" y="108580"/>
                  </a:cubicBezTo>
                  <a:cubicBezTo>
                    <a:pt x="31652" y="108580"/>
                    <a:pt x="26864" y="108580"/>
                    <a:pt x="26864" y="106406"/>
                  </a:cubicBezTo>
                  <a:cubicBezTo>
                    <a:pt x="26864" y="105501"/>
                    <a:pt x="28105" y="100790"/>
                    <a:pt x="28814" y="98073"/>
                  </a:cubicBezTo>
                  <a:cubicBezTo>
                    <a:pt x="30943" y="88471"/>
                    <a:pt x="33425" y="78689"/>
                    <a:pt x="35376" y="71080"/>
                  </a:cubicBezTo>
                  <a:cubicBezTo>
                    <a:pt x="37504" y="74703"/>
                    <a:pt x="43001" y="81768"/>
                    <a:pt x="53642" y="81768"/>
                  </a:cubicBezTo>
                  <a:cubicBezTo>
                    <a:pt x="75277" y="81768"/>
                    <a:pt x="99217" y="57312"/>
                    <a:pt x="99217" y="30319"/>
                  </a:cubicBezTo>
                  <a:cubicBezTo>
                    <a:pt x="99217" y="9123"/>
                    <a:pt x="84853" y="65"/>
                    <a:pt x="72617" y="65"/>
                  </a:cubicBezTo>
                  <a:cubicBezTo>
                    <a:pt x="61622" y="65"/>
                    <a:pt x="52223" y="7673"/>
                    <a:pt x="47435" y="12746"/>
                  </a:cubicBezTo>
                  <a:cubicBezTo>
                    <a:pt x="44420" y="2420"/>
                    <a:pt x="34489" y="65"/>
                    <a:pt x="29169" y="65"/>
                  </a:cubicBezTo>
                  <a:cubicBezTo>
                    <a:pt x="22253" y="65"/>
                    <a:pt x="17997" y="4775"/>
                    <a:pt x="15160" y="9666"/>
                  </a:cubicBezTo>
                  <a:cubicBezTo>
                    <a:pt x="11613" y="15826"/>
                    <a:pt x="8775" y="26695"/>
                    <a:pt x="8775" y="27782"/>
                  </a:cubicBezTo>
                  <a:cubicBezTo>
                    <a:pt x="8775" y="30137"/>
                    <a:pt x="11258" y="30137"/>
                    <a:pt x="11790" y="30137"/>
                  </a:cubicBezTo>
                  <a:cubicBezTo>
                    <a:pt x="14273" y="30137"/>
                    <a:pt x="14450" y="29594"/>
                    <a:pt x="15692" y="24703"/>
                  </a:cubicBezTo>
                  <a:cubicBezTo>
                    <a:pt x="18352" y="14195"/>
                    <a:pt x="21721" y="5137"/>
                    <a:pt x="28637" y="5137"/>
                  </a:cubicBezTo>
                  <a:cubicBezTo>
                    <a:pt x="33248" y="5137"/>
                    <a:pt x="34489" y="9123"/>
                    <a:pt x="34489" y="14014"/>
                  </a:cubicBezTo>
                  <a:cubicBezTo>
                    <a:pt x="34489" y="16007"/>
                    <a:pt x="34135" y="18362"/>
                    <a:pt x="33957" y="19449"/>
                  </a:cubicBezTo>
                  <a:lnTo>
                    <a:pt x="13741" y="102059"/>
                  </a:lnTo>
                  <a:close/>
                  <a:moveTo>
                    <a:pt x="47257" y="21804"/>
                  </a:moveTo>
                  <a:cubicBezTo>
                    <a:pt x="57543" y="7854"/>
                    <a:pt x="66410" y="5137"/>
                    <a:pt x="72085" y="5137"/>
                  </a:cubicBezTo>
                  <a:cubicBezTo>
                    <a:pt x="79001" y="5137"/>
                    <a:pt x="85030" y="10391"/>
                    <a:pt x="85030" y="22710"/>
                  </a:cubicBezTo>
                  <a:cubicBezTo>
                    <a:pt x="85030" y="30137"/>
                    <a:pt x="81129" y="48616"/>
                    <a:pt x="75809" y="59123"/>
                  </a:cubicBezTo>
                  <a:cubicBezTo>
                    <a:pt x="71375" y="68000"/>
                    <a:pt x="62686" y="76696"/>
                    <a:pt x="53642" y="76696"/>
                  </a:cubicBezTo>
                  <a:cubicBezTo>
                    <a:pt x="41051" y="76696"/>
                    <a:pt x="37859" y="62746"/>
                    <a:pt x="37859" y="60935"/>
                  </a:cubicBezTo>
                  <a:cubicBezTo>
                    <a:pt x="37859" y="60210"/>
                    <a:pt x="38213" y="58942"/>
                    <a:pt x="38391" y="58217"/>
                  </a:cubicBezTo>
                  <a:lnTo>
                    <a:pt x="47257" y="2180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1145EE36-E8EC-FC05-E235-69AEAEFDFD31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0085209" y="3509810"/>
              <a:ext cx="46107" cy="180980"/>
            </a:xfrm>
            <a:custGeom>
              <a:avLst/>
              <a:gdLst>
                <a:gd name="connsiteX0" fmla="*/ 42828 w 46107"/>
                <a:gd name="connsiteY0" fmla="*/ 65 h 180980"/>
                <a:gd name="connsiteX1" fmla="*/ 267 w 46107"/>
                <a:gd name="connsiteY1" fmla="*/ 90464 h 180980"/>
                <a:gd name="connsiteX2" fmla="*/ 42828 w 46107"/>
                <a:gd name="connsiteY2" fmla="*/ 181045 h 180980"/>
                <a:gd name="connsiteX3" fmla="*/ 46375 w 46107"/>
                <a:gd name="connsiteY3" fmla="*/ 178871 h 180980"/>
                <a:gd name="connsiteX4" fmla="*/ 44602 w 46107"/>
                <a:gd name="connsiteY4" fmla="*/ 176154 h 180980"/>
                <a:gd name="connsiteX5" fmla="*/ 12326 w 46107"/>
                <a:gd name="connsiteY5" fmla="*/ 90645 h 180980"/>
                <a:gd name="connsiteX6" fmla="*/ 45134 w 46107"/>
                <a:gd name="connsiteY6" fmla="*/ 4412 h 180980"/>
                <a:gd name="connsiteX7" fmla="*/ 46375 w 46107"/>
                <a:gd name="connsiteY7" fmla="*/ 2238 h 180980"/>
                <a:gd name="connsiteX8" fmla="*/ 42828 w 46107"/>
                <a:gd name="connsiteY8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07" h="180980">
                  <a:moveTo>
                    <a:pt x="42828" y="65"/>
                  </a:moveTo>
                  <a:cubicBezTo>
                    <a:pt x="9134" y="24340"/>
                    <a:pt x="267" y="62746"/>
                    <a:pt x="267" y="90464"/>
                  </a:cubicBezTo>
                  <a:cubicBezTo>
                    <a:pt x="267" y="116008"/>
                    <a:pt x="7716" y="155682"/>
                    <a:pt x="42828" y="181045"/>
                  </a:cubicBezTo>
                  <a:cubicBezTo>
                    <a:pt x="44247" y="181045"/>
                    <a:pt x="46375" y="181045"/>
                    <a:pt x="46375" y="178871"/>
                  </a:cubicBezTo>
                  <a:cubicBezTo>
                    <a:pt x="46375" y="177784"/>
                    <a:pt x="45843" y="177422"/>
                    <a:pt x="44602" y="176154"/>
                  </a:cubicBezTo>
                  <a:cubicBezTo>
                    <a:pt x="21016" y="154414"/>
                    <a:pt x="12326" y="123617"/>
                    <a:pt x="12326" y="90645"/>
                  </a:cubicBezTo>
                  <a:cubicBezTo>
                    <a:pt x="12326" y="41732"/>
                    <a:pt x="30592" y="17818"/>
                    <a:pt x="45134" y="4412"/>
                  </a:cubicBezTo>
                  <a:cubicBezTo>
                    <a:pt x="45843" y="3688"/>
                    <a:pt x="46375" y="3144"/>
                    <a:pt x="46375" y="2238"/>
                  </a:cubicBezTo>
                  <a:cubicBezTo>
                    <a:pt x="46375" y="65"/>
                    <a:pt x="44247" y="65"/>
                    <a:pt x="42828" y="6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60964F66-2D6C-15A0-8BE1-82725A6B7B07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10155156" y="3525390"/>
              <a:ext cx="78382" cy="120291"/>
            </a:xfrm>
            <a:custGeom>
              <a:avLst/>
              <a:gdLst>
                <a:gd name="connsiteX0" fmla="*/ 78653 w 78382"/>
                <a:gd name="connsiteY0" fmla="*/ 87384 h 120291"/>
                <a:gd name="connsiteX1" fmla="*/ 72624 w 78382"/>
                <a:gd name="connsiteY1" fmla="*/ 87384 h 120291"/>
                <a:gd name="connsiteX2" fmla="*/ 68013 w 78382"/>
                <a:gd name="connsiteY2" fmla="*/ 103870 h 120291"/>
                <a:gd name="connsiteX3" fmla="*/ 50457 w 78382"/>
                <a:gd name="connsiteY3" fmla="*/ 104957 h 120291"/>
                <a:gd name="connsiteX4" fmla="*/ 17827 w 78382"/>
                <a:gd name="connsiteY4" fmla="*/ 104957 h 120291"/>
                <a:gd name="connsiteX5" fmla="*/ 53294 w 78382"/>
                <a:gd name="connsiteY5" fmla="*/ 74522 h 120291"/>
                <a:gd name="connsiteX6" fmla="*/ 78653 w 78382"/>
                <a:gd name="connsiteY6" fmla="*/ 35391 h 120291"/>
                <a:gd name="connsiteX7" fmla="*/ 37157 w 78382"/>
                <a:gd name="connsiteY7" fmla="*/ 65 h 120291"/>
                <a:gd name="connsiteX8" fmla="*/ 271 w 78382"/>
                <a:gd name="connsiteY8" fmla="*/ 32492 h 120291"/>
                <a:gd name="connsiteX9" fmla="*/ 9669 w 78382"/>
                <a:gd name="connsiteY9" fmla="*/ 42638 h 120291"/>
                <a:gd name="connsiteX10" fmla="*/ 19068 w 78382"/>
                <a:gd name="connsiteY10" fmla="*/ 33036 h 120291"/>
                <a:gd name="connsiteX11" fmla="*/ 8605 w 78382"/>
                <a:gd name="connsiteY11" fmla="*/ 23434 h 120291"/>
                <a:gd name="connsiteX12" fmla="*/ 34496 w 78382"/>
                <a:gd name="connsiteY12" fmla="*/ 6586 h 120291"/>
                <a:gd name="connsiteX13" fmla="*/ 61452 w 78382"/>
                <a:gd name="connsiteY13" fmla="*/ 35391 h 120291"/>
                <a:gd name="connsiteX14" fmla="*/ 44782 w 78382"/>
                <a:gd name="connsiteY14" fmla="*/ 70174 h 120291"/>
                <a:gd name="connsiteX15" fmla="*/ 2044 w 78382"/>
                <a:gd name="connsiteY15" fmla="*/ 113291 h 120291"/>
                <a:gd name="connsiteX16" fmla="*/ 271 w 78382"/>
                <a:gd name="connsiteY16" fmla="*/ 120356 h 120291"/>
                <a:gd name="connsiteX17" fmla="*/ 73333 w 78382"/>
                <a:gd name="connsiteY17" fmla="*/ 120356 h 120291"/>
                <a:gd name="connsiteX18" fmla="*/ 78653 w 78382"/>
                <a:gd name="connsiteY18" fmla="*/ 87384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382" h="120291">
                  <a:moveTo>
                    <a:pt x="78653" y="87384"/>
                  </a:moveTo>
                  <a:lnTo>
                    <a:pt x="72624" y="87384"/>
                  </a:lnTo>
                  <a:cubicBezTo>
                    <a:pt x="72092" y="91370"/>
                    <a:pt x="70318" y="102059"/>
                    <a:pt x="68013" y="103870"/>
                  </a:cubicBezTo>
                  <a:cubicBezTo>
                    <a:pt x="66594" y="104957"/>
                    <a:pt x="52939" y="104957"/>
                    <a:pt x="50457" y="104957"/>
                  </a:cubicBezTo>
                  <a:lnTo>
                    <a:pt x="17827" y="104957"/>
                  </a:lnTo>
                  <a:cubicBezTo>
                    <a:pt x="36447" y="88109"/>
                    <a:pt x="42654" y="83037"/>
                    <a:pt x="53294" y="74522"/>
                  </a:cubicBezTo>
                  <a:cubicBezTo>
                    <a:pt x="66417" y="63833"/>
                    <a:pt x="78653" y="52601"/>
                    <a:pt x="78653" y="35391"/>
                  </a:cubicBezTo>
                  <a:cubicBezTo>
                    <a:pt x="78653" y="13471"/>
                    <a:pt x="59856" y="65"/>
                    <a:pt x="37157" y="65"/>
                  </a:cubicBezTo>
                  <a:cubicBezTo>
                    <a:pt x="15167" y="65"/>
                    <a:pt x="271" y="15826"/>
                    <a:pt x="271" y="32492"/>
                  </a:cubicBezTo>
                  <a:cubicBezTo>
                    <a:pt x="271" y="41732"/>
                    <a:pt x="7896" y="42638"/>
                    <a:pt x="9669" y="42638"/>
                  </a:cubicBezTo>
                  <a:cubicBezTo>
                    <a:pt x="13925" y="42638"/>
                    <a:pt x="19068" y="39558"/>
                    <a:pt x="19068" y="33036"/>
                  </a:cubicBezTo>
                  <a:cubicBezTo>
                    <a:pt x="19068" y="29775"/>
                    <a:pt x="17827" y="23434"/>
                    <a:pt x="8605" y="23434"/>
                  </a:cubicBezTo>
                  <a:cubicBezTo>
                    <a:pt x="14103" y="10572"/>
                    <a:pt x="26162" y="6586"/>
                    <a:pt x="34496" y="6586"/>
                  </a:cubicBezTo>
                  <a:cubicBezTo>
                    <a:pt x="52230" y="6586"/>
                    <a:pt x="61452" y="20717"/>
                    <a:pt x="61452" y="35391"/>
                  </a:cubicBezTo>
                  <a:cubicBezTo>
                    <a:pt x="61452" y="51152"/>
                    <a:pt x="50457" y="63652"/>
                    <a:pt x="44782" y="70174"/>
                  </a:cubicBezTo>
                  <a:lnTo>
                    <a:pt x="2044" y="113291"/>
                  </a:lnTo>
                  <a:cubicBezTo>
                    <a:pt x="271" y="114921"/>
                    <a:pt x="271" y="115283"/>
                    <a:pt x="271" y="120356"/>
                  </a:cubicBezTo>
                  <a:lnTo>
                    <a:pt x="73333" y="120356"/>
                  </a:lnTo>
                  <a:lnTo>
                    <a:pt x="78653" y="87384"/>
                  </a:ln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DB6E6794-BC01-CCFE-F196-E6F6AE46AFFF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0257558" y="3509810"/>
              <a:ext cx="45930" cy="180980"/>
            </a:xfrm>
            <a:custGeom>
              <a:avLst/>
              <a:gdLst>
                <a:gd name="connsiteX0" fmla="*/ 3644 w 45930"/>
                <a:gd name="connsiteY0" fmla="*/ 65 h 180980"/>
                <a:gd name="connsiteX1" fmla="*/ 275 w 45930"/>
                <a:gd name="connsiteY1" fmla="*/ 2238 h 180980"/>
                <a:gd name="connsiteX2" fmla="*/ 1871 w 45930"/>
                <a:gd name="connsiteY2" fmla="*/ 4956 h 180980"/>
                <a:gd name="connsiteX3" fmla="*/ 34146 w 45930"/>
                <a:gd name="connsiteY3" fmla="*/ 90464 h 180980"/>
                <a:gd name="connsiteX4" fmla="*/ 3467 w 45930"/>
                <a:gd name="connsiteY4" fmla="*/ 174704 h 180980"/>
                <a:gd name="connsiteX5" fmla="*/ 275 w 45930"/>
                <a:gd name="connsiteY5" fmla="*/ 178871 h 180980"/>
                <a:gd name="connsiteX6" fmla="*/ 2580 w 45930"/>
                <a:gd name="connsiteY6" fmla="*/ 181045 h 180980"/>
                <a:gd name="connsiteX7" fmla="*/ 33259 w 45930"/>
                <a:gd name="connsiteY7" fmla="*/ 146443 h 180980"/>
                <a:gd name="connsiteX8" fmla="*/ 46205 w 45930"/>
                <a:gd name="connsiteY8" fmla="*/ 90645 h 180980"/>
                <a:gd name="connsiteX9" fmla="*/ 3644 w 45930"/>
                <a:gd name="connsiteY9" fmla="*/ 65 h 18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30" h="180980">
                  <a:moveTo>
                    <a:pt x="3644" y="65"/>
                  </a:moveTo>
                  <a:cubicBezTo>
                    <a:pt x="2403" y="65"/>
                    <a:pt x="275" y="65"/>
                    <a:pt x="275" y="2238"/>
                  </a:cubicBezTo>
                  <a:cubicBezTo>
                    <a:pt x="275" y="3144"/>
                    <a:pt x="807" y="3688"/>
                    <a:pt x="1871" y="4956"/>
                  </a:cubicBezTo>
                  <a:cubicBezTo>
                    <a:pt x="17121" y="19268"/>
                    <a:pt x="34146" y="43724"/>
                    <a:pt x="34146" y="90464"/>
                  </a:cubicBezTo>
                  <a:cubicBezTo>
                    <a:pt x="34146" y="128327"/>
                    <a:pt x="22619" y="156950"/>
                    <a:pt x="3467" y="174704"/>
                  </a:cubicBezTo>
                  <a:cubicBezTo>
                    <a:pt x="452" y="177784"/>
                    <a:pt x="275" y="177965"/>
                    <a:pt x="275" y="178871"/>
                  </a:cubicBezTo>
                  <a:cubicBezTo>
                    <a:pt x="275" y="179777"/>
                    <a:pt x="807" y="181045"/>
                    <a:pt x="2580" y="181045"/>
                  </a:cubicBezTo>
                  <a:cubicBezTo>
                    <a:pt x="4708" y="181045"/>
                    <a:pt x="21555" y="169088"/>
                    <a:pt x="33259" y="146443"/>
                  </a:cubicBezTo>
                  <a:cubicBezTo>
                    <a:pt x="41062" y="131407"/>
                    <a:pt x="46205" y="111841"/>
                    <a:pt x="46205" y="90645"/>
                  </a:cubicBezTo>
                  <a:cubicBezTo>
                    <a:pt x="46205" y="65102"/>
                    <a:pt x="38757" y="25427"/>
                    <a:pt x="3644" y="65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56D7C64-AAD7-CF4E-F664-2CE1360A80B9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0358589" y="3571519"/>
              <a:ext cx="29640" cy="77381"/>
            </a:xfrm>
            <a:custGeom>
              <a:avLst/>
              <a:gdLst>
                <a:gd name="connsiteX0" fmla="*/ 29919 w 29640"/>
                <a:gd name="connsiteY0" fmla="*/ 27237 h 77381"/>
                <a:gd name="connsiteX1" fmla="*/ 13705 w 29640"/>
                <a:gd name="connsiteY1" fmla="*/ 63 h 77381"/>
                <a:gd name="connsiteX2" fmla="*/ 278 w 29640"/>
                <a:gd name="connsiteY2" fmla="*/ 13779 h 77381"/>
                <a:gd name="connsiteX3" fmla="*/ 13705 w 29640"/>
                <a:gd name="connsiteY3" fmla="*/ 27496 h 77381"/>
                <a:gd name="connsiteX4" fmla="*/ 22572 w 29640"/>
                <a:gd name="connsiteY4" fmla="*/ 24131 h 77381"/>
                <a:gd name="connsiteX5" fmla="*/ 23839 w 29640"/>
                <a:gd name="connsiteY5" fmla="*/ 23355 h 77381"/>
                <a:gd name="connsiteX6" fmla="*/ 24345 w 29640"/>
                <a:gd name="connsiteY6" fmla="*/ 27237 h 77381"/>
                <a:gd name="connsiteX7" fmla="*/ 7118 w 29640"/>
                <a:gd name="connsiteY7" fmla="*/ 70457 h 77381"/>
                <a:gd name="connsiteX8" fmla="*/ 4332 w 29640"/>
                <a:gd name="connsiteY8" fmla="*/ 74598 h 77381"/>
                <a:gd name="connsiteX9" fmla="*/ 6865 w 29640"/>
                <a:gd name="connsiteY9" fmla="*/ 77445 h 77381"/>
                <a:gd name="connsiteX10" fmla="*/ 29919 w 29640"/>
                <a:gd name="connsiteY10" fmla="*/ 27237 h 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40" h="77381">
                  <a:moveTo>
                    <a:pt x="29919" y="27237"/>
                  </a:moveTo>
                  <a:cubicBezTo>
                    <a:pt x="29919" y="10156"/>
                    <a:pt x="23585" y="63"/>
                    <a:pt x="13705" y="63"/>
                  </a:cubicBezTo>
                  <a:cubicBezTo>
                    <a:pt x="5345" y="63"/>
                    <a:pt x="278" y="6533"/>
                    <a:pt x="278" y="13779"/>
                  </a:cubicBezTo>
                  <a:cubicBezTo>
                    <a:pt x="278" y="20767"/>
                    <a:pt x="5345" y="27496"/>
                    <a:pt x="13705" y="27496"/>
                  </a:cubicBezTo>
                  <a:cubicBezTo>
                    <a:pt x="16745" y="27496"/>
                    <a:pt x="20038" y="26461"/>
                    <a:pt x="22572" y="24131"/>
                  </a:cubicBezTo>
                  <a:cubicBezTo>
                    <a:pt x="23332" y="23614"/>
                    <a:pt x="23585" y="23355"/>
                    <a:pt x="23839" y="23355"/>
                  </a:cubicBezTo>
                  <a:cubicBezTo>
                    <a:pt x="24092" y="23355"/>
                    <a:pt x="24345" y="23614"/>
                    <a:pt x="24345" y="27237"/>
                  </a:cubicBezTo>
                  <a:cubicBezTo>
                    <a:pt x="24345" y="46388"/>
                    <a:pt x="15478" y="61916"/>
                    <a:pt x="7118" y="70457"/>
                  </a:cubicBezTo>
                  <a:cubicBezTo>
                    <a:pt x="4332" y="73304"/>
                    <a:pt x="4332" y="73821"/>
                    <a:pt x="4332" y="74598"/>
                  </a:cubicBezTo>
                  <a:cubicBezTo>
                    <a:pt x="4332" y="76409"/>
                    <a:pt x="5598" y="77445"/>
                    <a:pt x="6865" y="77445"/>
                  </a:cubicBezTo>
                  <a:cubicBezTo>
                    <a:pt x="9652" y="77445"/>
                    <a:pt x="29919" y="57517"/>
                    <a:pt x="29919" y="27237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F0A59408-EB84-2900-DF90-2A6FC2040B9B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10471183" y="3571519"/>
              <a:ext cx="26853" cy="27433"/>
            </a:xfrm>
            <a:custGeom>
              <a:avLst/>
              <a:gdLst>
                <a:gd name="connsiteX0" fmla="*/ 27136 w 26853"/>
                <a:gd name="connsiteY0" fmla="*/ 13779 h 27433"/>
                <a:gd name="connsiteX1" fmla="*/ 13709 w 26853"/>
                <a:gd name="connsiteY1" fmla="*/ 63 h 27433"/>
                <a:gd name="connsiteX2" fmla="*/ 283 w 26853"/>
                <a:gd name="connsiteY2" fmla="*/ 13779 h 27433"/>
                <a:gd name="connsiteX3" fmla="*/ 13709 w 26853"/>
                <a:gd name="connsiteY3" fmla="*/ 27496 h 27433"/>
                <a:gd name="connsiteX4" fmla="*/ 27136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7136" y="13779"/>
                  </a:moveTo>
                  <a:cubicBezTo>
                    <a:pt x="27136" y="6274"/>
                    <a:pt x="21056" y="63"/>
                    <a:pt x="13709" y="63"/>
                  </a:cubicBezTo>
                  <a:cubicBezTo>
                    <a:pt x="6363" y="63"/>
                    <a:pt x="283" y="6274"/>
                    <a:pt x="283" y="13779"/>
                  </a:cubicBezTo>
                  <a:cubicBezTo>
                    <a:pt x="283" y="21285"/>
                    <a:pt x="6363" y="27496"/>
                    <a:pt x="13709" y="27496"/>
                  </a:cubicBezTo>
                  <a:cubicBezTo>
                    <a:pt x="21056" y="27496"/>
                    <a:pt x="27136" y="21285"/>
                    <a:pt x="27136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F9765BD5-7EBF-BE4C-1425-762DB46B4E6F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10583776" y="3571519"/>
              <a:ext cx="26853" cy="27433"/>
            </a:xfrm>
            <a:custGeom>
              <a:avLst/>
              <a:gdLst>
                <a:gd name="connsiteX0" fmla="*/ 27141 w 26853"/>
                <a:gd name="connsiteY0" fmla="*/ 13779 h 27433"/>
                <a:gd name="connsiteX1" fmla="*/ 13714 w 26853"/>
                <a:gd name="connsiteY1" fmla="*/ 63 h 27433"/>
                <a:gd name="connsiteX2" fmla="*/ 287 w 26853"/>
                <a:gd name="connsiteY2" fmla="*/ 13779 h 27433"/>
                <a:gd name="connsiteX3" fmla="*/ 13714 w 26853"/>
                <a:gd name="connsiteY3" fmla="*/ 27496 h 27433"/>
                <a:gd name="connsiteX4" fmla="*/ 27141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7141" y="13779"/>
                  </a:moveTo>
                  <a:cubicBezTo>
                    <a:pt x="27141" y="6274"/>
                    <a:pt x="21061" y="63"/>
                    <a:pt x="13714" y="63"/>
                  </a:cubicBezTo>
                  <a:cubicBezTo>
                    <a:pt x="6367" y="63"/>
                    <a:pt x="287" y="6274"/>
                    <a:pt x="287" y="13779"/>
                  </a:cubicBezTo>
                  <a:cubicBezTo>
                    <a:pt x="287" y="21285"/>
                    <a:pt x="6367" y="27496"/>
                    <a:pt x="13714" y="27496"/>
                  </a:cubicBezTo>
                  <a:cubicBezTo>
                    <a:pt x="21061" y="27496"/>
                    <a:pt x="27141" y="21285"/>
                    <a:pt x="27141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EC771B9D-7019-ACBF-C811-3BDDA20897DC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0696370" y="3571519"/>
              <a:ext cx="26853" cy="27433"/>
            </a:xfrm>
            <a:custGeom>
              <a:avLst/>
              <a:gdLst>
                <a:gd name="connsiteX0" fmla="*/ 27145 w 26853"/>
                <a:gd name="connsiteY0" fmla="*/ 13779 h 27433"/>
                <a:gd name="connsiteX1" fmla="*/ 13718 w 26853"/>
                <a:gd name="connsiteY1" fmla="*/ 63 h 27433"/>
                <a:gd name="connsiteX2" fmla="*/ 291 w 26853"/>
                <a:gd name="connsiteY2" fmla="*/ 13779 h 27433"/>
                <a:gd name="connsiteX3" fmla="*/ 13718 w 26853"/>
                <a:gd name="connsiteY3" fmla="*/ 27496 h 27433"/>
                <a:gd name="connsiteX4" fmla="*/ 27145 w 26853"/>
                <a:gd name="connsiteY4" fmla="*/ 13779 h 2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3" h="27433">
                  <a:moveTo>
                    <a:pt x="27145" y="13779"/>
                  </a:moveTo>
                  <a:cubicBezTo>
                    <a:pt x="27145" y="6274"/>
                    <a:pt x="21065" y="63"/>
                    <a:pt x="13718" y="63"/>
                  </a:cubicBezTo>
                  <a:cubicBezTo>
                    <a:pt x="6372" y="63"/>
                    <a:pt x="291" y="6274"/>
                    <a:pt x="291" y="13779"/>
                  </a:cubicBezTo>
                  <a:cubicBezTo>
                    <a:pt x="291" y="21285"/>
                    <a:pt x="6372" y="27496"/>
                    <a:pt x="13718" y="27496"/>
                  </a:cubicBezTo>
                  <a:cubicBezTo>
                    <a:pt x="21065" y="27496"/>
                    <a:pt x="27145" y="21285"/>
                    <a:pt x="27145" y="13779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52DAC06A-13E7-9235-0EE2-6CC96EE6AA24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0759395" y="3404851"/>
              <a:ext cx="58774" cy="258802"/>
            </a:xfrm>
            <a:custGeom>
              <a:avLst/>
              <a:gdLst>
                <a:gd name="connsiteX0" fmla="*/ 59069 w 58774"/>
                <a:gd name="connsiteY0" fmla="*/ 129464 h 258802"/>
                <a:gd name="connsiteX1" fmla="*/ 42348 w 58774"/>
                <a:gd name="connsiteY1" fmla="*/ 48718 h 258802"/>
                <a:gd name="connsiteX2" fmla="*/ 2828 w 58774"/>
                <a:gd name="connsiteY2" fmla="*/ 63 h 258802"/>
                <a:gd name="connsiteX3" fmla="*/ 294 w 58774"/>
                <a:gd name="connsiteY3" fmla="*/ 2651 h 258802"/>
                <a:gd name="connsiteX4" fmla="*/ 5108 w 58774"/>
                <a:gd name="connsiteY4" fmla="*/ 8603 h 258802"/>
                <a:gd name="connsiteX5" fmla="*/ 44375 w 58774"/>
                <a:gd name="connsiteY5" fmla="*/ 129464 h 258802"/>
                <a:gd name="connsiteX6" fmla="*/ 3588 w 58774"/>
                <a:gd name="connsiteY6" fmla="*/ 251877 h 258802"/>
                <a:gd name="connsiteX7" fmla="*/ 294 w 58774"/>
                <a:gd name="connsiteY7" fmla="*/ 256277 h 258802"/>
                <a:gd name="connsiteX8" fmla="*/ 2828 w 58774"/>
                <a:gd name="connsiteY8" fmla="*/ 258865 h 258802"/>
                <a:gd name="connsiteX9" fmla="*/ 43108 w 58774"/>
                <a:gd name="connsiteY9" fmla="*/ 208399 h 258802"/>
                <a:gd name="connsiteX10" fmla="*/ 59069 w 58774"/>
                <a:gd name="connsiteY10" fmla="*/ 129464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4" h="258802">
                  <a:moveTo>
                    <a:pt x="59069" y="129464"/>
                  </a:moveTo>
                  <a:cubicBezTo>
                    <a:pt x="59069" y="109277"/>
                    <a:pt x="56282" y="77962"/>
                    <a:pt x="42348" y="48718"/>
                  </a:cubicBezTo>
                  <a:cubicBezTo>
                    <a:pt x="27148" y="16885"/>
                    <a:pt x="5361" y="63"/>
                    <a:pt x="2828" y="63"/>
                  </a:cubicBezTo>
                  <a:cubicBezTo>
                    <a:pt x="1308" y="63"/>
                    <a:pt x="294" y="1098"/>
                    <a:pt x="294" y="2651"/>
                  </a:cubicBezTo>
                  <a:cubicBezTo>
                    <a:pt x="294" y="3427"/>
                    <a:pt x="294" y="3945"/>
                    <a:pt x="5108" y="8603"/>
                  </a:cubicBezTo>
                  <a:cubicBezTo>
                    <a:pt x="29935" y="34225"/>
                    <a:pt x="44375" y="75374"/>
                    <a:pt x="44375" y="129464"/>
                  </a:cubicBezTo>
                  <a:cubicBezTo>
                    <a:pt x="44375" y="173719"/>
                    <a:pt x="35001" y="219268"/>
                    <a:pt x="3588" y="251877"/>
                  </a:cubicBezTo>
                  <a:cubicBezTo>
                    <a:pt x="294" y="254983"/>
                    <a:pt x="294" y="255501"/>
                    <a:pt x="294" y="256277"/>
                  </a:cubicBezTo>
                  <a:cubicBezTo>
                    <a:pt x="294" y="257830"/>
                    <a:pt x="1308" y="258865"/>
                    <a:pt x="2828" y="258865"/>
                  </a:cubicBezTo>
                  <a:cubicBezTo>
                    <a:pt x="5361" y="258865"/>
                    <a:pt x="28161" y="241266"/>
                    <a:pt x="43108" y="208399"/>
                  </a:cubicBezTo>
                  <a:cubicBezTo>
                    <a:pt x="56028" y="179930"/>
                    <a:pt x="59069" y="151203"/>
                    <a:pt x="59069" y="129464"/>
                  </a:cubicBezTo>
                  <a:close/>
                </a:path>
              </a:pathLst>
            </a:custGeom>
            <a:solidFill>
              <a:srgbClr val="000000"/>
            </a:solidFill>
            <a:ln w="255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2F38133C-0629-C3D7-865E-CD9A15292D24}"/>
                  </a:ext>
                </a:extLst>
              </p:cNvPr>
              <p:cNvSpPr txBox="1"/>
              <p:nvPr/>
            </p:nvSpPr>
            <p:spPr>
              <a:xfrm>
                <a:off x="729359" y="3203063"/>
                <a:ext cx="22086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2F38133C-0629-C3D7-865E-CD9A15292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9" y="3203063"/>
                <a:ext cx="2208610" cy="400110"/>
              </a:xfrm>
              <a:prstGeom prst="rect">
                <a:avLst/>
              </a:prstGeom>
              <a:blipFill>
                <a:blip r:embed="rId17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25FF30B8-E3C7-D569-BDE1-9B0F0CD86F8E}"/>
              </a:ext>
            </a:extLst>
          </p:cNvPr>
          <p:cNvSpPr txBox="1"/>
          <p:nvPr/>
        </p:nvSpPr>
        <p:spPr>
          <a:xfrm>
            <a:off x="3722109" y="2238049"/>
            <a:ext cx="4047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Must hold for all expansions terms</a:t>
            </a:r>
          </a:p>
        </p:txBody>
      </p:sp>
      <p:grpSp>
        <p:nvGrpSpPr>
          <p:cNvPr id="831" name="Group 830" descr="\documentclass{article}&#10;\usepackage{amsmath}&#10;\usepackage{amsfonts}&#10;\pagestyle{empty}&#10;\begin{document}&#10;&#10;$H^{AB}_{ij}M^A_i M^B_j = H^{AB}_{kl} \mathbb{R}(M)_{ki} M^A_i \mathbb{R}(M)_{lj} M^B_j $&#10;&#10;&#10;\end{document}" title="IguanaTex Vector Display">
            <a:extLst>
              <a:ext uri="{FF2B5EF4-FFF2-40B4-BE49-F238E27FC236}">
                <a16:creationId xmlns:a16="http://schemas.microsoft.com/office/drawing/2014/main" id="{A62442B2-963B-6FA9-A037-4ECD8F8BC17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99122" y="3266276"/>
            <a:ext cx="4859575" cy="320130"/>
            <a:chOff x="5209561" y="5376593"/>
            <a:chExt cx="4859575" cy="320130"/>
          </a:xfrm>
        </p:grpSpPr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57012287-BE95-7169-4B9C-BB3EFEA79048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209561" y="5421887"/>
              <a:ext cx="213068" cy="172833"/>
            </a:xfrm>
            <a:custGeom>
              <a:avLst/>
              <a:gdLst>
                <a:gd name="connsiteX0" fmla="*/ 183286 w 213068"/>
                <a:gd name="connsiteY0" fmla="*/ 19548 h 172833"/>
                <a:gd name="connsiteX1" fmla="*/ 204542 w 213068"/>
                <a:gd name="connsiteY1" fmla="*/ 7907 h 172833"/>
                <a:gd name="connsiteX2" fmla="*/ 213146 w 213068"/>
                <a:gd name="connsiteY2" fmla="*/ 2846 h 172833"/>
                <a:gd name="connsiteX3" fmla="*/ 209603 w 213068"/>
                <a:gd name="connsiteY3" fmla="*/ 63 h 172833"/>
                <a:gd name="connsiteX4" fmla="*/ 177212 w 213068"/>
                <a:gd name="connsiteY4" fmla="*/ 822 h 172833"/>
                <a:gd name="connsiteX5" fmla="*/ 144569 w 213068"/>
                <a:gd name="connsiteY5" fmla="*/ 63 h 172833"/>
                <a:gd name="connsiteX6" fmla="*/ 139761 w 213068"/>
                <a:gd name="connsiteY6" fmla="*/ 5124 h 172833"/>
                <a:gd name="connsiteX7" fmla="*/ 146846 w 213068"/>
                <a:gd name="connsiteY7" fmla="*/ 7907 h 172833"/>
                <a:gd name="connsiteX8" fmla="*/ 156462 w 213068"/>
                <a:gd name="connsiteY8" fmla="*/ 8413 h 172833"/>
                <a:gd name="connsiteX9" fmla="*/ 163295 w 213068"/>
                <a:gd name="connsiteY9" fmla="*/ 12462 h 172833"/>
                <a:gd name="connsiteX10" fmla="*/ 162282 w 213068"/>
                <a:gd name="connsiteY10" fmla="*/ 17270 h 172833"/>
                <a:gd name="connsiteX11" fmla="*/ 147099 w 213068"/>
                <a:gd name="connsiteY11" fmla="*/ 79015 h 172833"/>
                <a:gd name="connsiteX12" fmla="*/ 69919 w 213068"/>
                <a:gd name="connsiteY12" fmla="*/ 79015 h 172833"/>
                <a:gd name="connsiteX13" fmla="*/ 84849 w 213068"/>
                <a:gd name="connsiteY13" fmla="*/ 19548 h 172833"/>
                <a:gd name="connsiteX14" fmla="*/ 106105 w 213068"/>
                <a:gd name="connsiteY14" fmla="*/ 7907 h 172833"/>
                <a:gd name="connsiteX15" fmla="*/ 114709 w 213068"/>
                <a:gd name="connsiteY15" fmla="*/ 2846 h 172833"/>
                <a:gd name="connsiteX16" fmla="*/ 111166 w 213068"/>
                <a:gd name="connsiteY16" fmla="*/ 63 h 172833"/>
                <a:gd name="connsiteX17" fmla="*/ 78776 w 213068"/>
                <a:gd name="connsiteY17" fmla="*/ 822 h 172833"/>
                <a:gd name="connsiteX18" fmla="*/ 46132 w 213068"/>
                <a:gd name="connsiteY18" fmla="*/ 63 h 172833"/>
                <a:gd name="connsiteX19" fmla="*/ 41324 w 213068"/>
                <a:gd name="connsiteY19" fmla="*/ 5124 h 172833"/>
                <a:gd name="connsiteX20" fmla="*/ 48409 w 213068"/>
                <a:gd name="connsiteY20" fmla="*/ 7907 h 172833"/>
                <a:gd name="connsiteX21" fmla="*/ 58025 w 213068"/>
                <a:gd name="connsiteY21" fmla="*/ 8413 h 172833"/>
                <a:gd name="connsiteX22" fmla="*/ 64858 w 213068"/>
                <a:gd name="connsiteY22" fmla="*/ 12462 h 172833"/>
                <a:gd name="connsiteX23" fmla="*/ 63846 w 213068"/>
                <a:gd name="connsiteY23" fmla="*/ 17270 h 172833"/>
                <a:gd name="connsiteX24" fmla="*/ 29937 w 213068"/>
                <a:gd name="connsiteY24" fmla="*/ 153159 h 172833"/>
                <a:gd name="connsiteX25" fmla="*/ 6909 w 213068"/>
                <a:gd name="connsiteY25" fmla="*/ 165052 h 172833"/>
                <a:gd name="connsiteX26" fmla="*/ 77 w 213068"/>
                <a:gd name="connsiteY26" fmla="*/ 170113 h 172833"/>
                <a:gd name="connsiteX27" fmla="*/ 3619 w 213068"/>
                <a:gd name="connsiteY27" fmla="*/ 172897 h 172833"/>
                <a:gd name="connsiteX28" fmla="*/ 35757 w 213068"/>
                <a:gd name="connsiteY28" fmla="*/ 172137 h 172833"/>
                <a:gd name="connsiteX29" fmla="*/ 51952 w 213068"/>
                <a:gd name="connsiteY29" fmla="*/ 172391 h 172833"/>
                <a:gd name="connsiteX30" fmla="*/ 68400 w 213068"/>
                <a:gd name="connsiteY30" fmla="*/ 172897 h 172833"/>
                <a:gd name="connsiteX31" fmla="*/ 73462 w 213068"/>
                <a:gd name="connsiteY31" fmla="*/ 167836 h 172833"/>
                <a:gd name="connsiteX32" fmla="*/ 66376 w 213068"/>
                <a:gd name="connsiteY32" fmla="*/ 165052 h 172833"/>
                <a:gd name="connsiteX33" fmla="*/ 49928 w 213068"/>
                <a:gd name="connsiteY33" fmla="*/ 160497 h 172833"/>
                <a:gd name="connsiteX34" fmla="*/ 50687 w 213068"/>
                <a:gd name="connsiteY34" fmla="*/ 156195 h 172833"/>
                <a:gd name="connsiteX35" fmla="*/ 67894 w 213068"/>
                <a:gd name="connsiteY35" fmla="*/ 86859 h 172833"/>
                <a:gd name="connsiteX36" fmla="*/ 145075 w 213068"/>
                <a:gd name="connsiteY36" fmla="*/ 86859 h 172833"/>
                <a:gd name="connsiteX37" fmla="*/ 127614 w 213068"/>
                <a:gd name="connsiteY37" fmla="*/ 156701 h 172833"/>
                <a:gd name="connsiteX38" fmla="*/ 104587 w 213068"/>
                <a:gd name="connsiteY38" fmla="*/ 165052 h 172833"/>
                <a:gd name="connsiteX39" fmla="*/ 98514 w 213068"/>
                <a:gd name="connsiteY39" fmla="*/ 170113 h 172833"/>
                <a:gd name="connsiteX40" fmla="*/ 102056 w 213068"/>
                <a:gd name="connsiteY40" fmla="*/ 172897 h 172833"/>
                <a:gd name="connsiteX41" fmla="*/ 134194 w 213068"/>
                <a:gd name="connsiteY41" fmla="*/ 172137 h 172833"/>
                <a:gd name="connsiteX42" fmla="*/ 150389 w 213068"/>
                <a:gd name="connsiteY42" fmla="*/ 172391 h 172833"/>
                <a:gd name="connsiteX43" fmla="*/ 166837 w 213068"/>
                <a:gd name="connsiteY43" fmla="*/ 172897 h 172833"/>
                <a:gd name="connsiteX44" fmla="*/ 171898 w 213068"/>
                <a:gd name="connsiteY44" fmla="*/ 167836 h 172833"/>
                <a:gd name="connsiteX45" fmla="*/ 164813 w 213068"/>
                <a:gd name="connsiteY45" fmla="*/ 165052 h 172833"/>
                <a:gd name="connsiteX46" fmla="*/ 148365 w 213068"/>
                <a:gd name="connsiteY46" fmla="*/ 160497 h 172833"/>
                <a:gd name="connsiteX47" fmla="*/ 149124 w 213068"/>
                <a:gd name="connsiteY47" fmla="*/ 156195 h 172833"/>
                <a:gd name="connsiteX48" fmla="*/ 183286 w 213068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8" h="172833">
                  <a:moveTo>
                    <a:pt x="183286" y="19548"/>
                  </a:moveTo>
                  <a:cubicBezTo>
                    <a:pt x="185563" y="10438"/>
                    <a:pt x="186069" y="7907"/>
                    <a:pt x="204542" y="7907"/>
                  </a:cubicBezTo>
                  <a:cubicBezTo>
                    <a:pt x="211121" y="7907"/>
                    <a:pt x="213146" y="7907"/>
                    <a:pt x="213146" y="2846"/>
                  </a:cubicBezTo>
                  <a:cubicBezTo>
                    <a:pt x="213146" y="63"/>
                    <a:pt x="210362" y="63"/>
                    <a:pt x="209603" y="63"/>
                  </a:cubicBezTo>
                  <a:cubicBezTo>
                    <a:pt x="202518" y="63"/>
                    <a:pt x="184298" y="822"/>
                    <a:pt x="177212" y="822"/>
                  </a:cubicBezTo>
                  <a:cubicBezTo>
                    <a:pt x="169874" y="822"/>
                    <a:pt x="151907" y="63"/>
                    <a:pt x="144569" y="63"/>
                  </a:cubicBezTo>
                  <a:cubicBezTo>
                    <a:pt x="142544" y="63"/>
                    <a:pt x="139761" y="63"/>
                    <a:pt x="139761" y="5124"/>
                  </a:cubicBezTo>
                  <a:cubicBezTo>
                    <a:pt x="139761" y="7907"/>
                    <a:pt x="142038" y="7907"/>
                    <a:pt x="146846" y="7907"/>
                  </a:cubicBezTo>
                  <a:cubicBezTo>
                    <a:pt x="147352" y="7907"/>
                    <a:pt x="152160" y="7907"/>
                    <a:pt x="156462" y="8413"/>
                  </a:cubicBezTo>
                  <a:cubicBezTo>
                    <a:pt x="161017" y="8920"/>
                    <a:pt x="163295" y="9173"/>
                    <a:pt x="163295" y="12462"/>
                  </a:cubicBezTo>
                  <a:cubicBezTo>
                    <a:pt x="163295" y="13474"/>
                    <a:pt x="163042" y="13981"/>
                    <a:pt x="162282" y="17270"/>
                  </a:cubicBezTo>
                  <a:lnTo>
                    <a:pt x="147099" y="79015"/>
                  </a:lnTo>
                  <a:lnTo>
                    <a:pt x="69919" y="79015"/>
                  </a:lnTo>
                  <a:lnTo>
                    <a:pt x="84849" y="19548"/>
                  </a:lnTo>
                  <a:cubicBezTo>
                    <a:pt x="87126" y="10438"/>
                    <a:pt x="87885" y="7907"/>
                    <a:pt x="106105" y="7907"/>
                  </a:cubicBezTo>
                  <a:cubicBezTo>
                    <a:pt x="112684" y="7907"/>
                    <a:pt x="114709" y="7907"/>
                    <a:pt x="114709" y="2846"/>
                  </a:cubicBezTo>
                  <a:cubicBezTo>
                    <a:pt x="114709" y="63"/>
                    <a:pt x="111925" y="63"/>
                    <a:pt x="111166" y="63"/>
                  </a:cubicBezTo>
                  <a:cubicBezTo>
                    <a:pt x="104081" y="63"/>
                    <a:pt x="85861" y="822"/>
                    <a:pt x="78776" y="822"/>
                  </a:cubicBezTo>
                  <a:cubicBezTo>
                    <a:pt x="71437" y="822"/>
                    <a:pt x="53470" y="63"/>
                    <a:pt x="46132" y="63"/>
                  </a:cubicBezTo>
                  <a:cubicBezTo>
                    <a:pt x="44108" y="63"/>
                    <a:pt x="41324" y="63"/>
                    <a:pt x="41324" y="5124"/>
                  </a:cubicBezTo>
                  <a:cubicBezTo>
                    <a:pt x="41324" y="7907"/>
                    <a:pt x="43601" y="7907"/>
                    <a:pt x="48409" y="7907"/>
                  </a:cubicBezTo>
                  <a:cubicBezTo>
                    <a:pt x="48916" y="7907"/>
                    <a:pt x="53724" y="7907"/>
                    <a:pt x="58025" y="8413"/>
                  </a:cubicBezTo>
                  <a:cubicBezTo>
                    <a:pt x="62580" y="8920"/>
                    <a:pt x="64858" y="9173"/>
                    <a:pt x="64858" y="12462"/>
                  </a:cubicBezTo>
                  <a:cubicBezTo>
                    <a:pt x="64858" y="13474"/>
                    <a:pt x="64605" y="14234"/>
                    <a:pt x="63846" y="17270"/>
                  </a:cubicBezTo>
                  <a:lnTo>
                    <a:pt x="29937" y="153159"/>
                  </a:lnTo>
                  <a:cubicBezTo>
                    <a:pt x="27406" y="163028"/>
                    <a:pt x="26900" y="165052"/>
                    <a:pt x="6909" y="165052"/>
                  </a:cubicBezTo>
                  <a:cubicBezTo>
                    <a:pt x="2354" y="165052"/>
                    <a:pt x="77" y="165052"/>
                    <a:pt x="77" y="170113"/>
                  </a:cubicBezTo>
                  <a:cubicBezTo>
                    <a:pt x="77" y="172897"/>
                    <a:pt x="3113" y="172897"/>
                    <a:pt x="3619" y="172897"/>
                  </a:cubicBezTo>
                  <a:cubicBezTo>
                    <a:pt x="10705" y="172897"/>
                    <a:pt x="28671" y="172137"/>
                    <a:pt x="35757" y="172137"/>
                  </a:cubicBezTo>
                  <a:cubicBezTo>
                    <a:pt x="41071" y="172137"/>
                    <a:pt x="46638" y="172391"/>
                    <a:pt x="51952" y="172391"/>
                  </a:cubicBezTo>
                  <a:cubicBezTo>
                    <a:pt x="57519" y="172391"/>
                    <a:pt x="63086" y="172897"/>
                    <a:pt x="68400" y="172897"/>
                  </a:cubicBezTo>
                  <a:cubicBezTo>
                    <a:pt x="70425" y="172897"/>
                    <a:pt x="73462" y="172897"/>
                    <a:pt x="73462" y="167836"/>
                  </a:cubicBezTo>
                  <a:cubicBezTo>
                    <a:pt x="73462" y="165052"/>
                    <a:pt x="71184" y="165052"/>
                    <a:pt x="66376" y="165052"/>
                  </a:cubicBezTo>
                  <a:cubicBezTo>
                    <a:pt x="57013" y="165052"/>
                    <a:pt x="49928" y="165052"/>
                    <a:pt x="49928" y="160497"/>
                  </a:cubicBezTo>
                  <a:cubicBezTo>
                    <a:pt x="49928" y="158979"/>
                    <a:pt x="50434" y="157714"/>
                    <a:pt x="50687" y="156195"/>
                  </a:cubicBezTo>
                  <a:lnTo>
                    <a:pt x="67894" y="86859"/>
                  </a:lnTo>
                  <a:lnTo>
                    <a:pt x="145075" y="86859"/>
                  </a:lnTo>
                  <a:cubicBezTo>
                    <a:pt x="134447" y="128866"/>
                    <a:pt x="128627" y="152906"/>
                    <a:pt x="127614" y="156701"/>
                  </a:cubicBezTo>
                  <a:cubicBezTo>
                    <a:pt x="125084" y="164799"/>
                    <a:pt x="120276" y="165052"/>
                    <a:pt x="104587" y="165052"/>
                  </a:cubicBezTo>
                  <a:cubicBezTo>
                    <a:pt x="100791" y="165052"/>
                    <a:pt x="98514" y="165052"/>
                    <a:pt x="98514" y="170113"/>
                  </a:cubicBezTo>
                  <a:cubicBezTo>
                    <a:pt x="98514" y="172897"/>
                    <a:pt x="101550" y="172897"/>
                    <a:pt x="102056" y="172897"/>
                  </a:cubicBezTo>
                  <a:cubicBezTo>
                    <a:pt x="109142" y="172897"/>
                    <a:pt x="127108" y="172137"/>
                    <a:pt x="134194" y="172137"/>
                  </a:cubicBezTo>
                  <a:cubicBezTo>
                    <a:pt x="139508" y="172137"/>
                    <a:pt x="145075" y="172391"/>
                    <a:pt x="150389" y="172391"/>
                  </a:cubicBezTo>
                  <a:cubicBezTo>
                    <a:pt x="155956" y="172391"/>
                    <a:pt x="161523" y="172897"/>
                    <a:pt x="166837" y="172897"/>
                  </a:cubicBezTo>
                  <a:cubicBezTo>
                    <a:pt x="168862" y="172897"/>
                    <a:pt x="171898" y="172897"/>
                    <a:pt x="171898" y="167836"/>
                  </a:cubicBezTo>
                  <a:cubicBezTo>
                    <a:pt x="171898" y="165052"/>
                    <a:pt x="169621" y="165052"/>
                    <a:pt x="164813" y="165052"/>
                  </a:cubicBezTo>
                  <a:cubicBezTo>
                    <a:pt x="155450" y="165052"/>
                    <a:pt x="148365" y="165052"/>
                    <a:pt x="148365" y="160497"/>
                  </a:cubicBezTo>
                  <a:cubicBezTo>
                    <a:pt x="148365" y="158979"/>
                    <a:pt x="148871" y="157714"/>
                    <a:pt x="149124" y="156195"/>
                  </a:cubicBezTo>
                  <a:lnTo>
                    <a:pt x="18328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C126FD12-D682-3DE7-2CCF-5933D0267AA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440698" y="5376593"/>
              <a:ext cx="133383" cy="126297"/>
            </a:xfrm>
            <a:custGeom>
              <a:avLst/>
              <a:gdLst>
                <a:gd name="connsiteX0" fmla="*/ 26479 w 133383"/>
                <a:gd name="connsiteY0" fmla="*/ 105101 h 126297"/>
                <a:gd name="connsiteX1" fmla="*/ 4160 w 133383"/>
                <a:gd name="connsiteY1" fmla="*/ 119980 h 126297"/>
                <a:gd name="connsiteX2" fmla="*/ 86 w 133383"/>
                <a:gd name="connsiteY2" fmla="*/ 123700 h 126297"/>
                <a:gd name="connsiteX3" fmla="*/ 2566 w 133383"/>
                <a:gd name="connsiteY3" fmla="*/ 126357 h 126297"/>
                <a:gd name="connsiteX4" fmla="*/ 17799 w 133383"/>
                <a:gd name="connsiteY4" fmla="*/ 125648 h 126297"/>
                <a:gd name="connsiteX5" fmla="*/ 36044 w 133383"/>
                <a:gd name="connsiteY5" fmla="*/ 126357 h 126297"/>
                <a:gd name="connsiteX6" fmla="*/ 39587 w 133383"/>
                <a:gd name="connsiteY6" fmla="*/ 122460 h 126297"/>
                <a:gd name="connsiteX7" fmla="*/ 36576 w 133383"/>
                <a:gd name="connsiteY7" fmla="*/ 119980 h 126297"/>
                <a:gd name="connsiteX8" fmla="*/ 28782 w 133383"/>
                <a:gd name="connsiteY8" fmla="*/ 114666 h 126297"/>
                <a:gd name="connsiteX9" fmla="*/ 31439 w 133383"/>
                <a:gd name="connsiteY9" fmla="*/ 107935 h 126297"/>
                <a:gd name="connsiteX10" fmla="*/ 45610 w 133383"/>
                <a:gd name="connsiteY10" fmla="*/ 85970 h 126297"/>
                <a:gd name="connsiteX11" fmla="*/ 96271 w 133383"/>
                <a:gd name="connsiteY11" fmla="*/ 85970 h 126297"/>
                <a:gd name="connsiteX12" fmla="*/ 100522 w 133383"/>
                <a:gd name="connsiteY12" fmla="*/ 115375 h 126297"/>
                <a:gd name="connsiteX13" fmla="*/ 88299 w 133383"/>
                <a:gd name="connsiteY13" fmla="*/ 119980 h 126297"/>
                <a:gd name="connsiteX14" fmla="*/ 83694 w 133383"/>
                <a:gd name="connsiteY14" fmla="*/ 123877 h 126297"/>
                <a:gd name="connsiteX15" fmla="*/ 86528 w 133383"/>
                <a:gd name="connsiteY15" fmla="*/ 126357 h 126297"/>
                <a:gd name="connsiteX16" fmla="*/ 109379 w 133383"/>
                <a:gd name="connsiteY16" fmla="*/ 125648 h 126297"/>
                <a:gd name="connsiteX17" fmla="*/ 119830 w 133383"/>
                <a:gd name="connsiteY17" fmla="*/ 125826 h 126297"/>
                <a:gd name="connsiteX18" fmla="*/ 129926 w 133383"/>
                <a:gd name="connsiteY18" fmla="*/ 126357 h 126297"/>
                <a:gd name="connsiteX19" fmla="*/ 133469 w 133383"/>
                <a:gd name="connsiteY19" fmla="*/ 122637 h 126297"/>
                <a:gd name="connsiteX20" fmla="*/ 128509 w 133383"/>
                <a:gd name="connsiteY20" fmla="*/ 119980 h 126297"/>
                <a:gd name="connsiteX21" fmla="*/ 117350 w 133383"/>
                <a:gd name="connsiteY21" fmla="*/ 114312 h 126297"/>
                <a:gd name="connsiteX22" fmla="*/ 101762 w 133383"/>
                <a:gd name="connsiteY22" fmla="*/ 5019 h 126297"/>
                <a:gd name="connsiteX23" fmla="*/ 97510 w 133383"/>
                <a:gd name="connsiteY23" fmla="*/ 59 h 126297"/>
                <a:gd name="connsiteX24" fmla="*/ 91488 w 133383"/>
                <a:gd name="connsiteY24" fmla="*/ 4133 h 126297"/>
                <a:gd name="connsiteX25" fmla="*/ 26479 w 133383"/>
                <a:gd name="connsiteY25" fmla="*/ 105101 h 126297"/>
                <a:gd name="connsiteX26" fmla="*/ 49861 w 133383"/>
                <a:gd name="connsiteY26" fmla="*/ 79593 h 126297"/>
                <a:gd name="connsiteX27" fmla="*/ 87059 w 133383"/>
                <a:gd name="connsiteY27" fmla="*/ 21670 h 126297"/>
                <a:gd name="connsiteX28" fmla="*/ 95385 w 133383"/>
                <a:gd name="connsiteY28" fmla="*/ 79593 h 126297"/>
                <a:gd name="connsiteX29" fmla="*/ 49861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479" y="105101"/>
                  </a:moveTo>
                  <a:cubicBezTo>
                    <a:pt x="20279" y="114666"/>
                    <a:pt x="14611" y="119272"/>
                    <a:pt x="4160" y="119980"/>
                  </a:cubicBezTo>
                  <a:cubicBezTo>
                    <a:pt x="2389" y="120157"/>
                    <a:pt x="86" y="120157"/>
                    <a:pt x="86" y="123700"/>
                  </a:cubicBezTo>
                  <a:cubicBezTo>
                    <a:pt x="86" y="125648"/>
                    <a:pt x="1680" y="126357"/>
                    <a:pt x="2566" y="126357"/>
                  </a:cubicBezTo>
                  <a:cubicBezTo>
                    <a:pt x="7171" y="126357"/>
                    <a:pt x="13017" y="125648"/>
                    <a:pt x="17799" y="125648"/>
                  </a:cubicBezTo>
                  <a:cubicBezTo>
                    <a:pt x="23468" y="125648"/>
                    <a:pt x="30730" y="126357"/>
                    <a:pt x="36044" y="126357"/>
                  </a:cubicBezTo>
                  <a:cubicBezTo>
                    <a:pt x="36930" y="126357"/>
                    <a:pt x="39587" y="126357"/>
                    <a:pt x="39587" y="122460"/>
                  </a:cubicBezTo>
                  <a:cubicBezTo>
                    <a:pt x="39587" y="120157"/>
                    <a:pt x="37284" y="119980"/>
                    <a:pt x="36576" y="119980"/>
                  </a:cubicBezTo>
                  <a:cubicBezTo>
                    <a:pt x="35159" y="119803"/>
                    <a:pt x="28782" y="119449"/>
                    <a:pt x="28782" y="114666"/>
                  </a:cubicBezTo>
                  <a:cubicBezTo>
                    <a:pt x="28782" y="112540"/>
                    <a:pt x="30553" y="109529"/>
                    <a:pt x="31439" y="107935"/>
                  </a:cubicBezTo>
                  <a:lnTo>
                    <a:pt x="45610" y="85970"/>
                  </a:lnTo>
                  <a:lnTo>
                    <a:pt x="96271" y="85970"/>
                  </a:lnTo>
                  <a:lnTo>
                    <a:pt x="100522" y="115375"/>
                  </a:lnTo>
                  <a:cubicBezTo>
                    <a:pt x="99813" y="117146"/>
                    <a:pt x="98750" y="119980"/>
                    <a:pt x="88299" y="119980"/>
                  </a:cubicBezTo>
                  <a:cubicBezTo>
                    <a:pt x="86174" y="119980"/>
                    <a:pt x="83694" y="119980"/>
                    <a:pt x="83694" y="123877"/>
                  </a:cubicBezTo>
                  <a:cubicBezTo>
                    <a:pt x="83694" y="124586"/>
                    <a:pt x="84225" y="126357"/>
                    <a:pt x="86528" y="126357"/>
                  </a:cubicBezTo>
                  <a:cubicBezTo>
                    <a:pt x="91665" y="126357"/>
                    <a:pt x="104242" y="125648"/>
                    <a:pt x="109379" y="125648"/>
                  </a:cubicBezTo>
                  <a:cubicBezTo>
                    <a:pt x="112567" y="125648"/>
                    <a:pt x="116641" y="125826"/>
                    <a:pt x="119830" y="125826"/>
                  </a:cubicBezTo>
                  <a:cubicBezTo>
                    <a:pt x="123018" y="126003"/>
                    <a:pt x="126738" y="126357"/>
                    <a:pt x="129926" y="126357"/>
                  </a:cubicBezTo>
                  <a:cubicBezTo>
                    <a:pt x="132229" y="126357"/>
                    <a:pt x="133469" y="124940"/>
                    <a:pt x="133469" y="122637"/>
                  </a:cubicBezTo>
                  <a:cubicBezTo>
                    <a:pt x="133469" y="119980"/>
                    <a:pt x="131343" y="119980"/>
                    <a:pt x="128509" y="119980"/>
                  </a:cubicBezTo>
                  <a:cubicBezTo>
                    <a:pt x="118235" y="119980"/>
                    <a:pt x="117881" y="118563"/>
                    <a:pt x="117350" y="114312"/>
                  </a:cubicBezTo>
                  <a:lnTo>
                    <a:pt x="101762" y="5019"/>
                  </a:lnTo>
                  <a:cubicBezTo>
                    <a:pt x="101230" y="1299"/>
                    <a:pt x="100876" y="59"/>
                    <a:pt x="97510" y="59"/>
                  </a:cubicBezTo>
                  <a:cubicBezTo>
                    <a:pt x="94145" y="59"/>
                    <a:pt x="93082" y="1653"/>
                    <a:pt x="91488" y="4133"/>
                  </a:cubicBezTo>
                  <a:lnTo>
                    <a:pt x="26479" y="105101"/>
                  </a:lnTo>
                  <a:close/>
                  <a:moveTo>
                    <a:pt x="49861" y="79593"/>
                  </a:moveTo>
                  <a:lnTo>
                    <a:pt x="87059" y="21670"/>
                  </a:lnTo>
                  <a:lnTo>
                    <a:pt x="95385" y="79593"/>
                  </a:lnTo>
                  <a:lnTo>
                    <a:pt x="49861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59A6CCB2-4914-9A9A-B3A7-D9F759851A24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5595538" y="5381907"/>
              <a:ext cx="135508" cy="120983"/>
            </a:xfrm>
            <a:custGeom>
              <a:avLst/>
              <a:gdLst>
                <a:gd name="connsiteX0" fmla="*/ 20994 w 135508"/>
                <a:gd name="connsiteY0" fmla="*/ 107226 h 120983"/>
                <a:gd name="connsiteX1" fmla="*/ 5406 w 135508"/>
                <a:gd name="connsiteY1" fmla="*/ 114666 h 120983"/>
                <a:gd name="connsiteX2" fmla="*/ 92 w 135508"/>
                <a:gd name="connsiteY2" fmla="*/ 118386 h 120983"/>
                <a:gd name="connsiteX3" fmla="*/ 5406 w 135508"/>
                <a:gd name="connsiteY3" fmla="*/ 121043 h 120983"/>
                <a:gd name="connsiteX4" fmla="*/ 73957 w 135508"/>
                <a:gd name="connsiteY4" fmla="*/ 121043 h 120983"/>
                <a:gd name="connsiteX5" fmla="*/ 126567 w 135508"/>
                <a:gd name="connsiteY5" fmla="*/ 83136 h 120983"/>
                <a:gd name="connsiteX6" fmla="*/ 96277 w 135508"/>
                <a:gd name="connsiteY6" fmla="*/ 57805 h 120983"/>
                <a:gd name="connsiteX7" fmla="*/ 135601 w 135508"/>
                <a:gd name="connsiteY7" fmla="*/ 25212 h 120983"/>
                <a:gd name="connsiteX8" fmla="*/ 98934 w 135508"/>
                <a:gd name="connsiteY8" fmla="*/ 59 h 120983"/>
                <a:gd name="connsiteX9" fmla="*/ 34456 w 135508"/>
                <a:gd name="connsiteY9" fmla="*/ 59 h 120983"/>
                <a:gd name="connsiteX10" fmla="*/ 28788 w 135508"/>
                <a:gd name="connsiteY10" fmla="*/ 3956 h 120983"/>
                <a:gd name="connsiteX11" fmla="*/ 34456 w 135508"/>
                <a:gd name="connsiteY11" fmla="*/ 6436 h 120983"/>
                <a:gd name="connsiteX12" fmla="*/ 41187 w 135508"/>
                <a:gd name="connsiteY12" fmla="*/ 6790 h 120983"/>
                <a:gd name="connsiteX13" fmla="*/ 45261 w 135508"/>
                <a:gd name="connsiteY13" fmla="*/ 9270 h 120983"/>
                <a:gd name="connsiteX14" fmla="*/ 44553 w 135508"/>
                <a:gd name="connsiteY14" fmla="*/ 13167 h 120983"/>
                <a:gd name="connsiteX15" fmla="*/ 20994 w 135508"/>
                <a:gd name="connsiteY15" fmla="*/ 107226 h 120983"/>
                <a:gd name="connsiteX16" fmla="*/ 49336 w 135508"/>
                <a:gd name="connsiteY16" fmla="*/ 55680 h 120983"/>
                <a:gd name="connsiteX17" fmla="*/ 60141 w 135508"/>
                <a:gd name="connsiteY17" fmla="*/ 12459 h 120983"/>
                <a:gd name="connsiteX18" fmla="*/ 69175 w 135508"/>
                <a:gd name="connsiteY18" fmla="*/ 6436 h 120983"/>
                <a:gd name="connsiteX19" fmla="*/ 96099 w 135508"/>
                <a:gd name="connsiteY19" fmla="*/ 6436 h 120983"/>
                <a:gd name="connsiteX20" fmla="*/ 118241 w 135508"/>
                <a:gd name="connsiteY20" fmla="*/ 25035 h 120983"/>
                <a:gd name="connsiteX21" fmla="*/ 78386 w 135508"/>
                <a:gd name="connsiteY21" fmla="*/ 55680 h 120983"/>
                <a:gd name="connsiteX22" fmla="*/ 49336 w 135508"/>
                <a:gd name="connsiteY22" fmla="*/ 55680 h 120983"/>
                <a:gd name="connsiteX23" fmla="*/ 40833 w 135508"/>
                <a:gd name="connsiteY23" fmla="*/ 114666 h 120983"/>
                <a:gd name="connsiteX24" fmla="*/ 35165 w 135508"/>
                <a:gd name="connsiteY24" fmla="*/ 112895 h 120983"/>
                <a:gd name="connsiteX25" fmla="*/ 35873 w 135508"/>
                <a:gd name="connsiteY25" fmla="*/ 109175 h 120983"/>
                <a:gd name="connsiteX26" fmla="*/ 48096 w 135508"/>
                <a:gd name="connsiteY26" fmla="*/ 60640 h 120983"/>
                <a:gd name="connsiteX27" fmla="*/ 85648 w 135508"/>
                <a:gd name="connsiteY27" fmla="*/ 60640 h 120983"/>
                <a:gd name="connsiteX28" fmla="*/ 108676 w 135508"/>
                <a:gd name="connsiteY28" fmla="*/ 81896 h 120983"/>
                <a:gd name="connsiteX29" fmla="*/ 69352 w 135508"/>
                <a:gd name="connsiteY29" fmla="*/ 114666 h 120983"/>
                <a:gd name="connsiteX30" fmla="*/ 40833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0994" y="107226"/>
                  </a:moveTo>
                  <a:cubicBezTo>
                    <a:pt x="19400" y="113249"/>
                    <a:pt x="19045" y="114666"/>
                    <a:pt x="5406" y="114666"/>
                  </a:cubicBezTo>
                  <a:cubicBezTo>
                    <a:pt x="2395" y="114666"/>
                    <a:pt x="92" y="114666"/>
                    <a:pt x="92" y="118386"/>
                  </a:cubicBezTo>
                  <a:cubicBezTo>
                    <a:pt x="92" y="121043"/>
                    <a:pt x="2217" y="121043"/>
                    <a:pt x="5406" y="121043"/>
                  </a:cubicBezTo>
                  <a:lnTo>
                    <a:pt x="73957" y="121043"/>
                  </a:lnTo>
                  <a:cubicBezTo>
                    <a:pt x="103716" y="121043"/>
                    <a:pt x="126567" y="100672"/>
                    <a:pt x="126567" y="83136"/>
                  </a:cubicBezTo>
                  <a:cubicBezTo>
                    <a:pt x="126567" y="70559"/>
                    <a:pt x="115053" y="59754"/>
                    <a:pt x="96277" y="57805"/>
                  </a:cubicBezTo>
                  <a:cubicBezTo>
                    <a:pt x="117710" y="53908"/>
                    <a:pt x="135601" y="40446"/>
                    <a:pt x="135601" y="25212"/>
                  </a:cubicBezTo>
                  <a:cubicBezTo>
                    <a:pt x="135601" y="11750"/>
                    <a:pt x="121961" y="59"/>
                    <a:pt x="98934" y="59"/>
                  </a:cubicBezTo>
                  <a:lnTo>
                    <a:pt x="34456" y="59"/>
                  </a:lnTo>
                  <a:cubicBezTo>
                    <a:pt x="31091" y="59"/>
                    <a:pt x="28788" y="59"/>
                    <a:pt x="28788" y="3956"/>
                  </a:cubicBezTo>
                  <a:cubicBezTo>
                    <a:pt x="28788" y="6436"/>
                    <a:pt x="30913" y="6436"/>
                    <a:pt x="34456" y="6436"/>
                  </a:cubicBezTo>
                  <a:cubicBezTo>
                    <a:pt x="34633" y="6436"/>
                    <a:pt x="37999" y="6436"/>
                    <a:pt x="41187" y="6790"/>
                  </a:cubicBezTo>
                  <a:cubicBezTo>
                    <a:pt x="44907" y="7145"/>
                    <a:pt x="45261" y="7499"/>
                    <a:pt x="45261" y="9270"/>
                  </a:cubicBezTo>
                  <a:cubicBezTo>
                    <a:pt x="45261" y="9624"/>
                    <a:pt x="45261" y="10510"/>
                    <a:pt x="44553" y="13167"/>
                  </a:cubicBezTo>
                  <a:lnTo>
                    <a:pt x="20994" y="107226"/>
                  </a:lnTo>
                  <a:close/>
                  <a:moveTo>
                    <a:pt x="49336" y="55680"/>
                  </a:moveTo>
                  <a:lnTo>
                    <a:pt x="60141" y="12459"/>
                  </a:lnTo>
                  <a:cubicBezTo>
                    <a:pt x="61558" y="6967"/>
                    <a:pt x="61735" y="6436"/>
                    <a:pt x="69175" y="6436"/>
                  </a:cubicBezTo>
                  <a:lnTo>
                    <a:pt x="96099" y="6436"/>
                  </a:lnTo>
                  <a:cubicBezTo>
                    <a:pt x="114167" y="6436"/>
                    <a:pt x="118241" y="18304"/>
                    <a:pt x="118241" y="25035"/>
                  </a:cubicBezTo>
                  <a:cubicBezTo>
                    <a:pt x="118241" y="39383"/>
                    <a:pt x="102122" y="55680"/>
                    <a:pt x="78386" y="55680"/>
                  </a:cubicBezTo>
                  <a:lnTo>
                    <a:pt x="49336" y="55680"/>
                  </a:lnTo>
                  <a:close/>
                  <a:moveTo>
                    <a:pt x="40833" y="114666"/>
                  </a:moveTo>
                  <a:cubicBezTo>
                    <a:pt x="35342" y="114666"/>
                    <a:pt x="35165" y="114489"/>
                    <a:pt x="35165" y="112895"/>
                  </a:cubicBezTo>
                  <a:cubicBezTo>
                    <a:pt x="35165" y="112717"/>
                    <a:pt x="35165" y="111832"/>
                    <a:pt x="35873" y="109175"/>
                  </a:cubicBezTo>
                  <a:lnTo>
                    <a:pt x="48096" y="60640"/>
                  </a:lnTo>
                  <a:lnTo>
                    <a:pt x="85648" y="60640"/>
                  </a:lnTo>
                  <a:cubicBezTo>
                    <a:pt x="102299" y="60640"/>
                    <a:pt x="108676" y="71622"/>
                    <a:pt x="108676" y="81896"/>
                  </a:cubicBezTo>
                  <a:cubicBezTo>
                    <a:pt x="108676" y="99432"/>
                    <a:pt x="90785" y="114666"/>
                    <a:pt x="69352" y="114666"/>
                  </a:cubicBezTo>
                  <a:lnTo>
                    <a:pt x="40833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CDF2F518-2B4F-9C37-1353-0EF05202DEC6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5418367" y="5543147"/>
              <a:ext cx="53672" cy="119212"/>
            </a:xfrm>
            <a:custGeom>
              <a:avLst/>
              <a:gdLst>
                <a:gd name="connsiteX0" fmla="*/ 49152 w 53672"/>
                <a:gd name="connsiteY0" fmla="*/ 6797 h 119212"/>
                <a:gd name="connsiteX1" fmla="*/ 42066 w 53672"/>
                <a:gd name="connsiteY1" fmla="*/ 65 h 119212"/>
                <a:gd name="connsiteX2" fmla="*/ 32147 w 53672"/>
                <a:gd name="connsiteY2" fmla="*/ 9808 h 119212"/>
                <a:gd name="connsiteX3" fmla="*/ 39232 w 53672"/>
                <a:gd name="connsiteY3" fmla="*/ 16539 h 119212"/>
                <a:gd name="connsiteX4" fmla="*/ 49152 w 53672"/>
                <a:gd name="connsiteY4" fmla="*/ 6797 h 119212"/>
                <a:gd name="connsiteX5" fmla="*/ 13016 w 53672"/>
                <a:gd name="connsiteY5" fmla="*/ 96781 h 119212"/>
                <a:gd name="connsiteX6" fmla="*/ 11422 w 53672"/>
                <a:gd name="connsiteY6" fmla="*/ 104221 h 119212"/>
                <a:gd name="connsiteX7" fmla="*/ 28250 w 53672"/>
                <a:gd name="connsiteY7" fmla="*/ 119278 h 119212"/>
                <a:gd name="connsiteX8" fmla="*/ 53757 w 53672"/>
                <a:gd name="connsiteY8" fmla="*/ 92176 h 119212"/>
                <a:gd name="connsiteX9" fmla="*/ 50923 w 53672"/>
                <a:gd name="connsiteY9" fmla="*/ 89873 h 119212"/>
                <a:gd name="connsiteX10" fmla="*/ 47557 w 53672"/>
                <a:gd name="connsiteY10" fmla="*/ 92884 h 119212"/>
                <a:gd name="connsiteX11" fmla="*/ 28781 w 53672"/>
                <a:gd name="connsiteY11" fmla="*/ 114318 h 119212"/>
                <a:gd name="connsiteX12" fmla="*/ 24353 w 53672"/>
                <a:gd name="connsiteY12" fmla="*/ 108118 h 119212"/>
                <a:gd name="connsiteX13" fmla="*/ 27187 w 53672"/>
                <a:gd name="connsiteY13" fmla="*/ 96781 h 119212"/>
                <a:gd name="connsiteX14" fmla="*/ 32855 w 53672"/>
                <a:gd name="connsiteY14" fmla="*/ 82611 h 119212"/>
                <a:gd name="connsiteX15" fmla="*/ 41535 w 53672"/>
                <a:gd name="connsiteY15" fmla="*/ 60114 h 119212"/>
                <a:gd name="connsiteX16" fmla="*/ 42598 w 53672"/>
                <a:gd name="connsiteY16" fmla="*/ 54446 h 119212"/>
                <a:gd name="connsiteX17" fmla="*/ 25770 w 53672"/>
                <a:gd name="connsiteY17" fmla="*/ 39389 h 119212"/>
                <a:gd name="connsiteX18" fmla="*/ 85 w 53672"/>
                <a:gd name="connsiteY18" fmla="*/ 66491 h 119212"/>
                <a:gd name="connsiteX19" fmla="*/ 3096 w 53672"/>
                <a:gd name="connsiteY19" fmla="*/ 68794 h 119212"/>
                <a:gd name="connsiteX20" fmla="*/ 6285 w 53672"/>
                <a:gd name="connsiteY20" fmla="*/ 65960 h 119212"/>
                <a:gd name="connsiteX21" fmla="*/ 25238 w 53672"/>
                <a:gd name="connsiteY21" fmla="*/ 44349 h 119212"/>
                <a:gd name="connsiteX22" fmla="*/ 29667 w 53672"/>
                <a:gd name="connsiteY22" fmla="*/ 50549 h 119212"/>
                <a:gd name="connsiteX23" fmla="*/ 24175 w 53672"/>
                <a:gd name="connsiteY23" fmla="*/ 68263 h 119212"/>
                <a:gd name="connsiteX24" fmla="*/ 13016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152" y="6797"/>
                  </a:moveTo>
                  <a:cubicBezTo>
                    <a:pt x="49152" y="3962"/>
                    <a:pt x="47026" y="65"/>
                    <a:pt x="42066" y="65"/>
                  </a:cubicBezTo>
                  <a:cubicBezTo>
                    <a:pt x="37283" y="65"/>
                    <a:pt x="32147" y="4671"/>
                    <a:pt x="32147" y="9808"/>
                  </a:cubicBezTo>
                  <a:cubicBezTo>
                    <a:pt x="32147" y="12819"/>
                    <a:pt x="34449" y="16539"/>
                    <a:pt x="39232" y="16539"/>
                  </a:cubicBezTo>
                  <a:cubicBezTo>
                    <a:pt x="44369" y="16539"/>
                    <a:pt x="49152" y="11579"/>
                    <a:pt x="49152" y="6797"/>
                  </a:cubicBezTo>
                  <a:close/>
                  <a:moveTo>
                    <a:pt x="13016" y="96781"/>
                  </a:moveTo>
                  <a:cubicBezTo>
                    <a:pt x="12307" y="99084"/>
                    <a:pt x="11422" y="101210"/>
                    <a:pt x="11422" y="104221"/>
                  </a:cubicBezTo>
                  <a:cubicBezTo>
                    <a:pt x="11422" y="112547"/>
                    <a:pt x="18507" y="119278"/>
                    <a:pt x="28250" y="119278"/>
                  </a:cubicBezTo>
                  <a:cubicBezTo>
                    <a:pt x="45963" y="119278"/>
                    <a:pt x="53757" y="94833"/>
                    <a:pt x="53757" y="92176"/>
                  </a:cubicBezTo>
                  <a:cubicBezTo>
                    <a:pt x="53757" y="89873"/>
                    <a:pt x="51454" y="89873"/>
                    <a:pt x="50923" y="89873"/>
                  </a:cubicBezTo>
                  <a:cubicBezTo>
                    <a:pt x="48443" y="89873"/>
                    <a:pt x="48266" y="90936"/>
                    <a:pt x="47557" y="92884"/>
                  </a:cubicBezTo>
                  <a:cubicBezTo>
                    <a:pt x="43483" y="107055"/>
                    <a:pt x="35689" y="114318"/>
                    <a:pt x="28781" y="114318"/>
                  </a:cubicBezTo>
                  <a:cubicBezTo>
                    <a:pt x="25238" y="114318"/>
                    <a:pt x="24353" y="112015"/>
                    <a:pt x="24353" y="108118"/>
                  </a:cubicBezTo>
                  <a:cubicBezTo>
                    <a:pt x="24353" y="104044"/>
                    <a:pt x="25593" y="100678"/>
                    <a:pt x="27187" y="96781"/>
                  </a:cubicBezTo>
                  <a:cubicBezTo>
                    <a:pt x="28958" y="91999"/>
                    <a:pt x="30907" y="87216"/>
                    <a:pt x="32855" y="82611"/>
                  </a:cubicBezTo>
                  <a:cubicBezTo>
                    <a:pt x="34449" y="78359"/>
                    <a:pt x="40826" y="62240"/>
                    <a:pt x="41535" y="60114"/>
                  </a:cubicBezTo>
                  <a:cubicBezTo>
                    <a:pt x="42066" y="58343"/>
                    <a:pt x="42598" y="56217"/>
                    <a:pt x="42598" y="54446"/>
                  </a:cubicBezTo>
                  <a:cubicBezTo>
                    <a:pt x="42598" y="46121"/>
                    <a:pt x="35512" y="39389"/>
                    <a:pt x="25770" y="39389"/>
                  </a:cubicBezTo>
                  <a:cubicBezTo>
                    <a:pt x="8233" y="39389"/>
                    <a:pt x="85" y="63480"/>
                    <a:pt x="85" y="66491"/>
                  </a:cubicBezTo>
                  <a:cubicBezTo>
                    <a:pt x="85" y="68794"/>
                    <a:pt x="2565" y="68794"/>
                    <a:pt x="3096" y="68794"/>
                  </a:cubicBezTo>
                  <a:cubicBezTo>
                    <a:pt x="5576" y="68794"/>
                    <a:pt x="5753" y="67908"/>
                    <a:pt x="6285" y="65960"/>
                  </a:cubicBezTo>
                  <a:cubicBezTo>
                    <a:pt x="10890" y="50726"/>
                    <a:pt x="18684" y="44349"/>
                    <a:pt x="25238" y="44349"/>
                  </a:cubicBezTo>
                  <a:cubicBezTo>
                    <a:pt x="28072" y="44349"/>
                    <a:pt x="29667" y="45766"/>
                    <a:pt x="29667" y="50549"/>
                  </a:cubicBezTo>
                  <a:cubicBezTo>
                    <a:pt x="29667" y="54623"/>
                    <a:pt x="28604" y="57280"/>
                    <a:pt x="24175" y="68263"/>
                  </a:cubicBezTo>
                  <a:lnTo>
                    <a:pt x="13016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7B4BB4DA-52A1-55F7-B03B-AA9D744A0DD4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5481637" y="5543147"/>
              <a:ext cx="77762" cy="153576"/>
            </a:xfrm>
            <a:custGeom>
              <a:avLst/>
              <a:gdLst>
                <a:gd name="connsiteX0" fmla="*/ 77850 w 77762"/>
                <a:gd name="connsiteY0" fmla="*/ 6797 h 153576"/>
                <a:gd name="connsiteX1" fmla="*/ 70765 w 77762"/>
                <a:gd name="connsiteY1" fmla="*/ 65 h 153576"/>
                <a:gd name="connsiteX2" fmla="*/ 60845 w 77762"/>
                <a:gd name="connsiteY2" fmla="*/ 9808 h 153576"/>
                <a:gd name="connsiteX3" fmla="*/ 67931 w 77762"/>
                <a:gd name="connsiteY3" fmla="*/ 16539 h 153576"/>
                <a:gd name="connsiteX4" fmla="*/ 77850 w 77762"/>
                <a:gd name="connsiteY4" fmla="*/ 6797 h 153576"/>
                <a:gd name="connsiteX5" fmla="*/ 40298 w 77762"/>
                <a:gd name="connsiteY5" fmla="*/ 126186 h 153576"/>
                <a:gd name="connsiteX6" fmla="*/ 17447 w 77762"/>
                <a:gd name="connsiteY6" fmla="*/ 148682 h 153576"/>
                <a:gd name="connsiteX7" fmla="*/ 11070 w 77762"/>
                <a:gd name="connsiteY7" fmla="*/ 147619 h 153576"/>
                <a:gd name="connsiteX8" fmla="*/ 17093 w 77762"/>
                <a:gd name="connsiteY8" fmla="*/ 138586 h 153576"/>
                <a:gd name="connsiteX9" fmla="*/ 10185 w 77762"/>
                <a:gd name="connsiteY9" fmla="*/ 132031 h 153576"/>
                <a:gd name="connsiteX10" fmla="*/ 88 w 77762"/>
                <a:gd name="connsiteY10" fmla="*/ 142483 h 153576"/>
                <a:gd name="connsiteX11" fmla="*/ 17624 w 77762"/>
                <a:gd name="connsiteY11" fmla="*/ 153642 h 153576"/>
                <a:gd name="connsiteX12" fmla="*/ 54468 w 77762"/>
                <a:gd name="connsiteY12" fmla="*/ 125655 h 153576"/>
                <a:gd name="connsiteX13" fmla="*/ 70411 w 77762"/>
                <a:gd name="connsiteY13" fmla="*/ 62240 h 153576"/>
                <a:gd name="connsiteX14" fmla="*/ 71296 w 77762"/>
                <a:gd name="connsiteY14" fmla="*/ 56040 h 153576"/>
                <a:gd name="connsiteX15" fmla="*/ 52343 w 77762"/>
                <a:gd name="connsiteY15" fmla="*/ 39389 h 153576"/>
                <a:gd name="connsiteX16" fmla="*/ 21344 w 77762"/>
                <a:gd name="connsiteY16" fmla="*/ 66491 h 153576"/>
                <a:gd name="connsiteX17" fmla="*/ 24355 w 77762"/>
                <a:gd name="connsiteY17" fmla="*/ 68794 h 153576"/>
                <a:gd name="connsiteX18" fmla="*/ 27898 w 77762"/>
                <a:gd name="connsiteY18" fmla="*/ 65606 h 153576"/>
                <a:gd name="connsiteX19" fmla="*/ 51811 w 77762"/>
                <a:gd name="connsiteY19" fmla="*/ 44349 h 153576"/>
                <a:gd name="connsiteX20" fmla="*/ 57834 w 77762"/>
                <a:gd name="connsiteY20" fmla="*/ 53029 h 153576"/>
                <a:gd name="connsiteX21" fmla="*/ 57303 w 77762"/>
                <a:gd name="connsiteY21" fmla="*/ 58343 h 153576"/>
                <a:gd name="connsiteX22" fmla="*/ 40298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7850" y="6797"/>
                  </a:moveTo>
                  <a:cubicBezTo>
                    <a:pt x="77850" y="3785"/>
                    <a:pt x="75548" y="65"/>
                    <a:pt x="70765" y="65"/>
                  </a:cubicBezTo>
                  <a:cubicBezTo>
                    <a:pt x="65628" y="65"/>
                    <a:pt x="60845" y="5025"/>
                    <a:pt x="60845" y="9808"/>
                  </a:cubicBezTo>
                  <a:cubicBezTo>
                    <a:pt x="60845" y="12642"/>
                    <a:pt x="62971" y="16539"/>
                    <a:pt x="67931" y="16539"/>
                  </a:cubicBezTo>
                  <a:cubicBezTo>
                    <a:pt x="72713" y="16539"/>
                    <a:pt x="77850" y="11933"/>
                    <a:pt x="77850" y="6797"/>
                  </a:cubicBezTo>
                  <a:close/>
                  <a:moveTo>
                    <a:pt x="40298" y="126186"/>
                  </a:moveTo>
                  <a:cubicBezTo>
                    <a:pt x="37286" y="138408"/>
                    <a:pt x="27898" y="148682"/>
                    <a:pt x="17447" y="148682"/>
                  </a:cubicBezTo>
                  <a:cubicBezTo>
                    <a:pt x="15144" y="148682"/>
                    <a:pt x="13019" y="148328"/>
                    <a:pt x="11070" y="147619"/>
                  </a:cubicBezTo>
                  <a:cubicBezTo>
                    <a:pt x="15676" y="145494"/>
                    <a:pt x="17093" y="141243"/>
                    <a:pt x="17093" y="138586"/>
                  </a:cubicBezTo>
                  <a:cubicBezTo>
                    <a:pt x="17093" y="134334"/>
                    <a:pt x="13727" y="132031"/>
                    <a:pt x="10185" y="132031"/>
                  </a:cubicBezTo>
                  <a:cubicBezTo>
                    <a:pt x="4693" y="132031"/>
                    <a:pt x="88" y="136814"/>
                    <a:pt x="88" y="142483"/>
                  </a:cubicBezTo>
                  <a:cubicBezTo>
                    <a:pt x="88" y="149214"/>
                    <a:pt x="6996" y="153642"/>
                    <a:pt x="17624" y="153642"/>
                  </a:cubicBezTo>
                  <a:cubicBezTo>
                    <a:pt x="28252" y="153642"/>
                    <a:pt x="48977" y="147265"/>
                    <a:pt x="54468" y="125655"/>
                  </a:cubicBezTo>
                  <a:lnTo>
                    <a:pt x="70411" y="62240"/>
                  </a:lnTo>
                  <a:cubicBezTo>
                    <a:pt x="70942" y="60292"/>
                    <a:pt x="71296" y="58697"/>
                    <a:pt x="71296" y="56040"/>
                  </a:cubicBezTo>
                  <a:cubicBezTo>
                    <a:pt x="71296" y="46298"/>
                    <a:pt x="62971" y="39389"/>
                    <a:pt x="52343" y="39389"/>
                  </a:cubicBezTo>
                  <a:cubicBezTo>
                    <a:pt x="32681" y="39389"/>
                    <a:pt x="21344" y="64011"/>
                    <a:pt x="21344" y="66491"/>
                  </a:cubicBezTo>
                  <a:cubicBezTo>
                    <a:pt x="21344" y="68794"/>
                    <a:pt x="23824" y="68794"/>
                    <a:pt x="24355" y="68794"/>
                  </a:cubicBezTo>
                  <a:cubicBezTo>
                    <a:pt x="26481" y="68794"/>
                    <a:pt x="26658" y="68263"/>
                    <a:pt x="27898" y="65606"/>
                  </a:cubicBezTo>
                  <a:cubicBezTo>
                    <a:pt x="32327" y="55332"/>
                    <a:pt x="41538" y="44349"/>
                    <a:pt x="51811" y="44349"/>
                  </a:cubicBezTo>
                  <a:cubicBezTo>
                    <a:pt x="56240" y="44349"/>
                    <a:pt x="57834" y="47361"/>
                    <a:pt x="57834" y="53029"/>
                  </a:cubicBezTo>
                  <a:cubicBezTo>
                    <a:pt x="57834" y="54977"/>
                    <a:pt x="57480" y="57457"/>
                    <a:pt x="57303" y="58343"/>
                  </a:cubicBezTo>
                  <a:lnTo>
                    <a:pt x="40298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48F49FD8-F380-D144-71D7-8D25F55E4599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5767587" y="5421887"/>
              <a:ext cx="253557" cy="172833"/>
            </a:xfrm>
            <a:custGeom>
              <a:avLst/>
              <a:gdLst>
                <a:gd name="connsiteX0" fmla="*/ 223796 w 253557"/>
                <a:gd name="connsiteY0" fmla="*/ 19548 h 172833"/>
                <a:gd name="connsiteX1" fmla="*/ 245558 w 253557"/>
                <a:gd name="connsiteY1" fmla="*/ 7907 h 172833"/>
                <a:gd name="connsiteX2" fmla="*/ 253656 w 253557"/>
                <a:gd name="connsiteY2" fmla="*/ 2846 h 172833"/>
                <a:gd name="connsiteX3" fmla="*/ 246823 w 253557"/>
                <a:gd name="connsiteY3" fmla="*/ 63 h 172833"/>
                <a:gd name="connsiteX4" fmla="*/ 213421 w 253557"/>
                <a:gd name="connsiteY4" fmla="*/ 63 h 172833"/>
                <a:gd name="connsiteX5" fmla="*/ 203552 w 253557"/>
                <a:gd name="connsiteY5" fmla="*/ 4871 h 172833"/>
                <a:gd name="connsiteX6" fmla="*/ 111188 w 253557"/>
                <a:gd name="connsiteY6" fmla="*/ 149110 h 172833"/>
                <a:gd name="connsiteX7" fmla="*/ 91450 w 253557"/>
                <a:gd name="connsiteY7" fmla="*/ 5883 h 172833"/>
                <a:gd name="connsiteX8" fmla="*/ 83605 w 253557"/>
                <a:gd name="connsiteY8" fmla="*/ 63 h 172833"/>
                <a:gd name="connsiteX9" fmla="*/ 48937 w 253557"/>
                <a:gd name="connsiteY9" fmla="*/ 63 h 172833"/>
                <a:gd name="connsiteX10" fmla="*/ 41346 w 253557"/>
                <a:gd name="connsiteY10" fmla="*/ 4871 h 172833"/>
                <a:gd name="connsiteX11" fmla="*/ 48684 w 253557"/>
                <a:gd name="connsiteY11" fmla="*/ 7907 h 172833"/>
                <a:gd name="connsiteX12" fmla="*/ 59566 w 253557"/>
                <a:gd name="connsiteY12" fmla="*/ 8413 h 172833"/>
                <a:gd name="connsiteX13" fmla="*/ 65133 w 253557"/>
                <a:gd name="connsiteY13" fmla="*/ 12462 h 172833"/>
                <a:gd name="connsiteX14" fmla="*/ 64121 w 253557"/>
                <a:gd name="connsiteY14" fmla="*/ 17270 h 172833"/>
                <a:gd name="connsiteX15" fmla="*/ 31983 w 253557"/>
                <a:gd name="connsiteY15" fmla="*/ 146073 h 172833"/>
                <a:gd name="connsiteX16" fmla="*/ 4654 w 253557"/>
                <a:gd name="connsiteY16" fmla="*/ 165052 h 172833"/>
                <a:gd name="connsiteX17" fmla="*/ 99 w 253557"/>
                <a:gd name="connsiteY17" fmla="*/ 169860 h 172833"/>
                <a:gd name="connsiteX18" fmla="*/ 3641 w 253557"/>
                <a:gd name="connsiteY18" fmla="*/ 172897 h 172833"/>
                <a:gd name="connsiteX19" fmla="*/ 28946 w 253557"/>
                <a:gd name="connsiteY19" fmla="*/ 172137 h 172833"/>
                <a:gd name="connsiteX20" fmla="*/ 55011 w 253557"/>
                <a:gd name="connsiteY20" fmla="*/ 172897 h 172833"/>
                <a:gd name="connsiteX21" fmla="*/ 59566 w 253557"/>
                <a:gd name="connsiteY21" fmla="*/ 167836 h 172833"/>
                <a:gd name="connsiteX22" fmla="*/ 55011 w 253557"/>
                <a:gd name="connsiteY22" fmla="*/ 165052 h 172833"/>
                <a:gd name="connsiteX23" fmla="*/ 37803 w 253557"/>
                <a:gd name="connsiteY23" fmla="*/ 153918 h 172833"/>
                <a:gd name="connsiteX24" fmla="*/ 38815 w 253557"/>
                <a:gd name="connsiteY24" fmla="*/ 148098 h 172833"/>
                <a:gd name="connsiteX25" fmla="*/ 73230 w 253557"/>
                <a:gd name="connsiteY25" fmla="*/ 10185 h 172833"/>
                <a:gd name="connsiteX26" fmla="*/ 73483 w 253557"/>
                <a:gd name="connsiteY26" fmla="*/ 10185 h 172833"/>
                <a:gd name="connsiteX27" fmla="*/ 95246 w 253557"/>
                <a:gd name="connsiteY27" fmla="*/ 167076 h 172833"/>
                <a:gd name="connsiteX28" fmla="*/ 99042 w 253557"/>
                <a:gd name="connsiteY28" fmla="*/ 172897 h 172833"/>
                <a:gd name="connsiteX29" fmla="*/ 104609 w 253557"/>
                <a:gd name="connsiteY29" fmla="*/ 168342 h 172833"/>
                <a:gd name="connsiteX30" fmla="*/ 206841 w 253557"/>
                <a:gd name="connsiteY30" fmla="*/ 8160 h 172833"/>
                <a:gd name="connsiteX31" fmla="*/ 207094 w 253557"/>
                <a:gd name="connsiteY31" fmla="*/ 8160 h 172833"/>
                <a:gd name="connsiteX32" fmla="*/ 170908 w 253557"/>
                <a:gd name="connsiteY32" fmla="*/ 153159 h 172833"/>
                <a:gd name="connsiteX33" fmla="*/ 147880 w 253557"/>
                <a:gd name="connsiteY33" fmla="*/ 165052 h 172833"/>
                <a:gd name="connsiteX34" fmla="*/ 140795 w 253557"/>
                <a:gd name="connsiteY34" fmla="*/ 169860 h 172833"/>
                <a:gd name="connsiteX35" fmla="*/ 144591 w 253557"/>
                <a:gd name="connsiteY35" fmla="*/ 172897 h 172833"/>
                <a:gd name="connsiteX36" fmla="*/ 175969 w 253557"/>
                <a:gd name="connsiteY36" fmla="*/ 172137 h 172833"/>
                <a:gd name="connsiteX37" fmla="*/ 207600 w 253557"/>
                <a:gd name="connsiteY37" fmla="*/ 172897 h 172833"/>
                <a:gd name="connsiteX38" fmla="*/ 212408 w 253557"/>
                <a:gd name="connsiteY38" fmla="*/ 167836 h 172833"/>
                <a:gd name="connsiteX39" fmla="*/ 205323 w 253557"/>
                <a:gd name="connsiteY39" fmla="*/ 165052 h 172833"/>
                <a:gd name="connsiteX40" fmla="*/ 188875 w 253557"/>
                <a:gd name="connsiteY40" fmla="*/ 160497 h 172833"/>
                <a:gd name="connsiteX41" fmla="*/ 190140 w 253557"/>
                <a:gd name="connsiteY41" fmla="*/ 154424 h 172833"/>
                <a:gd name="connsiteX42" fmla="*/ 223796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796" y="19548"/>
                  </a:moveTo>
                  <a:cubicBezTo>
                    <a:pt x="226073" y="10438"/>
                    <a:pt x="226579" y="7907"/>
                    <a:pt x="245558" y="7907"/>
                  </a:cubicBezTo>
                  <a:cubicBezTo>
                    <a:pt x="251378" y="7907"/>
                    <a:pt x="253656" y="7907"/>
                    <a:pt x="253656" y="2846"/>
                  </a:cubicBezTo>
                  <a:cubicBezTo>
                    <a:pt x="253656" y="63"/>
                    <a:pt x="251125" y="63"/>
                    <a:pt x="246823" y="63"/>
                  </a:cubicBezTo>
                  <a:lnTo>
                    <a:pt x="213421" y="63"/>
                  </a:lnTo>
                  <a:cubicBezTo>
                    <a:pt x="206841" y="63"/>
                    <a:pt x="206588" y="63"/>
                    <a:pt x="203552" y="4871"/>
                  </a:cubicBezTo>
                  <a:lnTo>
                    <a:pt x="111188" y="149110"/>
                  </a:lnTo>
                  <a:lnTo>
                    <a:pt x="91450" y="5883"/>
                  </a:lnTo>
                  <a:cubicBezTo>
                    <a:pt x="90691" y="63"/>
                    <a:pt x="90185" y="63"/>
                    <a:pt x="83605" y="63"/>
                  </a:cubicBezTo>
                  <a:lnTo>
                    <a:pt x="48937" y="63"/>
                  </a:lnTo>
                  <a:cubicBezTo>
                    <a:pt x="44130" y="63"/>
                    <a:pt x="41346" y="63"/>
                    <a:pt x="41346" y="4871"/>
                  </a:cubicBezTo>
                  <a:cubicBezTo>
                    <a:pt x="41346" y="7907"/>
                    <a:pt x="43623" y="7907"/>
                    <a:pt x="48684" y="7907"/>
                  </a:cubicBezTo>
                  <a:cubicBezTo>
                    <a:pt x="51974" y="7907"/>
                    <a:pt x="56529" y="8160"/>
                    <a:pt x="59566" y="8413"/>
                  </a:cubicBezTo>
                  <a:cubicBezTo>
                    <a:pt x="63614" y="8920"/>
                    <a:pt x="65133" y="9679"/>
                    <a:pt x="65133" y="12462"/>
                  </a:cubicBezTo>
                  <a:cubicBezTo>
                    <a:pt x="65133" y="13474"/>
                    <a:pt x="64880" y="14234"/>
                    <a:pt x="64121" y="17270"/>
                  </a:cubicBezTo>
                  <a:lnTo>
                    <a:pt x="31983" y="146073"/>
                  </a:lnTo>
                  <a:cubicBezTo>
                    <a:pt x="29453" y="156195"/>
                    <a:pt x="25151" y="164293"/>
                    <a:pt x="4654" y="165052"/>
                  </a:cubicBezTo>
                  <a:cubicBezTo>
                    <a:pt x="3388" y="165052"/>
                    <a:pt x="99" y="165305"/>
                    <a:pt x="99" y="169860"/>
                  </a:cubicBezTo>
                  <a:cubicBezTo>
                    <a:pt x="99" y="172137"/>
                    <a:pt x="1617" y="172897"/>
                    <a:pt x="3641" y="172897"/>
                  </a:cubicBezTo>
                  <a:cubicBezTo>
                    <a:pt x="11739" y="172897"/>
                    <a:pt x="20596" y="172137"/>
                    <a:pt x="28946" y="172137"/>
                  </a:cubicBezTo>
                  <a:cubicBezTo>
                    <a:pt x="37550" y="172137"/>
                    <a:pt x="46660" y="172897"/>
                    <a:pt x="55011" y="172897"/>
                  </a:cubicBezTo>
                  <a:cubicBezTo>
                    <a:pt x="56276" y="172897"/>
                    <a:pt x="59566" y="172897"/>
                    <a:pt x="59566" y="167836"/>
                  </a:cubicBezTo>
                  <a:cubicBezTo>
                    <a:pt x="59566" y="165052"/>
                    <a:pt x="56782" y="165052"/>
                    <a:pt x="55011" y="165052"/>
                  </a:cubicBezTo>
                  <a:cubicBezTo>
                    <a:pt x="40587" y="164799"/>
                    <a:pt x="37803" y="159738"/>
                    <a:pt x="37803" y="153918"/>
                  </a:cubicBezTo>
                  <a:cubicBezTo>
                    <a:pt x="37803" y="152146"/>
                    <a:pt x="38056" y="150881"/>
                    <a:pt x="38815" y="148098"/>
                  </a:cubicBezTo>
                  <a:lnTo>
                    <a:pt x="73230" y="10185"/>
                  </a:lnTo>
                  <a:lnTo>
                    <a:pt x="73483" y="10185"/>
                  </a:lnTo>
                  <a:lnTo>
                    <a:pt x="95246" y="167076"/>
                  </a:lnTo>
                  <a:cubicBezTo>
                    <a:pt x="95752" y="170113"/>
                    <a:pt x="96005" y="172897"/>
                    <a:pt x="99042" y="172897"/>
                  </a:cubicBezTo>
                  <a:cubicBezTo>
                    <a:pt x="101825" y="172897"/>
                    <a:pt x="103343" y="170113"/>
                    <a:pt x="104609" y="168342"/>
                  </a:cubicBezTo>
                  <a:lnTo>
                    <a:pt x="206841" y="8160"/>
                  </a:lnTo>
                  <a:lnTo>
                    <a:pt x="207094" y="8160"/>
                  </a:lnTo>
                  <a:lnTo>
                    <a:pt x="170908" y="153159"/>
                  </a:lnTo>
                  <a:cubicBezTo>
                    <a:pt x="168378" y="163028"/>
                    <a:pt x="167871" y="165052"/>
                    <a:pt x="147880" y="165052"/>
                  </a:cubicBezTo>
                  <a:cubicBezTo>
                    <a:pt x="143579" y="165052"/>
                    <a:pt x="140795" y="165052"/>
                    <a:pt x="140795" y="169860"/>
                  </a:cubicBezTo>
                  <a:cubicBezTo>
                    <a:pt x="140795" y="172897"/>
                    <a:pt x="143832" y="172897"/>
                    <a:pt x="144591" y="172897"/>
                  </a:cubicBezTo>
                  <a:cubicBezTo>
                    <a:pt x="151676" y="172897"/>
                    <a:pt x="168884" y="172137"/>
                    <a:pt x="175969" y="172137"/>
                  </a:cubicBezTo>
                  <a:cubicBezTo>
                    <a:pt x="186344" y="172137"/>
                    <a:pt x="197225" y="172897"/>
                    <a:pt x="207600" y="172897"/>
                  </a:cubicBezTo>
                  <a:cubicBezTo>
                    <a:pt x="209119" y="172897"/>
                    <a:pt x="212408" y="172897"/>
                    <a:pt x="212408" y="167836"/>
                  </a:cubicBezTo>
                  <a:cubicBezTo>
                    <a:pt x="212408" y="165052"/>
                    <a:pt x="210131" y="165052"/>
                    <a:pt x="205323" y="165052"/>
                  </a:cubicBezTo>
                  <a:cubicBezTo>
                    <a:pt x="195960" y="165052"/>
                    <a:pt x="188875" y="165052"/>
                    <a:pt x="188875" y="160497"/>
                  </a:cubicBezTo>
                  <a:cubicBezTo>
                    <a:pt x="188875" y="159485"/>
                    <a:pt x="188875" y="158979"/>
                    <a:pt x="190140" y="154424"/>
                  </a:cubicBezTo>
                  <a:lnTo>
                    <a:pt x="22379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08A08ECD-9AC1-34A4-2C71-024A72B30AA0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6040139" y="5376593"/>
              <a:ext cx="133383" cy="126297"/>
            </a:xfrm>
            <a:custGeom>
              <a:avLst/>
              <a:gdLst>
                <a:gd name="connsiteX0" fmla="*/ 26503 w 133383"/>
                <a:gd name="connsiteY0" fmla="*/ 105101 h 126297"/>
                <a:gd name="connsiteX1" fmla="*/ 4184 w 133383"/>
                <a:gd name="connsiteY1" fmla="*/ 119980 h 126297"/>
                <a:gd name="connsiteX2" fmla="*/ 109 w 133383"/>
                <a:gd name="connsiteY2" fmla="*/ 123700 h 126297"/>
                <a:gd name="connsiteX3" fmla="*/ 2589 w 133383"/>
                <a:gd name="connsiteY3" fmla="*/ 126357 h 126297"/>
                <a:gd name="connsiteX4" fmla="*/ 17823 w 133383"/>
                <a:gd name="connsiteY4" fmla="*/ 125648 h 126297"/>
                <a:gd name="connsiteX5" fmla="*/ 36068 w 133383"/>
                <a:gd name="connsiteY5" fmla="*/ 126357 h 126297"/>
                <a:gd name="connsiteX6" fmla="*/ 39611 w 133383"/>
                <a:gd name="connsiteY6" fmla="*/ 122460 h 126297"/>
                <a:gd name="connsiteX7" fmla="*/ 36599 w 133383"/>
                <a:gd name="connsiteY7" fmla="*/ 119980 h 126297"/>
                <a:gd name="connsiteX8" fmla="*/ 28805 w 133383"/>
                <a:gd name="connsiteY8" fmla="*/ 114666 h 126297"/>
                <a:gd name="connsiteX9" fmla="*/ 31462 w 133383"/>
                <a:gd name="connsiteY9" fmla="*/ 107935 h 126297"/>
                <a:gd name="connsiteX10" fmla="*/ 45633 w 133383"/>
                <a:gd name="connsiteY10" fmla="*/ 85970 h 126297"/>
                <a:gd name="connsiteX11" fmla="*/ 96294 w 133383"/>
                <a:gd name="connsiteY11" fmla="*/ 85970 h 126297"/>
                <a:gd name="connsiteX12" fmla="*/ 100545 w 133383"/>
                <a:gd name="connsiteY12" fmla="*/ 115375 h 126297"/>
                <a:gd name="connsiteX13" fmla="*/ 88323 w 133383"/>
                <a:gd name="connsiteY13" fmla="*/ 119980 h 126297"/>
                <a:gd name="connsiteX14" fmla="*/ 83717 w 133383"/>
                <a:gd name="connsiteY14" fmla="*/ 123877 h 126297"/>
                <a:gd name="connsiteX15" fmla="*/ 86552 w 133383"/>
                <a:gd name="connsiteY15" fmla="*/ 126357 h 126297"/>
                <a:gd name="connsiteX16" fmla="*/ 109402 w 133383"/>
                <a:gd name="connsiteY16" fmla="*/ 125648 h 126297"/>
                <a:gd name="connsiteX17" fmla="*/ 119853 w 133383"/>
                <a:gd name="connsiteY17" fmla="*/ 125826 h 126297"/>
                <a:gd name="connsiteX18" fmla="*/ 129950 w 133383"/>
                <a:gd name="connsiteY18" fmla="*/ 126357 h 126297"/>
                <a:gd name="connsiteX19" fmla="*/ 133493 w 133383"/>
                <a:gd name="connsiteY19" fmla="*/ 122637 h 126297"/>
                <a:gd name="connsiteX20" fmla="*/ 128533 w 133383"/>
                <a:gd name="connsiteY20" fmla="*/ 119980 h 126297"/>
                <a:gd name="connsiteX21" fmla="*/ 117373 w 133383"/>
                <a:gd name="connsiteY21" fmla="*/ 114312 h 126297"/>
                <a:gd name="connsiteX22" fmla="*/ 101785 w 133383"/>
                <a:gd name="connsiteY22" fmla="*/ 5019 h 126297"/>
                <a:gd name="connsiteX23" fmla="*/ 97534 w 133383"/>
                <a:gd name="connsiteY23" fmla="*/ 59 h 126297"/>
                <a:gd name="connsiteX24" fmla="*/ 91511 w 133383"/>
                <a:gd name="connsiteY24" fmla="*/ 4133 h 126297"/>
                <a:gd name="connsiteX25" fmla="*/ 26503 w 133383"/>
                <a:gd name="connsiteY25" fmla="*/ 105101 h 126297"/>
                <a:gd name="connsiteX26" fmla="*/ 49885 w 133383"/>
                <a:gd name="connsiteY26" fmla="*/ 79593 h 126297"/>
                <a:gd name="connsiteX27" fmla="*/ 87083 w 133383"/>
                <a:gd name="connsiteY27" fmla="*/ 21670 h 126297"/>
                <a:gd name="connsiteX28" fmla="*/ 95408 w 133383"/>
                <a:gd name="connsiteY28" fmla="*/ 79593 h 126297"/>
                <a:gd name="connsiteX29" fmla="*/ 49885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503" y="105101"/>
                  </a:moveTo>
                  <a:cubicBezTo>
                    <a:pt x="20303" y="114666"/>
                    <a:pt x="14635" y="119272"/>
                    <a:pt x="4184" y="119980"/>
                  </a:cubicBezTo>
                  <a:cubicBezTo>
                    <a:pt x="2412" y="120157"/>
                    <a:pt x="109" y="120157"/>
                    <a:pt x="109" y="123700"/>
                  </a:cubicBezTo>
                  <a:cubicBezTo>
                    <a:pt x="109" y="125648"/>
                    <a:pt x="1704" y="126357"/>
                    <a:pt x="2589" y="126357"/>
                  </a:cubicBezTo>
                  <a:cubicBezTo>
                    <a:pt x="7195" y="126357"/>
                    <a:pt x="13040" y="125648"/>
                    <a:pt x="17823" y="125648"/>
                  </a:cubicBezTo>
                  <a:cubicBezTo>
                    <a:pt x="23491" y="125648"/>
                    <a:pt x="30754" y="126357"/>
                    <a:pt x="36068" y="126357"/>
                  </a:cubicBezTo>
                  <a:cubicBezTo>
                    <a:pt x="36954" y="126357"/>
                    <a:pt x="39611" y="126357"/>
                    <a:pt x="39611" y="122460"/>
                  </a:cubicBezTo>
                  <a:cubicBezTo>
                    <a:pt x="39611" y="120157"/>
                    <a:pt x="37308" y="119980"/>
                    <a:pt x="36599" y="119980"/>
                  </a:cubicBezTo>
                  <a:cubicBezTo>
                    <a:pt x="35182" y="119803"/>
                    <a:pt x="28805" y="119449"/>
                    <a:pt x="28805" y="114666"/>
                  </a:cubicBezTo>
                  <a:cubicBezTo>
                    <a:pt x="28805" y="112540"/>
                    <a:pt x="30577" y="109529"/>
                    <a:pt x="31462" y="107935"/>
                  </a:cubicBezTo>
                  <a:lnTo>
                    <a:pt x="45633" y="85970"/>
                  </a:lnTo>
                  <a:lnTo>
                    <a:pt x="96294" y="85970"/>
                  </a:lnTo>
                  <a:lnTo>
                    <a:pt x="100545" y="115375"/>
                  </a:lnTo>
                  <a:cubicBezTo>
                    <a:pt x="99837" y="117146"/>
                    <a:pt x="98774" y="119980"/>
                    <a:pt x="88323" y="119980"/>
                  </a:cubicBezTo>
                  <a:cubicBezTo>
                    <a:pt x="86197" y="119980"/>
                    <a:pt x="83717" y="119980"/>
                    <a:pt x="83717" y="123877"/>
                  </a:cubicBezTo>
                  <a:cubicBezTo>
                    <a:pt x="83717" y="124586"/>
                    <a:pt x="84249" y="126357"/>
                    <a:pt x="86552" y="126357"/>
                  </a:cubicBezTo>
                  <a:cubicBezTo>
                    <a:pt x="91689" y="126357"/>
                    <a:pt x="104265" y="125648"/>
                    <a:pt x="109402" y="125648"/>
                  </a:cubicBezTo>
                  <a:cubicBezTo>
                    <a:pt x="112591" y="125648"/>
                    <a:pt x="116665" y="125826"/>
                    <a:pt x="119853" y="125826"/>
                  </a:cubicBezTo>
                  <a:cubicBezTo>
                    <a:pt x="123042" y="126003"/>
                    <a:pt x="126761" y="126357"/>
                    <a:pt x="129950" y="126357"/>
                  </a:cubicBezTo>
                  <a:cubicBezTo>
                    <a:pt x="132253" y="126357"/>
                    <a:pt x="133493" y="124940"/>
                    <a:pt x="133493" y="122637"/>
                  </a:cubicBezTo>
                  <a:cubicBezTo>
                    <a:pt x="133493" y="119980"/>
                    <a:pt x="131367" y="119980"/>
                    <a:pt x="128533" y="119980"/>
                  </a:cubicBezTo>
                  <a:cubicBezTo>
                    <a:pt x="118259" y="119980"/>
                    <a:pt x="117905" y="118563"/>
                    <a:pt x="117373" y="114312"/>
                  </a:cubicBezTo>
                  <a:lnTo>
                    <a:pt x="101785" y="5019"/>
                  </a:lnTo>
                  <a:cubicBezTo>
                    <a:pt x="101254" y="1299"/>
                    <a:pt x="100900" y="59"/>
                    <a:pt x="97534" y="59"/>
                  </a:cubicBezTo>
                  <a:cubicBezTo>
                    <a:pt x="94168" y="59"/>
                    <a:pt x="93106" y="1653"/>
                    <a:pt x="91511" y="4133"/>
                  </a:cubicBezTo>
                  <a:lnTo>
                    <a:pt x="26503" y="105101"/>
                  </a:lnTo>
                  <a:close/>
                  <a:moveTo>
                    <a:pt x="49885" y="79593"/>
                  </a:moveTo>
                  <a:lnTo>
                    <a:pt x="87083" y="21670"/>
                  </a:lnTo>
                  <a:lnTo>
                    <a:pt x="95408" y="79593"/>
                  </a:lnTo>
                  <a:lnTo>
                    <a:pt x="49885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8080D397-B476-45B8-AF4B-32F94E58FDEB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6010779" y="5543147"/>
              <a:ext cx="53672" cy="119212"/>
            </a:xfrm>
            <a:custGeom>
              <a:avLst/>
              <a:gdLst>
                <a:gd name="connsiteX0" fmla="*/ 49175 w 53672"/>
                <a:gd name="connsiteY0" fmla="*/ 6797 h 119212"/>
                <a:gd name="connsiteX1" fmla="*/ 42089 w 53672"/>
                <a:gd name="connsiteY1" fmla="*/ 65 h 119212"/>
                <a:gd name="connsiteX2" fmla="*/ 32170 w 53672"/>
                <a:gd name="connsiteY2" fmla="*/ 9808 h 119212"/>
                <a:gd name="connsiteX3" fmla="*/ 39255 w 53672"/>
                <a:gd name="connsiteY3" fmla="*/ 16539 h 119212"/>
                <a:gd name="connsiteX4" fmla="*/ 49175 w 53672"/>
                <a:gd name="connsiteY4" fmla="*/ 6797 h 119212"/>
                <a:gd name="connsiteX5" fmla="*/ 13039 w 53672"/>
                <a:gd name="connsiteY5" fmla="*/ 96781 h 119212"/>
                <a:gd name="connsiteX6" fmla="*/ 11445 w 53672"/>
                <a:gd name="connsiteY6" fmla="*/ 104221 h 119212"/>
                <a:gd name="connsiteX7" fmla="*/ 28273 w 53672"/>
                <a:gd name="connsiteY7" fmla="*/ 119278 h 119212"/>
                <a:gd name="connsiteX8" fmla="*/ 53780 w 53672"/>
                <a:gd name="connsiteY8" fmla="*/ 92176 h 119212"/>
                <a:gd name="connsiteX9" fmla="*/ 50946 w 53672"/>
                <a:gd name="connsiteY9" fmla="*/ 89873 h 119212"/>
                <a:gd name="connsiteX10" fmla="*/ 47581 w 53672"/>
                <a:gd name="connsiteY10" fmla="*/ 92884 h 119212"/>
                <a:gd name="connsiteX11" fmla="*/ 28804 w 53672"/>
                <a:gd name="connsiteY11" fmla="*/ 114318 h 119212"/>
                <a:gd name="connsiteX12" fmla="*/ 24376 w 53672"/>
                <a:gd name="connsiteY12" fmla="*/ 108118 h 119212"/>
                <a:gd name="connsiteX13" fmla="*/ 27210 w 53672"/>
                <a:gd name="connsiteY13" fmla="*/ 96781 h 119212"/>
                <a:gd name="connsiteX14" fmla="*/ 32878 w 53672"/>
                <a:gd name="connsiteY14" fmla="*/ 82611 h 119212"/>
                <a:gd name="connsiteX15" fmla="*/ 41558 w 53672"/>
                <a:gd name="connsiteY15" fmla="*/ 60114 h 119212"/>
                <a:gd name="connsiteX16" fmla="*/ 42621 w 53672"/>
                <a:gd name="connsiteY16" fmla="*/ 54446 h 119212"/>
                <a:gd name="connsiteX17" fmla="*/ 25793 w 53672"/>
                <a:gd name="connsiteY17" fmla="*/ 39389 h 119212"/>
                <a:gd name="connsiteX18" fmla="*/ 108 w 53672"/>
                <a:gd name="connsiteY18" fmla="*/ 66491 h 119212"/>
                <a:gd name="connsiteX19" fmla="*/ 3120 w 53672"/>
                <a:gd name="connsiteY19" fmla="*/ 68794 h 119212"/>
                <a:gd name="connsiteX20" fmla="*/ 6308 w 53672"/>
                <a:gd name="connsiteY20" fmla="*/ 65960 h 119212"/>
                <a:gd name="connsiteX21" fmla="*/ 25262 w 53672"/>
                <a:gd name="connsiteY21" fmla="*/ 44349 h 119212"/>
                <a:gd name="connsiteX22" fmla="*/ 29690 w 53672"/>
                <a:gd name="connsiteY22" fmla="*/ 50549 h 119212"/>
                <a:gd name="connsiteX23" fmla="*/ 24199 w 53672"/>
                <a:gd name="connsiteY23" fmla="*/ 68263 h 119212"/>
                <a:gd name="connsiteX24" fmla="*/ 13039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175" y="6797"/>
                  </a:moveTo>
                  <a:cubicBezTo>
                    <a:pt x="49175" y="3962"/>
                    <a:pt x="47049" y="65"/>
                    <a:pt x="42089" y="65"/>
                  </a:cubicBezTo>
                  <a:cubicBezTo>
                    <a:pt x="37307" y="65"/>
                    <a:pt x="32170" y="4671"/>
                    <a:pt x="32170" y="9808"/>
                  </a:cubicBezTo>
                  <a:cubicBezTo>
                    <a:pt x="32170" y="12819"/>
                    <a:pt x="34473" y="16539"/>
                    <a:pt x="39255" y="16539"/>
                  </a:cubicBezTo>
                  <a:cubicBezTo>
                    <a:pt x="44392" y="16539"/>
                    <a:pt x="49175" y="11579"/>
                    <a:pt x="49175" y="6797"/>
                  </a:cubicBezTo>
                  <a:close/>
                  <a:moveTo>
                    <a:pt x="13039" y="96781"/>
                  </a:moveTo>
                  <a:cubicBezTo>
                    <a:pt x="12331" y="99084"/>
                    <a:pt x="11445" y="101210"/>
                    <a:pt x="11445" y="104221"/>
                  </a:cubicBezTo>
                  <a:cubicBezTo>
                    <a:pt x="11445" y="112547"/>
                    <a:pt x="18530" y="119278"/>
                    <a:pt x="28273" y="119278"/>
                  </a:cubicBezTo>
                  <a:cubicBezTo>
                    <a:pt x="45986" y="119278"/>
                    <a:pt x="53780" y="94833"/>
                    <a:pt x="53780" y="92176"/>
                  </a:cubicBezTo>
                  <a:cubicBezTo>
                    <a:pt x="53780" y="89873"/>
                    <a:pt x="51478" y="89873"/>
                    <a:pt x="50946" y="89873"/>
                  </a:cubicBezTo>
                  <a:cubicBezTo>
                    <a:pt x="48466" y="89873"/>
                    <a:pt x="48289" y="90936"/>
                    <a:pt x="47581" y="92884"/>
                  </a:cubicBezTo>
                  <a:cubicBezTo>
                    <a:pt x="43507" y="107055"/>
                    <a:pt x="35713" y="114318"/>
                    <a:pt x="28804" y="114318"/>
                  </a:cubicBezTo>
                  <a:cubicBezTo>
                    <a:pt x="25262" y="114318"/>
                    <a:pt x="24376" y="112015"/>
                    <a:pt x="24376" y="108118"/>
                  </a:cubicBezTo>
                  <a:cubicBezTo>
                    <a:pt x="24376" y="104044"/>
                    <a:pt x="25616" y="100678"/>
                    <a:pt x="27210" y="96781"/>
                  </a:cubicBezTo>
                  <a:cubicBezTo>
                    <a:pt x="28981" y="91999"/>
                    <a:pt x="30930" y="87216"/>
                    <a:pt x="32878" y="82611"/>
                  </a:cubicBezTo>
                  <a:cubicBezTo>
                    <a:pt x="34473" y="78359"/>
                    <a:pt x="40850" y="62240"/>
                    <a:pt x="41558" y="60114"/>
                  </a:cubicBezTo>
                  <a:cubicBezTo>
                    <a:pt x="42089" y="58343"/>
                    <a:pt x="42621" y="56217"/>
                    <a:pt x="42621" y="54446"/>
                  </a:cubicBezTo>
                  <a:cubicBezTo>
                    <a:pt x="42621" y="46121"/>
                    <a:pt x="35535" y="39389"/>
                    <a:pt x="25793" y="39389"/>
                  </a:cubicBezTo>
                  <a:cubicBezTo>
                    <a:pt x="8257" y="39389"/>
                    <a:pt x="108" y="63480"/>
                    <a:pt x="108" y="66491"/>
                  </a:cubicBezTo>
                  <a:cubicBezTo>
                    <a:pt x="108" y="68794"/>
                    <a:pt x="2588" y="68794"/>
                    <a:pt x="3120" y="68794"/>
                  </a:cubicBezTo>
                  <a:cubicBezTo>
                    <a:pt x="5600" y="68794"/>
                    <a:pt x="5777" y="67908"/>
                    <a:pt x="6308" y="65960"/>
                  </a:cubicBezTo>
                  <a:cubicBezTo>
                    <a:pt x="10914" y="50726"/>
                    <a:pt x="18708" y="44349"/>
                    <a:pt x="25262" y="44349"/>
                  </a:cubicBezTo>
                  <a:cubicBezTo>
                    <a:pt x="28096" y="44349"/>
                    <a:pt x="29690" y="45766"/>
                    <a:pt x="29690" y="50549"/>
                  </a:cubicBezTo>
                  <a:cubicBezTo>
                    <a:pt x="29690" y="54623"/>
                    <a:pt x="28627" y="57280"/>
                    <a:pt x="24199" y="68263"/>
                  </a:cubicBezTo>
                  <a:lnTo>
                    <a:pt x="13039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9FAB8FFB-74E7-EC68-D310-226F104D085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6205506" y="5421887"/>
              <a:ext cx="253557" cy="172833"/>
            </a:xfrm>
            <a:custGeom>
              <a:avLst/>
              <a:gdLst>
                <a:gd name="connsiteX0" fmla="*/ 223813 w 253557"/>
                <a:gd name="connsiteY0" fmla="*/ 19548 h 172833"/>
                <a:gd name="connsiteX1" fmla="*/ 245575 w 253557"/>
                <a:gd name="connsiteY1" fmla="*/ 7907 h 172833"/>
                <a:gd name="connsiteX2" fmla="*/ 253673 w 253557"/>
                <a:gd name="connsiteY2" fmla="*/ 2846 h 172833"/>
                <a:gd name="connsiteX3" fmla="*/ 246841 w 253557"/>
                <a:gd name="connsiteY3" fmla="*/ 63 h 172833"/>
                <a:gd name="connsiteX4" fmla="*/ 213438 w 253557"/>
                <a:gd name="connsiteY4" fmla="*/ 63 h 172833"/>
                <a:gd name="connsiteX5" fmla="*/ 203569 w 253557"/>
                <a:gd name="connsiteY5" fmla="*/ 4871 h 172833"/>
                <a:gd name="connsiteX6" fmla="*/ 111205 w 253557"/>
                <a:gd name="connsiteY6" fmla="*/ 149110 h 172833"/>
                <a:gd name="connsiteX7" fmla="*/ 91467 w 253557"/>
                <a:gd name="connsiteY7" fmla="*/ 5883 h 172833"/>
                <a:gd name="connsiteX8" fmla="*/ 83623 w 253557"/>
                <a:gd name="connsiteY8" fmla="*/ 63 h 172833"/>
                <a:gd name="connsiteX9" fmla="*/ 48955 w 253557"/>
                <a:gd name="connsiteY9" fmla="*/ 63 h 172833"/>
                <a:gd name="connsiteX10" fmla="*/ 41363 w 253557"/>
                <a:gd name="connsiteY10" fmla="*/ 4871 h 172833"/>
                <a:gd name="connsiteX11" fmla="*/ 48702 w 253557"/>
                <a:gd name="connsiteY11" fmla="*/ 7907 h 172833"/>
                <a:gd name="connsiteX12" fmla="*/ 59583 w 253557"/>
                <a:gd name="connsiteY12" fmla="*/ 8413 h 172833"/>
                <a:gd name="connsiteX13" fmla="*/ 65150 w 253557"/>
                <a:gd name="connsiteY13" fmla="*/ 12462 h 172833"/>
                <a:gd name="connsiteX14" fmla="*/ 64138 w 253557"/>
                <a:gd name="connsiteY14" fmla="*/ 17270 h 172833"/>
                <a:gd name="connsiteX15" fmla="*/ 32000 w 253557"/>
                <a:gd name="connsiteY15" fmla="*/ 146073 h 172833"/>
                <a:gd name="connsiteX16" fmla="*/ 4671 w 253557"/>
                <a:gd name="connsiteY16" fmla="*/ 165052 h 172833"/>
                <a:gd name="connsiteX17" fmla="*/ 116 w 253557"/>
                <a:gd name="connsiteY17" fmla="*/ 169860 h 172833"/>
                <a:gd name="connsiteX18" fmla="*/ 3659 w 253557"/>
                <a:gd name="connsiteY18" fmla="*/ 172897 h 172833"/>
                <a:gd name="connsiteX19" fmla="*/ 28964 w 253557"/>
                <a:gd name="connsiteY19" fmla="*/ 172137 h 172833"/>
                <a:gd name="connsiteX20" fmla="*/ 55028 w 253557"/>
                <a:gd name="connsiteY20" fmla="*/ 172897 h 172833"/>
                <a:gd name="connsiteX21" fmla="*/ 59583 w 253557"/>
                <a:gd name="connsiteY21" fmla="*/ 167836 h 172833"/>
                <a:gd name="connsiteX22" fmla="*/ 55028 w 253557"/>
                <a:gd name="connsiteY22" fmla="*/ 165052 h 172833"/>
                <a:gd name="connsiteX23" fmla="*/ 37820 w 253557"/>
                <a:gd name="connsiteY23" fmla="*/ 153918 h 172833"/>
                <a:gd name="connsiteX24" fmla="*/ 38833 w 253557"/>
                <a:gd name="connsiteY24" fmla="*/ 148098 h 172833"/>
                <a:gd name="connsiteX25" fmla="*/ 73248 w 253557"/>
                <a:gd name="connsiteY25" fmla="*/ 10185 h 172833"/>
                <a:gd name="connsiteX26" fmla="*/ 73501 w 253557"/>
                <a:gd name="connsiteY26" fmla="*/ 10185 h 172833"/>
                <a:gd name="connsiteX27" fmla="*/ 95263 w 253557"/>
                <a:gd name="connsiteY27" fmla="*/ 167076 h 172833"/>
                <a:gd name="connsiteX28" fmla="*/ 99059 w 253557"/>
                <a:gd name="connsiteY28" fmla="*/ 172897 h 172833"/>
                <a:gd name="connsiteX29" fmla="*/ 104626 w 253557"/>
                <a:gd name="connsiteY29" fmla="*/ 168342 h 172833"/>
                <a:gd name="connsiteX30" fmla="*/ 206859 w 253557"/>
                <a:gd name="connsiteY30" fmla="*/ 8160 h 172833"/>
                <a:gd name="connsiteX31" fmla="*/ 207112 w 253557"/>
                <a:gd name="connsiteY31" fmla="*/ 8160 h 172833"/>
                <a:gd name="connsiteX32" fmla="*/ 170925 w 253557"/>
                <a:gd name="connsiteY32" fmla="*/ 153159 h 172833"/>
                <a:gd name="connsiteX33" fmla="*/ 147898 w 253557"/>
                <a:gd name="connsiteY33" fmla="*/ 165052 h 172833"/>
                <a:gd name="connsiteX34" fmla="*/ 140812 w 253557"/>
                <a:gd name="connsiteY34" fmla="*/ 169860 h 172833"/>
                <a:gd name="connsiteX35" fmla="*/ 144608 w 253557"/>
                <a:gd name="connsiteY35" fmla="*/ 172897 h 172833"/>
                <a:gd name="connsiteX36" fmla="*/ 175986 w 253557"/>
                <a:gd name="connsiteY36" fmla="*/ 172137 h 172833"/>
                <a:gd name="connsiteX37" fmla="*/ 207618 w 253557"/>
                <a:gd name="connsiteY37" fmla="*/ 172897 h 172833"/>
                <a:gd name="connsiteX38" fmla="*/ 212426 w 253557"/>
                <a:gd name="connsiteY38" fmla="*/ 167836 h 172833"/>
                <a:gd name="connsiteX39" fmla="*/ 205340 w 253557"/>
                <a:gd name="connsiteY39" fmla="*/ 165052 h 172833"/>
                <a:gd name="connsiteX40" fmla="*/ 188892 w 253557"/>
                <a:gd name="connsiteY40" fmla="*/ 160497 h 172833"/>
                <a:gd name="connsiteX41" fmla="*/ 190157 w 253557"/>
                <a:gd name="connsiteY41" fmla="*/ 154424 h 172833"/>
                <a:gd name="connsiteX42" fmla="*/ 223813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13" y="19548"/>
                  </a:moveTo>
                  <a:cubicBezTo>
                    <a:pt x="226090" y="10438"/>
                    <a:pt x="226597" y="7907"/>
                    <a:pt x="245575" y="7907"/>
                  </a:cubicBezTo>
                  <a:cubicBezTo>
                    <a:pt x="251396" y="7907"/>
                    <a:pt x="253673" y="7907"/>
                    <a:pt x="253673" y="2846"/>
                  </a:cubicBezTo>
                  <a:cubicBezTo>
                    <a:pt x="253673" y="63"/>
                    <a:pt x="251142" y="63"/>
                    <a:pt x="246841" y="63"/>
                  </a:cubicBezTo>
                  <a:lnTo>
                    <a:pt x="213438" y="63"/>
                  </a:lnTo>
                  <a:cubicBezTo>
                    <a:pt x="206859" y="63"/>
                    <a:pt x="206606" y="63"/>
                    <a:pt x="203569" y="4871"/>
                  </a:cubicBezTo>
                  <a:lnTo>
                    <a:pt x="111205" y="149110"/>
                  </a:lnTo>
                  <a:lnTo>
                    <a:pt x="91467" y="5883"/>
                  </a:lnTo>
                  <a:cubicBezTo>
                    <a:pt x="90708" y="63"/>
                    <a:pt x="90202" y="63"/>
                    <a:pt x="83623" y="63"/>
                  </a:cubicBezTo>
                  <a:lnTo>
                    <a:pt x="48955" y="63"/>
                  </a:lnTo>
                  <a:cubicBezTo>
                    <a:pt x="44147" y="63"/>
                    <a:pt x="41363" y="63"/>
                    <a:pt x="41363" y="4871"/>
                  </a:cubicBezTo>
                  <a:cubicBezTo>
                    <a:pt x="41363" y="7907"/>
                    <a:pt x="43641" y="7907"/>
                    <a:pt x="48702" y="7907"/>
                  </a:cubicBezTo>
                  <a:cubicBezTo>
                    <a:pt x="51991" y="7907"/>
                    <a:pt x="56546" y="8160"/>
                    <a:pt x="59583" y="8413"/>
                  </a:cubicBezTo>
                  <a:cubicBezTo>
                    <a:pt x="63632" y="8920"/>
                    <a:pt x="65150" y="9679"/>
                    <a:pt x="65150" y="12462"/>
                  </a:cubicBezTo>
                  <a:cubicBezTo>
                    <a:pt x="65150" y="13474"/>
                    <a:pt x="64897" y="14234"/>
                    <a:pt x="64138" y="17270"/>
                  </a:cubicBezTo>
                  <a:lnTo>
                    <a:pt x="32000" y="146073"/>
                  </a:lnTo>
                  <a:cubicBezTo>
                    <a:pt x="29470" y="156195"/>
                    <a:pt x="25168" y="164293"/>
                    <a:pt x="4671" y="165052"/>
                  </a:cubicBezTo>
                  <a:cubicBezTo>
                    <a:pt x="3406" y="165052"/>
                    <a:pt x="116" y="165305"/>
                    <a:pt x="116" y="169860"/>
                  </a:cubicBezTo>
                  <a:cubicBezTo>
                    <a:pt x="116" y="172137"/>
                    <a:pt x="1634" y="172897"/>
                    <a:pt x="3659" y="172897"/>
                  </a:cubicBezTo>
                  <a:cubicBezTo>
                    <a:pt x="11756" y="172897"/>
                    <a:pt x="20613" y="172137"/>
                    <a:pt x="28964" y="172137"/>
                  </a:cubicBezTo>
                  <a:cubicBezTo>
                    <a:pt x="37567" y="172137"/>
                    <a:pt x="46677" y="172897"/>
                    <a:pt x="55028" y="172897"/>
                  </a:cubicBezTo>
                  <a:cubicBezTo>
                    <a:pt x="56293" y="172897"/>
                    <a:pt x="59583" y="172897"/>
                    <a:pt x="59583" y="167836"/>
                  </a:cubicBezTo>
                  <a:cubicBezTo>
                    <a:pt x="59583" y="165052"/>
                    <a:pt x="56799" y="165052"/>
                    <a:pt x="55028" y="165052"/>
                  </a:cubicBezTo>
                  <a:cubicBezTo>
                    <a:pt x="40604" y="164799"/>
                    <a:pt x="37820" y="159738"/>
                    <a:pt x="37820" y="153918"/>
                  </a:cubicBezTo>
                  <a:cubicBezTo>
                    <a:pt x="37820" y="152146"/>
                    <a:pt x="38074" y="150881"/>
                    <a:pt x="38833" y="148098"/>
                  </a:cubicBezTo>
                  <a:lnTo>
                    <a:pt x="73248" y="10185"/>
                  </a:lnTo>
                  <a:lnTo>
                    <a:pt x="73501" y="10185"/>
                  </a:lnTo>
                  <a:lnTo>
                    <a:pt x="95263" y="167076"/>
                  </a:lnTo>
                  <a:cubicBezTo>
                    <a:pt x="95769" y="170113"/>
                    <a:pt x="96022" y="172897"/>
                    <a:pt x="99059" y="172897"/>
                  </a:cubicBezTo>
                  <a:cubicBezTo>
                    <a:pt x="101842" y="172897"/>
                    <a:pt x="103361" y="170113"/>
                    <a:pt x="104626" y="168342"/>
                  </a:cubicBezTo>
                  <a:lnTo>
                    <a:pt x="206859" y="8160"/>
                  </a:lnTo>
                  <a:lnTo>
                    <a:pt x="207112" y="8160"/>
                  </a:lnTo>
                  <a:lnTo>
                    <a:pt x="170925" y="153159"/>
                  </a:lnTo>
                  <a:cubicBezTo>
                    <a:pt x="168395" y="163028"/>
                    <a:pt x="167889" y="165052"/>
                    <a:pt x="147898" y="165052"/>
                  </a:cubicBezTo>
                  <a:cubicBezTo>
                    <a:pt x="143596" y="165052"/>
                    <a:pt x="140812" y="165052"/>
                    <a:pt x="140812" y="169860"/>
                  </a:cubicBezTo>
                  <a:cubicBezTo>
                    <a:pt x="140812" y="172897"/>
                    <a:pt x="143849" y="172897"/>
                    <a:pt x="144608" y="172897"/>
                  </a:cubicBezTo>
                  <a:cubicBezTo>
                    <a:pt x="151693" y="172897"/>
                    <a:pt x="168901" y="172137"/>
                    <a:pt x="175986" y="172137"/>
                  </a:cubicBezTo>
                  <a:cubicBezTo>
                    <a:pt x="186361" y="172137"/>
                    <a:pt x="197243" y="172897"/>
                    <a:pt x="207618" y="172897"/>
                  </a:cubicBezTo>
                  <a:cubicBezTo>
                    <a:pt x="209136" y="172897"/>
                    <a:pt x="212426" y="172897"/>
                    <a:pt x="212426" y="167836"/>
                  </a:cubicBezTo>
                  <a:cubicBezTo>
                    <a:pt x="212426" y="165052"/>
                    <a:pt x="210148" y="165052"/>
                    <a:pt x="205340" y="165052"/>
                  </a:cubicBezTo>
                  <a:cubicBezTo>
                    <a:pt x="195977" y="165052"/>
                    <a:pt x="188892" y="165052"/>
                    <a:pt x="188892" y="160497"/>
                  </a:cubicBezTo>
                  <a:cubicBezTo>
                    <a:pt x="188892" y="159485"/>
                    <a:pt x="188892" y="158979"/>
                    <a:pt x="190157" y="154424"/>
                  </a:cubicBezTo>
                  <a:lnTo>
                    <a:pt x="223813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74A111FB-8AB6-5159-F2AB-5F0E2667F54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6480716" y="5381907"/>
              <a:ext cx="135508" cy="120983"/>
            </a:xfrm>
            <a:custGeom>
              <a:avLst/>
              <a:gdLst>
                <a:gd name="connsiteX0" fmla="*/ 21029 w 135508"/>
                <a:gd name="connsiteY0" fmla="*/ 107226 h 120983"/>
                <a:gd name="connsiteX1" fmla="*/ 5441 w 135508"/>
                <a:gd name="connsiteY1" fmla="*/ 114666 h 120983"/>
                <a:gd name="connsiteX2" fmla="*/ 127 w 135508"/>
                <a:gd name="connsiteY2" fmla="*/ 118386 h 120983"/>
                <a:gd name="connsiteX3" fmla="*/ 5441 w 135508"/>
                <a:gd name="connsiteY3" fmla="*/ 121043 h 120983"/>
                <a:gd name="connsiteX4" fmla="*/ 73992 w 135508"/>
                <a:gd name="connsiteY4" fmla="*/ 121043 h 120983"/>
                <a:gd name="connsiteX5" fmla="*/ 126602 w 135508"/>
                <a:gd name="connsiteY5" fmla="*/ 83136 h 120983"/>
                <a:gd name="connsiteX6" fmla="*/ 96311 w 135508"/>
                <a:gd name="connsiteY6" fmla="*/ 57805 h 120983"/>
                <a:gd name="connsiteX7" fmla="*/ 135635 w 135508"/>
                <a:gd name="connsiteY7" fmla="*/ 25212 h 120983"/>
                <a:gd name="connsiteX8" fmla="*/ 98968 w 135508"/>
                <a:gd name="connsiteY8" fmla="*/ 59 h 120983"/>
                <a:gd name="connsiteX9" fmla="*/ 34491 w 135508"/>
                <a:gd name="connsiteY9" fmla="*/ 59 h 120983"/>
                <a:gd name="connsiteX10" fmla="*/ 28823 w 135508"/>
                <a:gd name="connsiteY10" fmla="*/ 3956 h 120983"/>
                <a:gd name="connsiteX11" fmla="*/ 34491 w 135508"/>
                <a:gd name="connsiteY11" fmla="*/ 6436 h 120983"/>
                <a:gd name="connsiteX12" fmla="*/ 41222 w 135508"/>
                <a:gd name="connsiteY12" fmla="*/ 6790 h 120983"/>
                <a:gd name="connsiteX13" fmla="*/ 45296 w 135508"/>
                <a:gd name="connsiteY13" fmla="*/ 9270 h 120983"/>
                <a:gd name="connsiteX14" fmla="*/ 44588 w 135508"/>
                <a:gd name="connsiteY14" fmla="*/ 13167 h 120983"/>
                <a:gd name="connsiteX15" fmla="*/ 21029 w 135508"/>
                <a:gd name="connsiteY15" fmla="*/ 107226 h 120983"/>
                <a:gd name="connsiteX16" fmla="*/ 49370 w 135508"/>
                <a:gd name="connsiteY16" fmla="*/ 55680 h 120983"/>
                <a:gd name="connsiteX17" fmla="*/ 60176 w 135508"/>
                <a:gd name="connsiteY17" fmla="*/ 12459 h 120983"/>
                <a:gd name="connsiteX18" fmla="*/ 69210 w 135508"/>
                <a:gd name="connsiteY18" fmla="*/ 6436 h 120983"/>
                <a:gd name="connsiteX19" fmla="*/ 96134 w 135508"/>
                <a:gd name="connsiteY19" fmla="*/ 6436 h 120983"/>
                <a:gd name="connsiteX20" fmla="*/ 118276 w 135508"/>
                <a:gd name="connsiteY20" fmla="*/ 25035 h 120983"/>
                <a:gd name="connsiteX21" fmla="*/ 78421 w 135508"/>
                <a:gd name="connsiteY21" fmla="*/ 55680 h 120983"/>
                <a:gd name="connsiteX22" fmla="*/ 49370 w 135508"/>
                <a:gd name="connsiteY22" fmla="*/ 55680 h 120983"/>
                <a:gd name="connsiteX23" fmla="*/ 40868 w 135508"/>
                <a:gd name="connsiteY23" fmla="*/ 114666 h 120983"/>
                <a:gd name="connsiteX24" fmla="*/ 35200 w 135508"/>
                <a:gd name="connsiteY24" fmla="*/ 112895 h 120983"/>
                <a:gd name="connsiteX25" fmla="*/ 35908 w 135508"/>
                <a:gd name="connsiteY25" fmla="*/ 109175 h 120983"/>
                <a:gd name="connsiteX26" fmla="*/ 48130 w 135508"/>
                <a:gd name="connsiteY26" fmla="*/ 60640 h 120983"/>
                <a:gd name="connsiteX27" fmla="*/ 85683 w 135508"/>
                <a:gd name="connsiteY27" fmla="*/ 60640 h 120983"/>
                <a:gd name="connsiteX28" fmla="*/ 108711 w 135508"/>
                <a:gd name="connsiteY28" fmla="*/ 81896 h 120983"/>
                <a:gd name="connsiteX29" fmla="*/ 69387 w 135508"/>
                <a:gd name="connsiteY29" fmla="*/ 114666 h 120983"/>
                <a:gd name="connsiteX30" fmla="*/ 40868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029" y="107226"/>
                  </a:moveTo>
                  <a:cubicBezTo>
                    <a:pt x="19434" y="113249"/>
                    <a:pt x="19080" y="114666"/>
                    <a:pt x="5441" y="114666"/>
                  </a:cubicBezTo>
                  <a:cubicBezTo>
                    <a:pt x="2429" y="114666"/>
                    <a:pt x="127" y="114666"/>
                    <a:pt x="127" y="118386"/>
                  </a:cubicBezTo>
                  <a:cubicBezTo>
                    <a:pt x="127" y="121043"/>
                    <a:pt x="2252" y="121043"/>
                    <a:pt x="5441" y="121043"/>
                  </a:cubicBezTo>
                  <a:lnTo>
                    <a:pt x="73992" y="121043"/>
                  </a:lnTo>
                  <a:cubicBezTo>
                    <a:pt x="103751" y="121043"/>
                    <a:pt x="126602" y="100672"/>
                    <a:pt x="126602" y="83136"/>
                  </a:cubicBezTo>
                  <a:cubicBezTo>
                    <a:pt x="126602" y="70559"/>
                    <a:pt x="115088" y="59754"/>
                    <a:pt x="96311" y="57805"/>
                  </a:cubicBezTo>
                  <a:cubicBezTo>
                    <a:pt x="117745" y="53908"/>
                    <a:pt x="135635" y="40446"/>
                    <a:pt x="135635" y="25212"/>
                  </a:cubicBezTo>
                  <a:cubicBezTo>
                    <a:pt x="135635" y="11750"/>
                    <a:pt x="121996" y="59"/>
                    <a:pt x="98968" y="59"/>
                  </a:cubicBezTo>
                  <a:lnTo>
                    <a:pt x="34491" y="59"/>
                  </a:lnTo>
                  <a:cubicBezTo>
                    <a:pt x="31125" y="59"/>
                    <a:pt x="28823" y="59"/>
                    <a:pt x="28823" y="3956"/>
                  </a:cubicBezTo>
                  <a:cubicBezTo>
                    <a:pt x="28823" y="6436"/>
                    <a:pt x="30948" y="6436"/>
                    <a:pt x="34491" y="6436"/>
                  </a:cubicBezTo>
                  <a:cubicBezTo>
                    <a:pt x="34668" y="6436"/>
                    <a:pt x="38034" y="6436"/>
                    <a:pt x="41222" y="6790"/>
                  </a:cubicBezTo>
                  <a:cubicBezTo>
                    <a:pt x="44942" y="7145"/>
                    <a:pt x="45296" y="7499"/>
                    <a:pt x="45296" y="9270"/>
                  </a:cubicBezTo>
                  <a:cubicBezTo>
                    <a:pt x="45296" y="9624"/>
                    <a:pt x="45296" y="10510"/>
                    <a:pt x="44588" y="13167"/>
                  </a:cubicBezTo>
                  <a:lnTo>
                    <a:pt x="21029" y="107226"/>
                  </a:lnTo>
                  <a:close/>
                  <a:moveTo>
                    <a:pt x="49370" y="55680"/>
                  </a:moveTo>
                  <a:lnTo>
                    <a:pt x="60176" y="12459"/>
                  </a:lnTo>
                  <a:cubicBezTo>
                    <a:pt x="61593" y="6967"/>
                    <a:pt x="61770" y="6436"/>
                    <a:pt x="69210" y="6436"/>
                  </a:cubicBezTo>
                  <a:lnTo>
                    <a:pt x="96134" y="6436"/>
                  </a:lnTo>
                  <a:cubicBezTo>
                    <a:pt x="114202" y="6436"/>
                    <a:pt x="118276" y="18304"/>
                    <a:pt x="118276" y="25035"/>
                  </a:cubicBezTo>
                  <a:cubicBezTo>
                    <a:pt x="118276" y="39383"/>
                    <a:pt x="102157" y="55680"/>
                    <a:pt x="78421" y="55680"/>
                  </a:cubicBezTo>
                  <a:lnTo>
                    <a:pt x="49370" y="55680"/>
                  </a:lnTo>
                  <a:close/>
                  <a:moveTo>
                    <a:pt x="40868" y="114666"/>
                  </a:moveTo>
                  <a:cubicBezTo>
                    <a:pt x="35377" y="114666"/>
                    <a:pt x="35200" y="114489"/>
                    <a:pt x="35200" y="112895"/>
                  </a:cubicBezTo>
                  <a:cubicBezTo>
                    <a:pt x="35200" y="112717"/>
                    <a:pt x="35200" y="111832"/>
                    <a:pt x="35908" y="109175"/>
                  </a:cubicBezTo>
                  <a:lnTo>
                    <a:pt x="48130" y="60640"/>
                  </a:lnTo>
                  <a:lnTo>
                    <a:pt x="85683" y="60640"/>
                  </a:lnTo>
                  <a:cubicBezTo>
                    <a:pt x="102334" y="60640"/>
                    <a:pt x="108711" y="71622"/>
                    <a:pt x="108711" y="81896"/>
                  </a:cubicBezTo>
                  <a:cubicBezTo>
                    <a:pt x="108711" y="99432"/>
                    <a:pt x="90820" y="114666"/>
                    <a:pt x="69387" y="114666"/>
                  </a:cubicBezTo>
                  <a:lnTo>
                    <a:pt x="40868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8F728537-9803-A60B-D0EA-4E156A466F35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6440373" y="5543147"/>
              <a:ext cx="77762" cy="153576"/>
            </a:xfrm>
            <a:custGeom>
              <a:avLst/>
              <a:gdLst>
                <a:gd name="connsiteX0" fmla="*/ 77888 w 77762"/>
                <a:gd name="connsiteY0" fmla="*/ 6797 h 153576"/>
                <a:gd name="connsiteX1" fmla="*/ 70803 w 77762"/>
                <a:gd name="connsiteY1" fmla="*/ 65 h 153576"/>
                <a:gd name="connsiteX2" fmla="*/ 60883 w 77762"/>
                <a:gd name="connsiteY2" fmla="*/ 9808 h 153576"/>
                <a:gd name="connsiteX3" fmla="*/ 67969 w 77762"/>
                <a:gd name="connsiteY3" fmla="*/ 16539 h 153576"/>
                <a:gd name="connsiteX4" fmla="*/ 77888 w 77762"/>
                <a:gd name="connsiteY4" fmla="*/ 6797 h 153576"/>
                <a:gd name="connsiteX5" fmla="*/ 40335 w 77762"/>
                <a:gd name="connsiteY5" fmla="*/ 126186 h 153576"/>
                <a:gd name="connsiteX6" fmla="*/ 17485 w 77762"/>
                <a:gd name="connsiteY6" fmla="*/ 148682 h 153576"/>
                <a:gd name="connsiteX7" fmla="*/ 11108 w 77762"/>
                <a:gd name="connsiteY7" fmla="*/ 147619 h 153576"/>
                <a:gd name="connsiteX8" fmla="*/ 17131 w 77762"/>
                <a:gd name="connsiteY8" fmla="*/ 138586 h 153576"/>
                <a:gd name="connsiteX9" fmla="*/ 10222 w 77762"/>
                <a:gd name="connsiteY9" fmla="*/ 132031 h 153576"/>
                <a:gd name="connsiteX10" fmla="*/ 126 w 77762"/>
                <a:gd name="connsiteY10" fmla="*/ 142483 h 153576"/>
                <a:gd name="connsiteX11" fmla="*/ 17662 w 77762"/>
                <a:gd name="connsiteY11" fmla="*/ 153642 h 153576"/>
                <a:gd name="connsiteX12" fmla="*/ 54506 w 77762"/>
                <a:gd name="connsiteY12" fmla="*/ 125655 h 153576"/>
                <a:gd name="connsiteX13" fmla="*/ 70448 w 77762"/>
                <a:gd name="connsiteY13" fmla="*/ 62240 h 153576"/>
                <a:gd name="connsiteX14" fmla="*/ 71334 w 77762"/>
                <a:gd name="connsiteY14" fmla="*/ 56040 h 153576"/>
                <a:gd name="connsiteX15" fmla="*/ 52381 w 77762"/>
                <a:gd name="connsiteY15" fmla="*/ 39389 h 153576"/>
                <a:gd name="connsiteX16" fmla="*/ 21382 w 77762"/>
                <a:gd name="connsiteY16" fmla="*/ 66491 h 153576"/>
                <a:gd name="connsiteX17" fmla="*/ 24393 w 77762"/>
                <a:gd name="connsiteY17" fmla="*/ 68794 h 153576"/>
                <a:gd name="connsiteX18" fmla="*/ 27936 w 77762"/>
                <a:gd name="connsiteY18" fmla="*/ 65606 h 153576"/>
                <a:gd name="connsiteX19" fmla="*/ 51849 w 77762"/>
                <a:gd name="connsiteY19" fmla="*/ 44349 h 153576"/>
                <a:gd name="connsiteX20" fmla="*/ 57872 w 77762"/>
                <a:gd name="connsiteY20" fmla="*/ 53029 h 153576"/>
                <a:gd name="connsiteX21" fmla="*/ 57340 w 77762"/>
                <a:gd name="connsiteY21" fmla="*/ 58343 h 153576"/>
                <a:gd name="connsiteX22" fmla="*/ 40335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7888" y="6797"/>
                  </a:moveTo>
                  <a:cubicBezTo>
                    <a:pt x="77888" y="3785"/>
                    <a:pt x="75585" y="65"/>
                    <a:pt x="70803" y="65"/>
                  </a:cubicBezTo>
                  <a:cubicBezTo>
                    <a:pt x="65666" y="65"/>
                    <a:pt x="60883" y="5025"/>
                    <a:pt x="60883" y="9808"/>
                  </a:cubicBezTo>
                  <a:cubicBezTo>
                    <a:pt x="60883" y="12642"/>
                    <a:pt x="63009" y="16539"/>
                    <a:pt x="67969" y="16539"/>
                  </a:cubicBezTo>
                  <a:cubicBezTo>
                    <a:pt x="72751" y="16539"/>
                    <a:pt x="77888" y="11933"/>
                    <a:pt x="77888" y="6797"/>
                  </a:cubicBezTo>
                  <a:close/>
                  <a:moveTo>
                    <a:pt x="40335" y="126186"/>
                  </a:moveTo>
                  <a:cubicBezTo>
                    <a:pt x="37324" y="138408"/>
                    <a:pt x="27936" y="148682"/>
                    <a:pt x="17485" y="148682"/>
                  </a:cubicBezTo>
                  <a:cubicBezTo>
                    <a:pt x="15182" y="148682"/>
                    <a:pt x="13056" y="148328"/>
                    <a:pt x="11108" y="147619"/>
                  </a:cubicBezTo>
                  <a:cubicBezTo>
                    <a:pt x="15714" y="145494"/>
                    <a:pt x="17131" y="141243"/>
                    <a:pt x="17131" y="138586"/>
                  </a:cubicBezTo>
                  <a:cubicBezTo>
                    <a:pt x="17131" y="134334"/>
                    <a:pt x="13765" y="132031"/>
                    <a:pt x="10222" y="132031"/>
                  </a:cubicBezTo>
                  <a:cubicBezTo>
                    <a:pt x="4731" y="132031"/>
                    <a:pt x="126" y="136814"/>
                    <a:pt x="126" y="142483"/>
                  </a:cubicBezTo>
                  <a:cubicBezTo>
                    <a:pt x="126" y="149214"/>
                    <a:pt x="7034" y="153642"/>
                    <a:pt x="17662" y="153642"/>
                  </a:cubicBezTo>
                  <a:cubicBezTo>
                    <a:pt x="28290" y="153642"/>
                    <a:pt x="49015" y="147265"/>
                    <a:pt x="54506" y="125655"/>
                  </a:cubicBezTo>
                  <a:lnTo>
                    <a:pt x="70448" y="62240"/>
                  </a:lnTo>
                  <a:cubicBezTo>
                    <a:pt x="70980" y="60292"/>
                    <a:pt x="71334" y="58697"/>
                    <a:pt x="71334" y="56040"/>
                  </a:cubicBezTo>
                  <a:cubicBezTo>
                    <a:pt x="71334" y="46298"/>
                    <a:pt x="63009" y="39389"/>
                    <a:pt x="52381" y="39389"/>
                  </a:cubicBezTo>
                  <a:cubicBezTo>
                    <a:pt x="32719" y="39389"/>
                    <a:pt x="21382" y="64011"/>
                    <a:pt x="21382" y="66491"/>
                  </a:cubicBezTo>
                  <a:cubicBezTo>
                    <a:pt x="21382" y="68794"/>
                    <a:pt x="23862" y="68794"/>
                    <a:pt x="24393" y="68794"/>
                  </a:cubicBezTo>
                  <a:cubicBezTo>
                    <a:pt x="26519" y="68794"/>
                    <a:pt x="26696" y="68263"/>
                    <a:pt x="27936" y="65606"/>
                  </a:cubicBezTo>
                  <a:cubicBezTo>
                    <a:pt x="32364" y="55332"/>
                    <a:pt x="41575" y="44349"/>
                    <a:pt x="51849" y="44349"/>
                  </a:cubicBezTo>
                  <a:cubicBezTo>
                    <a:pt x="56278" y="44349"/>
                    <a:pt x="57872" y="47361"/>
                    <a:pt x="57872" y="53029"/>
                  </a:cubicBezTo>
                  <a:cubicBezTo>
                    <a:pt x="57872" y="54977"/>
                    <a:pt x="57518" y="57457"/>
                    <a:pt x="57340" y="58343"/>
                  </a:cubicBezTo>
                  <a:lnTo>
                    <a:pt x="40335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15A8E2DA-063B-05D3-4236-F31D6FFCDF9A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6726598" y="5501851"/>
              <a:ext cx="168278" cy="59213"/>
            </a:xfrm>
            <a:custGeom>
              <a:avLst/>
              <a:gdLst>
                <a:gd name="connsiteX0" fmla="*/ 159811 w 168278"/>
                <a:gd name="connsiteY0" fmla="*/ 10185 h 59213"/>
                <a:gd name="connsiteX1" fmla="*/ 168415 w 168278"/>
                <a:gd name="connsiteY1" fmla="*/ 5124 h 59213"/>
                <a:gd name="connsiteX2" fmla="*/ 160065 w 168278"/>
                <a:gd name="connsiteY2" fmla="*/ 63 h 59213"/>
                <a:gd name="connsiteX3" fmla="*/ 8487 w 168278"/>
                <a:gd name="connsiteY3" fmla="*/ 63 h 59213"/>
                <a:gd name="connsiteX4" fmla="*/ 136 w 168278"/>
                <a:gd name="connsiteY4" fmla="*/ 5124 h 59213"/>
                <a:gd name="connsiteX5" fmla="*/ 8740 w 168278"/>
                <a:gd name="connsiteY5" fmla="*/ 10185 h 59213"/>
                <a:gd name="connsiteX6" fmla="*/ 159811 w 168278"/>
                <a:gd name="connsiteY6" fmla="*/ 10185 h 59213"/>
                <a:gd name="connsiteX7" fmla="*/ 160065 w 168278"/>
                <a:gd name="connsiteY7" fmla="*/ 59277 h 59213"/>
                <a:gd name="connsiteX8" fmla="*/ 168415 w 168278"/>
                <a:gd name="connsiteY8" fmla="*/ 54216 h 59213"/>
                <a:gd name="connsiteX9" fmla="*/ 159811 w 168278"/>
                <a:gd name="connsiteY9" fmla="*/ 49155 h 59213"/>
                <a:gd name="connsiteX10" fmla="*/ 8740 w 168278"/>
                <a:gd name="connsiteY10" fmla="*/ 49155 h 59213"/>
                <a:gd name="connsiteX11" fmla="*/ 136 w 168278"/>
                <a:gd name="connsiteY11" fmla="*/ 54216 h 59213"/>
                <a:gd name="connsiteX12" fmla="*/ 8487 w 168278"/>
                <a:gd name="connsiteY12" fmla="*/ 59277 h 59213"/>
                <a:gd name="connsiteX13" fmla="*/ 160065 w 168278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11" y="10185"/>
                  </a:moveTo>
                  <a:cubicBezTo>
                    <a:pt x="163607" y="10185"/>
                    <a:pt x="168415" y="10185"/>
                    <a:pt x="168415" y="5124"/>
                  </a:cubicBezTo>
                  <a:cubicBezTo>
                    <a:pt x="168415" y="63"/>
                    <a:pt x="163607" y="63"/>
                    <a:pt x="160065" y="63"/>
                  </a:cubicBezTo>
                  <a:lnTo>
                    <a:pt x="8487" y="63"/>
                  </a:lnTo>
                  <a:cubicBezTo>
                    <a:pt x="4944" y="63"/>
                    <a:pt x="136" y="63"/>
                    <a:pt x="136" y="5124"/>
                  </a:cubicBezTo>
                  <a:cubicBezTo>
                    <a:pt x="136" y="10185"/>
                    <a:pt x="4944" y="10185"/>
                    <a:pt x="8740" y="10185"/>
                  </a:cubicBezTo>
                  <a:lnTo>
                    <a:pt x="159811" y="10185"/>
                  </a:lnTo>
                  <a:close/>
                  <a:moveTo>
                    <a:pt x="160065" y="59277"/>
                  </a:moveTo>
                  <a:cubicBezTo>
                    <a:pt x="163607" y="59277"/>
                    <a:pt x="168415" y="59277"/>
                    <a:pt x="168415" y="54216"/>
                  </a:cubicBezTo>
                  <a:cubicBezTo>
                    <a:pt x="168415" y="49155"/>
                    <a:pt x="163607" y="49155"/>
                    <a:pt x="159811" y="49155"/>
                  </a:cubicBezTo>
                  <a:lnTo>
                    <a:pt x="8740" y="49155"/>
                  </a:lnTo>
                  <a:cubicBezTo>
                    <a:pt x="4944" y="49155"/>
                    <a:pt x="136" y="49155"/>
                    <a:pt x="136" y="54216"/>
                  </a:cubicBezTo>
                  <a:cubicBezTo>
                    <a:pt x="136" y="59277"/>
                    <a:pt x="4944" y="59277"/>
                    <a:pt x="8487" y="59277"/>
                  </a:cubicBezTo>
                  <a:lnTo>
                    <a:pt x="160065" y="59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5ED2DDE6-C8D2-5395-63F5-B700A3978DF2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6989404" y="5421887"/>
              <a:ext cx="213068" cy="172833"/>
            </a:xfrm>
            <a:custGeom>
              <a:avLst/>
              <a:gdLst>
                <a:gd name="connsiteX0" fmla="*/ 183356 w 213068"/>
                <a:gd name="connsiteY0" fmla="*/ 19548 h 172833"/>
                <a:gd name="connsiteX1" fmla="*/ 204612 w 213068"/>
                <a:gd name="connsiteY1" fmla="*/ 7907 h 172833"/>
                <a:gd name="connsiteX2" fmla="*/ 213216 w 213068"/>
                <a:gd name="connsiteY2" fmla="*/ 2846 h 172833"/>
                <a:gd name="connsiteX3" fmla="*/ 209673 w 213068"/>
                <a:gd name="connsiteY3" fmla="*/ 63 h 172833"/>
                <a:gd name="connsiteX4" fmla="*/ 177282 w 213068"/>
                <a:gd name="connsiteY4" fmla="*/ 822 h 172833"/>
                <a:gd name="connsiteX5" fmla="*/ 144639 w 213068"/>
                <a:gd name="connsiteY5" fmla="*/ 63 h 172833"/>
                <a:gd name="connsiteX6" fmla="*/ 139831 w 213068"/>
                <a:gd name="connsiteY6" fmla="*/ 5124 h 172833"/>
                <a:gd name="connsiteX7" fmla="*/ 146916 w 213068"/>
                <a:gd name="connsiteY7" fmla="*/ 7907 h 172833"/>
                <a:gd name="connsiteX8" fmla="*/ 156532 w 213068"/>
                <a:gd name="connsiteY8" fmla="*/ 8413 h 172833"/>
                <a:gd name="connsiteX9" fmla="*/ 163365 w 213068"/>
                <a:gd name="connsiteY9" fmla="*/ 12462 h 172833"/>
                <a:gd name="connsiteX10" fmla="*/ 162352 w 213068"/>
                <a:gd name="connsiteY10" fmla="*/ 17270 h 172833"/>
                <a:gd name="connsiteX11" fmla="*/ 147169 w 213068"/>
                <a:gd name="connsiteY11" fmla="*/ 79015 h 172833"/>
                <a:gd name="connsiteX12" fmla="*/ 69989 w 213068"/>
                <a:gd name="connsiteY12" fmla="*/ 79015 h 172833"/>
                <a:gd name="connsiteX13" fmla="*/ 84919 w 213068"/>
                <a:gd name="connsiteY13" fmla="*/ 19548 h 172833"/>
                <a:gd name="connsiteX14" fmla="*/ 106175 w 213068"/>
                <a:gd name="connsiteY14" fmla="*/ 7907 h 172833"/>
                <a:gd name="connsiteX15" fmla="*/ 114779 w 213068"/>
                <a:gd name="connsiteY15" fmla="*/ 2846 h 172833"/>
                <a:gd name="connsiteX16" fmla="*/ 111236 w 213068"/>
                <a:gd name="connsiteY16" fmla="*/ 63 h 172833"/>
                <a:gd name="connsiteX17" fmla="*/ 78846 w 213068"/>
                <a:gd name="connsiteY17" fmla="*/ 822 h 172833"/>
                <a:gd name="connsiteX18" fmla="*/ 46202 w 213068"/>
                <a:gd name="connsiteY18" fmla="*/ 63 h 172833"/>
                <a:gd name="connsiteX19" fmla="*/ 41394 w 213068"/>
                <a:gd name="connsiteY19" fmla="*/ 5124 h 172833"/>
                <a:gd name="connsiteX20" fmla="*/ 48480 w 213068"/>
                <a:gd name="connsiteY20" fmla="*/ 7907 h 172833"/>
                <a:gd name="connsiteX21" fmla="*/ 58095 w 213068"/>
                <a:gd name="connsiteY21" fmla="*/ 8413 h 172833"/>
                <a:gd name="connsiteX22" fmla="*/ 64928 w 213068"/>
                <a:gd name="connsiteY22" fmla="*/ 12462 h 172833"/>
                <a:gd name="connsiteX23" fmla="*/ 63916 w 213068"/>
                <a:gd name="connsiteY23" fmla="*/ 17270 h 172833"/>
                <a:gd name="connsiteX24" fmla="*/ 30007 w 213068"/>
                <a:gd name="connsiteY24" fmla="*/ 153159 h 172833"/>
                <a:gd name="connsiteX25" fmla="*/ 6979 w 213068"/>
                <a:gd name="connsiteY25" fmla="*/ 165052 h 172833"/>
                <a:gd name="connsiteX26" fmla="*/ 147 w 213068"/>
                <a:gd name="connsiteY26" fmla="*/ 170113 h 172833"/>
                <a:gd name="connsiteX27" fmla="*/ 3690 w 213068"/>
                <a:gd name="connsiteY27" fmla="*/ 172897 h 172833"/>
                <a:gd name="connsiteX28" fmla="*/ 35827 w 213068"/>
                <a:gd name="connsiteY28" fmla="*/ 172137 h 172833"/>
                <a:gd name="connsiteX29" fmla="*/ 52022 w 213068"/>
                <a:gd name="connsiteY29" fmla="*/ 172391 h 172833"/>
                <a:gd name="connsiteX30" fmla="*/ 68471 w 213068"/>
                <a:gd name="connsiteY30" fmla="*/ 172897 h 172833"/>
                <a:gd name="connsiteX31" fmla="*/ 73532 w 213068"/>
                <a:gd name="connsiteY31" fmla="*/ 167836 h 172833"/>
                <a:gd name="connsiteX32" fmla="*/ 66446 w 213068"/>
                <a:gd name="connsiteY32" fmla="*/ 165052 h 172833"/>
                <a:gd name="connsiteX33" fmla="*/ 49998 w 213068"/>
                <a:gd name="connsiteY33" fmla="*/ 160497 h 172833"/>
                <a:gd name="connsiteX34" fmla="*/ 50757 w 213068"/>
                <a:gd name="connsiteY34" fmla="*/ 156195 h 172833"/>
                <a:gd name="connsiteX35" fmla="*/ 67964 w 213068"/>
                <a:gd name="connsiteY35" fmla="*/ 86859 h 172833"/>
                <a:gd name="connsiteX36" fmla="*/ 145145 w 213068"/>
                <a:gd name="connsiteY36" fmla="*/ 86859 h 172833"/>
                <a:gd name="connsiteX37" fmla="*/ 127685 w 213068"/>
                <a:gd name="connsiteY37" fmla="*/ 156701 h 172833"/>
                <a:gd name="connsiteX38" fmla="*/ 104657 w 213068"/>
                <a:gd name="connsiteY38" fmla="*/ 165052 h 172833"/>
                <a:gd name="connsiteX39" fmla="*/ 98584 w 213068"/>
                <a:gd name="connsiteY39" fmla="*/ 170113 h 172833"/>
                <a:gd name="connsiteX40" fmla="*/ 102126 w 213068"/>
                <a:gd name="connsiteY40" fmla="*/ 172897 h 172833"/>
                <a:gd name="connsiteX41" fmla="*/ 134264 w 213068"/>
                <a:gd name="connsiteY41" fmla="*/ 172137 h 172833"/>
                <a:gd name="connsiteX42" fmla="*/ 150459 w 213068"/>
                <a:gd name="connsiteY42" fmla="*/ 172391 h 172833"/>
                <a:gd name="connsiteX43" fmla="*/ 166907 w 213068"/>
                <a:gd name="connsiteY43" fmla="*/ 172897 h 172833"/>
                <a:gd name="connsiteX44" fmla="*/ 171968 w 213068"/>
                <a:gd name="connsiteY44" fmla="*/ 167836 h 172833"/>
                <a:gd name="connsiteX45" fmla="*/ 164883 w 213068"/>
                <a:gd name="connsiteY45" fmla="*/ 165052 h 172833"/>
                <a:gd name="connsiteX46" fmla="*/ 148435 w 213068"/>
                <a:gd name="connsiteY46" fmla="*/ 160497 h 172833"/>
                <a:gd name="connsiteX47" fmla="*/ 149194 w 213068"/>
                <a:gd name="connsiteY47" fmla="*/ 156195 h 172833"/>
                <a:gd name="connsiteX48" fmla="*/ 183356 w 213068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8" h="172833">
                  <a:moveTo>
                    <a:pt x="183356" y="19548"/>
                  </a:moveTo>
                  <a:cubicBezTo>
                    <a:pt x="185633" y="10438"/>
                    <a:pt x="186139" y="7907"/>
                    <a:pt x="204612" y="7907"/>
                  </a:cubicBezTo>
                  <a:cubicBezTo>
                    <a:pt x="211191" y="7907"/>
                    <a:pt x="213216" y="7907"/>
                    <a:pt x="213216" y="2846"/>
                  </a:cubicBezTo>
                  <a:cubicBezTo>
                    <a:pt x="213216" y="63"/>
                    <a:pt x="210432" y="63"/>
                    <a:pt x="209673" y="63"/>
                  </a:cubicBezTo>
                  <a:cubicBezTo>
                    <a:pt x="202588" y="63"/>
                    <a:pt x="184368" y="822"/>
                    <a:pt x="177282" y="822"/>
                  </a:cubicBezTo>
                  <a:cubicBezTo>
                    <a:pt x="169944" y="822"/>
                    <a:pt x="151977" y="63"/>
                    <a:pt x="144639" y="63"/>
                  </a:cubicBezTo>
                  <a:cubicBezTo>
                    <a:pt x="142614" y="63"/>
                    <a:pt x="139831" y="63"/>
                    <a:pt x="139831" y="5124"/>
                  </a:cubicBezTo>
                  <a:cubicBezTo>
                    <a:pt x="139831" y="7907"/>
                    <a:pt x="142108" y="7907"/>
                    <a:pt x="146916" y="7907"/>
                  </a:cubicBezTo>
                  <a:cubicBezTo>
                    <a:pt x="147422" y="7907"/>
                    <a:pt x="152230" y="7907"/>
                    <a:pt x="156532" y="8413"/>
                  </a:cubicBezTo>
                  <a:cubicBezTo>
                    <a:pt x="161087" y="8920"/>
                    <a:pt x="163365" y="9173"/>
                    <a:pt x="163365" y="12462"/>
                  </a:cubicBezTo>
                  <a:cubicBezTo>
                    <a:pt x="163365" y="13474"/>
                    <a:pt x="163112" y="13981"/>
                    <a:pt x="162352" y="17270"/>
                  </a:cubicBezTo>
                  <a:lnTo>
                    <a:pt x="147169" y="79015"/>
                  </a:lnTo>
                  <a:lnTo>
                    <a:pt x="69989" y="79015"/>
                  </a:lnTo>
                  <a:lnTo>
                    <a:pt x="84919" y="19548"/>
                  </a:lnTo>
                  <a:cubicBezTo>
                    <a:pt x="87196" y="10438"/>
                    <a:pt x="87955" y="7907"/>
                    <a:pt x="106175" y="7907"/>
                  </a:cubicBezTo>
                  <a:cubicBezTo>
                    <a:pt x="112754" y="7907"/>
                    <a:pt x="114779" y="7907"/>
                    <a:pt x="114779" y="2846"/>
                  </a:cubicBezTo>
                  <a:cubicBezTo>
                    <a:pt x="114779" y="63"/>
                    <a:pt x="111995" y="63"/>
                    <a:pt x="111236" y="63"/>
                  </a:cubicBezTo>
                  <a:cubicBezTo>
                    <a:pt x="104151" y="63"/>
                    <a:pt x="85931" y="822"/>
                    <a:pt x="78846" y="822"/>
                  </a:cubicBezTo>
                  <a:cubicBezTo>
                    <a:pt x="71507" y="822"/>
                    <a:pt x="53541" y="63"/>
                    <a:pt x="46202" y="63"/>
                  </a:cubicBezTo>
                  <a:cubicBezTo>
                    <a:pt x="44178" y="63"/>
                    <a:pt x="41394" y="63"/>
                    <a:pt x="41394" y="5124"/>
                  </a:cubicBezTo>
                  <a:cubicBezTo>
                    <a:pt x="41394" y="7907"/>
                    <a:pt x="43672" y="7907"/>
                    <a:pt x="48480" y="7907"/>
                  </a:cubicBezTo>
                  <a:cubicBezTo>
                    <a:pt x="48986" y="7907"/>
                    <a:pt x="53794" y="7907"/>
                    <a:pt x="58095" y="8413"/>
                  </a:cubicBezTo>
                  <a:cubicBezTo>
                    <a:pt x="62650" y="8920"/>
                    <a:pt x="64928" y="9173"/>
                    <a:pt x="64928" y="12462"/>
                  </a:cubicBezTo>
                  <a:cubicBezTo>
                    <a:pt x="64928" y="13474"/>
                    <a:pt x="64675" y="14234"/>
                    <a:pt x="63916" y="17270"/>
                  </a:cubicBezTo>
                  <a:lnTo>
                    <a:pt x="30007" y="153159"/>
                  </a:lnTo>
                  <a:cubicBezTo>
                    <a:pt x="27476" y="163028"/>
                    <a:pt x="26970" y="165052"/>
                    <a:pt x="6979" y="165052"/>
                  </a:cubicBezTo>
                  <a:cubicBezTo>
                    <a:pt x="2424" y="165052"/>
                    <a:pt x="147" y="165052"/>
                    <a:pt x="147" y="170113"/>
                  </a:cubicBezTo>
                  <a:cubicBezTo>
                    <a:pt x="147" y="172897"/>
                    <a:pt x="3183" y="172897"/>
                    <a:pt x="3690" y="172897"/>
                  </a:cubicBezTo>
                  <a:cubicBezTo>
                    <a:pt x="10775" y="172897"/>
                    <a:pt x="28742" y="172137"/>
                    <a:pt x="35827" y="172137"/>
                  </a:cubicBezTo>
                  <a:cubicBezTo>
                    <a:pt x="41141" y="172137"/>
                    <a:pt x="46708" y="172391"/>
                    <a:pt x="52022" y="172391"/>
                  </a:cubicBezTo>
                  <a:cubicBezTo>
                    <a:pt x="57589" y="172391"/>
                    <a:pt x="63156" y="172897"/>
                    <a:pt x="68471" y="172897"/>
                  </a:cubicBezTo>
                  <a:cubicBezTo>
                    <a:pt x="70495" y="172897"/>
                    <a:pt x="73532" y="172897"/>
                    <a:pt x="73532" y="167836"/>
                  </a:cubicBezTo>
                  <a:cubicBezTo>
                    <a:pt x="73532" y="165052"/>
                    <a:pt x="71254" y="165052"/>
                    <a:pt x="66446" y="165052"/>
                  </a:cubicBezTo>
                  <a:cubicBezTo>
                    <a:pt x="57083" y="165052"/>
                    <a:pt x="49998" y="165052"/>
                    <a:pt x="49998" y="160497"/>
                  </a:cubicBezTo>
                  <a:cubicBezTo>
                    <a:pt x="49998" y="158979"/>
                    <a:pt x="50504" y="157714"/>
                    <a:pt x="50757" y="156195"/>
                  </a:cubicBezTo>
                  <a:lnTo>
                    <a:pt x="67964" y="86859"/>
                  </a:lnTo>
                  <a:lnTo>
                    <a:pt x="145145" y="86859"/>
                  </a:lnTo>
                  <a:cubicBezTo>
                    <a:pt x="134517" y="128866"/>
                    <a:pt x="128697" y="152906"/>
                    <a:pt x="127685" y="156701"/>
                  </a:cubicBezTo>
                  <a:cubicBezTo>
                    <a:pt x="125154" y="164799"/>
                    <a:pt x="120346" y="165052"/>
                    <a:pt x="104657" y="165052"/>
                  </a:cubicBezTo>
                  <a:cubicBezTo>
                    <a:pt x="100861" y="165052"/>
                    <a:pt x="98584" y="165052"/>
                    <a:pt x="98584" y="170113"/>
                  </a:cubicBezTo>
                  <a:cubicBezTo>
                    <a:pt x="98584" y="172897"/>
                    <a:pt x="101620" y="172897"/>
                    <a:pt x="102126" y="172897"/>
                  </a:cubicBezTo>
                  <a:cubicBezTo>
                    <a:pt x="109212" y="172897"/>
                    <a:pt x="127178" y="172137"/>
                    <a:pt x="134264" y="172137"/>
                  </a:cubicBezTo>
                  <a:cubicBezTo>
                    <a:pt x="139578" y="172137"/>
                    <a:pt x="145145" y="172391"/>
                    <a:pt x="150459" y="172391"/>
                  </a:cubicBezTo>
                  <a:cubicBezTo>
                    <a:pt x="156026" y="172391"/>
                    <a:pt x="161593" y="172897"/>
                    <a:pt x="166907" y="172897"/>
                  </a:cubicBezTo>
                  <a:cubicBezTo>
                    <a:pt x="168932" y="172897"/>
                    <a:pt x="171968" y="172897"/>
                    <a:pt x="171968" y="167836"/>
                  </a:cubicBezTo>
                  <a:cubicBezTo>
                    <a:pt x="171968" y="165052"/>
                    <a:pt x="169691" y="165052"/>
                    <a:pt x="164883" y="165052"/>
                  </a:cubicBezTo>
                  <a:cubicBezTo>
                    <a:pt x="155520" y="165052"/>
                    <a:pt x="148435" y="165052"/>
                    <a:pt x="148435" y="160497"/>
                  </a:cubicBezTo>
                  <a:cubicBezTo>
                    <a:pt x="148435" y="158979"/>
                    <a:pt x="148941" y="157714"/>
                    <a:pt x="149194" y="156195"/>
                  </a:cubicBezTo>
                  <a:lnTo>
                    <a:pt x="18335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72916E6B-1E92-7C80-E8AD-D80AF5172F6B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7220541" y="5376593"/>
              <a:ext cx="133383" cy="126297"/>
            </a:xfrm>
            <a:custGeom>
              <a:avLst/>
              <a:gdLst>
                <a:gd name="connsiteX0" fmla="*/ 26549 w 133383"/>
                <a:gd name="connsiteY0" fmla="*/ 105101 h 126297"/>
                <a:gd name="connsiteX1" fmla="*/ 4230 w 133383"/>
                <a:gd name="connsiteY1" fmla="*/ 119980 h 126297"/>
                <a:gd name="connsiteX2" fmla="*/ 156 w 133383"/>
                <a:gd name="connsiteY2" fmla="*/ 123700 h 126297"/>
                <a:gd name="connsiteX3" fmla="*/ 2636 w 133383"/>
                <a:gd name="connsiteY3" fmla="*/ 126357 h 126297"/>
                <a:gd name="connsiteX4" fmla="*/ 17869 w 133383"/>
                <a:gd name="connsiteY4" fmla="*/ 125648 h 126297"/>
                <a:gd name="connsiteX5" fmla="*/ 36114 w 133383"/>
                <a:gd name="connsiteY5" fmla="*/ 126357 h 126297"/>
                <a:gd name="connsiteX6" fmla="*/ 39657 w 133383"/>
                <a:gd name="connsiteY6" fmla="*/ 122460 h 126297"/>
                <a:gd name="connsiteX7" fmla="*/ 36646 w 133383"/>
                <a:gd name="connsiteY7" fmla="*/ 119980 h 126297"/>
                <a:gd name="connsiteX8" fmla="*/ 28852 w 133383"/>
                <a:gd name="connsiteY8" fmla="*/ 114666 h 126297"/>
                <a:gd name="connsiteX9" fmla="*/ 31509 w 133383"/>
                <a:gd name="connsiteY9" fmla="*/ 107935 h 126297"/>
                <a:gd name="connsiteX10" fmla="*/ 45680 w 133383"/>
                <a:gd name="connsiteY10" fmla="*/ 85970 h 126297"/>
                <a:gd name="connsiteX11" fmla="*/ 96341 w 133383"/>
                <a:gd name="connsiteY11" fmla="*/ 85970 h 126297"/>
                <a:gd name="connsiteX12" fmla="*/ 100592 w 133383"/>
                <a:gd name="connsiteY12" fmla="*/ 115375 h 126297"/>
                <a:gd name="connsiteX13" fmla="*/ 88369 w 133383"/>
                <a:gd name="connsiteY13" fmla="*/ 119980 h 126297"/>
                <a:gd name="connsiteX14" fmla="*/ 83764 w 133383"/>
                <a:gd name="connsiteY14" fmla="*/ 123877 h 126297"/>
                <a:gd name="connsiteX15" fmla="*/ 86598 w 133383"/>
                <a:gd name="connsiteY15" fmla="*/ 126357 h 126297"/>
                <a:gd name="connsiteX16" fmla="*/ 109449 w 133383"/>
                <a:gd name="connsiteY16" fmla="*/ 125648 h 126297"/>
                <a:gd name="connsiteX17" fmla="*/ 119900 w 133383"/>
                <a:gd name="connsiteY17" fmla="*/ 125826 h 126297"/>
                <a:gd name="connsiteX18" fmla="*/ 129996 w 133383"/>
                <a:gd name="connsiteY18" fmla="*/ 126357 h 126297"/>
                <a:gd name="connsiteX19" fmla="*/ 133539 w 133383"/>
                <a:gd name="connsiteY19" fmla="*/ 122637 h 126297"/>
                <a:gd name="connsiteX20" fmla="*/ 128579 w 133383"/>
                <a:gd name="connsiteY20" fmla="*/ 119980 h 126297"/>
                <a:gd name="connsiteX21" fmla="*/ 117420 w 133383"/>
                <a:gd name="connsiteY21" fmla="*/ 114312 h 126297"/>
                <a:gd name="connsiteX22" fmla="*/ 101832 w 133383"/>
                <a:gd name="connsiteY22" fmla="*/ 5019 h 126297"/>
                <a:gd name="connsiteX23" fmla="*/ 97581 w 133383"/>
                <a:gd name="connsiteY23" fmla="*/ 59 h 126297"/>
                <a:gd name="connsiteX24" fmla="*/ 91558 w 133383"/>
                <a:gd name="connsiteY24" fmla="*/ 4133 h 126297"/>
                <a:gd name="connsiteX25" fmla="*/ 26549 w 133383"/>
                <a:gd name="connsiteY25" fmla="*/ 105101 h 126297"/>
                <a:gd name="connsiteX26" fmla="*/ 49931 w 133383"/>
                <a:gd name="connsiteY26" fmla="*/ 79593 h 126297"/>
                <a:gd name="connsiteX27" fmla="*/ 87130 w 133383"/>
                <a:gd name="connsiteY27" fmla="*/ 21670 h 126297"/>
                <a:gd name="connsiteX28" fmla="*/ 95455 w 133383"/>
                <a:gd name="connsiteY28" fmla="*/ 79593 h 126297"/>
                <a:gd name="connsiteX29" fmla="*/ 49931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549" y="105101"/>
                  </a:moveTo>
                  <a:cubicBezTo>
                    <a:pt x="20349" y="114666"/>
                    <a:pt x="14681" y="119272"/>
                    <a:pt x="4230" y="119980"/>
                  </a:cubicBezTo>
                  <a:cubicBezTo>
                    <a:pt x="2459" y="120157"/>
                    <a:pt x="156" y="120157"/>
                    <a:pt x="156" y="123700"/>
                  </a:cubicBezTo>
                  <a:cubicBezTo>
                    <a:pt x="156" y="125648"/>
                    <a:pt x="1750" y="126357"/>
                    <a:pt x="2636" y="126357"/>
                  </a:cubicBezTo>
                  <a:cubicBezTo>
                    <a:pt x="7241" y="126357"/>
                    <a:pt x="13087" y="125648"/>
                    <a:pt x="17869" y="125648"/>
                  </a:cubicBezTo>
                  <a:cubicBezTo>
                    <a:pt x="23538" y="125648"/>
                    <a:pt x="30800" y="126357"/>
                    <a:pt x="36114" y="126357"/>
                  </a:cubicBezTo>
                  <a:cubicBezTo>
                    <a:pt x="37000" y="126357"/>
                    <a:pt x="39657" y="126357"/>
                    <a:pt x="39657" y="122460"/>
                  </a:cubicBezTo>
                  <a:cubicBezTo>
                    <a:pt x="39657" y="120157"/>
                    <a:pt x="37354" y="119980"/>
                    <a:pt x="36646" y="119980"/>
                  </a:cubicBezTo>
                  <a:cubicBezTo>
                    <a:pt x="35229" y="119803"/>
                    <a:pt x="28852" y="119449"/>
                    <a:pt x="28852" y="114666"/>
                  </a:cubicBezTo>
                  <a:cubicBezTo>
                    <a:pt x="28852" y="112540"/>
                    <a:pt x="30623" y="109529"/>
                    <a:pt x="31509" y="107935"/>
                  </a:cubicBezTo>
                  <a:lnTo>
                    <a:pt x="45680" y="85970"/>
                  </a:lnTo>
                  <a:lnTo>
                    <a:pt x="96341" y="85970"/>
                  </a:lnTo>
                  <a:lnTo>
                    <a:pt x="100592" y="115375"/>
                  </a:lnTo>
                  <a:cubicBezTo>
                    <a:pt x="99883" y="117146"/>
                    <a:pt x="98820" y="119980"/>
                    <a:pt x="88369" y="119980"/>
                  </a:cubicBezTo>
                  <a:cubicBezTo>
                    <a:pt x="86244" y="119980"/>
                    <a:pt x="83764" y="119980"/>
                    <a:pt x="83764" y="123877"/>
                  </a:cubicBezTo>
                  <a:cubicBezTo>
                    <a:pt x="83764" y="124586"/>
                    <a:pt x="84295" y="126357"/>
                    <a:pt x="86598" y="126357"/>
                  </a:cubicBezTo>
                  <a:cubicBezTo>
                    <a:pt x="91735" y="126357"/>
                    <a:pt x="104312" y="125648"/>
                    <a:pt x="109449" y="125648"/>
                  </a:cubicBezTo>
                  <a:cubicBezTo>
                    <a:pt x="112637" y="125648"/>
                    <a:pt x="116711" y="125826"/>
                    <a:pt x="119900" y="125826"/>
                  </a:cubicBezTo>
                  <a:cubicBezTo>
                    <a:pt x="123088" y="126003"/>
                    <a:pt x="126808" y="126357"/>
                    <a:pt x="129996" y="126357"/>
                  </a:cubicBezTo>
                  <a:cubicBezTo>
                    <a:pt x="132299" y="126357"/>
                    <a:pt x="133539" y="124940"/>
                    <a:pt x="133539" y="122637"/>
                  </a:cubicBezTo>
                  <a:cubicBezTo>
                    <a:pt x="133539" y="119980"/>
                    <a:pt x="131413" y="119980"/>
                    <a:pt x="128579" y="119980"/>
                  </a:cubicBezTo>
                  <a:cubicBezTo>
                    <a:pt x="118305" y="119980"/>
                    <a:pt x="117951" y="118563"/>
                    <a:pt x="117420" y="114312"/>
                  </a:cubicBezTo>
                  <a:lnTo>
                    <a:pt x="101832" y="5019"/>
                  </a:lnTo>
                  <a:cubicBezTo>
                    <a:pt x="101300" y="1299"/>
                    <a:pt x="100946" y="59"/>
                    <a:pt x="97581" y="59"/>
                  </a:cubicBezTo>
                  <a:cubicBezTo>
                    <a:pt x="94215" y="59"/>
                    <a:pt x="93152" y="1653"/>
                    <a:pt x="91558" y="4133"/>
                  </a:cubicBezTo>
                  <a:lnTo>
                    <a:pt x="26549" y="105101"/>
                  </a:lnTo>
                  <a:close/>
                  <a:moveTo>
                    <a:pt x="49931" y="79593"/>
                  </a:moveTo>
                  <a:lnTo>
                    <a:pt x="87130" y="21670"/>
                  </a:lnTo>
                  <a:lnTo>
                    <a:pt x="95455" y="79593"/>
                  </a:lnTo>
                  <a:lnTo>
                    <a:pt x="49931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1B23A194-673F-F5A2-9EDC-DE051E7A1C68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7375381" y="5381907"/>
              <a:ext cx="135508" cy="120983"/>
            </a:xfrm>
            <a:custGeom>
              <a:avLst/>
              <a:gdLst>
                <a:gd name="connsiteX0" fmla="*/ 21064 w 135508"/>
                <a:gd name="connsiteY0" fmla="*/ 107226 h 120983"/>
                <a:gd name="connsiteX1" fmla="*/ 5476 w 135508"/>
                <a:gd name="connsiteY1" fmla="*/ 114666 h 120983"/>
                <a:gd name="connsiteX2" fmla="*/ 162 w 135508"/>
                <a:gd name="connsiteY2" fmla="*/ 118386 h 120983"/>
                <a:gd name="connsiteX3" fmla="*/ 5476 w 135508"/>
                <a:gd name="connsiteY3" fmla="*/ 121043 h 120983"/>
                <a:gd name="connsiteX4" fmla="*/ 74027 w 135508"/>
                <a:gd name="connsiteY4" fmla="*/ 121043 h 120983"/>
                <a:gd name="connsiteX5" fmla="*/ 126637 w 135508"/>
                <a:gd name="connsiteY5" fmla="*/ 83136 h 120983"/>
                <a:gd name="connsiteX6" fmla="*/ 96347 w 135508"/>
                <a:gd name="connsiteY6" fmla="*/ 57805 h 120983"/>
                <a:gd name="connsiteX7" fmla="*/ 135671 w 135508"/>
                <a:gd name="connsiteY7" fmla="*/ 25212 h 120983"/>
                <a:gd name="connsiteX8" fmla="*/ 99004 w 135508"/>
                <a:gd name="connsiteY8" fmla="*/ 59 h 120983"/>
                <a:gd name="connsiteX9" fmla="*/ 34526 w 135508"/>
                <a:gd name="connsiteY9" fmla="*/ 59 h 120983"/>
                <a:gd name="connsiteX10" fmla="*/ 28858 w 135508"/>
                <a:gd name="connsiteY10" fmla="*/ 3956 h 120983"/>
                <a:gd name="connsiteX11" fmla="*/ 34526 w 135508"/>
                <a:gd name="connsiteY11" fmla="*/ 6436 h 120983"/>
                <a:gd name="connsiteX12" fmla="*/ 41257 w 135508"/>
                <a:gd name="connsiteY12" fmla="*/ 6790 h 120983"/>
                <a:gd name="connsiteX13" fmla="*/ 45331 w 135508"/>
                <a:gd name="connsiteY13" fmla="*/ 9270 h 120983"/>
                <a:gd name="connsiteX14" fmla="*/ 44623 w 135508"/>
                <a:gd name="connsiteY14" fmla="*/ 13167 h 120983"/>
                <a:gd name="connsiteX15" fmla="*/ 21064 w 135508"/>
                <a:gd name="connsiteY15" fmla="*/ 107226 h 120983"/>
                <a:gd name="connsiteX16" fmla="*/ 49406 w 135508"/>
                <a:gd name="connsiteY16" fmla="*/ 55680 h 120983"/>
                <a:gd name="connsiteX17" fmla="*/ 60211 w 135508"/>
                <a:gd name="connsiteY17" fmla="*/ 12459 h 120983"/>
                <a:gd name="connsiteX18" fmla="*/ 69245 w 135508"/>
                <a:gd name="connsiteY18" fmla="*/ 6436 h 120983"/>
                <a:gd name="connsiteX19" fmla="*/ 96169 w 135508"/>
                <a:gd name="connsiteY19" fmla="*/ 6436 h 120983"/>
                <a:gd name="connsiteX20" fmla="*/ 118311 w 135508"/>
                <a:gd name="connsiteY20" fmla="*/ 25035 h 120983"/>
                <a:gd name="connsiteX21" fmla="*/ 78456 w 135508"/>
                <a:gd name="connsiteY21" fmla="*/ 55680 h 120983"/>
                <a:gd name="connsiteX22" fmla="*/ 49406 w 135508"/>
                <a:gd name="connsiteY22" fmla="*/ 55680 h 120983"/>
                <a:gd name="connsiteX23" fmla="*/ 40903 w 135508"/>
                <a:gd name="connsiteY23" fmla="*/ 114666 h 120983"/>
                <a:gd name="connsiteX24" fmla="*/ 35235 w 135508"/>
                <a:gd name="connsiteY24" fmla="*/ 112895 h 120983"/>
                <a:gd name="connsiteX25" fmla="*/ 35943 w 135508"/>
                <a:gd name="connsiteY25" fmla="*/ 109175 h 120983"/>
                <a:gd name="connsiteX26" fmla="*/ 48166 w 135508"/>
                <a:gd name="connsiteY26" fmla="*/ 60640 h 120983"/>
                <a:gd name="connsiteX27" fmla="*/ 85718 w 135508"/>
                <a:gd name="connsiteY27" fmla="*/ 60640 h 120983"/>
                <a:gd name="connsiteX28" fmla="*/ 108746 w 135508"/>
                <a:gd name="connsiteY28" fmla="*/ 81896 h 120983"/>
                <a:gd name="connsiteX29" fmla="*/ 69422 w 135508"/>
                <a:gd name="connsiteY29" fmla="*/ 114666 h 120983"/>
                <a:gd name="connsiteX30" fmla="*/ 40903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064" y="107226"/>
                  </a:moveTo>
                  <a:cubicBezTo>
                    <a:pt x="19470" y="113249"/>
                    <a:pt x="19115" y="114666"/>
                    <a:pt x="5476" y="114666"/>
                  </a:cubicBezTo>
                  <a:cubicBezTo>
                    <a:pt x="2465" y="114666"/>
                    <a:pt x="162" y="114666"/>
                    <a:pt x="162" y="118386"/>
                  </a:cubicBezTo>
                  <a:cubicBezTo>
                    <a:pt x="162" y="121043"/>
                    <a:pt x="2287" y="121043"/>
                    <a:pt x="5476" y="121043"/>
                  </a:cubicBezTo>
                  <a:lnTo>
                    <a:pt x="74027" y="121043"/>
                  </a:lnTo>
                  <a:cubicBezTo>
                    <a:pt x="103786" y="121043"/>
                    <a:pt x="126637" y="100672"/>
                    <a:pt x="126637" y="83136"/>
                  </a:cubicBezTo>
                  <a:cubicBezTo>
                    <a:pt x="126637" y="70559"/>
                    <a:pt x="115123" y="59754"/>
                    <a:pt x="96347" y="57805"/>
                  </a:cubicBezTo>
                  <a:cubicBezTo>
                    <a:pt x="117780" y="53908"/>
                    <a:pt x="135671" y="40446"/>
                    <a:pt x="135671" y="25212"/>
                  </a:cubicBezTo>
                  <a:cubicBezTo>
                    <a:pt x="135671" y="11750"/>
                    <a:pt x="122031" y="59"/>
                    <a:pt x="99004" y="59"/>
                  </a:cubicBezTo>
                  <a:lnTo>
                    <a:pt x="34526" y="59"/>
                  </a:lnTo>
                  <a:cubicBezTo>
                    <a:pt x="31161" y="59"/>
                    <a:pt x="28858" y="59"/>
                    <a:pt x="28858" y="3956"/>
                  </a:cubicBezTo>
                  <a:cubicBezTo>
                    <a:pt x="28858" y="6436"/>
                    <a:pt x="30983" y="6436"/>
                    <a:pt x="34526" y="6436"/>
                  </a:cubicBezTo>
                  <a:cubicBezTo>
                    <a:pt x="34703" y="6436"/>
                    <a:pt x="38069" y="6436"/>
                    <a:pt x="41257" y="6790"/>
                  </a:cubicBezTo>
                  <a:cubicBezTo>
                    <a:pt x="44977" y="7145"/>
                    <a:pt x="45331" y="7499"/>
                    <a:pt x="45331" y="9270"/>
                  </a:cubicBezTo>
                  <a:cubicBezTo>
                    <a:pt x="45331" y="9624"/>
                    <a:pt x="45331" y="10510"/>
                    <a:pt x="44623" y="13167"/>
                  </a:cubicBezTo>
                  <a:lnTo>
                    <a:pt x="21064" y="107226"/>
                  </a:lnTo>
                  <a:close/>
                  <a:moveTo>
                    <a:pt x="49406" y="55680"/>
                  </a:moveTo>
                  <a:lnTo>
                    <a:pt x="60211" y="12459"/>
                  </a:lnTo>
                  <a:cubicBezTo>
                    <a:pt x="61628" y="6967"/>
                    <a:pt x="61805" y="6436"/>
                    <a:pt x="69245" y="6436"/>
                  </a:cubicBezTo>
                  <a:lnTo>
                    <a:pt x="96169" y="6436"/>
                  </a:lnTo>
                  <a:cubicBezTo>
                    <a:pt x="114237" y="6436"/>
                    <a:pt x="118311" y="18304"/>
                    <a:pt x="118311" y="25035"/>
                  </a:cubicBezTo>
                  <a:cubicBezTo>
                    <a:pt x="118311" y="39383"/>
                    <a:pt x="102192" y="55680"/>
                    <a:pt x="78456" y="55680"/>
                  </a:cubicBezTo>
                  <a:lnTo>
                    <a:pt x="49406" y="55680"/>
                  </a:lnTo>
                  <a:close/>
                  <a:moveTo>
                    <a:pt x="40903" y="114666"/>
                  </a:moveTo>
                  <a:cubicBezTo>
                    <a:pt x="35412" y="114666"/>
                    <a:pt x="35235" y="114489"/>
                    <a:pt x="35235" y="112895"/>
                  </a:cubicBezTo>
                  <a:cubicBezTo>
                    <a:pt x="35235" y="112717"/>
                    <a:pt x="35235" y="111832"/>
                    <a:pt x="35943" y="109175"/>
                  </a:cubicBezTo>
                  <a:lnTo>
                    <a:pt x="48166" y="60640"/>
                  </a:lnTo>
                  <a:lnTo>
                    <a:pt x="85718" y="60640"/>
                  </a:lnTo>
                  <a:cubicBezTo>
                    <a:pt x="102369" y="60640"/>
                    <a:pt x="108746" y="71622"/>
                    <a:pt x="108746" y="81896"/>
                  </a:cubicBezTo>
                  <a:cubicBezTo>
                    <a:pt x="108746" y="99432"/>
                    <a:pt x="90855" y="114666"/>
                    <a:pt x="69422" y="114666"/>
                  </a:cubicBezTo>
                  <a:lnTo>
                    <a:pt x="40903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CBAE990F-5B68-EA34-E95A-AC0EBF309AF9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7203170" y="5543455"/>
              <a:ext cx="87150" cy="124703"/>
            </a:xfrm>
            <a:custGeom>
              <a:avLst/>
              <a:gdLst>
                <a:gd name="connsiteX0" fmla="*/ 42313 w 87150"/>
                <a:gd name="connsiteY0" fmla="*/ 5380 h 124703"/>
                <a:gd name="connsiteX1" fmla="*/ 43022 w 87150"/>
                <a:gd name="connsiteY1" fmla="*/ 2545 h 124703"/>
                <a:gd name="connsiteX2" fmla="*/ 40188 w 87150"/>
                <a:gd name="connsiteY2" fmla="*/ 66 h 124703"/>
                <a:gd name="connsiteX3" fmla="*/ 17514 w 87150"/>
                <a:gd name="connsiteY3" fmla="*/ 1837 h 124703"/>
                <a:gd name="connsiteX4" fmla="*/ 13617 w 87150"/>
                <a:gd name="connsiteY4" fmla="*/ 5911 h 124703"/>
                <a:gd name="connsiteX5" fmla="*/ 18223 w 87150"/>
                <a:gd name="connsiteY5" fmla="*/ 8391 h 124703"/>
                <a:gd name="connsiteX6" fmla="*/ 26725 w 87150"/>
                <a:gd name="connsiteY6" fmla="*/ 11048 h 124703"/>
                <a:gd name="connsiteX7" fmla="*/ 26017 w 87150"/>
                <a:gd name="connsiteY7" fmla="*/ 14945 h 124703"/>
                <a:gd name="connsiteX8" fmla="*/ 1041 w 87150"/>
                <a:gd name="connsiteY8" fmla="*/ 115204 h 124703"/>
                <a:gd name="connsiteX9" fmla="*/ 155 w 87150"/>
                <a:gd name="connsiteY9" fmla="*/ 119101 h 124703"/>
                <a:gd name="connsiteX10" fmla="*/ 6178 w 87150"/>
                <a:gd name="connsiteY10" fmla="*/ 124769 h 124703"/>
                <a:gd name="connsiteX11" fmla="*/ 14326 w 87150"/>
                <a:gd name="connsiteY11" fmla="*/ 117329 h 124703"/>
                <a:gd name="connsiteX12" fmla="*/ 23006 w 87150"/>
                <a:gd name="connsiteY12" fmla="*/ 82965 h 124703"/>
                <a:gd name="connsiteX13" fmla="*/ 45679 w 87150"/>
                <a:gd name="connsiteY13" fmla="*/ 97490 h 124703"/>
                <a:gd name="connsiteX14" fmla="*/ 45325 w 87150"/>
                <a:gd name="connsiteY14" fmla="*/ 101033 h 124703"/>
                <a:gd name="connsiteX15" fmla="*/ 44616 w 87150"/>
                <a:gd name="connsiteY15" fmla="*/ 106524 h 124703"/>
                <a:gd name="connsiteX16" fmla="*/ 63392 w 87150"/>
                <a:gd name="connsiteY16" fmla="*/ 124769 h 124703"/>
                <a:gd name="connsiteX17" fmla="*/ 85889 w 87150"/>
                <a:gd name="connsiteY17" fmla="*/ 97667 h 124703"/>
                <a:gd name="connsiteX18" fmla="*/ 83055 w 87150"/>
                <a:gd name="connsiteY18" fmla="*/ 95365 h 124703"/>
                <a:gd name="connsiteX19" fmla="*/ 79512 w 87150"/>
                <a:gd name="connsiteY19" fmla="*/ 99616 h 124703"/>
                <a:gd name="connsiteX20" fmla="*/ 63924 w 87150"/>
                <a:gd name="connsiteY20" fmla="*/ 119809 h 124703"/>
                <a:gd name="connsiteX21" fmla="*/ 57724 w 87150"/>
                <a:gd name="connsiteY21" fmla="*/ 110598 h 124703"/>
                <a:gd name="connsiteX22" fmla="*/ 58787 w 87150"/>
                <a:gd name="connsiteY22" fmla="*/ 102627 h 124703"/>
                <a:gd name="connsiteX23" fmla="*/ 59673 w 87150"/>
                <a:gd name="connsiteY23" fmla="*/ 97136 h 124703"/>
                <a:gd name="connsiteX24" fmla="*/ 30977 w 87150"/>
                <a:gd name="connsiteY24" fmla="*/ 78360 h 124703"/>
                <a:gd name="connsiteX25" fmla="*/ 45679 w 87150"/>
                <a:gd name="connsiteY25" fmla="*/ 66669 h 124703"/>
                <a:gd name="connsiteX26" fmla="*/ 73489 w 87150"/>
                <a:gd name="connsiteY26" fmla="*/ 49841 h 124703"/>
                <a:gd name="connsiteX27" fmla="*/ 79335 w 87150"/>
                <a:gd name="connsiteY27" fmla="*/ 52144 h 124703"/>
                <a:gd name="connsiteX28" fmla="*/ 70124 w 87150"/>
                <a:gd name="connsiteY28" fmla="*/ 62063 h 124703"/>
                <a:gd name="connsiteX29" fmla="*/ 77209 w 87150"/>
                <a:gd name="connsiteY29" fmla="*/ 68617 h 124703"/>
                <a:gd name="connsiteX30" fmla="*/ 87306 w 87150"/>
                <a:gd name="connsiteY30" fmla="*/ 57280 h 124703"/>
                <a:gd name="connsiteX31" fmla="*/ 73666 w 87150"/>
                <a:gd name="connsiteY31" fmla="*/ 44881 h 124703"/>
                <a:gd name="connsiteX32" fmla="*/ 45325 w 87150"/>
                <a:gd name="connsiteY32" fmla="*/ 60469 h 124703"/>
                <a:gd name="connsiteX33" fmla="*/ 24777 w 87150"/>
                <a:gd name="connsiteY33" fmla="*/ 76057 h 124703"/>
                <a:gd name="connsiteX34" fmla="*/ 42313 w 87150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313" y="5380"/>
                  </a:moveTo>
                  <a:cubicBezTo>
                    <a:pt x="42490" y="5025"/>
                    <a:pt x="43022" y="2723"/>
                    <a:pt x="43022" y="2545"/>
                  </a:cubicBezTo>
                  <a:cubicBezTo>
                    <a:pt x="43022" y="1660"/>
                    <a:pt x="42313" y="66"/>
                    <a:pt x="40188" y="66"/>
                  </a:cubicBezTo>
                  <a:cubicBezTo>
                    <a:pt x="36645" y="66"/>
                    <a:pt x="21943" y="1483"/>
                    <a:pt x="17514" y="1837"/>
                  </a:cubicBezTo>
                  <a:cubicBezTo>
                    <a:pt x="16097" y="2014"/>
                    <a:pt x="13617" y="2191"/>
                    <a:pt x="13617" y="5911"/>
                  </a:cubicBezTo>
                  <a:cubicBezTo>
                    <a:pt x="13617" y="8391"/>
                    <a:pt x="16097" y="8391"/>
                    <a:pt x="18223" y="8391"/>
                  </a:cubicBezTo>
                  <a:cubicBezTo>
                    <a:pt x="26725" y="8391"/>
                    <a:pt x="26725" y="9631"/>
                    <a:pt x="26725" y="11048"/>
                  </a:cubicBezTo>
                  <a:cubicBezTo>
                    <a:pt x="26725" y="12288"/>
                    <a:pt x="26371" y="13351"/>
                    <a:pt x="26017" y="14945"/>
                  </a:cubicBezTo>
                  <a:lnTo>
                    <a:pt x="1041" y="115204"/>
                  </a:lnTo>
                  <a:cubicBezTo>
                    <a:pt x="155" y="118392"/>
                    <a:pt x="155" y="118747"/>
                    <a:pt x="155" y="119101"/>
                  </a:cubicBezTo>
                  <a:cubicBezTo>
                    <a:pt x="155" y="121758"/>
                    <a:pt x="2281" y="124769"/>
                    <a:pt x="6178" y="124769"/>
                  </a:cubicBezTo>
                  <a:cubicBezTo>
                    <a:pt x="10960" y="124769"/>
                    <a:pt x="13263" y="121226"/>
                    <a:pt x="14326" y="117329"/>
                  </a:cubicBezTo>
                  <a:cubicBezTo>
                    <a:pt x="14680" y="116621"/>
                    <a:pt x="22297" y="85445"/>
                    <a:pt x="23006" y="82965"/>
                  </a:cubicBezTo>
                  <a:cubicBezTo>
                    <a:pt x="35582" y="84205"/>
                    <a:pt x="45679" y="88279"/>
                    <a:pt x="45679" y="97490"/>
                  </a:cubicBezTo>
                  <a:cubicBezTo>
                    <a:pt x="45679" y="98376"/>
                    <a:pt x="45679" y="99262"/>
                    <a:pt x="45325" y="101033"/>
                  </a:cubicBezTo>
                  <a:cubicBezTo>
                    <a:pt x="44616" y="103690"/>
                    <a:pt x="44616" y="104576"/>
                    <a:pt x="44616" y="106524"/>
                  </a:cubicBezTo>
                  <a:cubicBezTo>
                    <a:pt x="44616" y="119101"/>
                    <a:pt x="54890" y="124769"/>
                    <a:pt x="63392" y="124769"/>
                  </a:cubicBezTo>
                  <a:cubicBezTo>
                    <a:pt x="80575" y="124769"/>
                    <a:pt x="85889" y="97845"/>
                    <a:pt x="85889" y="97667"/>
                  </a:cubicBezTo>
                  <a:cubicBezTo>
                    <a:pt x="85889" y="95365"/>
                    <a:pt x="83586" y="95365"/>
                    <a:pt x="83055" y="95365"/>
                  </a:cubicBezTo>
                  <a:cubicBezTo>
                    <a:pt x="80575" y="95365"/>
                    <a:pt x="80398" y="96250"/>
                    <a:pt x="79512" y="99616"/>
                  </a:cubicBezTo>
                  <a:cubicBezTo>
                    <a:pt x="77386" y="107233"/>
                    <a:pt x="72604" y="119809"/>
                    <a:pt x="63924" y="119809"/>
                  </a:cubicBezTo>
                  <a:cubicBezTo>
                    <a:pt x="59141" y="119809"/>
                    <a:pt x="57724" y="115381"/>
                    <a:pt x="57724" y="110598"/>
                  </a:cubicBezTo>
                  <a:cubicBezTo>
                    <a:pt x="57724" y="107587"/>
                    <a:pt x="57724" y="107233"/>
                    <a:pt x="58787" y="102627"/>
                  </a:cubicBezTo>
                  <a:cubicBezTo>
                    <a:pt x="58964" y="102096"/>
                    <a:pt x="59673" y="99084"/>
                    <a:pt x="59673" y="97136"/>
                  </a:cubicBezTo>
                  <a:cubicBezTo>
                    <a:pt x="59673" y="81371"/>
                    <a:pt x="38416" y="78891"/>
                    <a:pt x="30977" y="78360"/>
                  </a:cubicBezTo>
                  <a:cubicBezTo>
                    <a:pt x="36114" y="75171"/>
                    <a:pt x="42668" y="69326"/>
                    <a:pt x="45679" y="66669"/>
                  </a:cubicBezTo>
                  <a:cubicBezTo>
                    <a:pt x="54713" y="58166"/>
                    <a:pt x="63570" y="49841"/>
                    <a:pt x="73489" y="49841"/>
                  </a:cubicBezTo>
                  <a:cubicBezTo>
                    <a:pt x="75615" y="49841"/>
                    <a:pt x="77918" y="50372"/>
                    <a:pt x="79335" y="52144"/>
                  </a:cubicBezTo>
                  <a:cubicBezTo>
                    <a:pt x="71718" y="53383"/>
                    <a:pt x="70124" y="59406"/>
                    <a:pt x="70124" y="62063"/>
                  </a:cubicBezTo>
                  <a:cubicBezTo>
                    <a:pt x="70124" y="65960"/>
                    <a:pt x="73135" y="68617"/>
                    <a:pt x="77209" y="68617"/>
                  </a:cubicBezTo>
                  <a:cubicBezTo>
                    <a:pt x="81992" y="68617"/>
                    <a:pt x="87306" y="64720"/>
                    <a:pt x="87306" y="57280"/>
                  </a:cubicBezTo>
                  <a:cubicBezTo>
                    <a:pt x="87306" y="51435"/>
                    <a:pt x="83055" y="44881"/>
                    <a:pt x="73666" y="44881"/>
                  </a:cubicBezTo>
                  <a:cubicBezTo>
                    <a:pt x="63570" y="44881"/>
                    <a:pt x="54359" y="52144"/>
                    <a:pt x="45325" y="60469"/>
                  </a:cubicBezTo>
                  <a:cubicBezTo>
                    <a:pt x="37885" y="67554"/>
                    <a:pt x="32039" y="73046"/>
                    <a:pt x="24777" y="76057"/>
                  </a:cubicBezTo>
                  <a:lnTo>
                    <a:pt x="42313" y="53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2EFF2EDF-2892-FE19-C024-487D9B4735EC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7312720" y="5543455"/>
              <a:ext cx="39678" cy="124703"/>
            </a:xfrm>
            <a:custGeom>
              <a:avLst/>
              <a:gdLst>
                <a:gd name="connsiteX0" fmla="*/ 39129 w 39678"/>
                <a:gd name="connsiteY0" fmla="*/ 5380 h 124703"/>
                <a:gd name="connsiteX1" fmla="*/ 39838 w 39678"/>
                <a:gd name="connsiteY1" fmla="*/ 2545 h 124703"/>
                <a:gd name="connsiteX2" fmla="*/ 37004 w 39678"/>
                <a:gd name="connsiteY2" fmla="*/ 66 h 124703"/>
                <a:gd name="connsiteX3" fmla="*/ 14330 w 39678"/>
                <a:gd name="connsiteY3" fmla="*/ 1837 h 124703"/>
                <a:gd name="connsiteX4" fmla="*/ 10610 w 39678"/>
                <a:gd name="connsiteY4" fmla="*/ 5911 h 124703"/>
                <a:gd name="connsiteX5" fmla="*/ 15039 w 39678"/>
                <a:gd name="connsiteY5" fmla="*/ 8391 h 124703"/>
                <a:gd name="connsiteX6" fmla="*/ 23541 w 39678"/>
                <a:gd name="connsiteY6" fmla="*/ 11048 h 124703"/>
                <a:gd name="connsiteX7" fmla="*/ 22833 w 39678"/>
                <a:gd name="connsiteY7" fmla="*/ 14945 h 124703"/>
                <a:gd name="connsiteX8" fmla="*/ 868 w 39678"/>
                <a:gd name="connsiteY8" fmla="*/ 102450 h 124703"/>
                <a:gd name="connsiteX9" fmla="*/ 159 w 39678"/>
                <a:gd name="connsiteY9" fmla="*/ 107941 h 124703"/>
                <a:gd name="connsiteX10" fmla="*/ 18759 w 39678"/>
                <a:gd name="connsiteY10" fmla="*/ 124769 h 124703"/>
                <a:gd name="connsiteX11" fmla="*/ 32930 w 39678"/>
                <a:gd name="connsiteY11" fmla="*/ 115381 h 124703"/>
                <a:gd name="connsiteX12" fmla="*/ 39129 w 39678"/>
                <a:gd name="connsiteY12" fmla="*/ 97667 h 124703"/>
                <a:gd name="connsiteX13" fmla="*/ 36295 w 39678"/>
                <a:gd name="connsiteY13" fmla="*/ 95365 h 124703"/>
                <a:gd name="connsiteX14" fmla="*/ 32752 w 39678"/>
                <a:gd name="connsiteY14" fmla="*/ 99616 h 124703"/>
                <a:gd name="connsiteX15" fmla="*/ 19467 w 39678"/>
                <a:gd name="connsiteY15" fmla="*/ 119809 h 124703"/>
                <a:gd name="connsiteX16" fmla="*/ 13445 w 39678"/>
                <a:gd name="connsiteY16" fmla="*/ 111130 h 124703"/>
                <a:gd name="connsiteX17" fmla="*/ 14507 w 39678"/>
                <a:gd name="connsiteY17" fmla="*/ 103867 h 124703"/>
                <a:gd name="connsiteX18" fmla="*/ 39129 w 3967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4703">
                  <a:moveTo>
                    <a:pt x="39129" y="5380"/>
                  </a:moveTo>
                  <a:cubicBezTo>
                    <a:pt x="39306" y="5025"/>
                    <a:pt x="39838" y="2723"/>
                    <a:pt x="39838" y="2545"/>
                  </a:cubicBezTo>
                  <a:cubicBezTo>
                    <a:pt x="39838" y="1660"/>
                    <a:pt x="39129" y="66"/>
                    <a:pt x="37004" y="66"/>
                  </a:cubicBezTo>
                  <a:cubicBezTo>
                    <a:pt x="33461" y="66"/>
                    <a:pt x="18759" y="1483"/>
                    <a:pt x="14330" y="1837"/>
                  </a:cubicBezTo>
                  <a:cubicBezTo>
                    <a:pt x="13090" y="2014"/>
                    <a:pt x="10610" y="2191"/>
                    <a:pt x="10610" y="5911"/>
                  </a:cubicBezTo>
                  <a:cubicBezTo>
                    <a:pt x="10610" y="8391"/>
                    <a:pt x="13090" y="8391"/>
                    <a:pt x="15039" y="8391"/>
                  </a:cubicBezTo>
                  <a:cubicBezTo>
                    <a:pt x="23541" y="8391"/>
                    <a:pt x="23541" y="9631"/>
                    <a:pt x="23541" y="11048"/>
                  </a:cubicBezTo>
                  <a:cubicBezTo>
                    <a:pt x="23541" y="12288"/>
                    <a:pt x="23187" y="13351"/>
                    <a:pt x="22833" y="14945"/>
                  </a:cubicBezTo>
                  <a:lnTo>
                    <a:pt x="868" y="102450"/>
                  </a:lnTo>
                  <a:cubicBezTo>
                    <a:pt x="337" y="104221"/>
                    <a:pt x="159" y="106170"/>
                    <a:pt x="159" y="107941"/>
                  </a:cubicBezTo>
                  <a:cubicBezTo>
                    <a:pt x="159" y="119278"/>
                    <a:pt x="10256" y="124769"/>
                    <a:pt x="18759" y="124769"/>
                  </a:cubicBezTo>
                  <a:cubicBezTo>
                    <a:pt x="23010" y="124769"/>
                    <a:pt x="28324" y="123352"/>
                    <a:pt x="32930" y="115381"/>
                  </a:cubicBezTo>
                  <a:cubicBezTo>
                    <a:pt x="36649" y="108827"/>
                    <a:pt x="39129" y="98376"/>
                    <a:pt x="39129" y="97667"/>
                  </a:cubicBezTo>
                  <a:cubicBezTo>
                    <a:pt x="39129" y="95365"/>
                    <a:pt x="36827" y="95365"/>
                    <a:pt x="36295" y="95365"/>
                  </a:cubicBezTo>
                  <a:cubicBezTo>
                    <a:pt x="33815" y="95365"/>
                    <a:pt x="33461" y="96427"/>
                    <a:pt x="32752" y="99616"/>
                  </a:cubicBezTo>
                  <a:cubicBezTo>
                    <a:pt x="30450" y="108473"/>
                    <a:pt x="27084" y="119809"/>
                    <a:pt x="19467" y="119809"/>
                  </a:cubicBezTo>
                  <a:cubicBezTo>
                    <a:pt x="14685" y="119809"/>
                    <a:pt x="13445" y="115381"/>
                    <a:pt x="13445" y="111130"/>
                  </a:cubicBezTo>
                  <a:cubicBezTo>
                    <a:pt x="13445" y="109181"/>
                    <a:pt x="13976" y="105816"/>
                    <a:pt x="14507" y="103867"/>
                  </a:cubicBezTo>
                  <a:lnTo>
                    <a:pt x="39129" y="53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FACAE5CD-3084-090B-A834-58D42FF239D3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7540850" y="5421381"/>
              <a:ext cx="173846" cy="173339"/>
            </a:xfrm>
            <a:custGeom>
              <a:avLst/>
              <a:gdLst>
                <a:gd name="connsiteX0" fmla="*/ 63938 w 173846"/>
                <a:gd name="connsiteY0" fmla="*/ 93945 h 173339"/>
                <a:gd name="connsiteX1" fmla="*/ 73047 w 173846"/>
                <a:gd name="connsiteY1" fmla="*/ 93945 h 173339"/>
                <a:gd name="connsiteX2" fmla="*/ 111005 w 173846"/>
                <a:gd name="connsiteY2" fmla="*/ 152653 h 173339"/>
                <a:gd name="connsiteX3" fmla="*/ 122392 w 173846"/>
                <a:gd name="connsiteY3" fmla="*/ 170366 h 173339"/>
                <a:gd name="connsiteX4" fmla="*/ 130743 w 173846"/>
                <a:gd name="connsiteY4" fmla="*/ 173403 h 173339"/>
                <a:gd name="connsiteX5" fmla="*/ 165664 w 173846"/>
                <a:gd name="connsiteY5" fmla="*/ 173403 h 173339"/>
                <a:gd name="connsiteX6" fmla="*/ 174015 w 173846"/>
                <a:gd name="connsiteY6" fmla="*/ 168848 h 173339"/>
                <a:gd name="connsiteX7" fmla="*/ 170219 w 173846"/>
                <a:gd name="connsiteY7" fmla="*/ 164546 h 173339"/>
                <a:gd name="connsiteX8" fmla="*/ 142383 w 173846"/>
                <a:gd name="connsiteY8" fmla="*/ 137723 h 173339"/>
                <a:gd name="connsiteX9" fmla="*/ 111005 w 173846"/>
                <a:gd name="connsiteY9" fmla="*/ 91161 h 173339"/>
                <a:gd name="connsiteX10" fmla="*/ 155289 w 173846"/>
                <a:gd name="connsiteY10" fmla="*/ 47383 h 173339"/>
                <a:gd name="connsiteX11" fmla="*/ 88230 w 173846"/>
                <a:gd name="connsiteY11" fmla="*/ 63 h 173339"/>
                <a:gd name="connsiteX12" fmla="*/ 8772 w 173846"/>
                <a:gd name="connsiteY12" fmla="*/ 63 h 173339"/>
                <a:gd name="connsiteX13" fmla="*/ 169 w 173846"/>
                <a:gd name="connsiteY13" fmla="*/ 4618 h 173339"/>
                <a:gd name="connsiteX14" fmla="*/ 7001 w 173846"/>
                <a:gd name="connsiteY14" fmla="*/ 8920 h 173339"/>
                <a:gd name="connsiteX15" fmla="*/ 22690 w 173846"/>
                <a:gd name="connsiteY15" fmla="*/ 23343 h 173339"/>
                <a:gd name="connsiteX16" fmla="*/ 22690 w 173846"/>
                <a:gd name="connsiteY16" fmla="*/ 150122 h 173339"/>
                <a:gd name="connsiteX17" fmla="*/ 7001 w 173846"/>
                <a:gd name="connsiteY17" fmla="*/ 164546 h 173339"/>
                <a:gd name="connsiteX18" fmla="*/ 169 w 173846"/>
                <a:gd name="connsiteY18" fmla="*/ 168848 h 173339"/>
                <a:gd name="connsiteX19" fmla="*/ 8772 w 173846"/>
                <a:gd name="connsiteY19" fmla="*/ 173403 h 173339"/>
                <a:gd name="connsiteX20" fmla="*/ 78108 w 173846"/>
                <a:gd name="connsiteY20" fmla="*/ 173403 h 173339"/>
                <a:gd name="connsiteX21" fmla="*/ 86459 w 173846"/>
                <a:gd name="connsiteY21" fmla="*/ 168848 h 173339"/>
                <a:gd name="connsiteX22" fmla="*/ 79374 w 173846"/>
                <a:gd name="connsiteY22" fmla="*/ 164546 h 173339"/>
                <a:gd name="connsiteX23" fmla="*/ 63938 w 173846"/>
                <a:gd name="connsiteY23" fmla="*/ 150122 h 173339"/>
                <a:gd name="connsiteX24" fmla="*/ 63938 w 173846"/>
                <a:gd name="connsiteY24" fmla="*/ 93945 h 173339"/>
                <a:gd name="connsiteX25" fmla="*/ 112776 w 173846"/>
                <a:gd name="connsiteY25" fmla="*/ 81545 h 173339"/>
                <a:gd name="connsiteX26" fmla="*/ 120621 w 173846"/>
                <a:gd name="connsiteY26" fmla="*/ 47636 h 173339"/>
                <a:gd name="connsiteX27" fmla="*/ 111005 w 173846"/>
                <a:gd name="connsiteY27" fmla="*/ 11703 h 173339"/>
                <a:gd name="connsiteX28" fmla="*/ 146432 w 173846"/>
                <a:gd name="connsiteY28" fmla="*/ 47383 h 173339"/>
                <a:gd name="connsiteX29" fmla="*/ 112776 w 173846"/>
                <a:gd name="connsiteY29" fmla="*/ 81545 h 173339"/>
                <a:gd name="connsiteX30" fmla="*/ 63938 w 173846"/>
                <a:gd name="connsiteY30" fmla="*/ 22584 h 173339"/>
                <a:gd name="connsiteX31" fmla="*/ 79627 w 173846"/>
                <a:gd name="connsiteY31" fmla="*/ 8920 h 173339"/>
                <a:gd name="connsiteX32" fmla="*/ 111764 w 173846"/>
                <a:gd name="connsiteY32" fmla="*/ 47636 h 173339"/>
                <a:gd name="connsiteX33" fmla="*/ 63938 w 173846"/>
                <a:gd name="connsiteY33" fmla="*/ 85088 h 173339"/>
                <a:gd name="connsiteX34" fmla="*/ 63938 w 173846"/>
                <a:gd name="connsiteY34" fmla="*/ 22584 h 173339"/>
                <a:gd name="connsiteX35" fmla="*/ 29523 w 173846"/>
                <a:gd name="connsiteY35" fmla="*/ 164546 h 173339"/>
                <a:gd name="connsiteX36" fmla="*/ 31547 w 173846"/>
                <a:gd name="connsiteY36" fmla="*/ 150628 h 173339"/>
                <a:gd name="connsiteX37" fmla="*/ 31547 w 173846"/>
                <a:gd name="connsiteY37" fmla="*/ 22837 h 173339"/>
                <a:gd name="connsiteX38" fmla="*/ 29523 w 173846"/>
                <a:gd name="connsiteY38" fmla="*/ 8920 h 173339"/>
                <a:gd name="connsiteX39" fmla="*/ 58370 w 173846"/>
                <a:gd name="connsiteY39" fmla="*/ 8920 h 173339"/>
                <a:gd name="connsiteX40" fmla="*/ 55081 w 173846"/>
                <a:gd name="connsiteY40" fmla="*/ 21825 h 173339"/>
                <a:gd name="connsiteX41" fmla="*/ 55081 w 173846"/>
                <a:gd name="connsiteY41" fmla="*/ 150628 h 173339"/>
                <a:gd name="connsiteX42" fmla="*/ 57105 w 173846"/>
                <a:gd name="connsiteY42" fmla="*/ 164546 h 173339"/>
                <a:gd name="connsiteX43" fmla="*/ 29523 w 173846"/>
                <a:gd name="connsiteY43" fmla="*/ 164546 h 173339"/>
                <a:gd name="connsiteX44" fmla="*/ 83423 w 173846"/>
                <a:gd name="connsiteY44" fmla="*/ 93945 h 173339"/>
                <a:gd name="connsiteX45" fmla="*/ 88230 w 173846"/>
                <a:gd name="connsiteY45" fmla="*/ 93439 h 173339"/>
                <a:gd name="connsiteX46" fmla="*/ 101389 w 173846"/>
                <a:gd name="connsiteY46" fmla="*/ 92426 h 173339"/>
                <a:gd name="connsiteX47" fmla="*/ 153518 w 173846"/>
                <a:gd name="connsiteY47" fmla="*/ 164546 h 173339"/>
                <a:gd name="connsiteX48" fmla="*/ 128972 w 173846"/>
                <a:gd name="connsiteY48" fmla="*/ 164546 h 173339"/>
                <a:gd name="connsiteX49" fmla="*/ 83423 w 173846"/>
                <a:gd name="connsiteY49" fmla="*/ 93945 h 17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3846" h="173339">
                  <a:moveTo>
                    <a:pt x="63938" y="93945"/>
                  </a:moveTo>
                  <a:lnTo>
                    <a:pt x="73047" y="93945"/>
                  </a:lnTo>
                  <a:lnTo>
                    <a:pt x="111005" y="152653"/>
                  </a:lnTo>
                  <a:cubicBezTo>
                    <a:pt x="113536" y="156701"/>
                    <a:pt x="119609" y="166570"/>
                    <a:pt x="122392" y="170366"/>
                  </a:cubicBezTo>
                  <a:cubicBezTo>
                    <a:pt x="124164" y="173403"/>
                    <a:pt x="124923" y="173403"/>
                    <a:pt x="130743" y="173403"/>
                  </a:cubicBezTo>
                  <a:lnTo>
                    <a:pt x="165664" y="173403"/>
                  </a:lnTo>
                  <a:cubicBezTo>
                    <a:pt x="170219" y="173403"/>
                    <a:pt x="174015" y="173403"/>
                    <a:pt x="174015" y="168848"/>
                  </a:cubicBezTo>
                  <a:cubicBezTo>
                    <a:pt x="174015" y="166823"/>
                    <a:pt x="172496" y="165052"/>
                    <a:pt x="170219" y="164546"/>
                  </a:cubicBezTo>
                  <a:cubicBezTo>
                    <a:pt x="160856" y="162522"/>
                    <a:pt x="148457" y="145820"/>
                    <a:pt x="142383" y="137723"/>
                  </a:cubicBezTo>
                  <a:cubicBezTo>
                    <a:pt x="140612" y="135192"/>
                    <a:pt x="127959" y="118491"/>
                    <a:pt x="111005" y="91161"/>
                  </a:cubicBezTo>
                  <a:cubicBezTo>
                    <a:pt x="133527" y="87112"/>
                    <a:pt x="155289" y="77496"/>
                    <a:pt x="155289" y="47383"/>
                  </a:cubicBezTo>
                  <a:cubicBezTo>
                    <a:pt x="155289" y="12209"/>
                    <a:pt x="118091" y="63"/>
                    <a:pt x="88230" y="63"/>
                  </a:cubicBezTo>
                  <a:lnTo>
                    <a:pt x="8772" y="63"/>
                  </a:lnTo>
                  <a:cubicBezTo>
                    <a:pt x="4218" y="63"/>
                    <a:pt x="169" y="63"/>
                    <a:pt x="169" y="4618"/>
                  </a:cubicBezTo>
                  <a:cubicBezTo>
                    <a:pt x="169" y="8920"/>
                    <a:pt x="4977" y="8920"/>
                    <a:pt x="7001" y="8920"/>
                  </a:cubicBezTo>
                  <a:cubicBezTo>
                    <a:pt x="21425" y="8920"/>
                    <a:pt x="22690" y="10691"/>
                    <a:pt x="22690" y="23343"/>
                  </a:cubicBezTo>
                  <a:lnTo>
                    <a:pt x="22690" y="150122"/>
                  </a:lnTo>
                  <a:cubicBezTo>
                    <a:pt x="22690" y="162775"/>
                    <a:pt x="21425" y="164546"/>
                    <a:pt x="7001" y="164546"/>
                  </a:cubicBezTo>
                  <a:cubicBezTo>
                    <a:pt x="4977" y="164546"/>
                    <a:pt x="169" y="164546"/>
                    <a:pt x="169" y="168848"/>
                  </a:cubicBezTo>
                  <a:cubicBezTo>
                    <a:pt x="169" y="173403"/>
                    <a:pt x="4218" y="173403"/>
                    <a:pt x="8772" y="173403"/>
                  </a:cubicBezTo>
                  <a:lnTo>
                    <a:pt x="78108" y="173403"/>
                  </a:lnTo>
                  <a:cubicBezTo>
                    <a:pt x="82663" y="173403"/>
                    <a:pt x="86459" y="173403"/>
                    <a:pt x="86459" y="168848"/>
                  </a:cubicBezTo>
                  <a:cubicBezTo>
                    <a:pt x="86459" y="164546"/>
                    <a:pt x="82157" y="164546"/>
                    <a:pt x="79374" y="164546"/>
                  </a:cubicBezTo>
                  <a:cubicBezTo>
                    <a:pt x="64950" y="164546"/>
                    <a:pt x="63938" y="162522"/>
                    <a:pt x="63938" y="150122"/>
                  </a:cubicBezTo>
                  <a:lnTo>
                    <a:pt x="63938" y="93945"/>
                  </a:lnTo>
                  <a:close/>
                  <a:moveTo>
                    <a:pt x="112776" y="81545"/>
                  </a:moveTo>
                  <a:cubicBezTo>
                    <a:pt x="119862" y="72182"/>
                    <a:pt x="120621" y="58771"/>
                    <a:pt x="120621" y="47636"/>
                  </a:cubicBezTo>
                  <a:cubicBezTo>
                    <a:pt x="120621" y="35490"/>
                    <a:pt x="119103" y="22078"/>
                    <a:pt x="111005" y="11703"/>
                  </a:cubicBezTo>
                  <a:cubicBezTo>
                    <a:pt x="121380" y="13981"/>
                    <a:pt x="146432" y="21825"/>
                    <a:pt x="146432" y="47383"/>
                  </a:cubicBezTo>
                  <a:cubicBezTo>
                    <a:pt x="146432" y="63832"/>
                    <a:pt x="138841" y="76737"/>
                    <a:pt x="112776" y="81545"/>
                  </a:cubicBezTo>
                  <a:close/>
                  <a:moveTo>
                    <a:pt x="63938" y="22584"/>
                  </a:moveTo>
                  <a:cubicBezTo>
                    <a:pt x="63938" y="17270"/>
                    <a:pt x="63938" y="8920"/>
                    <a:pt x="79627" y="8920"/>
                  </a:cubicBezTo>
                  <a:cubicBezTo>
                    <a:pt x="101136" y="8920"/>
                    <a:pt x="111764" y="17776"/>
                    <a:pt x="111764" y="47636"/>
                  </a:cubicBezTo>
                  <a:cubicBezTo>
                    <a:pt x="111764" y="80280"/>
                    <a:pt x="103920" y="85088"/>
                    <a:pt x="63938" y="85088"/>
                  </a:cubicBezTo>
                  <a:lnTo>
                    <a:pt x="63938" y="22584"/>
                  </a:lnTo>
                  <a:close/>
                  <a:moveTo>
                    <a:pt x="29523" y="164546"/>
                  </a:moveTo>
                  <a:cubicBezTo>
                    <a:pt x="31547" y="159991"/>
                    <a:pt x="31547" y="152906"/>
                    <a:pt x="31547" y="150628"/>
                  </a:cubicBezTo>
                  <a:lnTo>
                    <a:pt x="31547" y="22837"/>
                  </a:lnTo>
                  <a:cubicBezTo>
                    <a:pt x="31547" y="20307"/>
                    <a:pt x="31547" y="13474"/>
                    <a:pt x="29523" y="8920"/>
                  </a:cubicBezTo>
                  <a:lnTo>
                    <a:pt x="58370" y="8920"/>
                  </a:lnTo>
                  <a:cubicBezTo>
                    <a:pt x="55081" y="12968"/>
                    <a:pt x="55081" y="18029"/>
                    <a:pt x="55081" y="21825"/>
                  </a:cubicBezTo>
                  <a:lnTo>
                    <a:pt x="55081" y="150628"/>
                  </a:lnTo>
                  <a:cubicBezTo>
                    <a:pt x="55081" y="153159"/>
                    <a:pt x="55081" y="159991"/>
                    <a:pt x="57105" y="164546"/>
                  </a:cubicBezTo>
                  <a:lnTo>
                    <a:pt x="29523" y="164546"/>
                  </a:lnTo>
                  <a:close/>
                  <a:moveTo>
                    <a:pt x="83423" y="93945"/>
                  </a:moveTo>
                  <a:cubicBezTo>
                    <a:pt x="85194" y="93692"/>
                    <a:pt x="86206" y="93439"/>
                    <a:pt x="88230" y="93439"/>
                  </a:cubicBezTo>
                  <a:cubicBezTo>
                    <a:pt x="92026" y="93439"/>
                    <a:pt x="97593" y="92932"/>
                    <a:pt x="101389" y="92426"/>
                  </a:cubicBezTo>
                  <a:cubicBezTo>
                    <a:pt x="105185" y="98500"/>
                    <a:pt x="132514" y="143543"/>
                    <a:pt x="153518" y="164546"/>
                  </a:cubicBezTo>
                  <a:lnTo>
                    <a:pt x="128972" y="164546"/>
                  </a:lnTo>
                  <a:lnTo>
                    <a:pt x="83423" y="9394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69CE6D98-3D10-2A69-74FC-4465442C0F0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7744613" y="5404933"/>
              <a:ext cx="58707" cy="253051"/>
            </a:xfrm>
            <a:custGeom>
              <a:avLst/>
              <a:gdLst>
                <a:gd name="connsiteX0" fmla="*/ 58884 w 58707"/>
                <a:gd name="connsiteY0" fmla="*/ 250583 h 253051"/>
                <a:gd name="connsiteX1" fmla="*/ 54582 w 58707"/>
                <a:gd name="connsiteY1" fmla="*/ 245016 h 253051"/>
                <a:gd name="connsiteX2" fmla="*/ 14853 w 58707"/>
                <a:gd name="connsiteY2" fmla="*/ 126588 h 253051"/>
                <a:gd name="connsiteX3" fmla="*/ 55594 w 58707"/>
                <a:gd name="connsiteY3" fmla="*/ 6895 h 253051"/>
                <a:gd name="connsiteX4" fmla="*/ 58884 w 58707"/>
                <a:gd name="connsiteY4" fmla="*/ 2593 h 253051"/>
                <a:gd name="connsiteX5" fmla="*/ 56353 w 58707"/>
                <a:gd name="connsiteY5" fmla="*/ 63 h 253051"/>
                <a:gd name="connsiteX6" fmla="*/ 16118 w 58707"/>
                <a:gd name="connsiteY6" fmla="*/ 49408 h 253051"/>
                <a:gd name="connsiteX7" fmla="*/ 176 w 58707"/>
                <a:gd name="connsiteY7" fmla="*/ 126588 h 253051"/>
                <a:gd name="connsiteX8" fmla="*/ 16877 w 58707"/>
                <a:gd name="connsiteY8" fmla="*/ 205540 h 253051"/>
                <a:gd name="connsiteX9" fmla="*/ 56353 w 58707"/>
                <a:gd name="connsiteY9" fmla="*/ 253114 h 253051"/>
                <a:gd name="connsiteX10" fmla="*/ 58884 w 58707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4" y="250583"/>
                  </a:moveTo>
                  <a:cubicBezTo>
                    <a:pt x="58884" y="249824"/>
                    <a:pt x="58884" y="249318"/>
                    <a:pt x="54582" y="245016"/>
                  </a:cubicBezTo>
                  <a:cubicBezTo>
                    <a:pt x="22951" y="213132"/>
                    <a:pt x="14853" y="165305"/>
                    <a:pt x="14853" y="126588"/>
                  </a:cubicBezTo>
                  <a:cubicBezTo>
                    <a:pt x="14853" y="82557"/>
                    <a:pt x="24469" y="38527"/>
                    <a:pt x="55594" y="6895"/>
                  </a:cubicBezTo>
                  <a:cubicBezTo>
                    <a:pt x="58884" y="3859"/>
                    <a:pt x="58884" y="3352"/>
                    <a:pt x="58884" y="2593"/>
                  </a:cubicBezTo>
                  <a:cubicBezTo>
                    <a:pt x="58884" y="822"/>
                    <a:pt x="57872" y="63"/>
                    <a:pt x="56353" y="63"/>
                  </a:cubicBezTo>
                  <a:cubicBezTo>
                    <a:pt x="53823" y="63"/>
                    <a:pt x="31048" y="17270"/>
                    <a:pt x="16118" y="49408"/>
                  </a:cubicBezTo>
                  <a:cubicBezTo>
                    <a:pt x="3213" y="77243"/>
                    <a:pt x="176" y="105332"/>
                    <a:pt x="176" y="126588"/>
                  </a:cubicBezTo>
                  <a:cubicBezTo>
                    <a:pt x="176" y="146326"/>
                    <a:pt x="2959" y="176945"/>
                    <a:pt x="16877" y="205540"/>
                  </a:cubicBezTo>
                  <a:cubicBezTo>
                    <a:pt x="32060" y="236666"/>
                    <a:pt x="53823" y="253114"/>
                    <a:pt x="56353" y="253114"/>
                  </a:cubicBezTo>
                  <a:cubicBezTo>
                    <a:pt x="57872" y="253114"/>
                    <a:pt x="58884" y="252355"/>
                    <a:pt x="58884" y="250583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4A22C922-F185-5174-B852-1D9970C72DDA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7828598" y="5421887"/>
              <a:ext cx="253557" cy="172833"/>
            </a:xfrm>
            <a:custGeom>
              <a:avLst/>
              <a:gdLst>
                <a:gd name="connsiteX0" fmla="*/ 223877 w 253557"/>
                <a:gd name="connsiteY0" fmla="*/ 19548 h 172833"/>
                <a:gd name="connsiteX1" fmla="*/ 245639 w 253557"/>
                <a:gd name="connsiteY1" fmla="*/ 7907 h 172833"/>
                <a:gd name="connsiteX2" fmla="*/ 253737 w 253557"/>
                <a:gd name="connsiteY2" fmla="*/ 2846 h 172833"/>
                <a:gd name="connsiteX3" fmla="*/ 246905 w 253557"/>
                <a:gd name="connsiteY3" fmla="*/ 63 h 172833"/>
                <a:gd name="connsiteX4" fmla="*/ 213502 w 253557"/>
                <a:gd name="connsiteY4" fmla="*/ 63 h 172833"/>
                <a:gd name="connsiteX5" fmla="*/ 203633 w 253557"/>
                <a:gd name="connsiteY5" fmla="*/ 4871 h 172833"/>
                <a:gd name="connsiteX6" fmla="*/ 111269 w 253557"/>
                <a:gd name="connsiteY6" fmla="*/ 149110 h 172833"/>
                <a:gd name="connsiteX7" fmla="*/ 91531 w 253557"/>
                <a:gd name="connsiteY7" fmla="*/ 5883 h 172833"/>
                <a:gd name="connsiteX8" fmla="*/ 83687 w 253557"/>
                <a:gd name="connsiteY8" fmla="*/ 63 h 172833"/>
                <a:gd name="connsiteX9" fmla="*/ 49019 w 253557"/>
                <a:gd name="connsiteY9" fmla="*/ 63 h 172833"/>
                <a:gd name="connsiteX10" fmla="*/ 41427 w 253557"/>
                <a:gd name="connsiteY10" fmla="*/ 4871 h 172833"/>
                <a:gd name="connsiteX11" fmla="*/ 48766 w 253557"/>
                <a:gd name="connsiteY11" fmla="*/ 7907 h 172833"/>
                <a:gd name="connsiteX12" fmla="*/ 59647 w 253557"/>
                <a:gd name="connsiteY12" fmla="*/ 8413 h 172833"/>
                <a:gd name="connsiteX13" fmla="*/ 65214 w 253557"/>
                <a:gd name="connsiteY13" fmla="*/ 12462 h 172833"/>
                <a:gd name="connsiteX14" fmla="*/ 64202 w 253557"/>
                <a:gd name="connsiteY14" fmla="*/ 17270 h 172833"/>
                <a:gd name="connsiteX15" fmla="*/ 32064 w 253557"/>
                <a:gd name="connsiteY15" fmla="*/ 146073 h 172833"/>
                <a:gd name="connsiteX16" fmla="*/ 4735 w 253557"/>
                <a:gd name="connsiteY16" fmla="*/ 165052 h 172833"/>
                <a:gd name="connsiteX17" fmla="*/ 180 w 253557"/>
                <a:gd name="connsiteY17" fmla="*/ 169860 h 172833"/>
                <a:gd name="connsiteX18" fmla="*/ 3723 w 253557"/>
                <a:gd name="connsiteY18" fmla="*/ 172897 h 172833"/>
                <a:gd name="connsiteX19" fmla="*/ 29028 w 253557"/>
                <a:gd name="connsiteY19" fmla="*/ 172137 h 172833"/>
                <a:gd name="connsiteX20" fmla="*/ 55092 w 253557"/>
                <a:gd name="connsiteY20" fmla="*/ 172897 h 172833"/>
                <a:gd name="connsiteX21" fmla="*/ 59647 w 253557"/>
                <a:gd name="connsiteY21" fmla="*/ 167836 h 172833"/>
                <a:gd name="connsiteX22" fmla="*/ 55092 w 253557"/>
                <a:gd name="connsiteY22" fmla="*/ 165052 h 172833"/>
                <a:gd name="connsiteX23" fmla="*/ 37884 w 253557"/>
                <a:gd name="connsiteY23" fmla="*/ 153918 h 172833"/>
                <a:gd name="connsiteX24" fmla="*/ 38897 w 253557"/>
                <a:gd name="connsiteY24" fmla="*/ 148098 h 172833"/>
                <a:gd name="connsiteX25" fmla="*/ 73312 w 253557"/>
                <a:gd name="connsiteY25" fmla="*/ 10185 h 172833"/>
                <a:gd name="connsiteX26" fmla="*/ 73565 w 253557"/>
                <a:gd name="connsiteY26" fmla="*/ 10185 h 172833"/>
                <a:gd name="connsiteX27" fmla="*/ 95327 w 253557"/>
                <a:gd name="connsiteY27" fmla="*/ 167076 h 172833"/>
                <a:gd name="connsiteX28" fmla="*/ 99123 w 253557"/>
                <a:gd name="connsiteY28" fmla="*/ 172897 h 172833"/>
                <a:gd name="connsiteX29" fmla="*/ 104690 w 253557"/>
                <a:gd name="connsiteY29" fmla="*/ 168342 h 172833"/>
                <a:gd name="connsiteX30" fmla="*/ 206922 w 253557"/>
                <a:gd name="connsiteY30" fmla="*/ 8160 h 172833"/>
                <a:gd name="connsiteX31" fmla="*/ 207176 w 253557"/>
                <a:gd name="connsiteY31" fmla="*/ 8160 h 172833"/>
                <a:gd name="connsiteX32" fmla="*/ 170989 w 253557"/>
                <a:gd name="connsiteY32" fmla="*/ 153159 h 172833"/>
                <a:gd name="connsiteX33" fmla="*/ 147962 w 253557"/>
                <a:gd name="connsiteY33" fmla="*/ 165052 h 172833"/>
                <a:gd name="connsiteX34" fmla="*/ 140876 w 253557"/>
                <a:gd name="connsiteY34" fmla="*/ 169860 h 172833"/>
                <a:gd name="connsiteX35" fmla="*/ 144672 w 253557"/>
                <a:gd name="connsiteY35" fmla="*/ 172897 h 172833"/>
                <a:gd name="connsiteX36" fmla="*/ 176050 w 253557"/>
                <a:gd name="connsiteY36" fmla="*/ 172137 h 172833"/>
                <a:gd name="connsiteX37" fmla="*/ 207682 w 253557"/>
                <a:gd name="connsiteY37" fmla="*/ 172897 h 172833"/>
                <a:gd name="connsiteX38" fmla="*/ 212490 w 253557"/>
                <a:gd name="connsiteY38" fmla="*/ 167836 h 172833"/>
                <a:gd name="connsiteX39" fmla="*/ 205404 w 253557"/>
                <a:gd name="connsiteY39" fmla="*/ 165052 h 172833"/>
                <a:gd name="connsiteX40" fmla="*/ 188956 w 253557"/>
                <a:gd name="connsiteY40" fmla="*/ 160497 h 172833"/>
                <a:gd name="connsiteX41" fmla="*/ 190221 w 253557"/>
                <a:gd name="connsiteY41" fmla="*/ 154424 h 172833"/>
                <a:gd name="connsiteX42" fmla="*/ 223877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77" y="19548"/>
                  </a:moveTo>
                  <a:cubicBezTo>
                    <a:pt x="226154" y="10438"/>
                    <a:pt x="226660" y="7907"/>
                    <a:pt x="245639" y="7907"/>
                  </a:cubicBezTo>
                  <a:cubicBezTo>
                    <a:pt x="251459" y="7907"/>
                    <a:pt x="253737" y="7907"/>
                    <a:pt x="253737" y="2846"/>
                  </a:cubicBezTo>
                  <a:cubicBezTo>
                    <a:pt x="253737" y="63"/>
                    <a:pt x="251206" y="63"/>
                    <a:pt x="246905" y="63"/>
                  </a:cubicBezTo>
                  <a:lnTo>
                    <a:pt x="213502" y="63"/>
                  </a:lnTo>
                  <a:cubicBezTo>
                    <a:pt x="206922" y="63"/>
                    <a:pt x="206669" y="63"/>
                    <a:pt x="203633" y="4871"/>
                  </a:cubicBezTo>
                  <a:lnTo>
                    <a:pt x="111269" y="149110"/>
                  </a:lnTo>
                  <a:lnTo>
                    <a:pt x="91531" y="5883"/>
                  </a:lnTo>
                  <a:cubicBezTo>
                    <a:pt x="90772" y="63"/>
                    <a:pt x="90266" y="63"/>
                    <a:pt x="83687" y="63"/>
                  </a:cubicBezTo>
                  <a:lnTo>
                    <a:pt x="49019" y="63"/>
                  </a:lnTo>
                  <a:cubicBezTo>
                    <a:pt x="44211" y="63"/>
                    <a:pt x="41427" y="63"/>
                    <a:pt x="41427" y="4871"/>
                  </a:cubicBezTo>
                  <a:cubicBezTo>
                    <a:pt x="41427" y="7907"/>
                    <a:pt x="43705" y="7907"/>
                    <a:pt x="48766" y="7907"/>
                  </a:cubicBezTo>
                  <a:cubicBezTo>
                    <a:pt x="52055" y="7907"/>
                    <a:pt x="56610" y="8160"/>
                    <a:pt x="59647" y="8413"/>
                  </a:cubicBezTo>
                  <a:cubicBezTo>
                    <a:pt x="63696" y="8920"/>
                    <a:pt x="65214" y="9679"/>
                    <a:pt x="65214" y="12462"/>
                  </a:cubicBezTo>
                  <a:cubicBezTo>
                    <a:pt x="65214" y="13474"/>
                    <a:pt x="64961" y="14234"/>
                    <a:pt x="64202" y="17270"/>
                  </a:cubicBezTo>
                  <a:lnTo>
                    <a:pt x="32064" y="146073"/>
                  </a:lnTo>
                  <a:cubicBezTo>
                    <a:pt x="29534" y="156195"/>
                    <a:pt x="25232" y="164293"/>
                    <a:pt x="4735" y="165052"/>
                  </a:cubicBezTo>
                  <a:cubicBezTo>
                    <a:pt x="3469" y="165052"/>
                    <a:pt x="180" y="165305"/>
                    <a:pt x="180" y="169860"/>
                  </a:cubicBezTo>
                  <a:cubicBezTo>
                    <a:pt x="180" y="172137"/>
                    <a:pt x="1698" y="172897"/>
                    <a:pt x="3723" y="172897"/>
                  </a:cubicBezTo>
                  <a:cubicBezTo>
                    <a:pt x="11820" y="172897"/>
                    <a:pt x="20677" y="172137"/>
                    <a:pt x="29028" y="172137"/>
                  </a:cubicBezTo>
                  <a:cubicBezTo>
                    <a:pt x="37631" y="172137"/>
                    <a:pt x="46741" y="172897"/>
                    <a:pt x="55092" y="172897"/>
                  </a:cubicBezTo>
                  <a:cubicBezTo>
                    <a:pt x="56357" y="172897"/>
                    <a:pt x="59647" y="172897"/>
                    <a:pt x="59647" y="167836"/>
                  </a:cubicBezTo>
                  <a:cubicBezTo>
                    <a:pt x="59647" y="165052"/>
                    <a:pt x="56863" y="165052"/>
                    <a:pt x="55092" y="165052"/>
                  </a:cubicBezTo>
                  <a:cubicBezTo>
                    <a:pt x="40668" y="164799"/>
                    <a:pt x="37884" y="159738"/>
                    <a:pt x="37884" y="153918"/>
                  </a:cubicBezTo>
                  <a:cubicBezTo>
                    <a:pt x="37884" y="152146"/>
                    <a:pt x="38137" y="150881"/>
                    <a:pt x="38897" y="148098"/>
                  </a:cubicBezTo>
                  <a:lnTo>
                    <a:pt x="73312" y="10185"/>
                  </a:lnTo>
                  <a:lnTo>
                    <a:pt x="73565" y="10185"/>
                  </a:lnTo>
                  <a:lnTo>
                    <a:pt x="95327" y="167076"/>
                  </a:lnTo>
                  <a:cubicBezTo>
                    <a:pt x="95833" y="170113"/>
                    <a:pt x="96086" y="172897"/>
                    <a:pt x="99123" y="172897"/>
                  </a:cubicBezTo>
                  <a:cubicBezTo>
                    <a:pt x="101906" y="172897"/>
                    <a:pt x="103425" y="170113"/>
                    <a:pt x="104690" y="168342"/>
                  </a:cubicBezTo>
                  <a:lnTo>
                    <a:pt x="206922" y="8160"/>
                  </a:lnTo>
                  <a:lnTo>
                    <a:pt x="207176" y="8160"/>
                  </a:lnTo>
                  <a:lnTo>
                    <a:pt x="170989" y="153159"/>
                  </a:lnTo>
                  <a:cubicBezTo>
                    <a:pt x="168459" y="163028"/>
                    <a:pt x="167953" y="165052"/>
                    <a:pt x="147962" y="165052"/>
                  </a:cubicBezTo>
                  <a:cubicBezTo>
                    <a:pt x="143660" y="165052"/>
                    <a:pt x="140876" y="165052"/>
                    <a:pt x="140876" y="169860"/>
                  </a:cubicBezTo>
                  <a:cubicBezTo>
                    <a:pt x="140876" y="172897"/>
                    <a:pt x="143913" y="172897"/>
                    <a:pt x="144672" y="172897"/>
                  </a:cubicBezTo>
                  <a:cubicBezTo>
                    <a:pt x="151757" y="172897"/>
                    <a:pt x="168965" y="172137"/>
                    <a:pt x="176050" y="172137"/>
                  </a:cubicBezTo>
                  <a:cubicBezTo>
                    <a:pt x="186425" y="172137"/>
                    <a:pt x="197307" y="172897"/>
                    <a:pt x="207682" y="172897"/>
                  </a:cubicBezTo>
                  <a:cubicBezTo>
                    <a:pt x="209200" y="172897"/>
                    <a:pt x="212490" y="172897"/>
                    <a:pt x="212490" y="167836"/>
                  </a:cubicBezTo>
                  <a:cubicBezTo>
                    <a:pt x="212490" y="165052"/>
                    <a:pt x="210212" y="165052"/>
                    <a:pt x="205404" y="165052"/>
                  </a:cubicBezTo>
                  <a:cubicBezTo>
                    <a:pt x="196041" y="165052"/>
                    <a:pt x="188956" y="165052"/>
                    <a:pt x="188956" y="160497"/>
                  </a:cubicBezTo>
                  <a:cubicBezTo>
                    <a:pt x="188956" y="159485"/>
                    <a:pt x="188956" y="158979"/>
                    <a:pt x="190221" y="154424"/>
                  </a:cubicBezTo>
                  <a:lnTo>
                    <a:pt x="223877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AA4745B3-44BA-7C8C-F93F-814F607E1FC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8105478" y="5404933"/>
              <a:ext cx="58707" cy="253051"/>
            </a:xfrm>
            <a:custGeom>
              <a:avLst/>
              <a:gdLst>
                <a:gd name="connsiteX0" fmla="*/ 58898 w 58707"/>
                <a:gd name="connsiteY0" fmla="*/ 126588 h 253051"/>
                <a:gd name="connsiteX1" fmla="*/ 42197 w 58707"/>
                <a:gd name="connsiteY1" fmla="*/ 47636 h 253051"/>
                <a:gd name="connsiteX2" fmla="*/ 2721 w 58707"/>
                <a:gd name="connsiteY2" fmla="*/ 63 h 253051"/>
                <a:gd name="connsiteX3" fmla="*/ 191 w 58707"/>
                <a:gd name="connsiteY3" fmla="*/ 2593 h 253051"/>
                <a:gd name="connsiteX4" fmla="*/ 4999 w 58707"/>
                <a:gd name="connsiteY4" fmla="*/ 8413 h 253051"/>
                <a:gd name="connsiteX5" fmla="*/ 44221 w 58707"/>
                <a:gd name="connsiteY5" fmla="*/ 126588 h 253051"/>
                <a:gd name="connsiteX6" fmla="*/ 3480 w 58707"/>
                <a:gd name="connsiteY6" fmla="*/ 246281 h 253051"/>
                <a:gd name="connsiteX7" fmla="*/ 191 w 58707"/>
                <a:gd name="connsiteY7" fmla="*/ 250583 h 253051"/>
                <a:gd name="connsiteX8" fmla="*/ 2721 w 58707"/>
                <a:gd name="connsiteY8" fmla="*/ 253114 h 253051"/>
                <a:gd name="connsiteX9" fmla="*/ 42956 w 58707"/>
                <a:gd name="connsiteY9" fmla="*/ 203769 h 253051"/>
                <a:gd name="connsiteX10" fmla="*/ 58898 w 58707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8" y="126588"/>
                  </a:moveTo>
                  <a:cubicBezTo>
                    <a:pt x="58898" y="106850"/>
                    <a:pt x="56115" y="76231"/>
                    <a:pt x="42197" y="47636"/>
                  </a:cubicBezTo>
                  <a:cubicBezTo>
                    <a:pt x="27014" y="16511"/>
                    <a:pt x="5252" y="63"/>
                    <a:pt x="2721" y="63"/>
                  </a:cubicBezTo>
                  <a:cubicBezTo>
                    <a:pt x="1203" y="63"/>
                    <a:pt x="191" y="1075"/>
                    <a:pt x="191" y="2593"/>
                  </a:cubicBezTo>
                  <a:cubicBezTo>
                    <a:pt x="191" y="3352"/>
                    <a:pt x="191" y="3859"/>
                    <a:pt x="4999" y="8413"/>
                  </a:cubicBezTo>
                  <a:cubicBezTo>
                    <a:pt x="29798" y="33466"/>
                    <a:pt x="44221" y="73701"/>
                    <a:pt x="44221" y="126588"/>
                  </a:cubicBezTo>
                  <a:cubicBezTo>
                    <a:pt x="44221" y="169860"/>
                    <a:pt x="34859" y="214397"/>
                    <a:pt x="3480" y="246281"/>
                  </a:cubicBezTo>
                  <a:cubicBezTo>
                    <a:pt x="191" y="249318"/>
                    <a:pt x="191" y="249824"/>
                    <a:pt x="191" y="250583"/>
                  </a:cubicBezTo>
                  <a:cubicBezTo>
                    <a:pt x="191" y="252102"/>
                    <a:pt x="1203" y="253114"/>
                    <a:pt x="2721" y="253114"/>
                  </a:cubicBezTo>
                  <a:cubicBezTo>
                    <a:pt x="5252" y="253114"/>
                    <a:pt x="28026" y="235906"/>
                    <a:pt x="42956" y="203769"/>
                  </a:cubicBezTo>
                  <a:cubicBezTo>
                    <a:pt x="55862" y="175933"/>
                    <a:pt x="58898" y="147845"/>
                    <a:pt x="58898" y="126588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78C34FFD-C7BE-524A-6F3B-9B3CD0058F9C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8202749" y="5509746"/>
              <a:ext cx="87150" cy="124703"/>
            </a:xfrm>
            <a:custGeom>
              <a:avLst/>
              <a:gdLst>
                <a:gd name="connsiteX0" fmla="*/ 42353 w 87150"/>
                <a:gd name="connsiteY0" fmla="*/ 5378 h 124703"/>
                <a:gd name="connsiteX1" fmla="*/ 43061 w 87150"/>
                <a:gd name="connsiteY1" fmla="*/ 2544 h 124703"/>
                <a:gd name="connsiteX2" fmla="*/ 40227 w 87150"/>
                <a:gd name="connsiteY2" fmla="*/ 64 h 124703"/>
                <a:gd name="connsiteX3" fmla="*/ 17554 w 87150"/>
                <a:gd name="connsiteY3" fmla="*/ 1836 h 124703"/>
                <a:gd name="connsiteX4" fmla="*/ 13657 w 87150"/>
                <a:gd name="connsiteY4" fmla="*/ 5910 h 124703"/>
                <a:gd name="connsiteX5" fmla="*/ 18262 w 87150"/>
                <a:gd name="connsiteY5" fmla="*/ 8390 h 124703"/>
                <a:gd name="connsiteX6" fmla="*/ 26765 w 87150"/>
                <a:gd name="connsiteY6" fmla="*/ 11047 h 124703"/>
                <a:gd name="connsiteX7" fmla="*/ 26056 w 87150"/>
                <a:gd name="connsiteY7" fmla="*/ 14944 h 124703"/>
                <a:gd name="connsiteX8" fmla="*/ 1080 w 87150"/>
                <a:gd name="connsiteY8" fmla="*/ 115203 h 124703"/>
                <a:gd name="connsiteX9" fmla="*/ 194 w 87150"/>
                <a:gd name="connsiteY9" fmla="*/ 119099 h 124703"/>
                <a:gd name="connsiteX10" fmla="*/ 6217 w 87150"/>
                <a:gd name="connsiteY10" fmla="*/ 124768 h 124703"/>
                <a:gd name="connsiteX11" fmla="*/ 14365 w 87150"/>
                <a:gd name="connsiteY11" fmla="*/ 117328 h 124703"/>
                <a:gd name="connsiteX12" fmla="*/ 23045 w 87150"/>
                <a:gd name="connsiteY12" fmla="*/ 82964 h 124703"/>
                <a:gd name="connsiteX13" fmla="*/ 45718 w 87150"/>
                <a:gd name="connsiteY13" fmla="*/ 97489 h 124703"/>
                <a:gd name="connsiteX14" fmla="*/ 45364 w 87150"/>
                <a:gd name="connsiteY14" fmla="*/ 101032 h 124703"/>
                <a:gd name="connsiteX15" fmla="*/ 44655 w 87150"/>
                <a:gd name="connsiteY15" fmla="*/ 106523 h 124703"/>
                <a:gd name="connsiteX16" fmla="*/ 63432 w 87150"/>
                <a:gd name="connsiteY16" fmla="*/ 124768 h 124703"/>
                <a:gd name="connsiteX17" fmla="*/ 85928 w 87150"/>
                <a:gd name="connsiteY17" fmla="*/ 97666 h 124703"/>
                <a:gd name="connsiteX18" fmla="*/ 83094 w 87150"/>
                <a:gd name="connsiteY18" fmla="*/ 95363 h 124703"/>
                <a:gd name="connsiteX19" fmla="*/ 79551 w 87150"/>
                <a:gd name="connsiteY19" fmla="*/ 99615 h 124703"/>
                <a:gd name="connsiteX20" fmla="*/ 63963 w 87150"/>
                <a:gd name="connsiteY20" fmla="*/ 119808 h 124703"/>
                <a:gd name="connsiteX21" fmla="*/ 57764 w 87150"/>
                <a:gd name="connsiteY21" fmla="*/ 110597 h 124703"/>
                <a:gd name="connsiteX22" fmla="*/ 58826 w 87150"/>
                <a:gd name="connsiteY22" fmla="*/ 102626 h 124703"/>
                <a:gd name="connsiteX23" fmla="*/ 59712 w 87150"/>
                <a:gd name="connsiteY23" fmla="*/ 97135 h 124703"/>
                <a:gd name="connsiteX24" fmla="*/ 31016 w 87150"/>
                <a:gd name="connsiteY24" fmla="*/ 78358 h 124703"/>
                <a:gd name="connsiteX25" fmla="*/ 45718 w 87150"/>
                <a:gd name="connsiteY25" fmla="*/ 66667 h 124703"/>
                <a:gd name="connsiteX26" fmla="*/ 73529 w 87150"/>
                <a:gd name="connsiteY26" fmla="*/ 49839 h 124703"/>
                <a:gd name="connsiteX27" fmla="*/ 79374 w 87150"/>
                <a:gd name="connsiteY27" fmla="*/ 52142 h 124703"/>
                <a:gd name="connsiteX28" fmla="*/ 70163 w 87150"/>
                <a:gd name="connsiteY28" fmla="*/ 62062 h 124703"/>
                <a:gd name="connsiteX29" fmla="*/ 77248 w 87150"/>
                <a:gd name="connsiteY29" fmla="*/ 68616 h 124703"/>
                <a:gd name="connsiteX30" fmla="*/ 87345 w 87150"/>
                <a:gd name="connsiteY30" fmla="*/ 57279 h 124703"/>
                <a:gd name="connsiteX31" fmla="*/ 73706 w 87150"/>
                <a:gd name="connsiteY31" fmla="*/ 44880 h 124703"/>
                <a:gd name="connsiteX32" fmla="*/ 45364 w 87150"/>
                <a:gd name="connsiteY32" fmla="*/ 60468 h 124703"/>
                <a:gd name="connsiteX33" fmla="*/ 24816 w 87150"/>
                <a:gd name="connsiteY33" fmla="*/ 76055 h 124703"/>
                <a:gd name="connsiteX34" fmla="*/ 42353 w 87150"/>
                <a:gd name="connsiteY34" fmla="*/ 5378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353" y="5378"/>
                  </a:moveTo>
                  <a:cubicBezTo>
                    <a:pt x="42530" y="5024"/>
                    <a:pt x="43061" y="2721"/>
                    <a:pt x="43061" y="2544"/>
                  </a:cubicBezTo>
                  <a:cubicBezTo>
                    <a:pt x="43061" y="1658"/>
                    <a:pt x="42353" y="64"/>
                    <a:pt x="40227" y="64"/>
                  </a:cubicBezTo>
                  <a:cubicBezTo>
                    <a:pt x="36684" y="64"/>
                    <a:pt x="21982" y="1481"/>
                    <a:pt x="17554" y="1836"/>
                  </a:cubicBezTo>
                  <a:cubicBezTo>
                    <a:pt x="16137" y="2013"/>
                    <a:pt x="13657" y="2190"/>
                    <a:pt x="13657" y="5910"/>
                  </a:cubicBezTo>
                  <a:cubicBezTo>
                    <a:pt x="13657" y="8390"/>
                    <a:pt x="16137" y="8390"/>
                    <a:pt x="18262" y="8390"/>
                  </a:cubicBezTo>
                  <a:cubicBezTo>
                    <a:pt x="26765" y="8390"/>
                    <a:pt x="26765" y="9630"/>
                    <a:pt x="26765" y="11047"/>
                  </a:cubicBezTo>
                  <a:cubicBezTo>
                    <a:pt x="26765" y="12287"/>
                    <a:pt x="26410" y="13349"/>
                    <a:pt x="26056" y="14944"/>
                  </a:cubicBezTo>
                  <a:lnTo>
                    <a:pt x="1080" y="115203"/>
                  </a:lnTo>
                  <a:cubicBezTo>
                    <a:pt x="194" y="118391"/>
                    <a:pt x="194" y="118745"/>
                    <a:pt x="194" y="119099"/>
                  </a:cubicBezTo>
                  <a:cubicBezTo>
                    <a:pt x="194" y="121757"/>
                    <a:pt x="2320" y="124768"/>
                    <a:pt x="6217" y="124768"/>
                  </a:cubicBezTo>
                  <a:cubicBezTo>
                    <a:pt x="11000" y="124768"/>
                    <a:pt x="13302" y="121225"/>
                    <a:pt x="14365" y="117328"/>
                  </a:cubicBezTo>
                  <a:cubicBezTo>
                    <a:pt x="14720" y="116620"/>
                    <a:pt x="22336" y="85444"/>
                    <a:pt x="23045" y="82964"/>
                  </a:cubicBezTo>
                  <a:cubicBezTo>
                    <a:pt x="35622" y="84204"/>
                    <a:pt x="45718" y="88278"/>
                    <a:pt x="45718" y="97489"/>
                  </a:cubicBezTo>
                  <a:cubicBezTo>
                    <a:pt x="45718" y="98375"/>
                    <a:pt x="45718" y="99260"/>
                    <a:pt x="45364" y="101032"/>
                  </a:cubicBezTo>
                  <a:cubicBezTo>
                    <a:pt x="44655" y="103689"/>
                    <a:pt x="44655" y="104574"/>
                    <a:pt x="44655" y="106523"/>
                  </a:cubicBezTo>
                  <a:cubicBezTo>
                    <a:pt x="44655" y="119099"/>
                    <a:pt x="54929" y="124768"/>
                    <a:pt x="63432" y="124768"/>
                  </a:cubicBezTo>
                  <a:cubicBezTo>
                    <a:pt x="80614" y="124768"/>
                    <a:pt x="85928" y="97843"/>
                    <a:pt x="85928" y="97666"/>
                  </a:cubicBezTo>
                  <a:cubicBezTo>
                    <a:pt x="85928" y="95363"/>
                    <a:pt x="83625" y="95363"/>
                    <a:pt x="83094" y="95363"/>
                  </a:cubicBezTo>
                  <a:cubicBezTo>
                    <a:pt x="80614" y="95363"/>
                    <a:pt x="80437" y="96249"/>
                    <a:pt x="79551" y="99615"/>
                  </a:cubicBezTo>
                  <a:cubicBezTo>
                    <a:pt x="77426" y="107231"/>
                    <a:pt x="72643" y="119808"/>
                    <a:pt x="63963" y="119808"/>
                  </a:cubicBezTo>
                  <a:cubicBezTo>
                    <a:pt x="59181" y="119808"/>
                    <a:pt x="57764" y="115380"/>
                    <a:pt x="57764" y="110597"/>
                  </a:cubicBezTo>
                  <a:cubicBezTo>
                    <a:pt x="57764" y="107586"/>
                    <a:pt x="57764" y="107231"/>
                    <a:pt x="58826" y="102626"/>
                  </a:cubicBezTo>
                  <a:cubicBezTo>
                    <a:pt x="59003" y="102094"/>
                    <a:pt x="59712" y="99083"/>
                    <a:pt x="59712" y="97135"/>
                  </a:cubicBezTo>
                  <a:cubicBezTo>
                    <a:pt x="59712" y="81370"/>
                    <a:pt x="38456" y="78890"/>
                    <a:pt x="31016" y="78358"/>
                  </a:cubicBezTo>
                  <a:cubicBezTo>
                    <a:pt x="36153" y="75170"/>
                    <a:pt x="42707" y="69324"/>
                    <a:pt x="45718" y="66667"/>
                  </a:cubicBezTo>
                  <a:cubicBezTo>
                    <a:pt x="54752" y="58165"/>
                    <a:pt x="63609" y="49839"/>
                    <a:pt x="73529" y="49839"/>
                  </a:cubicBezTo>
                  <a:cubicBezTo>
                    <a:pt x="75654" y="49839"/>
                    <a:pt x="77957" y="50371"/>
                    <a:pt x="79374" y="52142"/>
                  </a:cubicBezTo>
                  <a:cubicBezTo>
                    <a:pt x="71757" y="53382"/>
                    <a:pt x="70163" y="59405"/>
                    <a:pt x="70163" y="62062"/>
                  </a:cubicBezTo>
                  <a:cubicBezTo>
                    <a:pt x="70163" y="65959"/>
                    <a:pt x="73174" y="68616"/>
                    <a:pt x="77248" y="68616"/>
                  </a:cubicBezTo>
                  <a:cubicBezTo>
                    <a:pt x="82031" y="68616"/>
                    <a:pt x="87345" y="64719"/>
                    <a:pt x="87345" y="57279"/>
                  </a:cubicBezTo>
                  <a:cubicBezTo>
                    <a:pt x="87345" y="51434"/>
                    <a:pt x="83094" y="44880"/>
                    <a:pt x="73706" y="44880"/>
                  </a:cubicBezTo>
                  <a:cubicBezTo>
                    <a:pt x="63609" y="44880"/>
                    <a:pt x="54398" y="52142"/>
                    <a:pt x="45364" y="60468"/>
                  </a:cubicBezTo>
                  <a:cubicBezTo>
                    <a:pt x="37924" y="67553"/>
                    <a:pt x="32079" y="73044"/>
                    <a:pt x="24816" y="76055"/>
                  </a:cubicBezTo>
                  <a:lnTo>
                    <a:pt x="42353" y="537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0E2567DC-E248-8ADF-A2CF-737B1F0C603C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8309642" y="5515237"/>
              <a:ext cx="53672" cy="119212"/>
            </a:xfrm>
            <a:custGeom>
              <a:avLst/>
              <a:gdLst>
                <a:gd name="connsiteX0" fmla="*/ 49265 w 53672"/>
                <a:gd name="connsiteY0" fmla="*/ 6795 h 119212"/>
                <a:gd name="connsiteX1" fmla="*/ 42180 w 53672"/>
                <a:gd name="connsiteY1" fmla="*/ 64 h 119212"/>
                <a:gd name="connsiteX2" fmla="*/ 32260 w 53672"/>
                <a:gd name="connsiteY2" fmla="*/ 9807 h 119212"/>
                <a:gd name="connsiteX3" fmla="*/ 39346 w 53672"/>
                <a:gd name="connsiteY3" fmla="*/ 16538 h 119212"/>
                <a:gd name="connsiteX4" fmla="*/ 49265 w 53672"/>
                <a:gd name="connsiteY4" fmla="*/ 6795 h 119212"/>
                <a:gd name="connsiteX5" fmla="*/ 13130 w 53672"/>
                <a:gd name="connsiteY5" fmla="*/ 96780 h 119212"/>
                <a:gd name="connsiteX6" fmla="*/ 11536 w 53672"/>
                <a:gd name="connsiteY6" fmla="*/ 104220 h 119212"/>
                <a:gd name="connsiteX7" fmla="*/ 28363 w 53672"/>
                <a:gd name="connsiteY7" fmla="*/ 119277 h 119212"/>
                <a:gd name="connsiteX8" fmla="*/ 53871 w 53672"/>
                <a:gd name="connsiteY8" fmla="*/ 92175 h 119212"/>
                <a:gd name="connsiteX9" fmla="*/ 51037 w 53672"/>
                <a:gd name="connsiteY9" fmla="*/ 89872 h 119212"/>
                <a:gd name="connsiteX10" fmla="*/ 47671 w 53672"/>
                <a:gd name="connsiteY10" fmla="*/ 92883 h 119212"/>
                <a:gd name="connsiteX11" fmla="*/ 28895 w 53672"/>
                <a:gd name="connsiteY11" fmla="*/ 114317 h 119212"/>
                <a:gd name="connsiteX12" fmla="*/ 24466 w 53672"/>
                <a:gd name="connsiteY12" fmla="*/ 108117 h 119212"/>
                <a:gd name="connsiteX13" fmla="*/ 27301 w 53672"/>
                <a:gd name="connsiteY13" fmla="*/ 96780 h 119212"/>
                <a:gd name="connsiteX14" fmla="*/ 32969 w 53672"/>
                <a:gd name="connsiteY14" fmla="*/ 82610 h 119212"/>
                <a:gd name="connsiteX15" fmla="*/ 41649 w 53672"/>
                <a:gd name="connsiteY15" fmla="*/ 60113 h 119212"/>
                <a:gd name="connsiteX16" fmla="*/ 42711 w 53672"/>
                <a:gd name="connsiteY16" fmla="*/ 54445 h 119212"/>
                <a:gd name="connsiteX17" fmla="*/ 25884 w 53672"/>
                <a:gd name="connsiteY17" fmla="*/ 39388 h 119212"/>
                <a:gd name="connsiteX18" fmla="*/ 199 w 53672"/>
                <a:gd name="connsiteY18" fmla="*/ 66490 h 119212"/>
                <a:gd name="connsiteX19" fmla="*/ 3210 w 53672"/>
                <a:gd name="connsiteY19" fmla="*/ 68793 h 119212"/>
                <a:gd name="connsiteX20" fmla="*/ 6399 w 53672"/>
                <a:gd name="connsiteY20" fmla="*/ 65959 h 119212"/>
                <a:gd name="connsiteX21" fmla="*/ 25352 w 53672"/>
                <a:gd name="connsiteY21" fmla="*/ 44348 h 119212"/>
                <a:gd name="connsiteX22" fmla="*/ 29780 w 53672"/>
                <a:gd name="connsiteY22" fmla="*/ 50548 h 119212"/>
                <a:gd name="connsiteX23" fmla="*/ 24289 w 53672"/>
                <a:gd name="connsiteY23" fmla="*/ 68262 h 119212"/>
                <a:gd name="connsiteX24" fmla="*/ 13130 w 53672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265" y="6795"/>
                  </a:moveTo>
                  <a:cubicBezTo>
                    <a:pt x="49265" y="3961"/>
                    <a:pt x="47140" y="64"/>
                    <a:pt x="42180" y="64"/>
                  </a:cubicBezTo>
                  <a:cubicBezTo>
                    <a:pt x="37397" y="64"/>
                    <a:pt x="32260" y="4670"/>
                    <a:pt x="32260" y="9807"/>
                  </a:cubicBezTo>
                  <a:cubicBezTo>
                    <a:pt x="32260" y="12818"/>
                    <a:pt x="34563" y="16538"/>
                    <a:pt x="39346" y="16538"/>
                  </a:cubicBezTo>
                  <a:cubicBezTo>
                    <a:pt x="44483" y="16538"/>
                    <a:pt x="49265" y="11578"/>
                    <a:pt x="49265" y="6795"/>
                  </a:cubicBezTo>
                  <a:close/>
                  <a:moveTo>
                    <a:pt x="13130" y="96780"/>
                  </a:moveTo>
                  <a:cubicBezTo>
                    <a:pt x="12421" y="99083"/>
                    <a:pt x="11536" y="101209"/>
                    <a:pt x="11536" y="104220"/>
                  </a:cubicBezTo>
                  <a:cubicBezTo>
                    <a:pt x="11536" y="112545"/>
                    <a:pt x="18621" y="119277"/>
                    <a:pt x="28363" y="119277"/>
                  </a:cubicBezTo>
                  <a:cubicBezTo>
                    <a:pt x="46077" y="119277"/>
                    <a:pt x="53871" y="94832"/>
                    <a:pt x="53871" y="92175"/>
                  </a:cubicBezTo>
                  <a:cubicBezTo>
                    <a:pt x="53871" y="89872"/>
                    <a:pt x="51568" y="89872"/>
                    <a:pt x="51037" y="89872"/>
                  </a:cubicBezTo>
                  <a:cubicBezTo>
                    <a:pt x="48557" y="89872"/>
                    <a:pt x="48380" y="90935"/>
                    <a:pt x="47671" y="92883"/>
                  </a:cubicBezTo>
                  <a:cubicBezTo>
                    <a:pt x="43597" y="107054"/>
                    <a:pt x="35803" y="114317"/>
                    <a:pt x="28895" y="114317"/>
                  </a:cubicBezTo>
                  <a:cubicBezTo>
                    <a:pt x="25352" y="114317"/>
                    <a:pt x="24466" y="112014"/>
                    <a:pt x="24466" y="108117"/>
                  </a:cubicBezTo>
                  <a:cubicBezTo>
                    <a:pt x="24466" y="104043"/>
                    <a:pt x="25706" y="100677"/>
                    <a:pt x="27301" y="96780"/>
                  </a:cubicBezTo>
                  <a:cubicBezTo>
                    <a:pt x="29072" y="91998"/>
                    <a:pt x="31020" y="87215"/>
                    <a:pt x="32969" y="82610"/>
                  </a:cubicBezTo>
                  <a:cubicBezTo>
                    <a:pt x="34563" y="78358"/>
                    <a:pt x="40940" y="62239"/>
                    <a:pt x="41649" y="60113"/>
                  </a:cubicBezTo>
                  <a:cubicBezTo>
                    <a:pt x="42180" y="58342"/>
                    <a:pt x="42711" y="56216"/>
                    <a:pt x="42711" y="54445"/>
                  </a:cubicBezTo>
                  <a:cubicBezTo>
                    <a:pt x="42711" y="46120"/>
                    <a:pt x="35626" y="39388"/>
                    <a:pt x="25884" y="39388"/>
                  </a:cubicBezTo>
                  <a:cubicBezTo>
                    <a:pt x="8347" y="39388"/>
                    <a:pt x="199" y="63479"/>
                    <a:pt x="199" y="66490"/>
                  </a:cubicBezTo>
                  <a:cubicBezTo>
                    <a:pt x="199" y="68793"/>
                    <a:pt x="2679" y="68793"/>
                    <a:pt x="3210" y="68793"/>
                  </a:cubicBezTo>
                  <a:cubicBezTo>
                    <a:pt x="5690" y="68793"/>
                    <a:pt x="5867" y="67907"/>
                    <a:pt x="6399" y="65959"/>
                  </a:cubicBezTo>
                  <a:cubicBezTo>
                    <a:pt x="11004" y="50725"/>
                    <a:pt x="18798" y="44348"/>
                    <a:pt x="25352" y="44348"/>
                  </a:cubicBezTo>
                  <a:cubicBezTo>
                    <a:pt x="28186" y="44348"/>
                    <a:pt x="29780" y="45765"/>
                    <a:pt x="29780" y="50548"/>
                  </a:cubicBezTo>
                  <a:cubicBezTo>
                    <a:pt x="29780" y="54622"/>
                    <a:pt x="28718" y="57279"/>
                    <a:pt x="24289" y="68262"/>
                  </a:cubicBezTo>
                  <a:lnTo>
                    <a:pt x="13130" y="967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4B257856-0FF8-96BD-AA19-4F6584F51ADB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8396192" y="5421887"/>
              <a:ext cx="253557" cy="172833"/>
            </a:xfrm>
            <a:custGeom>
              <a:avLst/>
              <a:gdLst>
                <a:gd name="connsiteX0" fmla="*/ 223899 w 253557"/>
                <a:gd name="connsiteY0" fmla="*/ 19548 h 172833"/>
                <a:gd name="connsiteX1" fmla="*/ 245662 w 253557"/>
                <a:gd name="connsiteY1" fmla="*/ 7907 h 172833"/>
                <a:gd name="connsiteX2" fmla="*/ 253759 w 253557"/>
                <a:gd name="connsiteY2" fmla="*/ 2846 h 172833"/>
                <a:gd name="connsiteX3" fmla="*/ 246927 w 253557"/>
                <a:gd name="connsiteY3" fmla="*/ 63 h 172833"/>
                <a:gd name="connsiteX4" fmla="*/ 213524 w 253557"/>
                <a:gd name="connsiteY4" fmla="*/ 63 h 172833"/>
                <a:gd name="connsiteX5" fmla="*/ 203655 w 253557"/>
                <a:gd name="connsiteY5" fmla="*/ 4871 h 172833"/>
                <a:gd name="connsiteX6" fmla="*/ 111292 w 253557"/>
                <a:gd name="connsiteY6" fmla="*/ 149110 h 172833"/>
                <a:gd name="connsiteX7" fmla="*/ 91554 w 253557"/>
                <a:gd name="connsiteY7" fmla="*/ 5883 h 172833"/>
                <a:gd name="connsiteX8" fmla="*/ 83709 w 253557"/>
                <a:gd name="connsiteY8" fmla="*/ 63 h 172833"/>
                <a:gd name="connsiteX9" fmla="*/ 49041 w 253557"/>
                <a:gd name="connsiteY9" fmla="*/ 63 h 172833"/>
                <a:gd name="connsiteX10" fmla="*/ 41449 w 253557"/>
                <a:gd name="connsiteY10" fmla="*/ 4871 h 172833"/>
                <a:gd name="connsiteX11" fmla="*/ 48788 w 253557"/>
                <a:gd name="connsiteY11" fmla="*/ 7907 h 172833"/>
                <a:gd name="connsiteX12" fmla="*/ 59669 w 253557"/>
                <a:gd name="connsiteY12" fmla="*/ 8413 h 172833"/>
                <a:gd name="connsiteX13" fmla="*/ 65236 w 253557"/>
                <a:gd name="connsiteY13" fmla="*/ 12462 h 172833"/>
                <a:gd name="connsiteX14" fmla="*/ 64224 w 253557"/>
                <a:gd name="connsiteY14" fmla="*/ 17270 h 172833"/>
                <a:gd name="connsiteX15" fmla="*/ 32087 w 253557"/>
                <a:gd name="connsiteY15" fmla="*/ 146073 h 172833"/>
                <a:gd name="connsiteX16" fmla="*/ 4757 w 253557"/>
                <a:gd name="connsiteY16" fmla="*/ 165052 h 172833"/>
                <a:gd name="connsiteX17" fmla="*/ 202 w 253557"/>
                <a:gd name="connsiteY17" fmla="*/ 169860 h 172833"/>
                <a:gd name="connsiteX18" fmla="*/ 3745 w 253557"/>
                <a:gd name="connsiteY18" fmla="*/ 172897 h 172833"/>
                <a:gd name="connsiteX19" fmla="*/ 29050 w 253557"/>
                <a:gd name="connsiteY19" fmla="*/ 172137 h 172833"/>
                <a:gd name="connsiteX20" fmla="*/ 55114 w 253557"/>
                <a:gd name="connsiteY20" fmla="*/ 172897 h 172833"/>
                <a:gd name="connsiteX21" fmla="*/ 59669 w 253557"/>
                <a:gd name="connsiteY21" fmla="*/ 167836 h 172833"/>
                <a:gd name="connsiteX22" fmla="*/ 55114 w 253557"/>
                <a:gd name="connsiteY22" fmla="*/ 165052 h 172833"/>
                <a:gd name="connsiteX23" fmla="*/ 37907 w 253557"/>
                <a:gd name="connsiteY23" fmla="*/ 153918 h 172833"/>
                <a:gd name="connsiteX24" fmla="*/ 38919 w 253557"/>
                <a:gd name="connsiteY24" fmla="*/ 148098 h 172833"/>
                <a:gd name="connsiteX25" fmla="*/ 73334 w 253557"/>
                <a:gd name="connsiteY25" fmla="*/ 10185 h 172833"/>
                <a:gd name="connsiteX26" fmla="*/ 73587 w 253557"/>
                <a:gd name="connsiteY26" fmla="*/ 10185 h 172833"/>
                <a:gd name="connsiteX27" fmla="*/ 95349 w 253557"/>
                <a:gd name="connsiteY27" fmla="*/ 167076 h 172833"/>
                <a:gd name="connsiteX28" fmla="*/ 99145 w 253557"/>
                <a:gd name="connsiteY28" fmla="*/ 172897 h 172833"/>
                <a:gd name="connsiteX29" fmla="*/ 104712 w 253557"/>
                <a:gd name="connsiteY29" fmla="*/ 168342 h 172833"/>
                <a:gd name="connsiteX30" fmla="*/ 206945 w 253557"/>
                <a:gd name="connsiteY30" fmla="*/ 8160 h 172833"/>
                <a:gd name="connsiteX31" fmla="*/ 207198 w 253557"/>
                <a:gd name="connsiteY31" fmla="*/ 8160 h 172833"/>
                <a:gd name="connsiteX32" fmla="*/ 171012 w 253557"/>
                <a:gd name="connsiteY32" fmla="*/ 153159 h 172833"/>
                <a:gd name="connsiteX33" fmla="*/ 147984 w 253557"/>
                <a:gd name="connsiteY33" fmla="*/ 165052 h 172833"/>
                <a:gd name="connsiteX34" fmla="*/ 140899 w 253557"/>
                <a:gd name="connsiteY34" fmla="*/ 169860 h 172833"/>
                <a:gd name="connsiteX35" fmla="*/ 144694 w 253557"/>
                <a:gd name="connsiteY35" fmla="*/ 172897 h 172833"/>
                <a:gd name="connsiteX36" fmla="*/ 176073 w 253557"/>
                <a:gd name="connsiteY36" fmla="*/ 172137 h 172833"/>
                <a:gd name="connsiteX37" fmla="*/ 207704 w 253557"/>
                <a:gd name="connsiteY37" fmla="*/ 172897 h 172833"/>
                <a:gd name="connsiteX38" fmla="*/ 212512 w 253557"/>
                <a:gd name="connsiteY38" fmla="*/ 167836 h 172833"/>
                <a:gd name="connsiteX39" fmla="*/ 205427 w 253557"/>
                <a:gd name="connsiteY39" fmla="*/ 165052 h 172833"/>
                <a:gd name="connsiteX40" fmla="*/ 188978 w 253557"/>
                <a:gd name="connsiteY40" fmla="*/ 160497 h 172833"/>
                <a:gd name="connsiteX41" fmla="*/ 190243 w 253557"/>
                <a:gd name="connsiteY41" fmla="*/ 154424 h 172833"/>
                <a:gd name="connsiteX42" fmla="*/ 223899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99" y="19548"/>
                  </a:moveTo>
                  <a:cubicBezTo>
                    <a:pt x="226177" y="10438"/>
                    <a:pt x="226683" y="7907"/>
                    <a:pt x="245662" y="7907"/>
                  </a:cubicBezTo>
                  <a:cubicBezTo>
                    <a:pt x="251482" y="7907"/>
                    <a:pt x="253759" y="7907"/>
                    <a:pt x="253759" y="2846"/>
                  </a:cubicBezTo>
                  <a:cubicBezTo>
                    <a:pt x="253759" y="63"/>
                    <a:pt x="251229" y="63"/>
                    <a:pt x="246927" y="63"/>
                  </a:cubicBezTo>
                  <a:lnTo>
                    <a:pt x="213524" y="63"/>
                  </a:lnTo>
                  <a:cubicBezTo>
                    <a:pt x="206945" y="63"/>
                    <a:pt x="206692" y="63"/>
                    <a:pt x="203655" y="4871"/>
                  </a:cubicBezTo>
                  <a:lnTo>
                    <a:pt x="111292" y="149110"/>
                  </a:lnTo>
                  <a:lnTo>
                    <a:pt x="91554" y="5883"/>
                  </a:lnTo>
                  <a:cubicBezTo>
                    <a:pt x="90794" y="63"/>
                    <a:pt x="90288" y="63"/>
                    <a:pt x="83709" y="63"/>
                  </a:cubicBezTo>
                  <a:lnTo>
                    <a:pt x="49041" y="63"/>
                  </a:lnTo>
                  <a:cubicBezTo>
                    <a:pt x="44233" y="63"/>
                    <a:pt x="41449" y="63"/>
                    <a:pt x="41449" y="4871"/>
                  </a:cubicBezTo>
                  <a:cubicBezTo>
                    <a:pt x="41449" y="7907"/>
                    <a:pt x="43727" y="7907"/>
                    <a:pt x="48788" y="7907"/>
                  </a:cubicBezTo>
                  <a:cubicBezTo>
                    <a:pt x="52078" y="7907"/>
                    <a:pt x="56633" y="8160"/>
                    <a:pt x="59669" y="8413"/>
                  </a:cubicBezTo>
                  <a:cubicBezTo>
                    <a:pt x="63718" y="8920"/>
                    <a:pt x="65236" y="9679"/>
                    <a:pt x="65236" y="12462"/>
                  </a:cubicBezTo>
                  <a:cubicBezTo>
                    <a:pt x="65236" y="13474"/>
                    <a:pt x="64983" y="14234"/>
                    <a:pt x="64224" y="17270"/>
                  </a:cubicBezTo>
                  <a:lnTo>
                    <a:pt x="32087" y="146073"/>
                  </a:lnTo>
                  <a:cubicBezTo>
                    <a:pt x="29556" y="156195"/>
                    <a:pt x="25254" y="164293"/>
                    <a:pt x="4757" y="165052"/>
                  </a:cubicBezTo>
                  <a:cubicBezTo>
                    <a:pt x="3492" y="165052"/>
                    <a:pt x="202" y="165305"/>
                    <a:pt x="202" y="169860"/>
                  </a:cubicBezTo>
                  <a:cubicBezTo>
                    <a:pt x="202" y="172137"/>
                    <a:pt x="1720" y="172897"/>
                    <a:pt x="3745" y="172897"/>
                  </a:cubicBezTo>
                  <a:cubicBezTo>
                    <a:pt x="11842" y="172897"/>
                    <a:pt x="20699" y="172137"/>
                    <a:pt x="29050" y="172137"/>
                  </a:cubicBezTo>
                  <a:cubicBezTo>
                    <a:pt x="37654" y="172137"/>
                    <a:pt x="46764" y="172897"/>
                    <a:pt x="55114" y="172897"/>
                  </a:cubicBezTo>
                  <a:cubicBezTo>
                    <a:pt x="56379" y="172897"/>
                    <a:pt x="59669" y="172897"/>
                    <a:pt x="59669" y="167836"/>
                  </a:cubicBezTo>
                  <a:cubicBezTo>
                    <a:pt x="59669" y="165052"/>
                    <a:pt x="56886" y="165052"/>
                    <a:pt x="55114" y="165052"/>
                  </a:cubicBezTo>
                  <a:cubicBezTo>
                    <a:pt x="40690" y="164799"/>
                    <a:pt x="37907" y="159738"/>
                    <a:pt x="37907" y="153918"/>
                  </a:cubicBezTo>
                  <a:cubicBezTo>
                    <a:pt x="37907" y="152146"/>
                    <a:pt x="38160" y="150881"/>
                    <a:pt x="38919" y="148098"/>
                  </a:cubicBezTo>
                  <a:lnTo>
                    <a:pt x="73334" y="10185"/>
                  </a:lnTo>
                  <a:lnTo>
                    <a:pt x="73587" y="10185"/>
                  </a:lnTo>
                  <a:lnTo>
                    <a:pt x="95349" y="167076"/>
                  </a:lnTo>
                  <a:cubicBezTo>
                    <a:pt x="95855" y="170113"/>
                    <a:pt x="96108" y="172897"/>
                    <a:pt x="99145" y="172897"/>
                  </a:cubicBezTo>
                  <a:cubicBezTo>
                    <a:pt x="101929" y="172897"/>
                    <a:pt x="103447" y="170113"/>
                    <a:pt x="104712" y="168342"/>
                  </a:cubicBezTo>
                  <a:lnTo>
                    <a:pt x="206945" y="8160"/>
                  </a:lnTo>
                  <a:lnTo>
                    <a:pt x="207198" y="8160"/>
                  </a:lnTo>
                  <a:lnTo>
                    <a:pt x="171012" y="153159"/>
                  </a:lnTo>
                  <a:cubicBezTo>
                    <a:pt x="168481" y="163028"/>
                    <a:pt x="167975" y="165052"/>
                    <a:pt x="147984" y="165052"/>
                  </a:cubicBezTo>
                  <a:cubicBezTo>
                    <a:pt x="143682" y="165052"/>
                    <a:pt x="140899" y="165052"/>
                    <a:pt x="140899" y="169860"/>
                  </a:cubicBezTo>
                  <a:cubicBezTo>
                    <a:pt x="140899" y="172897"/>
                    <a:pt x="143935" y="172897"/>
                    <a:pt x="144694" y="172897"/>
                  </a:cubicBezTo>
                  <a:cubicBezTo>
                    <a:pt x="151780" y="172897"/>
                    <a:pt x="168987" y="172137"/>
                    <a:pt x="176073" y="172137"/>
                  </a:cubicBezTo>
                  <a:cubicBezTo>
                    <a:pt x="186448" y="172137"/>
                    <a:pt x="197329" y="172897"/>
                    <a:pt x="207704" y="172897"/>
                  </a:cubicBezTo>
                  <a:cubicBezTo>
                    <a:pt x="209222" y="172897"/>
                    <a:pt x="212512" y="172897"/>
                    <a:pt x="212512" y="167836"/>
                  </a:cubicBezTo>
                  <a:cubicBezTo>
                    <a:pt x="212512" y="165052"/>
                    <a:pt x="210234" y="165052"/>
                    <a:pt x="205427" y="165052"/>
                  </a:cubicBezTo>
                  <a:cubicBezTo>
                    <a:pt x="196064" y="165052"/>
                    <a:pt x="188978" y="165052"/>
                    <a:pt x="188978" y="160497"/>
                  </a:cubicBezTo>
                  <a:cubicBezTo>
                    <a:pt x="188978" y="159485"/>
                    <a:pt x="188978" y="158979"/>
                    <a:pt x="190243" y="154424"/>
                  </a:cubicBezTo>
                  <a:lnTo>
                    <a:pt x="223899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1D2CDE26-5FFC-9DA3-2C99-181E1943A841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8668745" y="5376593"/>
              <a:ext cx="133383" cy="126297"/>
            </a:xfrm>
            <a:custGeom>
              <a:avLst/>
              <a:gdLst>
                <a:gd name="connsiteX0" fmla="*/ 26606 w 133383"/>
                <a:gd name="connsiteY0" fmla="*/ 105101 h 126297"/>
                <a:gd name="connsiteX1" fmla="*/ 4287 w 133383"/>
                <a:gd name="connsiteY1" fmla="*/ 119980 h 126297"/>
                <a:gd name="connsiteX2" fmla="*/ 213 w 133383"/>
                <a:gd name="connsiteY2" fmla="*/ 123700 h 126297"/>
                <a:gd name="connsiteX3" fmla="*/ 2693 w 133383"/>
                <a:gd name="connsiteY3" fmla="*/ 126357 h 126297"/>
                <a:gd name="connsiteX4" fmla="*/ 17926 w 133383"/>
                <a:gd name="connsiteY4" fmla="*/ 125648 h 126297"/>
                <a:gd name="connsiteX5" fmla="*/ 36171 w 133383"/>
                <a:gd name="connsiteY5" fmla="*/ 126357 h 126297"/>
                <a:gd name="connsiteX6" fmla="*/ 39714 w 133383"/>
                <a:gd name="connsiteY6" fmla="*/ 122460 h 126297"/>
                <a:gd name="connsiteX7" fmla="*/ 36703 w 133383"/>
                <a:gd name="connsiteY7" fmla="*/ 119980 h 126297"/>
                <a:gd name="connsiteX8" fmla="*/ 28909 w 133383"/>
                <a:gd name="connsiteY8" fmla="*/ 114666 h 126297"/>
                <a:gd name="connsiteX9" fmla="*/ 31566 w 133383"/>
                <a:gd name="connsiteY9" fmla="*/ 107935 h 126297"/>
                <a:gd name="connsiteX10" fmla="*/ 45737 w 133383"/>
                <a:gd name="connsiteY10" fmla="*/ 85970 h 126297"/>
                <a:gd name="connsiteX11" fmla="*/ 96398 w 133383"/>
                <a:gd name="connsiteY11" fmla="*/ 85970 h 126297"/>
                <a:gd name="connsiteX12" fmla="*/ 100649 w 133383"/>
                <a:gd name="connsiteY12" fmla="*/ 115375 h 126297"/>
                <a:gd name="connsiteX13" fmla="*/ 88426 w 133383"/>
                <a:gd name="connsiteY13" fmla="*/ 119980 h 126297"/>
                <a:gd name="connsiteX14" fmla="*/ 83821 w 133383"/>
                <a:gd name="connsiteY14" fmla="*/ 123877 h 126297"/>
                <a:gd name="connsiteX15" fmla="*/ 86655 w 133383"/>
                <a:gd name="connsiteY15" fmla="*/ 126357 h 126297"/>
                <a:gd name="connsiteX16" fmla="*/ 109506 w 133383"/>
                <a:gd name="connsiteY16" fmla="*/ 125648 h 126297"/>
                <a:gd name="connsiteX17" fmla="*/ 119957 w 133383"/>
                <a:gd name="connsiteY17" fmla="*/ 125826 h 126297"/>
                <a:gd name="connsiteX18" fmla="*/ 130053 w 133383"/>
                <a:gd name="connsiteY18" fmla="*/ 126357 h 126297"/>
                <a:gd name="connsiteX19" fmla="*/ 133596 w 133383"/>
                <a:gd name="connsiteY19" fmla="*/ 122637 h 126297"/>
                <a:gd name="connsiteX20" fmla="*/ 128636 w 133383"/>
                <a:gd name="connsiteY20" fmla="*/ 119980 h 126297"/>
                <a:gd name="connsiteX21" fmla="*/ 117477 w 133383"/>
                <a:gd name="connsiteY21" fmla="*/ 114312 h 126297"/>
                <a:gd name="connsiteX22" fmla="*/ 101889 w 133383"/>
                <a:gd name="connsiteY22" fmla="*/ 5019 h 126297"/>
                <a:gd name="connsiteX23" fmla="*/ 97638 w 133383"/>
                <a:gd name="connsiteY23" fmla="*/ 59 h 126297"/>
                <a:gd name="connsiteX24" fmla="*/ 91615 w 133383"/>
                <a:gd name="connsiteY24" fmla="*/ 4133 h 126297"/>
                <a:gd name="connsiteX25" fmla="*/ 26606 w 133383"/>
                <a:gd name="connsiteY25" fmla="*/ 105101 h 126297"/>
                <a:gd name="connsiteX26" fmla="*/ 49988 w 133383"/>
                <a:gd name="connsiteY26" fmla="*/ 79593 h 126297"/>
                <a:gd name="connsiteX27" fmla="*/ 87187 w 133383"/>
                <a:gd name="connsiteY27" fmla="*/ 21670 h 126297"/>
                <a:gd name="connsiteX28" fmla="*/ 95512 w 133383"/>
                <a:gd name="connsiteY28" fmla="*/ 79593 h 126297"/>
                <a:gd name="connsiteX29" fmla="*/ 49988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606" y="105101"/>
                  </a:moveTo>
                  <a:cubicBezTo>
                    <a:pt x="20406" y="114666"/>
                    <a:pt x="14738" y="119272"/>
                    <a:pt x="4287" y="119980"/>
                  </a:cubicBezTo>
                  <a:cubicBezTo>
                    <a:pt x="2516" y="120157"/>
                    <a:pt x="213" y="120157"/>
                    <a:pt x="213" y="123700"/>
                  </a:cubicBezTo>
                  <a:cubicBezTo>
                    <a:pt x="213" y="125648"/>
                    <a:pt x="1807" y="126357"/>
                    <a:pt x="2693" y="126357"/>
                  </a:cubicBezTo>
                  <a:cubicBezTo>
                    <a:pt x="7298" y="126357"/>
                    <a:pt x="13144" y="125648"/>
                    <a:pt x="17926" y="125648"/>
                  </a:cubicBezTo>
                  <a:cubicBezTo>
                    <a:pt x="23595" y="125648"/>
                    <a:pt x="30857" y="126357"/>
                    <a:pt x="36171" y="126357"/>
                  </a:cubicBezTo>
                  <a:cubicBezTo>
                    <a:pt x="37057" y="126357"/>
                    <a:pt x="39714" y="126357"/>
                    <a:pt x="39714" y="122460"/>
                  </a:cubicBezTo>
                  <a:cubicBezTo>
                    <a:pt x="39714" y="120157"/>
                    <a:pt x="37411" y="119980"/>
                    <a:pt x="36703" y="119980"/>
                  </a:cubicBezTo>
                  <a:cubicBezTo>
                    <a:pt x="35286" y="119803"/>
                    <a:pt x="28909" y="119449"/>
                    <a:pt x="28909" y="114666"/>
                  </a:cubicBezTo>
                  <a:cubicBezTo>
                    <a:pt x="28909" y="112540"/>
                    <a:pt x="30680" y="109529"/>
                    <a:pt x="31566" y="107935"/>
                  </a:cubicBezTo>
                  <a:lnTo>
                    <a:pt x="45737" y="85970"/>
                  </a:lnTo>
                  <a:lnTo>
                    <a:pt x="96398" y="85970"/>
                  </a:lnTo>
                  <a:lnTo>
                    <a:pt x="100649" y="115375"/>
                  </a:lnTo>
                  <a:cubicBezTo>
                    <a:pt x="99940" y="117146"/>
                    <a:pt x="98877" y="119980"/>
                    <a:pt x="88426" y="119980"/>
                  </a:cubicBezTo>
                  <a:cubicBezTo>
                    <a:pt x="86301" y="119980"/>
                    <a:pt x="83821" y="119980"/>
                    <a:pt x="83821" y="123877"/>
                  </a:cubicBezTo>
                  <a:cubicBezTo>
                    <a:pt x="83821" y="124586"/>
                    <a:pt x="84352" y="126357"/>
                    <a:pt x="86655" y="126357"/>
                  </a:cubicBezTo>
                  <a:cubicBezTo>
                    <a:pt x="91792" y="126357"/>
                    <a:pt x="104369" y="125648"/>
                    <a:pt x="109506" y="125648"/>
                  </a:cubicBezTo>
                  <a:cubicBezTo>
                    <a:pt x="112694" y="125648"/>
                    <a:pt x="116768" y="125826"/>
                    <a:pt x="119957" y="125826"/>
                  </a:cubicBezTo>
                  <a:cubicBezTo>
                    <a:pt x="123145" y="126003"/>
                    <a:pt x="126865" y="126357"/>
                    <a:pt x="130053" y="126357"/>
                  </a:cubicBezTo>
                  <a:cubicBezTo>
                    <a:pt x="132356" y="126357"/>
                    <a:pt x="133596" y="124940"/>
                    <a:pt x="133596" y="122637"/>
                  </a:cubicBezTo>
                  <a:cubicBezTo>
                    <a:pt x="133596" y="119980"/>
                    <a:pt x="131470" y="119980"/>
                    <a:pt x="128636" y="119980"/>
                  </a:cubicBezTo>
                  <a:cubicBezTo>
                    <a:pt x="118362" y="119980"/>
                    <a:pt x="118008" y="118563"/>
                    <a:pt x="117477" y="114312"/>
                  </a:cubicBezTo>
                  <a:lnTo>
                    <a:pt x="101889" y="5019"/>
                  </a:lnTo>
                  <a:cubicBezTo>
                    <a:pt x="101357" y="1299"/>
                    <a:pt x="101003" y="59"/>
                    <a:pt x="97638" y="59"/>
                  </a:cubicBezTo>
                  <a:cubicBezTo>
                    <a:pt x="94272" y="59"/>
                    <a:pt x="93209" y="1653"/>
                    <a:pt x="91615" y="4133"/>
                  </a:cubicBezTo>
                  <a:lnTo>
                    <a:pt x="26606" y="105101"/>
                  </a:lnTo>
                  <a:close/>
                  <a:moveTo>
                    <a:pt x="49988" y="79593"/>
                  </a:moveTo>
                  <a:lnTo>
                    <a:pt x="87187" y="21670"/>
                  </a:lnTo>
                  <a:lnTo>
                    <a:pt x="95512" y="79593"/>
                  </a:lnTo>
                  <a:lnTo>
                    <a:pt x="49988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1CC587E-6843-A3C2-7EAC-9266FC30C9D2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8639384" y="5543147"/>
              <a:ext cx="53672" cy="119212"/>
            </a:xfrm>
            <a:custGeom>
              <a:avLst/>
              <a:gdLst>
                <a:gd name="connsiteX0" fmla="*/ 49278 w 53672"/>
                <a:gd name="connsiteY0" fmla="*/ 6797 h 119212"/>
                <a:gd name="connsiteX1" fmla="*/ 42193 w 53672"/>
                <a:gd name="connsiteY1" fmla="*/ 65 h 119212"/>
                <a:gd name="connsiteX2" fmla="*/ 32273 w 53672"/>
                <a:gd name="connsiteY2" fmla="*/ 9808 h 119212"/>
                <a:gd name="connsiteX3" fmla="*/ 39359 w 53672"/>
                <a:gd name="connsiteY3" fmla="*/ 16539 h 119212"/>
                <a:gd name="connsiteX4" fmla="*/ 49278 w 53672"/>
                <a:gd name="connsiteY4" fmla="*/ 6797 h 119212"/>
                <a:gd name="connsiteX5" fmla="*/ 13143 w 53672"/>
                <a:gd name="connsiteY5" fmla="*/ 96781 h 119212"/>
                <a:gd name="connsiteX6" fmla="*/ 11548 w 53672"/>
                <a:gd name="connsiteY6" fmla="*/ 104221 h 119212"/>
                <a:gd name="connsiteX7" fmla="*/ 28376 w 53672"/>
                <a:gd name="connsiteY7" fmla="*/ 119278 h 119212"/>
                <a:gd name="connsiteX8" fmla="*/ 53884 w 53672"/>
                <a:gd name="connsiteY8" fmla="*/ 92176 h 119212"/>
                <a:gd name="connsiteX9" fmla="*/ 51050 w 53672"/>
                <a:gd name="connsiteY9" fmla="*/ 89873 h 119212"/>
                <a:gd name="connsiteX10" fmla="*/ 47684 w 53672"/>
                <a:gd name="connsiteY10" fmla="*/ 92884 h 119212"/>
                <a:gd name="connsiteX11" fmla="*/ 28908 w 53672"/>
                <a:gd name="connsiteY11" fmla="*/ 114318 h 119212"/>
                <a:gd name="connsiteX12" fmla="*/ 24479 w 53672"/>
                <a:gd name="connsiteY12" fmla="*/ 108118 h 119212"/>
                <a:gd name="connsiteX13" fmla="*/ 27314 w 53672"/>
                <a:gd name="connsiteY13" fmla="*/ 96781 h 119212"/>
                <a:gd name="connsiteX14" fmla="*/ 32982 w 53672"/>
                <a:gd name="connsiteY14" fmla="*/ 82611 h 119212"/>
                <a:gd name="connsiteX15" fmla="*/ 41662 w 53672"/>
                <a:gd name="connsiteY15" fmla="*/ 60114 h 119212"/>
                <a:gd name="connsiteX16" fmla="*/ 42724 w 53672"/>
                <a:gd name="connsiteY16" fmla="*/ 54446 h 119212"/>
                <a:gd name="connsiteX17" fmla="*/ 25896 w 53672"/>
                <a:gd name="connsiteY17" fmla="*/ 39389 h 119212"/>
                <a:gd name="connsiteX18" fmla="*/ 212 w 53672"/>
                <a:gd name="connsiteY18" fmla="*/ 66491 h 119212"/>
                <a:gd name="connsiteX19" fmla="*/ 3223 w 53672"/>
                <a:gd name="connsiteY19" fmla="*/ 68794 h 119212"/>
                <a:gd name="connsiteX20" fmla="*/ 6412 w 53672"/>
                <a:gd name="connsiteY20" fmla="*/ 65960 h 119212"/>
                <a:gd name="connsiteX21" fmla="*/ 25365 w 53672"/>
                <a:gd name="connsiteY21" fmla="*/ 44349 h 119212"/>
                <a:gd name="connsiteX22" fmla="*/ 29793 w 53672"/>
                <a:gd name="connsiteY22" fmla="*/ 50549 h 119212"/>
                <a:gd name="connsiteX23" fmla="*/ 24302 w 53672"/>
                <a:gd name="connsiteY23" fmla="*/ 68263 h 119212"/>
                <a:gd name="connsiteX24" fmla="*/ 13143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278" y="6797"/>
                  </a:moveTo>
                  <a:cubicBezTo>
                    <a:pt x="49278" y="3962"/>
                    <a:pt x="47153" y="65"/>
                    <a:pt x="42193" y="65"/>
                  </a:cubicBezTo>
                  <a:cubicBezTo>
                    <a:pt x="37410" y="65"/>
                    <a:pt x="32273" y="4671"/>
                    <a:pt x="32273" y="9808"/>
                  </a:cubicBezTo>
                  <a:cubicBezTo>
                    <a:pt x="32273" y="12819"/>
                    <a:pt x="34576" y="16539"/>
                    <a:pt x="39359" y="16539"/>
                  </a:cubicBezTo>
                  <a:cubicBezTo>
                    <a:pt x="44496" y="16539"/>
                    <a:pt x="49278" y="11579"/>
                    <a:pt x="49278" y="6797"/>
                  </a:cubicBezTo>
                  <a:close/>
                  <a:moveTo>
                    <a:pt x="13143" y="96781"/>
                  </a:moveTo>
                  <a:cubicBezTo>
                    <a:pt x="12434" y="99084"/>
                    <a:pt x="11548" y="101210"/>
                    <a:pt x="11548" y="104221"/>
                  </a:cubicBezTo>
                  <a:cubicBezTo>
                    <a:pt x="11548" y="112547"/>
                    <a:pt x="18634" y="119278"/>
                    <a:pt x="28376" y="119278"/>
                  </a:cubicBezTo>
                  <a:cubicBezTo>
                    <a:pt x="46090" y="119278"/>
                    <a:pt x="53884" y="94833"/>
                    <a:pt x="53884" y="92176"/>
                  </a:cubicBezTo>
                  <a:cubicBezTo>
                    <a:pt x="53884" y="89873"/>
                    <a:pt x="51581" y="89873"/>
                    <a:pt x="51050" y="89873"/>
                  </a:cubicBezTo>
                  <a:cubicBezTo>
                    <a:pt x="48570" y="89873"/>
                    <a:pt x="48393" y="90936"/>
                    <a:pt x="47684" y="92884"/>
                  </a:cubicBezTo>
                  <a:cubicBezTo>
                    <a:pt x="43610" y="107055"/>
                    <a:pt x="35816" y="114318"/>
                    <a:pt x="28908" y="114318"/>
                  </a:cubicBezTo>
                  <a:cubicBezTo>
                    <a:pt x="25365" y="114318"/>
                    <a:pt x="24479" y="112015"/>
                    <a:pt x="24479" y="108118"/>
                  </a:cubicBezTo>
                  <a:cubicBezTo>
                    <a:pt x="24479" y="104044"/>
                    <a:pt x="25719" y="100678"/>
                    <a:pt x="27314" y="96781"/>
                  </a:cubicBezTo>
                  <a:cubicBezTo>
                    <a:pt x="29085" y="91999"/>
                    <a:pt x="31033" y="87216"/>
                    <a:pt x="32982" y="82611"/>
                  </a:cubicBezTo>
                  <a:cubicBezTo>
                    <a:pt x="34576" y="78359"/>
                    <a:pt x="40953" y="62240"/>
                    <a:pt x="41662" y="60114"/>
                  </a:cubicBezTo>
                  <a:cubicBezTo>
                    <a:pt x="42193" y="58343"/>
                    <a:pt x="42724" y="56217"/>
                    <a:pt x="42724" y="54446"/>
                  </a:cubicBezTo>
                  <a:cubicBezTo>
                    <a:pt x="42724" y="46121"/>
                    <a:pt x="35639" y="39389"/>
                    <a:pt x="25896" y="39389"/>
                  </a:cubicBezTo>
                  <a:cubicBezTo>
                    <a:pt x="8360" y="39389"/>
                    <a:pt x="212" y="63480"/>
                    <a:pt x="212" y="66491"/>
                  </a:cubicBezTo>
                  <a:cubicBezTo>
                    <a:pt x="212" y="68794"/>
                    <a:pt x="2692" y="68794"/>
                    <a:pt x="3223" y="68794"/>
                  </a:cubicBezTo>
                  <a:cubicBezTo>
                    <a:pt x="5703" y="68794"/>
                    <a:pt x="5880" y="67908"/>
                    <a:pt x="6412" y="65960"/>
                  </a:cubicBezTo>
                  <a:cubicBezTo>
                    <a:pt x="11017" y="50726"/>
                    <a:pt x="18811" y="44349"/>
                    <a:pt x="25365" y="44349"/>
                  </a:cubicBezTo>
                  <a:cubicBezTo>
                    <a:pt x="28199" y="44349"/>
                    <a:pt x="29793" y="45766"/>
                    <a:pt x="29793" y="50549"/>
                  </a:cubicBezTo>
                  <a:cubicBezTo>
                    <a:pt x="29793" y="54623"/>
                    <a:pt x="28731" y="57280"/>
                    <a:pt x="24302" y="68263"/>
                  </a:cubicBezTo>
                  <a:lnTo>
                    <a:pt x="13143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044F4186-BC51-FCD4-42A5-AD4A44A242CB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8827532" y="5421381"/>
              <a:ext cx="173846" cy="173339"/>
            </a:xfrm>
            <a:custGeom>
              <a:avLst/>
              <a:gdLst>
                <a:gd name="connsiteX0" fmla="*/ 63988 w 173846"/>
                <a:gd name="connsiteY0" fmla="*/ 93945 h 173339"/>
                <a:gd name="connsiteX1" fmla="*/ 73098 w 173846"/>
                <a:gd name="connsiteY1" fmla="*/ 93945 h 173339"/>
                <a:gd name="connsiteX2" fmla="*/ 111056 w 173846"/>
                <a:gd name="connsiteY2" fmla="*/ 152653 h 173339"/>
                <a:gd name="connsiteX3" fmla="*/ 122443 w 173846"/>
                <a:gd name="connsiteY3" fmla="*/ 170366 h 173339"/>
                <a:gd name="connsiteX4" fmla="*/ 130794 w 173846"/>
                <a:gd name="connsiteY4" fmla="*/ 173403 h 173339"/>
                <a:gd name="connsiteX5" fmla="*/ 165715 w 173846"/>
                <a:gd name="connsiteY5" fmla="*/ 173403 h 173339"/>
                <a:gd name="connsiteX6" fmla="*/ 174065 w 173846"/>
                <a:gd name="connsiteY6" fmla="*/ 168848 h 173339"/>
                <a:gd name="connsiteX7" fmla="*/ 170270 w 173846"/>
                <a:gd name="connsiteY7" fmla="*/ 164546 h 173339"/>
                <a:gd name="connsiteX8" fmla="*/ 142434 w 173846"/>
                <a:gd name="connsiteY8" fmla="*/ 137723 h 173339"/>
                <a:gd name="connsiteX9" fmla="*/ 111056 w 173846"/>
                <a:gd name="connsiteY9" fmla="*/ 91161 h 173339"/>
                <a:gd name="connsiteX10" fmla="*/ 155340 w 173846"/>
                <a:gd name="connsiteY10" fmla="*/ 47383 h 173339"/>
                <a:gd name="connsiteX11" fmla="*/ 88281 w 173846"/>
                <a:gd name="connsiteY11" fmla="*/ 63 h 173339"/>
                <a:gd name="connsiteX12" fmla="*/ 8823 w 173846"/>
                <a:gd name="connsiteY12" fmla="*/ 63 h 173339"/>
                <a:gd name="connsiteX13" fmla="*/ 219 w 173846"/>
                <a:gd name="connsiteY13" fmla="*/ 4618 h 173339"/>
                <a:gd name="connsiteX14" fmla="*/ 7052 w 173846"/>
                <a:gd name="connsiteY14" fmla="*/ 8920 h 173339"/>
                <a:gd name="connsiteX15" fmla="*/ 22741 w 173846"/>
                <a:gd name="connsiteY15" fmla="*/ 23343 h 173339"/>
                <a:gd name="connsiteX16" fmla="*/ 22741 w 173846"/>
                <a:gd name="connsiteY16" fmla="*/ 150122 h 173339"/>
                <a:gd name="connsiteX17" fmla="*/ 7052 w 173846"/>
                <a:gd name="connsiteY17" fmla="*/ 164546 h 173339"/>
                <a:gd name="connsiteX18" fmla="*/ 219 w 173846"/>
                <a:gd name="connsiteY18" fmla="*/ 168848 h 173339"/>
                <a:gd name="connsiteX19" fmla="*/ 8823 w 173846"/>
                <a:gd name="connsiteY19" fmla="*/ 173403 h 173339"/>
                <a:gd name="connsiteX20" fmla="*/ 78159 w 173846"/>
                <a:gd name="connsiteY20" fmla="*/ 173403 h 173339"/>
                <a:gd name="connsiteX21" fmla="*/ 86510 w 173846"/>
                <a:gd name="connsiteY21" fmla="*/ 168848 h 173339"/>
                <a:gd name="connsiteX22" fmla="*/ 79424 w 173846"/>
                <a:gd name="connsiteY22" fmla="*/ 164546 h 173339"/>
                <a:gd name="connsiteX23" fmla="*/ 63988 w 173846"/>
                <a:gd name="connsiteY23" fmla="*/ 150122 h 173339"/>
                <a:gd name="connsiteX24" fmla="*/ 63988 w 173846"/>
                <a:gd name="connsiteY24" fmla="*/ 93945 h 173339"/>
                <a:gd name="connsiteX25" fmla="*/ 112827 w 173846"/>
                <a:gd name="connsiteY25" fmla="*/ 81545 h 173339"/>
                <a:gd name="connsiteX26" fmla="*/ 120672 w 173846"/>
                <a:gd name="connsiteY26" fmla="*/ 47636 h 173339"/>
                <a:gd name="connsiteX27" fmla="*/ 111056 w 173846"/>
                <a:gd name="connsiteY27" fmla="*/ 11703 h 173339"/>
                <a:gd name="connsiteX28" fmla="*/ 146483 w 173846"/>
                <a:gd name="connsiteY28" fmla="*/ 47383 h 173339"/>
                <a:gd name="connsiteX29" fmla="*/ 112827 w 173846"/>
                <a:gd name="connsiteY29" fmla="*/ 81545 h 173339"/>
                <a:gd name="connsiteX30" fmla="*/ 63988 w 173846"/>
                <a:gd name="connsiteY30" fmla="*/ 22584 h 173339"/>
                <a:gd name="connsiteX31" fmla="*/ 79677 w 173846"/>
                <a:gd name="connsiteY31" fmla="*/ 8920 h 173339"/>
                <a:gd name="connsiteX32" fmla="*/ 111815 w 173846"/>
                <a:gd name="connsiteY32" fmla="*/ 47636 h 173339"/>
                <a:gd name="connsiteX33" fmla="*/ 63988 w 173846"/>
                <a:gd name="connsiteY33" fmla="*/ 85088 h 173339"/>
                <a:gd name="connsiteX34" fmla="*/ 63988 w 173846"/>
                <a:gd name="connsiteY34" fmla="*/ 22584 h 173339"/>
                <a:gd name="connsiteX35" fmla="*/ 29573 w 173846"/>
                <a:gd name="connsiteY35" fmla="*/ 164546 h 173339"/>
                <a:gd name="connsiteX36" fmla="*/ 31598 w 173846"/>
                <a:gd name="connsiteY36" fmla="*/ 150628 h 173339"/>
                <a:gd name="connsiteX37" fmla="*/ 31598 w 173846"/>
                <a:gd name="connsiteY37" fmla="*/ 22837 h 173339"/>
                <a:gd name="connsiteX38" fmla="*/ 29573 w 173846"/>
                <a:gd name="connsiteY38" fmla="*/ 8920 h 173339"/>
                <a:gd name="connsiteX39" fmla="*/ 58421 w 173846"/>
                <a:gd name="connsiteY39" fmla="*/ 8920 h 173339"/>
                <a:gd name="connsiteX40" fmla="*/ 55131 w 173846"/>
                <a:gd name="connsiteY40" fmla="*/ 21825 h 173339"/>
                <a:gd name="connsiteX41" fmla="*/ 55131 w 173846"/>
                <a:gd name="connsiteY41" fmla="*/ 150628 h 173339"/>
                <a:gd name="connsiteX42" fmla="*/ 57156 w 173846"/>
                <a:gd name="connsiteY42" fmla="*/ 164546 h 173339"/>
                <a:gd name="connsiteX43" fmla="*/ 29573 w 173846"/>
                <a:gd name="connsiteY43" fmla="*/ 164546 h 173339"/>
                <a:gd name="connsiteX44" fmla="*/ 83473 w 173846"/>
                <a:gd name="connsiteY44" fmla="*/ 93945 h 173339"/>
                <a:gd name="connsiteX45" fmla="*/ 88281 w 173846"/>
                <a:gd name="connsiteY45" fmla="*/ 93439 h 173339"/>
                <a:gd name="connsiteX46" fmla="*/ 101440 w 173846"/>
                <a:gd name="connsiteY46" fmla="*/ 92426 h 173339"/>
                <a:gd name="connsiteX47" fmla="*/ 153568 w 173846"/>
                <a:gd name="connsiteY47" fmla="*/ 164546 h 173339"/>
                <a:gd name="connsiteX48" fmla="*/ 129022 w 173846"/>
                <a:gd name="connsiteY48" fmla="*/ 164546 h 173339"/>
                <a:gd name="connsiteX49" fmla="*/ 83473 w 173846"/>
                <a:gd name="connsiteY49" fmla="*/ 93945 h 17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3846" h="173339">
                  <a:moveTo>
                    <a:pt x="63988" y="93945"/>
                  </a:moveTo>
                  <a:lnTo>
                    <a:pt x="73098" y="93945"/>
                  </a:lnTo>
                  <a:lnTo>
                    <a:pt x="111056" y="152653"/>
                  </a:lnTo>
                  <a:cubicBezTo>
                    <a:pt x="113586" y="156701"/>
                    <a:pt x="119659" y="166570"/>
                    <a:pt x="122443" y="170366"/>
                  </a:cubicBezTo>
                  <a:cubicBezTo>
                    <a:pt x="124214" y="173403"/>
                    <a:pt x="124974" y="173403"/>
                    <a:pt x="130794" y="173403"/>
                  </a:cubicBezTo>
                  <a:lnTo>
                    <a:pt x="165715" y="173403"/>
                  </a:lnTo>
                  <a:cubicBezTo>
                    <a:pt x="170270" y="173403"/>
                    <a:pt x="174065" y="173403"/>
                    <a:pt x="174065" y="168848"/>
                  </a:cubicBezTo>
                  <a:cubicBezTo>
                    <a:pt x="174065" y="166823"/>
                    <a:pt x="172547" y="165052"/>
                    <a:pt x="170270" y="164546"/>
                  </a:cubicBezTo>
                  <a:cubicBezTo>
                    <a:pt x="160907" y="162522"/>
                    <a:pt x="148507" y="145820"/>
                    <a:pt x="142434" y="137723"/>
                  </a:cubicBezTo>
                  <a:cubicBezTo>
                    <a:pt x="140663" y="135192"/>
                    <a:pt x="128010" y="118491"/>
                    <a:pt x="111056" y="91161"/>
                  </a:cubicBezTo>
                  <a:cubicBezTo>
                    <a:pt x="133577" y="87112"/>
                    <a:pt x="155340" y="77496"/>
                    <a:pt x="155340" y="47383"/>
                  </a:cubicBezTo>
                  <a:cubicBezTo>
                    <a:pt x="155340" y="12209"/>
                    <a:pt x="118141" y="63"/>
                    <a:pt x="88281" y="63"/>
                  </a:cubicBezTo>
                  <a:lnTo>
                    <a:pt x="8823" y="63"/>
                  </a:lnTo>
                  <a:cubicBezTo>
                    <a:pt x="4268" y="63"/>
                    <a:pt x="219" y="63"/>
                    <a:pt x="219" y="4618"/>
                  </a:cubicBezTo>
                  <a:cubicBezTo>
                    <a:pt x="219" y="8920"/>
                    <a:pt x="5027" y="8920"/>
                    <a:pt x="7052" y="8920"/>
                  </a:cubicBezTo>
                  <a:cubicBezTo>
                    <a:pt x="21476" y="8920"/>
                    <a:pt x="22741" y="10691"/>
                    <a:pt x="22741" y="23343"/>
                  </a:cubicBezTo>
                  <a:lnTo>
                    <a:pt x="22741" y="150122"/>
                  </a:lnTo>
                  <a:cubicBezTo>
                    <a:pt x="22741" y="162775"/>
                    <a:pt x="21476" y="164546"/>
                    <a:pt x="7052" y="164546"/>
                  </a:cubicBezTo>
                  <a:cubicBezTo>
                    <a:pt x="5027" y="164546"/>
                    <a:pt x="219" y="164546"/>
                    <a:pt x="219" y="168848"/>
                  </a:cubicBezTo>
                  <a:cubicBezTo>
                    <a:pt x="219" y="173403"/>
                    <a:pt x="4268" y="173403"/>
                    <a:pt x="8823" y="173403"/>
                  </a:cubicBezTo>
                  <a:lnTo>
                    <a:pt x="78159" y="173403"/>
                  </a:lnTo>
                  <a:cubicBezTo>
                    <a:pt x="82714" y="173403"/>
                    <a:pt x="86510" y="173403"/>
                    <a:pt x="86510" y="168848"/>
                  </a:cubicBezTo>
                  <a:cubicBezTo>
                    <a:pt x="86510" y="164546"/>
                    <a:pt x="82208" y="164546"/>
                    <a:pt x="79424" y="164546"/>
                  </a:cubicBezTo>
                  <a:cubicBezTo>
                    <a:pt x="65000" y="164546"/>
                    <a:pt x="63988" y="162522"/>
                    <a:pt x="63988" y="150122"/>
                  </a:cubicBezTo>
                  <a:lnTo>
                    <a:pt x="63988" y="93945"/>
                  </a:lnTo>
                  <a:close/>
                  <a:moveTo>
                    <a:pt x="112827" y="81545"/>
                  </a:moveTo>
                  <a:cubicBezTo>
                    <a:pt x="119913" y="72182"/>
                    <a:pt x="120672" y="58771"/>
                    <a:pt x="120672" y="47636"/>
                  </a:cubicBezTo>
                  <a:cubicBezTo>
                    <a:pt x="120672" y="35490"/>
                    <a:pt x="119153" y="22078"/>
                    <a:pt x="111056" y="11703"/>
                  </a:cubicBezTo>
                  <a:cubicBezTo>
                    <a:pt x="121431" y="13981"/>
                    <a:pt x="146483" y="21825"/>
                    <a:pt x="146483" y="47383"/>
                  </a:cubicBezTo>
                  <a:cubicBezTo>
                    <a:pt x="146483" y="63832"/>
                    <a:pt x="138891" y="76737"/>
                    <a:pt x="112827" y="81545"/>
                  </a:cubicBezTo>
                  <a:close/>
                  <a:moveTo>
                    <a:pt x="63988" y="22584"/>
                  </a:moveTo>
                  <a:cubicBezTo>
                    <a:pt x="63988" y="17270"/>
                    <a:pt x="63988" y="8920"/>
                    <a:pt x="79677" y="8920"/>
                  </a:cubicBezTo>
                  <a:cubicBezTo>
                    <a:pt x="101187" y="8920"/>
                    <a:pt x="111815" y="17776"/>
                    <a:pt x="111815" y="47636"/>
                  </a:cubicBezTo>
                  <a:cubicBezTo>
                    <a:pt x="111815" y="80280"/>
                    <a:pt x="103970" y="85088"/>
                    <a:pt x="63988" y="85088"/>
                  </a:cubicBezTo>
                  <a:lnTo>
                    <a:pt x="63988" y="22584"/>
                  </a:lnTo>
                  <a:close/>
                  <a:moveTo>
                    <a:pt x="29573" y="164546"/>
                  </a:moveTo>
                  <a:cubicBezTo>
                    <a:pt x="31598" y="159991"/>
                    <a:pt x="31598" y="152906"/>
                    <a:pt x="31598" y="150628"/>
                  </a:cubicBezTo>
                  <a:lnTo>
                    <a:pt x="31598" y="22837"/>
                  </a:lnTo>
                  <a:cubicBezTo>
                    <a:pt x="31598" y="20307"/>
                    <a:pt x="31598" y="13474"/>
                    <a:pt x="29573" y="8920"/>
                  </a:cubicBezTo>
                  <a:lnTo>
                    <a:pt x="58421" y="8920"/>
                  </a:lnTo>
                  <a:cubicBezTo>
                    <a:pt x="55131" y="12968"/>
                    <a:pt x="55131" y="18029"/>
                    <a:pt x="55131" y="21825"/>
                  </a:cubicBezTo>
                  <a:lnTo>
                    <a:pt x="55131" y="150628"/>
                  </a:lnTo>
                  <a:cubicBezTo>
                    <a:pt x="55131" y="153159"/>
                    <a:pt x="55131" y="159991"/>
                    <a:pt x="57156" y="164546"/>
                  </a:cubicBezTo>
                  <a:lnTo>
                    <a:pt x="29573" y="164546"/>
                  </a:lnTo>
                  <a:close/>
                  <a:moveTo>
                    <a:pt x="83473" y="93945"/>
                  </a:moveTo>
                  <a:cubicBezTo>
                    <a:pt x="85245" y="93692"/>
                    <a:pt x="86257" y="93439"/>
                    <a:pt x="88281" y="93439"/>
                  </a:cubicBezTo>
                  <a:cubicBezTo>
                    <a:pt x="92077" y="93439"/>
                    <a:pt x="97644" y="92932"/>
                    <a:pt x="101440" y="92426"/>
                  </a:cubicBezTo>
                  <a:cubicBezTo>
                    <a:pt x="105236" y="98500"/>
                    <a:pt x="132565" y="143543"/>
                    <a:pt x="153568" y="164546"/>
                  </a:cubicBezTo>
                  <a:lnTo>
                    <a:pt x="129022" y="164546"/>
                  </a:lnTo>
                  <a:lnTo>
                    <a:pt x="83473" y="9394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A3B76AFD-EBE4-DBC1-D495-380CB93E8FB9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9031295" y="5404933"/>
              <a:ext cx="58707" cy="253051"/>
            </a:xfrm>
            <a:custGeom>
              <a:avLst/>
              <a:gdLst>
                <a:gd name="connsiteX0" fmla="*/ 58934 w 58707"/>
                <a:gd name="connsiteY0" fmla="*/ 250583 h 253051"/>
                <a:gd name="connsiteX1" fmla="*/ 54633 w 58707"/>
                <a:gd name="connsiteY1" fmla="*/ 245016 h 253051"/>
                <a:gd name="connsiteX2" fmla="*/ 14904 w 58707"/>
                <a:gd name="connsiteY2" fmla="*/ 126588 h 253051"/>
                <a:gd name="connsiteX3" fmla="*/ 55645 w 58707"/>
                <a:gd name="connsiteY3" fmla="*/ 6895 h 253051"/>
                <a:gd name="connsiteX4" fmla="*/ 58934 w 58707"/>
                <a:gd name="connsiteY4" fmla="*/ 2593 h 253051"/>
                <a:gd name="connsiteX5" fmla="*/ 56404 w 58707"/>
                <a:gd name="connsiteY5" fmla="*/ 63 h 253051"/>
                <a:gd name="connsiteX6" fmla="*/ 16169 w 58707"/>
                <a:gd name="connsiteY6" fmla="*/ 49408 h 253051"/>
                <a:gd name="connsiteX7" fmla="*/ 227 w 58707"/>
                <a:gd name="connsiteY7" fmla="*/ 126588 h 253051"/>
                <a:gd name="connsiteX8" fmla="*/ 16928 w 58707"/>
                <a:gd name="connsiteY8" fmla="*/ 205540 h 253051"/>
                <a:gd name="connsiteX9" fmla="*/ 56404 w 58707"/>
                <a:gd name="connsiteY9" fmla="*/ 253114 h 253051"/>
                <a:gd name="connsiteX10" fmla="*/ 58934 w 58707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4" y="250583"/>
                  </a:moveTo>
                  <a:cubicBezTo>
                    <a:pt x="58934" y="249824"/>
                    <a:pt x="58934" y="249318"/>
                    <a:pt x="54633" y="245016"/>
                  </a:cubicBezTo>
                  <a:cubicBezTo>
                    <a:pt x="23001" y="213132"/>
                    <a:pt x="14904" y="165305"/>
                    <a:pt x="14904" y="126588"/>
                  </a:cubicBezTo>
                  <a:cubicBezTo>
                    <a:pt x="14904" y="82557"/>
                    <a:pt x="24519" y="38527"/>
                    <a:pt x="55645" y="6895"/>
                  </a:cubicBezTo>
                  <a:cubicBezTo>
                    <a:pt x="58934" y="3859"/>
                    <a:pt x="58934" y="3352"/>
                    <a:pt x="58934" y="2593"/>
                  </a:cubicBezTo>
                  <a:cubicBezTo>
                    <a:pt x="58934" y="822"/>
                    <a:pt x="57922" y="63"/>
                    <a:pt x="56404" y="63"/>
                  </a:cubicBezTo>
                  <a:cubicBezTo>
                    <a:pt x="53873" y="63"/>
                    <a:pt x="31099" y="17270"/>
                    <a:pt x="16169" y="49408"/>
                  </a:cubicBezTo>
                  <a:cubicBezTo>
                    <a:pt x="3263" y="77243"/>
                    <a:pt x="227" y="105332"/>
                    <a:pt x="227" y="126588"/>
                  </a:cubicBezTo>
                  <a:cubicBezTo>
                    <a:pt x="227" y="146326"/>
                    <a:pt x="3010" y="176945"/>
                    <a:pt x="16928" y="205540"/>
                  </a:cubicBezTo>
                  <a:cubicBezTo>
                    <a:pt x="32111" y="236666"/>
                    <a:pt x="53873" y="253114"/>
                    <a:pt x="56404" y="253114"/>
                  </a:cubicBezTo>
                  <a:cubicBezTo>
                    <a:pt x="57922" y="253114"/>
                    <a:pt x="58934" y="252355"/>
                    <a:pt x="58934" y="250583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864D4C50-74ED-543B-7A33-A9C9500774AF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9115280" y="5421887"/>
              <a:ext cx="253557" cy="172833"/>
            </a:xfrm>
            <a:custGeom>
              <a:avLst/>
              <a:gdLst>
                <a:gd name="connsiteX0" fmla="*/ 223928 w 253557"/>
                <a:gd name="connsiteY0" fmla="*/ 19548 h 172833"/>
                <a:gd name="connsiteX1" fmla="*/ 245690 w 253557"/>
                <a:gd name="connsiteY1" fmla="*/ 7907 h 172833"/>
                <a:gd name="connsiteX2" fmla="*/ 253788 w 253557"/>
                <a:gd name="connsiteY2" fmla="*/ 2846 h 172833"/>
                <a:gd name="connsiteX3" fmla="*/ 246955 w 253557"/>
                <a:gd name="connsiteY3" fmla="*/ 63 h 172833"/>
                <a:gd name="connsiteX4" fmla="*/ 213552 w 253557"/>
                <a:gd name="connsiteY4" fmla="*/ 63 h 172833"/>
                <a:gd name="connsiteX5" fmla="*/ 203683 w 253557"/>
                <a:gd name="connsiteY5" fmla="*/ 4871 h 172833"/>
                <a:gd name="connsiteX6" fmla="*/ 111320 w 253557"/>
                <a:gd name="connsiteY6" fmla="*/ 149110 h 172833"/>
                <a:gd name="connsiteX7" fmla="*/ 91582 w 253557"/>
                <a:gd name="connsiteY7" fmla="*/ 5883 h 172833"/>
                <a:gd name="connsiteX8" fmla="*/ 83737 w 253557"/>
                <a:gd name="connsiteY8" fmla="*/ 63 h 172833"/>
                <a:gd name="connsiteX9" fmla="*/ 49069 w 253557"/>
                <a:gd name="connsiteY9" fmla="*/ 63 h 172833"/>
                <a:gd name="connsiteX10" fmla="*/ 41478 w 253557"/>
                <a:gd name="connsiteY10" fmla="*/ 4871 h 172833"/>
                <a:gd name="connsiteX11" fmla="*/ 48816 w 253557"/>
                <a:gd name="connsiteY11" fmla="*/ 7907 h 172833"/>
                <a:gd name="connsiteX12" fmla="*/ 59697 w 253557"/>
                <a:gd name="connsiteY12" fmla="*/ 8413 h 172833"/>
                <a:gd name="connsiteX13" fmla="*/ 65265 w 253557"/>
                <a:gd name="connsiteY13" fmla="*/ 12462 h 172833"/>
                <a:gd name="connsiteX14" fmla="*/ 64252 w 253557"/>
                <a:gd name="connsiteY14" fmla="*/ 17270 h 172833"/>
                <a:gd name="connsiteX15" fmla="*/ 32115 w 253557"/>
                <a:gd name="connsiteY15" fmla="*/ 146073 h 172833"/>
                <a:gd name="connsiteX16" fmla="*/ 4785 w 253557"/>
                <a:gd name="connsiteY16" fmla="*/ 165052 h 172833"/>
                <a:gd name="connsiteX17" fmla="*/ 230 w 253557"/>
                <a:gd name="connsiteY17" fmla="*/ 169860 h 172833"/>
                <a:gd name="connsiteX18" fmla="*/ 3773 w 253557"/>
                <a:gd name="connsiteY18" fmla="*/ 172897 h 172833"/>
                <a:gd name="connsiteX19" fmla="*/ 29078 w 253557"/>
                <a:gd name="connsiteY19" fmla="*/ 172137 h 172833"/>
                <a:gd name="connsiteX20" fmla="*/ 55143 w 253557"/>
                <a:gd name="connsiteY20" fmla="*/ 172897 h 172833"/>
                <a:gd name="connsiteX21" fmla="*/ 59697 w 253557"/>
                <a:gd name="connsiteY21" fmla="*/ 167836 h 172833"/>
                <a:gd name="connsiteX22" fmla="*/ 55143 w 253557"/>
                <a:gd name="connsiteY22" fmla="*/ 165052 h 172833"/>
                <a:gd name="connsiteX23" fmla="*/ 37935 w 253557"/>
                <a:gd name="connsiteY23" fmla="*/ 153918 h 172833"/>
                <a:gd name="connsiteX24" fmla="*/ 38947 w 253557"/>
                <a:gd name="connsiteY24" fmla="*/ 148098 h 172833"/>
                <a:gd name="connsiteX25" fmla="*/ 73362 w 253557"/>
                <a:gd name="connsiteY25" fmla="*/ 10185 h 172833"/>
                <a:gd name="connsiteX26" fmla="*/ 73615 w 253557"/>
                <a:gd name="connsiteY26" fmla="*/ 10185 h 172833"/>
                <a:gd name="connsiteX27" fmla="*/ 95378 w 253557"/>
                <a:gd name="connsiteY27" fmla="*/ 167076 h 172833"/>
                <a:gd name="connsiteX28" fmla="*/ 99173 w 253557"/>
                <a:gd name="connsiteY28" fmla="*/ 172897 h 172833"/>
                <a:gd name="connsiteX29" fmla="*/ 104741 w 253557"/>
                <a:gd name="connsiteY29" fmla="*/ 168342 h 172833"/>
                <a:gd name="connsiteX30" fmla="*/ 206973 w 253557"/>
                <a:gd name="connsiteY30" fmla="*/ 8160 h 172833"/>
                <a:gd name="connsiteX31" fmla="*/ 207226 w 253557"/>
                <a:gd name="connsiteY31" fmla="*/ 8160 h 172833"/>
                <a:gd name="connsiteX32" fmla="*/ 171040 w 253557"/>
                <a:gd name="connsiteY32" fmla="*/ 153159 h 172833"/>
                <a:gd name="connsiteX33" fmla="*/ 148012 w 253557"/>
                <a:gd name="connsiteY33" fmla="*/ 165052 h 172833"/>
                <a:gd name="connsiteX34" fmla="*/ 140927 w 253557"/>
                <a:gd name="connsiteY34" fmla="*/ 169860 h 172833"/>
                <a:gd name="connsiteX35" fmla="*/ 144723 w 253557"/>
                <a:gd name="connsiteY35" fmla="*/ 172897 h 172833"/>
                <a:gd name="connsiteX36" fmla="*/ 176101 w 253557"/>
                <a:gd name="connsiteY36" fmla="*/ 172137 h 172833"/>
                <a:gd name="connsiteX37" fmla="*/ 207732 w 253557"/>
                <a:gd name="connsiteY37" fmla="*/ 172897 h 172833"/>
                <a:gd name="connsiteX38" fmla="*/ 212540 w 253557"/>
                <a:gd name="connsiteY38" fmla="*/ 167836 h 172833"/>
                <a:gd name="connsiteX39" fmla="*/ 205455 w 253557"/>
                <a:gd name="connsiteY39" fmla="*/ 165052 h 172833"/>
                <a:gd name="connsiteX40" fmla="*/ 189007 w 253557"/>
                <a:gd name="connsiteY40" fmla="*/ 160497 h 172833"/>
                <a:gd name="connsiteX41" fmla="*/ 190272 w 253557"/>
                <a:gd name="connsiteY41" fmla="*/ 154424 h 172833"/>
                <a:gd name="connsiteX42" fmla="*/ 223928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928" y="19548"/>
                  </a:moveTo>
                  <a:cubicBezTo>
                    <a:pt x="226205" y="10438"/>
                    <a:pt x="226711" y="7907"/>
                    <a:pt x="245690" y="7907"/>
                  </a:cubicBezTo>
                  <a:cubicBezTo>
                    <a:pt x="251510" y="7907"/>
                    <a:pt x="253788" y="7907"/>
                    <a:pt x="253788" y="2846"/>
                  </a:cubicBezTo>
                  <a:cubicBezTo>
                    <a:pt x="253788" y="63"/>
                    <a:pt x="251257" y="63"/>
                    <a:pt x="246955" y="63"/>
                  </a:cubicBezTo>
                  <a:lnTo>
                    <a:pt x="213552" y="63"/>
                  </a:lnTo>
                  <a:cubicBezTo>
                    <a:pt x="206973" y="63"/>
                    <a:pt x="206720" y="63"/>
                    <a:pt x="203683" y="4871"/>
                  </a:cubicBezTo>
                  <a:lnTo>
                    <a:pt x="111320" y="149110"/>
                  </a:lnTo>
                  <a:lnTo>
                    <a:pt x="91582" y="5883"/>
                  </a:lnTo>
                  <a:cubicBezTo>
                    <a:pt x="90823" y="63"/>
                    <a:pt x="90317" y="63"/>
                    <a:pt x="83737" y="63"/>
                  </a:cubicBezTo>
                  <a:lnTo>
                    <a:pt x="49069" y="63"/>
                  </a:lnTo>
                  <a:cubicBezTo>
                    <a:pt x="44261" y="63"/>
                    <a:pt x="41478" y="63"/>
                    <a:pt x="41478" y="4871"/>
                  </a:cubicBezTo>
                  <a:cubicBezTo>
                    <a:pt x="41478" y="7907"/>
                    <a:pt x="43755" y="7907"/>
                    <a:pt x="48816" y="7907"/>
                  </a:cubicBezTo>
                  <a:cubicBezTo>
                    <a:pt x="52106" y="7907"/>
                    <a:pt x="56661" y="8160"/>
                    <a:pt x="59697" y="8413"/>
                  </a:cubicBezTo>
                  <a:cubicBezTo>
                    <a:pt x="63746" y="8920"/>
                    <a:pt x="65265" y="9679"/>
                    <a:pt x="65265" y="12462"/>
                  </a:cubicBezTo>
                  <a:cubicBezTo>
                    <a:pt x="65265" y="13474"/>
                    <a:pt x="65012" y="14234"/>
                    <a:pt x="64252" y="17270"/>
                  </a:cubicBezTo>
                  <a:lnTo>
                    <a:pt x="32115" y="146073"/>
                  </a:lnTo>
                  <a:cubicBezTo>
                    <a:pt x="29584" y="156195"/>
                    <a:pt x="25282" y="164293"/>
                    <a:pt x="4785" y="165052"/>
                  </a:cubicBezTo>
                  <a:cubicBezTo>
                    <a:pt x="3520" y="165052"/>
                    <a:pt x="230" y="165305"/>
                    <a:pt x="230" y="169860"/>
                  </a:cubicBezTo>
                  <a:cubicBezTo>
                    <a:pt x="230" y="172137"/>
                    <a:pt x="1749" y="172897"/>
                    <a:pt x="3773" y="172897"/>
                  </a:cubicBezTo>
                  <a:cubicBezTo>
                    <a:pt x="11871" y="172897"/>
                    <a:pt x="20728" y="172137"/>
                    <a:pt x="29078" y="172137"/>
                  </a:cubicBezTo>
                  <a:cubicBezTo>
                    <a:pt x="37682" y="172137"/>
                    <a:pt x="46792" y="172897"/>
                    <a:pt x="55143" y="172897"/>
                  </a:cubicBezTo>
                  <a:cubicBezTo>
                    <a:pt x="56408" y="172897"/>
                    <a:pt x="59697" y="172897"/>
                    <a:pt x="59697" y="167836"/>
                  </a:cubicBezTo>
                  <a:cubicBezTo>
                    <a:pt x="59697" y="165052"/>
                    <a:pt x="56914" y="165052"/>
                    <a:pt x="55143" y="165052"/>
                  </a:cubicBezTo>
                  <a:cubicBezTo>
                    <a:pt x="40719" y="164799"/>
                    <a:pt x="37935" y="159738"/>
                    <a:pt x="37935" y="153918"/>
                  </a:cubicBezTo>
                  <a:cubicBezTo>
                    <a:pt x="37935" y="152146"/>
                    <a:pt x="38188" y="150881"/>
                    <a:pt x="38947" y="148098"/>
                  </a:cubicBezTo>
                  <a:lnTo>
                    <a:pt x="73362" y="10185"/>
                  </a:lnTo>
                  <a:lnTo>
                    <a:pt x="73615" y="10185"/>
                  </a:lnTo>
                  <a:lnTo>
                    <a:pt x="95378" y="167076"/>
                  </a:lnTo>
                  <a:cubicBezTo>
                    <a:pt x="95884" y="170113"/>
                    <a:pt x="96137" y="172897"/>
                    <a:pt x="99173" y="172897"/>
                  </a:cubicBezTo>
                  <a:cubicBezTo>
                    <a:pt x="101957" y="172897"/>
                    <a:pt x="103475" y="170113"/>
                    <a:pt x="104741" y="168342"/>
                  </a:cubicBezTo>
                  <a:lnTo>
                    <a:pt x="206973" y="8160"/>
                  </a:lnTo>
                  <a:lnTo>
                    <a:pt x="207226" y="8160"/>
                  </a:lnTo>
                  <a:lnTo>
                    <a:pt x="171040" y="153159"/>
                  </a:lnTo>
                  <a:cubicBezTo>
                    <a:pt x="168509" y="163028"/>
                    <a:pt x="168003" y="165052"/>
                    <a:pt x="148012" y="165052"/>
                  </a:cubicBezTo>
                  <a:cubicBezTo>
                    <a:pt x="143710" y="165052"/>
                    <a:pt x="140927" y="165052"/>
                    <a:pt x="140927" y="169860"/>
                  </a:cubicBezTo>
                  <a:cubicBezTo>
                    <a:pt x="140927" y="172897"/>
                    <a:pt x="143963" y="172897"/>
                    <a:pt x="144723" y="172897"/>
                  </a:cubicBezTo>
                  <a:cubicBezTo>
                    <a:pt x="151808" y="172897"/>
                    <a:pt x="169015" y="172137"/>
                    <a:pt x="176101" y="172137"/>
                  </a:cubicBezTo>
                  <a:cubicBezTo>
                    <a:pt x="186476" y="172137"/>
                    <a:pt x="197357" y="172897"/>
                    <a:pt x="207732" y="172897"/>
                  </a:cubicBezTo>
                  <a:cubicBezTo>
                    <a:pt x="209251" y="172897"/>
                    <a:pt x="212540" y="172897"/>
                    <a:pt x="212540" y="167836"/>
                  </a:cubicBezTo>
                  <a:cubicBezTo>
                    <a:pt x="212540" y="165052"/>
                    <a:pt x="210263" y="165052"/>
                    <a:pt x="205455" y="165052"/>
                  </a:cubicBezTo>
                  <a:cubicBezTo>
                    <a:pt x="196092" y="165052"/>
                    <a:pt x="189007" y="165052"/>
                    <a:pt x="189007" y="160497"/>
                  </a:cubicBezTo>
                  <a:cubicBezTo>
                    <a:pt x="189007" y="159485"/>
                    <a:pt x="189007" y="158979"/>
                    <a:pt x="190272" y="154424"/>
                  </a:cubicBezTo>
                  <a:lnTo>
                    <a:pt x="223928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7ED27285-403A-93B9-A768-0016BAF863F8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9392160" y="5404933"/>
              <a:ext cx="58707" cy="253051"/>
            </a:xfrm>
            <a:custGeom>
              <a:avLst/>
              <a:gdLst>
                <a:gd name="connsiteX0" fmla="*/ 58949 w 58707"/>
                <a:gd name="connsiteY0" fmla="*/ 126588 h 253051"/>
                <a:gd name="connsiteX1" fmla="*/ 42248 w 58707"/>
                <a:gd name="connsiteY1" fmla="*/ 47636 h 253051"/>
                <a:gd name="connsiteX2" fmla="*/ 2772 w 58707"/>
                <a:gd name="connsiteY2" fmla="*/ 63 h 253051"/>
                <a:gd name="connsiteX3" fmla="*/ 241 w 58707"/>
                <a:gd name="connsiteY3" fmla="*/ 2593 h 253051"/>
                <a:gd name="connsiteX4" fmla="*/ 5049 w 58707"/>
                <a:gd name="connsiteY4" fmla="*/ 8413 h 253051"/>
                <a:gd name="connsiteX5" fmla="*/ 44272 w 58707"/>
                <a:gd name="connsiteY5" fmla="*/ 126588 h 253051"/>
                <a:gd name="connsiteX6" fmla="*/ 3531 w 58707"/>
                <a:gd name="connsiteY6" fmla="*/ 246281 h 253051"/>
                <a:gd name="connsiteX7" fmla="*/ 241 w 58707"/>
                <a:gd name="connsiteY7" fmla="*/ 250583 h 253051"/>
                <a:gd name="connsiteX8" fmla="*/ 2772 w 58707"/>
                <a:gd name="connsiteY8" fmla="*/ 253114 h 253051"/>
                <a:gd name="connsiteX9" fmla="*/ 43007 w 58707"/>
                <a:gd name="connsiteY9" fmla="*/ 203769 h 253051"/>
                <a:gd name="connsiteX10" fmla="*/ 58949 w 58707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9" y="126588"/>
                  </a:moveTo>
                  <a:cubicBezTo>
                    <a:pt x="58949" y="106850"/>
                    <a:pt x="56165" y="76231"/>
                    <a:pt x="42248" y="47636"/>
                  </a:cubicBezTo>
                  <a:cubicBezTo>
                    <a:pt x="27065" y="16511"/>
                    <a:pt x="5302" y="63"/>
                    <a:pt x="2772" y="63"/>
                  </a:cubicBezTo>
                  <a:cubicBezTo>
                    <a:pt x="1253" y="63"/>
                    <a:pt x="241" y="1075"/>
                    <a:pt x="241" y="2593"/>
                  </a:cubicBezTo>
                  <a:cubicBezTo>
                    <a:pt x="241" y="3352"/>
                    <a:pt x="241" y="3859"/>
                    <a:pt x="5049" y="8413"/>
                  </a:cubicBezTo>
                  <a:cubicBezTo>
                    <a:pt x="29848" y="33466"/>
                    <a:pt x="44272" y="73701"/>
                    <a:pt x="44272" y="126588"/>
                  </a:cubicBezTo>
                  <a:cubicBezTo>
                    <a:pt x="44272" y="169860"/>
                    <a:pt x="34909" y="214397"/>
                    <a:pt x="3531" y="246281"/>
                  </a:cubicBezTo>
                  <a:cubicBezTo>
                    <a:pt x="241" y="249318"/>
                    <a:pt x="241" y="249824"/>
                    <a:pt x="241" y="250583"/>
                  </a:cubicBezTo>
                  <a:cubicBezTo>
                    <a:pt x="241" y="252102"/>
                    <a:pt x="1253" y="253114"/>
                    <a:pt x="2772" y="253114"/>
                  </a:cubicBezTo>
                  <a:cubicBezTo>
                    <a:pt x="5302" y="253114"/>
                    <a:pt x="28077" y="235906"/>
                    <a:pt x="43007" y="203769"/>
                  </a:cubicBezTo>
                  <a:cubicBezTo>
                    <a:pt x="55912" y="175933"/>
                    <a:pt x="58949" y="147845"/>
                    <a:pt x="58949" y="126588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AF6D15D7-2007-3E9D-7823-2A9762D59048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9487128" y="5509746"/>
              <a:ext cx="39678" cy="124703"/>
            </a:xfrm>
            <a:custGeom>
              <a:avLst/>
              <a:gdLst>
                <a:gd name="connsiteX0" fmla="*/ 39215 w 39678"/>
                <a:gd name="connsiteY0" fmla="*/ 5378 h 124703"/>
                <a:gd name="connsiteX1" fmla="*/ 39923 w 39678"/>
                <a:gd name="connsiteY1" fmla="*/ 2544 h 124703"/>
                <a:gd name="connsiteX2" fmla="*/ 37089 w 39678"/>
                <a:gd name="connsiteY2" fmla="*/ 64 h 124703"/>
                <a:gd name="connsiteX3" fmla="*/ 14416 w 39678"/>
                <a:gd name="connsiteY3" fmla="*/ 1836 h 124703"/>
                <a:gd name="connsiteX4" fmla="*/ 10696 w 39678"/>
                <a:gd name="connsiteY4" fmla="*/ 5910 h 124703"/>
                <a:gd name="connsiteX5" fmla="*/ 15124 w 39678"/>
                <a:gd name="connsiteY5" fmla="*/ 8390 h 124703"/>
                <a:gd name="connsiteX6" fmla="*/ 23627 w 39678"/>
                <a:gd name="connsiteY6" fmla="*/ 11047 h 124703"/>
                <a:gd name="connsiteX7" fmla="*/ 22918 w 39678"/>
                <a:gd name="connsiteY7" fmla="*/ 14944 h 124703"/>
                <a:gd name="connsiteX8" fmla="*/ 954 w 39678"/>
                <a:gd name="connsiteY8" fmla="*/ 102449 h 124703"/>
                <a:gd name="connsiteX9" fmla="*/ 245 w 39678"/>
                <a:gd name="connsiteY9" fmla="*/ 107940 h 124703"/>
                <a:gd name="connsiteX10" fmla="*/ 18844 w 39678"/>
                <a:gd name="connsiteY10" fmla="*/ 124768 h 124703"/>
                <a:gd name="connsiteX11" fmla="*/ 33015 w 39678"/>
                <a:gd name="connsiteY11" fmla="*/ 115380 h 124703"/>
                <a:gd name="connsiteX12" fmla="*/ 39215 w 39678"/>
                <a:gd name="connsiteY12" fmla="*/ 97666 h 124703"/>
                <a:gd name="connsiteX13" fmla="*/ 36381 w 39678"/>
                <a:gd name="connsiteY13" fmla="*/ 95363 h 124703"/>
                <a:gd name="connsiteX14" fmla="*/ 32838 w 39678"/>
                <a:gd name="connsiteY14" fmla="*/ 99615 h 124703"/>
                <a:gd name="connsiteX15" fmla="*/ 19553 w 39678"/>
                <a:gd name="connsiteY15" fmla="*/ 119808 h 124703"/>
                <a:gd name="connsiteX16" fmla="*/ 13530 w 39678"/>
                <a:gd name="connsiteY16" fmla="*/ 111128 h 124703"/>
                <a:gd name="connsiteX17" fmla="*/ 14593 w 39678"/>
                <a:gd name="connsiteY17" fmla="*/ 103866 h 124703"/>
                <a:gd name="connsiteX18" fmla="*/ 39215 w 39678"/>
                <a:gd name="connsiteY18" fmla="*/ 5378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4703">
                  <a:moveTo>
                    <a:pt x="39215" y="5378"/>
                  </a:moveTo>
                  <a:cubicBezTo>
                    <a:pt x="39392" y="5024"/>
                    <a:pt x="39923" y="2721"/>
                    <a:pt x="39923" y="2544"/>
                  </a:cubicBezTo>
                  <a:cubicBezTo>
                    <a:pt x="39923" y="1658"/>
                    <a:pt x="39215" y="64"/>
                    <a:pt x="37089" y="64"/>
                  </a:cubicBezTo>
                  <a:cubicBezTo>
                    <a:pt x="33547" y="64"/>
                    <a:pt x="18844" y="1481"/>
                    <a:pt x="14416" y="1836"/>
                  </a:cubicBezTo>
                  <a:cubicBezTo>
                    <a:pt x="13176" y="2013"/>
                    <a:pt x="10696" y="2190"/>
                    <a:pt x="10696" y="5910"/>
                  </a:cubicBezTo>
                  <a:cubicBezTo>
                    <a:pt x="10696" y="8390"/>
                    <a:pt x="13176" y="8390"/>
                    <a:pt x="15124" y="8390"/>
                  </a:cubicBezTo>
                  <a:cubicBezTo>
                    <a:pt x="23627" y="8390"/>
                    <a:pt x="23627" y="9630"/>
                    <a:pt x="23627" y="11047"/>
                  </a:cubicBezTo>
                  <a:cubicBezTo>
                    <a:pt x="23627" y="12287"/>
                    <a:pt x="23273" y="13349"/>
                    <a:pt x="22918" y="14944"/>
                  </a:cubicBezTo>
                  <a:lnTo>
                    <a:pt x="954" y="102449"/>
                  </a:lnTo>
                  <a:cubicBezTo>
                    <a:pt x="422" y="104220"/>
                    <a:pt x="245" y="106169"/>
                    <a:pt x="245" y="107940"/>
                  </a:cubicBezTo>
                  <a:cubicBezTo>
                    <a:pt x="245" y="119277"/>
                    <a:pt x="10342" y="124768"/>
                    <a:pt x="18844" y="124768"/>
                  </a:cubicBezTo>
                  <a:cubicBezTo>
                    <a:pt x="23096" y="124768"/>
                    <a:pt x="28410" y="123351"/>
                    <a:pt x="33015" y="115380"/>
                  </a:cubicBezTo>
                  <a:cubicBezTo>
                    <a:pt x="36735" y="108826"/>
                    <a:pt x="39215" y="98375"/>
                    <a:pt x="39215" y="97666"/>
                  </a:cubicBezTo>
                  <a:cubicBezTo>
                    <a:pt x="39215" y="95363"/>
                    <a:pt x="36912" y="95363"/>
                    <a:pt x="36381" y="95363"/>
                  </a:cubicBezTo>
                  <a:cubicBezTo>
                    <a:pt x="33901" y="95363"/>
                    <a:pt x="33547" y="96426"/>
                    <a:pt x="32838" y="99615"/>
                  </a:cubicBezTo>
                  <a:cubicBezTo>
                    <a:pt x="30535" y="108471"/>
                    <a:pt x="27170" y="119808"/>
                    <a:pt x="19553" y="119808"/>
                  </a:cubicBezTo>
                  <a:cubicBezTo>
                    <a:pt x="14770" y="119808"/>
                    <a:pt x="13530" y="115380"/>
                    <a:pt x="13530" y="111128"/>
                  </a:cubicBezTo>
                  <a:cubicBezTo>
                    <a:pt x="13530" y="109180"/>
                    <a:pt x="14062" y="105814"/>
                    <a:pt x="14593" y="103866"/>
                  </a:cubicBezTo>
                  <a:lnTo>
                    <a:pt x="39215" y="537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BA5755EB-95D6-61EE-A382-BFCC5D1615E2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9541166" y="5515237"/>
              <a:ext cx="77762" cy="153576"/>
            </a:xfrm>
            <a:custGeom>
              <a:avLst/>
              <a:gdLst>
                <a:gd name="connsiteX0" fmla="*/ 78010 w 77762"/>
                <a:gd name="connsiteY0" fmla="*/ 6795 h 153576"/>
                <a:gd name="connsiteX1" fmla="*/ 70925 w 77762"/>
                <a:gd name="connsiteY1" fmla="*/ 64 h 153576"/>
                <a:gd name="connsiteX2" fmla="*/ 61005 w 77762"/>
                <a:gd name="connsiteY2" fmla="*/ 9807 h 153576"/>
                <a:gd name="connsiteX3" fmla="*/ 68091 w 77762"/>
                <a:gd name="connsiteY3" fmla="*/ 16538 h 153576"/>
                <a:gd name="connsiteX4" fmla="*/ 78010 w 77762"/>
                <a:gd name="connsiteY4" fmla="*/ 6795 h 153576"/>
                <a:gd name="connsiteX5" fmla="*/ 40457 w 77762"/>
                <a:gd name="connsiteY5" fmla="*/ 126185 h 153576"/>
                <a:gd name="connsiteX6" fmla="*/ 17607 w 77762"/>
                <a:gd name="connsiteY6" fmla="*/ 148681 h 153576"/>
                <a:gd name="connsiteX7" fmla="*/ 11230 w 77762"/>
                <a:gd name="connsiteY7" fmla="*/ 147618 h 153576"/>
                <a:gd name="connsiteX8" fmla="*/ 17253 w 77762"/>
                <a:gd name="connsiteY8" fmla="*/ 138584 h 153576"/>
                <a:gd name="connsiteX9" fmla="*/ 10344 w 77762"/>
                <a:gd name="connsiteY9" fmla="*/ 132030 h 153576"/>
                <a:gd name="connsiteX10" fmla="*/ 248 w 77762"/>
                <a:gd name="connsiteY10" fmla="*/ 142481 h 153576"/>
                <a:gd name="connsiteX11" fmla="*/ 17784 w 77762"/>
                <a:gd name="connsiteY11" fmla="*/ 153641 h 153576"/>
                <a:gd name="connsiteX12" fmla="*/ 54628 w 77762"/>
                <a:gd name="connsiteY12" fmla="*/ 125653 h 153576"/>
                <a:gd name="connsiteX13" fmla="*/ 70571 w 77762"/>
                <a:gd name="connsiteY13" fmla="*/ 62239 h 153576"/>
                <a:gd name="connsiteX14" fmla="*/ 71456 w 77762"/>
                <a:gd name="connsiteY14" fmla="*/ 56039 h 153576"/>
                <a:gd name="connsiteX15" fmla="*/ 52503 w 77762"/>
                <a:gd name="connsiteY15" fmla="*/ 39388 h 153576"/>
                <a:gd name="connsiteX16" fmla="*/ 21504 w 77762"/>
                <a:gd name="connsiteY16" fmla="*/ 66490 h 153576"/>
                <a:gd name="connsiteX17" fmla="*/ 24515 w 77762"/>
                <a:gd name="connsiteY17" fmla="*/ 68793 h 153576"/>
                <a:gd name="connsiteX18" fmla="*/ 28058 w 77762"/>
                <a:gd name="connsiteY18" fmla="*/ 65604 h 153576"/>
                <a:gd name="connsiteX19" fmla="*/ 51971 w 77762"/>
                <a:gd name="connsiteY19" fmla="*/ 44348 h 153576"/>
                <a:gd name="connsiteX20" fmla="*/ 57994 w 77762"/>
                <a:gd name="connsiteY20" fmla="*/ 53028 h 153576"/>
                <a:gd name="connsiteX21" fmla="*/ 57462 w 77762"/>
                <a:gd name="connsiteY21" fmla="*/ 58342 h 153576"/>
                <a:gd name="connsiteX22" fmla="*/ 40457 w 77762"/>
                <a:gd name="connsiteY22" fmla="*/ 126185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8010" y="6795"/>
                  </a:moveTo>
                  <a:cubicBezTo>
                    <a:pt x="78010" y="3784"/>
                    <a:pt x="75707" y="64"/>
                    <a:pt x="70925" y="64"/>
                  </a:cubicBezTo>
                  <a:cubicBezTo>
                    <a:pt x="65788" y="64"/>
                    <a:pt x="61005" y="5024"/>
                    <a:pt x="61005" y="9807"/>
                  </a:cubicBezTo>
                  <a:cubicBezTo>
                    <a:pt x="61005" y="12641"/>
                    <a:pt x="63131" y="16538"/>
                    <a:pt x="68091" y="16538"/>
                  </a:cubicBezTo>
                  <a:cubicBezTo>
                    <a:pt x="72873" y="16538"/>
                    <a:pt x="78010" y="11932"/>
                    <a:pt x="78010" y="6795"/>
                  </a:cubicBezTo>
                  <a:close/>
                  <a:moveTo>
                    <a:pt x="40457" y="126185"/>
                  </a:moveTo>
                  <a:cubicBezTo>
                    <a:pt x="37446" y="138407"/>
                    <a:pt x="28058" y="148681"/>
                    <a:pt x="17607" y="148681"/>
                  </a:cubicBezTo>
                  <a:cubicBezTo>
                    <a:pt x="15304" y="148681"/>
                    <a:pt x="13179" y="148327"/>
                    <a:pt x="11230" y="147618"/>
                  </a:cubicBezTo>
                  <a:cubicBezTo>
                    <a:pt x="15836" y="145493"/>
                    <a:pt x="17253" y="141241"/>
                    <a:pt x="17253" y="138584"/>
                  </a:cubicBezTo>
                  <a:cubicBezTo>
                    <a:pt x="17253" y="134333"/>
                    <a:pt x="13887" y="132030"/>
                    <a:pt x="10344" y="132030"/>
                  </a:cubicBezTo>
                  <a:cubicBezTo>
                    <a:pt x="4853" y="132030"/>
                    <a:pt x="248" y="136813"/>
                    <a:pt x="248" y="142481"/>
                  </a:cubicBezTo>
                  <a:cubicBezTo>
                    <a:pt x="248" y="149213"/>
                    <a:pt x="7156" y="153641"/>
                    <a:pt x="17784" y="153641"/>
                  </a:cubicBezTo>
                  <a:cubicBezTo>
                    <a:pt x="28412" y="153641"/>
                    <a:pt x="49137" y="147264"/>
                    <a:pt x="54628" y="125653"/>
                  </a:cubicBezTo>
                  <a:lnTo>
                    <a:pt x="70571" y="62239"/>
                  </a:lnTo>
                  <a:cubicBezTo>
                    <a:pt x="71102" y="60290"/>
                    <a:pt x="71456" y="58696"/>
                    <a:pt x="71456" y="56039"/>
                  </a:cubicBezTo>
                  <a:cubicBezTo>
                    <a:pt x="71456" y="46297"/>
                    <a:pt x="63131" y="39388"/>
                    <a:pt x="52503" y="39388"/>
                  </a:cubicBezTo>
                  <a:cubicBezTo>
                    <a:pt x="32841" y="39388"/>
                    <a:pt x="21504" y="64010"/>
                    <a:pt x="21504" y="66490"/>
                  </a:cubicBezTo>
                  <a:cubicBezTo>
                    <a:pt x="21504" y="68793"/>
                    <a:pt x="23984" y="68793"/>
                    <a:pt x="24515" y="68793"/>
                  </a:cubicBezTo>
                  <a:cubicBezTo>
                    <a:pt x="26641" y="68793"/>
                    <a:pt x="26818" y="68262"/>
                    <a:pt x="28058" y="65604"/>
                  </a:cubicBezTo>
                  <a:cubicBezTo>
                    <a:pt x="32486" y="55331"/>
                    <a:pt x="41697" y="44348"/>
                    <a:pt x="51971" y="44348"/>
                  </a:cubicBezTo>
                  <a:cubicBezTo>
                    <a:pt x="56400" y="44348"/>
                    <a:pt x="57994" y="47359"/>
                    <a:pt x="57994" y="53028"/>
                  </a:cubicBezTo>
                  <a:cubicBezTo>
                    <a:pt x="57994" y="54976"/>
                    <a:pt x="57640" y="57456"/>
                    <a:pt x="57462" y="58342"/>
                  </a:cubicBezTo>
                  <a:lnTo>
                    <a:pt x="40457" y="12618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64239A83-D8FD-19C3-0D12-FAFBFBD4AA17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9658418" y="5421887"/>
              <a:ext cx="253557" cy="172833"/>
            </a:xfrm>
            <a:custGeom>
              <a:avLst/>
              <a:gdLst>
                <a:gd name="connsiteX0" fmla="*/ 223949 w 253557"/>
                <a:gd name="connsiteY0" fmla="*/ 19548 h 172833"/>
                <a:gd name="connsiteX1" fmla="*/ 245711 w 253557"/>
                <a:gd name="connsiteY1" fmla="*/ 7907 h 172833"/>
                <a:gd name="connsiteX2" fmla="*/ 253809 w 253557"/>
                <a:gd name="connsiteY2" fmla="*/ 2846 h 172833"/>
                <a:gd name="connsiteX3" fmla="*/ 246977 w 253557"/>
                <a:gd name="connsiteY3" fmla="*/ 63 h 172833"/>
                <a:gd name="connsiteX4" fmla="*/ 213574 w 253557"/>
                <a:gd name="connsiteY4" fmla="*/ 63 h 172833"/>
                <a:gd name="connsiteX5" fmla="*/ 203705 w 253557"/>
                <a:gd name="connsiteY5" fmla="*/ 4871 h 172833"/>
                <a:gd name="connsiteX6" fmla="*/ 111341 w 253557"/>
                <a:gd name="connsiteY6" fmla="*/ 149110 h 172833"/>
                <a:gd name="connsiteX7" fmla="*/ 91603 w 253557"/>
                <a:gd name="connsiteY7" fmla="*/ 5883 h 172833"/>
                <a:gd name="connsiteX8" fmla="*/ 83759 w 253557"/>
                <a:gd name="connsiteY8" fmla="*/ 63 h 172833"/>
                <a:gd name="connsiteX9" fmla="*/ 49091 w 253557"/>
                <a:gd name="connsiteY9" fmla="*/ 63 h 172833"/>
                <a:gd name="connsiteX10" fmla="*/ 41499 w 253557"/>
                <a:gd name="connsiteY10" fmla="*/ 4871 h 172833"/>
                <a:gd name="connsiteX11" fmla="*/ 48838 w 253557"/>
                <a:gd name="connsiteY11" fmla="*/ 7907 h 172833"/>
                <a:gd name="connsiteX12" fmla="*/ 59719 w 253557"/>
                <a:gd name="connsiteY12" fmla="*/ 8413 h 172833"/>
                <a:gd name="connsiteX13" fmla="*/ 65286 w 253557"/>
                <a:gd name="connsiteY13" fmla="*/ 12462 h 172833"/>
                <a:gd name="connsiteX14" fmla="*/ 64274 w 253557"/>
                <a:gd name="connsiteY14" fmla="*/ 17270 h 172833"/>
                <a:gd name="connsiteX15" fmla="*/ 32136 w 253557"/>
                <a:gd name="connsiteY15" fmla="*/ 146073 h 172833"/>
                <a:gd name="connsiteX16" fmla="*/ 4807 w 253557"/>
                <a:gd name="connsiteY16" fmla="*/ 165052 h 172833"/>
                <a:gd name="connsiteX17" fmla="*/ 252 w 253557"/>
                <a:gd name="connsiteY17" fmla="*/ 169860 h 172833"/>
                <a:gd name="connsiteX18" fmla="*/ 3795 w 253557"/>
                <a:gd name="connsiteY18" fmla="*/ 172897 h 172833"/>
                <a:gd name="connsiteX19" fmla="*/ 29100 w 253557"/>
                <a:gd name="connsiteY19" fmla="*/ 172137 h 172833"/>
                <a:gd name="connsiteX20" fmla="*/ 55164 w 253557"/>
                <a:gd name="connsiteY20" fmla="*/ 172897 h 172833"/>
                <a:gd name="connsiteX21" fmla="*/ 59719 w 253557"/>
                <a:gd name="connsiteY21" fmla="*/ 167836 h 172833"/>
                <a:gd name="connsiteX22" fmla="*/ 55164 w 253557"/>
                <a:gd name="connsiteY22" fmla="*/ 165052 h 172833"/>
                <a:gd name="connsiteX23" fmla="*/ 37956 w 253557"/>
                <a:gd name="connsiteY23" fmla="*/ 153918 h 172833"/>
                <a:gd name="connsiteX24" fmla="*/ 38969 w 253557"/>
                <a:gd name="connsiteY24" fmla="*/ 148098 h 172833"/>
                <a:gd name="connsiteX25" fmla="*/ 73384 w 253557"/>
                <a:gd name="connsiteY25" fmla="*/ 10185 h 172833"/>
                <a:gd name="connsiteX26" fmla="*/ 73637 w 253557"/>
                <a:gd name="connsiteY26" fmla="*/ 10185 h 172833"/>
                <a:gd name="connsiteX27" fmla="*/ 95399 w 253557"/>
                <a:gd name="connsiteY27" fmla="*/ 167076 h 172833"/>
                <a:gd name="connsiteX28" fmla="*/ 99195 w 253557"/>
                <a:gd name="connsiteY28" fmla="*/ 172897 h 172833"/>
                <a:gd name="connsiteX29" fmla="*/ 104762 w 253557"/>
                <a:gd name="connsiteY29" fmla="*/ 168342 h 172833"/>
                <a:gd name="connsiteX30" fmla="*/ 206995 w 253557"/>
                <a:gd name="connsiteY30" fmla="*/ 8160 h 172833"/>
                <a:gd name="connsiteX31" fmla="*/ 207248 w 253557"/>
                <a:gd name="connsiteY31" fmla="*/ 8160 h 172833"/>
                <a:gd name="connsiteX32" fmla="*/ 171061 w 253557"/>
                <a:gd name="connsiteY32" fmla="*/ 153159 h 172833"/>
                <a:gd name="connsiteX33" fmla="*/ 148034 w 253557"/>
                <a:gd name="connsiteY33" fmla="*/ 165052 h 172833"/>
                <a:gd name="connsiteX34" fmla="*/ 140948 w 253557"/>
                <a:gd name="connsiteY34" fmla="*/ 169860 h 172833"/>
                <a:gd name="connsiteX35" fmla="*/ 144744 w 253557"/>
                <a:gd name="connsiteY35" fmla="*/ 172897 h 172833"/>
                <a:gd name="connsiteX36" fmla="*/ 176122 w 253557"/>
                <a:gd name="connsiteY36" fmla="*/ 172137 h 172833"/>
                <a:gd name="connsiteX37" fmla="*/ 207754 w 253557"/>
                <a:gd name="connsiteY37" fmla="*/ 172897 h 172833"/>
                <a:gd name="connsiteX38" fmla="*/ 212562 w 253557"/>
                <a:gd name="connsiteY38" fmla="*/ 167836 h 172833"/>
                <a:gd name="connsiteX39" fmla="*/ 205476 w 253557"/>
                <a:gd name="connsiteY39" fmla="*/ 165052 h 172833"/>
                <a:gd name="connsiteX40" fmla="*/ 189028 w 253557"/>
                <a:gd name="connsiteY40" fmla="*/ 160497 h 172833"/>
                <a:gd name="connsiteX41" fmla="*/ 190293 w 253557"/>
                <a:gd name="connsiteY41" fmla="*/ 154424 h 172833"/>
                <a:gd name="connsiteX42" fmla="*/ 223949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949" y="19548"/>
                  </a:moveTo>
                  <a:cubicBezTo>
                    <a:pt x="226226" y="10438"/>
                    <a:pt x="226733" y="7907"/>
                    <a:pt x="245711" y="7907"/>
                  </a:cubicBezTo>
                  <a:cubicBezTo>
                    <a:pt x="251531" y="7907"/>
                    <a:pt x="253809" y="7907"/>
                    <a:pt x="253809" y="2846"/>
                  </a:cubicBezTo>
                  <a:cubicBezTo>
                    <a:pt x="253809" y="63"/>
                    <a:pt x="251278" y="63"/>
                    <a:pt x="246977" y="63"/>
                  </a:cubicBezTo>
                  <a:lnTo>
                    <a:pt x="213574" y="63"/>
                  </a:lnTo>
                  <a:cubicBezTo>
                    <a:pt x="206995" y="63"/>
                    <a:pt x="206741" y="63"/>
                    <a:pt x="203705" y="4871"/>
                  </a:cubicBezTo>
                  <a:lnTo>
                    <a:pt x="111341" y="149110"/>
                  </a:lnTo>
                  <a:lnTo>
                    <a:pt x="91603" y="5883"/>
                  </a:lnTo>
                  <a:cubicBezTo>
                    <a:pt x="90844" y="63"/>
                    <a:pt x="90338" y="63"/>
                    <a:pt x="83759" y="63"/>
                  </a:cubicBezTo>
                  <a:lnTo>
                    <a:pt x="49091" y="63"/>
                  </a:lnTo>
                  <a:cubicBezTo>
                    <a:pt x="44283" y="63"/>
                    <a:pt x="41499" y="63"/>
                    <a:pt x="41499" y="4871"/>
                  </a:cubicBezTo>
                  <a:cubicBezTo>
                    <a:pt x="41499" y="7907"/>
                    <a:pt x="43777" y="7907"/>
                    <a:pt x="48838" y="7907"/>
                  </a:cubicBezTo>
                  <a:cubicBezTo>
                    <a:pt x="52127" y="7907"/>
                    <a:pt x="56682" y="8160"/>
                    <a:pt x="59719" y="8413"/>
                  </a:cubicBezTo>
                  <a:cubicBezTo>
                    <a:pt x="63768" y="8920"/>
                    <a:pt x="65286" y="9679"/>
                    <a:pt x="65286" y="12462"/>
                  </a:cubicBezTo>
                  <a:cubicBezTo>
                    <a:pt x="65286" y="13474"/>
                    <a:pt x="65033" y="14234"/>
                    <a:pt x="64274" y="17270"/>
                  </a:cubicBezTo>
                  <a:lnTo>
                    <a:pt x="32136" y="146073"/>
                  </a:lnTo>
                  <a:cubicBezTo>
                    <a:pt x="29606" y="156195"/>
                    <a:pt x="25304" y="164293"/>
                    <a:pt x="4807" y="165052"/>
                  </a:cubicBezTo>
                  <a:cubicBezTo>
                    <a:pt x="3541" y="165052"/>
                    <a:pt x="252" y="165305"/>
                    <a:pt x="252" y="169860"/>
                  </a:cubicBezTo>
                  <a:cubicBezTo>
                    <a:pt x="252" y="172137"/>
                    <a:pt x="1770" y="172897"/>
                    <a:pt x="3795" y="172897"/>
                  </a:cubicBezTo>
                  <a:cubicBezTo>
                    <a:pt x="11892" y="172897"/>
                    <a:pt x="20749" y="172137"/>
                    <a:pt x="29100" y="172137"/>
                  </a:cubicBezTo>
                  <a:cubicBezTo>
                    <a:pt x="37703" y="172137"/>
                    <a:pt x="46813" y="172897"/>
                    <a:pt x="55164" y="172897"/>
                  </a:cubicBezTo>
                  <a:cubicBezTo>
                    <a:pt x="56429" y="172897"/>
                    <a:pt x="59719" y="172897"/>
                    <a:pt x="59719" y="167836"/>
                  </a:cubicBezTo>
                  <a:cubicBezTo>
                    <a:pt x="59719" y="165052"/>
                    <a:pt x="56935" y="165052"/>
                    <a:pt x="55164" y="165052"/>
                  </a:cubicBezTo>
                  <a:cubicBezTo>
                    <a:pt x="40740" y="164799"/>
                    <a:pt x="37956" y="159738"/>
                    <a:pt x="37956" y="153918"/>
                  </a:cubicBezTo>
                  <a:cubicBezTo>
                    <a:pt x="37956" y="152146"/>
                    <a:pt x="38209" y="150881"/>
                    <a:pt x="38969" y="148098"/>
                  </a:cubicBezTo>
                  <a:lnTo>
                    <a:pt x="73384" y="10185"/>
                  </a:lnTo>
                  <a:lnTo>
                    <a:pt x="73637" y="10185"/>
                  </a:lnTo>
                  <a:lnTo>
                    <a:pt x="95399" y="167076"/>
                  </a:lnTo>
                  <a:cubicBezTo>
                    <a:pt x="95905" y="170113"/>
                    <a:pt x="96158" y="172897"/>
                    <a:pt x="99195" y="172897"/>
                  </a:cubicBezTo>
                  <a:cubicBezTo>
                    <a:pt x="101978" y="172897"/>
                    <a:pt x="103497" y="170113"/>
                    <a:pt x="104762" y="168342"/>
                  </a:cubicBezTo>
                  <a:lnTo>
                    <a:pt x="206995" y="8160"/>
                  </a:lnTo>
                  <a:lnTo>
                    <a:pt x="207248" y="8160"/>
                  </a:lnTo>
                  <a:lnTo>
                    <a:pt x="171061" y="153159"/>
                  </a:lnTo>
                  <a:cubicBezTo>
                    <a:pt x="168531" y="163028"/>
                    <a:pt x="168025" y="165052"/>
                    <a:pt x="148034" y="165052"/>
                  </a:cubicBezTo>
                  <a:cubicBezTo>
                    <a:pt x="143732" y="165052"/>
                    <a:pt x="140948" y="165052"/>
                    <a:pt x="140948" y="169860"/>
                  </a:cubicBezTo>
                  <a:cubicBezTo>
                    <a:pt x="140948" y="172897"/>
                    <a:pt x="143985" y="172897"/>
                    <a:pt x="144744" y="172897"/>
                  </a:cubicBezTo>
                  <a:cubicBezTo>
                    <a:pt x="151829" y="172897"/>
                    <a:pt x="169037" y="172137"/>
                    <a:pt x="176122" y="172137"/>
                  </a:cubicBezTo>
                  <a:cubicBezTo>
                    <a:pt x="186497" y="172137"/>
                    <a:pt x="197379" y="172897"/>
                    <a:pt x="207754" y="172897"/>
                  </a:cubicBezTo>
                  <a:cubicBezTo>
                    <a:pt x="209272" y="172897"/>
                    <a:pt x="212562" y="172897"/>
                    <a:pt x="212562" y="167836"/>
                  </a:cubicBezTo>
                  <a:cubicBezTo>
                    <a:pt x="212562" y="165052"/>
                    <a:pt x="210284" y="165052"/>
                    <a:pt x="205476" y="165052"/>
                  </a:cubicBezTo>
                  <a:cubicBezTo>
                    <a:pt x="196113" y="165052"/>
                    <a:pt x="189028" y="165052"/>
                    <a:pt x="189028" y="160497"/>
                  </a:cubicBezTo>
                  <a:cubicBezTo>
                    <a:pt x="189028" y="159485"/>
                    <a:pt x="189028" y="158979"/>
                    <a:pt x="190293" y="154424"/>
                  </a:cubicBezTo>
                  <a:lnTo>
                    <a:pt x="223949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E0B0840-985D-92BE-AB3C-16748874D6CC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9933628" y="5381907"/>
              <a:ext cx="135508" cy="120983"/>
            </a:xfrm>
            <a:custGeom>
              <a:avLst/>
              <a:gdLst>
                <a:gd name="connsiteX0" fmla="*/ 21165 w 135508"/>
                <a:gd name="connsiteY0" fmla="*/ 107226 h 120983"/>
                <a:gd name="connsiteX1" fmla="*/ 5577 w 135508"/>
                <a:gd name="connsiteY1" fmla="*/ 114666 h 120983"/>
                <a:gd name="connsiteX2" fmla="*/ 263 w 135508"/>
                <a:gd name="connsiteY2" fmla="*/ 118386 h 120983"/>
                <a:gd name="connsiteX3" fmla="*/ 5577 w 135508"/>
                <a:gd name="connsiteY3" fmla="*/ 121043 h 120983"/>
                <a:gd name="connsiteX4" fmla="*/ 74128 w 135508"/>
                <a:gd name="connsiteY4" fmla="*/ 121043 h 120983"/>
                <a:gd name="connsiteX5" fmla="*/ 126737 w 135508"/>
                <a:gd name="connsiteY5" fmla="*/ 83136 h 120983"/>
                <a:gd name="connsiteX6" fmla="*/ 96447 w 135508"/>
                <a:gd name="connsiteY6" fmla="*/ 57805 h 120983"/>
                <a:gd name="connsiteX7" fmla="*/ 135771 w 135508"/>
                <a:gd name="connsiteY7" fmla="*/ 25212 h 120983"/>
                <a:gd name="connsiteX8" fmla="*/ 99104 w 135508"/>
                <a:gd name="connsiteY8" fmla="*/ 59 h 120983"/>
                <a:gd name="connsiteX9" fmla="*/ 34627 w 135508"/>
                <a:gd name="connsiteY9" fmla="*/ 59 h 120983"/>
                <a:gd name="connsiteX10" fmla="*/ 28959 w 135508"/>
                <a:gd name="connsiteY10" fmla="*/ 3956 h 120983"/>
                <a:gd name="connsiteX11" fmla="*/ 34627 w 135508"/>
                <a:gd name="connsiteY11" fmla="*/ 6436 h 120983"/>
                <a:gd name="connsiteX12" fmla="*/ 41358 w 135508"/>
                <a:gd name="connsiteY12" fmla="*/ 6790 h 120983"/>
                <a:gd name="connsiteX13" fmla="*/ 45432 w 135508"/>
                <a:gd name="connsiteY13" fmla="*/ 9270 h 120983"/>
                <a:gd name="connsiteX14" fmla="*/ 44724 w 135508"/>
                <a:gd name="connsiteY14" fmla="*/ 13167 h 120983"/>
                <a:gd name="connsiteX15" fmla="*/ 21165 w 135508"/>
                <a:gd name="connsiteY15" fmla="*/ 107226 h 120983"/>
                <a:gd name="connsiteX16" fmla="*/ 49506 w 135508"/>
                <a:gd name="connsiteY16" fmla="*/ 55680 h 120983"/>
                <a:gd name="connsiteX17" fmla="*/ 60312 w 135508"/>
                <a:gd name="connsiteY17" fmla="*/ 12459 h 120983"/>
                <a:gd name="connsiteX18" fmla="*/ 69346 w 135508"/>
                <a:gd name="connsiteY18" fmla="*/ 6436 h 120983"/>
                <a:gd name="connsiteX19" fmla="*/ 96270 w 135508"/>
                <a:gd name="connsiteY19" fmla="*/ 6436 h 120983"/>
                <a:gd name="connsiteX20" fmla="*/ 118412 w 135508"/>
                <a:gd name="connsiteY20" fmla="*/ 25035 h 120983"/>
                <a:gd name="connsiteX21" fmla="*/ 78557 w 135508"/>
                <a:gd name="connsiteY21" fmla="*/ 55680 h 120983"/>
                <a:gd name="connsiteX22" fmla="*/ 49506 w 135508"/>
                <a:gd name="connsiteY22" fmla="*/ 55680 h 120983"/>
                <a:gd name="connsiteX23" fmla="*/ 41004 w 135508"/>
                <a:gd name="connsiteY23" fmla="*/ 114666 h 120983"/>
                <a:gd name="connsiteX24" fmla="*/ 35335 w 135508"/>
                <a:gd name="connsiteY24" fmla="*/ 112895 h 120983"/>
                <a:gd name="connsiteX25" fmla="*/ 36044 w 135508"/>
                <a:gd name="connsiteY25" fmla="*/ 109175 h 120983"/>
                <a:gd name="connsiteX26" fmla="*/ 48266 w 135508"/>
                <a:gd name="connsiteY26" fmla="*/ 60640 h 120983"/>
                <a:gd name="connsiteX27" fmla="*/ 85819 w 135508"/>
                <a:gd name="connsiteY27" fmla="*/ 60640 h 120983"/>
                <a:gd name="connsiteX28" fmla="*/ 108847 w 135508"/>
                <a:gd name="connsiteY28" fmla="*/ 81896 h 120983"/>
                <a:gd name="connsiteX29" fmla="*/ 69523 w 135508"/>
                <a:gd name="connsiteY29" fmla="*/ 114666 h 120983"/>
                <a:gd name="connsiteX30" fmla="*/ 41004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165" y="107226"/>
                  </a:moveTo>
                  <a:cubicBezTo>
                    <a:pt x="19570" y="113249"/>
                    <a:pt x="19216" y="114666"/>
                    <a:pt x="5577" y="114666"/>
                  </a:cubicBezTo>
                  <a:cubicBezTo>
                    <a:pt x="2565" y="114666"/>
                    <a:pt x="263" y="114666"/>
                    <a:pt x="263" y="118386"/>
                  </a:cubicBezTo>
                  <a:cubicBezTo>
                    <a:pt x="263" y="121043"/>
                    <a:pt x="2388" y="121043"/>
                    <a:pt x="5577" y="121043"/>
                  </a:cubicBezTo>
                  <a:lnTo>
                    <a:pt x="74128" y="121043"/>
                  </a:lnTo>
                  <a:cubicBezTo>
                    <a:pt x="103887" y="121043"/>
                    <a:pt x="126737" y="100672"/>
                    <a:pt x="126737" y="83136"/>
                  </a:cubicBezTo>
                  <a:cubicBezTo>
                    <a:pt x="126737" y="70559"/>
                    <a:pt x="115224" y="59754"/>
                    <a:pt x="96447" y="57805"/>
                  </a:cubicBezTo>
                  <a:cubicBezTo>
                    <a:pt x="117881" y="53908"/>
                    <a:pt x="135771" y="40446"/>
                    <a:pt x="135771" y="25212"/>
                  </a:cubicBezTo>
                  <a:cubicBezTo>
                    <a:pt x="135771" y="11750"/>
                    <a:pt x="122132" y="59"/>
                    <a:pt x="99104" y="59"/>
                  </a:cubicBezTo>
                  <a:lnTo>
                    <a:pt x="34627" y="59"/>
                  </a:lnTo>
                  <a:cubicBezTo>
                    <a:pt x="31261" y="59"/>
                    <a:pt x="28959" y="59"/>
                    <a:pt x="28959" y="3956"/>
                  </a:cubicBezTo>
                  <a:cubicBezTo>
                    <a:pt x="28959" y="6436"/>
                    <a:pt x="31084" y="6436"/>
                    <a:pt x="34627" y="6436"/>
                  </a:cubicBezTo>
                  <a:cubicBezTo>
                    <a:pt x="34804" y="6436"/>
                    <a:pt x="38170" y="6436"/>
                    <a:pt x="41358" y="6790"/>
                  </a:cubicBezTo>
                  <a:cubicBezTo>
                    <a:pt x="45078" y="7145"/>
                    <a:pt x="45432" y="7499"/>
                    <a:pt x="45432" y="9270"/>
                  </a:cubicBezTo>
                  <a:cubicBezTo>
                    <a:pt x="45432" y="9624"/>
                    <a:pt x="45432" y="10510"/>
                    <a:pt x="44724" y="13167"/>
                  </a:cubicBezTo>
                  <a:lnTo>
                    <a:pt x="21165" y="107226"/>
                  </a:lnTo>
                  <a:close/>
                  <a:moveTo>
                    <a:pt x="49506" y="55680"/>
                  </a:moveTo>
                  <a:lnTo>
                    <a:pt x="60312" y="12459"/>
                  </a:lnTo>
                  <a:cubicBezTo>
                    <a:pt x="61729" y="6967"/>
                    <a:pt x="61906" y="6436"/>
                    <a:pt x="69346" y="6436"/>
                  </a:cubicBezTo>
                  <a:lnTo>
                    <a:pt x="96270" y="6436"/>
                  </a:lnTo>
                  <a:cubicBezTo>
                    <a:pt x="114338" y="6436"/>
                    <a:pt x="118412" y="18304"/>
                    <a:pt x="118412" y="25035"/>
                  </a:cubicBezTo>
                  <a:cubicBezTo>
                    <a:pt x="118412" y="39383"/>
                    <a:pt x="102293" y="55680"/>
                    <a:pt x="78557" y="55680"/>
                  </a:cubicBezTo>
                  <a:lnTo>
                    <a:pt x="49506" y="55680"/>
                  </a:lnTo>
                  <a:close/>
                  <a:moveTo>
                    <a:pt x="41004" y="114666"/>
                  </a:moveTo>
                  <a:cubicBezTo>
                    <a:pt x="35513" y="114666"/>
                    <a:pt x="35335" y="114489"/>
                    <a:pt x="35335" y="112895"/>
                  </a:cubicBezTo>
                  <a:cubicBezTo>
                    <a:pt x="35335" y="112717"/>
                    <a:pt x="35335" y="111832"/>
                    <a:pt x="36044" y="109175"/>
                  </a:cubicBezTo>
                  <a:lnTo>
                    <a:pt x="48266" y="60640"/>
                  </a:lnTo>
                  <a:lnTo>
                    <a:pt x="85819" y="60640"/>
                  </a:lnTo>
                  <a:cubicBezTo>
                    <a:pt x="102470" y="60640"/>
                    <a:pt x="108847" y="71622"/>
                    <a:pt x="108847" y="81896"/>
                  </a:cubicBezTo>
                  <a:cubicBezTo>
                    <a:pt x="108847" y="99432"/>
                    <a:pt x="90956" y="114666"/>
                    <a:pt x="69523" y="114666"/>
                  </a:cubicBezTo>
                  <a:lnTo>
                    <a:pt x="41004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D478C7CB-993E-CE97-A95E-41CFD888B5BF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9893285" y="5543147"/>
              <a:ext cx="77762" cy="153576"/>
            </a:xfrm>
            <a:custGeom>
              <a:avLst/>
              <a:gdLst>
                <a:gd name="connsiteX0" fmla="*/ 78024 w 77762"/>
                <a:gd name="connsiteY0" fmla="*/ 6797 h 153576"/>
                <a:gd name="connsiteX1" fmla="*/ 70939 w 77762"/>
                <a:gd name="connsiteY1" fmla="*/ 65 h 153576"/>
                <a:gd name="connsiteX2" fmla="*/ 61019 w 77762"/>
                <a:gd name="connsiteY2" fmla="*/ 9808 h 153576"/>
                <a:gd name="connsiteX3" fmla="*/ 68104 w 77762"/>
                <a:gd name="connsiteY3" fmla="*/ 16539 h 153576"/>
                <a:gd name="connsiteX4" fmla="*/ 78024 w 77762"/>
                <a:gd name="connsiteY4" fmla="*/ 6797 h 153576"/>
                <a:gd name="connsiteX5" fmla="*/ 40471 w 77762"/>
                <a:gd name="connsiteY5" fmla="*/ 126186 h 153576"/>
                <a:gd name="connsiteX6" fmla="*/ 17621 w 77762"/>
                <a:gd name="connsiteY6" fmla="*/ 148682 h 153576"/>
                <a:gd name="connsiteX7" fmla="*/ 11244 w 77762"/>
                <a:gd name="connsiteY7" fmla="*/ 147619 h 153576"/>
                <a:gd name="connsiteX8" fmla="*/ 17267 w 77762"/>
                <a:gd name="connsiteY8" fmla="*/ 138586 h 153576"/>
                <a:gd name="connsiteX9" fmla="*/ 10358 w 77762"/>
                <a:gd name="connsiteY9" fmla="*/ 132031 h 153576"/>
                <a:gd name="connsiteX10" fmla="*/ 261 w 77762"/>
                <a:gd name="connsiteY10" fmla="*/ 142483 h 153576"/>
                <a:gd name="connsiteX11" fmla="*/ 17798 w 77762"/>
                <a:gd name="connsiteY11" fmla="*/ 153642 h 153576"/>
                <a:gd name="connsiteX12" fmla="*/ 54642 w 77762"/>
                <a:gd name="connsiteY12" fmla="*/ 125655 h 153576"/>
                <a:gd name="connsiteX13" fmla="*/ 70584 w 77762"/>
                <a:gd name="connsiteY13" fmla="*/ 62240 h 153576"/>
                <a:gd name="connsiteX14" fmla="*/ 71470 w 77762"/>
                <a:gd name="connsiteY14" fmla="*/ 56040 h 153576"/>
                <a:gd name="connsiteX15" fmla="*/ 52517 w 77762"/>
                <a:gd name="connsiteY15" fmla="*/ 39389 h 153576"/>
                <a:gd name="connsiteX16" fmla="*/ 21518 w 77762"/>
                <a:gd name="connsiteY16" fmla="*/ 66491 h 153576"/>
                <a:gd name="connsiteX17" fmla="*/ 24529 w 77762"/>
                <a:gd name="connsiteY17" fmla="*/ 68794 h 153576"/>
                <a:gd name="connsiteX18" fmla="*/ 28072 w 77762"/>
                <a:gd name="connsiteY18" fmla="*/ 65606 h 153576"/>
                <a:gd name="connsiteX19" fmla="*/ 51985 w 77762"/>
                <a:gd name="connsiteY19" fmla="*/ 44349 h 153576"/>
                <a:gd name="connsiteX20" fmla="*/ 58008 w 77762"/>
                <a:gd name="connsiteY20" fmla="*/ 53029 h 153576"/>
                <a:gd name="connsiteX21" fmla="*/ 57476 w 77762"/>
                <a:gd name="connsiteY21" fmla="*/ 58343 h 153576"/>
                <a:gd name="connsiteX22" fmla="*/ 40471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8024" y="6797"/>
                  </a:moveTo>
                  <a:cubicBezTo>
                    <a:pt x="78024" y="3785"/>
                    <a:pt x="75721" y="65"/>
                    <a:pt x="70939" y="65"/>
                  </a:cubicBezTo>
                  <a:cubicBezTo>
                    <a:pt x="65802" y="65"/>
                    <a:pt x="61019" y="5025"/>
                    <a:pt x="61019" y="9808"/>
                  </a:cubicBezTo>
                  <a:cubicBezTo>
                    <a:pt x="61019" y="12642"/>
                    <a:pt x="63145" y="16539"/>
                    <a:pt x="68104" y="16539"/>
                  </a:cubicBezTo>
                  <a:cubicBezTo>
                    <a:pt x="72887" y="16539"/>
                    <a:pt x="78024" y="11933"/>
                    <a:pt x="78024" y="6797"/>
                  </a:cubicBezTo>
                  <a:close/>
                  <a:moveTo>
                    <a:pt x="40471" y="126186"/>
                  </a:moveTo>
                  <a:cubicBezTo>
                    <a:pt x="37460" y="138408"/>
                    <a:pt x="28072" y="148682"/>
                    <a:pt x="17621" y="148682"/>
                  </a:cubicBezTo>
                  <a:cubicBezTo>
                    <a:pt x="15318" y="148682"/>
                    <a:pt x="13192" y="148328"/>
                    <a:pt x="11244" y="147619"/>
                  </a:cubicBezTo>
                  <a:cubicBezTo>
                    <a:pt x="15849" y="145494"/>
                    <a:pt x="17267" y="141243"/>
                    <a:pt x="17267" y="138586"/>
                  </a:cubicBezTo>
                  <a:cubicBezTo>
                    <a:pt x="17267" y="134334"/>
                    <a:pt x="13901" y="132031"/>
                    <a:pt x="10358" y="132031"/>
                  </a:cubicBezTo>
                  <a:cubicBezTo>
                    <a:pt x="4867" y="132031"/>
                    <a:pt x="261" y="136814"/>
                    <a:pt x="261" y="142483"/>
                  </a:cubicBezTo>
                  <a:cubicBezTo>
                    <a:pt x="261" y="149214"/>
                    <a:pt x="7170" y="153642"/>
                    <a:pt x="17798" y="153642"/>
                  </a:cubicBezTo>
                  <a:cubicBezTo>
                    <a:pt x="28426" y="153642"/>
                    <a:pt x="49151" y="147265"/>
                    <a:pt x="54642" y="125655"/>
                  </a:cubicBezTo>
                  <a:lnTo>
                    <a:pt x="70584" y="62240"/>
                  </a:lnTo>
                  <a:cubicBezTo>
                    <a:pt x="71116" y="60292"/>
                    <a:pt x="71470" y="58697"/>
                    <a:pt x="71470" y="56040"/>
                  </a:cubicBezTo>
                  <a:cubicBezTo>
                    <a:pt x="71470" y="46298"/>
                    <a:pt x="63145" y="39389"/>
                    <a:pt x="52517" y="39389"/>
                  </a:cubicBezTo>
                  <a:cubicBezTo>
                    <a:pt x="32854" y="39389"/>
                    <a:pt x="21518" y="64011"/>
                    <a:pt x="21518" y="66491"/>
                  </a:cubicBezTo>
                  <a:cubicBezTo>
                    <a:pt x="21518" y="68794"/>
                    <a:pt x="23998" y="68794"/>
                    <a:pt x="24529" y="68794"/>
                  </a:cubicBezTo>
                  <a:cubicBezTo>
                    <a:pt x="26655" y="68794"/>
                    <a:pt x="26832" y="68263"/>
                    <a:pt x="28072" y="65606"/>
                  </a:cubicBezTo>
                  <a:cubicBezTo>
                    <a:pt x="32500" y="55332"/>
                    <a:pt x="41711" y="44349"/>
                    <a:pt x="51985" y="44349"/>
                  </a:cubicBezTo>
                  <a:cubicBezTo>
                    <a:pt x="56414" y="44349"/>
                    <a:pt x="58008" y="47361"/>
                    <a:pt x="58008" y="53029"/>
                  </a:cubicBezTo>
                  <a:cubicBezTo>
                    <a:pt x="58008" y="54977"/>
                    <a:pt x="57653" y="57457"/>
                    <a:pt x="57476" y="58343"/>
                  </a:cubicBezTo>
                  <a:lnTo>
                    <a:pt x="40471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49" name="Group 948" descr="\documentclass{article}&#10;\usepackage{amsmath}&#10;\usepackage{amsfonts}&#10;\pagestyle{empty}&#10;\begin{document}&#10;&#10;$H^{AB}_{ij} = \mathbb{R}(M)_{ik}^T \mathbb{R}(M)_{jl}^T H^{AB}_{kl}   $&#10;&#10;&#10;\end{document}" title="IguanaTex Vector Display">
            <a:extLst>
              <a:ext uri="{FF2B5EF4-FFF2-40B4-BE49-F238E27FC236}">
                <a16:creationId xmlns:a16="http://schemas.microsoft.com/office/drawing/2014/main" id="{41E73AD8-9C57-5B78-B99E-40B43A3A41D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308722" y="4167976"/>
            <a:ext cx="3070383" cy="319662"/>
            <a:chOff x="5807219" y="6251829"/>
            <a:chExt cx="3070383" cy="319662"/>
          </a:xfrm>
        </p:grpSpPr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8C3C9510-3FD9-9705-12DA-ECC54D712C4E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5807219" y="6296252"/>
              <a:ext cx="211769" cy="169510"/>
            </a:xfrm>
            <a:custGeom>
              <a:avLst/>
              <a:gdLst>
                <a:gd name="connsiteX0" fmla="*/ 182169 w 211769"/>
                <a:gd name="connsiteY0" fmla="*/ 19173 h 169510"/>
                <a:gd name="connsiteX1" fmla="*/ 203295 w 211769"/>
                <a:gd name="connsiteY1" fmla="*/ 7756 h 169510"/>
                <a:gd name="connsiteX2" fmla="*/ 211847 w 211769"/>
                <a:gd name="connsiteY2" fmla="*/ 2793 h 169510"/>
                <a:gd name="connsiteX3" fmla="*/ 208325 w 211769"/>
                <a:gd name="connsiteY3" fmla="*/ 63 h 169510"/>
                <a:gd name="connsiteX4" fmla="*/ 176132 w 211769"/>
                <a:gd name="connsiteY4" fmla="*/ 807 h 169510"/>
                <a:gd name="connsiteX5" fmla="*/ 143688 w 211769"/>
                <a:gd name="connsiteY5" fmla="*/ 63 h 169510"/>
                <a:gd name="connsiteX6" fmla="*/ 138909 w 211769"/>
                <a:gd name="connsiteY6" fmla="*/ 5026 h 169510"/>
                <a:gd name="connsiteX7" fmla="*/ 145951 w 211769"/>
                <a:gd name="connsiteY7" fmla="*/ 7756 h 169510"/>
                <a:gd name="connsiteX8" fmla="*/ 155509 w 211769"/>
                <a:gd name="connsiteY8" fmla="*/ 8253 h 169510"/>
                <a:gd name="connsiteX9" fmla="*/ 162299 w 211769"/>
                <a:gd name="connsiteY9" fmla="*/ 12224 h 169510"/>
                <a:gd name="connsiteX10" fmla="*/ 161293 w 211769"/>
                <a:gd name="connsiteY10" fmla="*/ 16939 h 169510"/>
                <a:gd name="connsiteX11" fmla="*/ 146203 w 211769"/>
                <a:gd name="connsiteY11" fmla="*/ 77496 h 169510"/>
                <a:gd name="connsiteX12" fmla="*/ 69493 w 211769"/>
                <a:gd name="connsiteY12" fmla="*/ 77496 h 169510"/>
                <a:gd name="connsiteX13" fmla="*/ 84332 w 211769"/>
                <a:gd name="connsiteY13" fmla="*/ 19173 h 169510"/>
                <a:gd name="connsiteX14" fmla="*/ 105459 w 211769"/>
                <a:gd name="connsiteY14" fmla="*/ 7756 h 169510"/>
                <a:gd name="connsiteX15" fmla="*/ 114010 w 211769"/>
                <a:gd name="connsiteY15" fmla="*/ 2793 h 169510"/>
                <a:gd name="connsiteX16" fmla="*/ 110489 w 211769"/>
                <a:gd name="connsiteY16" fmla="*/ 63 h 169510"/>
                <a:gd name="connsiteX17" fmla="*/ 78296 w 211769"/>
                <a:gd name="connsiteY17" fmla="*/ 807 h 169510"/>
                <a:gd name="connsiteX18" fmla="*/ 45851 w 211769"/>
                <a:gd name="connsiteY18" fmla="*/ 63 h 169510"/>
                <a:gd name="connsiteX19" fmla="*/ 41073 w 211769"/>
                <a:gd name="connsiteY19" fmla="*/ 5026 h 169510"/>
                <a:gd name="connsiteX20" fmla="*/ 48115 w 211769"/>
                <a:gd name="connsiteY20" fmla="*/ 7756 h 169510"/>
                <a:gd name="connsiteX21" fmla="*/ 57672 w 211769"/>
                <a:gd name="connsiteY21" fmla="*/ 8253 h 169510"/>
                <a:gd name="connsiteX22" fmla="*/ 64463 w 211769"/>
                <a:gd name="connsiteY22" fmla="*/ 12224 h 169510"/>
                <a:gd name="connsiteX23" fmla="*/ 63457 w 211769"/>
                <a:gd name="connsiteY23" fmla="*/ 16939 h 169510"/>
                <a:gd name="connsiteX24" fmla="*/ 29755 w 211769"/>
                <a:gd name="connsiteY24" fmla="*/ 150215 h 169510"/>
                <a:gd name="connsiteX25" fmla="*/ 6867 w 211769"/>
                <a:gd name="connsiteY25" fmla="*/ 161879 h 169510"/>
                <a:gd name="connsiteX26" fmla="*/ 77 w 211769"/>
                <a:gd name="connsiteY26" fmla="*/ 166843 h 169510"/>
                <a:gd name="connsiteX27" fmla="*/ 3598 w 211769"/>
                <a:gd name="connsiteY27" fmla="*/ 169573 h 169510"/>
                <a:gd name="connsiteX28" fmla="*/ 35539 w 211769"/>
                <a:gd name="connsiteY28" fmla="*/ 168828 h 169510"/>
                <a:gd name="connsiteX29" fmla="*/ 51636 w 211769"/>
                <a:gd name="connsiteY29" fmla="*/ 169077 h 169510"/>
                <a:gd name="connsiteX30" fmla="*/ 67984 w 211769"/>
                <a:gd name="connsiteY30" fmla="*/ 169573 h 169510"/>
                <a:gd name="connsiteX31" fmla="*/ 73014 w 211769"/>
                <a:gd name="connsiteY31" fmla="*/ 164609 h 169510"/>
                <a:gd name="connsiteX32" fmla="*/ 65972 w 211769"/>
                <a:gd name="connsiteY32" fmla="*/ 161879 h 169510"/>
                <a:gd name="connsiteX33" fmla="*/ 49624 w 211769"/>
                <a:gd name="connsiteY33" fmla="*/ 157412 h 169510"/>
                <a:gd name="connsiteX34" fmla="*/ 50378 w 211769"/>
                <a:gd name="connsiteY34" fmla="*/ 153193 h 169510"/>
                <a:gd name="connsiteX35" fmla="*/ 67481 w 211769"/>
                <a:gd name="connsiteY35" fmla="*/ 85190 h 169510"/>
                <a:gd name="connsiteX36" fmla="*/ 144191 w 211769"/>
                <a:gd name="connsiteY36" fmla="*/ 85190 h 169510"/>
                <a:gd name="connsiteX37" fmla="*/ 126837 w 211769"/>
                <a:gd name="connsiteY37" fmla="*/ 153689 h 169510"/>
                <a:gd name="connsiteX38" fmla="*/ 103950 w 211769"/>
                <a:gd name="connsiteY38" fmla="*/ 161879 h 169510"/>
                <a:gd name="connsiteX39" fmla="*/ 97913 w 211769"/>
                <a:gd name="connsiteY39" fmla="*/ 166843 h 169510"/>
                <a:gd name="connsiteX40" fmla="*/ 101434 w 211769"/>
                <a:gd name="connsiteY40" fmla="*/ 169573 h 169510"/>
                <a:gd name="connsiteX41" fmla="*/ 133376 w 211769"/>
                <a:gd name="connsiteY41" fmla="*/ 168828 h 169510"/>
                <a:gd name="connsiteX42" fmla="*/ 149473 w 211769"/>
                <a:gd name="connsiteY42" fmla="*/ 169077 h 169510"/>
                <a:gd name="connsiteX43" fmla="*/ 165821 w 211769"/>
                <a:gd name="connsiteY43" fmla="*/ 169573 h 169510"/>
                <a:gd name="connsiteX44" fmla="*/ 170851 w 211769"/>
                <a:gd name="connsiteY44" fmla="*/ 164609 h 169510"/>
                <a:gd name="connsiteX45" fmla="*/ 163808 w 211769"/>
                <a:gd name="connsiteY45" fmla="*/ 161879 h 169510"/>
                <a:gd name="connsiteX46" fmla="*/ 147460 w 211769"/>
                <a:gd name="connsiteY46" fmla="*/ 157412 h 169510"/>
                <a:gd name="connsiteX47" fmla="*/ 148215 w 211769"/>
                <a:gd name="connsiteY47" fmla="*/ 153193 h 169510"/>
                <a:gd name="connsiteX48" fmla="*/ 182169 w 211769"/>
                <a:gd name="connsiteY48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769" h="169510">
                  <a:moveTo>
                    <a:pt x="182169" y="19173"/>
                  </a:moveTo>
                  <a:cubicBezTo>
                    <a:pt x="184432" y="10238"/>
                    <a:pt x="184935" y="7756"/>
                    <a:pt x="203295" y="7756"/>
                  </a:cubicBezTo>
                  <a:cubicBezTo>
                    <a:pt x="209834" y="7756"/>
                    <a:pt x="211847" y="7756"/>
                    <a:pt x="211847" y="2793"/>
                  </a:cubicBezTo>
                  <a:cubicBezTo>
                    <a:pt x="211847" y="63"/>
                    <a:pt x="209080" y="63"/>
                    <a:pt x="208325" y="63"/>
                  </a:cubicBezTo>
                  <a:cubicBezTo>
                    <a:pt x="201283" y="63"/>
                    <a:pt x="183175" y="807"/>
                    <a:pt x="176132" y="807"/>
                  </a:cubicBezTo>
                  <a:cubicBezTo>
                    <a:pt x="168839" y="807"/>
                    <a:pt x="150982" y="63"/>
                    <a:pt x="143688" y="63"/>
                  </a:cubicBezTo>
                  <a:cubicBezTo>
                    <a:pt x="141676" y="63"/>
                    <a:pt x="138909" y="63"/>
                    <a:pt x="138909" y="5026"/>
                  </a:cubicBezTo>
                  <a:cubicBezTo>
                    <a:pt x="138909" y="7756"/>
                    <a:pt x="141173" y="7756"/>
                    <a:pt x="145951" y="7756"/>
                  </a:cubicBezTo>
                  <a:cubicBezTo>
                    <a:pt x="146454" y="7756"/>
                    <a:pt x="151233" y="7756"/>
                    <a:pt x="155509" y="8253"/>
                  </a:cubicBezTo>
                  <a:cubicBezTo>
                    <a:pt x="160036" y="8749"/>
                    <a:pt x="162299" y="8997"/>
                    <a:pt x="162299" y="12224"/>
                  </a:cubicBezTo>
                  <a:cubicBezTo>
                    <a:pt x="162299" y="13217"/>
                    <a:pt x="162048" y="13713"/>
                    <a:pt x="161293" y="16939"/>
                  </a:cubicBezTo>
                  <a:lnTo>
                    <a:pt x="146203" y="77496"/>
                  </a:lnTo>
                  <a:lnTo>
                    <a:pt x="69493" y="77496"/>
                  </a:lnTo>
                  <a:lnTo>
                    <a:pt x="84332" y="19173"/>
                  </a:lnTo>
                  <a:cubicBezTo>
                    <a:pt x="86595" y="10238"/>
                    <a:pt x="87350" y="7756"/>
                    <a:pt x="105459" y="7756"/>
                  </a:cubicBezTo>
                  <a:cubicBezTo>
                    <a:pt x="111998" y="7756"/>
                    <a:pt x="114010" y="7756"/>
                    <a:pt x="114010" y="2793"/>
                  </a:cubicBezTo>
                  <a:cubicBezTo>
                    <a:pt x="114010" y="63"/>
                    <a:pt x="111243" y="63"/>
                    <a:pt x="110489" y="63"/>
                  </a:cubicBezTo>
                  <a:cubicBezTo>
                    <a:pt x="103447" y="63"/>
                    <a:pt x="85338" y="807"/>
                    <a:pt x="78296" y="807"/>
                  </a:cubicBezTo>
                  <a:cubicBezTo>
                    <a:pt x="71002" y="807"/>
                    <a:pt x="53145" y="63"/>
                    <a:pt x="45851" y="63"/>
                  </a:cubicBezTo>
                  <a:cubicBezTo>
                    <a:pt x="43839" y="63"/>
                    <a:pt x="41073" y="63"/>
                    <a:pt x="41073" y="5026"/>
                  </a:cubicBezTo>
                  <a:cubicBezTo>
                    <a:pt x="41073" y="7756"/>
                    <a:pt x="43336" y="7756"/>
                    <a:pt x="48115" y="7756"/>
                  </a:cubicBezTo>
                  <a:cubicBezTo>
                    <a:pt x="48618" y="7756"/>
                    <a:pt x="53396" y="7756"/>
                    <a:pt x="57672" y="8253"/>
                  </a:cubicBezTo>
                  <a:cubicBezTo>
                    <a:pt x="62199" y="8749"/>
                    <a:pt x="64463" y="8997"/>
                    <a:pt x="64463" y="12224"/>
                  </a:cubicBezTo>
                  <a:cubicBezTo>
                    <a:pt x="64463" y="13217"/>
                    <a:pt x="64211" y="13961"/>
                    <a:pt x="63457" y="16939"/>
                  </a:cubicBezTo>
                  <a:lnTo>
                    <a:pt x="29755" y="150215"/>
                  </a:lnTo>
                  <a:cubicBezTo>
                    <a:pt x="27240" y="159894"/>
                    <a:pt x="26737" y="161879"/>
                    <a:pt x="6867" y="161879"/>
                  </a:cubicBezTo>
                  <a:cubicBezTo>
                    <a:pt x="2340" y="161879"/>
                    <a:pt x="77" y="161879"/>
                    <a:pt x="77" y="166843"/>
                  </a:cubicBezTo>
                  <a:cubicBezTo>
                    <a:pt x="77" y="169573"/>
                    <a:pt x="3095" y="169573"/>
                    <a:pt x="3598" y="169573"/>
                  </a:cubicBezTo>
                  <a:cubicBezTo>
                    <a:pt x="10640" y="169573"/>
                    <a:pt x="28497" y="168828"/>
                    <a:pt x="35539" y="168828"/>
                  </a:cubicBezTo>
                  <a:cubicBezTo>
                    <a:pt x="40821" y="168828"/>
                    <a:pt x="46354" y="169077"/>
                    <a:pt x="51636" y="169077"/>
                  </a:cubicBezTo>
                  <a:cubicBezTo>
                    <a:pt x="57169" y="169077"/>
                    <a:pt x="62702" y="169573"/>
                    <a:pt x="67984" y="169573"/>
                  </a:cubicBezTo>
                  <a:cubicBezTo>
                    <a:pt x="69996" y="169573"/>
                    <a:pt x="73014" y="169573"/>
                    <a:pt x="73014" y="164609"/>
                  </a:cubicBezTo>
                  <a:cubicBezTo>
                    <a:pt x="73014" y="161879"/>
                    <a:pt x="70750" y="161879"/>
                    <a:pt x="65972" y="161879"/>
                  </a:cubicBezTo>
                  <a:cubicBezTo>
                    <a:pt x="56666" y="161879"/>
                    <a:pt x="49624" y="161879"/>
                    <a:pt x="49624" y="157412"/>
                  </a:cubicBezTo>
                  <a:cubicBezTo>
                    <a:pt x="49624" y="155923"/>
                    <a:pt x="50127" y="154682"/>
                    <a:pt x="50378" y="153193"/>
                  </a:cubicBezTo>
                  <a:lnTo>
                    <a:pt x="67481" y="85190"/>
                  </a:lnTo>
                  <a:lnTo>
                    <a:pt x="144191" y="85190"/>
                  </a:lnTo>
                  <a:cubicBezTo>
                    <a:pt x="133628" y="126389"/>
                    <a:pt x="127843" y="149966"/>
                    <a:pt x="126837" y="153689"/>
                  </a:cubicBezTo>
                  <a:cubicBezTo>
                    <a:pt x="124322" y="161631"/>
                    <a:pt x="119543" y="161879"/>
                    <a:pt x="103950" y="161879"/>
                  </a:cubicBezTo>
                  <a:cubicBezTo>
                    <a:pt x="100177" y="161879"/>
                    <a:pt x="97913" y="161879"/>
                    <a:pt x="97913" y="166843"/>
                  </a:cubicBezTo>
                  <a:cubicBezTo>
                    <a:pt x="97913" y="169573"/>
                    <a:pt x="100931" y="169573"/>
                    <a:pt x="101434" y="169573"/>
                  </a:cubicBezTo>
                  <a:cubicBezTo>
                    <a:pt x="108477" y="169573"/>
                    <a:pt x="126334" y="168828"/>
                    <a:pt x="133376" y="168828"/>
                  </a:cubicBezTo>
                  <a:cubicBezTo>
                    <a:pt x="138658" y="168828"/>
                    <a:pt x="144191" y="169077"/>
                    <a:pt x="149473" y="169077"/>
                  </a:cubicBezTo>
                  <a:cubicBezTo>
                    <a:pt x="155006" y="169077"/>
                    <a:pt x="160539" y="169573"/>
                    <a:pt x="165821" y="169573"/>
                  </a:cubicBezTo>
                  <a:cubicBezTo>
                    <a:pt x="167833" y="169573"/>
                    <a:pt x="170851" y="169573"/>
                    <a:pt x="170851" y="164609"/>
                  </a:cubicBezTo>
                  <a:cubicBezTo>
                    <a:pt x="170851" y="161879"/>
                    <a:pt x="168587" y="161879"/>
                    <a:pt x="163808" y="161879"/>
                  </a:cubicBezTo>
                  <a:cubicBezTo>
                    <a:pt x="154503" y="161879"/>
                    <a:pt x="147460" y="161879"/>
                    <a:pt x="147460" y="157412"/>
                  </a:cubicBezTo>
                  <a:cubicBezTo>
                    <a:pt x="147460" y="155923"/>
                    <a:pt x="147963" y="154682"/>
                    <a:pt x="148215" y="153193"/>
                  </a:cubicBezTo>
                  <a:lnTo>
                    <a:pt x="182169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C8D65671-0524-9294-7F71-E4D874639D73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036946" y="6251829"/>
              <a:ext cx="132569" cy="123868"/>
            </a:xfrm>
            <a:custGeom>
              <a:avLst/>
              <a:gdLst>
                <a:gd name="connsiteX0" fmla="*/ 26318 w 132569"/>
                <a:gd name="connsiteY0" fmla="*/ 103081 h 123868"/>
                <a:gd name="connsiteX1" fmla="*/ 4135 w 132569"/>
                <a:gd name="connsiteY1" fmla="*/ 117674 h 123868"/>
                <a:gd name="connsiteX2" fmla="*/ 86 w 132569"/>
                <a:gd name="connsiteY2" fmla="*/ 121322 h 123868"/>
                <a:gd name="connsiteX3" fmla="*/ 2551 w 132569"/>
                <a:gd name="connsiteY3" fmla="*/ 123928 h 123868"/>
                <a:gd name="connsiteX4" fmla="*/ 17691 w 132569"/>
                <a:gd name="connsiteY4" fmla="*/ 123233 h 123868"/>
                <a:gd name="connsiteX5" fmla="*/ 35825 w 132569"/>
                <a:gd name="connsiteY5" fmla="*/ 123928 h 123868"/>
                <a:gd name="connsiteX6" fmla="*/ 39346 w 132569"/>
                <a:gd name="connsiteY6" fmla="*/ 120106 h 123868"/>
                <a:gd name="connsiteX7" fmla="*/ 36353 w 132569"/>
                <a:gd name="connsiteY7" fmla="*/ 117674 h 123868"/>
                <a:gd name="connsiteX8" fmla="*/ 28607 w 132569"/>
                <a:gd name="connsiteY8" fmla="*/ 112462 h 123868"/>
                <a:gd name="connsiteX9" fmla="*/ 31248 w 132569"/>
                <a:gd name="connsiteY9" fmla="*/ 105860 h 123868"/>
                <a:gd name="connsiteX10" fmla="*/ 45332 w 132569"/>
                <a:gd name="connsiteY10" fmla="*/ 84318 h 123868"/>
                <a:gd name="connsiteX11" fmla="*/ 95684 w 132569"/>
                <a:gd name="connsiteY11" fmla="*/ 84318 h 123868"/>
                <a:gd name="connsiteX12" fmla="*/ 99909 w 132569"/>
                <a:gd name="connsiteY12" fmla="*/ 113157 h 123868"/>
                <a:gd name="connsiteX13" fmla="*/ 87762 w 132569"/>
                <a:gd name="connsiteY13" fmla="*/ 117674 h 123868"/>
                <a:gd name="connsiteX14" fmla="*/ 83184 w 132569"/>
                <a:gd name="connsiteY14" fmla="*/ 121496 h 123868"/>
                <a:gd name="connsiteX15" fmla="*/ 86001 w 132569"/>
                <a:gd name="connsiteY15" fmla="*/ 123928 h 123868"/>
                <a:gd name="connsiteX16" fmla="*/ 108712 w 132569"/>
                <a:gd name="connsiteY16" fmla="*/ 123233 h 123868"/>
                <a:gd name="connsiteX17" fmla="*/ 119099 w 132569"/>
                <a:gd name="connsiteY17" fmla="*/ 123407 h 123868"/>
                <a:gd name="connsiteX18" fmla="*/ 129135 w 132569"/>
                <a:gd name="connsiteY18" fmla="*/ 123928 h 123868"/>
                <a:gd name="connsiteX19" fmla="*/ 132656 w 132569"/>
                <a:gd name="connsiteY19" fmla="*/ 120280 h 123868"/>
                <a:gd name="connsiteX20" fmla="*/ 127726 w 132569"/>
                <a:gd name="connsiteY20" fmla="*/ 117674 h 123868"/>
                <a:gd name="connsiteX21" fmla="*/ 116635 w 132569"/>
                <a:gd name="connsiteY21" fmla="*/ 112115 h 123868"/>
                <a:gd name="connsiteX22" fmla="*/ 101142 w 132569"/>
                <a:gd name="connsiteY22" fmla="*/ 4924 h 123868"/>
                <a:gd name="connsiteX23" fmla="*/ 96916 w 132569"/>
                <a:gd name="connsiteY23" fmla="*/ 59 h 123868"/>
                <a:gd name="connsiteX24" fmla="*/ 90931 w 132569"/>
                <a:gd name="connsiteY24" fmla="*/ 4055 h 123868"/>
                <a:gd name="connsiteX25" fmla="*/ 26318 w 132569"/>
                <a:gd name="connsiteY25" fmla="*/ 103081 h 123868"/>
                <a:gd name="connsiteX26" fmla="*/ 49557 w 132569"/>
                <a:gd name="connsiteY26" fmla="*/ 78064 h 123868"/>
                <a:gd name="connsiteX27" fmla="*/ 86529 w 132569"/>
                <a:gd name="connsiteY27" fmla="*/ 21254 h 123868"/>
                <a:gd name="connsiteX28" fmla="*/ 94804 w 132569"/>
                <a:gd name="connsiteY28" fmla="*/ 78064 h 123868"/>
                <a:gd name="connsiteX29" fmla="*/ 49557 w 132569"/>
                <a:gd name="connsiteY29" fmla="*/ 78064 h 12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569" h="123868">
                  <a:moveTo>
                    <a:pt x="26318" y="103081"/>
                  </a:moveTo>
                  <a:cubicBezTo>
                    <a:pt x="20156" y="112462"/>
                    <a:pt x="14522" y="116979"/>
                    <a:pt x="4135" y="117674"/>
                  </a:cubicBezTo>
                  <a:cubicBezTo>
                    <a:pt x="2375" y="117848"/>
                    <a:pt x="86" y="117848"/>
                    <a:pt x="86" y="121322"/>
                  </a:cubicBezTo>
                  <a:cubicBezTo>
                    <a:pt x="86" y="123233"/>
                    <a:pt x="1670" y="123928"/>
                    <a:pt x="2551" y="123928"/>
                  </a:cubicBezTo>
                  <a:cubicBezTo>
                    <a:pt x="7128" y="123928"/>
                    <a:pt x="12938" y="123233"/>
                    <a:pt x="17691" y="123233"/>
                  </a:cubicBezTo>
                  <a:cubicBezTo>
                    <a:pt x="23325" y="123233"/>
                    <a:pt x="30543" y="123928"/>
                    <a:pt x="35825" y="123928"/>
                  </a:cubicBezTo>
                  <a:cubicBezTo>
                    <a:pt x="36705" y="123928"/>
                    <a:pt x="39346" y="123928"/>
                    <a:pt x="39346" y="120106"/>
                  </a:cubicBezTo>
                  <a:cubicBezTo>
                    <a:pt x="39346" y="117848"/>
                    <a:pt x="37057" y="117674"/>
                    <a:pt x="36353" y="117674"/>
                  </a:cubicBezTo>
                  <a:cubicBezTo>
                    <a:pt x="34945" y="117500"/>
                    <a:pt x="28607" y="117153"/>
                    <a:pt x="28607" y="112462"/>
                  </a:cubicBezTo>
                  <a:cubicBezTo>
                    <a:pt x="28607" y="110377"/>
                    <a:pt x="30367" y="107424"/>
                    <a:pt x="31248" y="105860"/>
                  </a:cubicBezTo>
                  <a:lnTo>
                    <a:pt x="45332" y="84318"/>
                  </a:lnTo>
                  <a:lnTo>
                    <a:pt x="95684" y="84318"/>
                  </a:lnTo>
                  <a:lnTo>
                    <a:pt x="99909" y="113157"/>
                  </a:lnTo>
                  <a:cubicBezTo>
                    <a:pt x="99205" y="114894"/>
                    <a:pt x="98149" y="117674"/>
                    <a:pt x="87762" y="117674"/>
                  </a:cubicBezTo>
                  <a:cubicBezTo>
                    <a:pt x="85649" y="117674"/>
                    <a:pt x="83184" y="117674"/>
                    <a:pt x="83184" y="121496"/>
                  </a:cubicBezTo>
                  <a:cubicBezTo>
                    <a:pt x="83184" y="122191"/>
                    <a:pt x="83712" y="123928"/>
                    <a:pt x="86001" y="123928"/>
                  </a:cubicBezTo>
                  <a:cubicBezTo>
                    <a:pt x="91107" y="123928"/>
                    <a:pt x="103607" y="123233"/>
                    <a:pt x="108712" y="123233"/>
                  </a:cubicBezTo>
                  <a:cubicBezTo>
                    <a:pt x="111881" y="123233"/>
                    <a:pt x="115930" y="123407"/>
                    <a:pt x="119099" y="123407"/>
                  </a:cubicBezTo>
                  <a:cubicBezTo>
                    <a:pt x="122268" y="123581"/>
                    <a:pt x="125966" y="123928"/>
                    <a:pt x="129135" y="123928"/>
                  </a:cubicBezTo>
                  <a:cubicBezTo>
                    <a:pt x="131423" y="123928"/>
                    <a:pt x="132656" y="122538"/>
                    <a:pt x="132656" y="120280"/>
                  </a:cubicBezTo>
                  <a:cubicBezTo>
                    <a:pt x="132656" y="117674"/>
                    <a:pt x="130543" y="117674"/>
                    <a:pt x="127726" y="117674"/>
                  </a:cubicBezTo>
                  <a:cubicBezTo>
                    <a:pt x="117515" y="117674"/>
                    <a:pt x="117163" y="116284"/>
                    <a:pt x="116635" y="112115"/>
                  </a:cubicBezTo>
                  <a:lnTo>
                    <a:pt x="101142" y="4924"/>
                  </a:lnTo>
                  <a:cubicBezTo>
                    <a:pt x="100614" y="1275"/>
                    <a:pt x="100261" y="59"/>
                    <a:pt x="96916" y="59"/>
                  </a:cubicBezTo>
                  <a:cubicBezTo>
                    <a:pt x="93571" y="59"/>
                    <a:pt x="92515" y="1623"/>
                    <a:pt x="90931" y="4055"/>
                  </a:cubicBezTo>
                  <a:lnTo>
                    <a:pt x="26318" y="103081"/>
                  </a:lnTo>
                  <a:close/>
                  <a:moveTo>
                    <a:pt x="49557" y="78064"/>
                  </a:moveTo>
                  <a:lnTo>
                    <a:pt x="86529" y="21254"/>
                  </a:lnTo>
                  <a:lnTo>
                    <a:pt x="94804" y="78064"/>
                  </a:lnTo>
                  <a:lnTo>
                    <a:pt x="49557" y="7806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B9819F35-A105-10C3-1205-2F27BF45B62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190842" y="6257041"/>
              <a:ext cx="134682" cy="118657"/>
            </a:xfrm>
            <a:custGeom>
              <a:avLst/>
              <a:gdLst>
                <a:gd name="connsiteX0" fmla="*/ 20866 w 134682"/>
                <a:gd name="connsiteY0" fmla="*/ 105165 h 118657"/>
                <a:gd name="connsiteX1" fmla="*/ 5373 w 134682"/>
                <a:gd name="connsiteY1" fmla="*/ 112462 h 118657"/>
                <a:gd name="connsiteX2" fmla="*/ 92 w 134682"/>
                <a:gd name="connsiteY2" fmla="*/ 116110 h 118657"/>
                <a:gd name="connsiteX3" fmla="*/ 5373 w 134682"/>
                <a:gd name="connsiteY3" fmla="*/ 118716 h 118657"/>
                <a:gd name="connsiteX4" fmla="*/ 73507 w 134682"/>
                <a:gd name="connsiteY4" fmla="*/ 118716 h 118657"/>
                <a:gd name="connsiteX5" fmla="*/ 125796 w 134682"/>
                <a:gd name="connsiteY5" fmla="*/ 81538 h 118657"/>
                <a:gd name="connsiteX6" fmla="*/ 95690 w 134682"/>
                <a:gd name="connsiteY6" fmla="*/ 56695 h 118657"/>
                <a:gd name="connsiteX7" fmla="*/ 134774 w 134682"/>
                <a:gd name="connsiteY7" fmla="*/ 24729 h 118657"/>
                <a:gd name="connsiteX8" fmla="*/ 98331 w 134682"/>
                <a:gd name="connsiteY8" fmla="*/ 59 h 118657"/>
                <a:gd name="connsiteX9" fmla="*/ 34247 w 134682"/>
                <a:gd name="connsiteY9" fmla="*/ 59 h 118657"/>
                <a:gd name="connsiteX10" fmla="*/ 28613 w 134682"/>
                <a:gd name="connsiteY10" fmla="*/ 3881 h 118657"/>
                <a:gd name="connsiteX11" fmla="*/ 34247 w 134682"/>
                <a:gd name="connsiteY11" fmla="*/ 6313 h 118657"/>
                <a:gd name="connsiteX12" fmla="*/ 40937 w 134682"/>
                <a:gd name="connsiteY12" fmla="*/ 6661 h 118657"/>
                <a:gd name="connsiteX13" fmla="*/ 44986 w 134682"/>
                <a:gd name="connsiteY13" fmla="*/ 9093 h 118657"/>
                <a:gd name="connsiteX14" fmla="*/ 44282 w 134682"/>
                <a:gd name="connsiteY14" fmla="*/ 12915 h 118657"/>
                <a:gd name="connsiteX15" fmla="*/ 20866 w 134682"/>
                <a:gd name="connsiteY15" fmla="*/ 105165 h 118657"/>
                <a:gd name="connsiteX16" fmla="*/ 49035 w 134682"/>
                <a:gd name="connsiteY16" fmla="*/ 54610 h 118657"/>
                <a:gd name="connsiteX17" fmla="*/ 59775 w 134682"/>
                <a:gd name="connsiteY17" fmla="*/ 12220 h 118657"/>
                <a:gd name="connsiteX18" fmla="*/ 68754 w 134682"/>
                <a:gd name="connsiteY18" fmla="*/ 6313 h 118657"/>
                <a:gd name="connsiteX19" fmla="*/ 95514 w 134682"/>
                <a:gd name="connsiteY19" fmla="*/ 6313 h 118657"/>
                <a:gd name="connsiteX20" fmla="*/ 117521 w 134682"/>
                <a:gd name="connsiteY20" fmla="*/ 24555 h 118657"/>
                <a:gd name="connsiteX21" fmla="*/ 77908 w 134682"/>
                <a:gd name="connsiteY21" fmla="*/ 54610 h 118657"/>
                <a:gd name="connsiteX22" fmla="*/ 49035 w 134682"/>
                <a:gd name="connsiteY22" fmla="*/ 54610 h 118657"/>
                <a:gd name="connsiteX23" fmla="*/ 40585 w 134682"/>
                <a:gd name="connsiteY23" fmla="*/ 112462 h 118657"/>
                <a:gd name="connsiteX24" fmla="*/ 34951 w 134682"/>
                <a:gd name="connsiteY24" fmla="*/ 110725 h 118657"/>
                <a:gd name="connsiteX25" fmla="*/ 35655 w 134682"/>
                <a:gd name="connsiteY25" fmla="*/ 107076 h 118657"/>
                <a:gd name="connsiteX26" fmla="*/ 47803 w 134682"/>
                <a:gd name="connsiteY26" fmla="*/ 59475 h 118657"/>
                <a:gd name="connsiteX27" fmla="*/ 85127 w 134682"/>
                <a:gd name="connsiteY27" fmla="*/ 59475 h 118657"/>
                <a:gd name="connsiteX28" fmla="*/ 108014 w 134682"/>
                <a:gd name="connsiteY28" fmla="*/ 80322 h 118657"/>
                <a:gd name="connsiteX29" fmla="*/ 68930 w 134682"/>
                <a:gd name="connsiteY29" fmla="*/ 112462 h 118657"/>
                <a:gd name="connsiteX30" fmla="*/ 40585 w 134682"/>
                <a:gd name="connsiteY30" fmla="*/ 112462 h 11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682" h="118657">
                  <a:moveTo>
                    <a:pt x="20866" y="105165"/>
                  </a:moveTo>
                  <a:cubicBezTo>
                    <a:pt x="19282" y="111072"/>
                    <a:pt x="18930" y="112462"/>
                    <a:pt x="5373" y="112462"/>
                  </a:cubicBezTo>
                  <a:cubicBezTo>
                    <a:pt x="2381" y="112462"/>
                    <a:pt x="92" y="112462"/>
                    <a:pt x="92" y="116110"/>
                  </a:cubicBezTo>
                  <a:cubicBezTo>
                    <a:pt x="92" y="118716"/>
                    <a:pt x="2204" y="118716"/>
                    <a:pt x="5373" y="118716"/>
                  </a:cubicBezTo>
                  <a:lnTo>
                    <a:pt x="73507" y="118716"/>
                  </a:lnTo>
                  <a:cubicBezTo>
                    <a:pt x="103084" y="118716"/>
                    <a:pt x="125796" y="98737"/>
                    <a:pt x="125796" y="81538"/>
                  </a:cubicBezTo>
                  <a:cubicBezTo>
                    <a:pt x="125796" y="69203"/>
                    <a:pt x="114352" y="58606"/>
                    <a:pt x="95690" y="56695"/>
                  </a:cubicBezTo>
                  <a:cubicBezTo>
                    <a:pt x="116993" y="52873"/>
                    <a:pt x="134774" y="39669"/>
                    <a:pt x="134774" y="24729"/>
                  </a:cubicBezTo>
                  <a:cubicBezTo>
                    <a:pt x="134774" y="11525"/>
                    <a:pt x="121218" y="59"/>
                    <a:pt x="98331" y="59"/>
                  </a:cubicBezTo>
                  <a:lnTo>
                    <a:pt x="34247" y="59"/>
                  </a:lnTo>
                  <a:cubicBezTo>
                    <a:pt x="30902" y="59"/>
                    <a:pt x="28613" y="59"/>
                    <a:pt x="28613" y="3881"/>
                  </a:cubicBezTo>
                  <a:cubicBezTo>
                    <a:pt x="28613" y="6313"/>
                    <a:pt x="30725" y="6313"/>
                    <a:pt x="34247" y="6313"/>
                  </a:cubicBezTo>
                  <a:cubicBezTo>
                    <a:pt x="34423" y="6313"/>
                    <a:pt x="37768" y="6313"/>
                    <a:pt x="40937" y="6661"/>
                  </a:cubicBezTo>
                  <a:cubicBezTo>
                    <a:pt x="44634" y="7008"/>
                    <a:pt x="44986" y="7356"/>
                    <a:pt x="44986" y="9093"/>
                  </a:cubicBezTo>
                  <a:cubicBezTo>
                    <a:pt x="44986" y="9441"/>
                    <a:pt x="44986" y="10309"/>
                    <a:pt x="44282" y="12915"/>
                  </a:cubicBezTo>
                  <a:lnTo>
                    <a:pt x="20866" y="105165"/>
                  </a:lnTo>
                  <a:close/>
                  <a:moveTo>
                    <a:pt x="49035" y="54610"/>
                  </a:moveTo>
                  <a:lnTo>
                    <a:pt x="59775" y="12220"/>
                  </a:lnTo>
                  <a:cubicBezTo>
                    <a:pt x="61183" y="6835"/>
                    <a:pt x="61359" y="6313"/>
                    <a:pt x="68754" y="6313"/>
                  </a:cubicBezTo>
                  <a:lnTo>
                    <a:pt x="95514" y="6313"/>
                  </a:lnTo>
                  <a:cubicBezTo>
                    <a:pt x="113472" y="6313"/>
                    <a:pt x="117521" y="17953"/>
                    <a:pt x="117521" y="24555"/>
                  </a:cubicBezTo>
                  <a:cubicBezTo>
                    <a:pt x="117521" y="38627"/>
                    <a:pt x="101500" y="54610"/>
                    <a:pt x="77908" y="54610"/>
                  </a:cubicBezTo>
                  <a:lnTo>
                    <a:pt x="49035" y="54610"/>
                  </a:lnTo>
                  <a:close/>
                  <a:moveTo>
                    <a:pt x="40585" y="112462"/>
                  </a:moveTo>
                  <a:cubicBezTo>
                    <a:pt x="35127" y="112462"/>
                    <a:pt x="34951" y="112288"/>
                    <a:pt x="34951" y="110725"/>
                  </a:cubicBezTo>
                  <a:cubicBezTo>
                    <a:pt x="34951" y="110551"/>
                    <a:pt x="34951" y="109682"/>
                    <a:pt x="35655" y="107076"/>
                  </a:cubicBezTo>
                  <a:lnTo>
                    <a:pt x="47803" y="59475"/>
                  </a:lnTo>
                  <a:lnTo>
                    <a:pt x="85127" y="59475"/>
                  </a:lnTo>
                  <a:cubicBezTo>
                    <a:pt x="101676" y="59475"/>
                    <a:pt x="108014" y="70246"/>
                    <a:pt x="108014" y="80322"/>
                  </a:cubicBezTo>
                  <a:cubicBezTo>
                    <a:pt x="108014" y="97521"/>
                    <a:pt x="90232" y="112462"/>
                    <a:pt x="68930" y="112462"/>
                  </a:cubicBezTo>
                  <a:lnTo>
                    <a:pt x="40585" y="11246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AB00F176-BAFC-469E-931E-0EA3C5AD9D73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6014752" y="6415180"/>
              <a:ext cx="53344" cy="116919"/>
            </a:xfrm>
            <a:custGeom>
              <a:avLst/>
              <a:gdLst>
                <a:gd name="connsiteX0" fmla="*/ 48852 w 53344"/>
                <a:gd name="connsiteY0" fmla="*/ 6667 h 116919"/>
                <a:gd name="connsiteX1" fmla="*/ 41810 w 53344"/>
                <a:gd name="connsiteY1" fmla="*/ 65 h 116919"/>
                <a:gd name="connsiteX2" fmla="*/ 31951 w 53344"/>
                <a:gd name="connsiteY2" fmla="*/ 9620 h 116919"/>
                <a:gd name="connsiteX3" fmla="*/ 38993 w 53344"/>
                <a:gd name="connsiteY3" fmla="*/ 16222 h 116919"/>
                <a:gd name="connsiteX4" fmla="*/ 48852 w 53344"/>
                <a:gd name="connsiteY4" fmla="*/ 6667 h 116919"/>
                <a:gd name="connsiteX5" fmla="*/ 12937 w 53344"/>
                <a:gd name="connsiteY5" fmla="*/ 94922 h 116919"/>
                <a:gd name="connsiteX6" fmla="*/ 11353 w 53344"/>
                <a:gd name="connsiteY6" fmla="*/ 102218 h 116919"/>
                <a:gd name="connsiteX7" fmla="*/ 28078 w 53344"/>
                <a:gd name="connsiteY7" fmla="*/ 116985 h 116919"/>
                <a:gd name="connsiteX8" fmla="*/ 53430 w 53344"/>
                <a:gd name="connsiteY8" fmla="*/ 90405 h 116919"/>
                <a:gd name="connsiteX9" fmla="*/ 50613 w 53344"/>
                <a:gd name="connsiteY9" fmla="*/ 88146 h 116919"/>
                <a:gd name="connsiteX10" fmla="*/ 47268 w 53344"/>
                <a:gd name="connsiteY10" fmla="*/ 91099 h 116919"/>
                <a:gd name="connsiteX11" fmla="*/ 28606 w 53344"/>
                <a:gd name="connsiteY11" fmla="*/ 112121 h 116919"/>
                <a:gd name="connsiteX12" fmla="*/ 24205 w 53344"/>
                <a:gd name="connsiteY12" fmla="*/ 106040 h 116919"/>
                <a:gd name="connsiteX13" fmla="*/ 27022 w 53344"/>
                <a:gd name="connsiteY13" fmla="*/ 94922 h 116919"/>
                <a:gd name="connsiteX14" fmla="*/ 32655 w 53344"/>
                <a:gd name="connsiteY14" fmla="*/ 81023 h 116919"/>
                <a:gd name="connsiteX15" fmla="*/ 41282 w 53344"/>
                <a:gd name="connsiteY15" fmla="*/ 58960 h 116919"/>
                <a:gd name="connsiteX16" fmla="*/ 42338 w 53344"/>
                <a:gd name="connsiteY16" fmla="*/ 53400 h 116919"/>
                <a:gd name="connsiteX17" fmla="*/ 25613 w 53344"/>
                <a:gd name="connsiteY17" fmla="*/ 38633 h 116919"/>
                <a:gd name="connsiteX18" fmla="*/ 85 w 53344"/>
                <a:gd name="connsiteY18" fmla="*/ 65214 h 116919"/>
                <a:gd name="connsiteX19" fmla="*/ 3078 w 53344"/>
                <a:gd name="connsiteY19" fmla="*/ 67472 h 116919"/>
                <a:gd name="connsiteX20" fmla="*/ 6247 w 53344"/>
                <a:gd name="connsiteY20" fmla="*/ 64693 h 116919"/>
                <a:gd name="connsiteX21" fmla="*/ 25085 w 53344"/>
                <a:gd name="connsiteY21" fmla="*/ 43498 h 116919"/>
                <a:gd name="connsiteX22" fmla="*/ 29486 w 53344"/>
                <a:gd name="connsiteY22" fmla="*/ 49578 h 116919"/>
                <a:gd name="connsiteX23" fmla="*/ 24029 w 53344"/>
                <a:gd name="connsiteY23" fmla="*/ 66951 h 116919"/>
                <a:gd name="connsiteX24" fmla="*/ 12937 w 53344"/>
                <a:gd name="connsiteY24" fmla="*/ 94922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344" h="116919">
                  <a:moveTo>
                    <a:pt x="48852" y="6667"/>
                  </a:moveTo>
                  <a:cubicBezTo>
                    <a:pt x="48852" y="3887"/>
                    <a:pt x="46740" y="65"/>
                    <a:pt x="41810" y="65"/>
                  </a:cubicBezTo>
                  <a:cubicBezTo>
                    <a:pt x="37057" y="65"/>
                    <a:pt x="31951" y="4582"/>
                    <a:pt x="31951" y="9620"/>
                  </a:cubicBezTo>
                  <a:cubicBezTo>
                    <a:pt x="31951" y="12574"/>
                    <a:pt x="34240" y="16222"/>
                    <a:pt x="38993" y="16222"/>
                  </a:cubicBezTo>
                  <a:cubicBezTo>
                    <a:pt x="44099" y="16222"/>
                    <a:pt x="48852" y="11358"/>
                    <a:pt x="48852" y="6667"/>
                  </a:cubicBezTo>
                  <a:close/>
                  <a:moveTo>
                    <a:pt x="12937" y="94922"/>
                  </a:moveTo>
                  <a:cubicBezTo>
                    <a:pt x="12233" y="97180"/>
                    <a:pt x="11353" y="99265"/>
                    <a:pt x="11353" y="102218"/>
                  </a:cubicBezTo>
                  <a:cubicBezTo>
                    <a:pt x="11353" y="110383"/>
                    <a:pt x="18395" y="116985"/>
                    <a:pt x="28078" y="116985"/>
                  </a:cubicBezTo>
                  <a:cubicBezTo>
                    <a:pt x="45683" y="116985"/>
                    <a:pt x="53430" y="93011"/>
                    <a:pt x="53430" y="90405"/>
                  </a:cubicBezTo>
                  <a:cubicBezTo>
                    <a:pt x="53430" y="88146"/>
                    <a:pt x="51141" y="88146"/>
                    <a:pt x="50613" y="88146"/>
                  </a:cubicBezTo>
                  <a:cubicBezTo>
                    <a:pt x="48148" y="88146"/>
                    <a:pt x="47972" y="89188"/>
                    <a:pt x="47268" y="91099"/>
                  </a:cubicBezTo>
                  <a:cubicBezTo>
                    <a:pt x="43219" y="104998"/>
                    <a:pt x="35472" y="112121"/>
                    <a:pt x="28606" y="112121"/>
                  </a:cubicBezTo>
                  <a:cubicBezTo>
                    <a:pt x="25085" y="112121"/>
                    <a:pt x="24205" y="109862"/>
                    <a:pt x="24205" y="106040"/>
                  </a:cubicBezTo>
                  <a:cubicBezTo>
                    <a:pt x="24205" y="102044"/>
                    <a:pt x="25437" y="98744"/>
                    <a:pt x="27022" y="94922"/>
                  </a:cubicBezTo>
                  <a:cubicBezTo>
                    <a:pt x="28782" y="90231"/>
                    <a:pt x="30719" y="85540"/>
                    <a:pt x="32655" y="81023"/>
                  </a:cubicBezTo>
                  <a:cubicBezTo>
                    <a:pt x="34240" y="76854"/>
                    <a:pt x="40578" y="61044"/>
                    <a:pt x="41282" y="58960"/>
                  </a:cubicBezTo>
                  <a:cubicBezTo>
                    <a:pt x="41810" y="57222"/>
                    <a:pt x="42338" y="55138"/>
                    <a:pt x="42338" y="53400"/>
                  </a:cubicBezTo>
                  <a:cubicBezTo>
                    <a:pt x="42338" y="45235"/>
                    <a:pt x="35296" y="38633"/>
                    <a:pt x="25613" y="38633"/>
                  </a:cubicBezTo>
                  <a:cubicBezTo>
                    <a:pt x="8184" y="38633"/>
                    <a:pt x="85" y="62260"/>
                    <a:pt x="85" y="65214"/>
                  </a:cubicBezTo>
                  <a:cubicBezTo>
                    <a:pt x="85" y="67472"/>
                    <a:pt x="2550" y="67472"/>
                    <a:pt x="3078" y="67472"/>
                  </a:cubicBezTo>
                  <a:cubicBezTo>
                    <a:pt x="5543" y="67472"/>
                    <a:pt x="5719" y="66604"/>
                    <a:pt x="6247" y="64693"/>
                  </a:cubicBezTo>
                  <a:cubicBezTo>
                    <a:pt x="10824" y="49752"/>
                    <a:pt x="18571" y="43498"/>
                    <a:pt x="25085" y="43498"/>
                  </a:cubicBezTo>
                  <a:cubicBezTo>
                    <a:pt x="27902" y="43498"/>
                    <a:pt x="29486" y="44888"/>
                    <a:pt x="29486" y="49578"/>
                  </a:cubicBezTo>
                  <a:cubicBezTo>
                    <a:pt x="29486" y="53574"/>
                    <a:pt x="28430" y="56180"/>
                    <a:pt x="24029" y="66951"/>
                  </a:cubicBezTo>
                  <a:lnTo>
                    <a:pt x="12937" y="9492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F8611902-CA45-644F-ADAC-E9D7C0183F72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6077636" y="6415180"/>
              <a:ext cx="77288" cy="150623"/>
            </a:xfrm>
            <a:custGeom>
              <a:avLst/>
              <a:gdLst>
                <a:gd name="connsiteX0" fmla="*/ 77376 w 77288"/>
                <a:gd name="connsiteY0" fmla="*/ 6667 h 150623"/>
                <a:gd name="connsiteX1" fmla="*/ 70334 w 77288"/>
                <a:gd name="connsiteY1" fmla="*/ 65 h 150623"/>
                <a:gd name="connsiteX2" fmla="*/ 60475 w 77288"/>
                <a:gd name="connsiteY2" fmla="*/ 9620 h 150623"/>
                <a:gd name="connsiteX3" fmla="*/ 67517 w 77288"/>
                <a:gd name="connsiteY3" fmla="*/ 16222 h 150623"/>
                <a:gd name="connsiteX4" fmla="*/ 77376 w 77288"/>
                <a:gd name="connsiteY4" fmla="*/ 6667 h 150623"/>
                <a:gd name="connsiteX5" fmla="*/ 40052 w 77288"/>
                <a:gd name="connsiteY5" fmla="*/ 123761 h 150623"/>
                <a:gd name="connsiteX6" fmla="*/ 17341 w 77288"/>
                <a:gd name="connsiteY6" fmla="*/ 145824 h 150623"/>
                <a:gd name="connsiteX7" fmla="*/ 11003 w 77288"/>
                <a:gd name="connsiteY7" fmla="*/ 144782 h 150623"/>
                <a:gd name="connsiteX8" fmla="*/ 16989 w 77288"/>
                <a:gd name="connsiteY8" fmla="*/ 135922 h 150623"/>
                <a:gd name="connsiteX9" fmla="*/ 10123 w 77288"/>
                <a:gd name="connsiteY9" fmla="*/ 129494 h 150623"/>
                <a:gd name="connsiteX10" fmla="*/ 88 w 77288"/>
                <a:gd name="connsiteY10" fmla="*/ 139744 h 150623"/>
                <a:gd name="connsiteX11" fmla="*/ 17517 w 77288"/>
                <a:gd name="connsiteY11" fmla="*/ 150689 h 150623"/>
                <a:gd name="connsiteX12" fmla="*/ 54137 w 77288"/>
                <a:gd name="connsiteY12" fmla="*/ 123239 h 150623"/>
                <a:gd name="connsiteX13" fmla="*/ 69982 w 77288"/>
                <a:gd name="connsiteY13" fmla="*/ 61044 h 150623"/>
                <a:gd name="connsiteX14" fmla="*/ 70862 w 77288"/>
                <a:gd name="connsiteY14" fmla="*/ 54964 h 150623"/>
                <a:gd name="connsiteX15" fmla="*/ 52024 w 77288"/>
                <a:gd name="connsiteY15" fmla="*/ 38633 h 150623"/>
                <a:gd name="connsiteX16" fmla="*/ 21214 w 77288"/>
                <a:gd name="connsiteY16" fmla="*/ 65214 h 150623"/>
                <a:gd name="connsiteX17" fmla="*/ 24207 w 77288"/>
                <a:gd name="connsiteY17" fmla="*/ 67472 h 150623"/>
                <a:gd name="connsiteX18" fmla="*/ 27729 w 77288"/>
                <a:gd name="connsiteY18" fmla="*/ 64345 h 150623"/>
                <a:gd name="connsiteX19" fmla="*/ 51496 w 77288"/>
                <a:gd name="connsiteY19" fmla="*/ 43498 h 150623"/>
                <a:gd name="connsiteX20" fmla="*/ 57482 w 77288"/>
                <a:gd name="connsiteY20" fmla="*/ 52010 h 150623"/>
                <a:gd name="connsiteX21" fmla="*/ 56954 w 77288"/>
                <a:gd name="connsiteY21" fmla="*/ 57222 h 150623"/>
                <a:gd name="connsiteX22" fmla="*/ 40052 w 77288"/>
                <a:gd name="connsiteY22" fmla="*/ 123761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288" h="150623">
                  <a:moveTo>
                    <a:pt x="77376" y="6667"/>
                  </a:moveTo>
                  <a:cubicBezTo>
                    <a:pt x="77376" y="3714"/>
                    <a:pt x="75088" y="65"/>
                    <a:pt x="70334" y="65"/>
                  </a:cubicBezTo>
                  <a:cubicBezTo>
                    <a:pt x="65228" y="65"/>
                    <a:pt x="60475" y="4930"/>
                    <a:pt x="60475" y="9620"/>
                  </a:cubicBezTo>
                  <a:cubicBezTo>
                    <a:pt x="60475" y="12400"/>
                    <a:pt x="62588" y="16222"/>
                    <a:pt x="67517" y="16222"/>
                  </a:cubicBezTo>
                  <a:cubicBezTo>
                    <a:pt x="72271" y="16222"/>
                    <a:pt x="77376" y="11705"/>
                    <a:pt x="77376" y="6667"/>
                  </a:cubicBezTo>
                  <a:close/>
                  <a:moveTo>
                    <a:pt x="40052" y="123761"/>
                  </a:moveTo>
                  <a:cubicBezTo>
                    <a:pt x="37059" y="135748"/>
                    <a:pt x="27729" y="145824"/>
                    <a:pt x="17341" y="145824"/>
                  </a:cubicBezTo>
                  <a:cubicBezTo>
                    <a:pt x="15053" y="145824"/>
                    <a:pt x="12940" y="145477"/>
                    <a:pt x="11003" y="144782"/>
                  </a:cubicBezTo>
                  <a:cubicBezTo>
                    <a:pt x="15581" y="142697"/>
                    <a:pt x="16989" y="138528"/>
                    <a:pt x="16989" y="135922"/>
                  </a:cubicBezTo>
                  <a:cubicBezTo>
                    <a:pt x="16989" y="131752"/>
                    <a:pt x="13644" y="129494"/>
                    <a:pt x="10123" y="129494"/>
                  </a:cubicBezTo>
                  <a:cubicBezTo>
                    <a:pt x="4665" y="129494"/>
                    <a:pt x="88" y="134184"/>
                    <a:pt x="88" y="139744"/>
                  </a:cubicBezTo>
                  <a:cubicBezTo>
                    <a:pt x="88" y="146345"/>
                    <a:pt x="6954" y="150689"/>
                    <a:pt x="17517" y="150689"/>
                  </a:cubicBezTo>
                  <a:cubicBezTo>
                    <a:pt x="28081" y="150689"/>
                    <a:pt x="48679" y="144434"/>
                    <a:pt x="54137" y="123239"/>
                  </a:cubicBezTo>
                  <a:lnTo>
                    <a:pt x="69982" y="61044"/>
                  </a:lnTo>
                  <a:cubicBezTo>
                    <a:pt x="70510" y="59133"/>
                    <a:pt x="70862" y="57570"/>
                    <a:pt x="70862" y="54964"/>
                  </a:cubicBezTo>
                  <a:cubicBezTo>
                    <a:pt x="70862" y="45409"/>
                    <a:pt x="62588" y="38633"/>
                    <a:pt x="52024" y="38633"/>
                  </a:cubicBezTo>
                  <a:cubicBezTo>
                    <a:pt x="32482" y="38633"/>
                    <a:pt x="21214" y="62782"/>
                    <a:pt x="21214" y="65214"/>
                  </a:cubicBezTo>
                  <a:cubicBezTo>
                    <a:pt x="21214" y="67472"/>
                    <a:pt x="23679" y="67472"/>
                    <a:pt x="24207" y="67472"/>
                  </a:cubicBezTo>
                  <a:cubicBezTo>
                    <a:pt x="26320" y="67472"/>
                    <a:pt x="26496" y="66951"/>
                    <a:pt x="27729" y="64345"/>
                  </a:cubicBezTo>
                  <a:cubicBezTo>
                    <a:pt x="32130" y="54269"/>
                    <a:pt x="41285" y="43498"/>
                    <a:pt x="51496" y="43498"/>
                  </a:cubicBezTo>
                  <a:cubicBezTo>
                    <a:pt x="55897" y="43498"/>
                    <a:pt x="57482" y="46451"/>
                    <a:pt x="57482" y="52010"/>
                  </a:cubicBezTo>
                  <a:cubicBezTo>
                    <a:pt x="57482" y="53921"/>
                    <a:pt x="57130" y="56354"/>
                    <a:pt x="56954" y="57222"/>
                  </a:cubicBezTo>
                  <a:lnTo>
                    <a:pt x="40052" y="12376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BEA9B632-B3A1-E823-010B-73823E50D33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6435225" y="6374678"/>
              <a:ext cx="167252" cy="58075"/>
            </a:xfrm>
            <a:custGeom>
              <a:avLst/>
              <a:gdLst>
                <a:gd name="connsiteX0" fmla="*/ 158803 w 167252"/>
                <a:gd name="connsiteY0" fmla="*/ 9990 h 58075"/>
                <a:gd name="connsiteX1" fmla="*/ 167354 w 167252"/>
                <a:gd name="connsiteY1" fmla="*/ 5026 h 58075"/>
                <a:gd name="connsiteX2" fmla="*/ 159055 w 167252"/>
                <a:gd name="connsiteY2" fmla="*/ 63 h 58075"/>
                <a:gd name="connsiteX3" fmla="*/ 8401 w 167252"/>
                <a:gd name="connsiteY3" fmla="*/ 63 h 58075"/>
                <a:gd name="connsiteX4" fmla="*/ 101 w 167252"/>
                <a:gd name="connsiteY4" fmla="*/ 5026 h 58075"/>
                <a:gd name="connsiteX5" fmla="*/ 8653 w 167252"/>
                <a:gd name="connsiteY5" fmla="*/ 9990 h 58075"/>
                <a:gd name="connsiteX6" fmla="*/ 158803 w 167252"/>
                <a:gd name="connsiteY6" fmla="*/ 9990 h 58075"/>
                <a:gd name="connsiteX7" fmla="*/ 159055 w 167252"/>
                <a:gd name="connsiteY7" fmla="*/ 58138 h 58075"/>
                <a:gd name="connsiteX8" fmla="*/ 167354 w 167252"/>
                <a:gd name="connsiteY8" fmla="*/ 53174 h 58075"/>
                <a:gd name="connsiteX9" fmla="*/ 158803 w 167252"/>
                <a:gd name="connsiteY9" fmla="*/ 48211 h 58075"/>
                <a:gd name="connsiteX10" fmla="*/ 8653 w 167252"/>
                <a:gd name="connsiteY10" fmla="*/ 48211 h 58075"/>
                <a:gd name="connsiteX11" fmla="*/ 101 w 167252"/>
                <a:gd name="connsiteY11" fmla="*/ 53174 h 58075"/>
                <a:gd name="connsiteX12" fmla="*/ 8401 w 167252"/>
                <a:gd name="connsiteY12" fmla="*/ 58138 h 58075"/>
                <a:gd name="connsiteX13" fmla="*/ 159055 w 167252"/>
                <a:gd name="connsiteY13" fmla="*/ 58138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52" h="58075">
                  <a:moveTo>
                    <a:pt x="158803" y="9990"/>
                  </a:moveTo>
                  <a:cubicBezTo>
                    <a:pt x="162576" y="9990"/>
                    <a:pt x="167354" y="9990"/>
                    <a:pt x="167354" y="5026"/>
                  </a:cubicBezTo>
                  <a:cubicBezTo>
                    <a:pt x="167354" y="63"/>
                    <a:pt x="162576" y="63"/>
                    <a:pt x="159055" y="63"/>
                  </a:cubicBezTo>
                  <a:lnTo>
                    <a:pt x="8401" y="63"/>
                  </a:lnTo>
                  <a:cubicBezTo>
                    <a:pt x="4880" y="63"/>
                    <a:pt x="101" y="63"/>
                    <a:pt x="101" y="5026"/>
                  </a:cubicBezTo>
                  <a:cubicBezTo>
                    <a:pt x="101" y="9990"/>
                    <a:pt x="4880" y="9990"/>
                    <a:pt x="8653" y="9990"/>
                  </a:cubicBezTo>
                  <a:lnTo>
                    <a:pt x="158803" y="9990"/>
                  </a:lnTo>
                  <a:close/>
                  <a:moveTo>
                    <a:pt x="159055" y="58138"/>
                  </a:moveTo>
                  <a:cubicBezTo>
                    <a:pt x="162576" y="58138"/>
                    <a:pt x="167354" y="58138"/>
                    <a:pt x="167354" y="53174"/>
                  </a:cubicBezTo>
                  <a:cubicBezTo>
                    <a:pt x="167354" y="48211"/>
                    <a:pt x="162576" y="48211"/>
                    <a:pt x="158803" y="48211"/>
                  </a:cubicBezTo>
                  <a:lnTo>
                    <a:pt x="8653" y="48211"/>
                  </a:lnTo>
                  <a:cubicBezTo>
                    <a:pt x="4880" y="48211"/>
                    <a:pt x="101" y="48211"/>
                    <a:pt x="101" y="53174"/>
                  </a:cubicBezTo>
                  <a:cubicBezTo>
                    <a:pt x="101" y="58138"/>
                    <a:pt x="4880" y="58138"/>
                    <a:pt x="8401" y="58138"/>
                  </a:cubicBezTo>
                  <a:lnTo>
                    <a:pt x="159055" y="5813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AB7AEEDE-9958-EF49-ADED-9FB46950DC17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6690644" y="6295756"/>
              <a:ext cx="172786" cy="170006"/>
            </a:xfrm>
            <a:custGeom>
              <a:avLst/>
              <a:gdLst>
                <a:gd name="connsiteX0" fmla="*/ 63492 w 172786"/>
                <a:gd name="connsiteY0" fmla="*/ 92139 h 170006"/>
                <a:gd name="connsiteX1" fmla="*/ 72546 w 172786"/>
                <a:gd name="connsiteY1" fmla="*/ 92139 h 170006"/>
                <a:gd name="connsiteX2" fmla="*/ 110272 w 172786"/>
                <a:gd name="connsiteY2" fmla="*/ 149718 h 170006"/>
                <a:gd name="connsiteX3" fmla="*/ 121590 w 172786"/>
                <a:gd name="connsiteY3" fmla="*/ 167091 h 170006"/>
                <a:gd name="connsiteX4" fmla="*/ 129890 w 172786"/>
                <a:gd name="connsiteY4" fmla="*/ 170069 h 170006"/>
                <a:gd name="connsiteX5" fmla="*/ 164598 w 172786"/>
                <a:gd name="connsiteY5" fmla="*/ 170069 h 170006"/>
                <a:gd name="connsiteX6" fmla="*/ 172898 w 172786"/>
                <a:gd name="connsiteY6" fmla="*/ 165602 h 170006"/>
                <a:gd name="connsiteX7" fmla="*/ 169125 w 172786"/>
                <a:gd name="connsiteY7" fmla="*/ 161383 h 170006"/>
                <a:gd name="connsiteX8" fmla="*/ 141459 w 172786"/>
                <a:gd name="connsiteY8" fmla="*/ 135075 h 170006"/>
                <a:gd name="connsiteX9" fmla="*/ 110272 w 172786"/>
                <a:gd name="connsiteY9" fmla="*/ 89409 h 170006"/>
                <a:gd name="connsiteX10" fmla="*/ 154286 w 172786"/>
                <a:gd name="connsiteY10" fmla="*/ 46473 h 170006"/>
                <a:gd name="connsiteX11" fmla="*/ 87637 w 172786"/>
                <a:gd name="connsiteY11" fmla="*/ 63 h 170006"/>
                <a:gd name="connsiteX12" fmla="*/ 8663 w 172786"/>
                <a:gd name="connsiteY12" fmla="*/ 63 h 170006"/>
                <a:gd name="connsiteX13" fmla="*/ 112 w 172786"/>
                <a:gd name="connsiteY13" fmla="*/ 4530 h 170006"/>
                <a:gd name="connsiteX14" fmla="*/ 6903 w 172786"/>
                <a:gd name="connsiteY14" fmla="*/ 8749 h 170006"/>
                <a:gd name="connsiteX15" fmla="*/ 22496 w 172786"/>
                <a:gd name="connsiteY15" fmla="*/ 22896 h 170006"/>
                <a:gd name="connsiteX16" fmla="*/ 22496 w 172786"/>
                <a:gd name="connsiteY16" fmla="*/ 147236 h 170006"/>
                <a:gd name="connsiteX17" fmla="*/ 6903 w 172786"/>
                <a:gd name="connsiteY17" fmla="*/ 161383 h 170006"/>
                <a:gd name="connsiteX18" fmla="*/ 112 w 172786"/>
                <a:gd name="connsiteY18" fmla="*/ 165602 h 170006"/>
                <a:gd name="connsiteX19" fmla="*/ 8663 w 172786"/>
                <a:gd name="connsiteY19" fmla="*/ 170069 h 170006"/>
                <a:gd name="connsiteX20" fmla="*/ 77576 w 172786"/>
                <a:gd name="connsiteY20" fmla="*/ 170069 h 170006"/>
                <a:gd name="connsiteX21" fmla="*/ 85876 w 172786"/>
                <a:gd name="connsiteY21" fmla="*/ 165602 h 170006"/>
                <a:gd name="connsiteX22" fmla="*/ 78834 w 172786"/>
                <a:gd name="connsiteY22" fmla="*/ 161383 h 170006"/>
                <a:gd name="connsiteX23" fmla="*/ 63492 w 172786"/>
                <a:gd name="connsiteY23" fmla="*/ 147236 h 170006"/>
                <a:gd name="connsiteX24" fmla="*/ 63492 w 172786"/>
                <a:gd name="connsiteY24" fmla="*/ 92139 h 170006"/>
                <a:gd name="connsiteX25" fmla="*/ 112033 w 172786"/>
                <a:gd name="connsiteY25" fmla="*/ 79978 h 170006"/>
                <a:gd name="connsiteX26" fmla="*/ 119830 w 172786"/>
                <a:gd name="connsiteY26" fmla="*/ 46721 h 170006"/>
                <a:gd name="connsiteX27" fmla="*/ 110272 w 172786"/>
                <a:gd name="connsiteY27" fmla="*/ 11479 h 170006"/>
                <a:gd name="connsiteX28" fmla="*/ 145484 w 172786"/>
                <a:gd name="connsiteY28" fmla="*/ 46473 h 170006"/>
                <a:gd name="connsiteX29" fmla="*/ 112033 w 172786"/>
                <a:gd name="connsiteY29" fmla="*/ 79978 h 170006"/>
                <a:gd name="connsiteX30" fmla="*/ 63492 w 172786"/>
                <a:gd name="connsiteY30" fmla="*/ 22151 h 170006"/>
                <a:gd name="connsiteX31" fmla="*/ 79085 w 172786"/>
                <a:gd name="connsiteY31" fmla="*/ 8749 h 170006"/>
                <a:gd name="connsiteX32" fmla="*/ 111027 w 172786"/>
                <a:gd name="connsiteY32" fmla="*/ 46721 h 170006"/>
                <a:gd name="connsiteX33" fmla="*/ 63492 w 172786"/>
                <a:gd name="connsiteY33" fmla="*/ 83453 h 170006"/>
                <a:gd name="connsiteX34" fmla="*/ 63492 w 172786"/>
                <a:gd name="connsiteY34" fmla="*/ 22151 h 170006"/>
                <a:gd name="connsiteX35" fmla="*/ 29287 w 172786"/>
                <a:gd name="connsiteY35" fmla="*/ 161383 h 170006"/>
                <a:gd name="connsiteX36" fmla="*/ 31299 w 172786"/>
                <a:gd name="connsiteY36" fmla="*/ 147733 h 170006"/>
                <a:gd name="connsiteX37" fmla="*/ 31299 w 172786"/>
                <a:gd name="connsiteY37" fmla="*/ 22399 h 170006"/>
                <a:gd name="connsiteX38" fmla="*/ 29287 w 172786"/>
                <a:gd name="connsiteY38" fmla="*/ 8749 h 170006"/>
                <a:gd name="connsiteX39" fmla="*/ 57959 w 172786"/>
                <a:gd name="connsiteY39" fmla="*/ 8749 h 170006"/>
                <a:gd name="connsiteX40" fmla="*/ 54689 w 172786"/>
                <a:gd name="connsiteY40" fmla="*/ 21407 h 170006"/>
                <a:gd name="connsiteX41" fmla="*/ 54689 w 172786"/>
                <a:gd name="connsiteY41" fmla="*/ 147733 h 170006"/>
                <a:gd name="connsiteX42" fmla="*/ 56701 w 172786"/>
                <a:gd name="connsiteY42" fmla="*/ 161383 h 170006"/>
                <a:gd name="connsiteX43" fmla="*/ 29287 w 172786"/>
                <a:gd name="connsiteY43" fmla="*/ 161383 h 170006"/>
                <a:gd name="connsiteX44" fmla="*/ 82858 w 172786"/>
                <a:gd name="connsiteY44" fmla="*/ 92139 h 170006"/>
                <a:gd name="connsiteX45" fmla="*/ 87637 w 172786"/>
                <a:gd name="connsiteY45" fmla="*/ 91643 h 170006"/>
                <a:gd name="connsiteX46" fmla="*/ 100715 w 172786"/>
                <a:gd name="connsiteY46" fmla="*/ 90650 h 170006"/>
                <a:gd name="connsiteX47" fmla="*/ 152526 w 172786"/>
                <a:gd name="connsiteY47" fmla="*/ 161383 h 170006"/>
                <a:gd name="connsiteX48" fmla="*/ 128130 w 172786"/>
                <a:gd name="connsiteY48" fmla="*/ 161383 h 170006"/>
                <a:gd name="connsiteX49" fmla="*/ 82858 w 172786"/>
                <a:gd name="connsiteY49" fmla="*/ 92139 h 17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2786" h="170006">
                  <a:moveTo>
                    <a:pt x="63492" y="92139"/>
                  </a:moveTo>
                  <a:lnTo>
                    <a:pt x="72546" y="92139"/>
                  </a:lnTo>
                  <a:lnTo>
                    <a:pt x="110272" y="149718"/>
                  </a:lnTo>
                  <a:cubicBezTo>
                    <a:pt x="112788" y="153689"/>
                    <a:pt x="118824" y="163368"/>
                    <a:pt x="121590" y="167091"/>
                  </a:cubicBezTo>
                  <a:cubicBezTo>
                    <a:pt x="123351" y="170069"/>
                    <a:pt x="124105" y="170069"/>
                    <a:pt x="129890" y="170069"/>
                  </a:cubicBezTo>
                  <a:lnTo>
                    <a:pt x="164598" y="170069"/>
                  </a:lnTo>
                  <a:cubicBezTo>
                    <a:pt x="169125" y="170069"/>
                    <a:pt x="172898" y="170069"/>
                    <a:pt x="172898" y="165602"/>
                  </a:cubicBezTo>
                  <a:cubicBezTo>
                    <a:pt x="172898" y="163616"/>
                    <a:pt x="171389" y="161879"/>
                    <a:pt x="169125" y="161383"/>
                  </a:cubicBezTo>
                  <a:cubicBezTo>
                    <a:pt x="159820" y="159397"/>
                    <a:pt x="147496" y="143017"/>
                    <a:pt x="141459" y="135075"/>
                  </a:cubicBezTo>
                  <a:cubicBezTo>
                    <a:pt x="139699" y="132593"/>
                    <a:pt x="127124" y="116213"/>
                    <a:pt x="110272" y="89409"/>
                  </a:cubicBezTo>
                  <a:cubicBezTo>
                    <a:pt x="132657" y="85438"/>
                    <a:pt x="154286" y="76007"/>
                    <a:pt x="154286" y="46473"/>
                  </a:cubicBezTo>
                  <a:cubicBezTo>
                    <a:pt x="154286" y="11976"/>
                    <a:pt x="117315" y="63"/>
                    <a:pt x="87637" y="63"/>
                  </a:cubicBezTo>
                  <a:lnTo>
                    <a:pt x="8663" y="63"/>
                  </a:lnTo>
                  <a:cubicBezTo>
                    <a:pt x="4136" y="63"/>
                    <a:pt x="112" y="63"/>
                    <a:pt x="112" y="4530"/>
                  </a:cubicBezTo>
                  <a:cubicBezTo>
                    <a:pt x="112" y="8749"/>
                    <a:pt x="4891" y="8749"/>
                    <a:pt x="6903" y="8749"/>
                  </a:cubicBezTo>
                  <a:cubicBezTo>
                    <a:pt x="21239" y="8749"/>
                    <a:pt x="22496" y="10486"/>
                    <a:pt x="22496" y="22896"/>
                  </a:cubicBezTo>
                  <a:lnTo>
                    <a:pt x="22496" y="147236"/>
                  </a:lnTo>
                  <a:cubicBezTo>
                    <a:pt x="22496" y="159646"/>
                    <a:pt x="21239" y="161383"/>
                    <a:pt x="6903" y="161383"/>
                  </a:cubicBezTo>
                  <a:cubicBezTo>
                    <a:pt x="4891" y="161383"/>
                    <a:pt x="112" y="161383"/>
                    <a:pt x="112" y="165602"/>
                  </a:cubicBezTo>
                  <a:cubicBezTo>
                    <a:pt x="112" y="170069"/>
                    <a:pt x="4136" y="170069"/>
                    <a:pt x="8663" y="170069"/>
                  </a:cubicBezTo>
                  <a:lnTo>
                    <a:pt x="77576" y="170069"/>
                  </a:lnTo>
                  <a:cubicBezTo>
                    <a:pt x="82104" y="170069"/>
                    <a:pt x="85876" y="170069"/>
                    <a:pt x="85876" y="165602"/>
                  </a:cubicBezTo>
                  <a:cubicBezTo>
                    <a:pt x="85876" y="161383"/>
                    <a:pt x="81601" y="161383"/>
                    <a:pt x="78834" y="161383"/>
                  </a:cubicBezTo>
                  <a:cubicBezTo>
                    <a:pt x="64498" y="161383"/>
                    <a:pt x="63492" y="159397"/>
                    <a:pt x="63492" y="147236"/>
                  </a:cubicBezTo>
                  <a:lnTo>
                    <a:pt x="63492" y="92139"/>
                  </a:lnTo>
                  <a:close/>
                  <a:moveTo>
                    <a:pt x="112033" y="79978"/>
                  </a:moveTo>
                  <a:cubicBezTo>
                    <a:pt x="119075" y="70795"/>
                    <a:pt x="119830" y="57642"/>
                    <a:pt x="119830" y="46721"/>
                  </a:cubicBezTo>
                  <a:cubicBezTo>
                    <a:pt x="119830" y="34809"/>
                    <a:pt x="118321" y="21655"/>
                    <a:pt x="110272" y="11479"/>
                  </a:cubicBezTo>
                  <a:cubicBezTo>
                    <a:pt x="120584" y="13713"/>
                    <a:pt x="145484" y="21407"/>
                    <a:pt x="145484" y="46473"/>
                  </a:cubicBezTo>
                  <a:cubicBezTo>
                    <a:pt x="145484" y="62605"/>
                    <a:pt x="137938" y="75263"/>
                    <a:pt x="112033" y="79978"/>
                  </a:cubicBezTo>
                  <a:close/>
                  <a:moveTo>
                    <a:pt x="63492" y="22151"/>
                  </a:moveTo>
                  <a:cubicBezTo>
                    <a:pt x="63492" y="16939"/>
                    <a:pt x="63492" y="8749"/>
                    <a:pt x="79085" y="8749"/>
                  </a:cubicBezTo>
                  <a:cubicBezTo>
                    <a:pt x="100464" y="8749"/>
                    <a:pt x="111027" y="17436"/>
                    <a:pt x="111027" y="46721"/>
                  </a:cubicBezTo>
                  <a:cubicBezTo>
                    <a:pt x="111027" y="78737"/>
                    <a:pt x="103230" y="83453"/>
                    <a:pt x="63492" y="83453"/>
                  </a:cubicBezTo>
                  <a:lnTo>
                    <a:pt x="63492" y="22151"/>
                  </a:lnTo>
                  <a:close/>
                  <a:moveTo>
                    <a:pt x="29287" y="161383"/>
                  </a:moveTo>
                  <a:cubicBezTo>
                    <a:pt x="31299" y="156915"/>
                    <a:pt x="31299" y="149966"/>
                    <a:pt x="31299" y="147733"/>
                  </a:cubicBezTo>
                  <a:lnTo>
                    <a:pt x="31299" y="22399"/>
                  </a:lnTo>
                  <a:cubicBezTo>
                    <a:pt x="31299" y="19918"/>
                    <a:pt x="31299" y="13217"/>
                    <a:pt x="29287" y="8749"/>
                  </a:cubicBezTo>
                  <a:lnTo>
                    <a:pt x="57959" y="8749"/>
                  </a:lnTo>
                  <a:cubicBezTo>
                    <a:pt x="54689" y="12720"/>
                    <a:pt x="54689" y="17684"/>
                    <a:pt x="54689" y="21407"/>
                  </a:cubicBezTo>
                  <a:lnTo>
                    <a:pt x="54689" y="147733"/>
                  </a:lnTo>
                  <a:cubicBezTo>
                    <a:pt x="54689" y="150215"/>
                    <a:pt x="54689" y="156915"/>
                    <a:pt x="56701" y="161383"/>
                  </a:cubicBezTo>
                  <a:lnTo>
                    <a:pt x="29287" y="161383"/>
                  </a:lnTo>
                  <a:close/>
                  <a:moveTo>
                    <a:pt x="82858" y="92139"/>
                  </a:moveTo>
                  <a:cubicBezTo>
                    <a:pt x="84619" y="91891"/>
                    <a:pt x="85625" y="91643"/>
                    <a:pt x="87637" y="91643"/>
                  </a:cubicBezTo>
                  <a:cubicBezTo>
                    <a:pt x="91409" y="91643"/>
                    <a:pt x="96943" y="91147"/>
                    <a:pt x="100715" y="90650"/>
                  </a:cubicBezTo>
                  <a:cubicBezTo>
                    <a:pt x="104488" y="96607"/>
                    <a:pt x="131651" y="140783"/>
                    <a:pt x="152526" y="161383"/>
                  </a:cubicBezTo>
                  <a:lnTo>
                    <a:pt x="128130" y="161383"/>
                  </a:lnTo>
                  <a:lnTo>
                    <a:pt x="82858" y="92139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15428F97-64DB-E275-F7C4-30FF5E0111E6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6893165" y="6279624"/>
              <a:ext cx="58349" cy="248184"/>
            </a:xfrm>
            <a:custGeom>
              <a:avLst/>
              <a:gdLst>
                <a:gd name="connsiteX0" fmla="*/ 58469 w 58349"/>
                <a:gd name="connsiteY0" fmla="*/ 245766 h 248184"/>
                <a:gd name="connsiteX1" fmla="*/ 54193 w 58349"/>
                <a:gd name="connsiteY1" fmla="*/ 240306 h 248184"/>
                <a:gd name="connsiteX2" fmla="*/ 14707 w 58349"/>
                <a:gd name="connsiteY2" fmla="*/ 124155 h 248184"/>
                <a:gd name="connsiteX3" fmla="*/ 55199 w 58349"/>
                <a:gd name="connsiteY3" fmla="*/ 6764 h 248184"/>
                <a:gd name="connsiteX4" fmla="*/ 58469 w 58349"/>
                <a:gd name="connsiteY4" fmla="*/ 2545 h 248184"/>
                <a:gd name="connsiteX5" fmla="*/ 55954 w 58349"/>
                <a:gd name="connsiteY5" fmla="*/ 63 h 248184"/>
                <a:gd name="connsiteX6" fmla="*/ 15964 w 58349"/>
                <a:gd name="connsiteY6" fmla="*/ 48459 h 248184"/>
                <a:gd name="connsiteX7" fmla="*/ 119 w 58349"/>
                <a:gd name="connsiteY7" fmla="*/ 124155 h 248184"/>
                <a:gd name="connsiteX8" fmla="*/ 16719 w 58349"/>
                <a:gd name="connsiteY8" fmla="*/ 201589 h 248184"/>
                <a:gd name="connsiteX9" fmla="*/ 55954 w 58349"/>
                <a:gd name="connsiteY9" fmla="*/ 248247 h 248184"/>
                <a:gd name="connsiteX10" fmla="*/ 58469 w 58349"/>
                <a:gd name="connsiteY10" fmla="*/ 245766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469" y="245766"/>
                  </a:moveTo>
                  <a:cubicBezTo>
                    <a:pt x="58469" y="245021"/>
                    <a:pt x="58469" y="244525"/>
                    <a:pt x="54193" y="240306"/>
                  </a:cubicBezTo>
                  <a:cubicBezTo>
                    <a:pt x="22755" y="209034"/>
                    <a:pt x="14707" y="162127"/>
                    <a:pt x="14707" y="124155"/>
                  </a:cubicBezTo>
                  <a:cubicBezTo>
                    <a:pt x="14707" y="80971"/>
                    <a:pt x="24264" y="37787"/>
                    <a:pt x="55199" y="6764"/>
                  </a:cubicBezTo>
                  <a:cubicBezTo>
                    <a:pt x="58469" y="3786"/>
                    <a:pt x="58469" y="3289"/>
                    <a:pt x="58469" y="2545"/>
                  </a:cubicBezTo>
                  <a:cubicBezTo>
                    <a:pt x="58469" y="807"/>
                    <a:pt x="57463" y="63"/>
                    <a:pt x="55954" y="63"/>
                  </a:cubicBezTo>
                  <a:cubicBezTo>
                    <a:pt x="53439" y="63"/>
                    <a:pt x="30803" y="16939"/>
                    <a:pt x="15964" y="48459"/>
                  </a:cubicBezTo>
                  <a:cubicBezTo>
                    <a:pt x="3137" y="75759"/>
                    <a:pt x="119" y="103308"/>
                    <a:pt x="119" y="124155"/>
                  </a:cubicBezTo>
                  <a:cubicBezTo>
                    <a:pt x="119" y="143514"/>
                    <a:pt x="2886" y="173544"/>
                    <a:pt x="16719" y="201589"/>
                  </a:cubicBezTo>
                  <a:cubicBezTo>
                    <a:pt x="31809" y="232115"/>
                    <a:pt x="53439" y="248247"/>
                    <a:pt x="55954" y="248247"/>
                  </a:cubicBezTo>
                  <a:cubicBezTo>
                    <a:pt x="57463" y="248247"/>
                    <a:pt x="58469" y="247503"/>
                    <a:pt x="58469" y="245766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8B9C34EB-CA9D-8F14-04DC-0177E0EA8BCE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6976638" y="6296252"/>
              <a:ext cx="252011" cy="169510"/>
            </a:xfrm>
            <a:custGeom>
              <a:avLst/>
              <a:gdLst>
                <a:gd name="connsiteX0" fmla="*/ 222456 w 252011"/>
                <a:gd name="connsiteY0" fmla="*/ 19173 h 169510"/>
                <a:gd name="connsiteX1" fmla="*/ 244086 w 252011"/>
                <a:gd name="connsiteY1" fmla="*/ 7756 h 169510"/>
                <a:gd name="connsiteX2" fmla="*/ 252134 w 252011"/>
                <a:gd name="connsiteY2" fmla="*/ 2793 h 169510"/>
                <a:gd name="connsiteX3" fmla="*/ 245343 w 252011"/>
                <a:gd name="connsiteY3" fmla="*/ 63 h 169510"/>
                <a:gd name="connsiteX4" fmla="*/ 212144 w 252011"/>
                <a:gd name="connsiteY4" fmla="*/ 63 h 169510"/>
                <a:gd name="connsiteX5" fmla="*/ 202336 w 252011"/>
                <a:gd name="connsiteY5" fmla="*/ 4778 h 169510"/>
                <a:gd name="connsiteX6" fmla="*/ 110535 w 252011"/>
                <a:gd name="connsiteY6" fmla="*/ 146244 h 169510"/>
                <a:gd name="connsiteX7" fmla="*/ 90917 w 252011"/>
                <a:gd name="connsiteY7" fmla="*/ 5771 h 169510"/>
                <a:gd name="connsiteX8" fmla="*/ 83121 w 252011"/>
                <a:gd name="connsiteY8" fmla="*/ 63 h 169510"/>
                <a:gd name="connsiteX9" fmla="*/ 48664 w 252011"/>
                <a:gd name="connsiteY9" fmla="*/ 63 h 169510"/>
                <a:gd name="connsiteX10" fmla="*/ 41119 w 252011"/>
                <a:gd name="connsiteY10" fmla="*/ 4778 h 169510"/>
                <a:gd name="connsiteX11" fmla="*/ 48413 w 252011"/>
                <a:gd name="connsiteY11" fmla="*/ 7756 h 169510"/>
                <a:gd name="connsiteX12" fmla="*/ 59227 w 252011"/>
                <a:gd name="connsiteY12" fmla="*/ 8253 h 169510"/>
                <a:gd name="connsiteX13" fmla="*/ 64761 w 252011"/>
                <a:gd name="connsiteY13" fmla="*/ 12224 h 169510"/>
                <a:gd name="connsiteX14" fmla="*/ 63755 w 252011"/>
                <a:gd name="connsiteY14" fmla="*/ 16939 h 169510"/>
                <a:gd name="connsiteX15" fmla="*/ 31813 w 252011"/>
                <a:gd name="connsiteY15" fmla="*/ 143265 h 169510"/>
                <a:gd name="connsiteX16" fmla="*/ 4650 w 252011"/>
                <a:gd name="connsiteY16" fmla="*/ 161879 h 169510"/>
                <a:gd name="connsiteX17" fmla="*/ 123 w 252011"/>
                <a:gd name="connsiteY17" fmla="*/ 166595 h 169510"/>
                <a:gd name="connsiteX18" fmla="*/ 3644 w 252011"/>
                <a:gd name="connsiteY18" fmla="*/ 169573 h 169510"/>
                <a:gd name="connsiteX19" fmla="*/ 28795 w 252011"/>
                <a:gd name="connsiteY19" fmla="*/ 168828 h 169510"/>
                <a:gd name="connsiteX20" fmla="*/ 54700 w 252011"/>
                <a:gd name="connsiteY20" fmla="*/ 169573 h 169510"/>
                <a:gd name="connsiteX21" fmla="*/ 59227 w 252011"/>
                <a:gd name="connsiteY21" fmla="*/ 164609 h 169510"/>
                <a:gd name="connsiteX22" fmla="*/ 54700 w 252011"/>
                <a:gd name="connsiteY22" fmla="*/ 161879 h 169510"/>
                <a:gd name="connsiteX23" fmla="*/ 37598 w 252011"/>
                <a:gd name="connsiteY23" fmla="*/ 150959 h 169510"/>
                <a:gd name="connsiteX24" fmla="*/ 38604 w 252011"/>
                <a:gd name="connsiteY24" fmla="*/ 145251 h 169510"/>
                <a:gd name="connsiteX25" fmla="*/ 72809 w 252011"/>
                <a:gd name="connsiteY25" fmla="*/ 9990 h 169510"/>
                <a:gd name="connsiteX26" fmla="*/ 73060 w 252011"/>
                <a:gd name="connsiteY26" fmla="*/ 9990 h 169510"/>
                <a:gd name="connsiteX27" fmla="*/ 94690 w 252011"/>
                <a:gd name="connsiteY27" fmla="*/ 163865 h 169510"/>
                <a:gd name="connsiteX28" fmla="*/ 98463 w 252011"/>
                <a:gd name="connsiteY28" fmla="*/ 169573 h 169510"/>
                <a:gd name="connsiteX29" fmla="*/ 103996 w 252011"/>
                <a:gd name="connsiteY29" fmla="*/ 165106 h 169510"/>
                <a:gd name="connsiteX30" fmla="*/ 205605 w 252011"/>
                <a:gd name="connsiteY30" fmla="*/ 8005 h 169510"/>
                <a:gd name="connsiteX31" fmla="*/ 205857 w 252011"/>
                <a:gd name="connsiteY31" fmla="*/ 8005 h 169510"/>
                <a:gd name="connsiteX32" fmla="*/ 169891 w 252011"/>
                <a:gd name="connsiteY32" fmla="*/ 150215 h 169510"/>
                <a:gd name="connsiteX33" fmla="*/ 147004 w 252011"/>
                <a:gd name="connsiteY33" fmla="*/ 161879 h 169510"/>
                <a:gd name="connsiteX34" fmla="*/ 139961 w 252011"/>
                <a:gd name="connsiteY34" fmla="*/ 166595 h 169510"/>
                <a:gd name="connsiteX35" fmla="*/ 143734 w 252011"/>
                <a:gd name="connsiteY35" fmla="*/ 169573 h 169510"/>
                <a:gd name="connsiteX36" fmla="*/ 174921 w 252011"/>
                <a:gd name="connsiteY36" fmla="*/ 168828 h 169510"/>
                <a:gd name="connsiteX37" fmla="*/ 206360 w 252011"/>
                <a:gd name="connsiteY37" fmla="*/ 169573 h 169510"/>
                <a:gd name="connsiteX38" fmla="*/ 211138 w 252011"/>
                <a:gd name="connsiteY38" fmla="*/ 164609 h 169510"/>
                <a:gd name="connsiteX39" fmla="*/ 204096 w 252011"/>
                <a:gd name="connsiteY39" fmla="*/ 161879 h 169510"/>
                <a:gd name="connsiteX40" fmla="*/ 187748 w 252011"/>
                <a:gd name="connsiteY40" fmla="*/ 157412 h 169510"/>
                <a:gd name="connsiteX41" fmla="*/ 189006 w 252011"/>
                <a:gd name="connsiteY41" fmla="*/ 151455 h 169510"/>
                <a:gd name="connsiteX42" fmla="*/ 222456 w 252011"/>
                <a:gd name="connsiteY42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011" h="169510">
                  <a:moveTo>
                    <a:pt x="222456" y="19173"/>
                  </a:moveTo>
                  <a:cubicBezTo>
                    <a:pt x="224720" y="10238"/>
                    <a:pt x="225223" y="7756"/>
                    <a:pt x="244086" y="7756"/>
                  </a:cubicBezTo>
                  <a:cubicBezTo>
                    <a:pt x="249871" y="7756"/>
                    <a:pt x="252134" y="7756"/>
                    <a:pt x="252134" y="2793"/>
                  </a:cubicBezTo>
                  <a:cubicBezTo>
                    <a:pt x="252134" y="63"/>
                    <a:pt x="249619" y="63"/>
                    <a:pt x="245343" y="63"/>
                  </a:cubicBezTo>
                  <a:lnTo>
                    <a:pt x="212144" y="63"/>
                  </a:lnTo>
                  <a:cubicBezTo>
                    <a:pt x="205605" y="63"/>
                    <a:pt x="205354" y="63"/>
                    <a:pt x="202336" y="4778"/>
                  </a:cubicBezTo>
                  <a:lnTo>
                    <a:pt x="110535" y="146244"/>
                  </a:lnTo>
                  <a:lnTo>
                    <a:pt x="90917" y="5771"/>
                  </a:lnTo>
                  <a:cubicBezTo>
                    <a:pt x="90163" y="63"/>
                    <a:pt x="89660" y="63"/>
                    <a:pt x="83121" y="63"/>
                  </a:cubicBezTo>
                  <a:lnTo>
                    <a:pt x="48664" y="63"/>
                  </a:lnTo>
                  <a:cubicBezTo>
                    <a:pt x="43885" y="63"/>
                    <a:pt x="41119" y="63"/>
                    <a:pt x="41119" y="4778"/>
                  </a:cubicBezTo>
                  <a:cubicBezTo>
                    <a:pt x="41119" y="7756"/>
                    <a:pt x="43382" y="7756"/>
                    <a:pt x="48413" y="7756"/>
                  </a:cubicBezTo>
                  <a:cubicBezTo>
                    <a:pt x="51682" y="7756"/>
                    <a:pt x="56209" y="8005"/>
                    <a:pt x="59227" y="8253"/>
                  </a:cubicBezTo>
                  <a:cubicBezTo>
                    <a:pt x="63252" y="8749"/>
                    <a:pt x="64761" y="9494"/>
                    <a:pt x="64761" y="12224"/>
                  </a:cubicBezTo>
                  <a:cubicBezTo>
                    <a:pt x="64761" y="13217"/>
                    <a:pt x="64509" y="13961"/>
                    <a:pt x="63755" y="16939"/>
                  </a:cubicBezTo>
                  <a:lnTo>
                    <a:pt x="31813" y="143265"/>
                  </a:lnTo>
                  <a:cubicBezTo>
                    <a:pt x="29298" y="153193"/>
                    <a:pt x="25022" y="161135"/>
                    <a:pt x="4650" y="161879"/>
                  </a:cubicBezTo>
                  <a:cubicBezTo>
                    <a:pt x="3393" y="161879"/>
                    <a:pt x="123" y="162127"/>
                    <a:pt x="123" y="166595"/>
                  </a:cubicBezTo>
                  <a:cubicBezTo>
                    <a:pt x="123" y="168828"/>
                    <a:pt x="1632" y="169573"/>
                    <a:pt x="3644" y="169573"/>
                  </a:cubicBezTo>
                  <a:cubicBezTo>
                    <a:pt x="11692" y="169573"/>
                    <a:pt x="20495" y="168828"/>
                    <a:pt x="28795" y="168828"/>
                  </a:cubicBezTo>
                  <a:cubicBezTo>
                    <a:pt x="37346" y="168828"/>
                    <a:pt x="46400" y="169573"/>
                    <a:pt x="54700" y="169573"/>
                  </a:cubicBezTo>
                  <a:cubicBezTo>
                    <a:pt x="55958" y="169573"/>
                    <a:pt x="59227" y="169573"/>
                    <a:pt x="59227" y="164609"/>
                  </a:cubicBezTo>
                  <a:cubicBezTo>
                    <a:pt x="59227" y="161879"/>
                    <a:pt x="56461" y="161879"/>
                    <a:pt x="54700" y="161879"/>
                  </a:cubicBezTo>
                  <a:cubicBezTo>
                    <a:pt x="40364" y="161631"/>
                    <a:pt x="37598" y="156667"/>
                    <a:pt x="37598" y="150959"/>
                  </a:cubicBezTo>
                  <a:cubicBezTo>
                    <a:pt x="37598" y="149222"/>
                    <a:pt x="37849" y="147981"/>
                    <a:pt x="38604" y="145251"/>
                  </a:cubicBezTo>
                  <a:lnTo>
                    <a:pt x="72809" y="9990"/>
                  </a:lnTo>
                  <a:lnTo>
                    <a:pt x="73060" y="9990"/>
                  </a:lnTo>
                  <a:lnTo>
                    <a:pt x="94690" y="163865"/>
                  </a:lnTo>
                  <a:cubicBezTo>
                    <a:pt x="95193" y="166843"/>
                    <a:pt x="95445" y="169573"/>
                    <a:pt x="98463" y="169573"/>
                  </a:cubicBezTo>
                  <a:cubicBezTo>
                    <a:pt x="101229" y="169573"/>
                    <a:pt x="102738" y="166843"/>
                    <a:pt x="103996" y="165106"/>
                  </a:cubicBezTo>
                  <a:lnTo>
                    <a:pt x="205605" y="8005"/>
                  </a:lnTo>
                  <a:lnTo>
                    <a:pt x="205857" y="8005"/>
                  </a:lnTo>
                  <a:lnTo>
                    <a:pt x="169891" y="150215"/>
                  </a:lnTo>
                  <a:cubicBezTo>
                    <a:pt x="167376" y="159894"/>
                    <a:pt x="166873" y="161879"/>
                    <a:pt x="147004" y="161879"/>
                  </a:cubicBezTo>
                  <a:cubicBezTo>
                    <a:pt x="142728" y="161879"/>
                    <a:pt x="139961" y="161879"/>
                    <a:pt x="139961" y="166595"/>
                  </a:cubicBezTo>
                  <a:cubicBezTo>
                    <a:pt x="139961" y="169573"/>
                    <a:pt x="142980" y="169573"/>
                    <a:pt x="143734" y="169573"/>
                  </a:cubicBezTo>
                  <a:cubicBezTo>
                    <a:pt x="150776" y="169573"/>
                    <a:pt x="167879" y="168828"/>
                    <a:pt x="174921" y="168828"/>
                  </a:cubicBezTo>
                  <a:cubicBezTo>
                    <a:pt x="185233" y="168828"/>
                    <a:pt x="196048" y="169573"/>
                    <a:pt x="206360" y="169573"/>
                  </a:cubicBezTo>
                  <a:cubicBezTo>
                    <a:pt x="207869" y="169573"/>
                    <a:pt x="211138" y="169573"/>
                    <a:pt x="211138" y="164609"/>
                  </a:cubicBezTo>
                  <a:cubicBezTo>
                    <a:pt x="211138" y="161879"/>
                    <a:pt x="208875" y="161879"/>
                    <a:pt x="204096" y="161879"/>
                  </a:cubicBezTo>
                  <a:cubicBezTo>
                    <a:pt x="194790" y="161879"/>
                    <a:pt x="187748" y="161879"/>
                    <a:pt x="187748" y="157412"/>
                  </a:cubicBezTo>
                  <a:cubicBezTo>
                    <a:pt x="187748" y="156419"/>
                    <a:pt x="187748" y="155923"/>
                    <a:pt x="189006" y="151455"/>
                  </a:cubicBezTo>
                  <a:lnTo>
                    <a:pt x="222456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4C297614-F6E8-AA35-F58C-83232BC5A79A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251829" y="6279624"/>
              <a:ext cx="58349" cy="248184"/>
            </a:xfrm>
            <a:custGeom>
              <a:avLst/>
              <a:gdLst>
                <a:gd name="connsiteX0" fmla="*/ 58484 w 58349"/>
                <a:gd name="connsiteY0" fmla="*/ 124155 h 248184"/>
                <a:gd name="connsiteX1" fmla="*/ 41884 w 58349"/>
                <a:gd name="connsiteY1" fmla="*/ 46721 h 248184"/>
                <a:gd name="connsiteX2" fmla="*/ 2649 w 58349"/>
                <a:gd name="connsiteY2" fmla="*/ 63 h 248184"/>
                <a:gd name="connsiteX3" fmla="*/ 134 w 58349"/>
                <a:gd name="connsiteY3" fmla="*/ 2545 h 248184"/>
                <a:gd name="connsiteX4" fmla="*/ 4912 w 58349"/>
                <a:gd name="connsiteY4" fmla="*/ 8253 h 248184"/>
                <a:gd name="connsiteX5" fmla="*/ 43896 w 58349"/>
                <a:gd name="connsiteY5" fmla="*/ 124155 h 248184"/>
                <a:gd name="connsiteX6" fmla="*/ 3403 w 58349"/>
                <a:gd name="connsiteY6" fmla="*/ 241546 h 248184"/>
                <a:gd name="connsiteX7" fmla="*/ 134 w 58349"/>
                <a:gd name="connsiteY7" fmla="*/ 245766 h 248184"/>
                <a:gd name="connsiteX8" fmla="*/ 2649 w 58349"/>
                <a:gd name="connsiteY8" fmla="*/ 248247 h 248184"/>
                <a:gd name="connsiteX9" fmla="*/ 42639 w 58349"/>
                <a:gd name="connsiteY9" fmla="*/ 199851 h 248184"/>
                <a:gd name="connsiteX10" fmla="*/ 58484 w 58349"/>
                <a:gd name="connsiteY10" fmla="*/ 124155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484" y="124155"/>
                  </a:moveTo>
                  <a:cubicBezTo>
                    <a:pt x="58484" y="104797"/>
                    <a:pt x="55717" y="74766"/>
                    <a:pt x="41884" y="46721"/>
                  </a:cubicBezTo>
                  <a:cubicBezTo>
                    <a:pt x="26794" y="16195"/>
                    <a:pt x="5164" y="63"/>
                    <a:pt x="2649" y="63"/>
                  </a:cubicBezTo>
                  <a:cubicBezTo>
                    <a:pt x="1140" y="63"/>
                    <a:pt x="134" y="1055"/>
                    <a:pt x="134" y="2545"/>
                  </a:cubicBezTo>
                  <a:cubicBezTo>
                    <a:pt x="134" y="3289"/>
                    <a:pt x="134" y="3786"/>
                    <a:pt x="4912" y="8253"/>
                  </a:cubicBezTo>
                  <a:cubicBezTo>
                    <a:pt x="29560" y="32823"/>
                    <a:pt x="43896" y="72285"/>
                    <a:pt x="43896" y="124155"/>
                  </a:cubicBezTo>
                  <a:cubicBezTo>
                    <a:pt x="43896" y="166595"/>
                    <a:pt x="34590" y="210275"/>
                    <a:pt x="3403" y="241546"/>
                  </a:cubicBezTo>
                  <a:cubicBezTo>
                    <a:pt x="134" y="244525"/>
                    <a:pt x="134" y="245021"/>
                    <a:pt x="134" y="245766"/>
                  </a:cubicBezTo>
                  <a:cubicBezTo>
                    <a:pt x="134" y="247255"/>
                    <a:pt x="1140" y="248247"/>
                    <a:pt x="2649" y="248247"/>
                  </a:cubicBezTo>
                  <a:cubicBezTo>
                    <a:pt x="5164" y="248247"/>
                    <a:pt x="27800" y="231371"/>
                    <a:pt x="42639" y="199851"/>
                  </a:cubicBezTo>
                  <a:cubicBezTo>
                    <a:pt x="55466" y="172551"/>
                    <a:pt x="58484" y="145003"/>
                    <a:pt x="58484" y="124155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7BE80FBB-0789-59E3-D292-26FB0E251872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7342873" y="6258257"/>
              <a:ext cx="131513" cy="117440"/>
            </a:xfrm>
            <a:custGeom>
              <a:avLst/>
              <a:gdLst>
                <a:gd name="connsiteX0" fmla="*/ 78130 w 131513"/>
                <a:gd name="connsiteY0" fmla="*/ 12394 h 117440"/>
                <a:gd name="connsiteX1" fmla="*/ 83588 w 131513"/>
                <a:gd name="connsiteY1" fmla="*/ 6487 h 117440"/>
                <a:gd name="connsiteX2" fmla="*/ 94151 w 131513"/>
                <a:gd name="connsiteY2" fmla="*/ 6313 h 117440"/>
                <a:gd name="connsiteX3" fmla="*/ 113870 w 131513"/>
                <a:gd name="connsiteY3" fmla="*/ 7703 h 117440"/>
                <a:gd name="connsiteX4" fmla="*/ 122144 w 131513"/>
                <a:gd name="connsiteY4" fmla="*/ 21428 h 117440"/>
                <a:gd name="connsiteX5" fmla="*/ 120912 w 131513"/>
                <a:gd name="connsiteY5" fmla="*/ 35500 h 117440"/>
                <a:gd name="connsiteX6" fmla="*/ 120560 w 131513"/>
                <a:gd name="connsiteY6" fmla="*/ 37411 h 117440"/>
                <a:gd name="connsiteX7" fmla="*/ 123553 w 131513"/>
                <a:gd name="connsiteY7" fmla="*/ 40017 h 117440"/>
                <a:gd name="connsiteX8" fmla="*/ 126898 w 131513"/>
                <a:gd name="connsiteY8" fmla="*/ 35674 h 117440"/>
                <a:gd name="connsiteX9" fmla="*/ 131651 w 131513"/>
                <a:gd name="connsiteY9" fmla="*/ 2491 h 117440"/>
                <a:gd name="connsiteX10" fmla="*/ 126370 w 131513"/>
                <a:gd name="connsiteY10" fmla="*/ 59 h 117440"/>
                <a:gd name="connsiteX11" fmla="*/ 18095 w 131513"/>
                <a:gd name="connsiteY11" fmla="*/ 59 h 117440"/>
                <a:gd name="connsiteX12" fmla="*/ 12109 w 131513"/>
                <a:gd name="connsiteY12" fmla="*/ 3707 h 117440"/>
                <a:gd name="connsiteX13" fmla="*/ 1018 w 131513"/>
                <a:gd name="connsiteY13" fmla="*/ 34458 h 117440"/>
                <a:gd name="connsiteX14" fmla="*/ 138 w 131513"/>
                <a:gd name="connsiteY14" fmla="*/ 37585 h 117440"/>
                <a:gd name="connsiteX15" fmla="*/ 3131 w 131513"/>
                <a:gd name="connsiteY15" fmla="*/ 40017 h 117440"/>
                <a:gd name="connsiteX16" fmla="*/ 6828 w 131513"/>
                <a:gd name="connsiteY16" fmla="*/ 35847 h 117440"/>
                <a:gd name="connsiteX17" fmla="*/ 49609 w 131513"/>
                <a:gd name="connsiteY17" fmla="*/ 6313 h 117440"/>
                <a:gd name="connsiteX18" fmla="*/ 57004 w 131513"/>
                <a:gd name="connsiteY18" fmla="*/ 6313 h 117440"/>
                <a:gd name="connsiteX19" fmla="*/ 62461 w 131513"/>
                <a:gd name="connsiteY19" fmla="*/ 8051 h 117440"/>
                <a:gd name="connsiteX20" fmla="*/ 61757 w 131513"/>
                <a:gd name="connsiteY20" fmla="*/ 11699 h 117440"/>
                <a:gd name="connsiteX21" fmla="*/ 38518 w 131513"/>
                <a:gd name="connsiteY21" fmla="*/ 103081 h 117440"/>
                <a:gd name="connsiteX22" fmla="*/ 17919 w 131513"/>
                <a:gd name="connsiteY22" fmla="*/ 111246 h 117440"/>
                <a:gd name="connsiteX23" fmla="*/ 9997 w 131513"/>
                <a:gd name="connsiteY23" fmla="*/ 115068 h 117440"/>
                <a:gd name="connsiteX24" fmla="*/ 12990 w 131513"/>
                <a:gd name="connsiteY24" fmla="*/ 117500 h 117440"/>
                <a:gd name="connsiteX25" fmla="*/ 28130 w 131513"/>
                <a:gd name="connsiteY25" fmla="*/ 116979 h 117440"/>
                <a:gd name="connsiteX26" fmla="*/ 43271 w 131513"/>
                <a:gd name="connsiteY26" fmla="*/ 116805 h 117440"/>
                <a:gd name="connsiteX27" fmla="*/ 59116 w 131513"/>
                <a:gd name="connsiteY27" fmla="*/ 116979 h 117440"/>
                <a:gd name="connsiteX28" fmla="*/ 73905 w 131513"/>
                <a:gd name="connsiteY28" fmla="*/ 117500 h 117440"/>
                <a:gd name="connsiteX29" fmla="*/ 77954 w 131513"/>
                <a:gd name="connsiteY29" fmla="*/ 113678 h 117440"/>
                <a:gd name="connsiteX30" fmla="*/ 70736 w 131513"/>
                <a:gd name="connsiteY30" fmla="*/ 111246 h 117440"/>
                <a:gd name="connsiteX31" fmla="*/ 60525 w 131513"/>
                <a:gd name="connsiteY31" fmla="*/ 110898 h 117440"/>
                <a:gd name="connsiteX32" fmla="*/ 54187 w 131513"/>
                <a:gd name="connsiteY32" fmla="*/ 107598 h 117440"/>
                <a:gd name="connsiteX33" fmla="*/ 54891 w 131513"/>
                <a:gd name="connsiteY33" fmla="*/ 103602 h 117440"/>
                <a:gd name="connsiteX34" fmla="*/ 78130 w 131513"/>
                <a:gd name="connsiteY34" fmla="*/ 12394 h 11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513" h="117440">
                  <a:moveTo>
                    <a:pt x="78130" y="12394"/>
                  </a:moveTo>
                  <a:cubicBezTo>
                    <a:pt x="79363" y="7356"/>
                    <a:pt x="79715" y="6835"/>
                    <a:pt x="83588" y="6487"/>
                  </a:cubicBezTo>
                  <a:cubicBezTo>
                    <a:pt x="84468" y="6313"/>
                    <a:pt x="90630" y="6313"/>
                    <a:pt x="94151" y="6313"/>
                  </a:cubicBezTo>
                  <a:cubicBezTo>
                    <a:pt x="104891" y="6313"/>
                    <a:pt x="109468" y="6313"/>
                    <a:pt x="113870" y="7703"/>
                  </a:cubicBezTo>
                  <a:cubicBezTo>
                    <a:pt x="121792" y="10135"/>
                    <a:pt x="122144" y="15174"/>
                    <a:pt x="122144" y="21428"/>
                  </a:cubicBezTo>
                  <a:cubicBezTo>
                    <a:pt x="122144" y="24208"/>
                    <a:pt x="122144" y="26466"/>
                    <a:pt x="120912" y="35500"/>
                  </a:cubicBezTo>
                  <a:lnTo>
                    <a:pt x="120560" y="37411"/>
                  </a:lnTo>
                  <a:cubicBezTo>
                    <a:pt x="120560" y="39148"/>
                    <a:pt x="121792" y="40017"/>
                    <a:pt x="123553" y="40017"/>
                  </a:cubicBezTo>
                  <a:cubicBezTo>
                    <a:pt x="126193" y="40017"/>
                    <a:pt x="126546" y="38453"/>
                    <a:pt x="126898" y="35674"/>
                  </a:cubicBezTo>
                  <a:lnTo>
                    <a:pt x="131651" y="2491"/>
                  </a:lnTo>
                  <a:cubicBezTo>
                    <a:pt x="131651" y="59"/>
                    <a:pt x="129539" y="59"/>
                    <a:pt x="126370" y="59"/>
                  </a:cubicBezTo>
                  <a:lnTo>
                    <a:pt x="18095" y="59"/>
                  </a:lnTo>
                  <a:cubicBezTo>
                    <a:pt x="13694" y="59"/>
                    <a:pt x="13342" y="59"/>
                    <a:pt x="12109" y="3707"/>
                  </a:cubicBezTo>
                  <a:lnTo>
                    <a:pt x="1018" y="34458"/>
                  </a:lnTo>
                  <a:cubicBezTo>
                    <a:pt x="842" y="35152"/>
                    <a:pt x="138" y="36716"/>
                    <a:pt x="138" y="37585"/>
                  </a:cubicBezTo>
                  <a:cubicBezTo>
                    <a:pt x="138" y="38280"/>
                    <a:pt x="490" y="40017"/>
                    <a:pt x="3131" y="40017"/>
                  </a:cubicBezTo>
                  <a:cubicBezTo>
                    <a:pt x="5419" y="40017"/>
                    <a:pt x="5771" y="39148"/>
                    <a:pt x="6828" y="35847"/>
                  </a:cubicBezTo>
                  <a:cubicBezTo>
                    <a:pt x="17039" y="8051"/>
                    <a:pt x="22849" y="6313"/>
                    <a:pt x="49609" y="6313"/>
                  </a:cubicBezTo>
                  <a:lnTo>
                    <a:pt x="57004" y="6313"/>
                  </a:lnTo>
                  <a:cubicBezTo>
                    <a:pt x="62285" y="6313"/>
                    <a:pt x="62461" y="6487"/>
                    <a:pt x="62461" y="8051"/>
                  </a:cubicBezTo>
                  <a:cubicBezTo>
                    <a:pt x="62461" y="8224"/>
                    <a:pt x="62461" y="9093"/>
                    <a:pt x="61757" y="11699"/>
                  </a:cubicBezTo>
                  <a:lnTo>
                    <a:pt x="38518" y="103081"/>
                  </a:lnTo>
                  <a:cubicBezTo>
                    <a:pt x="36933" y="109509"/>
                    <a:pt x="36405" y="111246"/>
                    <a:pt x="17919" y="111246"/>
                  </a:cubicBezTo>
                  <a:cubicBezTo>
                    <a:pt x="11581" y="111246"/>
                    <a:pt x="9997" y="111246"/>
                    <a:pt x="9997" y="115068"/>
                  </a:cubicBezTo>
                  <a:cubicBezTo>
                    <a:pt x="9997" y="115589"/>
                    <a:pt x="10349" y="117500"/>
                    <a:pt x="12990" y="117500"/>
                  </a:cubicBezTo>
                  <a:cubicBezTo>
                    <a:pt x="17919" y="117500"/>
                    <a:pt x="23201" y="116979"/>
                    <a:pt x="28130" y="116979"/>
                  </a:cubicBezTo>
                  <a:cubicBezTo>
                    <a:pt x="33060" y="116979"/>
                    <a:pt x="38342" y="116805"/>
                    <a:pt x="43271" y="116805"/>
                  </a:cubicBezTo>
                  <a:cubicBezTo>
                    <a:pt x="48201" y="116805"/>
                    <a:pt x="54187" y="116805"/>
                    <a:pt x="59116" y="116979"/>
                  </a:cubicBezTo>
                  <a:cubicBezTo>
                    <a:pt x="63870" y="117153"/>
                    <a:pt x="69151" y="117500"/>
                    <a:pt x="73905" y="117500"/>
                  </a:cubicBezTo>
                  <a:cubicBezTo>
                    <a:pt x="75313" y="117500"/>
                    <a:pt x="77954" y="117500"/>
                    <a:pt x="77954" y="113678"/>
                  </a:cubicBezTo>
                  <a:cubicBezTo>
                    <a:pt x="77954" y="111246"/>
                    <a:pt x="76194" y="111246"/>
                    <a:pt x="70736" y="111246"/>
                  </a:cubicBezTo>
                  <a:cubicBezTo>
                    <a:pt x="67391" y="111246"/>
                    <a:pt x="63870" y="111072"/>
                    <a:pt x="60525" y="110898"/>
                  </a:cubicBezTo>
                  <a:cubicBezTo>
                    <a:pt x="54539" y="110377"/>
                    <a:pt x="54187" y="109682"/>
                    <a:pt x="54187" y="107598"/>
                  </a:cubicBezTo>
                  <a:cubicBezTo>
                    <a:pt x="54187" y="106381"/>
                    <a:pt x="54187" y="106034"/>
                    <a:pt x="54891" y="103602"/>
                  </a:cubicBezTo>
                  <a:lnTo>
                    <a:pt x="78130" y="1239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9ED7FBDA-BEAD-319E-DEDE-C901664B481F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7343577" y="6420868"/>
              <a:ext cx="53344" cy="116919"/>
            </a:xfrm>
            <a:custGeom>
              <a:avLst/>
              <a:gdLst>
                <a:gd name="connsiteX0" fmla="*/ 48905 w 53344"/>
                <a:gd name="connsiteY0" fmla="*/ 6667 h 116919"/>
                <a:gd name="connsiteX1" fmla="*/ 41863 w 53344"/>
                <a:gd name="connsiteY1" fmla="*/ 66 h 116919"/>
                <a:gd name="connsiteX2" fmla="*/ 32004 w 53344"/>
                <a:gd name="connsiteY2" fmla="*/ 9621 h 116919"/>
                <a:gd name="connsiteX3" fmla="*/ 39046 w 53344"/>
                <a:gd name="connsiteY3" fmla="*/ 16222 h 116919"/>
                <a:gd name="connsiteX4" fmla="*/ 48905 w 53344"/>
                <a:gd name="connsiteY4" fmla="*/ 6667 h 116919"/>
                <a:gd name="connsiteX5" fmla="*/ 12990 w 53344"/>
                <a:gd name="connsiteY5" fmla="*/ 94922 h 116919"/>
                <a:gd name="connsiteX6" fmla="*/ 11405 w 53344"/>
                <a:gd name="connsiteY6" fmla="*/ 102218 h 116919"/>
                <a:gd name="connsiteX7" fmla="*/ 28130 w 53344"/>
                <a:gd name="connsiteY7" fmla="*/ 116985 h 116919"/>
                <a:gd name="connsiteX8" fmla="*/ 53482 w 53344"/>
                <a:gd name="connsiteY8" fmla="*/ 90405 h 116919"/>
                <a:gd name="connsiteX9" fmla="*/ 50666 w 53344"/>
                <a:gd name="connsiteY9" fmla="*/ 88146 h 116919"/>
                <a:gd name="connsiteX10" fmla="*/ 47321 w 53344"/>
                <a:gd name="connsiteY10" fmla="*/ 91100 h 116919"/>
                <a:gd name="connsiteX11" fmla="*/ 28659 w 53344"/>
                <a:gd name="connsiteY11" fmla="*/ 112121 h 116919"/>
                <a:gd name="connsiteX12" fmla="*/ 24257 w 53344"/>
                <a:gd name="connsiteY12" fmla="*/ 106040 h 116919"/>
                <a:gd name="connsiteX13" fmla="*/ 27074 w 53344"/>
                <a:gd name="connsiteY13" fmla="*/ 94922 h 116919"/>
                <a:gd name="connsiteX14" fmla="*/ 32708 w 53344"/>
                <a:gd name="connsiteY14" fmla="*/ 81023 h 116919"/>
                <a:gd name="connsiteX15" fmla="*/ 41335 w 53344"/>
                <a:gd name="connsiteY15" fmla="*/ 58960 h 116919"/>
                <a:gd name="connsiteX16" fmla="*/ 42391 w 53344"/>
                <a:gd name="connsiteY16" fmla="*/ 53400 h 116919"/>
                <a:gd name="connsiteX17" fmla="*/ 25666 w 53344"/>
                <a:gd name="connsiteY17" fmla="*/ 38633 h 116919"/>
                <a:gd name="connsiteX18" fmla="*/ 138 w 53344"/>
                <a:gd name="connsiteY18" fmla="*/ 65214 h 116919"/>
                <a:gd name="connsiteX19" fmla="*/ 3131 w 53344"/>
                <a:gd name="connsiteY19" fmla="*/ 67473 h 116919"/>
                <a:gd name="connsiteX20" fmla="*/ 6300 w 53344"/>
                <a:gd name="connsiteY20" fmla="*/ 64693 h 116919"/>
                <a:gd name="connsiteX21" fmla="*/ 25138 w 53344"/>
                <a:gd name="connsiteY21" fmla="*/ 43498 h 116919"/>
                <a:gd name="connsiteX22" fmla="*/ 29539 w 53344"/>
                <a:gd name="connsiteY22" fmla="*/ 49578 h 116919"/>
                <a:gd name="connsiteX23" fmla="*/ 24081 w 53344"/>
                <a:gd name="connsiteY23" fmla="*/ 66951 h 116919"/>
                <a:gd name="connsiteX24" fmla="*/ 12990 w 53344"/>
                <a:gd name="connsiteY24" fmla="*/ 94922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344" h="116919">
                  <a:moveTo>
                    <a:pt x="48905" y="6667"/>
                  </a:moveTo>
                  <a:cubicBezTo>
                    <a:pt x="48905" y="3888"/>
                    <a:pt x="46792" y="66"/>
                    <a:pt x="41863" y="66"/>
                  </a:cubicBezTo>
                  <a:cubicBezTo>
                    <a:pt x="37109" y="66"/>
                    <a:pt x="32004" y="4583"/>
                    <a:pt x="32004" y="9621"/>
                  </a:cubicBezTo>
                  <a:cubicBezTo>
                    <a:pt x="32004" y="12574"/>
                    <a:pt x="34292" y="16222"/>
                    <a:pt x="39046" y="16222"/>
                  </a:cubicBezTo>
                  <a:cubicBezTo>
                    <a:pt x="44152" y="16222"/>
                    <a:pt x="48905" y="11358"/>
                    <a:pt x="48905" y="6667"/>
                  </a:cubicBezTo>
                  <a:close/>
                  <a:moveTo>
                    <a:pt x="12990" y="94922"/>
                  </a:moveTo>
                  <a:cubicBezTo>
                    <a:pt x="12285" y="97180"/>
                    <a:pt x="11405" y="99265"/>
                    <a:pt x="11405" y="102218"/>
                  </a:cubicBezTo>
                  <a:cubicBezTo>
                    <a:pt x="11405" y="110384"/>
                    <a:pt x="18447" y="116985"/>
                    <a:pt x="28130" y="116985"/>
                  </a:cubicBezTo>
                  <a:cubicBezTo>
                    <a:pt x="45736" y="116985"/>
                    <a:pt x="53482" y="93011"/>
                    <a:pt x="53482" y="90405"/>
                  </a:cubicBezTo>
                  <a:cubicBezTo>
                    <a:pt x="53482" y="88146"/>
                    <a:pt x="51194" y="88146"/>
                    <a:pt x="50666" y="88146"/>
                  </a:cubicBezTo>
                  <a:cubicBezTo>
                    <a:pt x="48201" y="88146"/>
                    <a:pt x="48025" y="89189"/>
                    <a:pt x="47321" y="91100"/>
                  </a:cubicBezTo>
                  <a:cubicBezTo>
                    <a:pt x="43271" y="104998"/>
                    <a:pt x="35525" y="112121"/>
                    <a:pt x="28659" y="112121"/>
                  </a:cubicBezTo>
                  <a:cubicBezTo>
                    <a:pt x="25138" y="112121"/>
                    <a:pt x="24257" y="109862"/>
                    <a:pt x="24257" y="106040"/>
                  </a:cubicBezTo>
                  <a:cubicBezTo>
                    <a:pt x="24257" y="102045"/>
                    <a:pt x="25490" y="98744"/>
                    <a:pt x="27074" y="94922"/>
                  </a:cubicBezTo>
                  <a:cubicBezTo>
                    <a:pt x="28835" y="90231"/>
                    <a:pt x="30771" y="85540"/>
                    <a:pt x="32708" y="81023"/>
                  </a:cubicBezTo>
                  <a:cubicBezTo>
                    <a:pt x="34292" y="76854"/>
                    <a:pt x="40630" y="61045"/>
                    <a:pt x="41335" y="58960"/>
                  </a:cubicBezTo>
                  <a:cubicBezTo>
                    <a:pt x="41863" y="57223"/>
                    <a:pt x="42391" y="55138"/>
                    <a:pt x="42391" y="53400"/>
                  </a:cubicBezTo>
                  <a:cubicBezTo>
                    <a:pt x="42391" y="45235"/>
                    <a:pt x="35349" y="38633"/>
                    <a:pt x="25666" y="38633"/>
                  </a:cubicBezTo>
                  <a:cubicBezTo>
                    <a:pt x="8236" y="38633"/>
                    <a:pt x="138" y="62261"/>
                    <a:pt x="138" y="65214"/>
                  </a:cubicBezTo>
                  <a:cubicBezTo>
                    <a:pt x="138" y="67473"/>
                    <a:pt x="2602" y="67473"/>
                    <a:pt x="3131" y="67473"/>
                  </a:cubicBezTo>
                  <a:cubicBezTo>
                    <a:pt x="5595" y="67473"/>
                    <a:pt x="5771" y="66604"/>
                    <a:pt x="6300" y="64693"/>
                  </a:cubicBezTo>
                  <a:cubicBezTo>
                    <a:pt x="10877" y="49752"/>
                    <a:pt x="18623" y="43498"/>
                    <a:pt x="25138" y="43498"/>
                  </a:cubicBezTo>
                  <a:cubicBezTo>
                    <a:pt x="27954" y="43498"/>
                    <a:pt x="29539" y="44888"/>
                    <a:pt x="29539" y="49578"/>
                  </a:cubicBezTo>
                  <a:cubicBezTo>
                    <a:pt x="29539" y="53574"/>
                    <a:pt x="28483" y="56180"/>
                    <a:pt x="24081" y="66951"/>
                  </a:cubicBezTo>
                  <a:lnTo>
                    <a:pt x="12990" y="9492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84B0FAE7-C96D-CEF3-886F-63F0EBD30592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7419666" y="6415482"/>
              <a:ext cx="86619" cy="122305"/>
            </a:xfrm>
            <a:custGeom>
              <a:avLst/>
              <a:gdLst>
                <a:gd name="connsiteX0" fmla="*/ 42042 w 86619"/>
                <a:gd name="connsiteY0" fmla="*/ 5277 h 122305"/>
                <a:gd name="connsiteX1" fmla="*/ 42746 w 86619"/>
                <a:gd name="connsiteY1" fmla="*/ 2498 h 122305"/>
                <a:gd name="connsiteX2" fmla="*/ 39929 w 86619"/>
                <a:gd name="connsiteY2" fmla="*/ 66 h 122305"/>
                <a:gd name="connsiteX3" fmla="*/ 17394 w 86619"/>
                <a:gd name="connsiteY3" fmla="*/ 1803 h 122305"/>
                <a:gd name="connsiteX4" fmla="*/ 13521 w 86619"/>
                <a:gd name="connsiteY4" fmla="*/ 5799 h 122305"/>
                <a:gd name="connsiteX5" fmla="*/ 18098 w 86619"/>
                <a:gd name="connsiteY5" fmla="*/ 8231 h 122305"/>
                <a:gd name="connsiteX6" fmla="*/ 26549 w 86619"/>
                <a:gd name="connsiteY6" fmla="*/ 10837 h 122305"/>
                <a:gd name="connsiteX7" fmla="*/ 25845 w 86619"/>
                <a:gd name="connsiteY7" fmla="*/ 14659 h 122305"/>
                <a:gd name="connsiteX8" fmla="*/ 1021 w 86619"/>
                <a:gd name="connsiteY8" fmla="*/ 112990 h 122305"/>
                <a:gd name="connsiteX9" fmla="*/ 140 w 86619"/>
                <a:gd name="connsiteY9" fmla="*/ 116812 h 122305"/>
                <a:gd name="connsiteX10" fmla="*/ 6126 w 86619"/>
                <a:gd name="connsiteY10" fmla="*/ 122371 h 122305"/>
                <a:gd name="connsiteX11" fmla="*/ 14225 w 86619"/>
                <a:gd name="connsiteY11" fmla="*/ 115074 h 122305"/>
                <a:gd name="connsiteX12" fmla="*/ 22852 w 86619"/>
                <a:gd name="connsiteY12" fmla="*/ 81371 h 122305"/>
                <a:gd name="connsiteX13" fmla="*/ 45387 w 86619"/>
                <a:gd name="connsiteY13" fmla="*/ 95617 h 122305"/>
                <a:gd name="connsiteX14" fmla="*/ 45035 w 86619"/>
                <a:gd name="connsiteY14" fmla="*/ 99091 h 122305"/>
                <a:gd name="connsiteX15" fmla="*/ 44330 w 86619"/>
                <a:gd name="connsiteY15" fmla="*/ 104477 h 122305"/>
                <a:gd name="connsiteX16" fmla="*/ 62992 w 86619"/>
                <a:gd name="connsiteY16" fmla="*/ 122371 h 122305"/>
                <a:gd name="connsiteX17" fmla="*/ 85351 w 86619"/>
                <a:gd name="connsiteY17" fmla="*/ 95790 h 122305"/>
                <a:gd name="connsiteX18" fmla="*/ 82534 w 86619"/>
                <a:gd name="connsiteY18" fmla="*/ 93532 h 122305"/>
                <a:gd name="connsiteX19" fmla="*/ 79013 w 86619"/>
                <a:gd name="connsiteY19" fmla="*/ 97701 h 122305"/>
                <a:gd name="connsiteX20" fmla="*/ 63520 w 86619"/>
                <a:gd name="connsiteY20" fmla="*/ 117507 h 122305"/>
                <a:gd name="connsiteX21" fmla="*/ 57359 w 86619"/>
                <a:gd name="connsiteY21" fmla="*/ 108473 h 122305"/>
                <a:gd name="connsiteX22" fmla="*/ 58415 w 86619"/>
                <a:gd name="connsiteY22" fmla="*/ 100655 h 122305"/>
                <a:gd name="connsiteX23" fmla="*/ 59295 w 86619"/>
                <a:gd name="connsiteY23" fmla="*/ 95269 h 122305"/>
                <a:gd name="connsiteX24" fmla="*/ 30774 w 86619"/>
                <a:gd name="connsiteY24" fmla="*/ 76854 h 122305"/>
                <a:gd name="connsiteX25" fmla="*/ 45387 w 86619"/>
                <a:gd name="connsiteY25" fmla="*/ 65388 h 122305"/>
                <a:gd name="connsiteX26" fmla="*/ 73027 w 86619"/>
                <a:gd name="connsiteY26" fmla="*/ 48884 h 122305"/>
                <a:gd name="connsiteX27" fmla="*/ 78837 w 86619"/>
                <a:gd name="connsiteY27" fmla="*/ 51142 h 122305"/>
                <a:gd name="connsiteX28" fmla="*/ 69682 w 86619"/>
                <a:gd name="connsiteY28" fmla="*/ 60871 h 122305"/>
                <a:gd name="connsiteX29" fmla="*/ 76725 w 86619"/>
                <a:gd name="connsiteY29" fmla="*/ 67299 h 122305"/>
                <a:gd name="connsiteX30" fmla="*/ 86760 w 86619"/>
                <a:gd name="connsiteY30" fmla="*/ 56180 h 122305"/>
                <a:gd name="connsiteX31" fmla="*/ 73204 w 86619"/>
                <a:gd name="connsiteY31" fmla="*/ 44019 h 122305"/>
                <a:gd name="connsiteX32" fmla="*/ 45035 w 86619"/>
                <a:gd name="connsiteY32" fmla="*/ 59307 h 122305"/>
                <a:gd name="connsiteX33" fmla="*/ 24612 w 86619"/>
                <a:gd name="connsiteY33" fmla="*/ 74595 h 122305"/>
                <a:gd name="connsiteX34" fmla="*/ 42042 w 86619"/>
                <a:gd name="connsiteY34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19" h="122305">
                  <a:moveTo>
                    <a:pt x="42042" y="5277"/>
                  </a:moveTo>
                  <a:cubicBezTo>
                    <a:pt x="42218" y="4930"/>
                    <a:pt x="42746" y="2672"/>
                    <a:pt x="42746" y="2498"/>
                  </a:cubicBezTo>
                  <a:cubicBezTo>
                    <a:pt x="42746" y="1629"/>
                    <a:pt x="42042" y="66"/>
                    <a:pt x="39929" y="66"/>
                  </a:cubicBezTo>
                  <a:cubicBezTo>
                    <a:pt x="36408" y="66"/>
                    <a:pt x="21795" y="1455"/>
                    <a:pt x="17394" y="1803"/>
                  </a:cubicBezTo>
                  <a:cubicBezTo>
                    <a:pt x="15985" y="1977"/>
                    <a:pt x="13521" y="2150"/>
                    <a:pt x="13521" y="5799"/>
                  </a:cubicBezTo>
                  <a:cubicBezTo>
                    <a:pt x="13521" y="8231"/>
                    <a:pt x="15985" y="8231"/>
                    <a:pt x="18098" y="8231"/>
                  </a:cubicBezTo>
                  <a:cubicBezTo>
                    <a:pt x="26549" y="8231"/>
                    <a:pt x="26549" y="9447"/>
                    <a:pt x="26549" y="10837"/>
                  </a:cubicBezTo>
                  <a:cubicBezTo>
                    <a:pt x="26549" y="12053"/>
                    <a:pt x="26197" y="13095"/>
                    <a:pt x="25845" y="14659"/>
                  </a:cubicBezTo>
                  <a:lnTo>
                    <a:pt x="1021" y="112990"/>
                  </a:lnTo>
                  <a:cubicBezTo>
                    <a:pt x="140" y="116117"/>
                    <a:pt x="140" y="116464"/>
                    <a:pt x="140" y="116812"/>
                  </a:cubicBezTo>
                  <a:cubicBezTo>
                    <a:pt x="140" y="119418"/>
                    <a:pt x="2253" y="122371"/>
                    <a:pt x="6126" y="122371"/>
                  </a:cubicBezTo>
                  <a:cubicBezTo>
                    <a:pt x="10880" y="122371"/>
                    <a:pt x="13169" y="118896"/>
                    <a:pt x="14225" y="115074"/>
                  </a:cubicBezTo>
                  <a:cubicBezTo>
                    <a:pt x="14577" y="114379"/>
                    <a:pt x="22147" y="83803"/>
                    <a:pt x="22852" y="81371"/>
                  </a:cubicBezTo>
                  <a:cubicBezTo>
                    <a:pt x="35352" y="82587"/>
                    <a:pt x="45387" y="86583"/>
                    <a:pt x="45387" y="95617"/>
                  </a:cubicBezTo>
                  <a:cubicBezTo>
                    <a:pt x="45387" y="96485"/>
                    <a:pt x="45387" y="97354"/>
                    <a:pt x="45035" y="99091"/>
                  </a:cubicBezTo>
                  <a:cubicBezTo>
                    <a:pt x="44330" y="101697"/>
                    <a:pt x="44330" y="102566"/>
                    <a:pt x="44330" y="104477"/>
                  </a:cubicBezTo>
                  <a:cubicBezTo>
                    <a:pt x="44330" y="116812"/>
                    <a:pt x="54542" y="122371"/>
                    <a:pt x="62992" y="122371"/>
                  </a:cubicBezTo>
                  <a:cubicBezTo>
                    <a:pt x="80070" y="122371"/>
                    <a:pt x="85351" y="95964"/>
                    <a:pt x="85351" y="95790"/>
                  </a:cubicBezTo>
                  <a:cubicBezTo>
                    <a:pt x="85351" y="93532"/>
                    <a:pt x="83063" y="93532"/>
                    <a:pt x="82534" y="93532"/>
                  </a:cubicBezTo>
                  <a:cubicBezTo>
                    <a:pt x="80070" y="93532"/>
                    <a:pt x="79894" y="94401"/>
                    <a:pt x="79013" y="97701"/>
                  </a:cubicBezTo>
                  <a:cubicBezTo>
                    <a:pt x="76901" y="105172"/>
                    <a:pt x="72147" y="117507"/>
                    <a:pt x="63520" y="117507"/>
                  </a:cubicBezTo>
                  <a:cubicBezTo>
                    <a:pt x="58767" y="117507"/>
                    <a:pt x="57359" y="113163"/>
                    <a:pt x="57359" y="108473"/>
                  </a:cubicBezTo>
                  <a:cubicBezTo>
                    <a:pt x="57359" y="105519"/>
                    <a:pt x="57359" y="105172"/>
                    <a:pt x="58415" y="100655"/>
                  </a:cubicBezTo>
                  <a:cubicBezTo>
                    <a:pt x="58591" y="100134"/>
                    <a:pt x="59295" y="97180"/>
                    <a:pt x="59295" y="95269"/>
                  </a:cubicBezTo>
                  <a:cubicBezTo>
                    <a:pt x="59295" y="79807"/>
                    <a:pt x="38168" y="77375"/>
                    <a:pt x="30774" y="76854"/>
                  </a:cubicBezTo>
                  <a:cubicBezTo>
                    <a:pt x="35880" y="73727"/>
                    <a:pt x="42394" y="67994"/>
                    <a:pt x="45387" y="65388"/>
                  </a:cubicBezTo>
                  <a:cubicBezTo>
                    <a:pt x="54366" y="57049"/>
                    <a:pt x="63168" y="48884"/>
                    <a:pt x="73027" y="48884"/>
                  </a:cubicBezTo>
                  <a:cubicBezTo>
                    <a:pt x="75140" y="48884"/>
                    <a:pt x="77429" y="49405"/>
                    <a:pt x="78837" y="51142"/>
                  </a:cubicBezTo>
                  <a:cubicBezTo>
                    <a:pt x="71267" y="52358"/>
                    <a:pt x="69682" y="58265"/>
                    <a:pt x="69682" y="60871"/>
                  </a:cubicBezTo>
                  <a:cubicBezTo>
                    <a:pt x="69682" y="64693"/>
                    <a:pt x="72675" y="67299"/>
                    <a:pt x="76725" y="67299"/>
                  </a:cubicBezTo>
                  <a:cubicBezTo>
                    <a:pt x="81478" y="67299"/>
                    <a:pt x="86760" y="63477"/>
                    <a:pt x="86760" y="56180"/>
                  </a:cubicBezTo>
                  <a:cubicBezTo>
                    <a:pt x="86760" y="50447"/>
                    <a:pt x="82534" y="44019"/>
                    <a:pt x="73204" y="44019"/>
                  </a:cubicBezTo>
                  <a:cubicBezTo>
                    <a:pt x="63168" y="44019"/>
                    <a:pt x="54013" y="51142"/>
                    <a:pt x="45035" y="59307"/>
                  </a:cubicBezTo>
                  <a:cubicBezTo>
                    <a:pt x="37640" y="66256"/>
                    <a:pt x="31830" y="71642"/>
                    <a:pt x="24612" y="74595"/>
                  </a:cubicBezTo>
                  <a:lnTo>
                    <a:pt x="42042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B293671B-6BDB-629C-BB0F-EFDFF8E59E75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7534232" y="6295756"/>
              <a:ext cx="172786" cy="170006"/>
            </a:xfrm>
            <a:custGeom>
              <a:avLst/>
              <a:gdLst>
                <a:gd name="connsiteX0" fmla="*/ 63525 w 172786"/>
                <a:gd name="connsiteY0" fmla="*/ 92139 h 170006"/>
                <a:gd name="connsiteX1" fmla="*/ 72580 w 172786"/>
                <a:gd name="connsiteY1" fmla="*/ 92139 h 170006"/>
                <a:gd name="connsiteX2" fmla="*/ 110306 w 172786"/>
                <a:gd name="connsiteY2" fmla="*/ 149718 h 170006"/>
                <a:gd name="connsiteX3" fmla="*/ 121624 w 172786"/>
                <a:gd name="connsiteY3" fmla="*/ 167091 h 170006"/>
                <a:gd name="connsiteX4" fmla="*/ 129924 w 172786"/>
                <a:gd name="connsiteY4" fmla="*/ 170069 h 170006"/>
                <a:gd name="connsiteX5" fmla="*/ 164632 w 172786"/>
                <a:gd name="connsiteY5" fmla="*/ 170069 h 170006"/>
                <a:gd name="connsiteX6" fmla="*/ 172931 w 172786"/>
                <a:gd name="connsiteY6" fmla="*/ 165602 h 170006"/>
                <a:gd name="connsiteX7" fmla="*/ 169159 w 172786"/>
                <a:gd name="connsiteY7" fmla="*/ 161383 h 170006"/>
                <a:gd name="connsiteX8" fmla="*/ 141493 w 172786"/>
                <a:gd name="connsiteY8" fmla="*/ 135075 h 170006"/>
                <a:gd name="connsiteX9" fmla="*/ 110306 w 172786"/>
                <a:gd name="connsiteY9" fmla="*/ 89409 h 170006"/>
                <a:gd name="connsiteX10" fmla="*/ 154320 w 172786"/>
                <a:gd name="connsiteY10" fmla="*/ 46473 h 170006"/>
                <a:gd name="connsiteX11" fmla="*/ 87670 w 172786"/>
                <a:gd name="connsiteY11" fmla="*/ 63 h 170006"/>
                <a:gd name="connsiteX12" fmla="*/ 8697 w 172786"/>
                <a:gd name="connsiteY12" fmla="*/ 63 h 170006"/>
                <a:gd name="connsiteX13" fmla="*/ 145 w 172786"/>
                <a:gd name="connsiteY13" fmla="*/ 4530 h 170006"/>
                <a:gd name="connsiteX14" fmla="*/ 6936 w 172786"/>
                <a:gd name="connsiteY14" fmla="*/ 8749 h 170006"/>
                <a:gd name="connsiteX15" fmla="*/ 22530 w 172786"/>
                <a:gd name="connsiteY15" fmla="*/ 22896 h 170006"/>
                <a:gd name="connsiteX16" fmla="*/ 22530 w 172786"/>
                <a:gd name="connsiteY16" fmla="*/ 147236 h 170006"/>
                <a:gd name="connsiteX17" fmla="*/ 6936 w 172786"/>
                <a:gd name="connsiteY17" fmla="*/ 161383 h 170006"/>
                <a:gd name="connsiteX18" fmla="*/ 145 w 172786"/>
                <a:gd name="connsiteY18" fmla="*/ 165602 h 170006"/>
                <a:gd name="connsiteX19" fmla="*/ 8697 w 172786"/>
                <a:gd name="connsiteY19" fmla="*/ 170069 h 170006"/>
                <a:gd name="connsiteX20" fmla="*/ 77610 w 172786"/>
                <a:gd name="connsiteY20" fmla="*/ 170069 h 170006"/>
                <a:gd name="connsiteX21" fmla="*/ 85910 w 172786"/>
                <a:gd name="connsiteY21" fmla="*/ 165602 h 170006"/>
                <a:gd name="connsiteX22" fmla="*/ 78867 w 172786"/>
                <a:gd name="connsiteY22" fmla="*/ 161383 h 170006"/>
                <a:gd name="connsiteX23" fmla="*/ 63525 w 172786"/>
                <a:gd name="connsiteY23" fmla="*/ 147236 h 170006"/>
                <a:gd name="connsiteX24" fmla="*/ 63525 w 172786"/>
                <a:gd name="connsiteY24" fmla="*/ 92139 h 170006"/>
                <a:gd name="connsiteX25" fmla="*/ 112066 w 172786"/>
                <a:gd name="connsiteY25" fmla="*/ 79978 h 170006"/>
                <a:gd name="connsiteX26" fmla="*/ 119863 w 172786"/>
                <a:gd name="connsiteY26" fmla="*/ 46721 h 170006"/>
                <a:gd name="connsiteX27" fmla="*/ 110306 w 172786"/>
                <a:gd name="connsiteY27" fmla="*/ 11479 h 170006"/>
                <a:gd name="connsiteX28" fmla="*/ 145517 w 172786"/>
                <a:gd name="connsiteY28" fmla="*/ 46473 h 170006"/>
                <a:gd name="connsiteX29" fmla="*/ 112066 w 172786"/>
                <a:gd name="connsiteY29" fmla="*/ 79978 h 170006"/>
                <a:gd name="connsiteX30" fmla="*/ 63525 w 172786"/>
                <a:gd name="connsiteY30" fmla="*/ 22151 h 170006"/>
                <a:gd name="connsiteX31" fmla="*/ 79119 w 172786"/>
                <a:gd name="connsiteY31" fmla="*/ 8749 h 170006"/>
                <a:gd name="connsiteX32" fmla="*/ 111060 w 172786"/>
                <a:gd name="connsiteY32" fmla="*/ 46721 h 170006"/>
                <a:gd name="connsiteX33" fmla="*/ 63525 w 172786"/>
                <a:gd name="connsiteY33" fmla="*/ 83453 h 170006"/>
                <a:gd name="connsiteX34" fmla="*/ 63525 w 172786"/>
                <a:gd name="connsiteY34" fmla="*/ 22151 h 170006"/>
                <a:gd name="connsiteX35" fmla="*/ 29320 w 172786"/>
                <a:gd name="connsiteY35" fmla="*/ 161383 h 170006"/>
                <a:gd name="connsiteX36" fmla="*/ 31332 w 172786"/>
                <a:gd name="connsiteY36" fmla="*/ 147733 h 170006"/>
                <a:gd name="connsiteX37" fmla="*/ 31332 w 172786"/>
                <a:gd name="connsiteY37" fmla="*/ 22399 h 170006"/>
                <a:gd name="connsiteX38" fmla="*/ 29320 w 172786"/>
                <a:gd name="connsiteY38" fmla="*/ 8749 h 170006"/>
                <a:gd name="connsiteX39" fmla="*/ 57992 w 172786"/>
                <a:gd name="connsiteY39" fmla="*/ 8749 h 170006"/>
                <a:gd name="connsiteX40" fmla="*/ 54723 w 172786"/>
                <a:gd name="connsiteY40" fmla="*/ 21407 h 170006"/>
                <a:gd name="connsiteX41" fmla="*/ 54723 w 172786"/>
                <a:gd name="connsiteY41" fmla="*/ 147733 h 170006"/>
                <a:gd name="connsiteX42" fmla="*/ 56735 w 172786"/>
                <a:gd name="connsiteY42" fmla="*/ 161383 h 170006"/>
                <a:gd name="connsiteX43" fmla="*/ 29320 w 172786"/>
                <a:gd name="connsiteY43" fmla="*/ 161383 h 170006"/>
                <a:gd name="connsiteX44" fmla="*/ 82892 w 172786"/>
                <a:gd name="connsiteY44" fmla="*/ 92139 h 170006"/>
                <a:gd name="connsiteX45" fmla="*/ 87670 w 172786"/>
                <a:gd name="connsiteY45" fmla="*/ 91643 h 170006"/>
                <a:gd name="connsiteX46" fmla="*/ 100749 w 172786"/>
                <a:gd name="connsiteY46" fmla="*/ 90650 h 170006"/>
                <a:gd name="connsiteX47" fmla="*/ 152559 w 172786"/>
                <a:gd name="connsiteY47" fmla="*/ 161383 h 170006"/>
                <a:gd name="connsiteX48" fmla="*/ 128163 w 172786"/>
                <a:gd name="connsiteY48" fmla="*/ 161383 h 170006"/>
                <a:gd name="connsiteX49" fmla="*/ 82892 w 172786"/>
                <a:gd name="connsiteY49" fmla="*/ 92139 h 17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2786" h="170006">
                  <a:moveTo>
                    <a:pt x="63525" y="92139"/>
                  </a:moveTo>
                  <a:lnTo>
                    <a:pt x="72580" y="92139"/>
                  </a:lnTo>
                  <a:lnTo>
                    <a:pt x="110306" y="149718"/>
                  </a:lnTo>
                  <a:cubicBezTo>
                    <a:pt x="112821" y="153689"/>
                    <a:pt x="118857" y="163368"/>
                    <a:pt x="121624" y="167091"/>
                  </a:cubicBezTo>
                  <a:cubicBezTo>
                    <a:pt x="123384" y="170069"/>
                    <a:pt x="124139" y="170069"/>
                    <a:pt x="129924" y="170069"/>
                  </a:cubicBezTo>
                  <a:lnTo>
                    <a:pt x="164632" y="170069"/>
                  </a:lnTo>
                  <a:cubicBezTo>
                    <a:pt x="169159" y="170069"/>
                    <a:pt x="172931" y="170069"/>
                    <a:pt x="172931" y="165602"/>
                  </a:cubicBezTo>
                  <a:cubicBezTo>
                    <a:pt x="172931" y="163616"/>
                    <a:pt x="171422" y="161879"/>
                    <a:pt x="169159" y="161383"/>
                  </a:cubicBezTo>
                  <a:cubicBezTo>
                    <a:pt x="159853" y="159397"/>
                    <a:pt x="147529" y="143017"/>
                    <a:pt x="141493" y="135075"/>
                  </a:cubicBezTo>
                  <a:cubicBezTo>
                    <a:pt x="139732" y="132593"/>
                    <a:pt x="127157" y="116213"/>
                    <a:pt x="110306" y="89409"/>
                  </a:cubicBezTo>
                  <a:cubicBezTo>
                    <a:pt x="132690" y="85438"/>
                    <a:pt x="154320" y="76007"/>
                    <a:pt x="154320" y="46473"/>
                  </a:cubicBezTo>
                  <a:cubicBezTo>
                    <a:pt x="154320" y="11976"/>
                    <a:pt x="117348" y="63"/>
                    <a:pt x="87670" y="63"/>
                  </a:cubicBezTo>
                  <a:lnTo>
                    <a:pt x="8697" y="63"/>
                  </a:lnTo>
                  <a:cubicBezTo>
                    <a:pt x="4169" y="63"/>
                    <a:pt x="145" y="63"/>
                    <a:pt x="145" y="4530"/>
                  </a:cubicBezTo>
                  <a:cubicBezTo>
                    <a:pt x="145" y="8749"/>
                    <a:pt x="4924" y="8749"/>
                    <a:pt x="6936" y="8749"/>
                  </a:cubicBezTo>
                  <a:cubicBezTo>
                    <a:pt x="21272" y="8749"/>
                    <a:pt x="22530" y="10486"/>
                    <a:pt x="22530" y="22896"/>
                  </a:cubicBezTo>
                  <a:lnTo>
                    <a:pt x="22530" y="147236"/>
                  </a:lnTo>
                  <a:cubicBezTo>
                    <a:pt x="22530" y="159646"/>
                    <a:pt x="21272" y="161383"/>
                    <a:pt x="6936" y="161383"/>
                  </a:cubicBezTo>
                  <a:cubicBezTo>
                    <a:pt x="4924" y="161383"/>
                    <a:pt x="145" y="161383"/>
                    <a:pt x="145" y="165602"/>
                  </a:cubicBezTo>
                  <a:cubicBezTo>
                    <a:pt x="145" y="170069"/>
                    <a:pt x="4169" y="170069"/>
                    <a:pt x="8697" y="170069"/>
                  </a:cubicBezTo>
                  <a:lnTo>
                    <a:pt x="77610" y="170069"/>
                  </a:lnTo>
                  <a:cubicBezTo>
                    <a:pt x="82137" y="170069"/>
                    <a:pt x="85910" y="170069"/>
                    <a:pt x="85910" y="165602"/>
                  </a:cubicBezTo>
                  <a:cubicBezTo>
                    <a:pt x="85910" y="161383"/>
                    <a:pt x="81634" y="161383"/>
                    <a:pt x="78867" y="161383"/>
                  </a:cubicBezTo>
                  <a:cubicBezTo>
                    <a:pt x="64531" y="161383"/>
                    <a:pt x="63525" y="159397"/>
                    <a:pt x="63525" y="147236"/>
                  </a:cubicBezTo>
                  <a:lnTo>
                    <a:pt x="63525" y="92139"/>
                  </a:lnTo>
                  <a:close/>
                  <a:moveTo>
                    <a:pt x="112066" y="79978"/>
                  </a:moveTo>
                  <a:cubicBezTo>
                    <a:pt x="119109" y="70795"/>
                    <a:pt x="119863" y="57642"/>
                    <a:pt x="119863" y="46721"/>
                  </a:cubicBezTo>
                  <a:cubicBezTo>
                    <a:pt x="119863" y="34809"/>
                    <a:pt x="118354" y="21655"/>
                    <a:pt x="110306" y="11479"/>
                  </a:cubicBezTo>
                  <a:cubicBezTo>
                    <a:pt x="120618" y="13713"/>
                    <a:pt x="145517" y="21407"/>
                    <a:pt x="145517" y="46473"/>
                  </a:cubicBezTo>
                  <a:cubicBezTo>
                    <a:pt x="145517" y="62605"/>
                    <a:pt x="137972" y="75263"/>
                    <a:pt x="112066" y="79978"/>
                  </a:cubicBezTo>
                  <a:close/>
                  <a:moveTo>
                    <a:pt x="63525" y="22151"/>
                  </a:moveTo>
                  <a:cubicBezTo>
                    <a:pt x="63525" y="16939"/>
                    <a:pt x="63525" y="8749"/>
                    <a:pt x="79119" y="8749"/>
                  </a:cubicBezTo>
                  <a:cubicBezTo>
                    <a:pt x="100497" y="8749"/>
                    <a:pt x="111060" y="17436"/>
                    <a:pt x="111060" y="46721"/>
                  </a:cubicBezTo>
                  <a:cubicBezTo>
                    <a:pt x="111060" y="78737"/>
                    <a:pt x="103264" y="83453"/>
                    <a:pt x="63525" y="83453"/>
                  </a:cubicBezTo>
                  <a:lnTo>
                    <a:pt x="63525" y="22151"/>
                  </a:lnTo>
                  <a:close/>
                  <a:moveTo>
                    <a:pt x="29320" y="161383"/>
                  </a:moveTo>
                  <a:cubicBezTo>
                    <a:pt x="31332" y="156915"/>
                    <a:pt x="31332" y="149966"/>
                    <a:pt x="31332" y="147733"/>
                  </a:cubicBezTo>
                  <a:lnTo>
                    <a:pt x="31332" y="22399"/>
                  </a:lnTo>
                  <a:cubicBezTo>
                    <a:pt x="31332" y="19918"/>
                    <a:pt x="31332" y="13217"/>
                    <a:pt x="29320" y="8749"/>
                  </a:cubicBezTo>
                  <a:lnTo>
                    <a:pt x="57992" y="8749"/>
                  </a:lnTo>
                  <a:cubicBezTo>
                    <a:pt x="54723" y="12720"/>
                    <a:pt x="54723" y="17684"/>
                    <a:pt x="54723" y="21407"/>
                  </a:cubicBezTo>
                  <a:lnTo>
                    <a:pt x="54723" y="147733"/>
                  </a:lnTo>
                  <a:cubicBezTo>
                    <a:pt x="54723" y="150215"/>
                    <a:pt x="54723" y="156915"/>
                    <a:pt x="56735" y="161383"/>
                  </a:cubicBezTo>
                  <a:lnTo>
                    <a:pt x="29320" y="161383"/>
                  </a:lnTo>
                  <a:close/>
                  <a:moveTo>
                    <a:pt x="82892" y="92139"/>
                  </a:moveTo>
                  <a:cubicBezTo>
                    <a:pt x="84652" y="91891"/>
                    <a:pt x="85658" y="91643"/>
                    <a:pt x="87670" y="91643"/>
                  </a:cubicBezTo>
                  <a:cubicBezTo>
                    <a:pt x="91443" y="91643"/>
                    <a:pt x="96976" y="91147"/>
                    <a:pt x="100749" y="90650"/>
                  </a:cubicBezTo>
                  <a:cubicBezTo>
                    <a:pt x="104521" y="96607"/>
                    <a:pt x="131684" y="140783"/>
                    <a:pt x="152559" y="161383"/>
                  </a:cubicBezTo>
                  <a:lnTo>
                    <a:pt x="128163" y="161383"/>
                  </a:lnTo>
                  <a:lnTo>
                    <a:pt x="82892" y="92139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5C961088-D63A-5526-9940-0D4BFEB55907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7736752" y="6279624"/>
              <a:ext cx="58349" cy="248184"/>
            </a:xfrm>
            <a:custGeom>
              <a:avLst/>
              <a:gdLst>
                <a:gd name="connsiteX0" fmla="*/ 58502 w 58349"/>
                <a:gd name="connsiteY0" fmla="*/ 245766 h 248184"/>
                <a:gd name="connsiteX1" fmla="*/ 54227 w 58349"/>
                <a:gd name="connsiteY1" fmla="*/ 240306 h 248184"/>
                <a:gd name="connsiteX2" fmla="*/ 14740 w 58349"/>
                <a:gd name="connsiteY2" fmla="*/ 124155 h 248184"/>
                <a:gd name="connsiteX3" fmla="*/ 55233 w 58349"/>
                <a:gd name="connsiteY3" fmla="*/ 6764 h 248184"/>
                <a:gd name="connsiteX4" fmla="*/ 58502 w 58349"/>
                <a:gd name="connsiteY4" fmla="*/ 2545 h 248184"/>
                <a:gd name="connsiteX5" fmla="*/ 55987 w 58349"/>
                <a:gd name="connsiteY5" fmla="*/ 63 h 248184"/>
                <a:gd name="connsiteX6" fmla="*/ 15998 w 58349"/>
                <a:gd name="connsiteY6" fmla="*/ 48459 h 248184"/>
                <a:gd name="connsiteX7" fmla="*/ 153 w 58349"/>
                <a:gd name="connsiteY7" fmla="*/ 124155 h 248184"/>
                <a:gd name="connsiteX8" fmla="*/ 16752 w 58349"/>
                <a:gd name="connsiteY8" fmla="*/ 201589 h 248184"/>
                <a:gd name="connsiteX9" fmla="*/ 55987 w 58349"/>
                <a:gd name="connsiteY9" fmla="*/ 248247 h 248184"/>
                <a:gd name="connsiteX10" fmla="*/ 58502 w 58349"/>
                <a:gd name="connsiteY10" fmla="*/ 245766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502" y="245766"/>
                  </a:moveTo>
                  <a:cubicBezTo>
                    <a:pt x="58502" y="245021"/>
                    <a:pt x="58502" y="244525"/>
                    <a:pt x="54227" y="240306"/>
                  </a:cubicBezTo>
                  <a:cubicBezTo>
                    <a:pt x="22788" y="209034"/>
                    <a:pt x="14740" y="162127"/>
                    <a:pt x="14740" y="124155"/>
                  </a:cubicBezTo>
                  <a:cubicBezTo>
                    <a:pt x="14740" y="80971"/>
                    <a:pt x="24297" y="37787"/>
                    <a:pt x="55233" y="6764"/>
                  </a:cubicBezTo>
                  <a:cubicBezTo>
                    <a:pt x="58502" y="3786"/>
                    <a:pt x="58502" y="3289"/>
                    <a:pt x="58502" y="2545"/>
                  </a:cubicBezTo>
                  <a:cubicBezTo>
                    <a:pt x="58502" y="807"/>
                    <a:pt x="57496" y="63"/>
                    <a:pt x="55987" y="63"/>
                  </a:cubicBezTo>
                  <a:cubicBezTo>
                    <a:pt x="53472" y="63"/>
                    <a:pt x="30837" y="16939"/>
                    <a:pt x="15998" y="48459"/>
                  </a:cubicBezTo>
                  <a:cubicBezTo>
                    <a:pt x="3171" y="75759"/>
                    <a:pt x="153" y="103308"/>
                    <a:pt x="153" y="124155"/>
                  </a:cubicBezTo>
                  <a:cubicBezTo>
                    <a:pt x="153" y="143514"/>
                    <a:pt x="2919" y="173544"/>
                    <a:pt x="16752" y="201589"/>
                  </a:cubicBezTo>
                  <a:cubicBezTo>
                    <a:pt x="31843" y="232115"/>
                    <a:pt x="53472" y="248247"/>
                    <a:pt x="55987" y="248247"/>
                  </a:cubicBezTo>
                  <a:cubicBezTo>
                    <a:pt x="57496" y="248247"/>
                    <a:pt x="58502" y="247503"/>
                    <a:pt x="58502" y="245766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D2AAFCF8-6FBE-2C24-0B02-4B594F8D225A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7820225" y="6296252"/>
              <a:ext cx="252011" cy="169510"/>
            </a:xfrm>
            <a:custGeom>
              <a:avLst/>
              <a:gdLst>
                <a:gd name="connsiteX0" fmla="*/ 222490 w 252011"/>
                <a:gd name="connsiteY0" fmla="*/ 19173 h 169510"/>
                <a:gd name="connsiteX1" fmla="*/ 244119 w 252011"/>
                <a:gd name="connsiteY1" fmla="*/ 7756 h 169510"/>
                <a:gd name="connsiteX2" fmla="*/ 252168 w 252011"/>
                <a:gd name="connsiteY2" fmla="*/ 2793 h 169510"/>
                <a:gd name="connsiteX3" fmla="*/ 245377 w 252011"/>
                <a:gd name="connsiteY3" fmla="*/ 63 h 169510"/>
                <a:gd name="connsiteX4" fmla="*/ 212178 w 252011"/>
                <a:gd name="connsiteY4" fmla="*/ 63 h 169510"/>
                <a:gd name="connsiteX5" fmla="*/ 202369 w 252011"/>
                <a:gd name="connsiteY5" fmla="*/ 4778 h 169510"/>
                <a:gd name="connsiteX6" fmla="*/ 110568 w 252011"/>
                <a:gd name="connsiteY6" fmla="*/ 146244 h 169510"/>
                <a:gd name="connsiteX7" fmla="*/ 90951 w 252011"/>
                <a:gd name="connsiteY7" fmla="*/ 5771 h 169510"/>
                <a:gd name="connsiteX8" fmla="*/ 83154 w 252011"/>
                <a:gd name="connsiteY8" fmla="*/ 63 h 169510"/>
                <a:gd name="connsiteX9" fmla="*/ 48697 w 252011"/>
                <a:gd name="connsiteY9" fmla="*/ 63 h 169510"/>
                <a:gd name="connsiteX10" fmla="*/ 41152 w 252011"/>
                <a:gd name="connsiteY10" fmla="*/ 4778 h 169510"/>
                <a:gd name="connsiteX11" fmla="*/ 48446 w 252011"/>
                <a:gd name="connsiteY11" fmla="*/ 7756 h 169510"/>
                <a:gd name="connsiteX12" fmla="*/ 59261 w 252011"/>
                <a:gd name="connsiteY12" fmla="*/ 8253 h 169510"/>
                <a:gd name="connsiteX13" fmla="*/ 64794 w 252011"/>
                <a:gd name="connsiteY13" fmla="*/ 12224 h 169510"/>
                <a:gd name="connsiteX14" fmla="*/ 63788 w 252011"/>
                <a:gd name="connsiteY14" fmla="*/ 16939 h 169510"/>
                <a:gd name="connsiteX15" fmla="*/ 31846 w 252011"/>
                <a:gd name="connsiteY15" fmla="*/ 143265 h 169510"/>
                <a:gd name="connsiteX16" fmla="*/ 4684 w 252011"/>
                <a:gd name="connsiteY16" fmla="*/ 161879 h 169510"/>
                <a:gd name="connsiteX17" fmla="*/ 156 w 252011"/>
                <a:gd name="connsiteY17" fmla="*/ 166595 h 169510"/>
                <a:gd name="connsiteX18" fmla="*/ 3678 w 252011"/>
                <a:gd name="connsiteY18" fmla="*/ 169573 h 169510"/>
                <a:gd name="connsiteX19" fmla="*/ 28828 w 252011"/>
                <a:gd name="connsiteY19" fmla="*/ 168828 h 169510"/>
                <a:gd name="connsiteX20" fmla="*/ 54734 w 252011"/>
                <a:gd name="connsiteY20" fmla="*/ 169573 h 169510"/>
                <a:gd name="connsiteX21" fmla="*/ 59261 w 252011"/>
                <a:gd name="connsiteY21" fmla="*/ 164609 h 169510"/>
                <a:gd name="connsiteX22" fmla="*/ 54734 w 252011"/>
                <a:gd name="connsiteY22" fmla="*/ 161879 h 169510"/>
                <a:gd name="connsiteX23" fmla="*/ 37631 w 252011"/>
                <a:gd name="connsiteY23" fmla="*/ 150959 h 169510"/>
                <a:gd name="connsiteX24" fmla="*/ 38637 w 252011"/>
                <a:gd name="connsiteY24" fmla="*/ 145251 h 169510"/>
                <a:gd name="connsiteX25" fmla="*/ 72842 w 252011"/>
                <a:gd name="connsiteY25" fmla="*/ 9990 h 169510"/>
                <a:gd name="connsiteX26" fmla="*/ 73094 w 252011"/>
                <a:gd name="connsiteY26" fmla="*/ 9990 h 169510"/>
                <a:gd name="connsiteX27" fmla="*/ 94723 w 252011"/>
                <a:gd name="connsiteY27" fmla="*/ 163865 h 169510"/>
                <a:gd name="connsiteX28" fmla="*/ 98496 w 252011"/>
                <a:gd name="connsiteY28" fmla="*/ 169573 h 169510"/>
                <a:gd name="connsiteX29" fmla="*/ 104029 w 252011"/>
                <a:gd name="connsiteY29" fmla="*/ 165106 h 169510"/>
                <a:gd name="connsiteX30" fmla="*/ 205639 w 252011"/>
                <a:gd name="connsiteY30" fmla="*/ 8005 h 169510"/>
                <a:gd name="connsiteX31" fmla="*/ 205890 w 252011"/>
                <a:gd name="connsiteY31" fmla="*/ 8005 h 169510"/>
                <a:gd name="connsiteX32" fmla="*/ 169924 w 252011"/>
                <a:gd name="connsiteY32" fmla="*/ 150215 h 169510"/>
                <a:gd name="connsiteX33" fmla="*/ 147037 w 252011"/>
                <a:gd name="connsiteY33" fmla="*/ 161879 h 169510"/>
                <a:gd name="connsiteX34" fmla="*/ 139995 w 252011"/>
                <a:gd name="connsiteY34" fmla="*/ 166595 h 169510"/>
                <a:gd name="connsiteX35" fmla="*/ 143768 w 252011"/>
                <a:gd name="connsiteY35" fmla="*/ 169573 h 169510"/>
                <a:gd name="connsiteX36" fmla="*/ 174955 w 252011"/>
                <a:gd name="connsiteY36" fmla="*/ 168828 h 169510"/>
                <a:gd name="connsiteX37" fmla="*/ 206393 w 252011"/>
                <a:gd name="connsiteY37" fmla="*/ 169573 h 169510"/>
                <a:gd name="connsiteX38" fmla="*/ 211172 w 252011"/>
                <a:gd name="connsiteY38" fmla="*/ 164609 h 169510"/>
                <a:gd name="connsiteX39" fmla="*/ 204129 w 252011"/>
                <a:gd name="connsiteY39" fmla="*/ 161879 h 169510"/>
                <a:gd name="connsiteX40" fmla="*/ 187781 w 252011"/>
                <a:gd name="connsiteY40" fmla="*/ 157412 h 169510"/>
                <a:gd name="connsiteX41" fmla="*/ 189039 w 252011"/>
                <a:gd name="connsiteY41" fmla="*/ 151455 h 169510"/>
                <a:gd name="connsiteX42" fmla="*/ 222490 w 252011"/>
                <a:gd name="connsiteY42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011" h="169510">
                  <a:moveTo>
                    <a:pt x="222490" y="19173"/>
                  </a:moveTo>
                  <a:cubicBezTo>
                    <a:pt x="224753" y="10238"/>
                    <a:pt x="225256" y="7756"/>
                    <a:pt x="244119" y="7756"/>
                  </a:cubicBezTo>
                  <a:cubicBezTo>
                    <a:pt x="249904" y="7756"/>
                    <a:pt x="252168" y="7756"/>
                    <a:pt x="252168" y="2793"/>
                  </a:cubicBezTo>
                  <a:cubicBezTo>
                    <a:pt x="252168" y="63"/>
                    <a:pt x="249652" y="63"/>
                    <a:pt x="245377" y="63"/>
                  </a:cubicBezTo>
                  <a:lnTo>
                    <a:pt x="212178" y="63"/>
                  </a:lnTo>
                  <a:cubicBezTo>
                    <a:pt x="205639" y="63"/>
                    <a:pt x="205387" y="63"/>
                    <a:pt x="202369" y="4778"/>
                  </a:cubicBezTo>
                  <a:lnTo>
                    <a:pt x="110568" y="146244"/>
                  </a:lnTo>
                  <a:lnTo>
                    <a:pt x="90951" y="5771"/>
                  </a:lnTo>
                  <a:cubicBezTo>
                    <a:pt x="90196" y="63"/>
                    <a:pt x="89693" y="63"/>
                    <a:pt x="83154" y="63"/>
                  </a:cubicBezTo>
                  <a:lnTo>
                    <a:pt x="48697" y="63"/>
                  </a:lnTo>
                  <a:cubicBezTo>
                    <a:pt x="43919" y="63"/>
                    <a:pt x="41152" y="63"/>
                    <a:pt x="41152" y="4778"/>
                  </a:cubicBezTo>
                  <a:cubicBezTo>
                    <a:pt x="41152" y="7756"/>
                    <a:pt x="43416" y="7756"/>
                    <a:pt x="48446" y="7756"/>
                  </a:cubicBezTo>
                  <a:cubicBezTo>
                    <a:pt x="51716" y="7756"/>
                    <a:pt x="56243" y="8005"/>
                    <a:pt x="59261" y="8253"/>
                  </a:cubicBezTo>
                  <a:cubicBezTo>
                    <a:pt x="63285" y="8749"/>
                    <a:pt x="64794" y="9494"/>
                    <a:pt x="64794" y="12224"/>
                  </a:cubicBezTo>
                  <a:cubicBezTo>
                    <a:pt x="64794" y="13217"/>
                    <a:pt x="64542" y="13961"/>
                    <a:pt x="63788" y="16939"/>
                  </a:cubicBezTo>
                  <a:lnTo>
                    <a:pt x="31846" y="143265"/>
                  </a:lnTo>
                  <a:cubicBezTo>
                    <a:pt x="29331" y="153193"/>
                    <a:pt x="25056" y="161135"/>
                    <a:pt x="4684" y="161879"/>
                  </a:cubicBezTo>
                  <a:cubicBezTo>
                    <a:pt x="3426" y="161879"/>
                    <a:pt x="156" y="162127"/>
                    <a:pt x="156" y="166595"/>
                  </a:cubicBezTo>
                  <a:cubicBezTo>
                    <a:pt x="156" y="168828"/>
                    <a:pt x="1665" y="169573"/>
                    <a:pt x="3678" y="169573"/>
                  </a:cubicBezTo>
                  <a:cubicBezTo>
                    <a:pt x="11726" y="169573"/>
                    <a:pt x="20529" y="168828"/>
                    <a:pt x="28828" y="168828"/>
                  </a:cubicBezTo>
                  <a:cubicBezTo>
                    <a:pt x="37380" y="168828"/>
                    <a:pt x="46434" y="169573"/>
                    <a:pt x="54734" y="169573"/>
                  </a:cubicBezTo>
                  <a:cubicBezTo>
                    <a:pt x="55991" y="169573"/>
                    <a:pt x="59261" y="169573"/>
                    <a:pt x="59261" y="164609"/>
                  </a:cubicBezTo>
                  <a:cubicBezTo>
                    <a:pt x="59261" y="161879"/>
                    <a:pt x="56494" y="161879"/>
                    <a:pt x="54734" y="161879"/>
                  </a:cubicBezTo>
                  <a:cubicBezTo>
                    <a:pt x="40398" y="161631"/>
                    <a:pt x="37631" y="156667"/>
                    <a:pt x="37631" y="150959"/>
                  </a:cubicBezTo>
                  <a:cubicBezTo>
                    <a:pt x="37631" y="149222"/>
                    <a:pt x="37883" y="147981"/>
                    <a:pt x="38637" y="145251"/>
                  </a:cubicBezTo>
                  <a:lnTo>
                    <a:pt x="72842" y="9990"/>
                  </a:lnTo>
                  <a:lnTo>
                    <a:pt x="73094" y="9990"/>
                  </a:lnTo>
                  <a:lnTo>
                    <a:pt x="94723" y="163865"/>
                  </a:lnTo>
                  <a:cubicBezTo>
                    <a:pt x="95226" y="166843"/>
                    <a:pt x="95478" y="169573"/>
                    <a:pt x="98496" y="169573"/>
                  </a:cubicBezTo>
                  <a:cubicBezTo>
                    <a:pt x="101263" y="169573"/>
                    <a:pt x="102772" y="166843"/>
                    <a:pt x="104029" y="165106"/>
                  </a:cubicBezTo>
                  <a:lnTo>
                    <a:pt x="205639" y="8005"/>
                  </a:lnTo>
                  <a:lnTo>
                    <a:pt x="205890" y="8005"/>
                  </a:lnTo>
                  <a:lnTo>
                    <a:pt x="169924" y="150215"/>
                  </a:lnTo>
                  <a:cubicBezTo>
                    <a:pt x="167409" y="159894"/>
                    <a:pt x="166906" y="161879"/>
                    <a:pt x="147037" y="161879"/>
                  </a:cubicBezTo>
                  <a:cubicBezTo>
                    <a:pt x="142761" y="161879"/>
                    <a:pt x="139995" y="161879"/>
                    <a:pt x="139995" y="166595"/>
                  </a:cubicBezTo>
                  <a:cubicBezTo>
                    <a:pt x="139995" y="169573"/>
                    <a:pt x="143013" y="169573"/>
                    <a:pt x="143768" y="169573"/>
                  </a:cubicBezTo>
                  <a:cubicBezTo>
                    <a:pt x="150810" y="169573"/>
                    <a:pt x="167912" y="168828"/>
                    <a:pt x="174955" y="168828"/>
                  </a:cubicBezTo>
                  <a:cubicBezTo>
                    <a:pt x="185266" y="168828"/>
                    <a:pt x="196081" y="169573"/>
                    <a:pt x="206393" y="169573"/>
                  </a:cubicBezTo>
                  <a:cubicBezTo>
                    <a:pt x="207902" y="169573"/>
                    <a:pt x="211172" y="169573"/>
                    <a:pt x="211172" y="164609"/>
                  </a:cubicBezTo>
                  <a:cubicBezTo>
                    <a:pt x="211172" y="161879"/>
                    <a:pt x="208908" y="161879"/>
                    <a:pt x="204129" y="161879"/>
                  </a:cubicBezTo>
                  <a:cubicBezTo>
                    <a:pt x="194824" y="161879"/>
                    <a:pt x="187781" y="161879"/>
                    <a:pt x="187781" y="157412"/>
                  </a:cubicBezTo>
                  <a:cubicBezTo>
                    <a:pt x="187781" y="156419"/>
                    <a:pt x="187781" y="155923"/>
                    <a:pt x="189039" y="151455"/>
                  </a:cubicBezTo>
                  <a:lnTo>
                    <a:pt x="222490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C0D3D58F-CB13-034C-E83A-665852D3CF72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8095417" y="6279624"/>
              <a:ext cx="58349" cy="248184"/>
            </a:xfrm>
            <a:custGeom>
              <a:avLst/>
              <a:gdLst>
                <a:gd name="connsiteX0" fmla="*/ 58517 w 58349"/>
                <a:gd name="connsiteY0" fmla="*/ 124155 h 248184"/>
                <a:gd name="connsiteX1" fmla="*/ 41918 w 58349"/>
                <a:gd name="connsiteY1" fmla="*/ 46721 h 248184"/>
                <a:gd name="connsiteX2" fmla="*/ 2682 w 58349"/>
                <a:gd name="connsiteY2" fmla="*/ 63 h 248184"/>
                <a:gd name="connsiteX3" fmla="*/ 167 w 58349"/>
                <a:gd name="connsiteY3" fmla="*/ 2545 h 248184"/>
                <a:gd name="connsiteX4" fmla="*/ 4946 w 58349"/>
                <a:gd name="connsiteY4" fmla="*/ 8253 h 248184"/>
                <a:gd name="connsiteX5" fmla="*/ 43930 w 58349"/>
                <a:gd name="connsiteY5" fmla="*/ 124155 h 248184"/>
                <a:gd name="connsiteX6" fmla="*/ 3437 w 58349"/>
                <a:gd name="connsiteY6" fmla="*/ 241546 h 248184"/>
                <a:gd name="connsiteX7" fmla="*/ 167 w 58349"/>
                <a:gd name="connsiteY7" fmla="*/ 245766 h 248184"/>
                <a:gd name="connsiteX8" fmla="*/ 2682 w 58349"/>
                <a:gd name="connsiteY8" fmla="*/ 248247 h 248184"/>
                <a:gd name="connsiteX9" fmla="*/ 42672 w 58349"/>
                <a:gd name="connsiteY9" fmla="*/ 199851 h 248184"/>
                <a:gd name="connsiteX10" fmla="*/ 58517 w 58349"/>
                <a:gd name="connsiteY10" fmla="*/ 124155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517" y="124155"/>
                  </a:moveTo>
                  <a:cubicBezTo>
                    <a:pt x="58517" y="104797"/>
                    <a:pt x="55750" y="74766"/>
                    <a:pt x="41918" y="46721"/>
                  </a:cubicBezTo>
                  <a:cubicBezTo>
                    <a:pt x="26827" y="16195"/>
                    <a:pt x="5197" y="63"/>
                    <a:pt x="2682" y="63"/>
                  </a:cubicBezTo>
                  <a:cubicBezTo>
                    <a:pt x="1173" y="63"/>
                    <a:pt x="167" y="1055"/>
                    <a:pt x="167" y="2545"/>
                  </a:cubicBezTo>
                  <a:cubicBezTo>
                    <a:pt x="167" y="3289"/>
                    <a:pt x="167" y="3786"/>
                    <a:pt x="4946" y="8253"/>
                  </a:cubicBezTo>
                  <a:cubicBezTo>
                    <a:pt x="29594" y="32823"/>
                    <a:pt x="43930" y="72285"/>
                    <a:pt x="43930" y="124155"/>
                  </a:cubicBezTo>
                  <a:cubicBezTo>
                    <a:pt x="43930" y="166595"/>
                    <a:pt x="34624" y="210275"/>
                    <a:pt x="3437" y="241546"/>
                  </a:cubicBezTo>
                  <a:cubicBezTo>
                    <a:pt x="167" y="244525"/>
                    <a:pt x="167" y="245021"/>
                    <a:pt x="167" y="245766"/>
                  </a:cubicBezTo>
                  <a:cubicBezTo>
                    <a:pt x="167" y="247255"/>
                    <a:pt x="1173" y="248247"/>
                    <a:pt x="2682" y="248247"/>
                  </a:cubicBezTo>
                  <a:cubicBezTo>
                    <a:pt x="5197" y="248247"/>
                    <a:pt x="27833" y="231371"/>
                    <a:pt x="42672" y="199851"/>
                  </a:cubicBezTo>
                  <a:cubicBezTo>
                    <a:pt x="55499" y="172551"/>
                    <a:pt x="58517" y="145003"/>
                    <a:pt x="58517" y="124155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D4B78B04-059B-588C-1993-1A667FFCA75A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8186460" y="6258257"/>
              <a:ext cx="131513" cy="117440"/>
            </a:xfrm>
            <a:custGeom>
              <a:avLst/>
              <a:gdLst>
                <a:gd name="connsiteX0" fmla="*/ 78164 w 131513"/>
                <a:gd name="connsiteY0" fmla="*/ 12394 h 117440"/>
                <a:gd name="connsiteX1" fmla="*/ 83621 w 131513"/>
                <a:gd name="connsiteY1" fmla="*/ 6487 h 117440"/>
                <a:gd name="connsiteX2" fmla="*/ 94185 w 131513"/>
                <a:gd name="connsiteY2" fmla="*/ 6313 h 117440"/>
                <a:gd name="connsiteX3" fmla="*/ 113903 w 131513"/>
                <a:gd name="connsiteY3" fmla="*/ 7703 h 117440"/>
                <a:gd name="connsiteX4" fmla="*/ 122178 w 131513"/>
                <a:gd name="connsiteY4" fmla="*/ 21428 h 117440"/>
                <a:gd name="connsiteX5" fmla="*/ 120945 w 131513"/>
                <a:gd name="connsiteY5" fmla="*/ 35500 h 117440"/>
                <a:gd name="connsiteX6" fmla="*/ 120593 w 131513"/>
                <a:gd name="connsiteY6" fmla="*/ 37411 h 117440"/>
                <a:gd name="connsiteX7" fmla="*/ 123586 w 131513"/>
                <a:gd name="connsiteY7" fmla="*/ 40017 h 117440"/>
                <a:gd name="connsiteX8" fmla="*/ 126931 w 131513"/>
                <a:gd name="connsiteY8" fmla="*/ 35674 h 117440"/>
                <a:gd name="connsiteX9" fmla="*/ 131685 w 131513"/>
                <a:gd name="connsiteY9" fmla="*/ 2491 h 117440"/>
                <a:gd name="connsiteX10" fmla="*/ 126403 w 131513"/>
                <a:gd name="connsiteY10" fmla="*/ 59 h 117440"/>
                <a:gd name="connsiteX11" fmla="*/ 18129 w 131513"/>
                <a:gd name="connsiteY11" fmla="*/ 59 h 117440"/>
                <a:gd name="connsiteX12" fmla="*/ 12143 w 131513"/>
                <a:gd name="connsiteY12" fmla="*/ 3707 h 117440"/>
                <a:gd name="connsiteX13" fmla="*/ 1051 w 131513"/>
                <a:gd name="connsiteY13" fmla="*/ 34458 h 117440"/>
                <a:gd name="connsiteX14" fmla="*/ 171 w 131513"/>
                <a:gd name="connsiteY14" fmla="*/ 37585 h 117440"/>
                <a:gd name="connsiteX15" fmla="*/ 3164 w 131513"/>
                <a:gd name="connsiteY15" fmla="*/ 40017 h 117440"/>
                <a:gd name="connsiteX16" fmla="*/ 6861 w 131513"/>
                <a:gd name="connsiteY16" fmla="*/ 35847 h 117440"/>
                <a:gd name="connsiteX17" fmla="*/ 49643 w 131513"/>
                <a:gd name="connsiteY17" fmla="*/ 6313 h 117440"/>
                <a:gd name="connsiteX18" fmla="*/ 57037 w 131513"/>
                <a:gd name="connsiteY18" fmla="*/ 6313 h 117440"/>
                <a:gd name="connsiteX19" fmla="*/ 62495 w 131513"/>
                <a:gd name="connsiteY19" fmla="*/ 8051 h 117440"/>
                <a:gd name="connsiteX20" fmla="*/ 61791 w 131513"/>
                <a:gd name="connsiteY20" fmla="*/ 11699 h 117440"/>
                <a:gd name="connsiteX21" fmla="*/ 38551 w 131513"/>
                <a:gd name="connsiteY21" fmla="*/ 103081 h 117440"/>
                <a:gd name="connsiteX22" fmla="*/ 17953 w 131513"/>
                <a:gd name="connsiteY22" fmla="*/ 111246 h 117440"/>
                <a:gd name="connsiteX23" fmla="*/ 10030 w 131513"/>
                <a:gd name="connsiteY23" fmla="*/ 115068 h 117440"/>
                <a:gd name="connsiteX24" fmla="*/ 13023 w 131513"/>
                <a:gd name="connsiteY24" fmla="*/ 117500 h 117440"/>
                <a:gd name="connsiteX25" fmla="*/ 28164 w 131513"/>
                <a:gd name="connsiteY25" fmla="*/ 116979 h 117440"/>
                <a:gd name="connsiteX26" fmla="*/ 43305 w 131513"/>
                <a:gd name="connsiteY26" fmla="*/ 116805 h 117440"/>
                <a:gd name="connsiteX27" fmla="*/ 59150 w 131513"/>
                <a:gd name="connsiteY27" fmla="*/ 116979 h 117440"/>
                <a:gd name="connsiteX28" fmla="*/ 73938 w 131513"/>
                <a:gd name="connsiteY28" fmla="*/ 117500 h 117440"/>
                <a:gd name="connsiteX29" fmla="*/ 77988 w 131513"/>
                <a:gd name="connsiteY29" fmla="*/ 113678 h 117440"/>
                <a:gd name="connsiteX30" fmla="*/ 70769 w 131513"/>
                <a:gd name="connsiteY30" fmla="*/ 111246 h 117440"/>
                <a:gd name="connsiteX31" fmla="*/ 60558 w 131513"/>
                <a:gd name="connsiteY31" fmla="*/ 110898 h 117440"/>
                <a:gd name="connsiteX32" fmla="*/ 54220 w 131513"/>
                <a:gd name="connsiteY32" fmla="*/ 107598 h 117440"/>
                <a:gd name="connsiteX33" fmla="*/ 54924 w 131513"/>
                <a:gd name="connsiteY33" fmla="*/ 103602 h 117440"/>
                <a:gd name="connsiteX34" fmla="*/ 78164 w 131513"/>
                <a:gd name="connsiteY34" fmla="*/ 12394 h 11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513" h="117440">
                  <a:moveTo>
                    <a:pt x="78164" y="12394"/>
                  </a:moveTo>
                  <a:cubicBezTo>
                    <a:pt x="79396" y="7356"/>
                    <a:pt x="79748" y="6835"/>
                    <a:pt x="83621" y="6487"/>
                  </a:cubicBezTo>
                  <a:cubicBezTo>
                    <a:pt x="84502" y="6313"/>
                    <a:pt x="90664" y="6313"/>
                    <a:pt x="94185" y="6313"/>
                  </a:cubicBezTo>
                  <a:cubicBezTo>
                    <a:pt x="104924" y="6313"/>
                    <a:pt x="109502" y="6313"/>
                    <a:pt x="113903" y="7703"/>
                  </a:cubicBezTo>
                  <a:cubicBezTo>
                    <a:pt x="121826" y="10135"/>
                    <a:pt x="122178" y="15174"/>
                    <a:pt x="122178" y="21428"/>
                  </a:cubicBezTo>
                  <a:cubicBezTo>
                    <a:pt x="122178" y="24208"/>
                    <a:pt x="122178" y="26466"/>
                    <a:pt x="120945" y="35500"/>
                  </a:cubicBezTo>
                  <a:lnTo>
                    <a:pt x="120593" y="37411"/>
                  </a:lnTo>
                  <a:cubicBezTo>
                    <a:pt x="120593" y="39148"/>
                    <a:pt x="121826" y="40017"/>
                    <a:pt x="123586" y="40017"/>
                  </a:cubicBezTo>
                  <a:cubicBezTo>
                    <a:pt x="126227" y="40017"/>
                    <a:pt x="126579" y="38453"/>
                    <a:pt x="126931" y="35674"/>
                  </a:cubicBezTo>
                  <a:lnTo>
                    <a:pt x="131685" y="2491"/>
                  </a:lnTo>
                  <a:cubicBezTo>
                    <a:pt x="131685" y="59"/>
                    <a:pt x="129572" y="59"/>
                    <a:pt x="126403" y="59"/>
                  </a:cubicBezTo>
                  <a:lnTo>
                    <a:pt x="18129" y="59"/>
                  </a:lnTo>
                  <a:cubicBezTo>
                    <a:pt x="13727" y="59"/>
                    <a:pt x="13375" y="59"/>
                    <a:pt x="12143" y="3707"/>
                  </a:cubicBezTo>
                  <a:lnTo>
                    <a:pt x="1051" y="34458"/>
                  </a:lnTo>
                  <a:cubicBezTo>
                    <a:pt x="875" y="35152"/>
                    <a:pt x="171" y="36716"/>
                    <a:pt x="171" y="37585"/>
                  </a:cubicBezTo>
                  <a:cubicBezTo>
                    <a:pt x="171" y="38280"/>
                    <a:pt x="523" y="40017"/>
                    <a:pt x="3164" y="40017"/>
                  </a:cubicBezTo>
                  <a:cubicBezTo>
                    <a:pt x="5453" y="40017"/>
                    <a:pt x="5805" y="39148"/>
                    <a:pt x="6861" y="35847"/>
                  </a:cubicBezTo>
                  <a:cubicBezTo>
                    <a:pt x="17072" y="8051"/>
                    <a:pt x="22882" y="6313"/>
                    <a:pt x="49643" y="6313"/>
                  </a:cubicBezTo>
                  <a:lnTo>
                    <a:pt x="57037" y="6313"/>
                  </a:lnTo>
                  <a:cubicBezTo>
                    <a:pt x="62319" y="6313"/>
                    <a:pt x="62495" y="6487"/>
                    <a:pt x="62495" y="8051"/>
                  </a:cubicBezTo>
                  <a:cubicBezTo>
                    <a:pt x="62495" y="8224"/>
                    <a:pt x="62495" y="9093"/>
                    <a:pt x="61791" y="11699"/>
                  </a:cubicBezTo>
                  <a:lnTo>
                    <a:pt x="38551" y="103081"/>
                  </a:lnTo>
                  <a:cubicBezTo>
                    <a:pt x="36967" y="109509"/>
                    <a:pt x="36439" y="111246"/>
                    <a:pt x="17953" y="111246"/>
                  </a:cubicBezTo>
                  <a:cubicBezTo>
                    <a:pt x="11615" y="111246"/>
                    <a:pt x="10030" y="111246"/>
                    <a:pt x="10030" y="115068"/>
                  </a:cubicBezTo>
                  <a:cubicBezTo>
                    <a:pt x="10030" y="115589"/>
                    <a:pt x="10382" y="117500"/>
                    <a:pt x="13023" y="117500"/>
                  </a:cubicBezTo>
                  <a:cubicBezTo>
                    <a:pt x="17953" y="117500"/>
                    <a:pt x="23234" y="116979"/>
                    <a:pt x="28164" y="116979"/>
                  </a:cubicBezTo>
                  <a:cubicBezTo>
                    <a:pt x="33093" y="116979"/>
                    <a:pt x="38375" y="116805"/>
                    <a:pt x="43305" y="116805"/>
                  </a:cubicBezTo>
                  <a:cubicBezTo>
                    <a:pt x="48234" y="116805"/>
                    <a:pt x="54220" y="116805"/>
                    <a:pt x="59150" y="116979"/>
                  </a:cubicBezTo>
                  <a:cubicBezTo>
                    <a:pt x="63903" y="117153"/>
                    <a:pt x="69185" y="117500"/>
                    <a:pt x="73938" y="117500"/>
                  </a:cubicBezTo>
                  <a:cubicBezTo>
                    <a:pt x="75347" y="117500"/>
                    <a:pt x="77988" y="117500"/>
                    <a:pt x="77988" y="113678"/>
                  </a:cubicBezTo>
                  <a:cubicBezTo>
                    <a:pt x="77988" y="111246"/>
                    <a:pt x="76227" y="111246"/>
                    <a:pt x="70769" y="111246"/>
                  </a:cubicBezTo>
                  <a:cubicBezTo>
                    <a:pt x="67424" y="111246"/>
                    <a:pt x="63903" y="111072"/>
                    <a:pt x="60558" y="110898"/>
                  </a:cubicBezTo>
                  <a:cubicBezTo>
                    <a:pt x="54572" y="110377"/>
                    <a:pt x="54220" y="109682"/>
                    <a:pt x="54220" y="107598"/>
                  </a:cubicBezTo>
                  <a:cubicBezTo>
                    <a:pt x="54220" y="106381"/>
                    <a:pt x="54220" y="106034"/>
                    <a:pt x="54924" y="103602"/>
                  </a:cubicBezTo>
                  <a:lnTo>
                    <a:pt x="78164" y="1239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E511F20D-AC6F-18F6-CAA9-83ECFB75B96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8178890" y="6420868"/>
              <a:ext cx="77288" cy="150623"/>
            </a:xfrm>
            <a:custGeom>
              <a:avLst/>
              <a:gdLst>
                <a:gd name="connsiteX0" fmla="*/ 77459 w 77288"/>
                <a:gd name="connsiteY0" fmla="*/ 6667 h 150623"/>
                <a:gd name="connsiteX1" fmla="*/ 70417 w 77288"/>
                <a:gd name="connsiteY1" fmla="*/ 66 h 150623"/>
                <a:gd name="connsiteX2" fmla="*/ 60558 w 77288"/>
                <a:gd name="connsiteY2" fmla="*/ 9621 h 150623"/>
                <a:gd name="connsiteX3" fmla="*/ 67600 w 77288"/>
                <a:gd name="connsiteY3" fmla="*/ 16222 h 150623"/>
                <a:gd name="connsiteX4" fmla="*/ 77459 w 77288"/>
                <a:gd name="connsiteY4" fmla="*/ 6667 h 150623"/>
                <a:gd name="connsiteX5" fmla="*/ 40136 w 77288"/>
                <a:gd name="connsiteY5" fmla="*/ 123761 h 150623"/>
                <a:gd name="connsiteX6" fmla="*/ 17424 w 77288"/>
                <a:gd name="connsiteY6" fmla="*/ 145824 h 150623"/>
                <a:gd name="connsiteX7" fmla="*/ 11087 w 77288"/>
                <a:gd name="connsiteY7" fmla="*/ 144782 h 150623"/>
                <a:gd name="connsiteX8" fmla="*/ 17072 w 77288"/>
                <a:gd name="connsiteY8" fmla="*/ 135922 h 150623"/>
                <a:gd name="connsiteX9" fmla="*/ 10206 w 77288"/>
                <a:gd name="connsiteY9" fmla="*/ 129494 h 150623"/>
                <a:gd name="connsiteX10" fmla="*/ 171 w 77288"/>
                <a:gd name="connsiteY10" fmla="*/ 139744 h 150623"/>
                <a:gd name="connsiteX11" fmla="*/ 17601 w 77288"/>
                <a:gd name="connsiteY11" fmla="*/ 150689 h 150623"/>
                <a:gd name="connsiteX12" fmla="*/ 54220 w 77288"/>
                <a:gd name="connsiteY12" fmla="*/ 123240 h 150623"/>
                <a:gd name="connsiteX13" fmla="*/ 70065 w 77288"/>
                <a:gd name="connsiteY13" fmla="*/ 61045 h 150623"/>
                <a:gd name="connsiteX14" fmla="*/ 70945 w 77288"/>
                <a:gd name="connsiteY14" fmla="*/ 54964 h 150623"/>
                <a:gd name="connsiteX15" fmla="*/ 52107 w 77288"/>
                <a:gd name="connsiteY15" fmla="*/ 38633 h 150623"/>
                <a:gd name="connsiteX16" fmla="*/ 21298 w 77288"/>
                <a:gd name="connsiteY16" fmla="*/ 65214 h 150623"/>
                <a:gd name="connsiteX17" fmla="*/ 24291 w 77288"/>
                <a:gd name="connsiteY17" fmla="*/ 67473 h 150623"/>
                <a:gd name="connsiteX18" fmla="*/ 27812 w 77288"/>
                <a:gd name="connsiteY18" fmla="*/ 64345 h 150623"/>
                <a:gd name="connsiteX19" fmla="*/ 51579 w 77288"/>
                <a:gd name="connsiteY19" fmla="*/ 43498 h 150623"/>
                <a:gd name="connsiteX20" fmla="*/ 57565 w 77288"/>
                <a:gd name="connsiteY20" fmla="*/ 52011 h 150623"/>
                <a:gd name="connsiteX21" fmla="*/ 57037 w 77288"/>
                <a:gd name="connsiteY21" fmla="*/ 57223 h 150623"/>
                <a:gd name="connsiteX22" fmla="*/ 40136 w 77288"/>
                <a:gd name="connsiteY22" fmla="*/ 123761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288" h="150623">
                  <a:moveTo>
                    <a:pt x="77459" y="6667"/>
                  </a:moveTo>
                  <a:cubicBezTo>
                    <a:pt x="77459" y="3714"/>
                    <a:pt x="75171" y="66"/>
                    <a:pt x="70417" y="66"/>
                  </a:cubicBezTo>
                  <a:cubicBezTo>
                    <a:pt x="65312" y="66"/>
                    <a:pt x="60558" y="4930"/>
                    <a:pt x="60558" y="9621"/>
                  </a:cubicBezTo>
                  <a:cubicBezTo>
                    <a:pt x="60558" y="12400"/>
                    <a:pt x="62671" y="16222"/>
                    <a:pt x="67600" y="16222"/>
                  </a:cubicBezTo>
                  <a:cubicBezTo>
                    <a:pt x="72354" y="16222"/>
                    <a:pt x="77459" y="11705"/>
                    <a:pt x="77459" y="6667"/>
                  </a:cubicBezTo>
                  <a:close/>
                  <a:moveTo>
                    <a:pt x="40136" y="123761"/>
                  </a:moveTo>
                  <a:cubicBezTo>
                    <a:pt x="37143" y="135748"/>
                    <a:pt x="27812" y="145824"/>
                    <a:pt x="17424" y="145824"/>
                  </a:cubicBezTo>
                  <a:cubicBezTo>
                    <a:pt x="15136" y="145824"/>
                    <a:pt x="13023" y="145477"/>
                    <a:pt x="11087" y="144782"/>
                  </a:cubicBezTo>
                  <a:cubicBezTo>
                    <a:pt x="15664" y="142697"/>
                    <a:pt x="17072" y="138528"/>
                    <a:pt x="17072" y="135922"/>
                  </a:cubicBezTo>
                  <a:cubicBezTo>
                    <a:pt x="17072" y="131752"/>
                    <a:pt x="13727" y="129494"/>
                    <a:pt x="10206" y="129494"/>
                  </a:cubicBezTo>
                  <a:cubicBezTo>
                    <a:pt x="4748" y="129494"/>
                    <a:pt x="171" y="134185"/>
                    <a:pt x="171" y="139744"/>
                  </a:cubicBezTo>
                  <a:cubicBezTo>
                    <a:pt x="171" y="146346"/>
                    <a:pt x="7037" y="150689"/>
                    <a:pt x="17601" y="150689"/>
                  </a:cubicBezTo>
                  <a:cubicBezTo>
                    <a:pt x="28164" y="150689"/>
                    <a:pt x="48762" y="144435"/>
                    <a:pt x="54220" y="123240"/>
                  </a:cubicBezTo>
                  <a:lnTo>
                    <a:pt x="70065" y="61045"/>
                  </a:lnTo>
                  <a:cubicBezTo>
                    <a:pt x="70593" y="59134"/>
                    <a:pt x="70945" y="57570"/>
                    <a:pt x="70945" y="54964"/>
                  </a:cubicBezTo>
                  <a:cubicBezTo>
                    <a:pt x="70945" y="45409"/>
                    <a:pt x="62671" y="38633"/>
                    <a:pt x="52107" y="38633"/>
                  </a:cubicBezTo>
                  <a:cubicBezTo>
                    <a:pt x="32565" y="38633"/>
                    <a:pt x="21298" y="62782"/>
                    <a:pt x="21298" y="65214"/>
                  </a:cubicBezTo>
                  <a:cubicBezTo>
                    <a:pt x="21298" y="67473"/>
                    <a:pt x="23763" y="67473"/>
                    <a:pt x="24291" y="67473"/>
                  </a:cubicBezTo>
                  <a:cubicBezTo>
                    <a:pt x="26403" y="67473"/>
                    <a:pt x="26579" y="66951"/>
                    <a:pt x="27812" y="64345"/>
                  </a:cubicBezTo>
                  <a:cubicBezTo>
                    <a:pt x="32213" y="54269"/>
                    <a:pt x="41368" y="43498"/>
                    <a:pt x="51579" y="43498"/>
                  </a:cubicBezTo>
                  <a:cubicBezTo>
                    <a:pt x="55981" y="43498"/>
                    <a:pt x="57565" y="46451"/>
                    <a:pt x="57565" y="52011"/>
                  </a:cubicBezTo>
                  <a:cubicBezTo>
                    <a:pt x="57565" y="53922"/>
                    <a:pt x="57213" y="56354"/>
                    <a:pt x="57037" y="57223"/>
                  </a:cubicBezTo>
                  <a:lnTo>
                    <a:pt x="40136" y="12376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C314554E-F8FD-C71D-630C-2AEF4C911F88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8283204" y="6415482"/>
              <a:ext cx="39436" cy="122305"/>
            </a:xfrm>
            <a:custGeom>
              <a:avLst/>
              <a:gdLst>
                <a:gd name="connsiteX0" fmla="*/ 38907 w 39436"/>
                <a:gd name="connsiteY0" fmla="*/ 5277 h 122305"/>
                <a:gd name="connsiteX1" fmla="*/ 39611 w 39436"/>
                <a:gd name="connsiteY1" fmla="*/ 2498 h 122305"/>
                <a:gd name="connsiteX2" fmla="*/ 36794 w 39436"/>
                <a:gd name="connsiteY2" fmla="*/ 66 h 122305"/>
                <a:gd name="connsiteX3" fmla="*/ 14259 w 39436"/>
                <a:gd name="connsiteY3" fmla="*/ 1803 h 122305"/>
                <a:gd name="connsiteX4" fmla="*/ 10562 w 39436"/>
                <a:gd name="connsiteY4" fmla="*/ 5799 h 122305"/>
                <a:gd name="connsiteX5" fmla="*/ 14963 w 39436"/>
                <a:gd name="connsiteY5" fmla="*/ 8231 h 122305"/>
                <a:gd name="connsiteX6" fmla="*/ 23414 w 39436"/>
                <a:gd name="connsiteY6" fmla="*/ 10837 h 122305"/>
                <a:gd name="connsiteX7" fmla="*/ 22710 w 39436"/>
                <a:gd name="connsiteY7" fmla="*/ 14659 h 122305"/>
                <a:gd name="connsiteX8" fmla="*/ 879 w 39436"/>
                <a:gd name="connsiteY8" fmla="*/ 100481 h 122305"/>
                <a:gd name="connsiteX9" fmla="*/ 175 w 39436"/>
                <a:gd name="connsiteY9" fmla="*/ 105867 h 122305"/>
                <a:gd name="connsiteX10" fmla="*/ 18661 w 39436"/>
                <a:gd name="connsiteY10" fmla="*/ 122371 h 122305"/>
                <a:gd name="connsiteX11" fmla="*/ 32745 w 39436"/>
                <a:gd name="connsiteY11" fmla="*/ 113163 h 122305"/>
                <a:gd name="connsiteX12" fmla="*/ 38907 w 39436"/>
                <a:gd name="connsiteY12" fmla="*/ 95790 h 122305"/>
                <a:gd name="connsiteX13" fmla="*/ 36090 w 39436"/>
                <a:gd name="connsiteY13" fmla="*/ 93532 h 122305"/>
                <a:gd name="connsiteX14" fmla="*/ 32569 w 39436"/>
                <a:gd name="connsiteY14" fmla="*/ 97701 h 122305"/>
                <a:gd name="connsiteX15" fmla="*/ 19365 w 39436"/>
                <a:gd name="connsiteY15" fmla="*/ 117507 h 122305"/>
                <a:gd name="connsiteX16" fmla="*/ 13379 w 39436"/>
                <a:gd name="connsiteY16" fmla="*/ 108994 h 122305"/>
                <a:gd name="connsiteX17" fmla="*/ 14435 w 39436"/>
                <a:gd name="connsiteY17" fmla="*/ 101871 h 122305"/>
                <a:gd name="connsiteX18" fmla="*/ 38907 w 39436"/>
                <a:gd name="connsiteY18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436" h="122305">
                  <a:moveTo>
                    <a:pt x="38907" y="5277"/>
                  </a:moveTo>
                  <a:cubicBezTo>
                    <a:pt x="39083" y="4930"/>
                    <a:pt x="39611" y="2672"/>
                    <a:pt x="39611" y="2498"/>
                  </a:cubicBezTo>
                  <a:cubicBezTo>
                    <a:pt x="39611" y="1629"/>
                    <a:pt x="38907" y="66"/>
                    <a:pt x="36794" y="66"/>
                  </a:cubicBezTo>
                  <a:cubicBezTo>
                    <a:pt x="33273" y="66"/>
                    <a:pt x="18661" y="1455"/>
                    <a:pt x="14259" y="1803"/>
                  </a:cubicBezTo>
                  <a:cubicBezTo>
                    <a:pt x="13027" y="1977"/>
                    <a:pt x="10562" y="2150"/>
                    <a:pt x="10562" y="5799"/>
                  </a:cubicBezTo>
                  <a:cubicBezTo>
                    <a:pt x="10562" y="8231"/>
                    <a:pt x="13027" y="8231"/>
                    <a:pt x="14963" y="8231"/>
                  </a:cubicBezTo>
                  <a:cubicBezTo>
                    <a:pt x="23414" y="8231"/>
                    <a:pt x="23414" y="9447"/>
                    <a:pt x="23414" y="10837"/>
                  </a:cubicBezTo>
                  <a:cubicBezTo>
                    <a:pt x="23414" y="12053"/>
                    <a:pt x="23062" y="13095"/>
                    <a:pt x="22710" y="14659"/>
                  </a:cubicBezTo>
                  <a:lnTo>
                    <a:pt x="879" y="100481"/>
                  </a:lnTo>
                  <a:cubicBezTo>
                    <a:pt x="351" y="102218"/>
                    <a:pt x="175" y="104129"/>
                    <a:pt x="175" y="105867"/>
                  </a:cubicBezTo>
                  <a:cubicBezTo>
                    <a:pt x="175" y="116985"/>
                    <a:pt x="10210" y="122371"/>
                    <a:pt x="18661" y="122371"/>
                  </a:cubicBezTo>
                  <a:cubicBezTo>
                    <a:pt x="22886" y="122371"/>
                    <a:pt x="28168" y="120981"/>
                    <a:pt x="32745" y="113163"/>
                  </a:cubicBezTo>
                  <a:cubicBezTo>
                    <a:pt x="36442" y="106735"/>
                    <a:pt x="38907" y="96485"/>
                    <a:pt x="38907" y="95790"/>
                  </a:cubicBezTo>
                  <a:cubicBezTo>
                    <a:pt x="38907" y="93532"/>
                    <a:pt x="36618" y="93532"/>
                    <a:pt x="36090" y="93532"/>
                  </a:cubicBezTo>
                  <a:cubicBezTo>
                    <a:pt x="33625" y="93532"/>
                    <a:pt x="33273" y="94574"/>
                    <a:pt x="32569" y="97701"/>
                  </a:cubicBezTo>
                  <a:cubicBezTo>
                    <a:pt x="30280" y="106388"/>
                    <a:pt x="26935" y="117507"/>
                    <a:pt x="19365" y="117507"/>
                  </a:cubicBezTo>
                  <a:cubicBezTo>
                    <a:pt x="14611" y="117507"/>
                    <a:pt x="13379" y="113163"/>
                    <a:pt x="13379" y="108994"/>
                  </a:cubicBezTo>
                  <a:cubicBezTo>
                    <a:pt x="13379" y="107083"/>
                    <a:pt x="13907" y="103782"/>
                    <a:pt x="14435" y="101871"/>
                  </a:cubicBezTo>
                  <a:lnTo>
                    <a:pt x="38907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AC1F669-BEED-FCC6-1E4D-AFE423F613B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359297" y="6296252"/>
              <a:ext cx="211769" cy="169510"/>
            </a:xfrm>
            <a:custGeom>
              <a:avLst/>
              <a:gdLst>
                <a:gd name="connsiteX0" fmla="*/ 182270 w 211769"/>
                <a:gd name="connsiteY0" fmla="*/ 19173 h 169510"/>
                <a:gd name="connsiteX1" fmla="*/ 203396 w 211769"/>
                <a:gd name="connsiteY1" fmla="*/ 7756 h 169510"/>
                <a:gd name="connsiteX2" fmla="*/ 211948 w 211769"/>
                <a:gd name="connsiteY2" fmla="*/ 2793 h 169510"/>
                <a:gd name="connsiteX3" fmla="*/ 208426 w 211769"/>
                <a:gd name="connsiteY3" fmla="*/ 63 h 169510"/>
                <a:gd name="connsiteX4" fmla="*/ 176233 w 211769"/>
                <a:gd name="connsiteY4" fmla="*/ 807 h 169510"/>
                <a:gd name="connsiteX5" fmla="*/ 143789 w 211769"/>
                <a:gd name="connsiteY5" fmla="*/ 63 h 169510"/>
                <a:gd name="connsiteX6" fmla="*/ 139010 w 211769"/>
                <a:gd name="connsiteY6" fmla="*/ 5026 h 169510"/>
                <a:gd name="connsiteX7" fmla="*/ 146052 w 211769"/>
                <a:gd name="connsiteY7" fmla="*/ 7756 h 169510"/>
                <a:gd name="connsiteX8" fmla="*/ 155610 w 211769"/>
                <a:gd name="connsiteY8" fmla="*/ 8253 h 169510"/>
                <a:gd name="connsiteX9" fmla="*/ 162401 w 211769"/>
                <a:gd name="connsiteY9" fmla="*/ 12224 h 169510"/>
                <a:gd name="connsiteX10" fmla="*/ 161394 w 211769"/>
                <a:gd name="connsiteY10" fmla="*/ 16939 h 169510"/>
                <a:gd name="connsiteX11" fmla="*/ 146304 w 211769"/>
                <a:gd name="connsiteY11" fmla="*/ 77496 h 169510"/>
                <a:gd name="connsiteX12" fmla="*/ 69594 w 211769"/>
                <a:gd name="connsiteY12" fmla="*/ 77496 h 169510"/>
                <a:gd name="connsiteX13" fmla="*/ 84433 w 211769"/>
                <a:gd name="connsiteY13" fmla="*/ 19173 h 169510"/>
                <a:gd name="connsiteX14" fmla="*/ 105560 w 211769"/>
                <a:gd name="connsiteY14" fmla="*/ 7756 h 169510"/>
                <a:gd name="connsiteX15" fmla="*/ 114111 w 211769"/>
                <a:gd name="connsiteY15" fmla="*/ 2793 h 169510"/>
                <a:gd name="connsiteX16" fmla="*/ 110590 w 211769"/>
                <a:gd name="connsiteY16" fmla="*/ 63 h 169510"/>
                <a:gd name="connsiteX17" fmla="*/ 78397 w 211769"/>
                <a:gd name="connsiteY17" fmla="*/ 807 h 169510"/>
                <a:gd name="connsiteX18" fmla="*/ 45952 w 211769"/>
                <a:gd name="connsiteY18" fmla="*/ 63 h 169510"/>
                <a:gd name="connsiteX19" fmla="*/ 41174 w 211769"/>
                <a:gd name="connsiteY19" fmla="*/ 5026 h 169510"/>
                <a:gd name="connsiteX20" fmla="*/ 48216 w 211769"/>
                <a:gd name="connsiteY20" fmla="*/ 7756 h 169510"/>
                <a:gd name="connsiteX21" fmla="*/ 57773 w 211769"/>
                <a:gd name="connsiteY21" fmla="*/ 8253 h 169510"/>
                <a:gd name="connsiteX22" fmla="*/ 64564 w 211769"/>
                <a:gd name="connsiteY22" fmla="*/ 12224 h 169510"/>
                <a:gd name="connsiteX23" fmla="*/ 63558 w 211769"/>
                <a:gd name="connsiteY23" fmla="*/ 16939 h 169510"/>
                <a:gd name="connsiteX24" fmla="*/ 29856 w 211769"/>
                <a:gd name="connsiteY24" fmla="*/ 150215 h 169510"/>
                <a:gd name="connsiteX25" fmla="*/ 6969 w 211769"/>
                <a:gd name="connsiteY25" fmla="*/ 161879 h 169510"/>
                <a:gd name="connsiteX26" fmla="*/ 178 w 211769"/>
                <a:gd name="connsiteY26" fmla="*/ 166843 h 169510"/>
                <a:gd name="connsiteX27" fmla="*/ 3699 w 211769"/>
                <a:gd name="connsiteY27" fmla="*/ 169573 h 169510"/>
                <a:gd name="connsiteX28" fmla="*/ 35640 w 211769"/>
                <a:gd name="connsiteY28" fmla="*/ 168828 h 169510"/>
                <a:gd name="connsiteX29" fmla="*/ 51737 w 211769"/>
                <a:gd name="connsiteY29" fmla="*/ 169077 h 169510"/>
                <a:gd name="connsiteX30" fmla="*/ 68085 w 211769"/>
                <a:gd name="connsiteY30" fmla="*/ 169573 h 169510"/>
                <a:gd name="connsiteX31" fmla="*/ 73115 w 211769"/>
                <a:gd name="connsiteY31" fmla="*/ 164609 h 169510"/>
                <a:gd name="connsiteX32" fmla="*/ 66073 w 211769"/>
                <a:gd name="connsiteY32" fmla="*/ 161879 h 169510"/>
                <a:gd name="connsiteX33" fmla="*/ 49725 w 211769"/>
                <a:gd name="connsiteY33" fmla="*/ 157412 h 169510"/>
                <a:gd name="connsiteX34" fmla="*/ 50479 w 211769"/>
                <a:gd name="connsiteY34" fmla="*/ 153193 h 169510"/>
                <a:gd name="connsiteX35" fmla="*/ 67582 w 211769"/>
                <a:gd name="connsiteY35" fmla="*/ 85190 h 169510"/>
                <a:gd name="connsiteX36" fmla="*/ 144292 w 211769"/>
                <a:gd name="connsiteY36" fmla="*/ 85190 h 169510"/>
                <a:gd name="connsiteX37" fmla="*/ 126938 w 211769"/>
                <a:gd name="connsiteY37" fmla="*/ 153689 h 169510"/>
                <a:gd name="connsiteX38" fmla="*/ 104051 w 211769"/>
                <a:gd name="connsiteY38" fmla="*/ 161879 h 169510"/>
                <a:gd name="connsiteX39" fmla="*/ 98014 w 211769"/>
                <a:gd name="connsiteY39" fmla="*/ 166843 h 169510"/>
                <a:gd name="connsiteX40" fmla="*/ 101536 w 211769"/>
                <a:gd name="connsiteY40" fmla="*/ 169573 h 169510"/>
                <a:gd name="connsiteX41" fmla="*/ 133477 w 211769"/>
                <a:gd name="connsiteY41" fmla="*/ 168828 h 169510"/>
                <a:gd name="connsiteX42" fmla="*/ 149574 w 211769"/>
                <a:gd name="connsiteY42" fmla="*/ 169077 h 169510"/>
                <a:gd name="connsiteX43" fmla="*/ 165922 w 211769"/>
                <a:gd name="connsiteY43" fmla="*/ 169573 h 169510"/>
                <a:gd name="connsiteX44" fmla="*/ 170952 w 211769"/>
                <a:gd name="connsiteY44" fmla="*/ 164609 h 169510"/>
                <a:gd name="connsiteX45" fmla="*/ 163910 w 211769"/>
                <a:gd name="connsiteY45" fmla="*/ 161879 h 169510"/>
                <a:gd name="connsiteX46" fmla="*/ 147562 w 211769"/>
                <a:gd name="connsiteY46" fmla="*/ 157412 h 169510"/>
                <a:gd name="connsiteX47" fmla="*/ 148316 w 211769"/>
                <a:gd name="connsiteY47" fmla="*/ 153193 h 169510"/>
                <a:gd name="connsiteX48" fmla="*/ 182270 w 211769"/>
                <a:gd name="connsiteY48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769" h="169510">
                  <a:moveTo>
                    <a:pt x="182270" y="19173"/>
                  </a:moveTo>
                  <a:cubicBezTo>
                    <a:pt x="184533" y="10238"/>
                    <a:pt x="185036" y="7756"/>
                    <a:pt x="203396" y="7756"/>
                  </a:cubicBezTo>
                  <a:cubicBezTo>
                    <a:pt x="209936" y="7756"/>
                    <a:pt x="211948" y="7756"/>
                    <a:pt x="211948" y="2793"/>
                  </a:cubicBezTo>
                  <a:cubicBezTo>
                    <a:pt x="211948" y="63"/>
                    <a:pt x="209181" y="63"/>
                    <a:pt x="208426" y="63"/>
                  </a:cubicBezTo>
                  <a:cubicBezTo>
                    <a:pt x="201384" y="63"/>
                    <a:pt x="183276" y="807"/>
                    <a:pt x="176233" y="807"/>
                  </a:cubicBezTo>
                  <a:cubicBezTo>
                    <a:pt x="168940" y="807"/>
                    <a:pt x="151083" y="63"/>
                    <a:pt x="143789" y="63"/>
                  </a:cubicBezTo>
                  <a:cubicBezTo>
                    <a:pt x="141777" y="63"/>
                    <a:pt x="139010" y="63"/>
                    <a:pt x="139010" y="5026"/>
                  </a:cubicBezTo>
                  <a:cubicBezTo>
                    <a:pt x="139010" y="7756"/>
                    <a:pt x="141274" y="7756"/>
                    <a:pt x="146052" y="7756"/>
                  </a:cubicBezTo>
                  <a:cubicBezTo>
                    <a:pt x="146556" y="7756"/>
                    <a:pt x="151334" y="7756"/>
                    <a:pt x="155610" y="8253"/>
                  </a:cubicBezTo>
                  <a:cubicBezTo>
                    <a:pt x="160137" y="8749"/>
                    <a:pt x="162401" y="8997"/>
                    <a:pt x="162401" y="12224"/>
                  </a:cubicBezTo>
                  <a:cubicBezTo>
                    <a:pt x="162401" y="13217"/>
                    <a:pt x="162149" y="13713"/>
                    <a:pt x="161394" y="16939"/>
                  </a:cubicBezTo>
                  <a:lnTo>
                    <a:pt x="146304" y="77496"/>
                  </a:lnTo>
                  <a:lnTo>
                    <a:pt x="69594" y="77496"/>
                  </a:lnTo>
                  <a:lnTo>
                    <a:pt x="84433" y="19173"/>
                  </a:lnTo>
                  <a:cubicBezTo>
                    <a:pt x="86697" y="10238"/>
                    <a:pt x="87451" y="7756"/>
                    <a:pt x="105560" y="7756"/>
                  </a:cubicBezTo>
                  <a:cubicBezTo>
                    <a:pt x="112099" y="7756"/>
                    <a:pt x="114111" y="7756"/>
                    <a:pt x="114111" y="2793"/>
                  </a:cubicBezTo>
                  <a:cubicBezTo>
                    <a:pt x="114111" y="63"/>
                    <a:pt x="111344" y="63"/>
                    <a:pt x="110590" y="63"/>
                  </a:cubicBezTo>
                  <a:cubicBezTo>
                    <a:pt x="103548" y="63"/>
                    <a:pt x="85439" y="807"/>
                    <a:pt x="78397" y="807"/>
                  </a:cubicBezTo>
                  <a:cubicBezTo>
                    <a:pt x="71103" y="807"/>
                    <a:pt x="53246" y="63"/>
                    <a:pt x="45952" y="63"/>
                  </a:cubicBezTo>
                  <a:cubicBezTo>
                    <a:pt x="43940" y="63"/>
                    <a:pt x="41174" y="63"/>
                    <a:pt x="41174" y="5026"/>
                  </a:cubicBezTo>
                  <a:cubicBezTo>
                    <a:pt x="41174" y="7756"/>
                    <a:pt x="43437" y="7756"/>
                    <a:pt x="48216" y="7756"/>
                  </a:cubicBezTo>
                  <a:cubicBezTo>
                    <a:pt x="48719" y="7756"/>
                    <a:pt x="53498" y="7756"/>
                    <a:pt x="57773" y="8253"/>
                  </a:cubicBezTo>
                  <a:cubicBezTo>
                    <a:pt x="62300" y="8749"/>
                    <a:pt x="64564" y="8997"/>
                    <a:pt x="64564" y="12224"/>
                  </a:cubicBezTo>
                  <a:cubicBezTo>
                    <a:pt x="64564" y="13217"/>
                    <a:pt x="64312" y="13961"/>
                    <a:pt x="63558" y="16939"/>
                  </a:cubicBezTo>
                  <a:lnTo>
                    <a:pt x="29856" y="150215"/>
                  </a:lnTo>
                  <a:cubicBezTo>
                    <a:pt x="27341" y="159894"/>
                    <a:pt x="26838" y="161879"/>
                    <a:pt x="6969" y="161879"/>
                  </a:cubicBezTo>
                  <a:cubicBezTo>
                    <a:pt x="2441" y="161879"/>
                    <a:pt x="178" y="161879"/>
                    <a:pt x="178" y="166843"/>
                  </a:cubicBezTo>
                  <a:cubicBezTo>
                    <a:pt x="178" y="169573"/>
                    <a:pt x="3196" y="169573"/>
                    <a:pt x="3699" y="169573"/>
                  </a:cubicBezTo>
                  <a:cubicBezTo>
                    <a:pt x="10741" y="169573"/>
                    <a:pt x="28598" y="168828"/>
                    <a:pt x="35640" y="168828"/>
                  </a:cubicBezTo>
                  <a:cubicBezTo>
                    <a:pt x="40922" y="168828"/>
                    <a:pt x="46455" y="169077"/>
                    <a:pt x="51737" y="169077"/>
                  </a:cubicBezTo>
                  <a:cubicBezTo>
                    <a:pt x="57270" y="169077"/>
                    <a:pt x="62803" y="169573"/>
                    <a:pt x="68085" y="169573"/>
                  </a:cubicBezTo>
                  <a:cubicBezTo>
                    <a:pt x="70097" y="169573"/>
                    <a:pt x="73115" y="169573"/>
                    <a:pt x="73115" y="164609"/>
                  </a:cubicBezTo>
                  <a:cubicBezTo>
                    <a:pt x="73115" y="161879"/>
                    <a:pt x="70852" y="161879"/>
                    <a:pt x="66073" y="161879"/>
                  </a:cubicBezTo>
                  <a:cubicBezTo>
                    <a:pt x="56767" y="161879"/>
                    <a:pt x="49725" y="161879"/>
                    <a:pt x="49725" y="157412"/>
                  </a:cubicBezTo>
                  <a:cubicBezTo>
                    <a:pt x="49725" y="155923"/>
                    <a:pt x="50228" y="154682"/>
                    <a:pt x="50479" y="153193"/>
                  </a:cubicBezTo>
                  <a:lnTo>
                    <a:pt x="67582" y="85190"/>
                  </a:lnTo>
                  <a:lnTo>
                    <a:pt x="144292" y="85190"/>
                  </a:lnTo>
                  <a:cubicBezTo>
                    <a:pt x="133729" y="126389"/>
                    <a:pt x="127944" y="149966"/>
                    <a:pt x="126938" y="153689"/>
                  </a:cubicBezTo>
                  <a:cubicBezTo>
                    <a:pt x="124423" y="161631"/>
                    <a:pt x="119644" y="161879"/>
                    <a:pt x="104051" y="161879"/>
                  </a:cubicBezTo>
                  <a:cubicBezTo>
                    <a:pt x="100278" y="161879"/>
                    <a:pt x="98014" y="161879"/>
                    <a:pt x="98014" y="166843"/>
                  </a:cubicBezTo>
                  <a:cubicBezTo>
                    <a:pt x="98014" y="169573"/>
                    <a:pt x="101033" y="169573"/>
                    <a:pt x="101536" y="169573"/>
                  </a:cubicBezTo>
                  <a:cubicBezTo>
                    <a:pt x="108578" y="169573"/>
                    <a:pt x="126435" y="168828"/>
                    <a:pt x="133477" y="168828"/>
                  </a:cubicBezTo>
                  <a:cubicBezTo>
                    <a:pt x="138759" y="168828"/>
                    <a:pt x="144292" y="169077"/>
                    <a:pt x="149574" y="169077"/>
                  </a:cubicBezTo>
                  <a:cubicBezTo>
                    <a:pt x="155107" y="169077"/>
                    <a:pt x="160640" y="169573"/>
                    <a:pt x="165922" y="169573"/>
                  </a:cubicBezTo>
                  <a:cubicBezTo>
                    <a:pt x="167934" y="169573"/>
                    <a:pt x="170952" y="169573"/>
                    <a:pt x="170952" y="164609"/>
                  </a:cubicBezTo>
                  <a:cubicBezTo>
                    <a:pt x="170952" y="161879"/>
                    <a:pt x="168688" y="161879"/>
                    <a:pt x="163910" y="161879"/>
                  </a:cubicBezTo>
                  <a:cubicBezTo>
                    <a:pt x="154604" y="161879"/>
                    <a:pt x="147562" y="161879"/>
                    <a:pt x="147562" y="157412"/>
                  </a:cubicBezTo>
                  <a:cubicBezTo>
                    <a:pt x="147562" y="155923"/>
                    <a:pt x="148065" y="154682"/>
                    <a:pt x="148316" y="153193"/>
                  </a:cubicBezTo>
                  <a:lnTo>
                    <a:pt x="182270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7E2F809F-029D-52BB-8465-FD25D5599F98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589024" y="6251829"/>
              <a:ext cx="132569" cy="123868"/>
            </a:xfrm>
            <a:custGeom>
              <a:avLst/>
              <a:gdLst>
                <a:gd name="connsiteX0" fmla="*/ 26419 w 132569"/>
                <a:gd name="connsiteY0" fmla="*/ 103081 h 123868"/>
                <a:gd name="connsiteX1" fmla="*/ 4236 w 132569"/>
                <a:gd name="connsiteY1" fmla="*/ 117674 h 123868"/>
                <a:gd name="connsiteX2" fmla="*/ 187 w 132569"/>
                <a:gd name="connsiteY2" fmla="*/ 121322 h 123868"/>
                <a:gd name="connsiteX3" fmla="*/ 2652 w 132569"/>
                <a:gd name="connsiteY3" fmla="*/ 123928 h 123868"/>
                <a:gd name="connsiteX4" fmla="*/ 17792 w 132569"/>
                <a:gd name="connsiteY4" fmla="*/ 123233 h 123868"/>
                <a:gd name="connsiteX5" fmla="*/ 35926 w 132569"/>
                <a:gd name="connsiteY5" fmla="*/ 123928 h 123868"/>
                <a:gd name="connsiteX6" fmla="*/ 39447 w 132569"/>
                <a:gd name="connsiteY6" fmla="*/ 120106 h 123868"/>
                <a:gd name="connsiteX7" fmla="*/ 36454 w 132569"/>
                <a:gd name="connsiteY7" fmla="*/ 117674 h 123868"/>
                <a:gd name="connsiteX8" fmla="*/ 28708 w 132569"/>
                <a:gd name="connsiteY8" fmla="*/ 112462 h 123868"/>
                <a:gd name="connsiteX9" fmla="*/ 31349 w 132569"/>
                <a:gd name="connsiteY9" fmla="*/ 105860 h 123868"/>
                <a:gd name="connsiteX10" fmla="*/ 45433 w 132569"/>
                <a:gd name="connsiteY10" fmla="*/ 84318 h 123868"/>
                <a:gd name="connsiteX11" fmla="*/ 95785 w 132569"/>
                <a:gd name="connsiteY11" fmla="*/ 84318 h 123868"/>
                <a:gd name="connsiteX12" fmla="*/ 100010 w 132569"/>
                <a:gd name="connsiteY12" fmla="*/ 113157 h 123868"/>
                <a:gd name="connsiteX13" fmla="*/ 87863 w 132569"/>
                <a:gd name="connsiteY13" fmla="*/ 117674 h 123868"/>
                <a:gd name="connsiteX14" fmla="*/ 83285 w 132569"/>
                <a:gd name="connsiteY14" fmla="*/ 121496 h 123868"/>
                <a:gd name="connsiteX15" fmla="*/ 86102 w 132569"/>
                <a:gd name="connsiteY15" fmla="*/ 123928 h 123868"/>
                <a:gd name="connsiteX16" fmla="*/ 108813 w 132569"/>
                <a:gd name="connsiteY16" fmla="*/ 123233 h 123868"/>
                <a:gd name="connsiteX17" fmla="*/ 119201 w 132569"/>
                <a:gd name="connsiteY17" fmla="*/ 123407 h 123868"/>
                <a:gd name="connsiteX18" fmla="*/ 129236 w 132569"/>
                <a:gd name="connsiteY18" fmla="*/ 123928 h 123868"/>
                <a:gd name="connsiteX19" fmla="*/ 132757 w 132569"/>
                <a:gd name="connsiteY19" fmla="*/ 120280 h 123868"/>
                <a:gd name="connsiteX20" fmla="*/ 127827 w 132569"/>
                <a:gd name="connsiteY20" fmla="*/ 117674 h 123868"/>
                <a:gd name="connsiteX21" fmla="*/ 116736 w 132569"/>
                <a:gd name="connsiteY21" fmla="*/ 112115 h 123868"/>
                <a:gd name="connsiteX22" fmla="*/ 101243 w 132569"/>
                <a:gd name="connsiteY22" fmla="*/ 4924 h 123868"/>
                <a:gd name="connsiteX23" fmla="*/ 97018 w 132569"/>
                <a:gd name="connsiteY23" fmla="*/ 59 h 123868"/>
                <a:gd name="connsiteX24" fmla="*/ 91032 w 132569"/>
                <a:gd name="connsiteY24" fmla="*/ 4055 h 123868"/>
                <a:gd name="connsiteX25" fmla="*/ 26419 w 132569"/>
                <a:gd name="connsiteY25" fmla="*/ 103081 h 123868"/>
                <a:gd name="connsiteX26" fmla="*/ 49659 w 132569"/>
                <a:gd name="connsiteY26" fmla="*/ 78064 h 123868"/>
                <a:gd name="connsiteX27" fmla="*/ 86630 w 132569"/>
                <a:gd name="connsiteY27" fmla="*/ 21254 h 123868"/>
                <a:gd name="connsiteX28" fmla="*/ 94905 w 132569"/>
                <a:gd name="connsiteY28" fmla="*/ 78064 h 123868"/>
                <a:gd name="connsiteX29" fmla="*/ 49659 w 132569"/>
                <a:gd name="connsiteY29" fmla="*/ 78064 h 12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569" h="123868">
                  <a:moveTo>
                    <a:pt x="26419" y="103081"/>
                  </a:moveTo>
                  <a:cubicBezTo>
                    <a:pt x="20257" y="112462"/>
                    <a:pt x="14623" y="116979"/>
                    <a:pt x="4236" y="117674"/>
                  </a:cubicBezTo>
                  <a:cubicBezTo>
                    <a:pt x="2476" y="117848"/>
                    <a:pt x="187" y="117848"/>
                    <a:pt x="187" y="121322"/>
                  </a:cubicBezTo>
                  <a:cubicBezTo>
                    <a:pt x="187" y="123233"/>
                    <a:pt x="1771" y="123928"/>
                    <a:pt x="2652" y="123928"/>
                  </a:cubicBezTo>
                  <a:cubicBezTo>
                    <a:pt x="7229" y="123928"/>
                    <a:pt x="13039" y="123233"/>
                    <a:pt x="17792" y="123233"/>
                  </a:cubicBezTo>
                  <a:cubicBezTo>
                    <a:pt x="23426" y="123233"/>
                    <a:pt x="30645" y="123928"/>
                    <a:pt x="35926" y="123928"/>
                  </a:cubicBezTo>
                  <a:cubicBezTo>
                    <a:pt x="36806" y="123928"/>
                    <a:pt x="39447" y="123928"/>
                    <a:pt x="39447" y="120106"/>
                  </a:cubicBezTo>
                  <a:cubicBezTo>
                    <a:pt x="39447" y="117848"/>
                    <a:pt x="37159" y="117674"/>
                    <a:pt x="36454" y="117674"/>
                  </a:cubicBezTo>
                  <a:cubicBezTo>
                    <a:pt x="35046" y="117500"/>
                    <a:pt x="28708" y="117153"/>
                    <a:pt x="28708" y="112462"/>
                  </a:cubicBezTo>
                  <a:cubicBezTo>
                    <a:pt x="28708" y="110377"/>
                    <a:pt x="30468" y="107424"/>
                    <a:pt x="31349" y="105860"/>
                  </a:cubicBezTo>
                  <a:lnTo>
                    <a:pt x="45433" y="84318"/>
                  </a:lnTo>
                  <a:lnTo>
                    <a:pt x="95785" y="84318"/>
                  </a:lnTo>
                  <a:lnTo>
                    <a:pt x="100010" y="113157"/>
                  </a:lnTo>
                  <a:cubicBezTo>
                    <a:pt x="99306" y="114894"/>
                    <a:pt x="98250" y="117674"/>
                    <a:pt x="87863" y="117674"/>
                  </a:cubicBezTo>
                  <a:cubicBezTo>
                    <a:pt x="85750" y="117674"/>
                    <a:pt x="83285" y="117674"/>
                    <a:pt x="83285" y="121496"/>
                  </a:cubicBezTo>
                  <a:cubicBezTo>
                    <a:pt x="83285" y="122191"/>
                    <a:pt x="83813" y="123928"/>
                    <a:pt x="86102" y="123928"/>
                  </a:cubicBezTo>
                  <a:cubicBezTo>
                    <a:pt x="91208" y="123928"/>
                    <a:pt x="103708" y="123233"/>
                    <a:pt x="108813" y="123233"/>
                  </a:cubicBezTo>
                  <a:cubicBezTo>
                    <a:pt x="111982" y="123233"/>
                    <a:pt x="116032" y="123407"/>
                    <a:pt x="119201" y="123407"/>
                  </a:cubicBezTo>
                  <a:cubicBezTo>
                    <a:pt x="122370" y="123581"/>
                    <a:pt x="126067" y="123928"/>
                    <a:pt x="129236" y="123928"/>
                  </a:cubicBezTo>
                  <a:cubicBezTo>
                    <a:pt x="131524" y="123928"/>
                    <a:pt x="132757" y="122538"/>
                    <a:pt x="132757" y="120280"/>
                  </a:cubicBezTo>
                  <a:cubicBezTo>
                    <a:pt x="132757" y="117674"/>
                    <a:pt x="130644" y="117674"/>
                    <a:pt x="127827" y="117674"/>
                  </a:cubicBezTo>
                  <a:cubicBezTo>
                    <a:pt x="117616" y="117674"/>
                    <a:pt x="117264" y="116284"/>
                    <a:pt x="116736" y="112115"/>
                  </a:cubicBezTo>
                  <a:lnTo>
                    <a:pt x="101243" y="4924"/>
                  </a:lnTo>
                  <a:cubicBezTo>
                    <a:pt x="100715" y="1275"/>
                    <a:pt x="100363" y="59"/>
                    <a:pt x="97018" y="59"/>
                  </a:cubicBezTo>
                  <a:cubicBezTo>
                    <a:pt x="93672" y="59"/>
                    <a:pt x="92616" y="1623"/>
                    <a:pt x="91032" y="4055"/>
                  </a:cubicBezTo>
                  <a:lnTo>
                    <a:pt x="26419" y="103081"/>
                  </a:lnTo>
                  <a:close/>
                  <a:moveTo>
                    <a:pt x="49659" y="78064"/>
                  </a:moveTo>
                  <a:lnTo>
                    <a:pt x="86630" y="21254"/>
                  </a:lnTo>
                  <a:lnTo>
                    <a:pt x="94905" y="78064"/>
                  </a:lnTo>
                  <a:lnTo>
                    <a:pt x="49659" y="7806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38838508-3780-9D9F-A04E-0B880B4CC99C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742920" y="6257041"/>
              <a:ext cx="134682" cy="118657"/>
            </a:xfrm>
            <a:custGeom>
              <a:avLst/>
              <a:gdLst>
                <a:gd name="connsiteX0" fmla="*/ 20967 w 134682"/>
                <a:gd name="connsiteY0" fmla="*/ 105165 h 118657"/>
                <a:gd name="connsiteX1" fmla="*/ 5475 w 134682"/>
                <a:gd name="connsiteY1" fmla="*/ 112462 h 118657"/>
                <a:gd name="connsiteX2" fmla="*/ 193 w 134682"/>
                <a:gd name="connsiteY2" fmla="*/ 116110 h 118657"/>
                <a:gd name="connsiteX3" fmla="*/ 5475 w 134682"/>
                <a:gd name="connsiteY3" fmla="*/ 118716 h 118657"/>
                <a:gd name="connsiteX4" fmla="*/ 73608 w 134682"/>
                <a:gd name="connsiteY4" fmla="*/ 118716 h 118657"/>
                <a:gd name="connsiteX5" fmla="*/ 125897 w 134682"/>
                <a:gd name="connsiteY5" fmla="*/ 81538 h 118657"/>
                <a:gd name="connsiteX6" fmla="*/ 95791 w 134682"/>
                <a:gd name="connsiteY6" fmla="*/ 56695 h 118657"/>
                <a:gd name="connsiteX7" fmla="*/ 134875 w 134682"/>
                <a:gd name="connsiteY7" fmla="*/ 24729 h 118657"/>
                <a:gd name="connsiteX8" fmla="*/ 98432 w 134682"/>
                <a:gd name="connsiteY8" fmla="*/ 59 h 118657"/>
                <a:gd name="connsiteX9" fmla="*/ 34348 w 134682"/>
                <a:gd name="connsiteY9" fmla="*/ 59 h 118657"/>
                <a:gd name="connsiteX10" fmla="*/ 28714 w 134682"/>
                <a:gd name="connsiteY10" fmla="*/ 3881 h 118657"/>
                <a:gd name="connsiteX11" fmla="*/ 34348 w 134682"/>
                <a:gd name="connsiteY11" fmla="*/ 6313 h 118657"/>
                <a:gd name="connsiteX12" fmla="*/ 41038 w 134682"/>
                <a:gd name="connsiteY12" fmla="*/ 6661 h 118657"/>
                <a:gd name="connsiteX13" fmla="*/ 45087 w 134682"/>
                <a:gd name="connsiteY13" fmla="*/ 9093 h 118657"/>
                <a:gd name="connsiteX14" fmla="*/ 44383 w 134682"/>
                <a:gd name="connsiteY14" fmla="*/ 12915 h 118657"/>
                <a:gd name="connsiteX15" fmla="*/ 20967 w 134682"/>
                <a:gd name="connsiteY15" fmla="*/ 105165 h 118657"/>
                <a:gd name="connsiteX16" fmla="*/ 49136 w 134682"/>
                <a:gd name="connsiteY16" fmla="*/ 54610 h 118657"/>
                <a:gd name="connsiteX17" fmla="*/ 59876 w 134682"/>
                <a:gd name="connsiteY17" fmla="*/ 12220 h 118657"/>
                <a:gd name="connsiteX18" fmla="*/ 68855 w 134682"/>
                <a:gd name="connsiteY18" fmla="*/ 6313 h 118657"/>
                <a:gd name="connsiteX19" fmla="*/ 95615 w 134682"/>
                <a:gd name="connsiteY19" fmla="*/ 6313 h 118657"/>
                <a:gd name="connsiteX20" fmla="*/ 117622 w 134682"/>
                <a:gd name="connsiteY20" fmla="*/ 24555 h 118657"/>
                <a:gd name="connsiteX21" fmla="*/ 78009 w 134682"/>
                <a:gd name="connsiteY21" fmla="*/ 54610 h 118657"/>
                <a:gd name="connsiteX22" fmla="*/ 49136 w 134682"/>
                <a:gd name="connsiteY22" fmla="*/ 54610 h 118657"/>
                <a:gd name="connsiteX23" fmla="*/ 40686 w 134682"/>
                <a:gd name="connsiteY23" fmla="*/ 112462 h 118657"/>
                <a:gd name="connsiteX24" fmla="*/ 35052 w 134682"/>
                <a:gd name="connsiteY24" fmla="*/ 110725 h 118657"/>
                <a:gd name="connsiteX25" fmla="*/ 35756 w 134682"/>
                <a:gd name="connsiteY25" fmla="*/ 107076 h 118657"/>
                <a:gd name="connsiteX26" fmla="*/ 47904 w 134682"/>
                <a:gd name="connsiteY26" fmla="*/ 59475 h 118657"/>
                <a:gd name="connsiteX27" fmla="*/ 85228 w 134682"/>
                <a:gd name="connsiteY27" fmla="*/ 59475 h 118657"/>
                <a:gd name="connsiteX28" fmla="*/ 108115 w 134682"/>
                <a:gd name="connsiteY28" fmla="*/ 80322 h 118657"/>
                <a:gd name="connsiteX29" fmla="*/ 69031 w 134682"/>
                <a:gd name="connsiteY29" fmla="*/ 112462 h 118657"/>
                <a:gd name="connsiteX30" fmla="*/ 40686 w 134682"/>
                <a:gd name="connsiteY30" fmla="*/ 112462 h 11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682" h="118657">
                  <a:moveTo>
                    <a:pt x="20967" y="105165"/>
                  </a:moveTo>
                  <a:cubicBezTo>
                    <a:pt x="19383" y="111072"/>
                    <a:pt x="19031" y="112462"/>
                    <a:pt x="5475" y="112462"/>
                  </a:cubicBezTo>
                  <a:cubicBezTo>
                    <a:pt x="2482" y="112462"/>
                    <a:pt x="193" y="112462"/>
                    <a:pt x="193" y="116110"/>
                  </a:cubicBezTo>
                  <a:cubicBezTo>
                    <a:pt x="193" y="118716"/>
                    <a:pt x="2306" y="118716"/>
                    <a:pt x="5475" y="118716"/>
                  </a:cubicBezTo>
                  <a:lnTo>
                    <a:pt x="73608" y="118716"/>
                  </a:lnTo>
                  <a:cubicBezTo>
                    <a:pt x="103185" y="118716"/>
                    <a:pt x="125897" y="98737"/>
                    <a:pt x="125897" y="81538"/>
                  </a:cubicBezTo>
                  <a:cubicBezTo>
                    <a:pt x="125897" y="69203"/>
                    <a:pt x="114453" y="58606"/>
                    <a:pt x="95791" y="56695"/>
                  </a:cubicBezTo>
                  <a:cubicBezTo>
                    <a:pt x="117094" y="52873"/>
                    <a:pt x="134875" y="39669"/>
                    <a:pt x="134875" y="24729"/>
                  </a:cubicBezTo>
                  <a:cubicBezTo>
                    <a:pt x="134875" y="11525"/>
                    <a:pt x="121319" y="59"/>
                    <a:pt x="98432" y="59"/>
                  </a:cubicBezTo>
                  <a:lnTo>
                    <a:pt x="34348" y="59"/>
                  </a:lnTo>
                  <a:cubicBezTo>
                    <a:pt x="31003" y="59"/>
                    <a:pt x="28714" y="59"/>
                    <a:pt x="28714" y="3881"/>
                  </a:cubicBezTo>
                  <a:cubicBezTo>
                    <a:pt x="28714" y="6313"/>
                    <a:pt x="30827" y="6313"/>
                    <a:pt x="34348" y="6313"/>
                  </a:cubicBezTo>
                  <a:cubicBezTo>
                    <a:pt x="34524" y="6313"/>
                    <a:pt x="37869" y="6313"/>
                    <a:pt x="41038" y="6661"/>
                  </a:cubicBezTo>
                  <a:cubicBezTo>
                    <a:pt x="44735" y="7008"/>
                    <a:pt x="45087" y="7356"/>
                    <a:pt x="45087" y="9093"/>
                  </a:cubicBezTo>
                  <a:cubicBezTo>
                    <a:pt x="45087" y="9441"/>
                    <a:pt x="45087" y="10309"/>
                    <a:pt x="44383" y="12915"/>
                  </a:cubicBezTo>
                  <a:lnTo>
                    <a:pt x="20967" y="105165"/>
                  </a:lnTo>
                  <a:close/>
                  <a:moveTo>
                    <a:pt x="49136" y="54610"/>
                  </a:moveTo>
                  <a:lnTo>
                    <a:pt x="59876" y="12220"/>
                  </a:lnTo>
                  <a:cubicBezTo>
                    <a:pt x="61284" y="6835"/>
                    <a:pt x="61460" y="6313"/>
                    <a:pt x="68855" y="6313"/>
                  </a:cubicBezTo>
                  <a:lnTo>
                    <a:pt x="95615" y="6313"/>
                  </a:lnTo>
                  <a:cubicBezTo>
                    <a:pt x="113573" y="6313"/>
                    <a:pt x="117622" y="17953"/>
                    <a:pt x="117622" y="24555"/>
                  </a:cubicBezTo>
                  <a:cubicBezTo>
                    <a:pt x="117622" y="38627"/>
                    <a:pt x="101601" y="54610"/>
                    <a:pt x="78009" y="54610"/>
                  </a:cubicBezTo>
                  <a:lnTo>
                    <a:pt x="49136" y="54610"/>
                  </a:lnTo>
                  <a:close/>
                  <a:moveTo>
                    <a:pt x="40686" y="112462"/>
                  </a:moveTo>
                  <a:cubicBezTo>
                    <a:pt x="35228" y="112462"/>
                    <a:pt x="35052" y="112288"/>
                    <a:pt x="35052" y="110725"/>
                  </a:cubicBezTo>
                  <a:cubicBezTo>
                    <a:pt x="35052" y="110551"/>
                    <a:pt x="35052" y="109682"/>
                    <a:pt x="35756" y="107076"/>
                  </a:cubicBezTo>
                  <a:lnTo>
                    <a:pt x="47904" y="59475"/>
                  </a:lnTo>
                  <a:lnTo>
                    <a:pt x="85228" y="59475"/>
                  </a:lnTo>
                  <a:cubicBezTo>
                    <a:pt x="101777" y="59475"/>
                    <a:pt x="108115" y="70246"/>
                    <a:pt x="108115" y="80322"/>
                  </a:cubicBezTo>
                  <a:cubicBezTo>
                    <a:pt x="108115" y="97521"/>
                    <a:pt x="90333" y="112462"/>
                    <a:pt x="69031" y="112462"/>
                  </a:cubicBezTo>
                  <a:lnTo>
                    <a:pt x="40686" y="11246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6D8F15D4-FF36-D5A9-5B7D-60A926F9CEC9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571759" y="6415482"/>
              <a:ext cx="86619" cy="122305"/>
            </a:xfrm>
            <a:custGeom>
              <a:avLst/>
              <a:gdLst>
                <a:gd name="connsiteX0" fmla="*/ 42087 w 86619"/>
                <a:gd name="connsiteY0" fmla="*/ 5277 h 122305"/>
                <a:gd name="connsiteX1" fmla="*/ 42792 w 86619"/>
                <a:gd name="connsiteY1" fmla="*/ 2498 h 122305"/>
                <a:gd name="connsiteX2" fmla="*/ 39975 w 86619"/>
                <a:gd name="connsiteY2" fmla="*/ 66 h 122305"/>
                <a:gd name="connsiteX3" fmla="*/ 17440 w 86619"/>
                <a:gd name="connsiteY3" fmla="*/ 1803 h 122305"/>
                <a:gd name="connsiteX4" fmla="*/ 13566 w 86619"/>
                <a:gd name="connsiteY4" fmla="*/ 5799 h 122305"/>
                <a:gd name="connsiteX5" fmla="*/ 18144 w 86619"/>
                <a:gd name="connsiteY5" fmla="*/ 8231 h 122305"/>
                <a:gd name="connsiteX6" fmla="*/ 26594 w 86619"/>
                <a:gd name="connsiteY6" fmla="*/ 10837 h 122305"/>
                <a:gd name="connsiteX7" fmla="*/ 25890 w 86619"/>
                <a:gd name="connsiteY7" fmla="*/ 14659 h 122305"/>
                <a:gd name="connsiteX8" fmla="*/ 1066 w 86619"/>
                <a:gd name="connsiteY8" fmla="*/ 112990 h 122305"/>
                <a:gd name="connsiteX9" fmla="*/ 186 w 86619"/>
                <a:gd name="connsiteY9" fmla="*/ 116812 h 122305"/>
                <a:gd name="connsiteX10" fmla="*/ 6172 w 86619"/>
                <a:gd name="connsiteY10" fmla="*/ 122371 h 122305"/>
                <a:gd name="connsiteX11" fmla="*/ 14271 w 86619"/>
                <a:gd name="connsiteY11" fmla="*/ 115074 h 122305"/>
                <a:gd name="connsiteX12" fmla="*/ 22897 w 86619"/>
                <a:gd name="connsiteY12" fmla="*/ 81371 h 122305"/>
                <a:gd name="connsiteX13" fmla="*/ 45432 w 86619"/>
                <a:gd name="connsiteY13" fmla="*/ 95617 h 122305"/>
                <a:gd name="connsiteX14" fmla="*/ 45080 w 86619"/>
                <a:gd name="connsiteY14" fmla="*/ 99091 h 122305"/>
                <a:gd name="connsiteX15" fmla="*/ 44376 w 86619"/>
                <a:gd name="connsiteY15" fmla="*/ 104477 h 122305"/>
                <a:gd name="connsiteX16" fmla="*/ 63038 w 86619"/>
                <a:gd name="connsiteY16" fmla="*/ 122371 h 122305"/>
                <a:gd name="connsiteX17" fmla="*/ 85397 w 86619"/>
                <a:gd name="connsiteY17" fmla="*/ 95790 h 122305"/>
                <a:gd name="connsiteX18" fmla="*/ 82580 w 86619"/>
                <a:gd name="connsiteY18" fmla="*/ 93532 h 122305"/>
                <a:gd name="connsiteX19" fmla="*/ 79059 w 86619"/>
                <a:gd name="connsiteY19" fmla="*/ 97701 h 122305"/>
                <a:gd name="connsiteX20" fmla="*/ 63566 w 86619"/>
                <a:gd name="connsiteY20" fmla="*/ 117507 h 122305"/>
                <a:gd name="connsiteX21" fmla="*/ 57404 w 86619"/>
                <a:gd name="connsiteY21" fmla="*/ 108473 h 122305"/>
                <a:gd name="connsiteX22" fmla="*/ 58460 w 86619"/>
                <a:gd name="connsiteY22" fmla="*/ 100655 h 122305"/>
                <a:gd name="connsiteX23" fmla="*/ 59341 w 86619"/>
                <a:gd name="connsiteY23" fmla="*/ 95269 h 122305"/>
                <a:gd name="connsiteX24" fmla="*/ 30820 w 86619"/>
                <a:gd name="connsiteY24" fmla="*/ 76854 h 122305"/>
                <a:gd name="connsiteX25" fmla="*/ 45432 w 86619"/>
                <a:gd name="connsiteY25" fmla="*/ 65388 h 122305"/>
                <a:gd name="connsiteX26" fmla="*/ 73073 w 86619"/>
                <a:gd name="connsiteY26" fmla="*/ 48884 h 122305"/>
                <a:gd name="connsiteX27" fmla="*/ 78883 w 86619"/>
                <a:gd name="connsiteY27" fmla="*/ 51142 h 122305"/>
                <a:gd name="connsiteX28" fmla="*/ 69728 w 86619"/>
                <a:gd name="connsiteY28" fmla="*/ 60871 h 122305"/>
                <a:gd name="connsiteX29" fmla="*/ 76770 w 86619"/>
                <a:gd name="connsiteY29" fmla="*/ 67299 h 122305"/>
                <a:gd name="connsiteX30" fmla="*/ 86805 w 86619"/>
                <a:gd name="connsiteY30" fmla="*/ 56180 h 122305"/>
                <a:gd name="connsiteX31" fmla="*/ 73249 w 86619"/>
                <a:gd name="connsiteY31" fmla="*/ 44019 h 122305"/>
                <a:gd name="connsiteX32" fmla="*/ 45080 w 86619"/>
                <a:gd name="connsiteY32" fmla="*/ 59307 h 122305"/>
                <a:gd name="connsiteX33" fmla="*/ 24658 w 86619"/>
                <a:gd name="connsiteY33" fmla="*/ 74595 h 122305"/>
                <a:gd name="connsiteX34" fmla="*/ 42087 w 86619"/>
                <a:gd name="connsiteY34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19" h="122305">
                  <a:moveTo>
                    <a:pt x="42087" y="5277"/>
                  </a:moveTo>
                  <a:cubicBezTo>
                    <a:pt x="42263" y="4930"/>
                    <a:pt x="42792" y="2672"/>
                    <a:pt x="42792" y="2498"/>
                  </a:cubicBezTo>
                  <a:cubicBezTo>
                    <a:pt x="42792" y="1629"/>
                    <a:pt x="42087" y="66"/>
                    <a:pt x="39975" y="66"/>
                  </a:cubicBezTo>
                  <a:cubicBezTo>
                    <a:pt x="36454" y="66"/>
                    <a:pt x="21841" y="1455"/>
                    <a:pt x="17440" y="1803"/>
                  </a:cubicBezTo>
                  <a:cubicBezTo>
                    <a:pt x="16031" y="1977"/>
                    <a:pt x="13566" y="2150"/>
                    <a:pt x="13566" y="5799"/>
                  </a:cubicBezTo>
                  <a:cubicBezTo>
                    <a:pt x="13566" y="8231"/>
                    <a:pt x="16031" y="8231"/>
                    <a:pt x="18144" y="8231"/>
                  </a:cubicBezTo>
                  <a:cubicBezTo>
                    <a:pt x="26594" y="8231"/>
                    <a:pt x="26594" y="9447"/>
                    <a:pt x="26594" y="10837"/>
                  </a:cubicBezTo>
                  <a:cubicBezTo>
                    <a:pt x="26594" y="12053"/>
                    <a:pt x="26242" y="13095"/>
                    <a:pt x="25890" y="14659"/>
                  </a:cubicBezTo>
                  <a:lnTo>
                    <a:pt x="1066" y="112990"/>
                  </a:lnTo>
                  <a:cubicBezTo>
                    <a:pt x="186" y="116117"/>
                    <a:pt x="186" y="116464"/>
                    <a:pt x="186" y="116812"/>
                  </a:cubicBezTo>
                  <a:cubicBezTo>
                    <a:pt x="186" y="119418"/>
                    <a:pt x="2299" y="122371"/>
                    <a:pt x="6172" y="122371"/>
                  </a:cubicBezTo>
                  <a:cubicBezTo>
                    <a:pt x="10925" y="122371"/>
                    <a:pt x="13214" y="118896"/>
                    <a:pt x="14271" y="115074"/>
                  </a:cubicBezTo>
                  <a:cubicBezTo>
                    <a:pt x="14623" y="114379"/>
                    <a:pt x="22193" y="83803"/>
                    <a:pt x="22897" y="81371"/>
                  </a:cubicBezTo>
                  <a:cubicBezTo>
                    <a:pt x="35397" y="82587"/>
                    <a:pt x="45432" y="86583"/>
                    <a:pt x="45432" y="95617"/>
                  </a:cubicBezTo>
                  <a:cubicBezTo>
                    <a:pt x="45432" y="96485"/>
                    <a:pt x="45432" y="97354"/>
                    <a:pt x="45080" y="99091"/>
                  </a:cubicBezTo>
                  <a:cubicBezTo>
                    <a:pt x="44376" y="101697"/>
                    <a:pt x="44376" y="102566"/>
                    <a:pt x="44376" y="104477"/>
                  </a:cubicBezTo>
                  <a:cubicBezTo>
                    <a:pt x="44376" y="116812"/>
                    <a:pt x="54587" y="122371"/>
                    <a:pt x="63038" y="122371"/>
                  </a:cubicBezTo>
                  <a:cubicBezTo>
                    <a:pt x="80115" y="122371"/>
                    <a:pt x="85397" y="95964"/>
                    <a:pt x="85397" y="95790"/>
                  </a:cubicBezTo>
                  <a:cubicBezTo>
                    <a:pt x="85397" y="93532"/>
                    <a:pt x="83108" y="93532"/>
                    <a:pt x="82580" y="93532"/>
                  </a:cubicBezTo>
                  <a:cubicBezTo>
                    <a:pt x="80115" y="93532"/>
                    <a:pt x="79939" y="94401"/>
                    <a:pt x="79059" y="97701"/>
                  </a:cubicBezTo>
                  <a:cubicBezTo>
                    <a:pt x="76946" y="105172"/>
                    <a:pt x="72193" y="117507"/>
                    <a:pt x="63566" y="117507"/>
                  </a:cubicBezTo>
                  <a:cubicBezTo>
                    <a:pt x="58813" y="117507"/>
                    <a:pt x="57404" y="113163"/>
                    <a:pt x="57404" y="108473"/>
                  </a:cubicBezTo>
                  <a:cubicBezTo>
                    <a:pt x="57404" y="105519"/>
                    <a:pt x="57404" y="105172"/>
                    <a:pt x="58460" y="100655"/>
                  </a:cubicBezTo>
                  <a:cubicBezTo>
                    <a:pt x="58637" y="100134"/>
                    <a:pt x="59341" y="97180"/>
                    <a:pt x="59341" y="95269"/>
                  </a:cubicBezTo>
                  <a:cubicBezTo>
                    <a:pt x="59341" y="79807"/>
                    <a:pt x="38214" y="77375"/>
                    <a:pt x="30820" y="76854"/>
                  </a:cubicBezTo>
                  <a:cubicBezTo>
                    <a:pt x="35925" y="73727"/>
                    <a:pt x="42439" y="67994"/>
                    <a:pt x="45432" y="65388"/>
                  </a:cubicBezTo>
                  <a:cubicBezTo>
                    <a:pt x="54411" y="57049"/>
                    <a:pt x="63214" y="48884"/>
                    <a:pt x="73073" y="48884"/>
                  </a:cubicBezTo>
                  <a:cubicBezTo>
                    <a:pt x="75186" y="48884"/>
                    <a:pt x="77475" y="49405"/>
                    <a:pt x="78883" y="51142"/>
                  </a:cubicBezTo>
                  <a:cubicBezTo>
                    <a:pt x="71313" y="52358"/>
                    <a:pt x="69728" y="58265"/>
                    <a:pt x="69728" y="60871"/>
                  </a:cubicBezTo>
                  <a:cubicBezTo>
                    <a:pt x="69728" y="64693"/>
                    <a:pt x="72721" y="67299"/>
                    <a:pt x="76770" y="67299"/>
                  </a:cubicBezTo>
                  <a:cubicBezTo>
                    <a:pt x="81524" y="67299"/>
                    <a:pt x="86805" y="63477"/>
                    <a:pt x="86805" y="56180"/>
                  </a:cubicBezTo>
                  <a:cubicBezTo>
                    <a:pt x="86805" y="50447"/>
                    <a:pt x="82580" y="44019"/>
                    <a:pt x="73249" y="44019"/>
                  </a:cubicBezTo>
                  <a:cubicBezTo>
                    <a:pt x="63214" y="44019"/>
                    <a:pt x="54059" y="51142"/>
                    <a:pt x="45080" y="59307"/>
                  </a:cubicBezTo>
                  <a:cubicBezTo>
                    <a:pt x="37686" y="66256"/>
                    <a:pt x="31876" y="71642"/>
                    <a:pt x="24658" y="74595"/>
                  </a:cubicBezTo>
                  <a:lnTo>
                    <a:pt x="42087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F5C51072-53FF-7AB3-8290-38FB42C3A04D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680641" y="6415482"/>
              <a:ext cx="39436" cy="122305"/>
            </a:xfrm>
            <a:custGeom>
              <a:avLst/>
              <a:gdLst>
                <a:gd name="connsiteX0" fmla="*/ 38923 w 39436"/>
                <a:gd name="connsiteY0" fmla="*/ 5277 h 122305"/>
                <a:gd name="connsiteX1" fmla="*/ 39627 w 39436"/>
                <a:gd name="connsiteY1" fmla="*/ 2498 h 122305"/>
                <a:gd name="connsiteX2" fmla="*/ 36810 w 39436"/>
                <a:gd name="connsiteY2" fmla="*/ 66 h 122305"/>
                <a:gd name="connsiteX3" fmla="*/ 14275 w 39436"/>
                <a:gd name="connsiteY3" fmla="*/ 1803 h 122305"/>
                <a:gd name="connsiteX4" fmla="*/ 10578 w 39436"/>
                <a:gd name="connsiteY4" fmla="*/ 5799 h 122305"/>
                <a:gd name="connsiteX5" fmla="*/ 14979 w 39436"/>
                <a:gd name="connsiteY5" fmla="*/ 8231 h 122305"/>
                <a:gd name="connsiteX6" fmla="*/ 23430 w 39436"/>
                <a:gd name="connsiteY6" fmla="*/ 10837 h 122305"/>
                <a:gd name="connsiteX7" fmla="*/ 22726 w 39436"/>
                <a:gd name="connsiteY7" fmla="*/ 14659 h 122305"/>
                <a:gd name="connsiteX8" fmla="*/ 895 w 39436"/>
                <a:gd name="connsiteY8" fmla="*/ 100481 h 122305"/>
                <a:gd name="connsiteX9" fmla="*/ 190 w 39436"/>
                <a:gd name="connsiteY9" fmla="*/ 105867 h 122305"/>
                <a:gd name="connsiteX10" fmla="*/ 18676 w 39436"/>
                <a:gd name="connsiteY10" fmla="*/ 122371 h 122305"/>
                <a:gd name="connsiteX11" fmla="*/ 32761 w 39436"/>
                <a:gd name="connsiteY11" fmla="*/ 113163 h 122305"/>
                <a:gd name="connsiteX12" fmla="*/ 38923 w 39436"/>
                <a:gd name="connsiteY12" fmla="*/ 95790 h 122305"/>
                <a:gd name="connsiteX13" fmla="*/ 36106 w 39436"/>
                <a:gd name="connsiteY13" fmla="*/ 93532 h 122305"/>
                <a:gd name="connsiteX14" fmla="*/ 32585 w 39436"/>
                <a:gd name="connsiteY14" fmla="*/ 97701 h 122305"/>
                <a:gd name="connsiteX15" fmla="*/ 19381 w 39436"/>
                <a:gd name="connsiteY15" fmla="*/ 117507 h 122305"/>
                <a:gd name="connsiteX16" fmla="*/ 13395 w 39436"/>
                <a:gd name="connsiteY16" fmla="*/ 108994 h 122305"/>
                <a:gd name="connsiteX17" fmla="*/ 14451 w 39436"/>
                <a:gd name="connsiteY17" fmla="*/ 101871 h 122305"/>
                <a:gd name="connsiteX18" fmla="*/ 38923 w 39436"/>
                <a:gd name="connsiteY18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436" h="122305">
                  <a:moveTo>
                    <a:pt x="38923" y="5277"/>
                  </a:moveTo>
                  <a:cubicBezTo>
                    <a:pt x="39099" y="4930"/>
                    <a:pt x="39627" y="2672"/>
                    <a:pt x="39627" y="2498"/>
                  </a:cubicBezTo>
                  <a:cubicBezTo>
                    <a:pt x="39627" y="1629"/>
                    <a:pt x="38923" y="66"/>
                    <a:pt x="36810" y="66"/>
                  </a:cubicBezTo>
                  <a:cubicBezTo>
                    <a:pt x="33289" y="66"/>
                    <a:pt x="18676" y="1455"/>
                    <a:pt x="14275" y="1803"/>
                  </a:cubicBezTo>
                  <a:cubicBezTo>
                    <a:pt x="13043" y="1977"/>
                    <a:pt x="10578" y="2150"/>
                    <a:pt x="10578" y="5799"/>
                  </a:cubicBezTo>
                  <a:cubicBezTo>
                    <a:pt x="10578" y="8231"/>
                    <a:pt x="13043" y="8231"/>
                    <a:pt x="14979" y="8231"/>
                  </a:cubicBezTo>
                  <a:cubicBezTo>
                    <a:pt x="23430" y="8231"/>
                    <a:pt x="23430" y="9447"/>
                    <a:pt x="23430" y="10837"/>
                  </a:cubicBezTo>
                  <a:cubicBezTo>
                    <a:pt x="23430" y="12053"/>
                    <a:pt x="23078" y="13095"/>
                    <a:pt x="22726" y="14659"/>
                  </a:cubicBezTo>
                  <a:lnTo>
                    <a:pt x="895" y="100481"/>
                  </a:lnTo>
                  <a:cubicBezTo>
                    <a:pt x="367" y="102218"/>
                    <a:pt x="190" y="104129"/>
                    <a:pt x="190" y="105867"/>
                  </a:cubicBezTo>
                  <a:cubicBezTo>
                    <a:pt x="190" y="116985"/>
                    <a:pt x="10226" y="122371"/>
                    <a:pt x="18676" y="122371"/>
                  </a:cubicBezTo>
                  <a:cubicBezTo>
                    <a:pt x="22902" y="122371"/>
                    <a:pt x="28183" y="120981"/>
                    <a:pt x="32761" y="113163"/>
                  </a:cubicBezTo>
                  <a:cubicBezTo>
                    <a:pt x="36458" y="106735"/>
                    <a:pt x="38923" y="96485"/>
                    <a:pt x="38923" y="95790"/>
                  </a:cubicBezTo>
                  <a:cubicBezTo>
                    <a:pt x="38923" y="93532"/>
                    <a:pt x="36634" y="93532"/>
                    <a:pt x="36106" y="93532"/>
                  </a:cubicBezTo>
                  <a:cubicBezTo>
                    <a:pt x="33641" y="93532"/>
                    <a:pt x="33289" y="94574"/>
                    <a:pt x="32585" y="97701"/>
                  </a:cubicBezTo>
                  <a:cubicBezTo>
                    <a:pt x="30296" y="106388"/>
                    <a:pt x="26951" y="117507"/>
                    <a:pt x="19381" y="117507"/>
                  </a:cubicBezTo>
                  <a:cubicBezTo>
                    <a:pt x="14627" y="117507"/>
                    <a:pt x="13395" y="113163"/>
                    <a:pt x="13395" y="108994"/>
                  </a:cubicBezTo>
                  <a:cubicBezTo>
                    <a:pt x="13395" y="107083"/>
                    <a:pt x="13923" y="103782"/>
                    <a:pt x="14451" y="101871"/>
                  </a:cubicBezTo>
                  <a:lnTo>
                    <a:pt x="38923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6" name="TextBox 975">
                <a:extLst>
                  <a:ext uri="{FF2B5EF4-FFF2-40B4-BE49-F238E27FC236}">
                    <a16:creationId xmlns:a16="http://schemas.microsoft.com/office/drawing/2014/main" id="{11E69186-3F59-35FE-FC29-0BCB49F533EE}"/>
                  </a:ext>
                </a:extLst>
              </p:cNvPr>
              <p:cNvSpPr txBox="1"/>
              <p:nvPr/>
            </p:nvSpPr>
            <p:spPr>
              <a:xfrm>
                <a:off x="729359" y="5014248"/>
                <a:ext cx="22086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6" name="TextBox 975">
                <a:extLst>
                  <a:ext uri="{FF2B5EF4-FFF2-40B4-BE49-F238E27FC236}">
                    <a16:creationId xmlns:a16="http://schemas.microsoft.com/office/drawing/2014/main" id="{11E69186-3F59-35FE-FC29-0BCB49F53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9" y="5014248"/>
                <a:ext cx="2208610" cy="400110"/>
              </a:xfrm>
              <a:prstGeom prst="rect">
                <a:avLst/>
              </a:prstGeom>
              <a:blipFill>
                <a:blip r:embed="rId17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7" name="Group 1076" descr="\documentclass{article}&#10;\usepackage{amsmath}&#10;\usepackage{amsfonts}&#10;\pagestyle{empty}&#10;\begin{document}&#10;&#10;$H^{AB}_{ij}M^A_i M^B_j = H^{BA}_{kl} \mathbb{R}(M)_{ki} M^B_i \mathbb{R}(M)_{lj} M^A_j $&#10;&#10;&#10;\end{document}" title="IguanaTex Vector Display">
            <a:extLst>
              <a:ext uri="{FF2B5EF4-FFF2-40B4-BE49-F238E27FC236}">
                <a16:creationId xmlns:a16="http://schemas.microsoft.com/office/drawing/2014/main" id="{E18ACCAE-BE1B-47FA-2585-A2173DF255F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733800" y="5105400"/>
            <a:ext cx="4864132" cy="320130"/>
            <a:chOff x="5686336" y="6482845"/>
            <a:chExt cx="4864132" cy="320130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C1DB7253-A559-3C64-9958-70E72319A14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686336" y="6528139"/>
              <a:ext cx="213068" cy="172833"/>
            </a:xfrm>
            <a:custGeom>
              <a:avLst/>
              <a:gdLst>
                <a:gd name="connsiteX0" fmla="*/ 183286 w 213068"/>
                <a:gd name="connsiteY0" fmla="*/ 19548 h 172833"/>
                <a:gd name="connsiteX1" fmla="*/ 204542 w 213068"/>
                <a:gd name="connsiteY1" fmla="*/ 7907 h 172833"/>
                <a:gd name="connsiteX2" fmla="*/ 213146 w 213068"/>
                <a:gd name="connsiteY2" fmla="*/ 2846 h 172833"/>
                <a:gd name="connsiteX3" fmla="*/ 209603 w 213068"/>
                <a:gd name="connsiteY3" fmla="*/ 63 h 172833"/>
                <a:gd name="connsiteX4" fmla="*/ 177212 w 213068"/>
                <a:gd name="connsiteY4" fmla="*/ 822 h 172833"/>
                <a:gd name="connsiteX5" fmla="*/ 144569 w 213068"/>
                <a:gd name="connsiteY5" fmla="*/ 63 h 172833"/>
                <a:gd name="connsiteX6" fmla="*/ 139761 w 213068"/>
                <a:gd name="connsiteY6" fmla="*/ 5124 h 172833"/>
                <a:gd name="connsiteX7" fmla="*/ 146846 w 213068"/>
                <a:gd name="connsiteY7" fmla="*/ 7907 h 172833"/>
                <a:gd name="connsiteX8" fmla="*/ 156462 w 213068"/>
                <a:gd name="connsiteY8" fmla="*/ 8413 h 172833"/>
                <a:gd name="connsiteX9" fmla="*/ 163295 w 213068"/>
                <a:gd name="connsiteY9" fmla="*/ 12462 h 172833"/>
                <a:gd name="connsiteX10" fmla="*/ 162282 w 213068"/>
                <a:gd name="connsiteY10" fmla="*/ 17270 h 172833"/>
                <a:gd name="connsiteX11" fmla="*/ 147099 w 213068"/>
                <a:gd name="connsiteY11" fmla="*/ 79015 h 172833"/>
                <a:gd name="connsiteX12" fmla="*/ 69919 w 213068"/>
                <a:gd name="connsiteY12" fmla="*/ 79015 h 172833"/>
                <a:gd name="connsiteX13" fmla="*/ 84849 w 213068"/>
                <a:gd name="connsiteY13" fmla="*/ 19548 h 172833"/>
                <a:gd name="connsiteX14" fmla="*/ 106105 w 213068"/>
                <a:gd name="connsiteY14" fmla="*/ 7907 h 172833"/>
                <a:gd name="connsiteX15" fmla="*/ 114709 w 213068"/>
                <a:gd name="connsiteY15" fmla="*/ 2846 h 172833"/>
                <a:gd name="connsiteX16" fmla="*/ 111166 w 213068"/>
                <a:gd name="connsiteY16" fmla="*/ 63 h 172833"/>
                <a:gd name="connsiteX17" fmla="*/ 78776 w 213068"/>
                <a:gd name="connsiteY17" fmla="*/ 822 h 172833"/>
                <a:gd name="connsiteX18" fmla="*/ 46132 w 213068"/>
                <a:gd name="connsiteY18" fmla="*/ 63 h 172833"/>
                <a:gd name="connsiteX19" fmla="*/ 41324 w 213068"/>
                <a:gd name="connsiteY19" fmla="*/ 5124 h 172833"/>
                <a:gd name="connsiteX20" fmla="*/ 48409 w 213068"/>
                <a:gd name="connsiteY20" fmla="*/ 7907 h 172833"/>
                <a:gd name="connsiteX21" fmla="*/ 58025 w 213068"/>
                <a:gd name="connsiteY21" fmla="*/ 8413 h 172833"/>
                <a:gd name="connsiteX22" fmla="*/ 64858 w 213068"/>
                <a:gd name="connsiteY22" fmla="*/ 12462 h 172833"/>
                <a:gd name="connsiteX23" fmla="*/ 63846 w 213068"/>
                <a:gd name="connsiteY23" fmla="*/ 17270 h 172833"/>
                <a:gd name="connsiteX24" fmla="*/ 29937 w 213068"/>
                <a:gd name="connsiteY24" fmla="*/ 153159 h 172833"/>
                <a:gd name="connsiteX25" fmla="*/ 6909 w 213068"/>
                <a:gd name="connsiteY25" fmla="*/ 165052 h 172833"/>
                <a:gd name="connsiteX26" fmla="*/ 77 w 213068"/>
                <a:gd name="connsiteY26" fmla="*/ 170113 h 172833"/>
                <a:gd name="connsiteX27" fmla="*/ 3619 w 213068"/>
                <a:gd name="connsiteY27" fmla="*/ 172897 h 172833"/>
                <a:gd name="connsiteX28" fmla="*/ 35757 w 213068"/>
                <a:gd name="connsiteY28" fmla="*/ 172137 h 172833"/>
                <a:gd name="connsiteX29" fmla="*/ 51952 w 213068"/>
                <a:gd name="connsiteY29" fmla="*/ 172391 h 172833"/>
                <a:gd name="connsiteX30" fmla="*/ 68400 w 213068"/>
                <a:gd name="connsiteY30" fmla="*/ 172897 h 172833"/>
                <a:gd name="connsiteX31" fmla="*/ 73462 w 213068"/>
                <a:gd name="connsiteY31" fmla="*/ 167836 h 172833"/>
                <a:gd name="connsiteX32" fmla="*/ 66376 w 213068"/>
                <a:gd name="connsiteY32" fmla="*/ 165052 h 172833"/>
                <a:gd name="connsiteX33" fmla="*/ 49928 w 213068"/>
                <a:gd name="connsiteY33" fmla="*/ 160497 h 172833"/>
                <a:gd name="connsiteX34" fmla="*/ 50687 w 213068"/>
                <a:gd name="connsiteY34" fmla="*/ 156195 h 172833"/>
                <a:gd name="connsiteX35" fmla="*/ 67894 w 213068"/>
                <a:gd name="connsiteY35" fmla="*/ 86859 h 172833"/>
                <a:gd name="connsiteX36" fmla="*/ 145075 w 213068"/>
                <a:gd name="connsiteY36" fmla="*/ 86859 h 172833"/>
                <a:gd name="connsiteX37" fmla="*/ 127614 w 213068"/>
                <a:gd name="connsiteY37" fmla="*/ 156701 h 172833"/>
                <a:gd name="connsiteX38" fmla="*/ 104587 w 213068"/>
                <a:gd name="connsiteY38" fmla="*/ 165052 h 172833"/>
                <a:gd name="connsiteX39" fmla="*/ 98514 w 213068"/>
                <a:gd name="connsiteY39" fmla="*/ 170113 h 172833"/>
                <a:gd name="connsiteX40" fmla="*/ 102056 w 213068"/>
                <a:gd name="connsiteY40" fmla="*/ 172897 h 172833"/>
                <a:gd name="connsiteX41" fmla="*/ 134194 w 213068"/>
                <a:gd name="connsiteY41" fmla="*/ 172137 h 172833"/>
                <a:gd name="connsiteX42" fmla="*/ 150389 w 213068"/>
                <a:gd name="connsiteY42" fmla="*/ 172391 h 172833"/>
                <a:gd name="connsiteX43" fmla="*/ 166837 w 213068"/>
                <a:gd name="connsiteY43" fmla="*/ 172897 h 172833"/>
                <a:gd name="connsiteX44" fmla="*/ 171898 w 213068"/>
                <a:gd name="connsiteY44" fmla="*/ 167836 h 172833"/>
                <a:gd name="connsiteX45" fmla="*/ 164813 w 213068"/>
                <a:gd name="connsiteY45" fmla="*/ 165052 h 172833"/>
                <a:gd name="connsiteX46" fmla="*/ 148365 w 213068"/>
                <a:gd name="connsiteY46" fmla="*/ 160497 h 172833"/>
                <a:gd name="connsiteX47" fmla="*/ 149124 w 213068"/>
                <a:gd name="connsiteY47" fmla="*/ 156195 h 172833"/>
                <a:gd name="connsiteX48" fmla="*/ 183286 w 213068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8" h="172833">
                  <a:moveTo>
                    <a:pt x="183286" y="19548"/>
                  </a:moveTo>
                  <a:cubicBezTo>
                    <a:pt x="185563" y="10438"/>
                    <a:pt x="186069" y="7907"/>
                    <a:pt x="204542" y="7907"/>
                  </a:cubicBezTo>
                  <a:cubicBezTo>
                    <a:pt x="211121" y="7907"/>
                    <a:pt x="213146" y="7907"/>
                    <a:pt x="213146" y="2846"/>
                  </a:cubicBezTo>
                  <a:cubicBezTo>
                    <a:pt x="213146" y="63"/>
                    <a:pt x="210362" y="63"/>
                    <a:pt x="209603" y="63"/>
                  </a:cubicBezTo>
                  <a:cubicBezTo>
                    <a:pt x="202518" y="63"/>
                    <a:pt x="184298" y="822"/>
                    <a:pt x="177212" y="822"/>
                  </a:cubicBezTo>
                  <a:cubicBezTo>
                    <a:pt x="169874" y="822"/>
                    <a:pt x="151907" y="63"/>
                    <a:pt x="144569" y="63"/>
                  </a:cubicBezTo>
                  <a:cubicBezTo>
                    <a:pt x="142544" y="63"/>
                    <a:pt x="139761" y="63"/>
                    <a:pt x="139761" y="5124"/>
                  </a:cubicBezTo>
                  <a:cubicBezTo>
                    <a:pt x="139761" y="7907"/>
                    <a:pt x="142038" y="7907"/>
                    <a:pt x="146846" y="7907"/>
                  </a:cubicBezTo>
                  <a:cubicBezTo>
                    <a:pt x="147352" y="7907"/>
                    <a:pt x="152160" y="7907"/>
                    <a:pt x="156462" y="8413"/>
                  </a:cubicBezTo>
                  <a:cubicBezTo>
                    <a:pt x="161017" y="8920"/>
                    <a:pt x="163295" y="9173"/>
                    <a:pt x="163295" y="12462"/>
                  </a:cubicBezTo>
                  <a:cubicBezTo>
                    <a:pt x="163295" y="13474"/>
                    <a:pt x="163042" y="13981"/>
                    <a:pt x="162282" y="17270"/>
                  </a:cubicBezTo>
                  <a:lnTo>
                    <a:pt x="147099" y="79015"/>
                  </a:lnTo>
                  <a:lnTo>
                    <a:pt x="69919" y="79015"/>
                  </a:lnTo>
                  <a:lnTo>
                    <a:pt x="84849" y="19548"/>
                  </a:lnTo>
                  <a:cubicBezTo>
                    <a:pt x="87126" y="10438"/>
                    <a:pt x="87885" y="7907"/>
                    <a:pt x="106105" y="7907"/>
                  </a:cubicBezTo>
                  <a:cubicBezTo>
                    <a:pt x="112684" y="7907"/>
                    <a:pt x="114709" y="7907"/>
                    <a:pt x="114709" y="2846"/>
                  </a:cubicBezTo>
                  <a:cubicBezTo>
                    <a:pt x="114709" y="63"/>
                    <a:pt x="111925" y="63"/>
                    <a:pt x="111166" y="63"/>
                  </a:cubicBezTo>
                  <a:cubicBezTo>
                    <a:pt x="104081" y="63"/>
                    <a:pt x="85861" y="822"/>
                    <a:pt x="78776" y="822"/>
                  </a:cubicBezTo>
                  <a:cubicBezTo>
                    <a:pt x="71437" y="822"/>
                    <a:pt x="53470" y="63"/>
                    <a:pt x="46132" y="63"/>
                  </a:cubicBezTo>
                  <a:cubicBezTo>
                    <a:pt x="44108" y="63"/>
                    <a:pt x="41324" y="63"/>
                    <a:pt x="41324" y="5124"/>
                  </a:cubicBezTo>
                  <a:cubicBezTo>
                    <a:pt x="41324" y="7907"/>
                    <a:pt x="43601" y="7907"/>
                    <a:pt x="48409" y="7907"/>
                  </a:cubicBezTo>
                  <a:cubicBezTo>
                    <a:pt x="48916" y="7907"/>
                    <a:pt x="53724" y="7907"/>
                    <a:pt x="58025" y="8413"/>
                  </a:cubicBezTo>
                  <a:cubicBezTo>
                    <a:pt x="62580" y="8920"/>
                    <a:pt x="64858" y="9173"/>
                    <a:pt x="64858" y="12462"/>
                  </a:cubicBezTo>
                  <a:cubicBezTo>
                    <a:pt x="64858" y="13474"/>
                    <a:pt x="64605" y="14234"/>
                    <a:pt x="63846" y="17270"/>
                  </a:cubicBezTo>
                  <a:lnTo>
                    <a:pt x="29937" y="153159"/>
                  </a:lnTo>
                  <a:cubicBezTo>
                    <a:pt x="27406" y="163028"/>
                    <a:pt x="26900" y="165052"/>
                    <a:pt x="6909" y="165052"/>
                  </a:cubicBezTo>
                  <a:cubicBezTo>
                    <a:pt x="2354" y="165052"/>
                    <a:pt x="77" y="165052"/>
                    <a:pt x="77" y="170113"/>
                  </a:cubicBezTo>
                  <a:cubicBezTo>
                    <a:pt x="77" y="172897"/>
                    <a:pt x="3113" y="172897"/>
                    <a:pt x="3619" y="172897"/>
                  </a:cubicBezTo>
                  <a:cubicBezTo>
                    <a:pt x="10705" y="172897"/>
                    <a:pt x="28671" y="172137"/>
                    <a:pt x="35757" y="172137"/>
                  </a:cubicBezTo>
                  <a:cubicBezTo>
                    <a:pt x="41071" y="172137"/>
                    <a:pt x="46638" y="172391"/>
                    <a:pt x="51952" y="172391"/>
                  </a:cubicBezTo>
                  <a:cubicBezTo>
                    <a:pt x="57519" y="172391"/>
                    <a:pt x="63086" y="172897"/>
                    <a:pt x="68400" y="172897"/>
                  </a:cubicBezTo>
                  <a:cubicBezTo>
                    <a:pt x="70425" y="172897"/>
                    <a:pt x="73462" y="172897"/>
                    <a:pt x="73462" y="167836"/>
                  </a:cubicBezTo>
                  <a:cubicBezTo>
                    <a:pt x="73462" y="165052"/>
                    <a:pt x="71184" y="165052"/>
                    <a:pt x="66376" y="165052"/>
                  </a:cubicBezTo>
                  <a:cubicBezTo>
                    <a:pt x="57013" y="165052"/>
                    <a:pt x="49928" y="165052"/>
                    <a:pt x="49928" y="160497"/>
                  </a:cubicBezTo>
                  <a:cubicBezTo>
                    <a:pt x="49928" y="158979"/>
                    <a:pt x="50434" y="157714"/>
                    <a:pt x="50687" y="156195"/>
                  </a:cubicBezTo>
                  <a:lnTo>
                    <a:pt x="67894" y="86859"/>
                  </a:lnTo>
                  <a:lnTo>
                    <a:pt x="145075" y="86859"/>
                  </a:lnTo>
                  <a:cubicBezTo>
                    <a:pt x="134447" y="128866"/>
                    <a:pt x="128627" y="152906"/>
                    <a:pt x="127614" y="156701"/>
                  </a:cubicBezTo>
                  <a:cubicBezTo>
                    <a:pt x="125084" y="164799"/>
                    <a:pt x="120276" y="165052"/>
                    <a:pt x="104587" y="165052"/>
                  </a:cubicBezTo>
                  <a:cubicBezTo>
                    <a:pt x="100791" y="165052"/>
                    <a:pt x="98514" y="165052"/>
                    <a:pt x="98514" y="170113"/>
                  </a:cubicBezTo>
                  <a:cubicBezTo>
                    <a:pt x="98514" y="172897"/>
                    <a:pt x="101550" y="172897"/>
                    <a:pt x="102056" y="172897"/>
                  </a:cubicBezTo>
                  <a:cubicBezTo>
                    <a:pt x="109142" y="172897"/>
                    <a:pt x="127108" y="172137"/>
                    <a:pt x="134194" y="172137"/>
                  </a:cubicBezTo>
                  <a:cubicBezTo>
                    <a:pt x="139508" y="172137"/>
                    <a:pt x="145075" y="172391"/>
                    <a:pt x="150389" y="172391"/>
                  </a:cubicBezTo>
                  <a:cubicBezTo>
                    <a:pt x="155956" y="172391"/>
                    <a:pt x="161523" y="172897"/>
                    <a:pt x="166837" y="172897"/>
                  </a:cubicBezTo>
                  <a:cubicBezTo>
                    <a:pt x="168862" y="172897"/>
                    <a:pt x="171898" y="172897"/>
                    <a:pt x="171898" y="167836"/>
                  </a:cubicBezTo>
                  <a:cubicBezTo>
                    <a:pt x="171898" y="165052"/>
                    <a:pt x="169621" y="165052"/>
                    <a:pt x="164813" y="165052"/>
                  </a:cubicBezTo>
                  <a:cubicBezTo>
                    <a:pt x="155450" y="165052"/>
                    <a:pt x="148365" y="165052"/>
                    <a:pt x="148365" y="160497"/>
                  </a:cubicBezTo>
                  <a:cubicBezTo>
                    <a:pt x="148365" y="158979"/>
                    <a:pt x="148871" y="157714"/>
                    <a:pt x="149124" y="156195"/>
                  </a:cubicBezTo>
                  <a:lnTo>
                    <a:pt x="18328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44CE5D42-A007-4AFA-E748-F97AA915F8A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917473" y="6482845"/>
              <a:ext cx="133383" cy="126297"/>
            </a:xfrm>
            <a:custGeom>
              <a:avLst/>
              <a:gdLst>
                <a:gd name="connsiteX0" fmla="*/ 26479 w 133383"/>
                <a:gd name="connsiteY0" fmla="*/ 105101 h 126297"/>
                <a:gd name="connsiteX1" fmla="*/ 4160 w 133383"/>
                <a:gd name="connsiteY1" fmla="*/ 119980 h 126297"/>
                <a:gd name="connsiteX2" fmla="*/ 86 w 133383"/>
                <a:gd name="connsiteY2" fmla="*/ 123700 h 126297"/>
                <a:gd name="connsiteX3" fmla="*/ 2566 w 133383"/>
                <a:gd name="connsiteY3" fmla="*/ 126357 h 126297"/>
                <a:gd name="connsiteX4" fmla="*/ 17799 w 133383"/>
                <a:gd name="connsiteY4" fmla="*/ 125648 h 126297"/>
                <a:gd name="connsiteX5" fmla="*/ 36044 w 133383"/>
                <a:gd name="connsiteY5" fmla="*/ 126357 h 126297"/>
                <a:gd name="connsiteX6" fmla="*/ 39587 w 133383"/>
                <a:gd name="connsiteY6" fmla="*/ 122460 h 126297"/>
                <a:gd name="connsiteX7" fmla="*/ 36576 w 133383"/>
                <a:gd name="connsiteY7" fmla="*/ 119980 h 126297"/>
                <a:gd name="connsiteX8" fmla="*/ 28782 w 133383"/>
                <a:gd name="connsiteY8" fmla="*/ 114666 h 126297"/>
                <a:gd name="connsiteX9" fmla="*/ 31439 w 133383"/>
                <a:gd name="connsiteY9" fmla="*/ 107935 h 126297"/>
                <a:gd name="connsiteX10" fmla="*/ 45610 w 133383"/>
                <a:gd name="connsiteY10" fmla="*/ 85970 h 126297"/>
                <a:gd name="connsiteX11" fmla="*/ 96271 w 133383"/>
                <a:gd name="connsiteY11" fmla="*/ 85970 h 126297"/>
                <a:gd name="connsiteX12" fmla="*/ 100522 w 133383"/>
                <a:gd name="connsiteY12" fmla="*/ 115375 h 126297"/>
                <a:gd name="connsiteX13" fmla="*/ 88299 w 133383"/>
                <a:gd name="connsiteY13" fmla="*/ 119980 h 126297"/>
                <a:gd name="connsiteX14" fmla="*/ 83694 w 133383"/>
                <a:gd name="connsiteY14" fmla="*/ 123877 h 126297"/>
                <a:gd name="connsiteX15" fmla="*/ 86528 w 133383"/>
                <a:gd name="connsiteY15" fmla="*/ 126357 h 126297"/>
                <a:gd name="connsiteX16" fmla="*/ 109379 w 133383"/>
                <a:gd name="connsiteY16" fmla="*/ 125648 h 126297"/>
                <a:gd name="connsiteX17" fmla="*/ 119830 w 133383"/>
                <a:gd name="connsiteY17" fmla="*/ 125826 h 126297"/>
                <a:gd name="connsiteX18" fmla="*/ 129926 w 133383"/>
                <a:gd name="connsiteY18" fmla="*/ 126357 h 126297"/>
                <a:gd name="connsiteX19" fmla="*/ 133469 w 133383"/>
                <a:gd name="connsiteY19" fmla="*/ 122637 h 126297"/>
                <a:gd name="connsiteX20" fmla="*/ 128509 w 133383"/>
                <a:gd name="connsiteY20" fmla="*/ 119980 h 126297"/>
                <a:gd name="connsiteX21" fmla="*/ 117350 w 133383"/>
                <a:gd name="connsiteY21" fmla="*/ 114312 h 126297"/>
                <a:gd name="connsiteX22" fmla="*/ 101762 w 133383"/>
                <a:gd name="connsiteY22" fmla="*/ 5019 h 126297"/>
                <a:gd name="connsiteX23" fmla="*/ 97510 w 133383"/>
                <a:gd name="connsiteY23" fmla="*/ 59 h 126297"/>
                <a:gd name="connsiteX24" fmla="*/ 91488 w 133383"/>
                <a:gd name="connsiteY24" fmla="*/ 4133 h 126297"/>
                <a:gd name="connsiteX25" fmla="*/ 26479 w 133383"/>
                <a:gd name="connsiteY25" fmla="*/ 105101 h 126297"/>
                <a:gd name="connsiteX26" fmla="*/ 49861 w 133383"/>
                <a:gd name="connsiteY26" fmla="*/ 79593 h 126297"/>
                <a:gd name="connsiteX27" fmla="*/ 87059 w 133383"/>
                <a:gd name="connsiteY27" fmla="*/ 21670 h 126297"/>
                <a:gd name="connsiteX28" fmla="*/ 95385 w 133383"/>
                <a:gd name="connsiteY28" fmla="*/ 79593 h 126297"/>
                <a:gd name="connsiteX29" fmla="*/ 49861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479" y="105101"/>
                  </a:moveTo>
                  <a:cubicBezTo>
                    <a:pt x="20279" y="114666"/>
                    <a:pt x="14611" y="119272"/>
                    <a:pt x="4160" y="119980"/>
                  </a:cubicBezTo>
                  <a:cubicBezTo>
                    <a:pt x="2389" y="120157"/>
                    <a:pt x="86" y="120157"/>
                    <a:pt x="86" y="123700"/>
                  </a:cubicBezTo>
                  <a:cubicBezTo>
                    <a:pt x="86" y="125648"/>
                    <a:pt x="1680" y="126357"/>
                    <a:pt x="2566" y="126357"/>
                  </a:cubicBezTo>
                  <a:cubicBezTo>
                    <a:pt x="7171" y="126357"/>
                    <a:pt x="13017" y="125648"/>
                    <a:pt x="17799" y="125648"/>
                  </a:cubicBezTo>
                  <a:cubicBezTo>
                    <a:pt x="23468" y="125648"/>
                    <a:pt x="30730" y="126357"/>
                    <a:pt x="36044" y="126357"/>
                  </a:cubicBezTo>
                  <a:cubicBezTo>
                    <a:pt x="36930" y="126357"/>
                    <a:pt x="39587" y="126357"/>
                    <a:pt x="39587" y="122460"/>
                  </a:cubicBezTo>
                  <a:cubicBezTo>
                    <a:pt x="39587" y="120157"/>
                    <a:pt x="37284" y="119980"/>
                    <a:pt x="36576" y="119980"/>
                  </a:cubicBezTo>
                  <a:cubicBezTo>
                    <a:pt x="35159" y="119803"/>
                    <a:pt x="28782" y="119449"/>
                    <a:pt x="28782" y="114666"/>
                  </a:cubicBezTo>
                  <a:cubicBezTo>
                    <a:pt x="28782" y="112540"/>
                    <a:pt x="30553" y="109529"/>
                    <a:pt x="31439" y="107935"/>
                  </a:cubicBezTo>
                  <a:lnTo>
                    <a:pt x="45610" y="85970"/>
                  </a:lnTo>
                  <a:lnTo>
                    <a:pt x="96271" y="85970"/>
                  </a:lnTo>
                  <a:lnTo>
                    <a:pt x="100522" y="115375"/>
                  </a:lnTo>
                  <a:cubicBezTo>
                    <a:pt x="99813" y="117146"/>
                    <a:pt x="98750" y="119980"/>
                    <a:pt x="88299" y="119980"/>
                  </a:cubicBezTo>
                  <a:cubicBezTo>
                    <a:pt x="86174" y="119980"/>
                    <a:pt x="83694" y="119980"/>
                    <a:pt x="83694" y="123877"/>
                  </a:cubicBezTo>
                  <a:cubicBezTo>
                    <a:pt x="83694" y="124586"/>
                    <a:pt x="84225" y="126357"/>
                    <a:pt x="86528" y="126357"/>
                  </a:cubicBezTo>
                  <a:cubicBezTo>
                    <a:pt x="91665" y="126357"/>
                    <a:pt x="104242" y="125648"/>
                    <a:pt x="109379" y="125648"/>
                  </a:cubicBezTo>
                  <a:cubicBezTo>
                    <a:pt x="112567" y="125648"/>
                    <a:pt x="116641" y="125826"/>
                    <a:pt x="119830" y="125826"/>
                  </a:cubicBezTo>
                  <a:cubicBezTo>
                    <a:pt x="123018" y="126003"/>
                    <a:pt x="126738" y="126357"/>
                    <a:pt x="129926" y="126357"/>
                  </a:cubicBezTo>
                  <a:cubicBezTo>
                    <a:pt x="132229" y="126357"/>
                    <a:pt x="133469" y="124940"/>
                    <a:pt x="133469" y="122637"/>
                  </a:cubicBezTo>
                  <a:cubicBezTo>
                    <a:pt x="133469" y="119980"/>
                    <a:pt x="131343" y="119980"/>
                    <a:pt x="128509" y="119980"/>
                  </a:cubicBezTo>
                  <a:cubicBezTo>
                    <a:pt x="118235" y="119980"/>
                    <a:pt x="117881" y="118563"/>
                    <a:pt x="117350" y="114312"/>
                  </a:cubicBezTo>
                  <a:lnTo>
                    <a:pt x="101762" y="5019"/>
                  </a:lnTo>
                  <a:cubicBezTo>
                    <a:pt x="101230" y="1299"/>
                    <a:pt x="100876" y="59"/>
                    <a:pt x="97510" y="59"/>
                  </a:cubicBezTo>
                  <a:cubicBezTo>
                    <a:pt x="94145" y="59"/>
                    <a:pt x="93082" y="1653"/>
                    <a:pt x="91488" y="4133"/>
                  </a:cubicBezTo>
                  <a:lnTo>
                    <a:pt x="26479" y="105101"/>
                  </a:lnTo>
                  <a:close/>
                  <a:moveTo>
                    <a:pt x="49861" y="79593"/>
                  </a:moveTo>
                  <a:lnTo>
                    <a:pt x="87059" y="21670"/>
                  </a:lnTo>
                  <a:lnTo>
                    <a:pt x="95385" y="79593"/>
                  </a:lnTo>
                  <a:lnTo>
                    <a:pt x="49861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DC3A7FA1-A17E-A7E8-16B4-4F80E6F504A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072313" y="6488159"/>
              <a:ext cx="135508" cy="120983"/>
            </a:xfrm>
            <a:custGeom>
              <a:avLst/>
              <a:gdLst>
                <a:gd name="connsiteX0" fmla="*/ 20994 w 135508"/>
                <a:gd name="connsiteY0" fmla="*/ 107226 h 120983"/>
                <a:gd name="connsiteX1" fmla="*/ 5406 w 135508"/>
                <a:gd name="connsiteY1" fmla="*/ 114666 h 120983"/>
                <a:gd name="connsiteX2" fmla="*/ 92 w 135508"/>
                <a:gd name="connsiteY2" fmla="*/ 118386 h 120983"/>
                <a:gd name="connsiteX3" fmla="*/ 5406 w 135508"/>
                <a:gd name="connsiteY3" fmla="*/ 121043 h 120983"/>
                <a:gd name="connsiteX4" fmla="*/ 73957 w 135508"/>
                <a:gd name="connsiteY4" fmla="*/ 121043 h 120983"/>
                <a:gd name="connsiteX5" fmla="*/ 126567 w 135508"/>
                <a:gd name="connsiteY5" fmla="*/ 83136 h 120983"/>
                <a:gd name="connsiteX6" fmla="*/ 96277 w 135508"/>
                <a:gd name="connsiteY6" fmla="*/ 57805 h 120983"/>
                <a:gd name="connsiteX7" fmla="*/ 135601 w 135508"/>
                <a:gd name="connsiteY7" fmla="*/ 25212 h 120983"/>
                <a:gd name="connsiteX8" fmla="*/ 98934 w 135508"/>
                <a:gd name="connsiteY8" fmla="*/ 59 h 120983"/>
                <a:gd name="connsiteX9" fmla="*/ 34456 w 135508"/>
                <a:gd name="connsiteY9" fmla="*/ 59 h 120983"/>
                <a:gd name="connsiteX10" fmla="*/ 28788 w 135508"/>
                <a:gd name="connsiteY10" fmla="*/ 3956 h 120983"/>
                <a:gd name="connsiteX11" fmla="*/ 34456 w 135508"/>
                <a:gd name="connsiteY11" fmla="*/ 6436 h 120983"/>
                <a:gd name="connsiteX12" fmla="*/ 41187 w 135508"/>
                <a:gd name="connsiteY12" fmla="*/ 6790 h 120983"/>
                <a:gd name="connsiteX13" fmla="*/ 45261 w 135508"/>
                <a:gd name="connsiteY13" fmla="*/ 9270 h 120983"/>
                <a:gd name="connsiteX14" fmla="*/ 44553 w 135508"/>
                <a:gd name="connsiteY14" fmla="*/ 13167 h 120983"/>
                <a:gd name="connsiteX15" fmla="*/ 20994 w 135508"/>
                <a:gd name="connsiteY15" fmla="*/ 107226 h 120983"/>
                <a:gd name="connsiteX16" fmla="*/ 49336 w 135508"/>
                <a:gd name="connsiteY16" fmla="*/ 55680 h 120983"/>
                <a:gd name="connsiteX17" fmla="*/ 60141 w 135508"/>
                <a:gd name="connsiteY17" fmla="*/ 12459 h 120983"/>
                <a:gd name="connsiteX18" fmla="*/ 69175 w 135508"/>
                <a:gd name="connsiteY18" fmla="*/ 6436 h 120983"/>
                <a:gd name="connsiteX19" fmla="*/ 96099 w 135508"/>
                <a:gd name="connsiteY19" fmla="*/ 6436 h 120983"/>
                <a:gd name="connsiteX20" fmla="*/ 118241 w 135508"/>
                <a:gd name="connsiteY20" fmla="*/ 25035 h 120983"/>
                <a:gd name="connsiteX21" fmla="*/ 78386 w 135508"/>
                <a:gd name="connsiteY21" fmla="*/ 55680 h 120983"/>
                <a:gd name="connsiteX22" fmla="*/ 49336 w 135508"/>
                <a:gd name="connsiteY22" fmla="*/ 55680 h 120983"/>
                <a:gd name="connsiteX23" fmla="*/ 40833 w 135508"/>
                <a:gd name="connsiteY23" fmla="*/ 114666 h 120983"/>
                <a:gd name="connsiteX24" fmla="*/ 35165 w 135508"/>
                <a:gd name="connsiteY24" fmla="*/ 112895 h 120983"/>
                <a:gd name="connsiteX25" fmla="*/ 35873 w 135508"/>
                <a:gd name="connsiteY25" fmla="*/ 109175 h 120983"/>
                <a:gd name="connsiteX26" fmla="*/ 48096 w 135508"/>
                <a:gd name="connsiteY26" fmla="*/ 60640 h 120983"/>
                <a:gd name="connsiteX27" fmla="*/ 85648 w 135508"/>
                <a:gd name="connsiteY27" fmla="*/ 60640 h 120983"/>
                <a:gd name="connsiteX28" fmla="*/ 108676 w 135508"/>
                <a:gd name="connsiteY28" fmla="*/ 81896 h 120983"/>
                <a:gd name="connsiteX29" fmla="*/ 69352 w 135508"/>
                <a:gd name="connsiteY29" fmla="*/ 114666 h 120983"/>
                <a:gd name="connsiteX30" fmla="*/ 40833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0994" y="107226"/>
                  </a:moveTo>
                  <a:cubicBezTo>
                    <a:pt x="19400" y="113249"/>
                    <a:pt x="19045" y="114666"/>
                    <a:pt x="5406" y="114666"/>
                  </a:cubicBezTo>
                  <a:cubicBezTo>
                    <a:pt x="2395" y="114666"/>
                    <a:pt x="92" y="114666"/>
                    <a:pt x="92" y="118386"/>
                  </a:cubicBezTo>
                  <a:cubicBezTo>
                    <a:pt x="92" y="121043"/>
                    <a:pt x="2217" y="121043"/>
                    <a:pt x="5406" y="121043"/>
                  </a:cubicBezTo>
                  <a:lnTo>
                    <a:pt x="73957" y="121043"/>
                  </a:lnTo>
                  <a:cubicBezTo>
                    <a:pt x="103716" y="121043"/>
                    <a:pt x="126567" y="100672"/>
                    <a:pt x="126567" y="83136"/>
                  </a:cubicBezTo>
                  <a:cubicBezTo>
                    <a:pt x="126567" y="70559"/>
                    <a:pt x="115053" y="59754"/>
                    <a:pt x="96277" y="57805"/>
                  </a:cubicBezTo>
                  <a:cubicBezTo>
                    <a:pt x="117710" y="53908"/>
                    <a:pt x="135601" y="40446"/>
                    <a:pt x="135601" y="25212"/>
                  </a:cubicBezTo>
                  <a:cubicBezTo>
                    <a:pt x="135601" y="11750"/>
                    <a:pt x="121961" y="59"/>
                    <a:pt x="98934" y="59"/>
                  </a:cubicBezTo>
                  <a:lnTo>
                    <a:pt x="34456" y="59"/>
                  </a:lnTo>
                  <a:cubicBezTo>
                    <a:pt x="31091" y="59"/>
                    <a:pt x="28788" y="59"/>
                    <a:pt x="28788" y="3956"/>
                  </a:cubicBezTo>
                  <a:cubicBezTo>
                    <a:pt x="28788" y="6436"/>
                    <a:pt x="30913" y="6436"/>
                    <a:pt x="34456" y="6436"/>
                  </a:cubicBezTo>
                  <a:cubicBezTo>
                    <a:pt x="34633" y="6436"/>
                    <a:pt x="37999" y="6436"/>
                    <a:pt x="41187" y="6790"/>
                  </a:cubicBezTo>
                  <a:cubicBezTo>
                    <a:pt x="44907" y="7145"/>
                    <a:pt x="45261" y="7499"/>
                    <a:pt x="45261" y="9270"/>
                  </a:cubicBezTo>
                  <a:cubicBezTo>
                    <a:pt x="45261" y="9624"/>
                    <a:pt x="45261" y="10510"/>
                    <a:pt x="44553" y="13167"/>
                  </a:cubicBezTo>
                  <a:lnTo>
                    <a:pt x="20994" y="107226"/>
                  </a:lnTo>
                  <a:close/>
                  <a:moveTo>
                    <a:pt x="49336" y="55680"/>
                  </a:moveTo>
                  <a:lnTo>
                    <a:pt x="60141" y="12459"/>
                  </a:lnTo>
                  <a:cubicBezTo>
                    <a:pt x="61558" y="6967"/>
                    <a:pt x="61735" y="6436"/>
                    <a:pt x="69175" y="6436"/>
                  </a:cubicBezTo>
                  <a:lnTo>
                    <a:pt x="96099" y="6436"/>
                  </a:lnTo>
                  <a:cubicBezTo>
                    <a:pt x="114167" y="6436"/>
                    <a:pt x="118241" y="18304"/>
                    <a:pt x="118241" y="25035"/>
                  </a:cubicBezTo>
                  <a:cubicBezTo>
                    <a:pt x="118241" y="39383"/>
                    <a:pt x="102122" y="55680"/>
                    <a:pt x="78386" y="55680"/>
                  </a:cubicBezTo>
                  <a:lnTo>
                    <a:pt x="49336" y="55680"/>
                  </a:lnTo>
                  <a:close/>
                  <a:moveTo>
                    <a:pt x="40833" y="114666"/>
                  </a:moveTo>
                  <a:cubicBezTo>
                    <a:pt x="35342" y="114666"/>
                    <a:pt x="35165" y="114489"/>
                    <a:pt x="35165" y="112895"/>
                  </a:cubicBezTo>
                  <a:cubicBezTo>
                    <a:pt x="35165" y="112717"/>
                    <a:pt x="35165" y="111832"/>
                    <a:pt x="35873" y="109175"/>
                  </a:cubicBezTo>
                  <a:lnTo>
                    <a:pt x="48096" y="60640"/>
                  </a:lnTo>
                  <a:lnTo>
                    <a:pt x="85648" y="60640"/>
                  </a:lnTo>
                  <a:cubicBezTo>
                    <a:pt x="102299" y="60640"/>
                    <a:pt x="108676" y="71622"/>
                    <a:pt x="108676" y="81896"/>
                  </a:cubicBezTo>
                  <a:cubicBezTo>
                    <a:pt x="108676" y="99432"/>
                    <a:pt x="90785" y="114666"/>
                    <a:pt x="69352" y="114666"/>
                  </a:cubicBezTo>
                  <a:lnTo>
                    <a:pt x="40833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36042276-D9F4-4B39-20ED-AEA87A6B4CB6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895142" y="6649399"/>
              <a:ext cx="53672" cy="119212"/>
            </a:xfrm>
            <a:custGeom>
              <a:avLst/>
              <a:gdLst>
                <a:gd name="connsiteX0" fmla="*/ 49152 w 53672"/>
                <a:gd name="connsiteY0" fmla="*/ 6797 h 119212"/>
                <a:gd name="connsiteX1" fmla="*/ 42066 w 53672"/>
                <a:gd name="connsiteY1" fmla="*/ 65 h 119212"/>
                <a:gd name="connsiteX2" fmla="*/ 32147 w 53672"/>
                <a:gd name="connsiteY2" fmla="*/ 9808 h 119212"/>
                <a:gd name="connsiteX3" fmla="*/ 39232 w 53672"/>
                <a:gd name="connsiteY3" fmla="*/ 16539 h 119212"/>
                <a:gd name="connsiteX4" fmla="*/ 49152 w 53672"/>
                <a:gd name="connsiteY4" fmla="*/ 6797 h 119212"/>
                <a:gd name="connsiteX5" fmla="*/ 13016 w 53672"/>
                <a:gd name="connsiteY5" fmla="*/ 96781 h 119212"/>
                <a:gd name="connsiteX6" fmla="*/ 11422 w 53672"/>
                <a:gd name="connsiteY6" fmla="*/ 104221 h 119212"/>
                <a:gd name="connsiteX7" fmla="*/ 28250 w 53672"/>
                <a:gd name="connsiteY7" fmla="*/ 119278 h 119212"/>
                <a:gd name="connsiteX8" fmla="*/ 53757 w 53672"/>
                <a:gd name="connsiteY8" fmla="*/ 92176 h 119212"/>
                <a:gd name="connsiteX9" fmla="*/ 50923 w 53672"/>
                <a:gd name="connsiteY9" fmla="*/ 89873 h 119212"/>
                <a:gd name="connsiteX10" fmla="*/ 47557 w 53672"/>
                <a:gd name="connsiteY10" fmla="*/ 92884 h 119212"/>
                <a:gd name="connsiteX11" fmla="*/ 28781 w 53672"/>
                <a:gd name="connsiteY11" fmla="*/ 114318 h 119212"/>
                <a:gd name="connsiteX12" fmla="*/ 24353 w 53672"/>
                <a:gd name="connsiteY12" fmla="*/ 108118 h 119212"/>
                <a:gd name="connsiteX13" fmla="*/ 27187 w 53672"/>
                <a:gd name="connsiteY13" fmla="*/ 96781 h 119212"/>
                <a:gd name="connsiteX14" fmla="*/ 32855 w 53672"/>
                <a:gd name="connsiteY14" fmla="*/ 82611 h 119212"/>
                <a:gd name="connsiteX15" fmla="*/ 41535 w 53672"/>
                <a:gd name="connsiteY15" fmla="*/ 60114 h 119212"/>
                <a:gd name="connsiteX16" fmla="*/ 42598 w 53672"/>
                <a:gd name="connsiteY16" fmla="*/ 54446 h 119212"/>
                <a:gd name="connsiteX17" fmla="*/ 25770 w 53672"/>
                <a:gd name="connsiteY17" fmla="*/ 39389 h 119212"/>
                <a:gd name="connsiteX18" fmla="*/ 85 w 53672"/>
                <a:gd name="connsiteY18" fmla="*/ 66491 h 119212"/>
                <a:gd name="connsiteX19" fmla="*/ 3096 w 53672"/>
                <a:gd name="connsiteY19" fmla="*/ 68794 h 119212"/>
                <a:gd name="connsiteX20" fmla="*/ 6285 w 53672"/>
                <a:gd name="connsiteY20" fmla="*/ 65960 h 119212"/>
                <a:gd name="connsiteX21" fmla="*/ 25238 w 53672"/>
                <a:gd name="connsiteY21" fmla="*/ 44349 h 119212"/>
                <a:gd name="connsiteX22" fmla="*/ 29667 w 53672"/>
                <a:gd name="connsiteY22" fmla="*/ 50549 h 119212"/>
                <a:gd name="connsiteX23" fmla="*/ 24175 w 53672"/>
                <a:gd name="connsiteY23" fmla="*/ 68263 h 119212"/>
                <a:gd name="connsiteX24" fmla="*/ 13016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152" y="6797"/>
                  </a:moveTo>
                  <a:cubicBezTo>
                    <a:pt x="49152" y="3962"/>
                    <a:pt x="47026" y="65"/>
                    <a:pt x="42066" y="65"/>
                  </a:cubicBezTo>
                  <a:cubicBezTo>
                    <a:pt x="37283" y="65"/>
                    <a:pt x="32147" y="4671"/>
                    <a:pt x="32147" y="9808"/>
                  </a:cubicBezTo>
                  <a:cubicBezTo>
                    <a:pt x="32147" y="12819"/>
                    <a:pt x="34449" y="16539"/>
                    <a:pt x="39232" y="16539"/>
                  </a:cubicBezTo>
                  <a:cubicBezTo>
                    <a:pt x="44369" y="16539"/>
                    <a:pt x="49152" y="11579"/>
                    <a:pt x="49152" y="6797"/>
                  </a:cubicBezTo>
                  <a:close/>
                  <a:moveTo>
                    <a:pt x="13016" y="96781"/>
                  </a:moveTo>
                  <a:cubicBezTo>
                    <a:pt x="12307" y="99084"/>
                    <a:pt x="11422" y="101210"/>
                    <a:pt x="11422" y="104221"/>
                  </a:cubicBezTo>
                  <a:cubicBezTo>
                    <a:pt x="11422" y="112547"/>
                    <a:pt x="18507" y="119278"/>
                    <a:pt x="28250" y="119278"/>
                  </a:cubicBezTo>
                  <a:cubicBezTo>
                    <a:pt x="45963" y="119278"/>
                    <a:pt x="53757" y="94833"/>
                    <a:pt x="53757" y="92176"/>
                  </a:cubicBezTo>
                  <a:cubicBezTo>
                    <a:pt x="53757" y="89873"/>
                    <a:pt x="51454" y="89873"/>
                    <a:pt x="50923" y="89873"/>
                  </a:cubicBezTo>
                  <a:cubicBezTo>
                    <a:pt x="48443" y="89873"/>
                    <a:pt x="48266" y="90936"/>
                    <a:pt x="47557" y="92884"/>
                  </a:cubicBezTo>
                  <a:cubicBezTo>
                    <a:pt x="43483" y="107055"/>
                    <a:pt x="35689" y="114318"/>
                    <a:pt x="28781" y="114318"/>
                  </a:cubicBezTo>
                  <a:cubicBezTo>
                    <a:pt x="25238" y="114318"/>
                    <a:pt x="24353" y="112015"/>
                    <a:pt x="24353" y="108118"/>
                  </a:cubicBezTo>
                  <a:cubicBezTo>
                    <a:pt x="24353" y="104044"/>
                    <a:pt x="25593" y="100678"/>
                    <a:pt x="27187" y="96781"/>
                  </a:cubicBezTo>
                  <a:cubicBezTo>
                    <a:pt x="28958" y="91999"/>
                    <a:pt x="30907" y="87216"/>
                    <a:pt x="32855" y="82611"/>
                  </a:cubicBezTo>
                  <a:cubicBezTo>
                    <a:pt x="34449" y="78359"/>
                    <a:pt x="40826" y="62240"/>
                    <a:pt x="41535" y="60114"/>
                  </a:cubicBezTo>
                  <a:cubicBezTo>
                    <a:pt x="42066" y="58343"/>
                    <a:pt x="42598" y="56217"/>
                    <a:pt x="42598" y="54446"/>
                  </a:cubicBezTo>
                  <a:cubicBezTo>
                    <a:pt x="42598" y="46121"/>
                    <a:pt x="35512" y="39389"/>
                    <a:pt x="25770" y="39389"/>
                  </a:cubicBezTo>
                  <a:cubicBezTo>
                    <a:pt x="8233" y="39389"/>
                    <a:pt x="85" y="63480"/>
                    <a:pt x="85" y="66491"/>
                  </a:cubicBezTo>
                  <a:cubicBezTo>
                    <a:pt x="85" y="68794"/>
                    <a:pt x="2565" y="68794"/>
                    <a:pt x="3096" y="68794"/>
                  </a:cubicBezTo>
                  <a:cubicBezTo>
                    <a:pt x="5576" y="68794"/>
                    <a:pt x="5753" y="67908"/>
                    <a:pt x="6285" y="65960"/>
                  </a:cubicBezTo>
                  <a:cubicBezTo>
                    <a:pt x="10890" y="50726"/>
                    <a:pt x="18684" y="44349"/>
                    <a:pt x="25238" y="44349"/>
                  </a:cubicBezTo>
                  <a:cubicBezTo>
                    <a:pt x="28072" y="44349"/>
                    <a:pt x="29667" y="45766"/>
                    <a:pt x="29667" y="50549"/>
                  </a:cubicBezTo>
                  <a:cubicBezTo>
                    <a:pt x="29667" y="54623"/>
                    <a:pt x="28604" y="57280"/>
                    <a:pt x="24175" y="68263"/>
                  </a:cubicBezTo>
                  <a:lnTo>
                    <a:pt x="13016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6193660D-F8F5-C752-FC84-689B32D49D3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958412" y="6649399"/>
              <a:ext cx="77762" cy="153576"/>
            </a:xfrm>
            <a:custGeom>
              <a:avLst/>
              <a:gdLst>
                <a:gd name="connsiteX0" fmla="*/ 77850 w 77762"/>
                <a:gd name="connsiteY0" fmla="*/ 6797 h 153576"/>
                <a:gd name="connsiteX1" fmla="*/ 70765 w 77762"/>
                <a:gd name="connsiteY1" fmla="*/ 65 h 153576"/>
                <a:gd name="connsiteX2" fmla="*/ 60845 w 77762"/>
                <a:gd name="connsiteY2" fmla="*/ 9808 h 153576"/>
                <a:gd name="connsiteX3" fmla="*/ 67931 w 77762"/>
                <a:gd name="connsiteY3" fmla="*/ 16539 h 153576"/>
                <a:gd name="connsiteX4" fmla="*/ 77850 w 77762"/>
                <a:gd name="connsiteY4" fmla="*/ 6797 h 153576"/>
                <a:gd name="connsiteX5" fmla="*/ 40298 w 77762"/>
                <a:gd name="connsiteY5" fmla="*/ 126186 h 153576"/>
                <a:gd name="connsiteX6" fmla="*/ 17447 w 77762"/>
                <a:gd name="connsiteY6" fmla="*/ 148682 h 153576"/>
                <a:gd name="connsiteX7" fmla="*/ 11070 w 77762"/>
                <a:gd name="connsiteY7" fmla="*/ 147619 h 153576"/>
                <a:gd name="connsiteX8" fmla="*/ 17093 w 77762"/>
                <a:gd name="connsiteY8" fmla="*/ 138586 h 153576"/>
                <a:gd name="connsiteX9" fmla="*/ 10185 w 77762"/>
                <a:gd name="connsiteY9" fmla="*/ 132031 h 153576"/>
                <a:gd name="connsiteX10" fmla="*/ 88 w 77762"/>
                <a:gd name="connsiteY10" fmla="*/ 142483 h 153576"/>
                <a:gd name="connsiteX11" fmla="*/ 17624 w 77762"/>
                <a:gd name="connsiteY11" fmla="*/ 153642 h 153576"/>
                <a:gd name="connsiteX12" fmla="*/ 54468 w 77762"/>
                <a:gd name="connsiteY12" fmla="*/ 125655 h 153576"/>
                <a:gd name="connsiteX13" fmla="*/ 70411 w 77762"/>
                <a:gd name="connsiteY13" fmla="*/ 62240 h 153576"/>
                <a:gd name="connsiteX14" fmla="*/ 71296 w 77762"/>
                <a:gd name="connsiteY14" fmla="*/ 56040 h 153576"/>
                <a:gd name="connsiteX15" fmla="*/ 52343 w 77762"/>
                <a:gd name="connsiteY15" fmla="*/ 39389 h 153576"/>
                <a:gd name="connsiteX16" fmla="*/ 21344 w 77762"/>
                <a:gd name="connsiteY16" fmla="*/ 66491 h 153576"/>
                <a:gd name="connsiteX17" fmla="*/ 24355 w 77762"/>
                <a:gd name="connsiteY17" fmla="*/ 68794 h 153576"/>
                <a:gd name="connsiteX18" fmla="*/ 27898 w 77762"/>
                <a:gd name="connsiteY18" fmla="*/ 65606 h 153576"/>
                <a:gd name="connsiteX19" fmla="*/ 51811 w 77762"/>
                <a:gd name="connsiteY19" fmla="*/ 44349 h 153576"/>
                <a:gd name="connsiteX20" fmla="*/ 57834 w 77762"/>
                <a:gd name="connsiteY20" fmla="*/ 53029 h 153576"/>
                <a:gd name="connsiteX21" fmla="*/ 57303 w 77762"/>
                <a:gd name="connsiteY21" fmla="*/ 58343 h 153576"/>
                <a:gd name="connsiteX22" fmla="*/ 40298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7850" y="6797"/>
                  </a:moveTo>
                  <a:cubicBezTo>
                    <a:pt x="77850" y="3785"/>
                    <a:pt x="75548" y="65"/>
                    <a:pt x="70765" y="65"/>
                  </a:cubicBezTo>
                  <a:cubicBezTo>
                    <a:pt x="65628" y="65"/>
                    <a:pt x="60845" y="5025"/>
                    <a:pt x="60845" y="9808"/>
                  </a:cubicBezTo>
                  <a:cubicBezTo>
                    <a:pt x="60845" y="12642"/>
                    <a:pt x="62971" y="16539"/>
                    <a:pt x="67931" y="16539"/>
                  </a:cubicBezTo>
                  <a:cubicBezTo>
                    <a:pt x="72713" y="16539"/>
                    <a:pt x="77850" y="11933"/>
                    <a:pt x="77850" y="6797"/>
                  </a:cubicBezTo>
                  <a:close/>
                  <a:moveTo>
                    <a:pt x="40298" y="126186"/>
                  </a:moveTo>
                  <a:cubicBezTo>
                    <a:pt x="37286" y="138408"/>
                    <a:pt x="27898" y="148682"/>
                    <a:pt x="17447" y="148682"/>
                  </a:cubicBezTo>
                  <a:cubicBezTo>
                    <a:pt x="15144" y="148682"/>
                    <a:pt x="13019" y="148328"/>
                    <a:pt x="11070" y="147619"/>
                  </a:cubicBezTo>
                  <a:cubicBezTo>
                    <a:pt x="15676" y="145494"/>
                    <a:pt x="17093" y="141243"/>
                    <a:pt x="17093" y="138586"/>
                  </a:cubicBezTo>
                  <a:cubicBezTo>
                    <a:pt x="17093" y="134334"/>
                    <a:pt x="13727" y="132031"/>
                    <a:pt x="10185" y="132031"/>
                  </a:cubicBezTo>
                  <a:cubicBezTo>
                    <a:pt x="4693" y="132031"/>
                    <a:pt x="88" y="136814"/>
                    <a:pt x="88" y="142483"/>
                  </a:cubicBezTo>
                  <a:cubicBezTo>
                    <a:pt x="88" y="149214"/>
                    <a:pt x="6996" y="153642"/>
                    <a:pt x="17624" y="153642"/>
                  </a:cubicBezTo>
                  <a:cubicBezTo>
                    <a:pt x="28252" y="153642"/>
                    <a:pt x="48977" y="147265"/>
                    <a:pt x="54468" y="125655"/>
                  </a:cubicBezTo>
                  <a:lnTo>
                    <a:pt x="70411" y="62240"/>
                  </a:lnTo>
                  <a:cubicBezTo>
                    <a:pt x="70942" y="60292"/>
                    <a:pt x="71296" y="58697"/>
                    <a:pt x="71296" y="56040"/>
                  </a:cubicBezTo>
                  <a:cubicBezTo>
                    <a:pt x="71296" y="46298"/>
                    <a:pt x="62971" y="39389"/>
                    <a:pt x="52343" y="39389"/>
                  </a:cubicBezTo>
                  <a:cubicBezTo>
                    <a:pt x="32681" y="39389"/>
                    <a:pt x="21344" y="64011"/>
                    <a:pt x="21344" y="66491"/>
                  </a:cubicBezTo>
                  <a:cubicBezTo>
                    <a:pt x="21344" y="68794"/>
                    <a:pt x="23824" y="68794"/>
                    <a:pt x="24355" y="68794"/>
                  </a:cubicBezTo>
                  <a:cubicBezTo>
                    <a:pt x="26481" y="68794"/>
                    <a:pt x="26658" y="68263"/>
                    <a:pt x="27898" y="65606"/>
                  </a:cubicBezTo>
                  <a:cubicBezTo>
                    <a:pt x="32327" y="55332"/>
                    <a:pt x="41538" y="44349"/>
                    <a:pt x="51811" y="44349"/>
                  </a:cubicBezTo>
                  <a:cubicBezTo>
                    <a:pt x="56240" y="44349"/>
                    <a:pt x="57834" y="47361"/>
                    <a:pt x="57834" y="53029"/>
                  </a:cubicBezTo>
                  <a:cubicBezTo>
                    <a:pt x="57834" y="54977"/>
                    <a:pt x="57480" y="57457"/>
                    <a:pt x="57303" y="58343"/>
                  </a:cubicBezTo>
                  <a:lnTo>
                    <a:pt x="40298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DEDEA744-286D-D1C3-D191-AA1DCAB3C000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244362" y="6528139"/>
              <a:ext cx="253557" cy="172833"/>
            </a:xfrm>
            <a:custGeom>
              <a:avLst/>
              <a:gdLst>
                <a:gd name="connsiteX0" fmla="*/ 223796 w 253557"/>
                <a:gd name="connsiteY0" fmla="*/ 19548 h 172833"/>
                <a:gd name="connsiteX1" fmla="*/ 245558 w 253557"/>
                <a:gd name="connsiteY1" fmla="*/ 7907 h 172833"/>
                <a:gd name="connsiteX2" fmla="*/ 253656 w 253557"/>
                <a:gd name="connsiteY2" fmla="*/ 2846 h 172833"/>
                <a:gd name="connsiteX3" fmla="*/ 246823 w 253557"/>
                <a:gd name="connsiteY3" fmla="*/ 63 h 172833"/>
                <a:gd name="connsiteX4" fmla="*/ 213421 w 253557"/>
                <a:gd name="connsiteY4" fmla="*/ 63 h 172833"/>
                <a:gd name="connsiteX5" fmla="*/ 203552 w 253557"/>
                <a:gd name="connsiteY5" fmla="*/ 4871 h 172833"/>
                <a:gd name="connsiteX6" fmla="*/ 111188 w 253557"/>
                <a:gd name="connsiteY6" fmla="*/ 149110 h 172833"/>
                <a:gd name="connsiteX7" fmla="*/ 91450 w 253557"/>
                <a:gd name="connsiteY7" fmla="*/ 5883 h 172833"/>
                <a:gd name="connsiteX8" fmla="*/ 83605 w 253557"/>
                <a:gd name="connsiteY8" fmla="*/ 63 h 172833"/>
                <a:gd name="connsiteX9" fmla="*/ 48937 w 253557"/>
                <a:gd name="connsiteY9" fmla="*/ 63 h 172833"/>
                <a:gd name="connsiteX10" fmla="*/ 41346 w 253557"/>
                <a:gd name="connsiteY10" fmla="*/ 4871 h 172833"/>
                <a:gd name="connsiteX11" fmla="*/ 48684 w 253557"/>
                <a:gd name="connsiteY11" fmla="*/ 7907 h 172833"/>
                <a:gd name="connsiteX12" fmla="*/ 59566 w 253557"/>
                <a:gd name="connsiteY12" fmla="*/ 8413 h 172833"/>
                <a:gd name="connsiteX13" fmla="*/ 65133 w 253557"/>
                <a:gd name="connsiteY13" fmla="*/ 12462 h 172833"/>
                <a:gd name="connsiteX14" fmla="*/ 64121 w 253557"/>
                <a:gd name="connsiteY14" fmla="*/ 17270 h 172833"/>
                <a:gd name="connsiteX15" fmla="*/ 31983 w 253557"/>
                <a:gd name="connsiteY15" fmla="*/ 146073 h 172833"/>
                <a:gd name="connsiteX16" fmla="*/ 4654 w 253557"/>
                <a:gd name="connsiteY16" fmla="*/ 165052 h 172833"/>
                <a:gd name="connsiteX17" fmla="*/ 99 w 253557"/>
                <a:gd name="connsiteY17" fmla="*/ 169860 h 172833"/>
                <a:gd name="connsiteX18" fmla="*/ 3641 w 253557"/>
                <a:gd name="connsiteY18" fmla="*/ 172897 h 172833"/>
                <a:gd name="connsiteX19" fmla="*/ 28946 w 253557"/>
                <a:gd name="connsiteY19" fmla="*/ 172137 h 172833"/>
                <a:gd name="connsiteX20" fmla="*/ 55011 w 253557"/>
                <a:gd name="connsiteY20" fmla="*/ 172897 h 172833"/>
                <a:gd name="connsiteX21" fmla="*/ 59566 w 253557"/>
                <a:gd name="connsiteY21" fmla="*/ 167836 h 172833"/>
                <a:gd name="connsiteX22" fmla="*/ 55011 w 253557"/>
                <a:gd name="connsiteY22" fmla="*/ 165052 h 172833"/>
                <a:gd name="connsiteX23" fmla="*/ 37803 w 253557"/>
                <a:gd name="connsiteY23" fmla="*/ 153918 h 172833"/>
                <a:gd name="connsiteX24" fmla="*/ 38815 w 253557"/>
                <a:gd name="connsiteY24" fmla="*/ 148098 h 172833"/>
                <a:gd name="connsiteX25" fmla="*/ 73230 w 253557"/>
                <a:gd name="connsiteY25" fmla="*/ 10185 h 172833"/>
                <a:gd name="connsiteX26" fmla="*/ 73483 w 253557"/>
                <a:gd name="connsiteY26" fmla="*/ 10185 h 172833"/>
                <a:gd name="connsiteX27" fmla="*/ 95246 w 253557"/>
                <a:gd name="connsiteY27" fmla="*/ 167076 h 172833"/>
                <a:gd name="connsiteX28" fmla="*/ 99042 w 253557"/>
                <a:gd name="connsiteY28" fmla="*/ 172897 h 172833"/>
                <a:gd name="connsiteX29" fmla="*/ 104609 w 253557"/>
                <a:gd name="connsiteY29" fmla="*/ 168342 h 172833"/>
                <a:gd name="connsiteX30" fmla="*/ 206841 w 253557"/>
                <a:gd name="connsiteY30" fmla="*/ 8160 h 172833"/>
                <a:gd name="connsiteX31" fmla="*/ 207094 w 253557"/>
                <a:gd name="connsiteY31" fmla="*/ 8160 h 172833"/>
                <a:gd name="connsiteX32" fmla="*/ 170908 w 253557"/>
                <a:gd name="connsiteY32" fmla="*/ 153159 h 172833"/>
                <a:gd name="connsiteX33" fmla="*/ 147880 w 253557"/>
                <a:gd name="connsiteY33" fmla="*/ 165052 h 172833"/>
                <a:gd name="connsiteX34" fmla="*/ 140795 w 253557"/>
                <a:gd name="connsiteY34" fmla="*/ 169860 h 172833"/>
                <a:gd name="connsiteX35" fmla="*/ 144591 w 253557"/>
                <a:gd name="connsiteY35" fmla="*/ 172897 h 172833"/>
                <a:gd name="connsiteX36" fmla="*/ 175969 w 253557"/>
                <a:gd name="connsiteY36" fmla="*/ 172137 h 172833"/>
                <a:gd name="connsiteX37" fmla="*/ 207600 w 253557"/>
                <a:gd name="connsiteY37" fmla="*/ 172897 h 172833"/>
                <a:gd name="connsiteX38" fmla="*/ 212408 w 253557"/>
                <a:gd name="connsiteY38" fmla="*/ 167836 h 172833"/>
                <a:gd name="connsiteX39" fmla="*/ 205323 w 253557"/>
                <a:gd name="connsiteY39" fmla="*/ 165052 h 172833"/>
                <a:gd name="connsiteX40" fmla="*/ 188875 w 253557"/>
                <a:gd name="connsiteY40" fmla="*/ 160497 h 172833"/>
                <a:gd name="connsiteX41" fmla="*/ 190140 w 253557"/>
                <a:gd name="connsiteY41" fmla="*/ 154424 h 172833"/>
                <a:gd name="connsiteX42" fmla="*/ 223796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796" y="19548"/>
                  </a:moveTo>
                  <a:cubicBezTo>
                    <a:pt x="226073" y="10438"/>
                    <a:pt x="226579" y="7907"/>
                    <a:pt x="245558" y="7907"/>
                  </a:cubicBezTo>
                  <a:cubicBezTo>
                    <a:pt x="251378" y="7907"/>
                    <a:pt x="253656" y="7907"/>
                    <a:pt x="253656" y="2846"/>
                  </a:cubicBezTo>
                  <a:cubicBezTo>
                    <a:pt x="253656" y="63"/>
                    <a:pt x="251125" y="63"/>
                    <a:pt x="246823" y="63"/>
                  </a:cubicBezTo>
                  <a:lnTo>
                    <a:pt x="213421" y="63"/>
                  </a:lnTo>
                  <a:cubicBezTo>
                    <a:pt x="206841" y="63"/>
                    <a:pt x="206588" y="63"/>
                    <a:pt x="203552" y="4871"/>
                  </a:cubicBezTo>
                  <a:lnTo>
                    <a:pt x="111188" y="149110"/>
                  </a:lnTo>
                  <a:lnTo>
                    <a:pt x="91450" y="5883"/>
                  </a:lnTo>
                  <a:cubicBezTo>
                    <a:pt x="90691" y="63"/>
                    <a:pt x="90185" y="63"/>
                    <a:pt x="83605" y="63"/>
                  </a:cubicBezTo>
                  <a:lnTo>
                    <a:pt x="48937" y="63"/>
                  </a:lnTo>
                  <a:cubicBezTo>
                    <a:pt x="44130" y="63"/>
                    <a:pt x="41346" y="63"/>
                    <a:pt x="41346" y="4871"/>
                  </a:cubicBezTo>
                  <a:cubicBezTo>
                    <a:pt x="41346" y="7907"/>
                    <a:pt x="43623" y="7907"/>
                    <a:pt x="48684" y="7907"/>
                  </a:cubicBezTo>
                  <a:cubicBezTo>
                    <a:pt x="51974" y="7907"/>
                    <a:pt x="56529" y="8160"/>
                    <a:pt x="59566" y="8413"/>
                  </a:cubicBezTo>
                  <a:cubicBezTo>
                    <a:pt x="63614" y="8920"/>
                    <a:pt x="65133" y="9679"/>
                    <a:pt x="65133" y="12462"/>
                  </a:cubicBezTo>
                  <a:cubicBezTo>
                    <a:pt x="65133" y="13474"/>
                    <a:pt x="64880" y="14234"/>
                    <a:pt x="64121" y="17270"/>
                  </a:cubicBezTo>
                  <a:lnTo>
                    <a:pt x="31983" y="146073"/>
                  </a:lnTo>
                  <a:cubicBezTo>
                    <a:pt x="29453" y="156195"/>
                    <a:pt x="25151" y="164293"/>
                    <a:pt x="4654" y="165052"/>
                  </a:cubicBezTo>
                  <a:cubicBezTo>
                    <a:pt x="3388" y="165052"/>
                    <a:pt x="99" y="165305"/>
                    <a:pt x="99" y="169860"/>
                  </a:cubicBezTo>
                  <a:cubicBezTo>
                    <a:pt x="99" y="172137"/>
                    <a:pt x="1617" y="172897"/>
                    <a:pt x="3641" y="172897"/>
                  </a:cubicBezTo>
                  <a:cubicBezTo>
                    <a:pt x="11739" y="172897"/>
                    <a:pt x="20596" y="172137"/>
                    <a:pt x="28946" y="172137"/>
                  </a:cubicBezTo>
                  <a:cubicBezTo>
                    <a:pt x="37550" y="172137"/>
                    <a:pt x="46660" y="172897"/>
                    <a:pt x="55011" y="172897"/>
                  </a:cubicBezTo>
                  <a:cubicBezTo>
                    <a:pt x="56276" y="172897"/>
                    <a:pt x="59566" y="172897"/>
                    <a:pt x="59566" y="167836"/>
                  </a:cubicBezTo>
                  <a:cubicBezTo>
                    <a:pt x="59566" y="165052"/>
                    <a:pt x="56782" y="165052"/>
                    <a:pt x="55011" y="165052"/>
                  </a:cubicBezTo>
                  <a:cubicBezTo>
                    <a:pt x="40587" y="164799"/>
                    <a:pt x="37803" y="159738"/>
                    <a:pt x="37803" y="153918"/>
                  </a:cubicBezTo>
                  <a:cubicBezTo>
                    <a:pt x="37803" y="152146"/>
                    <a:pt x="38056" y="150881"/>
                    <a:pt x="38815" y="148098"/>
                  </a:cubicBezTo>
                  <a:lnTo>
                    <a:pt x="73230" y="10185"/>
                  </a:lnTo>
                  <a:lnTo>
                    <a:pt x="73483" y="10185"/>
                  </a:lnTo>
                  <a:lnTo>
                    <a:pt x="95246" y="167076"/>
                  </a:lnTo>
                  <a:cubicBezTo>
                    <a:pt x="95752" y="170113"/>
                    <a:pt x="96005" y="172897"/>
                    <a:pt x="99042" y="172897"/>
                  </a:cubicBezTo>
                  <a:cubicBezTo>
                    <a:pt x="101825" y="172897"/>
                    <a:pt x="103343" y="170113"/>
                    <a:pt x="104609" y="168342"/>
                  </a:cubicBezTo>
                  <a:lnTo>
                    <a:pt x="206841" y="8160"/>
                  </a:lnTo>
                  <a:lnTo>
                    <a:pt x="207094" y="8160"/>
                  </a:lnTo>
                  <a:lnTo>
                    <a:pt x="170908" y="153159"/>
                  </a:lnTo>
                  <a:cubicBezTo>
                    <a:pt x="168378" y="163028"/>
                    <a:pt x="167871" y="165052"/>
                    <a:pt x="147880" y="165052"/>
                  </a:cubicBezTo>
                  <a:cubicBezTo>
                    <a:pt x="143579" y="165052"/>
                    <a:pt x="140795" y="165052"/>
                    <a:pt x="140795" y="169860"/>
                  </a:cubicBezTo>
                  <a:cubicBezTo>
                    <a:pt x="140795" y="172897"/>
                    <a:pt x="143832" y="172897"/>
                    <a:pt x="144591" y="172897"/>
                  </a:cubicBezTo>
                  <a:cubicBezTo>
                    <a:pt x="151676" y="172897"/>
                    <a:pt x="168884" y="172137"/>
                    <a:pt x="175969" y="172137"/>
                  </a:cubicBezTo>
                  <a:cubicBezTo>
                    <a:pt x="186344" y="172137"/>
                    <a:pt x="197225" y="172897"/>
                    <a:pt x="207600" y="172897"/>
                  </a:cubicBezTo>
                  <a:cubicBezTo>
                    <a:pt x="209119" y="172897"/>
                    <a:pt x="212408" y="172897"/>
                    <a:pt x="212408" y="167836"/>
                  </a:cubicBezTo>
                  <a:cubicBezTo>
                    <a:pt x="212408" y="165052"/>
                    <a:pt x="210131" y="165052"/>
                    <a:pt x="205323" y="165052"/>
                  </a:cubicBezTo>
                  <a:cubicBezTo>
                    <a:pt x="195960" y="165052"/>
                    <a:pt x="188875" y="165052"/>
                    <a:pt x="188875" y="160497"/>
                  </a:cubicBezTo>
                  <a:cubicBezTo>
                    <a:pt x="188875" y="159485"/>
                    <a:pt x="188875" y="158979"/>
                    <a:pt x="190140" y="154424"/>
                  </a:cubicBezTo>
                  <a:lnTo>
                    <a:pt x="22379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FCEF0469-43F3-4BCD-A59D-C7CFE01485B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516914" y="6482845"/>
              <a:ext cx="133383" cy="126297"/>
            </a:xfrm>
            <a:custGeom>
              <a:avLst/>
              <a:gdLst>
                <a:gd name="connsiteX0" fmla="*/ 26503 w 133383"/>
                <a:gd name="connsiteY0" fmla="*/ 105101 h 126297"/>
                <a:gd name="connsiteX1" fmla="*/ 4184 w 133383"/>
                <a:gd name="connsiteY1" fmla="*/ 119980 h 126297"/>
                <a:gd name="connsiteX2" fmla="*/ 109 w 133383"/>
                <a:gd name="connsiteY2" fmla="*/ 123700 h 126297"/>
                <a:gd name="connsiteX3" fmla="*/ 2589 w 133383"/>
                <a:gd name="connsiteY3" fmla="*/ 126357 h 126297"/>
                <a:gd name="connsiteX4" fmla="*/ 17823 w 133383"/>
                <a:gd name="connsiteY4" fmla="*/ 125648 h 126297"/>
                <a:gd name="connsiteX5" fmla="*/ 36068 w 133383"/>
                <a:gd name="connsiteY5" fmla="*/ 126357 h 126297"/>
                <a:gd name="connsiteX6" fmla="*/ 39611 w 133383"/>
                <a:gd name="connsiteY6" fmla="*/ 122460 h 126297"/>
                <a:gd name="connsiteX7" fmla="*/ 36599 w 133383"/>
                <a:gd name="connsiteY7" fmla="*/ 119980 h 126297"/>
                <a:gd name="connsiteX8" fmla="*/ 28805 w 133383"/>
                <a:gd name="connsiteY8" fmla="*/ 114666 h 126297"/>
                <a:gd name="connsiteX9" fmla="*/ 31462 w 133383"/>
                <a:gd name="connsiteY9" fmla="*/ 107935 h 126297"/>
                <a:gd name="connsiteX10" fmla="*/ 45633 w 133383"/>
                <a:gd name="connsiteY10" fmla="*/ 85970 h 126297"/>
                <a:gd name="connsiteX11" fmla="*/ 96294 w 133383"/>
                <a:gd name="connsiteY11" fmla="*/ 85970 h 126297"/>
                <a:gd name="connsiteX12" fmla="*/ 100545 w 133383"/>
                <a:gd name="connsiteY12" fmla="*/ 115375 h 126297"/>
                <a:gd name="connsiteX13" fmla="*/ 88323 w 133383"/>
                <a:gd name="connsiteY13" fmla="*/ 119980 h 126297"/>
                <a:gd name="connsiteX14" fmla="*/ 83717 w 133383"/>
                <a:gd name="connsiteY14" fmla="*/ 123877 h 126297"/>
                <a:gd name="connsiteX15" fmla="*/ 86552 w 133383"/>
                <a:gd name="connsiteY15" fmla="*/ 126357 h 126297"/>
                <a:gd name="connsiteX16" fmla="*/ 109402 w 133383"/>
                <a:gd name="connsiteY16" fmla="*/ 125648 h 126297"/>
                <a:gd name="connsiteX17" fmla="*/ 119853 w 133383"/>
                <a:gd name="connsiteY17" fmla="*/ 125826 h 126297"/>
                <a:gd name="connsiteX18" fmla="*/ 129950 w 133383"/>
                <a:gd name="connsiteY18" fmla="*/ 126357 h 126297"/>
                <a:gd name="connsiteX19" fmla="*/ 133493 w 133383"/>
                <a:gd name="connsiteY19" fmla="*/ 122637 h 126297"/>
                <a:gd name="connsiteX20" fmla="*/ 128533 w 133383"/>
                <a:gd name="connsiteY20" fmla="*/ 119980 h 126297"/>
                <a:gd name="connsiteX21" fmla="*/ 117373 w 133383"/>
                <a:gd name="connsiteY21" fmla="*/ 114312 h 126297"/>
                <a:gd name="connsiteX22" fmla="*/ 101785 w 133383"/>
                <a:gd name="connsiteY22" fmla="*/ 5019 h 126297"/>
                <a:gd name="connsiteX23" fmla="*/ 97534 w 133383"/>
                <a:gd name="connsiteY23" fmla="*/ 59 h 126297"/>
                <a:gd name="connsiteX24" fmla="*/ 91511 w 133383"/>
                <a:gd name="connsiteY24" fmla="*/ 4133 h 126297"/>
                <a:gd name="connsiteX25" fmla="*/ 26503 w 133383"/>
                <a:gd name="connsiteY25" fmla="*/ 105101 h 126297"/>
                <a:gd name="connsiteX26" fmla="*/ 49885 w 133383"/>
                <a:gd name="connsiteY26" fmla="*/ 79593 h 126297"/>
                <a:gd name="connsiteX27" fmla="*/ 87083 w 133383"/>
                <a:gd name="connsiteY27" fmla="*/ 21670 h 126297"/>
                <a:gd name="connsiteX28" fmla="*/ 95408 w 133383"/>
                <a:gd name="connsiteY28" fmla="*/ 79593 h 126297"/>
                <a:gd name="connsiteX29" fmla="*/ 49885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503" y="105101"/>
                  </a:moveTo>
                  <a:cubicBezTo>
                    <a:pt x="20303" y="114666"/>
                    <a:pt x="14635" y="119272"/>
                    <a:pt x="4184" y="119980"/>
                  </a:cubicBezTo>
                  <a:cubicBezTo>
                    <a:pt x="2412" y="120157"/>
                    <a:pt x="109" y="120157"/>
                    <a:pt x="109" y="123700"/>
                  </a:cubicBezTo>
                  <a:cubicBezTo>
                    <a:pt x="109" y="125648"/>
                    <a:pt x="1704" y="126357"/>
                    <a:pt x="2589" y="126357"/>
                  </a:cubicBezTo>
                  <a:cubicBezTo>
                    <a:pt x="7195" y="126357"/>
                    <a:pt x="13040" y="125648"/>
                    <a:pt x="17823" y="125648"/>
                  </a:cubicBezTo>
                  <a:cubicBezTo>
                    <a:pt x="23491" y="125648"/>
                    <a:pt x="30754" y="126357"/>
                    <a:pt x="36068" y="126357"/>
                  </a:cubicBezTo>
                  <a:cubicBezTo>
                    <a:pt x="36954" y="126357"/>
                    <a:pt x="39611" y="126357"/>
                    <a:pt x="39611" y="122460"/>
                  </a:cubicBezTo>
                  <a:cubicBezTo>
                    <a:pt x="39611" y="120157"/>
                    <a:pt x="37308" y="119980"/>
                    <a:pt x="36599" y="119980"/>
                  </a:cubicBezTo>
                  <a:cubicBezTo>
                    <a:pt x="35182" y="119803"/>
                    <a:pt x="28805" y="119449"/>
                    <a:pt x="28805" y="114666"/>
                  </a:cubicBezTo>
                  <a:cubicBezTo>
                    <a:pt x="28805" y="112540"/>
                    <a:pt x="30577" y="109529"/>
                    <a:pt x="31462" y="107935"/>
                  </a:cubicBezTo>
                  <a:lnTo>
                    <a:pt x="45633" y="85970"/>
                  </a:lnTo>
                  <a:lnTo>
                    <a:pt x="96294" y="85970"/>
                  </a:lnTo>
                  <a:lnTo>
                    <a:pt x="100545" y="115375"/>
                  </a:lnTo>
                  <a:cubicBezTo>
                    <a:pt x="99837" y="117146"/>
                    <a:pt x="98774" y="119980"/>
                    <a:pt x="88323" y="119980"/>
                  </a:cubicBezTo>
                  <a:cubicBezTo>
                    <a:pt x="86197" y="119980"/>
                    <a:pt x="83717" y="119980"/>
                    <a:pt x="83717" y="123877"/>
                  </a:cubicBezTo>
                  <a:cubicBezTo>
                    <a:pt x="83717" y="124586"/>
                    <a:pt x="84249" y="126357"/>
                    <a:pt x="86552" y="126357"/>
                  </a:cubicBezTo>
                  <a:cubicBezTo>
                    <a:pt x="91689" y="126357"/>
                    <a:pt x="104265" y="125648"/>
                    <a:pt x="109402" y="125648"/>
                  </a:cubicBezTo>
                  <a:cubicBezTo>
                    <a:pt x="112591" y="125648"/>
                    <a:pt x="116665" y="125826"/>
                    <a:pt x="119853" y="125826"/>
                  </a:cubicBezTo>
                  <a:cubicBezTo>
                    <a:pt x="123042" y="126003"/>
                    <a:pt x="126761" y="126357"/>
                    <a:pt x="129950" y="126357"/>
                  </a:cubicBezTo>
                  <a:cubicBezTo>
                    <a:pt x="132253" y="126357"/>
                    <a:pt x="133493" y="124940"/>
                    <a:pt x="133493" y="122637"/>
                  </a:cubicBezTo>
                  <a:cubicBezTo>
                    <a:pt x="133493" y="119980"/>
                    <a:pt x="131367" y="119980"/>
                    <a:pt x="128533" y="119980"/>
                  </a:cubicBezTo>
                  <a:cubicBezTo>
                    <a:pt x="118259" y="119980"/>
                    <a:pt x="117905" y="118563"/>
                    <a:pt x="117373" y="114312"/>
                  </a:cubicBezTo>
                  <a:lnTo>
                    <a:pt x="101785" y="5019"/>
                  </a:lnTo>
                  <a:cubicBezTo>
                    <a:pt x="101254" y="1299"/>
                    <a:pt x="100900" y="59"/>
                    <a:pt x="97534" y="59"/>
                  </a:cubicBezTo>
                  <a:cubicBezTo>
                    <a:pt x="94168" y="59"/>
                    <a:pt x="93106" y="1653"/>
                    <a:pt x="91511" y="4133"/>
                  </a:cubicBezTo>
                  <a:lnTo>
                    <a:pt x="26503" y="105101"/>
                  </a:lnTo>
                  <a:close/>
                  <a:moveTo>
                    <a:pt x="49885" y="79593"/>
                  </a:moveTo>
                  <a:lnTo>
                    <a:pt x="87083" y="21670"/>
                  </a:lnTo>
                  <a:lnTo>
                    <a:pt x="95408" y="79593"/>
                  </a:lnTo>
                  <a:lnTo>
                    <a:pt x="49885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9F42DE8E-7C63-3998-757B-10D462A478E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487554" y="6649399"/>
              <a:ext cx="53672" cy="119212"/>
            </a:xfrm>
            <a:custGeom>
              <a:avLst/>
              <a:gdLst>
                <a:gd name="connsiteX0" fmla="*/ 49175 w 53672"/>
                <a:gd name="connsiteY0" fmla="*/ 6797 h 119212"/>
                <a:gd name="connsiteX1" fmla="*/ 42089 w 53672"/>
                <a:gd name="connsiteY1" fmla="*/ 65 h 119212"/>
                <a:gd name="connsiteX2" fmla="*/ 32170 w 53672"/>
                <a:gd name="connsiteY2" fmla="*/ 9808 h 119212"/>
                <a:gd name="connsiteX3" fmla="*/ 39255 w 53672"/>
                <a:gd name="connsiteY3" fmla="*/ 16539 h 119212"/>
                <a:gd name="connsiteX4" fmla="*/ 49175 w 53672"/>
                <a:gd name="connsiteY4" fmla="*/ 6797 h 119212"/>
                <a:gd name="connsiteX5" fmla="*/ 13039 w 53672"/>
                <a:gd name="connsiteY5" fmla="*/ 96781 h 119212"/>
                <a:gd name="connsiteX6" fmla="*/ 11445 w 53672"/>
                <a:gd name="connsiteY6" fmla="*/ 104221 h 119212"/>
                <a:gd name="connsiteX7" fmla="*/ 28273 w 53672"/>
                <a:gd name="connsiteY7" fmla="*/ 119278 h 119212"/>
                <a:gd name="connsiteX8" fmla="*/ 53780 w 53672"/>
                <a:gd name="connsiteY8" fmla="*/ 92176 h 119212"/>
                <a:gd name="connsiteX9" fmla="*/ 50946 w 53672"/>
                <a:gd name="connsiteY9" fmla="*/ 89873 h 119212"/>
                <a:gd name="connsiteX10" fmla="*/ 47581 w 53672"/>
                <a:gd name="connsiteY10" fmla="*/ 92884 h 119212"/>
                <a:gd name="connsiteX11" fmla="*/ 28804 w 53672"/>
                <a:gd name="connsiteY11" fmla="*/ 114318 h 119212"/>
                <a:gd name="connsiteX12" fmla="*/ 24376 w 53672"/>
                <a:gd name="connsiteY12" fmla="*/ 108118 h 119212"/>
                <a:gd name="connsiteX13" fmla="*/ 27210 w 53672"/>
                <a:gd name="connsiteY13" fmla="*/ 96781 h 119212"/>
                <a:gd name="connsiteX14" fmla="*/ 32878 w 53672"/>
                <a:gd name="connsiteY14" fmla="*/ 82611 h 119212"/>
                <a:gd name="connsiteX15" fmla="*/ 41558 w 53672"/>
                <a:gd name="connsiteY15" fmla="*/ 60114 h 119212"/>
                <a:gd name="connsiteX16" fmla="*/ 42621 w 53672"/>
                <a:gd name="connsiteY16" fmla="*/ 54446 h 119212"/>
                <a:gd name="connsiteX17" fmla="*/ 25793 w 53672"/>
                <a:gd name="connsiteY17" fmla="*/ 39389 h 119212"/>
                <a:gd name="connsiteX18" fmla="*/ 108 w 53672"/>
                <a:gd name="connsiteY18" fmla="*/ 66491 h 119212"/>
                <a:gd name="connsiteX19" fmla="*/ 3120 w 53672"/>
                <a:gd name="connsiteY19" fmla="*/ 68794 h 119212"/>
                <a:gd name="connsiteX20" fmla="*/ 6308 w 53672"/>
                <a:gd name="connsiteY20" fmla="*/ 65960 h 119212"/>
                <a:gd name="connsiteX21" fmla="*/ 25262 w 53672"/>
                <a:gd name="connsiteY21" fmla="*/ 44349 h 119212"/>
                <a:gd name="connsiteX22" fmla="*/ 29690 w 53672"/>
                <a:gd name="connsiteY22" fmla="*/ 50549 h 119212"/>
                <a:gd name="connsiteX23" fmla="*/ 24199 w 53672"/>
                <a:gd name="connsiteY23" fmla="*/ 68263 h 119212"/>
                <a:gd name="connsiteX24" fmla="*/ 13039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175" y="6797"/>
                  </a:moveTo>
                  <a:cubicBezTo>
                    <a:pt x="49175" y="3962"/>
                    <a:pt x="47049" y="65"/>
                    <a:pt x="42089" y="65"/>
                  </a:cubicBezTo>
                  <a:cubicBezTo>
                    <a:pt x="37307" y="65"/>
                    <a:pt x="32170" y="4671"/>
                    <a:pt x="32170" y="9808"/>
                  </a:cubicBezTo>
                  <a:cubicBezTo>
                    <a:pt x="32170" y="12819"/>
                    <a:pt x="34473" y="16539"/>
                    <a:pt x="39255" y="16539"/>
                  </a:cubicBezTo>
                  <a:cubicBezTo>
                    <a:pt x="44392" y="16539"/>
                    <a:pt x="49175" y="11579"/>
                    <a:pt x="49175" y="6797"/>
                  </a:cubicBezTo>
                  <a:close/>
                  <a:moveTo>
                    <a:pt x="13039" y="96781"/>
                  </a:moveTo>
                  <a:cubicBezTo>
                    <a:pt x="12331" y="99084"/>
                    <a:pt x="11445" y="101210"/>
                    <a:pt x="11445" y="104221"/>
                  </a:cubicBezTo>
                  <a:cubicBezTo>
                    <a:pt x="11445" y="112547"/>
                    <a:pt x="18530" y="119278"/>
                    <a:pt x="28273" y="119278"/>
                  </a:cubicBezTo>
                  <a:cubicBezTo>
                    <a:pt x="45986" y="119278"/>
                    <a:pt x="53780" y="94833"/>
                    <a:pt x="53780" y="92176"/>
                  </a:cubicBezTo>
                  <a:cubicBezTo>
                    <a:pt x="53780" y="89873"/>
                    <a:pt x="51478" y="89873"/>
                    <a:pt x="50946" y="89873"/>
                  </a:cubicBezTo>
                  <a:cubicBezTo>
                    <a:pt x="48466" y="89873"/>
                    <a:pt x="48289" y="90936"/>
                    <a:pt x="47581" y="92884"/>
                  </a:cubicBezTo>
                  <a:cubicBezTo>
                    <a:pt x="43507" y="107055"/>
                    <a:pt x="35713" y="114318"/>
                    <a:pt x="28804" y="114318"/>
                  </a:cubicBezTo>
                  <a:cubicBezTo>
                    <a:pt x="25262" y="114318"/>
                    <a:pt x="24376" y="112015"/>
                    <a:pt x="24376" y="108118"/>
                  </a:cubicBezTo>
                  <a:cubicBezTo>
                    <a:pt x="24376" y="104044"/>
                    <a:pt x="25616" y="100678"/>
                    <a:pt x="27210" y="96781"/>
                  </a:cubicBezTo>
                  <a:cubicBezTo>
                    <a:pt x="28981" y="91999"/>
                    <a:pt x="30930" y="87216"/>
                    <a:pt x="32878" y="82611"/>
                  </a:cubicBezTo>
                  <a:cubicBezTo>
                    <a:pt x="34473" y="78359"/>
                    <a:pt x="40850" y="62240"/>
                    <a:pt x="41558" y="60114"/>
                  </a:cubicBezTo>
                  <a:cubicBezTo>
                    <a:pt x="42089" y="58343"/>
                    <a:pt x="42621" y="56217"/>
                    <a:pt x="42621" y="54446"/>
                  </a:cubicBezTo>
                  <a:cubicBezTo>
                    <a:pt x="42621" y="46121"/>
                    <a:pt x="35535" y="39389"/>
                    <a:pt x="25793" y="39389"/>
                  </a:cubicBezTo>
                  <a:cubicBezTo>
                    <a:pt x="8257" y="39389"/>
                    <a:pt x="108" y="63480"/>
                    <a:pt x="108" y="66491"/>
                  </a:cubicBezTo>
                  <a:cubicBezTo>
                    <a:pt x="108" y="68794"/>
                    <a:pt x="2588" y="68794"/>
                    <a:pt x="3120" y="68794"/>
                  </a:cubicBezTo>
                  <a:cubicBezTo>
                    <a:pt x="5600" y="68794"/>
                    <a:pt x="5777" y="67908"/>
                    <a:pt x="6308" y="65960"/>
                  </a:cubicBezTo>
                  <a:cubicBezTo>
                    <a:pt x="10914" y="50726"/>
                    <a:pt x="18708" y="44349"/>
                    <a:pt x="25262" y="44349"/>
                  </a:cubicBezTo>
                  <a:cubicBezTo>
                    <a:pt x="28096" y="44349"/>
                    <a:pt x="29690" y="45766"/>
                    <a:pt x="29690" y="50549"/>
                  </a:cubicBezTo>
                  <a:cubicBezTo>
                    <a:pt x="29690" y="54623"/>
                    <a:pt x="28627" y="57280"/>
                    <a:pt x="24199" y="68263"/>
                  </a:cubicBezTo>
                  <a:lnTo>
                    <a:pt x="13039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583C5626-5808-91EC-558C-03C4B8A9AED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682281" y="6528139"/>
              <a:ext cx="253557" cy="172833"/>
            </a:xfrm>
            <a:custGeom>
              <a:avLst/>
              <a:gdLst>
                <a:gd name="connsiteX0" fmla="*/ 223813 w 253557"/>
                <a:gd name="connsiteY0" fmla="*/ 19548 h 172833"/>
                <a:gd name="connsiteX1" fmla="*/ 245575 w 253557"/>
                <a:gd name="connsiteY1" fmla="*/ 7907 h 172833"/>
                <a:gd name="connsiteX2" fmla="*/ 253673 w 253557"/>
                <a:gd name="connsiteY2" fmla="*/ 2846 h 172833"/>
                <a:gd name="connsiteX3" fmla="*/ 246841 w 253557"/>
                <a:gd name="connsiteY3" fmla="*/ 63 h 172833"/>
                <a:gd name="connsiteX4" fmla="*/ 213438 w 253557"/>
                <a:gd name="connsiteY4" fmla="*/ 63 h 172833"/>
                <a:gd name="connsiteX5" fmla="*/ 203569 w 253557"/>
                <a:gd name="connsiteY5" fmla="*/ 4871 h 172833"/>
                <a:gd name="connsiteX6" fmla="*/ 111205 w 253557"/>
                <a:gd name="connsiteY6" fmla="*/ 149110 h 172833"/>
                <a:gd name="connsiteX7" fmla="*/ 91467 w 253557"/>
                <a:gd name="connsiteY7" fmla="*/ 5883 h 172833"/>
                <a:gd name="connsiteX8" fmla="*/ 83623 w 253557"/>
                <a:gd name="connsiteY8" fmla="*/ 63 h 172833"/>
                <a:gd name="connsiteX9" fmla="*/ 48955 w 253557"/>
                <a:gd name="connsiteY9" fmla="*/ 63 h 172833"/>
                <a:gd name="connsiteX10" fmla="*/ 41363 w 253557"/>
                <a:gd name="connsiteY10" fmla="*/ 4871 h 172833"/>
                <a:gd name="connsiteX11" fmla="*/ 48702 w 253557"/>
                <a:gd name="connsiteY11" fmla="*/ 7907 h 172833"/>
                <a:gd name="connsiteX12" fmla="*/ 59583 w 253557"/>
                <a:gd name="connsiteY12" fmla="*/ 8413 h 172833"/>
                <a:gd name="connsiteX13" fmla="*/ 65150 w 253557"/>
                <a:gd name="connsiteY13" fmla="*/ 12462 h 172833"/>
                <a:gd name="connsiteX14" fmla="*/ 64138 w 253557"/>
                <a:gd name="connsiteY14" fmla="*/ 17270 h 172833"/>
                <a:gd name="connsiteX15" fmla="*/ 32000 w 253557"/>
                <a:gd name="connsiteY15" fmla="*/ 146073 h 172833"/>
                <a:gd name="connsiteX16" fmla="*/ 4671 w 253557"/>
                <a:gd name="connsiteY16" fmla="*/ 165052 h 172833"/>
                <a:gd name="connsiteX17" fmla="*/ 116 w 253557"/>
                <a:gd name="connsiteY17" fmla="*/ 169860 h 172833"/>
                <a:gd name="connsiteX18" fmla="*/ 3659 w 253557"/>
                <a:gd name="connsiteY18" fmla="*/ 172897 h 172833"/>
                <a:gd name="connsiteX19" fmla="*/ 28964 w 253557"/>
                <a:gd name="connsiteY19" fmla="*/ 172137 h 172833"/>
                <a:gd name="connsiteX20" fmla="*/ 55028 w 253557"/>
                <a:gd name="connsiteY20" fmla="*/ 172897 h 172833"/>
                <a:gd name="connsiteX21" fmla="*/ 59583 w 253557"/>
                <a:gd name="connsiteY21" fmla="*/ 167836 h 172833"/>
                <a:gd name="connsiteX22" fmla="*/ 55028 w 253557"/>
                <a:gd name="connsiteY22" fmla="*/ 165052 h 172833"/>
                <a:gd name="connsiteX23" fmla="*/ 37820 w 253557"/>
                <a:gd name="connsiteY23" fmla="*/ 153918 h 172833"/>
                <a:gd name="connsiteX24" fmla="*/ 38833 w 253557"/>
                <a:gd name="connsiteY24" fmla="*/ 148098 h 172833"/>
                <a:gd name="connsiteX25" fmla="*/ 73248 w 253557"/>
                <a:gd name="connsiteY25" fmla="*/ 10185 h 172833"/>
                <a:gd name="connsiteX26" fmla="*/ 73501 w 253557"/>
                <a:gd name="connsiteY26" fmla="*/ 10185 h 172833"/>
                <a:gd name="connsiteX27" fmla="*/ 95263 w 253557"/>
                <a:gd name="connsiteY27" fmla="*/ 167076 h 172833"/>
                <a:gd name="connsiteX28" fmla="*/ 99059 w 253557"/>
                <a:gd name="connsiteY28" fmla="*/ 172897 h 172833"/>
                <a:gd name="connsiteX29" fmla="*/ 104626 w 253557"/>
                <a:gd name="connsiteY29" fmla="*/ 168342 h 172833"/>
                <a:gd name="connsiteX30" fmla="*/ 206859 w 253557"/>
                <a:gd name="connsiteY30" fmla="*/ 8160 h 172833"/>
                <a:gd name="connsiteX31" fmla="*/ 207112 w 253557"/>
                <a:gd name="connsiteY31" fmla="*/ 8160 h 172833"/>
                <a:gd name="connsiteX32" fmla="*/ 170925 w 253557"/>
                <a:gd name="connsiteY32" fmla="*/ 153159 h 172833"/>
                <a:gd name="connsiteX33" fmla="*/ 147898 w 253557"/>
                <a:gd name="connsiteY33" fmla="*/ 165052 h 172833"/>
                <a:gd name="connsiteX34" fmla="*/ 140812 w 253557"/>
                <a:gd name="connsiteY34" fmla="*/ 169860 h 172833"/>
                <a:gd name="connsiteX35" fmla="*/ 144608 w 253557"/>
                <a:gd name="connsiteY35" fmla="*/ 172897 h 172833"/>
                <a:gd name="connsiteX36" fmla="*/ 175986 w 253557"/>
                <a:gd name="connsiteY36" fmla="*/ 172137 h 172833"/>
                <a:gd name="connsiteX37" fmla="*/ 207618 w 253557"/>
                <a:gd name="connsiteY37" fmla="*/ 172897 h 172833"/>
                <a:gd name="connsiteX38" fmla="*/ 212426 w 253557"/>
                <a:gd name="connsiteY38" fmla="*/ 167836 h 172833"/>
                <a:gd name="connsiteX39" fmla="*/ 205340 w 253557"/>
                <a:gd name="connsiteY39" fmla="*/ 165052 h 172833"/>
                <a:gd name="connsiteX40" fmla="*/ 188892 w 253557"/>
                <a:gd name="connsiteY40" fmla="*/ 160497 h 172833"/>
                <a:gd name="connsiteX41" fmla="*/ 190157 w 253557"/>
                <a:gd name="connsiteY41" fmla="*/ 154424 h 172833"/>
                <a:gd name="connsiteX42" fmla="*/ 223813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13" y="19548"/>
                  </a:moveTo>
                  <a:cubicBezTo>
                    <a:pt x="226090" y="10438"/>
                    <a:pt x="226597" y="7907"/>
                    <a:pt x="245575" y="7907"/>
                  </a:cubicBezTo>
                  <a:cubicBezTo>
                    <a:pt x="251396" y="7907"/>
                    <a:pt x="253673" y="7907"/>
                    <a:pt x="253673" y="2846"/>
                  </a:cubicBezTo>
                  <a:cubicBezTo>
                    <a:pt x="253673" y="63"/>
                    <a:pt x="251142" y="63"/>
                    <a:pt x="246841" y="63"/>
                  </a:cubicBezTo>
                  <a:lnTo>
                    <a:pt x="213438" y="63"/>
                  </a:lnTo>
                  <a:cubicBezTo>
                    <a:pt x="206859" y="63"/>
                    <a:pt x="206606" y="63"/>
                    <a:pt x="203569" y="4871"/>
                  </a:cubicBezTo>
                  <a:lnTo>
                    <a:pt x="111205" y="149110"/>
                  </a:lnTo>
                  <a:lnTo>
                    <a:pt x="91467" y="5883"/>
                  </a:lnTo>
                  <a:cubicBezTo>
                    <a:pt x="90708" y="63"/>
                    <a:pt x="90202" y="63"/>
                    <a:pt x="83623" y="63"/>
                  </a:cubicBezTo>
                  <a:lnTo>
                    <a:pt x="48955" y="63"/>
                  </a:lnTo>
                  <a:cubicBezTo>
                    <a:pt x="44147" y="63"/>
                    <a:pt x="41363" y="63"/>
                    <a:pt x="41363" y="4871"/>
                  </a:cubicBezTo>
                  <a:cubicBezTo>
                    <a:pt x="41363" y="7907"/>
                    <a:pt x="43641" y="7907"/>
                    <a:pt x="48702" y="7907"/>
                  </a:cubicBezTo>
                  <a:cubicBezTo>
                    <a:pt x="51991" y="7907"/>
                    <a:pt x="56546" y="8160"/>
                    <a:pt x="59583" y="8413"/>
                  </a:cubicBezTo>
                  <a:cubicBezTo>
                    <a:pt x="63632" y="8920"/>
                    <a:pt x="65150" y="9679"/>
                    <a:pt x="65150" y="12462"/>
                  </a:cubicBezTo>
                  <a:cubicBezTo>
                    <a:pt x="65150" y="13474"/>
                    <a:pt x="64897" y="14234"/>
                    <a:pt x="64138" y="17270"/>
                  </a:cubicBezTo>
                  <a:lnTo>
                    <a:pt x="32000" y="146073"/>
                  </a:lnTo>
                  <a:cubicBezTo>
                    <a:pt x="29470" y="156195"/>
                    <a:pt x="25168" y="164293"/>
                    <a:pt x="4671" y="165052"/>
                  </a:cubicBezTo>
                  <a:cubicBezTo>
                    <a:pt x="3406" y="165052"/>
                    <a:pt x="116" y="165305"/>
                    <a:pt x="116" y="169860"/>
                  </a:cubicBezTo>
                  <a:cubicBezTo>
                    <a:pt x="116" y="172137"/>
                    <a:pt x="1634" y="172897"/>
                    <a:pt x="3659" y="172897"/>
                  </a:cubicBezTo>
                  <a:cubicBezTo>
                    <a:pt x="11756" y="172897"/>
                    <a:pt x="20613" y="172137"/>
                    <a:pt x="28964" y="172137"/>
                  </a:cubicBezTo>
                  <a:cubicBezTo>
                    <a:pt x="37567" y="172137"/>
                    <a:pt x="46677" y="172897"/>
                    <a:pt x="55028" y="172897"/>
                  </a:cubicBezTo>
                  <a:cubicBezTo>
                    <a:pt x="56293" y="172897"/>
                    <a:pt x="59583" y="172897"/>
                    <a:pt x="59583" y="167836"/>
                  </a:cubicBezTo>
                  <a:cubicBezTo>
                    <a:pt x="59583" y="165052"/>
                    <a:pt x="56799" y="165052"/>
                    <a:pt x="55028" y="165052"/>
                  </a:cubicBezTo>
                  <a:cubicBezTo>
                    <a:pt x="40604" y="164799"/>
                    <a:pt x="37820" y="159738"/>
                    <a:pt x="37820" y="153918"/>
                  </a:cubicBezTo>
                  <a:cubicBezTo>
                    <a:pt x="37820" y="152146"/>
                    <a:pt x="38074" y="150881"/>
                    <a:pt x="38833" y="148098"/>
                  </a:cubicBezTo>
                  <a:lnTo>
                    <a:pt x="73248" y="10185"/>
                  </a:lnTo>
                  <a:lnTo>
                    <a:pt x="73501" y="10185"/>
                  </a:lnTo>
                  <a:lnTo>
                    <a:pt x="95263" y="167076"/>
                  </a:lnTo>
                  <a:cubicBezTo>
                    <a:pt x="95769" y="170113"/>
                    <a:pt x="96022" y="172897"/>
                    <a:pt x="99059" y="172897"/>
                  </a:cubicBezTo>
                  <a:cubicBezTo>
                    <a:pt x="101842" y="172897"/>
                    <a:pt x="103361" y="170113"/>
                    <a:pt x="104626" y="168342"/>
                  </a:cubicBezTo>
                  <a:lnTo>
                    <a:pt x="206859" y="8160"/>
                  </a:lnTo>
                  <a:lnTo>
                    <a:pt x="207112" y="8160"/>
                  </a:lnTo>
                  <a:lnTo>
                    <a:pt x="170925" y="153159"/>
                  </a:lnTo>
                  <a:cubicBezTo>
                    <a:pt x="168395" y="163028"/>
                    <a:pt x="167889" y="165052"/>
                    <a:pt x="147898" y="165052"/>
                  </a:cubicBezTo>
                  <a:cubicBezTo>
                    <a:pt x="143596" y="165052"/>
                    <a:pt x="140812" y="165052"/>
                    <a:pt x="140812" y="169860"/>
                  </a:cubicBezTo>
                  <a:cubicBezTo>
                    <a:pt x="140812" y="172897"/>
                    <a:pt x="143849" y="172897"/>
                    <a:pt x="144608" y="172897"/>
                  </a:cubicBezTo>
                  <a:cubicBezTo>
                    <a:pt x="151693" y="172897"/>
                    <a:pt x="168901" y="172137"/>
                    <a:pt x="175986" y="172137"/>
                  </a:cubicBezTo>
                  <a:cubicBezTo>
                    <a:pt x="186361" y="172137"/>
                    <a:pt x="197243" y="172897"/>
                    <a:pt x="207618" y="172897"/>
                  </a:cubicBezTo>
                  <a:cubicBezTo>
                    <a:pt x="209136" y="172897"/>
                    <a:pt x="212426" y="172897"/>
                    <a:pt x="212426" y="167836"/>
                  </a:cubicBezTo>
                  <a:cubicBezTo>
                    <a:pt x="212426" y="165052"/>
                    <a:pt x="210148" y="165052"/>
                    <a:pt x="205340" y="165052"/>
                  </a:cubicBezTo>
                  <a:cubicBezTo>
                    <a:pt x="195977" y="165052"/>
                    <a:pt x="188892" y="165052"/>
                    <a:pt x="188892" y="160497"/>
                  </a:cubicBezTo>
                  <a:cubicBezTo>
                    <a:pt x="188892" y="159485"/>
                    <a:pt x="188892" y="158979"/>
                    <a:pt x="190157" y="154424"/>
                  </a:cubicBezTo>
                  <a:lnTo>
                    <a:pt x="223813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BC1E1CBC-F78F-6599-9BB2-DB3979F272B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957491" y="6488159"/>
              <a:ext cx="135508" cy="120983"/>
            </a:xfrm>
            <a:custGeom>
              <a:avLst/>
              <a:gdLst>
                <a:gd name="connsiteX0" fmla="*/ 21029 w 135508"/>
                <a:gd name="connsiteY0" fmla="*/ 107226 h 120983"/>
                <a:gd name="connsiteX1" fmla="*/ 5441 w 135508"/>
                <a:gd name="connsiteY1" fmla="*/ 114666 h 120983"/>
                <a:gd name="connsiteX2" fmla="*/ 127 w 135508"/>
                <a:gd name="connsiteY2" fmla="*/ 118386 h 120983"/>
                <a:gd name="connsiteX3" fmla="*/ 5441 w 135508"/>
                <a:gd name="connsiteY3" fmla="*/ 121043 h 120983"/>
                <a:gd name="connsiteX4" fmla="*/ 73992 w 135508"/>
                <a:gd name="connsiteY4" fmla="*/ 121043 h 120983"/>
                <a:gd name="connsiteX5" fmla="*/ 126602 w 135508"/>
                <a:gd name="connsiteY5" fmla="*/ 83136 h 120983"/>
                <a:gd name="connsiteX6" fmla="*/ 96311 w 135508"/>
                <a:gd name="connsiteY6" fmla="*/ 57805 h 120983"/>
                <a:gd name="connsiteX7" fmla="*/ 135635 w 135508"/>
                <a:gd name="connsiteY7" fmla="*/ 25212 h 120983"/>
                <a:gd name="connsiteX8" fmla="*/ 98968 w 135508"/>
                <a:gd name="connsiteY8" fmla="*/ 59 h 120983"/>
                <a:gd name="connsiteX9" fmla="*/ 34491 w 135508"/>
                <a:gd name="connsiteY9" fmla="*/ 59 h 120983"/>
                <a:gd name="connsiteX10" fmla="*/ 28823 w 135508"/>
                <a:gd name="connsiteY10" fmla="*/ 3956 h 120983"/>
                <a:gd name="connsiteX11" fmla="*/ 34491 w 135508"/>
                <a:gd name="connsiteY11" fmla="*/ 6436 h 120983"/>
                <a:gd name="connsiteX12" fmla="*/ 41222 w 135508"/>
                <a:gd name="connsiteY12" fmla="*/ 6790 h 120983"/>
                <a:gd name="connsiteX13" fmla="*/ 45296 w 135508"/>
                <a:gd name="connsiteY13" fmla="*/ 9270 h 120983"/>
                <a:gd name="connsiteX14" fmla="*/ 44588 w 135508"/>
                <a:gd name="connsiteY14" fmla="*/ 13167 h 120983"/>
                <a:gd name="connsiteX15" fmla="*/ 21029 w 135508"/>
                <a:gd name="connsiteY15" fmla="*/ 107226 h 120983"/>
                <a:gd name="connsiteX16" fmla="*/ 49370 w 135508"/>
                <a:gd name="connsiteY16" fmla="*/ 55680 h 120983"/>
                <a:gd name="connsiteX17" fmla="*/ 60176 w 135508"/>
                <a:gd name="connsiteY17" fmla="*/ 12459 h 120983"/>
                <a:gd name="connsiteX18" fmla="*/ 69210 w 135508"/>
                <a:gd name="connsiteY18" fmla="*/ 6436 h 120983"/>
                <a:gd name="connsiteX19" fmla="*/ 96134 w 135508"/>
                <a:gd name="connsiteY19" fmla="*/ 6436 h 120983"/>
                <a:gd name="connsiteX20" fmla="*/ 118276 w 135508"/>
                <a:gd name="connsiteY20" fmla="*/ 25035 h 120983"/>
                <a:gd name="connsiteX21" fmla="*/ 78421 w 135508"/>
                <a:gd name="connsiteY21" fmla="*/ 55680 h 120983"/>
                <a:gd name="connsiteX22" fmla="*/ 49370 w 135508"/>
                <a:gd name="connsiteY22" fmla="*/ 55680 h 120983"/>
                <a:gd name="connsiteX23" fmla="*/ 40868 w 135508"/>
                <a:gd name="connsiteY23" fmla="*/ 114666 h 120983"/>
                <a:gd name="connsiteX24" fmla="*/ 35200 w 135508"/>
                <a:gd name="connsiteY24" fmla="*/ 112895 h 120983"/>
                <a:gd name="connsiteX25" fmla="*/ 35908 w 135508"/>
                <a:gd name="connsiteY25" fmla="*/ 109175 h 120983"/>
                <a:gd name="connsiteX26" fmla="*/ 48130 w 135508"/>
                <a:gd name="connsiteY26" fmla="*/ 60640 h 120983"/>
                <a:gd name="connsiteX27" fmla="*/ 85683 w 135508"/>
                <a:gd name="connsiteY27" fmla="*/ 60640 h 120983"/>
                <a:gd name="connsiteX28" fmla="*/ 108711 w 135508"/>
                <a:gd name="connsiteY28" fmla="*/ 81896 h 120983"/>
                <a:gd name="connsiteX29" fmla="*/ 69387 w 135508"/>
                <a:gd name="connsiteY29" fmla="*/ 114666 h 120983"/>
                <a:gd name="connsiteX30" fmla="*/ 40868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029" y="107226"/>
                  </a:moveTo>
                  <a:cubicBezTo>
                    <a:pt x="19434" y="113249"/>
                    <a:pt x="19080" y="114666"/>
                    <a:pt x="5441" y="114666"/>
                  </a:cubicBezTo>
                  <a:cubicBezTo>
                    <a:pt x="2429" y="114666"/>
                    <a:pt x="127" y="114666"/>
                    <a:pt x="127" y="118386"/>
                  </a:cubicBezTo>
                  <a:cubicBezTo>
                    <a:pt x="127" y="121043"/>
                    <a:pt x="2252" y="121043"/>
                    <a:pt x="5441" y="121043"/>
                  </a:cubicBezTo>
                  <a:lnTo>
                    <a:pt x="73992" y="121043"/>
                  </a:lnTo>
                  <a:cubicBezTo>
                    <a:pt x="103751" y="121043"/>
                    <a:pt x="126602" y="100672"/>
                    <a:pt x="126602" y="83136"/>
                  </a:cubicBezTo>
                  <a:cubicBezTo>
                    <a:pt x="126602" y="70559"/>
                    <a:pt x="115088" y="59754"/>
                    <a:pt x="96311" y="57805"/>
                  </a:cubicBezTo>
                  <a:cubicBezTo>
                    <a:pt x="117745" y="53908"/>
                    <a:pt x="135635" y="40446"/>
                    <a:pt x="135635" y="25212"/>
                  </a:cubicBezTo>
                  <a:cubicBezTo>
                    <a:pt x="135635" y="11750"/>
                    <a:pt x="121996" y="59"/>
                    <a:pt x="98968" y="59"/>
                  </a:cubicBezTo>
                  <a:lnTo>
                    <a:pt x="34491" y="59"/>
                  </a:lnTo>
                  <a:cubicBezTo>
                    <a:pt x="31125" y="59"/>
                    <a:pt x="28823" y="59"/>
                    <a:pt x="28823" y="3956"/>
                  </a:cubicBezTo>
                  <a:cubicBezTo>
                    <a:pt x="28823" y="6436"/>
                    <a:pt x="30948" y="6436"/>
                    <a:pt x="34491" y="6436"/>
                  </a:cubicBezTo>
                  <a:cubicBezTo>
                    <a:pt x="34668" y="6436"/>
                    <a:pt x="38034" y="6436"/>
                    <a:pt x="41222" y="6790"/>
                  </a:cubicBezTo>
                  <a:cubicBezTo>
                    <a:pt x="44942" y="7145"/>
                    <a:pt x="45296" y="7499"/>
                    <a:pt x="45296" y="9270"/>
                  </a:cubicBezTo>
                  <a:cubicBezTo>
                    <a:pt x="45296" y="9624"/>
                    <a:pt x="45296" y="10510"/>
                    <a:pt x="44588" y="13167"/>
                  </a:cubicBezTo>
                  <a:lnTo>
                    <a:pt x="21029" y="107226"/>
                  </a:lnTo>
                  <a:close/>
                  <a:moveTo>
                    <a:pt x="49370" y="55680"/>
                  </a:moveTo>
                  <a:lnTo>
                    <a:pt x="60176" y="12459"/>
                  </a:lnTo>
                  <a:cubicBezTo>
                    <a:pt x="61593" y="6967"/>
                    <a:pt x="61770" y="6436"/>
                    <a:pt x="69210" y="6436"/>
                  </a:cubicBezTo>
                  <a:lnTo>
                    <a:pt x="96134" y="6436"/>
                  </a:lnTo>
                  <a:cubicBezTo>
                    <a:pt x="114202" y="6436"/>
                    <a:pt x="118276" y="18304"/>
                    <a:pt x="118276" y="25035"/>
                  </a:cubicBezTo>
                  <a:cubicBezTo>
                    <a:pt x="118276" y="39383"/>
                    <a:pt x="102157" y="55680"/>
                    <a:pt x="78421" y="55680"/>
                  </a:cubicBezTo>
                  <a:lnTo>
                    <a:pt x="49370" y="55680"/>
                  </a:lnTo>
                  <a:close/>
                  <a:moveTo>
                    <a:pt x="40868" y="114666"/>
                  </a:moveTo>
                  <a:cubicBezTo>
                    <a:pt x="35377" y="114666"/>
                    <a:pt x="35200" y="114489"/>
                    <a:pt x="35200" y="112895"/>
                  </a:cubicBezTo>
                  <a:cubicBezTo>
                    <a:pt x="35200" y="112717"/>
                    <a:pt x="35200" y="111832"/>
                    <a:pt x="35908" y="109175"/>
                  </a:cubicBezTo>
                  <a:lnTo>
                    <a:pt x="48130" y="60640"/>
                  </a:lnTo>
                  <a:lnTo>
                    <a:pt x="85683" y="60640"/>
                  </a:lnTo>
                  <a:cubicBezTo>
                    <a:pt x="102334" y="60640"/>
                    <a:pt x="108711" y="71622"/>
                    <a:pt x="108711" y="81896"/>
                  </a:cubicBezTo>
                  <a:cubicBezTo>
                    <a:pt x="108711" y="99432"/>
                    <a:pt x="90820" y="114666"/>
                    <a:pt x="69387" y="114666"/>
                  </a:cubicBezTo>
                  <a:lnTo>
                    <a:pt x="40868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92A5F7A4-5239-AED9-D669-47D2C0983AB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917148" y="6649399"/>
              <a:ext cx="77762" cy="153576"/>
            </a:xfrm>
            <a:custGeom>
              <a:avLst/>
              <a:gdLst>
                <a:gd name="connsiteX0" fmla="*/ 77888 w 77762"/>
                <a:gd name="connsiteY0" fmla="*/ 6797 h 153576"/>
                <a:gd name="connsiteX1" fmla="*/ 70803 w 77762"/>
                <a:gd name="connsiteY1" fmla="*/ 65 h 153576"/>
                <a:gd name="connsiteX2" fmla="*/ 60883 w 77762"/>
                <a:gd name="connsiteY2" fmla="*/ 9808 h 153576"/>
                <a:gd name="connsiteX3" fmla="*/ 67969 w 77762"/>
                <a:gd name="connsiteY3" fmla="*/ 16539 h 153576"/>
                <a:gd name="connsiteX4" fmla="*/ 77888 w 77762"/>
                <a:gd name="connsiteY4" fmla="*/ 6797 h 153576"/>
                <a:gd name="connsiteX5" fmla="*/ 40335 w 77762"/>
                <a:gd name="connsiteY5" fmla="*/ 126186 h 153576"/>
                <a:gd name="connsiteX6" fmla="*/ 17485 w 77762"/>
                <a:gd name="connsiteY6" fmla="*/ 148682 h 153576"/>
                <a:gd name="connsiteX7" fmla="*/ 11108 w 77762"/>
                <a:gd name="connsiteY7" fmla="*/ 147619 h 153576"/>
                <a:gd name="connsiteX8" fmla="*/ 17131 w 77762"/>
                <a:gd name="connsiteY8" fmla="*/ 138586 h 153576"/>
                <a:gd name="connsiteX9" fmla="*/ 10222 w 77762"/>
                <a:gd name="connsiteY9" fmla="*/ 132031 h 153576"/>
                <a:gd name="connsiteX10" fmla="*/ 126 w 77762"/>
                <a:gd name="connsiteY10" fmla="*/ 142483 h 153576"/>
                <a:gd name="connsiteX11" fmla="*/ 17662 w 77762"/>
                <a:gd name="connsiteY11" fmla="*/ 153642 h 153576"/>
                <a:gd name="connsiteX12" fmla="*/ 54506 w 77762"/>
                <a:gd name="connsiteY12" fmla="*/ 125655 h 153576"/>
                <a:gd name="connsiteX13" fmla="*/ 70448 w 77762"/>
                <a:gd name="connsiteY13" fmla="*/ 62240 h 153576"/>
                <a:gd name="connsiteX14" fmla="*/ 71334 w 77762"/>
                <a:gd name="connsiteY14" fmla="*/ 56040 h 153576"/>
                <a:gd name="connsiteX15" fmla="*/ 52381 w 77762"/>
                <a:gd name="connsiteY15" fmla="*/ 39389 h 153576"/>
                <a:gd name="connsiteX16" fmla="*/ 21382 w 77762"/>
                <a:gd name="connsiteY16" fmla="*/ 66491 h 153576"/>
                <a:gd name="connsiteX17" fmla="*/ 24393 w 77762"/>
                <a:gd name="connsiteY17" fmla="*/ 68794 h 153576"/>
                <a:gd name="connsiteX18" fmla="*/ 27936 w 77762"/>
                <a:gd name="connsiteY18" fmla="*/ 65606 h 153576"/>
                <a:gd name="connsiteX19" fmla="*/ 51849 w 77762"/>
                <a:gd name="connsiteY19" fmla="*/ 44349 h 153576"/>
                <a:gd name="connsiteX20" fmla="*/ 57872 w 77762"/>
                <a:gd name="connsiteY20" fmla="*/ 53029 h 153576"/>
                <a:gd name="connsiteX21" fmla="*/ 57340 w 77762"/>
                <a:gd name="connsiteY21" fmla="*/ 58343 h 153576"/>
                <a:gd name="connsiteX22" fmla="*/ 40335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7888" y="6797"/>
                  </a:moveTo>
                  <a:cubicBezTo>
                    <a:pt x="77888" y="3785"/>
                    <a:pt x="75585" y="65"/>
                    <a:pt x="70803" y="65"/>
                  </a:cubicBezTo>
                  <a:cubicBezTo>
                    <a:pt x="65666" y="65"/>
                    <a:pt x="60883" y="5025"/>
                    <a:pt x="60883" y="9808"/>
                  </a:cubicBezTo>
                  <a:cubicBezTo>
                    <a:pt x="60883" y="12642"/>
                    <a:pt x="63009" y="16539"/>
                    <a:pt x="67969" y="16539"/>
                  </a:cubicBezTo>
                  <a:cubicBezTo>
                    <a:pt x="72751" y="16539"/>
                    <a:pt x="77888" y="11933"/>
                    <a:pt x="77888" y="6797"/>
                  </a:cubicBezTo>
                  <a:close/>
                  <a:moveTo>
                    <a:pt x="40335" y="126186"/>
                  </a:moveTo>
                  <a:cubicBezTo>
                    <a:pt x="37324" y="138408"/>
                    <a:pt x="27936" y="148682"/>
                    <a:pt x="17485" y="148682"/>
                  </a:cubicBezTo>
                  <a:cubicBezTo>
                    <a:pt x="15182" y="148682"/>
                    <a:pt x="13056" y="148328"/>
                    <a:pt x="11108" y="147619"/>
                  </a:cubicBezTo>
                  <a:cubicBezTo>
                    <a:pt x="15714" y="145494"/>
                    <a:pt x="17131" y="141243"/>
                    <a:pt x="17131" y="138586"/>
                  </a:cubicBezTo>
                  <a:cubicBezTo>
                    <a:pt x="17131" y="134334"/>
                    <a:pt x="13765" y="132031"/>
                    <a:pt x="10222" y="132031"/>
                  </a:cubicBezTo>
                  <a:cubicBezTo>
                    <a:pt x="4731" y="132031"/>
                    <a:pt x="126" y="136814"/>
                    <a:pt x="126" y="142483"/>
                  </a:cubicBezTo>
                  <a:cubicBezTo>
                    <a:pt x="126" y="149214"/>
                    <a:pt x="7034" y="153642"/>
                    <a:pt x="17662" y="153642"/>
                  </a:cubicBezTo>
                  <a:cubicBezTo>
                    <a:pt x="28290" y="153642"/>
                    <a:pt x="49015" y="147265"/>
                    <a:pt x="54506" y="125655"/>
                  </a:cubicBezTo>
                  <a:lnTo>
                    <a:pt x="70448" y="62240"/>
                  </a:lnTo>
                  <a:cubicBezTo>
                    <a:pt x="70980" y="60292"/>
                    <a:pt x="71334" y="58697"/>
                    <a:pt x="71334" y="56040"/>
                  </a:cubicBezTo>
                  <a:cubicBezTo>
                    <a:pt x="71334" y="46298"/>
                    <a:pt x="63009" y="39389"/>
                    <a:pt x="52381" y="39389"/>
                  </a:cubicBezTo>
                  <a:cubicBezTo>
                    <a:pt x="32719" y="39389"/>
                    <a:pt x="21382" y="64011"/>
                    <a:pt x="21382" y="66491"/>
                  </a:cubicBezTo>
                  <a:cubicBezTo>
                    <a:pt x="21382" y="68794"/>
                    <a:pt x="23862" y="68794"/>
                    <a:pt x="24393" y="68794"/>
                  </a:cubicBezTo>
                  <a:cubicBezTo>
                    <a:pt x="26519" y="68794"/>
                    <a:pt x="26696" y="68263"/>
                    <a:pt x="27936" y="65606"/>
                  </a:cubicBezTo>
                  <a:cubicBezTo>
                    <a:pt x="32364" y="55332"/>
                    <a:pt x="41575" y="44349"/>
                    <a:pt x="51849" y="44349"/>
                  </a:cubicBezTo>
                  <a:cubicBezTo>
                    <a:pt x="56278" y="44349"/>
                    <a:pt x="57872" y="47361"/>
                    <a:pt x="57872" y="53029"/>
                  </a:cubicBezTo>
                  <a:cubicBezTo>
                    <a:pt x="57872" y="54977"/>
                    <a:pt x="57518" y="57457"/>
                    <a:pt x="57340" y="58343"/>
                  </a:cubicBezTo>
                  <a:lnTo>
                    <a:pt x="40335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3B6EAF7B-0F8E-85FE-A83F-3A28541EF74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203373" y="6608103"/>
              <a:ext cx="168278" cy="59213"/>
            </a:xfrm>
            <a:custGeom>
              <a:avLst/>
              <a:gdLst>
                <a:gd name="connsiteX0" fmla="*/ 159811 w 168278"/>
                <a:gd name="connsiteY0" fmla="*/ 10185 h 59213"/>
                <a:gd name="connsiteX1" fmla="*/ 168415 w 168278"/>
                <a:gd name="connsiteY1" fmla="*/ 5124 h 59213"/>
                <a:gd name="connsiteX2" fmla="*/ 160065 w 168278"/>
                <a:gd name="connsiteY2" fmla="*/ 63 h 59213"/>
                <a:gd name="connsiteX3" fmla="*/ 8487 w 168278"/>
                <a:gd name="connsiteY3" fmla="*/ 63 h 59213"/>
                <a:gd name="connsiteX4" fmla="*/ 136 w 168278"/>
                <a:gd name="connsiteY4" fmla="*/ 5124 h 59213"/>
                <a:gd name="connsiteX5" fmla="*/ 8740 w 168278"/>
                <a:gd name="connsiteY5" fmla="*/ 10185 h 59213"/>
                <a:gd name="connsiteX6" fmla="*/ 159811 w 168278"/>
                <a:gd name="connsiteY6" fmla="*/ 10185 h 59213"/>
                <a:gd name="connsiteX7" fmla="*/ 160065 w 168278"/>
                <a:gd name="connsiteY7" fmla="*/ 59277 h 59213"/>
                <a:gd name="connsiteX8" fmla="*/ 168415 w 168278"/>
                <a:gd name="connsiteY8" fmla="*/ 54216 h 59213"/>
                <a:gd name="connsiteX9" fmla="*/ 159811 w 168278"/>
                <a:gd name="connsiteY9" fmla="*/ 49155 h 59213"/>
                <a:gd name="connsiteX10" fmla="*/ 8740 w 168278"/>
                <a:gd name="connsiteY10" fmla="*/ 49155 h 59213"/>
                <a:gd name="connsiteX11" fmla="*/ 136 w 168278"/>
                <a:gd name="connsiteY11" fmla="*/ 54216 h 59213"/>
                <a:gd name="connsiteX12" fmla="*/ 8487 w 168278"/>
                <a:gd name="connsiteY12" fmla="*/ 59277 h 59213"/>
                <a:gd name="connsiteX13" fmla="*/ 160065 w 168278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9213">
                  <a:moveTo>
                    <a:pt x="159811" y="10185"/>
                  </a:moveTo>
                  <a:cubicBezTo>
                    <a:pt x="163607" y="10185"/>
                    <a:pt x="168415" y="10185"/>
                    <a:pt x="168415" y="5124"/>
                  </a:cubicBezTo>
                  <a:cubicBezTo>
                    <a:pt x="168415" y="63"/>
                    <a:pt x="163607" y="63"/>
                    <a:pt x="160065" y="63"/>
                  </a:cubicBezTo>
                  <a:lnTo>
                    <a:pt x="8487" y="63"/>
                  </a:lnTo>
                  <a:cubicBezTo>
                    <a:pt x="4944" y="63"/>
                    <a:pt x="136" y="63"/>
                    <a:pt x="136" y="5124"/>
                  </a:cubicBezTo>
                  <a:cubicBezTo>
                    <a:pt x="136" y="10185"/>
                    <a:pt x="4944" y="10185"/>
                    <a:pt x="8740" y="10185"/>
                  </a:cubicBezTo>
                  <a:lnTo>
                    <a:pt x="159811" y="10185"/>
                  </a:lnTo>
                  <a:close/>
                  <a:moveTo>
                    <a:pt x="160065" y="59277"/>
                  </a:moveTo>
                  <a:cubicBezTo>
                    <a:pt x="163607" y="59277"/>
                    <a:pt x="168415" y="59277"/>
                    <a:pt x="168415" y="54216"/>
                  </a:cubicBezTo>
                  <a:cubicBezTo>
                    <a:pt x="168415" y="49155"/>
                    <a:pt x="163607" y="49155"/>
                    <a:pt x="159811" y="49155"/>
                  </a:cubicBezTo>
                  <a:lnTo>
                    <a:pt x="8740" y="49155"/>
                  </a:lnTo>
                  <a:cubicBezTo>
                    <a:pt x="4944" y="49155"/>
                    <a:pt x="136" y="49155"/>
                    <a:pt x="136" y="54216"/>
                  </a:cubicBezTo>
                  <a:cubicBezTo>
                    <a:pt x="136" y="59277"/>
                    <a:pt x="4944" y="59277"/>
                    <a:pt x="8487" y="59277"/>
                  </a:cubicBezTo>
                  <a:lnTo>
                    <a:pt x="160065" y="59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E8344655-DB1F-BE72-B795-DE12659DF0E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466179" y="6528139"/>
              <a:ext cx="213068" cy="172833"/>
            </a:xfrm>
            <a:custGeom>
              <a:avLst/>
              <a:gdLst>
                <a:gd name="connsiteX0" fmla="*/ 183356 w 213068"/>
                <a:gd name="connsiteY0" fmla="*/ 19548 h 172833"/>
                <a:gd name="connsiteX1" fmla="*/ 204612 w 213068"/>
                <a:gd name="connsiteY1" fmla="*/ 7907 h 172833"/>
                <a:gd name="connsiteX2" fmla="*/ 213216 w 213068"/>
                <a:gd name="connsiteY2" fmla="*/ 2846 h 172833"/>
                <a:gd name="connsiteX3" fmla="*/ 209673 w 213068"/>
                <a:gd name="connsiteY3" fmla="*/ 63 h 172833"/>
                <a:gd name="connsiteX4" fmla="*/ 177282 w 213068"/>
                <a:gd name="connsiteY4" fmla="*/ 822 h 172833"/>
                <a:gd name="connsiteX5" fmla="*/ 144639 w 213068"/>
                <a:gd name="connsiteY5" fmla="*/ 63 h 172833"/>
                <a:gd name="connsiteX6" fmla="*/ 139831 w 213068"/>
                <a:gd name="connsiteY6" fmla="*/ 5124 h 172833"/>
                <a:gd name="connsiteX7" fmla="*/ 146916 w 213068"/>
                <a:gd name="connsiteY7" fmla="*/ 7907 h 172833"/>
                <a:gd name="connsiteX8" fmla="*/ 156532 w 213068"/>
                <a:gd name="connsiteY8" fmla="*/ 8413 h 172833"/>
                <a:gd name="connsiteX9" fmla="*/ 163365 w 213068"/>
                <a:gd name="connsiteY9" fmla="*/ 12462 h 172833"/>
                <a:gd name="connsiteX10" fmla="*/ 162352 w 213068"/>
                <a:gd name="connsiteY10" fmla="*/ 17270 h 172833"/>
                <a:gd name="connsiteX11" fmla="*/ 147169 w 213068"/>
                <a:gd name="connsiteY11" fmla="*/ 79015 h 172833"/>
                <a:gd name="connsiteX12" fmla="*/ 69989 w 213068"/>
                <a:gd name="connsiteY12" fmla="*/ 79015 h 172833"/>
                <a:gd name="connsiteX13" fmla="*/ 84919 w 213068"/>
                <a:gd name="connsiteY13" fmla="*/ 19548 h 172833"/>
                <a:gd name="connsiteX14" fmla="*/ 106175 w 213068"/>
                <a:gd name="connsiteY14" fmla="*/ 7907 h 172833"/>
                <a:gd name="connsiteX15" fmla="*/ 114779 w 213068"/>
                <a:gd name="connsiteY15" fmla="*/ 2846 h 172833"/>
                <a:gd name="connsiteX16" fmla="*/ 111236 w 213068"/>
                <a:gd name="connsiteY16" fmla="*/ 63 h 172833"/>
                <a:gd name="connsiteX17" fmla="*/ 78846 w 213068"/>
                <a:gd name="connsiteY17" fmla="*/ 822 h 172833"/>
                <a:gd name="connsiteX18" fmla="*/ 46202 w 213068"/>
                <a:gd name="connsiteY18" fmla="*/ 63 h 172833"/>
                <a:gd name="connsiteX19" fmla="*/ 41394 w 213068"/>
                <a:gd name="connsiteY19" fmla="*/ 5124 h 172833"/>
                <a:gd name="connsiteX20" fmla="*/ 48480 w 213068"/>
                <a:gd name="connsiteY20" fmla="*/ 7907 h 172833"/>
                <a:gd name="connsiteX21" fmla="*/ 58095 w 213068"/>
                <a:gd name="connsiteY21" fmla="*/ 8413 h 172833"/>
                <a:gd name="connsiteX22" fmla="*/ 64928 w 213068"/>
                <a:gd name="connsiteY22" fmla="*/ 12462 h 172833"/>
                <a:gd name="connsiteX23" fmla="*/ 63916 w 213068"/>
                <a:gd name="connsiteY23" fmla="*/ 17270 h 172833"/>
                <a:gd name="connsiteX24" fmla="*/ 30007 w 213068"/>
                <a:gd name="connsiteY24" fmla="*/ 153159 h 172833"/>
                <a:gd name="connsiteX25" fmla="*/ 6979 w 213068"/>
                <a:gd name="connsiteY25" fmla="*/ 165052 h 172833"/>
                <a:gd name="connsiteX26" fmla="*/ 147 w 213068"/>
                <a:gd name="connsiteY26" fmla="*/ 170113 h 172833"/>
                <a:gd name="connsiteX27" fmla="*/ 3690 w 213068"/>
                <a:gd name="connsiteY27" fmla="*/ 172897 h 172833"/>
                <a:gd name="connsiteX28" fmla="*/ 35827 w 213068"/>
                <a:gd name="connsiteY28" fmla="*/ 172137 h 172833"/>
                <a:gd name="connsiteX29" fmla="*/ 52022 w 213068"/>
                <a:gd name="connsiteY29" fmla="*/ 172391 h 172833"/>
                <a:gd name="connsiteX30" fmla="*/ 68471 w 213068"/>
                <a:gd name="connsiteY30" fmla="*/ 172897 h 172833"/>
                <a:gd name="connsiteX31" fmla="*/ 73532 w 213068"/>
                <a:gd name="connsiteY31" fmla="*/ 167836 h 172833"/>
                <a:gd name="connsiteX32" fmla="*/ 66446 w 213068"/>
                <a:gd name="connsiteY32" fmla="*/ 165052 h 172833"/>
                <a:gd name="connsiteX33" fmla="*/ 49998 w 213068"/>
                <a:gd name="connsiteY33" fmla="*/ 160497 h 172833"/>
                <a:gd name="connsiteX34" fmla="*/ 50757 w 213068"/>
                <a:gd name="connsiteY34" fmla="*/ 156195 h 172833"/>
                <a:gd name="connsiteX35" fmla="*/ 67964 w 213068"/>
                <a:gd name="connsiteY35" fmla="*/ 86859 h 172833"/>
                <a:gd name="connsiteX36" fmla="*/ 145145 w 213068"/>
                <a:gd name="connsiteY36" fmla="*/ 86859 h 172833"/>
                <a:gd name="connsiteX37" fmla="*/ 127685 w 213068"/>
                <a:gd name="connsiteY37" fmla="*/ 156701 h 172833"/>
                <a:gd name="connsiteX38" fmla="*/ 104657 w 213068"/>
                <a:gd name="connsiteY38" fmla="*/ 165052 h 172833"/>
                <a:gd name="connsiteX39" fmla="*/ 98584 w 213068"/>
                <a:gd name="connsiteY39" fmla="*/ 170113 h 172833"/>
                <a:gd name="connsiteX40" fmla="*/ 102126 w 213068"/>
                <a:gd name="connsiteY40" fmla="*/ 172897 h 172833"/>
                <a:gd name="connsiteX41" fmla="*/ 134264 w 213068"/>
                <a:gd name="connsiteY41" fmla="*/ 172137 h 172833"/>
                <a:gd name="connsiteX42" fmla="*/ 150459 w 213068"/>
                <a:gd name="connsiteY42" fmla="*/ 172391 h 172833"/>
                <a:gd name="connsiteX43" fmla="*/ 166907 w 213068"/>
                <a:gd name="connsiteY43" fmla="*/ 172897 h 172833"/>
                <a:gd name="connsiteX44" fmla="*/ 171968 w 213068"/>
                <a:gd name="connsiteY44" fmla="*/ 167836 h 172833"/>
                <a:gd name="connsiteX45" fmla="*/ 164883 w 213068"/>
                <a:gd name="connsiteY45" fmla="*/ 165052 h 172833"/>
                <a:gd name="connsiteX46" fmla="*/ 148435 w 213068"/>
                <a:gd name="connsiteY46" fmla="*/ 160497 h 172833"/>
                <a:gd name="connsiteX47" fmla="*/ 149194 w 213068"/>
                <a:gd name="connsiteY47" fmla="*/ 156195 h 172833"/>
                <a:gd name="connsiteX48" fmla="*/ 183356 w 213068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8" h="172833">
                  <a:moveTo>
                    <a:pt x="183356" y="19548"/>
                  </a:moveTo>
                  <a:cubicBezTo>
                    <a:pt x="185633" y="10438"/>
                    <a:pt x="186139" y="7907"/>
                    <a:pt x="204612" y="7907"/>
                  </a:cubicBezTo>
                  <a:cubicBezTo>
                    <a:pt x="211191" y="7907"/>
                    <a:pt x="213216" y="7907"/>
                    <a:pt x="213216" y="2846"/>
                  </a:cubicBezTo>
                  <a:cubicBezTo>
                    <a:pt x="213216" y="63"/>
                    <a:pt x="210432" y="63"/>
                    <a:pt x="209673" y="63"/>
                  </a:cubicBezTo>
                  <a:cubicBezTo>
                    <a:pt x="202588" y="63"/>
                    <a:pt x="184368" y="822"/>
                    <a:pt x="177282" y="822"/>
                  </a:cubicBezTo>
                  <a:cubicBezTo>
                    <a:pt x="169944" y="822"/>
                    <a:pt x="151977" y="63"/>
                    <a:pt x="144639" y="63"/>
                  </a:cubicBezTo>
                  <a:cubicBezTo>
                    <a:pt x="142614" y="63"/>
                    <a:pt x="139831" y="63"/>
                    <a:pt x="139831" y="5124"/>
                  </a:cubicBezTo>
                  <a:cubicBezTo>
                    <a:pt x="139831" y="7907"/>
                    <a:pt x="142108" y="7907"/>
                    <a:pt x="146916" y="7907"/>
                  </a:cubicBezTo>
                  <a:cubicBezTo>
                    <a:pt x="147422" y="7907"/>
                    <a:pt x="152230" y="7907"/>
                    <a:pt x="156532" y="8413"/>
                  </a:cubicBezTo>
                  <a:cubicBezTo>
                    <a:pt x="161087" y="8920"/>
                    <a:pt x="163365" y="9173"/>
                    <a:pt x="163365" y="12462"/>
                  </a:cubicBezTo>
                  <a:cubicBezTo>
                    <a:pt x="163365" y="13474"/>
                    <a:pt x="163112" y="13981"/>
                    <a:pt x="162352" y="17270"/>
                  </a:cubicBezTo>
                  <a:lnTo>
                    <a:pt x="147169" y="79015"/>
                  </a:lnTo>
                  <a:lnTo>
                    <a:pt x="69989" y="79015"/>
                  </a:lnTo>
                  <a:lnTo>
                    <a:pt x="84919" y="19548"/>
                  </a:lnTo>
                  <a:cubicBezTo>
                    <a:pt x="87196" y="10438"/>
                    <a:pt x="87955" y="7907"/>
                    <a:pt x="106175" y="7907"/>
                  </a:cubicBezTo>
                  <a:cubicBezTo>
                    <a:pt x="112754" y="7907"/>
                    <a:pt x="114779" y="7907"/>
                    <a:pt x="114779" y="2846"/>
                  </a:cubicBezTo>
                  <a:cubicBezTo>
                    <a:pt x="114779" y="63"/>
                    <a:pt x="111995" y="63"/>
                    <a:pt x="111236" y="63"/>
                  </a:cubicBezTo>
                  <a:cubicBezTo>
                    <a:pt x="104151" y="63"/>
                    <a:pt x="85931" y="822"/>
                    <a:pt x="78846" y="822"/>
                  </a:cubicBezTo>
                  <a:cubicBezTo>
                    <a:pt x="71507" y="822"/>
                    <a:pt x="53541" y="63"/>
                    <a:pt x="46202" y="63"/>
                  </a:cubicBezTo>
                  <a:cubicBezTo>
                    <a:pt x="44178" y="63"/>
                    <a:pt x="41394" y="63"/>
                    <a:pt x="41394" y="5124"/>
                  </a:cubicBezTo>
                  <a:cubicBezTo>
                    <a:pt x="41394" y="7907"/>
                    <a:pt x="43672" y="7907"/>
                    <a:pt x="48480" y="7907"/>
                  </a:cubicBezTo>
                  <a:cubicBezTo>
                    <a:pt x="48986" y="7907"/>
                    <a:pt x="53794" y="7907"/>
                    <a:pt x="58095" y="8413"/>
                  </a:cubicBezTo>
                  <a:cubicBezTo>
                    <a:pt x="62650" y="8920"/>
                    <a:pt x="64928" y="9173"/>
                    <a:pt x="64928" y="12462"/>
                  </a:cubicBezTo>
                  <a:cubicBezTo>
                    <a:pt x="64928" y="13474"/>
                    <a:pt x="64675" y="14234"/>
                    <a:pt x="63916" y="17270"/>
                  </a:cubicBezTo>
                  <a:lnTo>
                    <a:pt x="30007" y="153159"/>
                  </a:lnTo>
                  <a:cubicBezTo>
                    <a:pt x="27476" y="163028"/>
                    <a:pt x="26970" y="165052"/>
                    <a:pt x="6979" y="165052"/>
                  </a:cubicBezTo>
                  <a:cubicBezTo>
                    <a:pt x="2424" y="165052"/>
                    <a:pt x="147" y="165052"/>
                    <a:pt x="147" y="170113"/>
                  </a:cubicBezTo>
                  <a:cubicBezTo>
                    <a:pt x="147" y="172897"/>
                    <a:pt x="3183" y="172897"/>
                    <a:pt x="3690" y="172897"/>
                  </a:cubicBezTo>
                  <a:cubicBezTo>
                    <a:pt x="10775" y="172897"/>
                    <a:pt x="28742" y="172137"/>
                    <a:pt x="35827" y="172137"/>
                  </a:cubicBezTo>
                  <a:cubicBezTo>
                    <a:pt x="41141" y="172137"/>
                    <a:pt x="46708" y="172391"/>
                    <a:pt x="52022" y="172391"/>
                  </a:cubicBezTo>
                  <a:cubicBezTo>
                    <a:pt x="57589" y="172391"/>
                    <a:pt x="63156" y="172897"/>
                    <a:pt x="68471" y="172897"/>
                  </a:cubicBezTo>
                  <a:cubicBezTo>
                    <a:pt x="70495" y="172897"/>
                    <a:pt x="73532" y="172897"/>
                    <a:pt x="73532" y="167836"/>
                  </a:cubicBezTo>
                  <a:cubicBezTo>
                    <a:pt x="73532" y="165052"/>
                    <a:pt x="71254" y="165052"/>
                    <a:pt x="66446" y="165052"/>
                  </a:cubicBezTo>
                  <a:cubicBezTo>
                    <a:pt x="57083" y="165052"/>
                    <a:pt x="49998" y="165052"/>
                    <a:pt x="49998" y="160497"/>
                  </a:cubicBezTo>
                  <a:cubicBezTo>
                    <a:pt x="49998" y="158979"/>
                    <a:pt x="50504" y="157714"/>
                    <a:pt x="50757" y="156195"/>
                  </a:cubicBezTo>
                  <a:lnTo>
                    <a:pt x="67964" y="86859"/>
                  </a:lnTo>
                  <a:lnTo>
                    <a:pt x="145145" y="86859"/>
                  </a:lnTo>
                  <a:cubicBezTo>
                    <a:pt x="134517" y="128866"/>
                    <a:pt x="128697" y="152906"/>
                    <a:pt x="127685" y="156701"/>
                  </a:cubicBezTo>
                  <a:cubicBezTo>
                    <a:pt x="125154" y="164799"/>
                    <a:pt x="120346" y="165052"/>
                    <a:pt x="104657" y="165052"/>
                  </a:cubicBezTo>
                  <a:cubicBezTo>
                    <a:pt x="100861" y="165052"/>
                    <a:pt x="98584" y="165052"/>
                    <a:pt x="98584" y="170113"/>
                  </a:cubicBezTo>
                  <a:cubicBezTo>
                    <a:pt x="98584" y="172897"/>
                    <a:pt x="101620" y="172897"/>
                    <a:pt x="102126" y="172897"/>
                  </a:cubicBezTo>
                  <a:cubicBezTo>
                    <a:pt x="109212" y="172897"/>
                    <a:pt x="127178" y="172137"/>
                    <a:pt x="134264" y="172137"/>
                  </a:cubicBezTo>
                  <a:cubicBezTo>
                    <a:pt x="139578" y="172137"/>
                    <a:pt x="145145" y="172391"/>
                    <a:pt x="150459" y="172391"/>
                  </a:cubicBezTo>
                  <a:cubicBezTo>
                    <a:pt x="156026" y="172391"/>
                    <a:pt x="161593" y="172897"/>
                    <a:pt x="166907" y="172897"/>
                  </a:cubicBezTo>
                  <a:cubicBezTo>
                    <a:pt x="168932" y="172897"/>
                    <a:pt x="171968" y="172897"/>
                    <a:pt x="171968" y="167836"/>
                  </a:cubicBezTo>
                  <a:cubicBezTo>
                    <a:pt x="171968" y="165052"/>
                    <a:pt x="169691" y="165052"/>
                    <a:pt x="164883" y="165052"/>
                  </a:cubicBezTo>
                  <a:cubicBezTo>
                    <a:pt x="155520" y="165052"/>
                    <a:pt x="148435" y="165052"/>
                    <a:pt x="148435" y="160497"/>
                  </a:cubicBezTo>
                  <a:cubicBezTo>
                    <a:pt x="148435" y="158979"/>
                    <a:pt x="148941" y="157714"/>
                    <a:pt x="149194" y="156195"/>
                  </a:cubicBezTo>
                  <a:lnTo>
                    <a:pt x="183356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F17758D5-9689-5C56-82F8-9496C3F8AAA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99973" y="6488159"/>
              <a:ext cx="135508" cy="120983"/>
            </a:xfrm>
            <a:custGeom>
              <a:avLst/>
              <a:gdLst>
                <a:gd name="connsiteX0" fmla="*/ 21058 w 135508"/>
                <a:gd name="connsiteY0" fmla="*/ 107226 h 120983"/>
                <a:gd name="connsiteX1" fmla="*/ 5470 w 135508"/>
                <a:gd name="connsiteY1" fmla="*/ 114666 h 120983"/>
                <a:gd name="connsiteX2" fmla="*/ 156 w 135508"/>
                <a:gd name="connsiteY2" fmla="*/ 118386 h 120983"/>
                <a:gd name="connsiteX3" fmla="*/ 5470 w 135508"/>
                <a:gd name="connsiteY3" fmla="*/ 121043 h 120983"/>
                <a:gd name="connsiteX4" fmla="*/ 74021 w 135508"/>
                <a:gd name="connsiteY4" fmla="*/ 121043 h 120983"/>
                <a:gd name="connsiteX5" fmla="*/ 126631 w 135508"/>
                <a:gd name="connsiteY5" fmla="*/ 83136 h 120983"/>
                <a:gd name="connsiteX6" fmla="*/ 96341 w 135508"/>
                <a:gd name="connsiteY6" fmla="*/ 57805 h 120983"/>
                <a:gd name="connsiteX7" fmla="*/ 135665 w 135508"/>
                <a:gd name="connsiteY7" fmla="*/ 25212 h 120983"/>
                <a:gd name="connsiteX8" fmla="*/ 98998 w 135508"/>
                <a:gd name="connsiteY8" fmla="*/ 59 h 120983"/>
                <a:gd name="connsiteX9" fmla="*/ 34520 w 135508"/>
                <a:gd name="connsiteY9" fmla="*/ 59 h 120983"/>
                <a:gd name="connsiteX10" fmla="*/ 28852 w 135508"/>
                <a:gd name="connsiteY10" fmla="*/ 3956 h 120983"/>
                <a:gd name="connsiteX11" fmla="*/ 34520 w 135508"/>
                <a:gd name="connsiteY11" fmla="*/ 6436 h 120983"/>
                <a:gd name="connsiteX12" fmla="*/ 41251 w 135508"/>
                <a:gd name="connsiteY12" fmla="*/ 6790 h 120983"/>
                <a:gd name="connsiteX13" fmla="*/ 45325 w 135508"/>
                <a:gd name="connsiteY13" fmla="*/ 9270 h 120983"/>
                <a:gd name="connsiteX14" fmla="*/ 44617 w 135508"/>
                <a:gd name="connsiteY14" fmla="*/ 13167 h 120983"/>
                <a:gd name="connsiteX15" fmla="*/ 21058 w 135508"/>
                <a:gd name="connsiteY15" fmla="*/ 107226 h 120983"/>
                <a:gd name="connsiteX16" fmla="*/ 49400 w 135508"/>
                <a:gd name="connsiteY16" fmla="*/ 55680 h 120983"/>
                <a:gd name="connsiteX17" fmla="*/ 60205 w 135508"/>
                <a:gd name="connsiteY17" fmla="*/ 12459 h 120983"/>
                <a:gd name="connsiteX18" fmla="*/ 69239 w 135508"/>
                <a:gd name="connsiteY18" fmla="*/ 6436 h 120983"/>
                <a:gd name="connsiteX19" fmla="*/ 96163 w 135508"/>
                <a:gd name="connsiteY19" fmla="*/ 6436 h 120983"/>
                <a:gd name="connsiteX20" fmla="*/ 118305 w 135508"/>
                <a:gd name="connsiteY20" fmla="*/ 25035 h 120983"/>
                <a:gd name="connsiteX21" fmla="*/ 78450 w 135508"/>
                <a:gd name="connsiteY21" fmla="*/ 55680 h 120983"/>
                <a:gd name="connsiteX22" fmla="*/ 49400 w 135508"/>
                <a:gd name="connsiteY22" fmla="*/ 55680 h 120983"/>
                <a:gd name="connsiteX23" fmla="*/ 40897 w 135508"/>
                <a:gd name="connsiteY23" fmla="*/ 114666 h 120983"/>
                <a:gd name="connsiteX24" fmla="*/ 35229 w 135508"/>
                <a:gd name="connsiteY24" fmla="*/ 112895 h 120983"/>
                <a:gd name="connsiteX25" fmla="*/ 35937 w 135508"/>
                <a:gd name="connsiteY25" fmla="*/ 109175 h 120983"/>
                <a:gd name="connsiteX26" fmla="*/ 48160 w 135508"/>
                <a:gd name="connsiteY26" fmla="*/ 60640 h 120983"/>
                <a:gd name="connsiteX27" fmla="*/ 85712 w 135508"/>
                <a:gd name="connsiteY27" fmla="*/ 60640 h 120983"/>
                <a:gd name="connsiteX28" fmla="*/ 108740 w 135508"/>
                <a:gd name="connsiteY28" fmla="*/ 81896 h 120983"/>
                <a:gd name="connsiteX29" fmla="*/ 69416 w 135508"/>
                <a:gd name="connsiteY29" fmla="*/ 114666 h 120983"/>
                <a:gd name="connsiteX30" fmla="*/ 40897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058" y="107226"/>
                  </a:moveTo>
                  <a:cubicBezTo>
                    <a:pt x="19464" y="113249"/>
                    <a:pt x="19109" y="114666"/>
                    <a:pt x="5470" y="114666"/>
                  </a:cubicBezTo>
                  <a:cubicBezTo>
                    <a:pt x="2459" y="114666"/>
                    <a:pt x="156" y="114666"/>
                    <a:pt x="156" y="118386"/>
                  </a:cubicBezTo>
                  <a:cubicBezTo>
                    <a:pt x="156" y="121043"/>
                    <a:pt x="2281" y="121043"/>
                    <a:pt x="5470" y="121043"/>
                  </a:cubicBezTo>
                  <a:lnTo>
                    <a:pt x="74021" y="121043"/>
                  </a:lnTo>
                  <a:cubicBezTo>
                    <a:pt x="103780" y="121043"/>
                    <a:pt x="126631" y="100672"/>
                    <a:pt x="126631" y="83136"/>
                  </a:cubicBezTo>
                  <a:cubicBezTo>
                    <a:pt x="126631" y="70559"/>
                    <a:pt x="115117" y="59754"/>
                    <a:pt x="96341" y="57805"/>
                  </a:cubicBezTo>
                  <a:cubicBezTo>
                    <a:pt x="117774" y="53908"/>
                    <a:pt x="135665" y="40446"/>
                    <a:pt x="135665" y="25212"/>
                  </a:cubicBezTo>
                  <a:cubicBezTo>
                    <a:pt x="135665" y="11750"/>
                    <a:pt x="122025" y="59"/>
                    <a:pt x="98998" y="59"/>
                  </a:cubicBezTo>
                  <a:lnTo>
                    <a:pt x="34520" y="59"/>
                  </a:lnTo>
                  <a:cubicBezTo>
                    <a:pt x="31155" y="59"/>
                    <a:pt x="28852" y="59"/>
                    <a:pt x="28852" y="3956"/>
                  </a:cubicBezTo>
                  <a:cubicBezTo>
                    <a:pt x="28852" y="6436"/>
                    <a:pt x="30978" y="6436"/>
                    <a:pt x="34520" y="6436"/>
                  </a:cubicBezTo>
                  <a:cubicBezTo>
                    <a:pt x="34697" y="6436"/>
                    <a:pt x="38063" y="6436"/>
                    <a:pt x="41251" y="6790"/>
                  </a:cubicBezTo>
                  <a:cubicBezTo>
                    <a:pt x="44971" y="7145"/>
                    <a:pt x="45325" y="7499"/>
                    <a:pt x="45325" y="9270"/>
                  </a:cubicBezTo>
                  <a:cubicBezTo>
                    <a:pt x="45325" y="9624"/>
                    <a:pt x="45325" y="10510"/>
                    <a:pt x="44617" y="13167"/>
                  </a:cubicBezTo>
                  <a:lnTo>
                    <a:pt x="21058" y="107226"/>
                  </a:lnTo>
                  <a:close/>
                  <a:moveTo>
                    <a:pt x="49400" y="55680"/>
                  </a:moveTo>
                  <a:lnTo>
                    <a:pt x="60205" y="12459"/>
                  </a:lnTo>
                  <a:cubicBezTo>
                    <a:pt x="61622" y="6967"/>
                    <a:pt x="61799" y="6436"/>
                    <a:pt x="69239" y="6436"/>
                  </a:cubicBezTo>
                  <a:lnTo>
                    <a:pt x="96163" y="6436"/>
                  </a:lnTo>
                  <a:cubicBezTo>
                    <a:pt x="114231" y="6436"/>
                    <a:pt x="118305" y="18304"/>
                    <a:pt x="118305" y="25035"/>
                  </a:cubicBezTo>
                  <a:cubicBezTo>
                    <a:pt x="118305" y="39383"/>
                    <a:pt x="102186" y="55680"/>
                    <a:pt x="78450" y="55680"/>
                  </a:cubicBezTo>
                  <a:lnTo>
                    <a:pt x="49400" y="55680"/>
                  </a:lnTo>
                  <a:close/>
                  <a:moveTo>
                    <a:pt x="40897" y="114666"/>
                  </a:moveTo>
                  <a:cubicBezTo>
                    <a:pt x="35406" y="114666"/>
                    <a:pt x="35229" y="114489"/>
                    <a:pt x="35229" y="112895"/>
                  </a:cubicBezTo>
                  <a:cubicBezTo>
                    <a:pt x="35229" y="112717"/>
                    <a:pt x="35229" y="111832"/>
                    <a:pt x="35937" y="109175"/>
                  </a:cubicBezTo>
                  <a:lnTo>
                    <a:pt x="48160" y="60640"/>
                  </a:lnTo>
                  <a:lnTo>
                    <a:pt x="85712" y="60640"/>
                  </a:lnTo>
                  <a:cubicBezTo>
                    <a:pt x="102363" y="60640"/>
                    <a:pt x="108740" y="71622"/>
                    <a:pt x="108740" y="81896"/>
                  </a:cubicBezTo>
                  <a:cubicBezTo>
                    <a:pt x="108740" y="99432"/>
                    <a:pt x="90849" y="114666"/>
                    <a:pt x="69416" y="114666"/>
                  </a:cubicBezTo>
                  <a:lnTo>
                    <a:pt x="40897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503144B0-9236-EF74-5B0E-BD079502D17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858838" y="6482845"/>
              <a:ext cx="133383" cy="126297"/>
            </a:xfrm>
            <a:custGeom>
              <a:avLst/>
              <a:gdLst>
                <a:gd name="connsiteX0" fmla="*/ 26555 w 133383"/>
                <a:gd name="connsiteY0" fmla="*/ 105101 h 126297"/>
                <a:gd name="connsiteX1" fmla="*/ 4236 w 133383"/>
                <a:gd name="connsiteY1" fmla="*/ 119980 h 126297"/>
                <a:gd name="connsiteX2" fmla="*/ 162 w 133383"/>
                <a:gd name="connsiteY2" fmla="*/ 123700 h 126297"/>
                <a:gd name="connsiteX3" fmla="*/ 2642 w 133383"/>
                <a:gd name="connsiteY3" fmla="*/ 126357 h 126297"/>
                <a:gd name="connsiteX4" fmla="*/ 17876 w 133383"/>
                <a:gd name="connsiteY4" fmla="*/ 125648 h 126297"/>
                <a:gd name="connsiteX5" fmla="*/ 36121 w 133383"/>
                <a:gd name="connsiteY5" fmla="*/ 126357 h 126297"/>
                <a:gd name="connsiteX6" fmla="*/ 39663 w 133383"/>
                <a:gd name="connsiteY6" fmla="*/ 122460 h 126297"/>
                <a:gd name="connsiteX7" fmla="*/ 36652 w 133383"/>
                <a:gd name="connsiteY7" fmla="*/ 119980 h 126297"/>
                <a:gd name="connsiteX8" fmla="*/ 28858 w 133383"/>
                <a:gd name="connsiteY8" fmla="*/ 114666 h 126297"/>
                <a:gd name="connsiteX9" fmla="*/ 31515 w 133383"/>
                <a:gd name="connsiteY9" fmla="*/ 107935 h 126297"/>
                <a:gd name="connsiteX10" fmla="*/ 45686 w 133383"/>
                <a:gd name="connsiteY10" fmla="*/ 85970 h 126297"/>
                <a:gd name="connsiteX11" fmla="*/ 96347 w 133383"/>
                <a:gd name="connsiteY11" fmla="*/ 85970 h 126297"/>
                <a:gd name="connsiteX12" fmla="*/ 100598 w 133383"/>
                <a:gd name="connsiteY12" fmla="*/ 115375 h 126297"/>
                <a:gd name="connsiteX13" fmla="*/ 88376 w 133383"/>
                <a:gd name="connsiteY13" fmla="*/ 119980 h 126297"/>
                <a:gd name="connsiteX14" fmla="*/ 83770 w 133383"/>
                <a:gd name="connsiteY14" fmla="*/ 123877 h 126297"/>
                <a:gd name="connsiteX15" fmla="*/ 86604 w 133383"/>
                <a:gd name="connsiteY15" fmla="*/ 126357 h 126297"/>
                <a:gd name="connsiteX16" fmla="*/ 109455 w 133383"/>
                <a:gd name="connsiteY16" fmla="*/ 125648 h 126297"/>
                <a:gd name="connsiteX17" fmla="*/ 119906 w 133383"/>
                <a:gd name="connsiteY17" fmla="*/ 125826 h 126297"/>
                <a:gd name="connsiteX18" fmla="*/ 130003 w 133383"/>
                <a:gd name="connsiteY18" fmla="*/ 126357 h 126297"/>
                <a:gd name="connsiteX19" fmla="*/ 133545 w 133383"/>
                <a:gd name="connsiteY19" fmla="*/ 122637 h 126297"/>
                <a:gd name="connsiteX20" fmla="*/ 128586 w 133383"/>
                <a:gd name="connsiteY20" fmla="*/ 119980 h 126297"/>
                <a:gd name="connsiteX21" fmla="*/ 117426 w 133383"/>
                <a:gd name="connsiteY21" fmla="*/ 114312 h 126297"/>
                <a:gd name="connsiteX22" fmla="*/ 101838 w 133383"/>
                <a:gd name="connsiteY22" fmla="*/ 5019 h 126297"/>
                <a:gd name="connsiteX23" fmla="*/ 97587 w 133383"/>
                <a:gd name="connsiteY23" fmla="*/ 59 h 126297"/>
                <a:gd name="connsiteX24" fmla="*/ 91564 w 133383"/>
                <a:gd name="connsiteY24" fmla="*/ 4133 h 126297"/>
                <a:gd name="connsiteX25" fmla="*/ 26555 w 133383"/>
                <a:gd name="connsiteY25" fmla="*/ 105101 h 126297"/>
                <a:gd name="connsiteX26" fmla="*/ 49937 w 133383"/>
                <a:gd name="connsiteY26" fmla="*/ 79593 h 126297"/>
                <a:gd name="connsiteX27" fmla="*/ 87136 w 133383"/>
                <a:gd name="connsiteY27" fmla="*/ 21670 h 126297"/>
                <a:gd name="connsiteX28" fmla="*/ 95461 w 133383"/>
                <a:gd name="connsiteY28" fmla="*/ 79593 h 126297"/>
                <a:gd name="connsiteX29" fmla="*/ 49937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555" y="105101"/>
                  </a:moveTo>
                  <a:cubicBezTo>
                    <a:pt x="20356" y="114666"/>
                    <a:pt x="14687" y="119272"/>
                    <a:pt x="4236" y="119980"/>
                  </a:cubicBezTo>
                  <a:cubicBezTo>
                    <a:pt x="2465" y="120157"/>
                    <a:pt x="162" y="120157"/>
                    <a:pt x="162" y="123700"/>
                  </a:cubicBezTo>
                  <a:cubicBezTo>
                    <a:pt x="162" y="125648"/>
                    <a:pt x="1756" y="126357"/>
                    <a:pt x="2642" y="126357"/>
                  </a:cubicBezTo>
                  <a:cubicBezTo>
                    <a:pt x="7248" y="126357"/>
                    <a:pt x="13093" y="125648"/>
                    <a:pt x="17876" y="125648"/>
                  </a:cubicBezTo>
                  <a:cubicBezTo>
                    <a:pt x="23544" y="125648"/>
                    <a:pt x="30807" y="126357"/>
                    <a:pt x="36121" y="126357"/>
                  </a:cubicBezTo>
                  <a:cubicBezTo>
                    <a:pt x="37006" y="126357"/>
                    <a:pt x="39663" y="126357"/>
                    <a:pt x="39663" y="122460"/>
                  </a:cubicBezTo>
                  <a:cubicBezTo>
                    <a:pt x="39663" y="120157"/>
                    <a:pt x="37361" y="119980"/>
                    <a:pt x="36652" y="119980"/>
                  </a:cubicBezTo>
                  <a:cubicBezTo>
                    <a:pt x="35235" y="119803"/>
                    <a:pt x="28858" y="119449"/>
                    <a:pt x="28858" y="114666"/>
                  </a:cubicBezTo>
                  <a:cubicBezTo>
                    <a:pt x="28858" y="112540"/>
                    <a:pt x="30630" y="109529"/>
                    <a:pt x="31515" y="107935"/>
                  </a:cubicBezTo>
                  <a:lnTo>
                    <a:pt x="45686" y="85970"/>
                  </a:lnTo>
                  <a:lnTo>
                    <a:pt x="96347" y="85970"/>
                  </a:lnTo>
                  <a:lnTo>
                    <a:pt x="100598" y="115375"/>
                  </a:lnTo>
                  <a:cubicBezTo>
                    <a:pt x="99890" y="117146"/>
                    <a:pt x="98827" y="119980"/>
                    <a:pt x="88376" y="119980"/>
                  </a:cubicBezTo>
                  <a:cubicBezTo>
                    <a:pt x="86250" y="119980"/>
                    <a:pt x="83770" y="119980"/>
                    <a:pt x="83770" y="123877"/>
                  </a:cubicBezTo>
                  <a:cubicBezTo>
                    <a:pt x="83770" y="124586"/>
                    <a:pt x="84302" y="126357"/>
                    <a:pt x="86604" y="126357"/>
                  </a:cubicBezTo>
                  <a:cubicBezTo>
                    <a:pt x="91741" y="126357"/>
                    <a:pt x="104318" y="125648"/>
                    <a:pt x="109455" y="125648"/>
                  </a:cubicBezTo>
                  <a:cubicBezTo>
                    <a:pt x="112643" y="125648"/>
                    <a:pt x="116718" y="125826"/>
                    <a:pt x="119906" y="125826"/>
                  </a:cubicBezTo>
                  <a:cubicBezTo>
                    <a:pt x="123094" y="126003"/>
                    <a:pt x="126814" y="126357"/>
                    <a:pt x="130003" y="126357"/>
                  </a:cubicBezTo>
                  <a:cubicBezTo>
                    <a:pt x="132305" y="126357"/>
                    <a:pt x="133545" y="124940"/>
                    <a:pt x="133545" y="122637"/>
                  </a:cubicBezTo>
                  <a:cubicBezTo>
                    <a:pt x="133545" y="119980"/>
                    <a:pt x="131420" y="119980"/>
                    <a:pt x="128586" y="119980"/>
                  </a:cubicBezTo>
                  <a:cubicBezTo>
                    <a:pt x="118312" y="119980"/>
                    <a:pt x="117957" y="118563"/>
                    <a:pt x="117426" y="114312"/>
                  </a:cubicBezTo>
                  <a:lnTo>
                    <a:pt x="101838" y="5019"/>
                  </a:lnTo>
                  <a:cubicBezTo>
                    <a:pt x="101307" y="1299"/>
                    <a:pt x="100952" y="59"/>
                    <a:pt x="97587" y="59"/>
                  </a:cubicBezTo>
                  <a:cubicBezTo>
                    <a:pt x="94221" y="59"/>
                    <a:pt x="93159" y="1653"/>
                    <a:pt x="91564" y="4133"/>
                  </a:cubicBezTo>
                  <a:lnTo>
                    <a:pt x="26555" y="105101"/>
                  </a:lnTo>
                  <a:close/>
                  <a:moveTo>
                    <a:pt x="49937" y="79593"/>
                  </a:moveTo>
                  <a:lnTo>
                    <a:pt x="87136" y="21670"/>
                  </a:lnTo>
                  <a:lnTo>
                    <a:pt x="95461" y="79593"/>
                  </a:lnTo>
                  <a:lnTo>
                    <a:pt x="49937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228A0875-9E63-8502-B95B-C408D47641D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679945" y="6649707"/>
              <a:ext cx="87150" cy="124703"/>
            </a:xfrm>
            <a:custGeom>
              <a:avLst/>
              <a:gdLst>
                <a:gd name="connsiteX0" fmla="*/ 42313 w 87150"/>
                <a:gd name="connsiteY0" fmla="*/ 5380 h 124703"/>
                <a:gd name="connsiteX1" fmla="*/ 43022 w 87150"/>
                <a:gd name="connsiteY1" fmla="*/ 2545 h 124703"/>
                <a:gd name="connsiteX2" fmla="*/ 40188 w 87150"/>
                <a:gd name="connsiteY2" fmla="*/ 66 h 124703"/>
                <a:gd name="connsiteX3" fmla="*/ 17514 w 87150"/>
                <a:gd name="connsiteY3" fmla="*/ 1837 h 124703"/>
                <a:gd name="connsiteX4" fmla="*/ 13617 w 87150"/>
                <a:gd name="connsiteY4" fmla="*/ 5911 h 124703"/>
                <a:gd name="connsiteX5" fmla="*/ 18223 w 87150"/>
                <a:gd name="connsiteY5" fmla="*/ 8391 h 124703"/>
                <a:gd name="connsiteX6" fmla="*/ 26725 w 87150"/>
                <a:gd name="connsiteY6" fmla="*/ 11048 h 124703"/>
                <a:gd name="connsiteX7" fmla="*/ 26017 w 87150"/>
                <a:gd name="connsiteY7" fmla="*/ 14945 h 124703"/>
                <a:gd name="connsiteX8" fmla="*/ 1041 w 87150"/>
                <a:gd name="connsiteY8" fmla="*/ 115204 h 124703"/>
                <a:gd name="connsiteX9" fmla="*/ 155 w 87150"/>
                <a:gd name="connsiteY9" fmla="*/ 119101 h 124703"/>
                <a:gd name="connsiteX10" fmla="*/ 6178 w 87150"/>
                <a:gd name="connsiteY10" fmla="*/ 124769 h 124703"/>
                <a:gd name="connsiteX11" fmla="*/ 14326 w 87150"/>
                <a:gd name="connsiteY11" fmla="*/ 117329 h 124703"/>
                <a:gd name="connsiteX12" fmla="*/ 23006 w 87150"/>
                <a:gd name="connsiteY12" fmla="*/ 82965 h 124703"/>
                <a:gd name="connsiteX13" fmla="*/ 45679 w 87150"/>
                <a:gd name="connsiteY13" fmla="*/ 97490 h 124703"/>
                <a:gd name="connsiteX14" fmla="*/ 45325 w 87150"/>
                <a:gd name="connsiteY14" fmla="*/ 101033 h 124703"/>
                <a:gd name="connsiteX15" fmla="*/ 44616 w 87150"/>
                <a:gd name="connsiteY15" fmla="*/ 106524 h 124703"/>
                <a:gd name="connsiteX16" fmla="*/ 63392 w 87150"/>
                <a:gd name="connsiteY16" fmla="*/ 124769 h 124703"/>
                <a:gd name="connsiteX17" fmla="*/ 85889 w 87150"/>
                <a:gd name="connsiteY17" fmla="*/ 97667 h 124703"/>
                <a:gd name="connsiteX18" fmla="*/ 83055 w 87150"/>
                <a:gd name="connsiteY18" fmla="*/ 95365 h 124703"/>
                <a:gd name="connsiteX19" fmla="*/ 79512 w 87150"/>
                <a:gd name="connsiteY19" fmla="*/ 99616 h 124703"/>
                <a:gd name="connsiteX20" fmla="*/ 63924 w 87150"/>
                <a:gd name="connsiteY20" fmla="*/ 119809 h 124703"/>
                <a:gd name="connsiteX21" fmla="*/ 57724 w 87150"/>
                <a:gd name="connsiteY21" fmla="*/ 110598 h 124703"/>
                <a:gd name="connsiteX22" fmla="*/ 58787 w 87150"/>
                <a:gd name="connsiteY22" fmla="*/ 102627 h 124703"/>
                <a:gd name="connsiteX23" fmla="*/ 59673 w 87150"/>
                <a:gd name="connsiteY23" fmla="*/ 97136 h 124703"/>
                <a:gd name="connsiteX24" fmla="*/ 30977 w 87150"/>
                <a:gd name="connsiteY24" fmla="*/ 78360 h 124703"/>
                <a:gd name="connsiteX25" fmla="*/ 45679 w 87150"/>
                <a:gd name="connsiteY25" fmla="*/ 66669 h 124703"/>
                <a:gd name="connsiteX26" fmla="*/ 73489 w 87150"/>
                <a:gd name="connsiteY26" fmla="*/ 49841 h 124703"/>
                <a:gd name="connsiteX27" fmla="*/ 79335 w 87150"/>
                <a:gd name="connsiteY27" fmla="*/ 52144 h 124703"/>
                <a:gd name="connsiteX28" fmla="*/ 70124 w 87150"/>
                <a:gd name="connsiteY28" fmla="*/ 62063 h 124703"/>
                <a:gd name="connsiteX29" fmla="*/ 77209 w 87150"/>
                <a:gd name="connsiteY29" fmla="*/ 68617 h 124703"/>
                <a:gd name="connsiteX30" fmla="*/ 87306 w 87150"/>
                <a:gd name="connsiteY30" fmla="*/ 57280 h 124703"/>
                <a:gd name="connsiteX31" fmla="*/ 73666 w 87150"/>
                <a:gd name="connsiteY31" fmla="*/ 44881 h 124703"/>
                <a:gd name="connsiteX32" fmla="*/ 45325 w 87150"/>
                <a:gd name="connsiteY32" fmla="*/ 60469 h 124703"/>
                <a:gd name="connsiteX33" fmla="*/ 24777 w 87150"/>
                <a:gd name="connsiteY33" fmla="*/ 76057 h 124703"/>
                <a:gd name="connsiteX34" fmla="*/ 42313 w 87150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313" y="5380"/>
                  </a:moveTo>
                  <a:cubicBezTo>
                    <a:pt x="42490" y="5025"/>
                    <a:pt x="43022" y="2723"/>
                    <a:pt x="43022" y="2545"/>
                  </a:cubicBezTo>
                  <a:cubicBezTo>
                    <a:pt x="43022" y="1660"/>
                    <a:pt x="42313" y="66"/>
                    <a:pt x="40188" y="66"/>
                  </a:cubicBezTo>
                  <a:cubicBezTo>
                    <a:pt x="36645" y="66"/>
                    <a:pt x="21943" y="1483"/>
                    <a:pt x="17514" y="1837"/>
                  </a:cubicBezTo>
                  <a:cubicBezTo>
                    <a:pt x="16097" y="2014"/>
                    <a:pt x="13617" y="2191"/>
                    <a:pt x="13617" y="5911"/>
                  </a:cubicBezTo>
                  <a:cubicBezTo>
                    <a:pt x="13617" y="8391"/>
                    <a:pt x="16097" y="8391"/>
                    <a:pt x="18223" y="8391"/>
                  </a:cubicBezTo>
                  <a:cubicBezTo>
                    <a:pt x="26725" y="8391"/>
                    <a:pt x="26725" y="9631"/>
                    <a:pt x="26725" y="11048"/>
                  </a:cubicBezTo>
                  <a:cubicBezTo>
                    <a:pt x="26725" y="12288"/>
                    <a:pt x="26371" y="13351"/>
                    <a:pt x="26017" y="14945"/>
                  </a:cubicBezTo>
                  <a:lnTo>
                    <a:pt x="1041" y="115204"/>
                  </a:lnTo>
                  <a:cubicBezTo>
                    <a:pt x="155" y="118392"/>
                    <a:pt x="155" y="118747"/>
                    <a:pt x="155" y="119101"/>
                  </a:cubicBezTo>
                  <a:cubicBezTo>
                    <a:pt x="155" y="121758"/>
                    <a:pt x="2281" y="124769"/>
                    <a:pt x="6178" y="124769"/>
                  </a:cubicBezTo>
                  <a:cubicBezTo>
                    <a:pt x="10960" y="124769"/>
                    <a:pt x="13263" y="121226"/>
                    <a:pt x="14326" y="117329"/>
                  </a:cubicBezTo>
                  <a:cubicBezTo>
                    <a:pt x="14680" y="116621"/>
                    <a:pt x="22297" y="85445"/>
                    <a:pt x="23006" y="82965"/>
                  </a:cubicBezTo>
                  <a:cubicBezTo>
                    <a:pt x="35582" y="84205"/>
                    <a:pt x="45679" y="88279"/>
                    <a:pt x="45679" y="97490"/>
                  </a:cubicBezTo>
                  <a:cubicBezTo>
                    <a:pt x="45679" y="98376"/>
                    <a:pt x="45679" y="99262"/>
                    <a:pt x="45325" y="101033"/>
                  </a:cubicBezTo>
                  <a:cubicBezTo>
                    <a:pt x="44616" y="103690"/>
                    <a:pt x="44616" y="104576"/>
                    <a:pt x="44616" y="106524"/>
                  </a:cubicBezTo>
                  <a:cubicBezTo>
                    <a:pt x="44616" y="119101"/>
                    <a:pt x="54890" y="124769"/>
                    <a:pt x="63392" y="124769"/>
                  </a:cubicBezTo>
                  <a:cubicBezTo>
                    <a:pt x="80575" y="124769"/>
                    <a:pt x="85889" y="97845"/>
                    <a:pt x="85889" y="97667"/>
                  </a:cubicBezTo>
                  <a:cubicBezTo>
                    <a:pt x="85889" y="95365"/>
                    <a:pt x="83586" y="95365"/>
                    <a:pt x="83055" y="95365"/>
                  </a:cubicBezTo>
                  <a:cubicBezTo>
                    <a:pt x="80575" y="95365"/>
                    <a:pt x="80398" y="96250"/>
                    <a:pt x="79512" y="99616"/>
                  </a:cubicBezTo>
                  <a:cubicBezTo>
                    <a:pt x="77386" y="107233"/>
                    <a:pt x="72604" y="119809"/>
                    <a:pt x="63924" y="119809"/>
                  </a:cubicBezTo>
                  <a:cubicBezTo>
                    <a:pt x="59141" y="119809"/>
                    <a:pt x="57724" y="115381"/>
                    <a:pt x="57724" y="110598"/>
                  </a:cubicBezTo>
                  <a:cubicBezTo>
                    <a:pt x="57724" y="107587"/>
                    <a:pt x="57724" y="107233"/>
                    <a:pt x="58787" y="102627"/>
                  </a:cubicBezTo>
                  <a:cubicBezTo>
                    <a:pt x="58964" y="102096"/>
                    <a:pt x="59673" y="99084"/>
                    <a:pt x="59673" y="97136"/>
                  </a:cubicBezTo>
                  <a:cubicBezTo>
                    <a:pt x="59673" y="81371"/>
                    <a:pt x="38416" y="78891"/>
                    <a:pt x="30977" y="78360"/>
                  </a:cubicBezTo>
                  <a:cubicBezTo>
                    <a:pt x="36114" y="75171"/>
                    <a:pt x="42668" y="69326"/>
                    <a:pt x="45679" y="66669"/>
                  </a:cubicBezTo>
                  <a:cubicBezTo>
                    <a:pt x="54713" y="58166"/>
                    <a:pt x="63570" y="49841"/>
                    <a:pt x="73489" y="49841"/>
                  </a:cubicBezTo>
                  <a:cubicBezTo>
                    <a:pt x="75615" y="49841"/>
                    <a:pt x="77918" y="50372"/>
                    <a:pt x="79335" y="52144"/>
                  </a:cubicBezTo>
                  <a:cubicBezTo>
                    <a:pt x="71718" y="53383"/>
                    <a:pt x="70124" y="59406"/>
                    <a:pt x="70124" y="62063"/>
                  </a:cubicBezTo>
                  <a:cubicBezTo>
                    <a:pt x="70124" y="65960"/>
                    <a:pt x="73135" y="68617"/>
                    <a:pt x="77209" y="68617"/>
                  </a:cubicBezTo>
                  <a:cubicBezTo>
                    <a:pt x="81992" y="68617"/>
                    <a:pt x="87306" y="64720"/>
                    <a:pt x="87306" y="57280"/>
                  </a:cubicBezTo>
                  <a:cubicBezTo>
                    <a:pt x="87306" y="51435"/>
                    <a:pt x="83055" y="44881"/>
                    <a:pt x="73666" y="44881"/>
                  </a:cubicBezTo>
                  <a:cubicBezTo>
                    <a:pt x="63570" y="44881"/>
                    <a:pt x="54359" y="52144"/>
                    <a:pt x="45325" y="60469"/>
                  </a:cubicBezTo>
                  <a:cubicBezTo>
                    <a:pt x="37885" y="67554"/>
                    <a:pt x="32039" y="73046"/>
                    <a:pt x="24777" y="76057"/>
                  </a:cubicBezTo>
                  <a:lnTo>
                    <a:pt x="42313" y="53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68BBF51A-841D-26A2-ABC0-B070A5A9002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789495" y="6649707"/>
              <a:ext cx="39678" cy="124703"/>
            </a:xfrm>
            <a:custGeom>
              <a:avLst/>
              <a:gdLst>
                <a:gd name="connsiteX0" fmla="*/ 39129 w 39678"/>
                <a:gd name="connsiteY0" fmla="*/ 5380 h 124703"/>
                <a:gd name="connsiteX1" fmla="*/ 39838 w 39678"/>
                <a:gd name="connsiteY1" fmla="*/ 2545 h 124703"/>
                <a:gd name="connsiteX2" fmla="*/ 37004 w 39678"/>
                <a:gd name="connsiteY2" fmla="*/ 66 h 124703"/>
                <a:gd name="connsiteX3" fmla="*/ 14330 w 39678"/>
                <a:gd name="connsiteY3" fmla="*/ 1837 h 124703"/>
                <a:gd name="connsiteX4" fmla="*/ 10610 w 39678"/>
                <a:gd name="connsiteY4" fmla="*/ 5911 h 124703"/>
                <a:gd name="connsiteX5" fmla="*/ 15039 w 39678"/>
                <a:gd name="connsiteY5" fmla="*/ 8391 h 124703"/>
                <a:gd name="connsiteX6" fmla="*/ 23541 w 39678"/>
                <a:gd name="connsiteY6" fmla="*/ 11048 h 124703"/>
                <a:gd name="connsiteX7" fmla="*/ 22833 w 39678"/>
                <a:gd name="connsiteY7" fmla="*/ 14945 h 124703"/>
                <a:gd name="connsiteX8" fmla="*/ 868 w 39678"/>
                <a:gd name="connsiteY8" fmla="*/ 102450 h 124703"/>
                <a:gd name="connsiteX9" fmla="*/ 159 w 39678"/>
                <a:gd name="connsiteY9" fmla="*/ 107941 h 124703"/>
                <a:gd name="connsiteX10" fmla="*/ 18759 w 39678"/>
                <a:gd name="connsiteY10" fmla="*/ 124769 h 124703"/>
                <a:gd name="connsiteX11" fmla="*/ 32930 w 39678"/>
                <a:gd name="connsiteY11" fmla="*/ 115381 h 124703"/>
                <a:gd name="connsiteX12" fmla="*/ 39129 w 39678"/>
                <a:gd name="connsiteY12" fmla="*/ 97667 h 124703"/>
                <a:gd name="connsiteX13" fmla="*/ 36295 w 39678"/>
                <a:gd name="connsiteY13" fmla="*/ 95365 h 124703"/>
                <a:gd name="connsiteX14" fmla="*/ 32752 w 39678"/>
                <a:gd name="connsiteY14" fmla="*/ 99616 h 124703"/>
                <a:gd name="connsiteX15" fmla="*/ 19467 w 39678"/>
                <a:gd name="connsiteY15" fmla="*/ 119809 h 124703"/>
                <a:gd name="connsiteX16" fmla="*/ 13445 w 39678"/>
                <a:gd name="connsiteY16" fmla="*/ 111130 h 124703"/>
                <a:gd name="connsiteX17" fmla="*/ 14507 w 39678"/>
                <a:gd name="connsiteY17" fmla="*/ 103867 h 124703"/>
                <a:gd name="connsiteX18" fmla="*/ 39129 w 39678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4703">
                  <a:moveTo>
                    <a:pt x="39129" y="5380"/>
                  </a:moveTo>
                  <a:cubicBezTo>
                    <a:pt x="39306" y="5025"/>
                    <a:pt x="39838" y="2723"/>
                    <a:pt x="39838" y="2545"/>
                  </a:cubicBezTo>
                  <a:cubicBezTo>
                    <a:pt x="39838" y="1660"/>
                    <a:pt x="39129" y="66"/>
                    <a:pt x="37004" y="66"/>
                  </a:cubicBezTo>
                  <a:cubicBezTo>
                    <a:pt x="33461" y="66"/>
                    <a:pt x="18759" y="1483"/>
                    <a:pt x="14330" y="1837"/>
                  </a:cubicBezTo>
                  <a:cubicBezTo>
                    <a:pt x="13090" y="2014"/>
                    <a:pt x="10610" y="2191"/>
                    <a:pt x="10610" y="5911"/>
                  </a:cubicBezTo>
                  <a:cubicBezTo>
                    <a:pt x="10610" y="8391"/>
                    <a:pt x="13090" y="8391"/>
                    <a:pt x="15039" y="8391"/>
                  </a:cubicBezTo>
                  <a:cubicBezTo>
                    <a:pt x="23541" y="8391"/>
                    <a:pt x="23541" y="9631"/>
                    <a:pt x="23541" y="11048"/>
                  </a:cubicBezTo>
                  <a:cubicBezTo>
                    <a:pt x="23541" y="12288"/>
                    <a:pt x="23187" y="13351"/>
                    <a:pt x="22833" y="14945"/>
                  </a:cubicBezTo>
                  <a:lnTo>
                    <a:pt x="868" y="102450"/>
                  </a:lnTo>
                  <a:cubicBezTo>
                    <a:pt x="337" y="104221"/>
                    <a:pt x="159" y="106170"/>
                    <a:pt x="159" y="107941"/>
                  </a:cubicBezTo>
                  <a:cubicBezTo>
                    <a:pt x="159" y="119278"/>
                    <a:pt x="10256" y="124769"/>
                    <a:pt x="18759" y="124769"/>
                  </a:cubicBezTo>
                  <a:cubicBezTo>
                    <a:pt x="23010" y="124769"/>
                    <a:pt x="28324" y="123352"/>
                    <a:pt x="32930" y="115381"/>
                  </a:cubicBezTo>
                  <a:cubicBezTo>
                    <a:pt x="36649" y="108827"/>
                    <a:pt x="39129" y="98376"/>
                    <a:pt x="39129" y="97667"/>
                  </a:cubicBezTo>
                  <a:cubicBezTo>
                    <a:pt x="39129" y="95365"/>
                    <a:pt x="36827" y="95365"/>
                    <a:pt x="36295" y="95365"/>
                  </a:cubicBezTo>
                  <a:cubicBezTo>
                    <a:pt x="33815" y="95365"/>
                    <a:pt x="33461" y="96427"/>
                    <a:pt x="32752" y="99616"/>
                  </a:cubicBezTo>
                  <a:cubicBezTo>
                    <a:pt x="30450" y="108473"/>
                    <a:pt x="27084" y="119809"/>
                    <a:pt x="19467" y="119809"/>
                  </a:cubicBezTo>
                  <a:cubicBezTo>
                    <a:pt x="14685" y="119809"/>
                    <a:pt x="13445" y="115381"/>
                    <a:pt x="13445" y="111130"/>
                  </a:cubicBezTo>
                  <a:cubicBezTo>
                    <a:pt x="13445" y="109181"/>
                    <a:pt x="13976" y="105816"/>
                    <a:pt x="14507" y="103867"/>
                  </a:cubicBezTo>
                  <a:lnTo>
                    <a:pt x="39129" y="53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81794D1D-5516-4E9E-801C-95B34EAD3C3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017625" y="6527633"/>
              <a:ext cx="173846" cy="173339"/>
            </a:xfrm>
            <a:custGeom>
              <a:avLst/>
              <a:gdLst>
                <a:gd name="connsiteX0" fmla="*/ 63938 w 173846"/>
                <a:gd name="connsiteY0" fmla="*/ 93945 h 173339"/>
                <a:gd name="connsiteX1" fmla="*/ 73047 w 173846"/>
                <a:gd name="connsiteY1" fmla="*/ 93945 h 173339"/>
                <a:gd name="connsiteX2" fmla="*/ 111005 w 173846"/>
                <a:gd name="connsiteY2" fmla="*/ 152653 h 173339"/>
                <a:gd name="connsiteX3" fmla="*/ 122392 w 173846"/>
                <a:gd name="connsiteY3" fmla="*/ 170366 h 173339"/>
                <a:gd name="connsiteX4" fmla="*/ 130743 w 173846"/>
                <a:gd name="connsiteY4" fmla="*/ 173403 h 173339"/>
                <a:gd name="connsiteX5" fmla="*/ 165664 w 173846"/>
                <a:gd name="connsiteY5" fmla="*/ 173403 h 173339"/>
                <a:gd name="connsiteX6" fmla="*/ 174015 w 173846"/>
                <a:gd name="connsiteY6" fmla="*/ 168848 h 173339"/>
                <a:gd name="connsiteX7" fmla="*/ 170219 w 173846"/>
                <a:gd name="connsiteY7" fmla="*/ 164546 h 173339"/>
                <a:gd name="connsiteX8" fmla="*/ 142383 w 173846"/>
                <a:gd name="connsiteY8" fmla="*/ 137723 h 173339"/>
                <a:gd name="connsiteX9" fmla="*/ 111005 w 173846"/>
                <a:gd name="connsiteY9" fmla="*/ 91161 h 173339"/>
                <a:gd name="connsiteX10" fmla="*/ 155289 w 173846"/>
                <a:gd name="connsiteY10" fmla="*/ 47383 h 173339"/>
                <a:gd name="connsiteX11" fmla="*/ 88230 w 173846"/>
                <a:gd name="connsiteY11" fmla="*/ 63 h 173339"/>
                <a:gd name="connsiteX12" fmla="*/ 8772 w 173846"/>
                <a:gd name="connsiteY12" fmla="*/ 63 h 173339"/>
                <a:gd name="connsiteX13" fmla="*/ 169 w 173846"/>
                <a:gd name="connsiteY13" fmla="*/ 4618 h 173339"/>
                <a:gd name="connsiteX14" fmla="*/ 7001 w 173846"/>
                <a:gd name="connsiteY14" fmla="*/ 8920 h 173339"/>
                <a:gd name="connsiteX15" fmla="*/ 22690 w 173846"/>
                <a:gd name="connsiteY15" fmla="*/ 23343 h 173339"/>
                <a:gd name="connsiteX16" fmla="*/ 22690 w 173846"/>
                <a:gd name="connsiteY16" fmla="*/ 150122 h 173339"/>
                <a:gd name="connsiteX17" fmla="*/ 7001 w 173846"/>
                <a:gd name="connsiteY17" fmla="*/ 164546 h 173339"/>
                <a:gd name="connsiteX18" fmla="*/ 169 w 173846"/>
                <a:gd name="connsiteY18" fmla="*/ 168848 h 173339"/>
                <a:gd name="connsiteX19" fmla="*/ 8772 w 173846"/>
                <a:gd name="connsiteY19" fmla="*/ 173403 h 173339"/>
                <a:gd name="connsiteX20" fmla="*/ 78108 w 173846"/>
                <a:gd name="connsiteY20" fmla="*/ 173403 h 173339"/>
                <a:gd name="connsiteX21" fmla="*/ 86459 w 173846"/>
                <a:gd name="connsiteY21" fmla="*/ 168848 h 173339"/>
                <a:gd name="connsiteX22" fmla="*/ 79374 w 173846"/>
                <a:gd name="connsiteY22" fmla="*/ 164546 h 173339"/>
                <a:gd name="connsiteX23" fmla="*/ 63938 w 173846"/>
                <a:gd name="connsiteY23" fmla="*/ 150122 h 173339"/>
                <a:gd name="connsiteX24" fmla="*/ 63938 w 173846"/>
                <a:gd name="connsiteY24" fmla="*/ 93945 h 173339"/>
                <a:gd name="connsiteX25" fmla="*/ 112776 w 173846"/>
                <a:gd name="connsiteY25" fmla="*/ 81545 h 173339"/>
                <a:gd name="connsiteX26" fmla="*/ 120621 w 173846"/>
                <a:gd name="connsiteY26" fmla="*/ 47636 h 173339"/>
                <a:gd name="connsiteX27" fmla="*/ 111005 w 173846"/>
                <a:gd name="connsiteY27" fmla="*/ 11703 h 173339"/>
                <a:gd name="connsiteX28" fmla="*/ 146432 w 173846"/>
                <a:gd name="connsiteY28" fmla="*/ 47383 h 173339"/>
                <a:gd name="connsiteX29" fmla="*/ 112776 w 173846"/>
                <a:gd name="connsiteY29" fmla="*/ 81545 h 173339"/>
                <a:gd name="connsiteX30" fmla="*/ 63938 w 173846"/>
                <a:gd name="connsiteY30" fmla="*/ 22584 h 173339"/>
                <a:gd name="connsiteX31" fmla="*/ 79627 w 173846"/>
                <a:gd name="connsiteY31" fmla="*/ 8920 h 173339"/>
                <a:gd name="connsiteX32" fmla="*/ 111764 w 173846"/>
                <a:gd name="connsiteY32" fmla="*/ 47636 h 173339"/>
                <a:gd name="connsiteX33" fmla="*/ 63938 w 173846"/>
                <a:gd name="connsiteY33" fmla="*/ 85088 h 173339"/>
                <a:gd name="connsiteX34" fmla="*/ 63938 w 173846"/>
                <a:gd name="connsiteY34" fmla="*/ 22584 h 173339"/>
                <a:gd name="connsiteX35" fmla="*/ 29523 w 173846"/>
                <a:gd name="connsiteY35" fmla="*/ 164546 h 173339"/>
                <a:gd name="connsiteX36" fmla="*/ 31547 w 173846"/>
                <a:gd name="connsiteY36" fmla="*/ 150628 h 173339"/>
                <a:gd name="connsiteX37" fmla="*/ 31547 w 173846"/>
                <a:gd name="connsiteY37" fmla="*/ 22837 h 173339"/>
                <a:gd name="connsiteX38" fmla="*/ 29523 w 173846"/>
                <a:gd name="connsiteY38" fmla="*/ 8920 h 173339"/>
                <a:gd name="connsiteX39" fmla="*/ 58370 w 173846"/>
                <a:gd name="connsiteY39" fmla="*/ 8920 h 173339"/>
                <a:gd name="connsiteX40" fmla="*/ 55081 w 173846"/>
                <a:gd name="connsiteY40" fmla="*/ 21825 h 173339"/>
                <a:gd name="connsiteX41" fmla="*/ 55081 w 173846"/>
                <a:gd name="connsiteY41" fmla="*/ 150628 h 173339"/>
                <a:gd name="connsiteX42" fmla="*/ 57105 w 173846"/>
                <a:gd name="connsiteY42" fmla="*/ 164546 h 173339"/>
                <a:gd name="connsiteX43" fmla="*/ 29523 w 173846"/>
                <a:gd name="connsiteY43" fmla="*/ 164546 h 173339"/>
                <a:gd name="connsiteX44" fmla="*/ 83423 w 173846"/>
                <a:gd name="connsiteY44" fmla="*/ 93945 h 173339"/>
                <a:gd name="connsiteX45" fmla="*/ 88230 w 173846"/>
                <a:gd name="connsiteY45" fmla="*/ 93439 h 173339"/>
                <a:gd name="connsiteX46" fmla="*/ 101389 w 173846"/>
                <a:gd name="connsiteY46" fmla="*/ 92426 h 173339"/>
                <a:gd name="connsiteX47" fmla="*/ 153518 w 173846"/>
                <a:gd name="connsiteY47" fmla="*/ 164546 h 173339"/>
                <a:gd name="connsiteX48" fmla="*/ 128972 w 173846"/>
                <a:gd name="connsiteY48" fmla="*/ 164546 h 173339"/>
                <a:gd name="connsiteX49" fmla="*/ 83423 w 173846"/>
                <a:gd name="connsiteY49" fmla="*/ 93945 h 17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3846" h="173339">
                  <a:moveTo>
                    <a:pt x="63938" y="93945"/>
                  </a:moveTo>
                  <a:lnTo>
                    <a:pt x="73047" y="93945"/>
                  </a:lnTo>
                  <a:lnTo>
                    <a:pt x="111005" y="152653"/>
                  </a:lnTo>
                  <a:cubicBezTo>
                    <a:pt x="113536" y="156701"/>
                    <a:pt x="119609" y="166570"/>
                    <a:pt x="122392" y="170366"/>
                  </a:cubicBezTo>
                  <a:cubicBezTo>
                    <a:pt x="124164" y="173403"/>
                    <a:pt x="124923" y="173403"/>
                    <a:pt x="130743" y="173403"/>
                  </a:cubicBezTo>
                  <a:lnTo>
                    <a:pt x="165664" y="173403"/>
                  </a:lnTo>
                  <a:cubicBezTo>
                    <a:pt x="170219" y="173403"/>
                    <a:pt x="174015" y="173403"/>
                    <a:pt x="174015" y="168848"/>
                  </a:cubicBezTo>
                  <a:cubicBezTo>
                    <a:pt x="174015" y="166823"/>
                    <a:pt x="172496" y="165052"/>
                    <a:pt x="170219" y="164546"/>
                  </a:cubicBezTo>
                  <a:cubicBezTo>
                    <a:pt x="160856" y="162522"/>
                    <a:pt x="148457" y="145820"/>
                    <a:pt x="142383" y="137723"/>
                  </a:cubicBezTo>
                  <a:cubicBezTo>
                    <a:pt x="140612" y="135192"/>
                    <a:pt x="127959" y="118491"/>
                    <a:pt x="111005" y="91161"/>
                  </a:cubicBezTo>
                  <a:cubicBezTo>
                    <a:pt x="133527" y="87112"/>
                    <a:pt x="155289" y="77496"/>
                    <a:pt x="155289" y="47383"/>
                  </a:cubicBezTo>
                  <a:cubicBezTo>
                    <a:pt x="155289" y="12209"/>
                    <a:pt x="118091" y="63"/>
                    <a:pt x="88230" y="63"/>
                  </a:cubicBezTo>
                  <a:lnTo>
                    <a:pt x="8772" y="63"/>
                  </a:lnTo>
                  <a:cubicBezTo>
                    <a:pt x="4218" y="63"/>
                    <a:pt x="169" y="63"/>
                    <a:pt x="169" y="4618"/>
                  </a:cubicBezTo>
                  <a:cubicBezTo>
                    <a:pt x="169" y="8920"/>
                    <a:pt x="4977" y="8920"/>
                    <a:pt x="7001" y="8920"/>
                  </a:cubicBezTo>
                  <a:cubicBezTo>
                    <a:pt x="21425" y="8920"/>
                    <a:pt x="22690" y="10691"/>
                    <a:pt x="22690" y="23343"/>
                  </a:cubicBezTo>
                  <a:lnTo>
                    <a:pt x="22690" y="150122"/>
                  </a:lnTo>
                  <a:cubicBezTo>
                    <a:pt x="22690" y="162775"/>
                    <a:pt x="21425" y="164546"/>
                    <a:pt x="7001" y="164546"/>
                  </a:cubicBezTo>
                  <a:cubicBezTo>
                    <a:pt x="4977" y="164546"/>
                    <a:pt x="169" y="164546"/>
                    <a:pt x="169" y="168848"/>
                  </a:cubicBezTo>
                  <a:cubicBezTo>
                    <a:pt x="169" y="173403"/>
                    <a:pt x="4218" y="173403"/>
                    <a:pt x="8772" y="173403"/>
                  </a:cubicBezTo>
                  <a:lnTo>
                    <a:pt x="78108" y="173403"/>
                  </a:lnTo>
                  <a:cubicBezTo>
                    <a:pt x="82663" y="173403"/>
                    <a:pt x="86459" y="173403"/>
                    <a:pt x="86459" y="168848"/>
                  </a:cubicBezTo>
                  <a:cubicBezTo>
                    <a:pt x="86459" y="164546"/>
                    <a:pt x="82157" y="164546"/>
                    <a:pt x="79374" y="164546"/>
                  </a:cubicBezTo>
                  <a:cubicBezTo>
                    <a:pt x="64950" y="164546"/>
                    <a:pt x="63938" y="162522"/>
                    <a:pt x="63938" y="150122"/>
                  </a:cubicBezTo>
                  <a:lnTo>
                    <a:pt x="63938" y="93945"/>
                  </a:lnTo>
                  <a:close/>
                  <a:moveTo>
                    <a:pt x="112776" y="81545"/>
                  </a:moveTo>
                  <a:cubicBezTo>
                    <a:pt x="119862" y="72182"/>
                    <a:pt x="120621" y="58771"/>
                    <a:pt x="120621" y="47636"/>
                  </a:cubicBezTo>
                  <a:cubicBezTo>
                    <a:pt x="120621" y="35490"/>
                    <a:pt x="119103" y="22078"/>
                    <a:pt x="111005" y="11703"/>
                  </a:cubicBezTo>
                  <a:cubicBezTo>
                    <a:pt x="121380" y="13981"/>
                    <a:pt x="146432" y="21825"/>
                    <a:pt x="146432" y="47383"/>
                  </a:cubicBezTo>
                  <a:cubicBezTo>
                    <a:pt x="146432" y="63832"/>
                    <a:pt x="138841" y="76737"/>
                    <a:pt x="112776" y="81545"/>
                  </a:cubicBezTo>
                  <a:close/>
                  <a:moveTo>
                    <a:pt x="63938" y="22584"/>
                  </a:moveTo>
                  <a:cubicBezTo>
                    <a:pt x="63938" y="17270"/>
                    <a:pt x="63938" y="8920"/>
                    <a:pt x="79627" y="8920"/>
                  </a:cubicBezTo>
                  <a:cubicBezTo>
                    <a:pt x="101136" y="8920"/>
                    <a:pt x="111764" y="17776"/>
                    <a:pt x="111764" y="47636"/>
                  </a:cubicBezTo>
                  <a:cubicBezTo>
                    <a:pt x="111764" y="80280"/>
                    <a:pt x="103920" y="85088"/>
                    <a:pt x="63938" y="85088"/>
                  </a:cubicBezTo>
                  <a:lnTo>
                    <a:pt x="63938" y="22584"/>
                  </a:lnTo>
                  <a:close/>
                  <a:moveTo>
                    <a:pt x="29523" y="164546"/>
                  </a:moveTo>
                  <a:cubicBezTo>
                    <a:pt x="31547" y="159991"/>
                    <a:pt x="31547" y="152906"/>
                    <a:pt x="31547" y="150628"/>
                  </a:cubicBezTo>
                  <a:lnTo>
                    <a:pt x="31547" y="22837"/>
                  </a:lnTo>
                  <a:cubicBezTo>
                    <a:pt x="31547" y="20307"/>
                    <a:pt x="31547" y="13474"/>
                    <a:pt x="29523" y="8920"/>
                  </a:cubicBezTo>
                  <a:lnTo>
                    <a:pt x="58370" y="8920"/>
                  </a:lnTo>
                  <a:cubicBezTo>
                    <a:pt x="55081" y="12968"/>
                    <a:pt x="55081" y="18029"/>
                    <a:pt x="55081" y="21825"/>
                  </a:cubicBezTo>
                  <a:lnTo>
                    <a:pt x="55081" y="150628"/>
                  </a:lnTo>
                  <a:cubicBezTo>
                    <a:pt x="55081" y="153159"/>
                    <a:pt x="55081" y="159991"/>
                    <a:pt x="57105" y="164546"/>
                  </a:cubicBezTo>
                  <a:lnTo>
                    <a:pt x="29523" y="164546"/>
                  </a:lnTo>
                  <a:close/>
                  <a:moveTo>
                    <a:pt x="83423" y="93945"/>
                  </a:moveTo>
                  <a:cubicBezTo>
                    <a:pt x="85194" y="93692"/>
                    <a:pt x="86206" y="93439"/>
                    <a:pt x="88230" y="93439"/>
                  </a:cubicBezTo>
                  <a:cubicBezTo>
                    <a:pt x="92026" y="93439"/>
                    <a:pt x="97593" y="92932"/>
                    <a:pt x="101389" y="92426"/>
                  </a:cubicBezTo>
                  <a:cubicBezTo>
                    <a:pt x="105185" y="98500"/>
                    <a:pt x="132514" y="143543"/>
                    <a:pt x="153518" y="164546"/>
                  </a:cubicBezTo>
                  <a:lnTo>
                    <a:pt x="128972" y="164546"/>
                  </a:lnTo>
                  <a:lnTo>
                    <a:pt x="83423" y="9394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98CDC2CD-E210-C7AC-165D-BBFBDA075F86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221388" y="6511185"/>
              <a:ext cx="58707" cy="253051"/>
            </a:xfrm>
            <a:custGeom>
              <a:avLst/>
              <a:gdLst>
                <a:gd name="connsiteX0" fmla="*/ 58884 w 58707"/>
                <a:gd name="connsiteY0" fmla="*/ 250583 h 253051"/>
                <a:gd name="connsiteX1" fmla="*/ 54582 w 58707"/>
                <a:gd name="connsiteY1" fmla="*/ 245016 h 253051"/>
                <a:gd name="connsiteX2" fmla="*/ 14853 w 58707"/>
                <a:gd name="connsiteY2" fmla="*/ 126588 h 253051"/>
                <a:gd name="connsiteX3" fmla="*/ 55594 w 58707"/>
                <a:gd name="connsiteY3" fmla="*/ 6895 h 253051"/>
                <a:gd name="connsiteX4" fmla="*/ 58884 w 58707"/>
                <a:gd name="connsiteY4" fmla="*/ 2593 h 253051"/>
                <a:gd name="connsiteX5" fmla="*/ 56353 w 58707"/>
                <a:gd name="connsiteY5" fmla="*/ 63 h 253051"/>
                <a:gd name="connsiteX6" fmla="*/ 16118 w 58707"/>
                <a:gd name="connsiteY6" fmla="*/ 49408 h 253051"/>
                <a:gd name="connsiteX7" fmla="*/ 176 w 58707"/>
                <a:gd name="connsiteY7" fmla="*/ 126588 h 253051"/>
                <a:gd name="connsiteX8" fmla="*/ 16877 w 58707"/>
                <a:gd name="connsiteY8" fmla="*/ 205540 h 253051"/>
                <a:gd name="connsiteX9" fmla="*/ 56353 w 58707"/>
                <a:gd name="connsiteY9" fmla="*/ 253114 h 253051"/>
                <a:gd name="connsiteX10" fmla="*/ 58884 w 58707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84" y="250583"/>
                  </a:moveTo>
                  <a:cubicBezTo>
                    <a:pt x="58884" y="249824"/>
                    <a:pt x="58884" y="249318"/>
                    <a:pt x="54582" y="245016"/>
                  </a:cubicBezTo>
                  <a:cubicBezTo>
                    <a:pt x="22951" y="213132"/>
                    <a:pt x="14853" y="165305"/>
                    <a:pt x="14853" y="126588"/>
                  </a:cubicBezTo>
                  <a:cubicBezTo>
                    <a:pt x="14853" y="82557"/>
                    <a:pt x="24469" y="38527"/>
                    <a:pt x="55594" y="6895"/>
                  </a:cubicBezTo>
                  <a:cubicBezTo>
                    <a:pt x="58884" y="3859"/>
                    <a:pt x="58884" y="3352"/>
                    <a:pt x="58884" y="2593"/>
                  </a:cubicBezTo>
                  <a:cubicBezTo>
                    <a:pt x="58884" y="822"/>
                    <a:pt x="57872" y="63"/>
                    <a:pt x="56353" y="63"/>
                  </a:cubicBezTo>
                  <a:cubicBezTo>
                    <a:pt x="53823" y="63"/>
                    <a:pt x="31048" y="17270"/>
                    <a:pt x="16118" y="49408"/>
                  </a:cubicBezTo>
                  <a:cubicBezTo>
                    <a:pt x="3213" y="77243"/>
                    <a:pt x="176" y="105332"/>
                    <a:pt x="176" y="126588"/>
                  </a:cubicBezTo>
                  <a:cubicBezTo>
                    <a:pt x="176" y="146326"/>
                    <a:pt x="2959" y="176945"/>
                    <a:pt x="16877" y="205540"/>
                  </a:cubicBezTo>
                  <a:cubicBezTo>
                    <a:pt x="32060" y="236666"/>
                    <a:pt x="53823" y="253114"/>
                    <a:pt x="56353" y="253114"/>
                  </a:cubicBezTo>
                  <a:cubicBezTo>
                    <a:pt x="57872" y="253114"/>
                    <a:pt x="58884" y="252355"/>
                    <a:pt x="58884" y="250583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CC37EB9A-2A6A-6C27-2837-1C04C822046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305373" y="6528139"/>
              <a:ext cx="253557" cy="172833"/>
            </a:xfrm>
            <a:custGeom>
              <a:avLst/>
              <a:gdLst>
                <a:gd name="connsiteX0" fmla="*/ 223877 w 253557"/>
                <a:gd name="connsiteY0" fmla="*/ 19548 h 172833"/>
                <a:gd name="connsiteX1" fmla="*/ 245639 w 253557"/>
                <a:gd name="connsiteY1" fmla="*/ 7907 h 172833"/>
                <a:gd name="connsiteX2" fmla="*/ 253737 w 253557"/>
                <a:gd name="connsiteY2" fmla="*/ 2846 h 172833"/>
                <a:gd name="connsiteX3" fmla="*/ 246905 w 253557"/>
                <a:gd name="connsiteY3" fmla="*/ 63 h 172833"/>
                <a:gd name="connsiteX4" fmla="*/ 213502 w 253557"/>
                <a:gd name="connsiteY4" fmla="*/ 63 h 172833"/>
                <a:gd name="connsiteX5" fmla="*/ 203633 w 253557"/>
                <a:gd name="connsiteY5" fmla="*/ 4871 h 172833"/>
                <a:gd name="connsiteX6" fmla="*/ 111269 w 253557"/>
                <a:gd name="connsiteY6" fmla="*/ 149110 h 172833"/>
                <a:gd name="connsiteX7" fmla="*/ 91531 w 253557"/>
                <a:gd name="connsiteY7" fmla="*/ 5883 h 172833"/>
                <a:gd name="connsiteX8" fmla="*/ 83687 w 253557"/>
                <a:gd name="connsiteY8" fmla="*/ 63 h 172833"/>
                <a:gd name="connsiteX9" fmla="*/ 49019 w 253557"/>
                <a:gd name="connsiteY9" fmla="*/ 63 h 172833"/>
                <a:gd name="connsiteX10" fmla="*/ 41427 w 253557"/>
                <a:gd name="connsiteY10" fmla="*/ 4871 h 172833"/>
                <a:gd name="connsiteX11" fmla="*/ 48766 w 253557"/>
                <a:gd name="connsiteY11" fmla="*/ 7907 h 172833"/>
                <a:gd name="connsiteX12" fmla="*/ 59647 w 253557"/>
                <a:gd name="connsiteY12" fmla="*/ 8413 h 172833"/>
                <a:gd name="connsiteX13" fmla="*/ 65214 w 253557"/>
                <a:gd name="connsiteY13" fmla="*/ 12462 h 172833"/>
                <a:gd name="connsiteX14" fmla="*/ 64202 w 253557"/>
                <a:gd name="connsiteY14" fmla="*/ 17270 h 172833"/>
                <a:gd name="connsiteX15" fmla="*/ 32064 w 253557"/>
                <a:gd name="connsiteY15" fmla="*/ 146073 h 172833"/>
                <a:gd name="connsiteX16" fmla="*/ 4735 w 253557"/>
                <a:gd name="connsiteY16" fmla="*/ 165052 h 172833"/>
                <a:gd name="connsiteX17" fmla="*/ 180 w 253557"/>
                <a:gd name="connsiteY17" fmla="*/ 169860 h 172833"/>
                <a:gd name="connsiteX18" fmla="*/ 3723 w 253557"/>
                <a:gd name="connsiteY18" fmla="*/ 172897 h 172833"/>
                <a:gd name="connsiteX19" fmla="*/ 29028 w 253557"/>
                <a:gd name="connsiteY19" fmla="*/ 172137 h 172833"/>
                <a:gd name="connsiteX20" fmla="*/ 55092 w 253557"/>
                <a:gd name="connsiteY20" fmla="*/ 172897 h 172833"/>
                <a:gd name="connsiteX21" fmla="*/ 59647 w 253557"/>
                <a:gd name="connsiteY21" fmla="*/ 167836 h 172833"/>
                <a:gd name="connsiteX22" fmla="*/ 55092 w 253557"/>
                <a:gd name="connsiteY22" fmla="*/ 165052 h 172833"/>
                <a:gd name="connsiteX23" fmla="*/ 37884 w 253557"/>
                <a:gd name="connsiteY23" fmla="*/ 153918 h 172833"/>
                <a:gd name="connsiteX24" fmla="*/ 38897 w 253557"/>
                <a:gd name="connsiteY24" fmla="*/ 148098 h 172833"/>
                <a:gd name="connsiteX25" fmla="*/ 73312 w 253557"/>
                <a:gd name="connsiteY25" fmla="*/ 10185 h 172833"/>
                <a:gd name="connsiteX26" fmla="*/ 73565 w 253557"/>
                <a:gd name="connsiteY26" fmla="*/ 10185 h 172833"/>
                <a:gd name="connsiteX27" fmla="*/ 95327 w 253557"/>
                <a:gd name="connsiteY27" fmla="*/ 167076 h 172833"/>
                <a:gd name="connsiteX28" fmla="*/ 99123 w 253557"/>
                <a:gd name="connsiteY28" fmla="*/ 172897 h 172833"/>
                <a:gd name="connsiteX29" fmla="*/ 104690 w 253557"/>
                <a:gd name="connsiteY29" fmla="*/ 168342 h 172833"/>
                <a:gd name="connsiteX30" fmla="*/ 206922 w 253557"/>
                <a:gd name="connsiteY30" fmla="*/ 8160 h 172833"/>
                <a:gd name="connsiteX31" fmla="*/ 207176 w 253557"/>
                <a:gd name="connsiteY31" fmla="*/ 8160 h 172833"/>
                <a:gd name="connsiteX32" fmla="*/ 170989 w 253557"/>
                <a:gd name="connsiteY32" fmla="*/ 153159 h 172833"/>
                <a:gd name="connsiteX33" fmla="*/ 147962 w 253557"/>
                <a:gd name="connsiteY33" fmla="*/ 165052 h 172833"/>
                <a:gd name="connsiteX34" fmla="*/ 140876 w 253557"/>
                <a:gd name="connsiteY34" fmla="*/ 169860 h 172833"/>
                <a:gd name="connsiteX35" fmla="*/ 144672 w 253557"/>
                <a:gd name="connsiteY35" fmla="*/ 172897 h 172833"/>
                <a:gd name="connsiteX36" fmla="*/ 176050 w 253557"/>
                <a:gd name="connsiteY36" fmla="*/ 172137 h 172833"/>
                <a:gd name="connsiteX37" fmla="*/ 207682 w 253557"/>
                <a:gd name="connsiteY37" fmla="*/ 172897 h 172833"/>
                <a:gd name="connsiteX38" fmla="*/ 212490 w 253557"/>
                <a:gd name="connsiteY38" fmla="*/ 167836 h 172833"/>
                <a:gd name="connsiteX39" fmla="*/ 205404 w 253557"/>
                <a:gd name="connsiteY39" fmla="*/ 165052 h 172833"/>
                <a:gd name="connsiteX40" fmla="*/ 188956 w 253557"/>
                <a:gd name="connsiteY40" fmla="*/ 160497 h 172833"/>
                <a:gd name="connsiteX41" fmla="*/ 190221 w 253557"/>
                <a:gd name="connsiteY41" fmla="*/ 154424 h 172833"/>
                <a:gd name="connsiteX42" fmla="*/ 223877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77" y="19548"/>
                  </a:moveTo>
                  <a:cubicBezTo>
                    <a:pt x="226154" y="10438"/>
                    <a:pt x="226660" y="7907"/>
                    <a:pt x="245639" y="7907"/>
                  </a:cubicBezTo>
                  <a:cubicBezTo>
                    <a:pt x="251459" y="7907"/>
                    <a:pt x="253737" y="7907"/>
                    <a:pt x="253737" y="2846"/>
                  </a:cubicBezTo>
                  <a:cubicBezTo>
                    <a:pt x="253737" y="63"/>
                    <a:pt x="251206" y="63"/>
                    <a:pt x="246905" y="63"/>
                  </a:cubicBezTo>
                  <a:lnTo>
                    <a:pt x="213502" y="63"/>
                  </a:lnTo>
                  <a:cubicBezTo>
                    <a:pt x="206922" y="63"/>
                    <a:pt x="206669" y="63"/>
                    <a:pt x="203633" y="4871"/>
                  </a:cubicBezTo>
                  <a:lnTo>
                    <a:pt x="111269" y="149110"/>
                  </a:lnTo>
                  <a:lnTo>
                    <a:pt x="91531" y="5883"/>
                  </a:lnTo>
                  <a:cubicBezTo>
                    <a:pt x="90772" y="63"/>
                    <a:pt x="90266" y="63"/>
                    <a:pt x="83687" y="63"/>
                  </a:cubicBezTo>
                  <a:lnTo>
                    <a:pt x="49019" y="63"/>
                  </a:lnTo>
                  <a:cubicBezTo>
                    <a:pt x="44211" y="63"/>
                    <a:pt x="41427" y="63"/>
                    <a:pt x="41427" y="4871"/>
                  </a:cubicBezTo>
                  <a:cubicBezTo>
                    <a:pt x="41427" y="7907"/>
                    <a:pt x="43705" y="7907"/>
                    <a:pt x="48766" y="7907"/>
                  </a:cubicBezTo>
                  <a:cubicBezTo>
                    <a:pt x="52055" y="7907"/>
                    <a:pt x="56610" y="8160"/>
                    <a:pt x="59647" y="8413"/>
                  </a:cubicBezTo>
                  <a:cubicBezTo>
                    <a:pt x="63696" y="8920"/>
                    <a:pt x="65214" y="9679"/>
                    <a:pt x="65214" y="12462"/>
                  </a:cubicBezTo>
                  <a:cubicBezTo>
                    <a:pt x="65214" y="13474"/>
                    <a:pt x="64961" y="14234"/>
                    <a:pt x="64202" y="17270"/>
                  </a:cubicBezTo>
                  <a:lnTo>
                    <a:pt x="32064" y="146073"/>
                  </a:lnTo>
                  <a:cubicBezTo>
                    <a:pt x="29534" y="156195"/>
                    <a:pt x="25232" y="164293"/>
                    <a:pt x="4735" y="165052"/>
                  </a:cubicBezTo>
                  <a:cubicBezTo>
                    <a:pt x="3469" y="165052"/>
                    <a:pt x="180" y="165305"/>
                    <a:pt x="180" y="169860"/>
                  </a:cubicBezTo>
                  <a:cubicBezTo>
                    <a:pt x="180" y="172137"/>
                    <a:pt x="1698" y="172897"/>
                    <a:pt x="3723" y="172897"/>
                  </a:cubicBezTo>
                  <a:cubicBezTo>
                    <a:pt x="11820" y="172897"/>
                    <a:pt x="20677" y="172137"/>
                    <a:pt x="29028" y="172137"/>
                  </a:cubicBezTo>
                  <a:cubicBezTo>
                    <a:pt x="37631" y="172137"/>
                    <a:pt x="46741" y="172897"/>
                    <a:pt x="55092" y="172897"/>
                  </a:cubicBezTo>
                  <a:cubicBezTo>
                    <a:pt x="56357" y="172897"/>
                    <a:pt x="59647" y="172897"/>
                    <a:pt x="59647" y="167836"/>
                  </a:cubicBezTo>
                  <a:cubicBezTo>
                    <a:pt x="59647" y="165052"/>
                    <a:pt x="56863" y="165052"/>
                    <a:pt x="55092" y="165052"/>
                  </a:cubicBezTo>
                  <a:cubicBezTo>
                    <a:pt x="40668" y="164799"/>
                    <a:pt x="37884" y="159738"/>
                    <a:pt x="37884" y="153918"/>
                  </a:cubicBezTo>
                  <a:cubicBezTo>
                    <a:pt x="37884" y="152146"/>
                    <a:pt x="38137" y="150881"/>
                    <a:pt x="38897" y="148098"/>
                  </a:cubicBezTo>
                  <a:lnTo>
                    <a:pt x="73312" y="10185"/>
                  </a:lnTo>
                  <a:lnTo>
                    <a:pt x="73565" y="10185"/>
                  </a:lnTo>
                  <a:lnTo>
                    <a:pt x="95327" y="167076"/>
                  </a:lnTo>
                  <a:cubicBezTo>
                    <a:pt x="95833" y="170113"/>
                    <a:pt x="96086" y="172897"/>
                    <a:pt x="99123" y="172897"/>
                  </a:cubicBezTo>
                  <a:cubicBezTo>
                    <a:pt x="101906" y="172897"/>
                    <a:pt x="103425" y="170113"/>
                    <a:pt x="104690" y="168342"/>
                  </a:cubicBezTo>
                  <a:lnTo>
                    <a:pt x="206922" y="8160"/>
                  </a:lnTo>
                  <a:lnTo>
                    <a:pt x="207176" y="8160"/>
                  </a:lnTo>
                  <a:lnTo>
                    <a:pt x="170989" y="153159"/>
                  </a:lnTo>
                  <a:cubicBezTo>
                    <a:pt x="168459" y="163028"/>
                    <a:pt x="167953" y="165052"/>
                    <a:pt x="147962" y="165052"/>
                  </a:cubicBezTo>
                  <a:cubicBezTo>
                    <a:pt x="143660" y="165052"/>
                    <a:pt x="140876" y="165052"/>
                    <a:pt x="140876" y="169860"/>
                  </a:cubicBezTo>
                  <a:cubicBezTo>
                    <a:pt x="140876" y="172897"/>
                    <a:pt x="143913" y="172897"/>
                    <a:pt x="144672" y="172897"/>
                  </a:cubicBezTo>
                  <a:cubicBezTo>
                    <a:pt x="151757" y="172897"/>
                    <a:pt x="168965" y="172137"/>
                    <a:pt x="176050" y="172137"/>
                  </a:cubicBezTo>
                  <a:cubicBezTo>
                    <a:pt x="186425" y="172137"/>
                    <a:pt x="197307" y="172897"/>
                    <a:pt x="207682" y="172897"/>
                  </a:cubicBezTo>
                  <a:cubicBezTo>
                    <a:pt x="209200" y="172897"/>
                    <a:pt x="212490" y="172897"/>
                    <a:pt x="212490" y="167836"/>
                  </a:cubicBezTo>
                  <a:cubicBezTo>
                    <a:pt x="212490" y="165052"/>
                    <a:pt x="210212" y="165052"/>
                    <a:pt x="205404" y="165052"/>
                  </a:cubicBezTo>
                  <a:cubicBezTo>
                    <a:pt x="196041" y="165052"/>
                    <a:pt x="188956" y="165052"/>
                    <a:pt x="188956" y="160497"/>
                  </a:cubicBezTo>
                  <a:cubicBezTo>
                    <a:pt x="188956" y="159485"/>
                    <a:pt x="188956" y="158979"/>
                    <a:pt x="190221" y="154424"/>
                  </a:cubicBezTo>
                  <a:lnTo>
                    <a:pt x="223877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E512B348-5A8F-11CA-B42F-8A7514F71A7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582253" y="6511185"/>
              <a:ext cx="58707" cy="253051"/>
            </a:xfrm>
            <a:custGeom>
              <a:avLst/>
              <a:gdLst>
                <a:gd name="connsiteX0" fmla="*/ 58898 w 58707"/>
                <a:gd name="connsiteY0" fmla="*/ 126588 h 253051"/>
                <a:gd name="connsiteX1" fmla="*/ 42197 w 58707"/>
                <a:gd name="connsiteY1" fmla="*/ 47636 h 253051"/>
                <a:gd name="connsiteX2" fmla="*/ 2721 w 58707"/>
                <a:gd name="connsiteY2" fmla="*/ 63 h 253051"/>
                <a:gd name="connsiteX3" fmla="*/ 191 w 58707"/>
                <a:gd name="connsiteY3" fmla="*/ 2593 h 253051"/>
                <a:gd name="connsiteX4" fmla="*/ 4999 w 58707"/>
                <a:gd name="connsiteY4" fmla="*/ 8413 h 253051"/>
                <a:gd name="connsiteX5" fmla="*/ 44221 w 58707"/>
                <a:gd name="connsiteY5" fmla="*/ 126588 h 253051"/>
                <a:gd name="connsiteX6" fmla="*/ 3480 w 58707"/>
                <a:gd name="connsiteY6" fmla="*/ 246281 h 253051"/>
                <a:gd name="connsiteX7" fmla="*/ 191 w 58707"/>
                <a:gd name="connsiteY7" fmla="*/ 250583 h 253051"/>
                <a:gd name="connsiteX8" fmla="*/ 2721 w 58707"/>
                <a:gd name="connsiteY8" fmla="*/ 253114 h 253051"/>
                <a:gd name="connsiteX9" fmla="*/ 42956 w 58707"/>
                <a:gd name="connsiteY9" fmla="*/ 203769 h 253051"/>
                <a:gd name="connsiteX10" fmla="*/ 58898 w 58707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898" y="126588"/>
                  </a:moveTo>
                  <a:cubicBezTo>
                    <a:pt x="58898" y="106850"/>
                    <a:pt x="56115" y="76231"/>
                    <a:pt x="42197" y="47636"/>
                  </a:cubicBezTo>
                  <a:cubicBezTo>
                    <a:pt x="27014" y="16511"/>
                    <a:pt x="5252" y="63"/>
                    <a:pt x="2721" y="63"/>
                  </a:cubicBezTo>
                  <a:cubicBezTo>
                    <a:pt x="1203" y="63"/>
                    <a:pt x="191" y="1075"/>
                    <a:pt x="191" y="2593"/>
                  </a:cubicBezTo>
                  <a:cubicBezTo>
                    <a:pt x="191" y="3352"/>
                    <a:pt x="191" y="3859"/>
                    <a:pt x="4999" y="8413"/>
                  </a:cubicBezTo>
                  <a:cubicBezTo>
                    <a:pt x="29798" y="33466"/>
                    <a:pt x="44221" y="73701"/>
                    <a:pt x="44221" y="126588"/>
                  </a:cubicBezTo>
                  <a:cubicBezTo>
                    <a:pt x="44221" y="169860"/>
                    <a:pt x="34859" y="214397"/>
                    <a:pt x="3480" y="246281"/>
                  </a:cubicBezTo>
                  <a:cubicBezTo>
                    <a:pt x="191" y="249318"/>
                    <a:pt x="191" y="249824"/>
                    <a:pt x="191" y="250583"/>
                  </a:cubicBezTo>
                  <a:cubicBezTo>
                    <a:pt x="191" y="252102"/>
                    <a:pt x="1203" y="253114"/>
                    <a:pt x="2721" y="253114"/>
                  </a:cubicBezTo>
                  <a:cubicBezTo>
                    <a:pt x="5252" y="253114"/>
                    <a:pt x="28026" y="235906"/>
                    <a:pt x="42956" y="203769"/>
                  </a:cubicBezTo>
                  <a:cubicBezTo>
                    <a:pt x="55862" y="175933"/>
                    <a:pt x="58898" y="147845"/>
                    <a:pt x="58898" y="126588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6992C6B-14EA-864E-1DFD-469C04206623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679524" y="6615998"/>
              <a:ext cx="87150" cy="124703"/>
            </a:xfrm>
            <a:custGeom>
              <a:avLst/>
              <a:gdLst>
                <a:gd name="connsiteX0" fmla="*/ 42353 w 87150"/>
                <a:gd name="connsiteY0" fmla="*/ 5378 h 124703"/>
                <a:gd name="connsiteX1" fmla="*/ 43061 w 87150"/>
                <a:gd name="connsiteY1" fmla="*/ 2544 h 124703"/>
                <a:gd name="connsiteX2" fmla="*/ 40227 w 87150"/>
                <a:gd name="connsiteY2" fmla="*/ 64 h 124703"/>
                <a:gd name="connsiteX3" fmla="*/ 17554 w 87150"/>
                <a:gd name="connsiteY3" fmla="*/ 1836 h 124703"/>
                <a:gd name="connsiteX4" fmla="*/ 13657 w 87150"/>
                <a:gd name="connsiteY4" fmla="*/ 5910 h 124703"/>
                <a:gd name="connsiteX5" fmla="*/ 18262 w 87150"/>
                <a:gd name="connsiteY5" fmla="*/ 8390 h 124703"/>
                <a:gd name="connsiteX6" fmla="*/ 26765 w 87150"/>
                <a:gd name="connsiteY6" fmla="*/ 11047 h 124703"/>
                <a:gd name="connsiteX7" fmla="*/ 26056 w 87150"/>
                <a:gd name="connsiteY7" fmla="*/ 14944 h 124703"/>
                <a:gd name="connsiteX8" fmla="*/ 1080 w 87150"/>
                <a:gd name="connsiteY8" fmla="*/ 115203 h 124703"/>
                <a:gd name="connsiteX9" fmla="*/ 194 w 87150"/>
                <a:gd name="connsiteY9" fmla="*/ 119099 h 124703"/>
                <a:gd name="connsiteX10" fmla="*/ 6217 w 87150"/>
                <a:gd name="connsiteY10" fmla="*/ 124768 h 124703"/>
                <a:gd name="connsiteX11" fmla="*/ 14365 w 87150"/>
                <a:gd name="connsiteY11" fmla="*/ 117328 h 124703"/>
                <a:gd name="connsiteX12" fmla="*/ 23045 w 87150"/>
                <a:gd name="connsiteY12" fmla="*/ 82964 h 124703"/>
                <a:gd name="connsiteX13" fmla="*/ 45718 w 87150"/>
                <a:gd name="connsiteY13" fmla="*/ 97489 h 124703"/>
                <a:gd name="connsiteX14" fmla="*/ 45364 w 87150"/>
                <a:gd name="connsiteY14" fmla="*/ 101032 h 124703"/>
                <a:gd name="connsiteX15" fmla="*/ 44655 w 87150"/>
                <a:gd name="connsiteY15" fmla="*/ 106523 h 124703"/>
                <a:gd name="connsiteX16" fmla="*/ 63432 w 87150"/>
                <a:gd name="connsiteY16" fmla="*/ 124768 h 124703"/>
                <a:gd name="connsiteX17" fmla="*/ 85928 w 87150"/>
                <a:gd name="connsiteY17" fmla="*/ 97666 h 124703"/>
                <a:gd name="connsiteX18" fmla="*/ 83094 w 87150"/>
                <a:gd name="connsiteY18" fmla="*/ 95363 h 124703"/>
                <a:gd name="connsiteX19" fmla="*/ 79551 w 87150"/>
                <a:gd name="connsiteY19" fmla="*/ 99615 h 124703"/>
                <a:gd name="connsiteX20" fmla="*/ 63963 w 87150"/>
                <a:gd name="connsiteY20" fmla="*/ 119808 h 124703"/>
                <a:gd name="connsiteX21" fmla="*/ 57764 w 87150"/>
                <a:gd name="connsiteY21" fmla="*/ 110597 h 124703"/>
                <a:gd name="connsiteX22" fmla="*/ 58826 w 87150"/>
                <a:gd name="connsiteY22" fmla="*/ 102626 h 124703"/>
                <a:gd name="connsiteX23" fmla="*/ 59712 w 87150"/>
                <a:gd name="connsiteY23" fmla="*/ 97135 h 124703"/>
                <a:gd name="connsiteX24" fmla="*/ 31016 w 87150"/>
                <a:gd name="connsiteY24" fmla="*/ 78358 h 124703"/>
                <a:gd name="connsiteX25" fmla="*/ 45718 w 87150"/>
                <a:gd name="connsiteY25" fmla="*/ 66667 h 124703"/>
                <a:gd name="connsiteX26" fmla="*/ 73529 w 87150"/>
                <a:gd name="connsiteY26" fmla="*/ 49839 h 124703"/>
                <a:gd name="connsiteX27" fmla="*/ 79374 w 87150"/>
                <a:gd name="connsiteY27" fmla="*/ 52142 h 124703"/>
                <a:gd name="connsiteX28" fmla="*/ 70163 w 87150"/>
                <a:gd name="connsiteY28" fmla="*/ 62062 h 124703"/>
                <a:gd name="connsiteX29" fmla="*/ 77248 w 87150"/>
                <a:gd name="connsiteY29" fmla="*/ 68616 h 124703"/>
                <a:gd name="connsiteX30" fmla="*/ 87345 w 87150"/>
                <a:gd name="connsiteY30" fmla="*/ 57279 h 124703"/>
                <a:gd name="connsiteX31" fmla="*/ 73706 w 87150"/>
                <a:gd name="connsiteY31" fmla="*/ 44880 h 124703"/>
                <a:gd name="connsiteX32" fmla="*/ 45364 w 87150"/>
                <a:gd name="connsiteY32" fmla="*/ 60468 h 124703"/>
                <a:gd name="connsiteX33" fmla="*/ 24816 w 87150"/>
                <a:gd name="connsiteY33" fmla="*/ 76055 h 124703"/>
                <a:gd name="connsiteX34" fmla="*/ 42353 w 87150"/>
                <a:gd name="connsiteY34" fmla="*/ 5378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150" h="124703">
                  <a:moveTo>
                    <a:pt x="42353" y="5378"/>
                  </a:moveTo>
                  <a:cubicBezTo>
                    <a:pt x="42530" y="5024"/>
                    <a:pt x="43061" y="2721"/>
                    <a:pt x="43061" y="2544"/>
                  </a:cubicBezTo>
                  <a:cubicBezTo>
                    <a:pt x="43061" y="1658"/>
                    <a:pt x="42353" y="64"/>
                    <a:pt x="40227" y="64"/>
                  </a:cubicBezTo>
                  <a:cubicBezTo>
                    <a:pt x="36684" y="64"/>
                    <a:pt x="21982" y="1481"/>
                    <a:pt x="17554" y="1836"/>
                  </a:cubicBezTo>
                  <a:cubicBezTo>
                    <a:pt x="16137" y="2013"/>
                    <a:pt x="13657" y="2190"/>
                    <a:pt x="13657" y="5910"/>
                  </a:cubicBezTo>
                  <a:cubicBezTo>
                    <a:pt x="13657" y="8390"/>
                    <a:pt x="16137" y="8390"/>
                    <a:pt x="18262" y="8390"/>
                  </a:cubicBezTo>
                  <a:cubicBezTo>
                    <a:pt x="26765" y="8390"/>
                    <a:pt x="26765" y="9630"/>
                    <a:pt x="26765" y="11047"/>
                  </a:cubicBezTo>
                  <a:cubicBezTo>
                    <a:pt x="26765" y="12287"/>
                    <a:pt x="26410" y="13349"/>
                    <a:pt x="26056" y="14944"/>
                  </a:cubicBezTo>
                  <a:lnTo>
                    <a:pt x="1080" y="115203"/>
                  </a:lnTo>
                  <a:cubicBezTo>
                    <a:pt x="194" y="118391"/>
                    <a:pt x="194" y="118745"/>
                    <a:pt x="194" y="119099"/>
                  </a:cubicBezTo>
                  <a:cubicBezTo>
                    <a:pt x="194" y="121757"/>
                    <a:pt x="2320" y="124768"/>
                    <a:pt x="6217" y="124768"/>
                  </a:cubicBezTo>
                  <a:cubicBezTo>
                    <a:pt x="11000" y="124768"/>
                    <a:pt x="13302" y="121225"/>
                    <a:pt x="14365" y="117328"/>
                  </a:cubicBezTo>
                  <a:cubicBezTo>
                    <a:pt x="14720" y="116620"/>
                    <a:pt x="22336" y="85444"/>
                    <a:pt x="23045" y="82964"/>
                  </a:cubicBezTo>
                  <a:cubicBezTo>
                    <a:pt x="35622" y="84204"/>
                    <a:pt x="45718" y="88278"/>
                    <a:pt x="45718" y="97489"/>
                  </a:cubicBezTo>
                  <a:cubicBezTo>
                    <a:pt x="45718" y="98375"/>
                    <a:pt x="45718" y="99260"/>
                    <a:pt x="45364" y="101032"/>
                  </a:cubicBezTo>
                  <a:cubicBezTo>
                    <a:pt x="44655" y="103689"/>
                    <a:pt x="44655" y="104574"/>
                    <a:pt x="44655" y="106523"/>
                  </a:cubicBezTo>
                  <a:cubicBezTo>
                    <a:pt x="44655" y="119099"/>
                    <a:pt x="54929" y="124768"/>
                    <a:pt x="63432" y="124768"/>
                  </a:cubicBezTo>
                  <a:cubicBezTo>
                    <a:pt x="80614" y="124768"/>
                    <a:pt x="85928" y="97843"/>
                    <a:pt x="85928" y="97666"/>
                  </a:cubicBezTo>
                  <a:cubicBezTo>
                    <a:pt x="85928" y="95363"/>
                    <a:pt x="83625" y="95363"/>
                    <a:pt x="83094" y="95363"/>
                  </a:cubicBezTo>
                  <a:cubicBezTo>
                    <a:pt x="80614" y="95363"/>
                    <a:pt x="80437" y="96249"/>
                    <a:pt x="79551" y="99615"/>
                  </a:cubicBezTo>
                  <a:cubicBezTo>
                    <a:pt x="77426" y="107231"/>
                    <a:pt x="72643" y="119808"/>
                    <a:pt x="63963" y="119808"/>
                  </a:cubicBezTo>
                  <a:cubicBezTo>
                    <a:pt x="59181" y="119808"/>
                    <a:pt x="57764" y="115380"/>
                    <a:pt x="57764" y="110597"/>
                  </a:cubicBezTo>
                  <a:cubicBezTo>
                    <a:pt x="57764" y="107586"/>
                    <a:pt x="57764" y="107231"/>
                    <a:pt x="58826" y="102626"/>
                  </a:cubicBezTo>
                  <a:cubicBezTo>
                    <a:pt x="59003" y="102094"/>
                    <a:pt x="59712" y="99083"/>
                    <a:pt x="59712" y="97135"/>
                  </a:cubicBezTo>
                  <a:cubicBezTo>
                    <a:pt x="59712" y="81370"/>
                    <a:pt x="38456" y="78890"/>
                    <a:pt x="31016" y="78358"/>
                  </a:cubicBezTo>
                  <a:cubicBezTo>
                    <a:pt x="36153" y="75170"/>
                    <a:pt x="42707" y="69324"/>
                    <a:pt x="45718" y="66667"/>
                  </a:cubicBezTo>
                  <a:cubicBezTo>
                    <a:pt x="54752" y="58165"/>
                    <a:pt x="63609" y="49839"/>
                    <a:pt x="73529" y="49839"/>
                  </a:cubicBezTo>
                  <a:cubicBezTo>
                    <a:pt x="75654" y="49839"/>
                    <a:pt x="77957" y="50371"/>
                    <a:pt x="79374" y="52142"/>
                  </a:cubicBezTo>
                  <a:cubicBezTo>
                    <a:pt x="71757" y="53382"/>
                    <a:pt x="70163" y="59405"/>
                    <a:pt x="70163" y="62062"/>
                  </a:cubicBezTo>
                  <a:cubicBezTo>
                    <a:pt x="70163" y="65959"/>
                    <a:pt x="73174" y="68616"/>
                    <a:pt x="77248" y="68616"/>
                  </a:cubicBezTo>
                  <a:cubicBezTo>
                    <a:pt x="82031" y="68616"/>
                    <a:pt x="87345" y="64719"/>
                    <a:pt x="87345" y="57279"/>
                  </a:cubicBezTo>
                  <a:cubicBezTo>
                    <a:pt x="87345" y="51434"/>
                    <a:pt x="83094" y="44880"/>
                    <a:pt x="73706" y="44880"/>
                  </a:cubicBezTo>
                  <a:cubicBezTo>
                    <a:pt x="63609" y="44880"/>
                    <a:pt x="54398" y="52142"/>
                    <a:pt x="45364" y="60468"/>
                  </a:cubicBezTo>
                  <a:cubicBezTo>
                    <a:pt x="37924" y="67553"/>
                    <a:pt x="32079" y="73044"/>
                    <a:pt x="24816" y="76055"/>
                  </a:cubicBezTo>
                  <a:lnTo>
                    <a:pt x="42353" y="537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1BB59D41-6D36-1E96-3D40-701ACBE644B5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786417" y="6621489"/>
              <a:ext cx="53672" cy="119212"/>
            </a:xfrm>
            <a:custGeom>
              <a:avLst/>
              <a:gdLst>
                <a:gd name="connsiteX0" fmla="*/ 49265 w 53672"/>
                <a:gd name="connsiteY0" fmla="*/ 6795 h 119212"/>
                <a:gd name="connsiteX1" fmla="*/ 42180 w 53672"/>
                <a:gd name="connsiteY1" fmla="*/ 64 h 119212"/>
                <a:gd name="connsiteX2" fmla="*/ 32260 w 53672"/>
                <a:gd name="connsiteY2" fmla="*/ 9807 h 119212"/>
                <a:gd name="connsiteX3" fmla="*/ 39346 w 53672"/>
                <a:gd name="connsiteY3" fmla="*/ 16538 h 119212"/>
                <a:gd name="connsiteX4" fmla="*/ 49265 w 53672"/>
                <a:gd name="connsiteY4" fmla="*/ 6795 h 119212"/>
                <a:gd name="connsiteX5" fmla="*/ 13130 w 53672"/>
                <a:gd name="connsiteY5" fmla="*/ 96780 h 119212"/>
                <a:gd name="connsiteX6" fmla="*/ 11536 w 53672"/>
                <a:gd name="connsiteY6" fmla="*/ 104220 h 119212"/>
                <a:gd name="connsiteX7" fmla="*/ 28363 w 53672"/>
                <a:gd name="connsiteY7" fmla="*/ 119277 h 119212"/>
                <a:gd name="connsiteX8" fmla="*/ 53871 w 53672"/>
                <a:gd name="connsiteY8" fmla="*/ 92175 h 119212"/>
                <a:gd name="connsiteX9" fmla="*/ 51037 w 53672"/>
                <a:gd name="connsiteY9" fmla="*/ 89872 h 119212"/>
                <a:gd name="connsiteX10" fmla="*/ 47671 w 53672"/>
                <a:gd name="connsiteY10" fmla="*/ 92883 h 119212"/>
                <a:gd name="connsiteX11" fmla="*/ 28895 w 53672"/>
                <a:gd name="connsiteY11" fmla="*/ 114317 h 119212"/>
                <a:gd name="connsiteX12" fmla="*/ 24466 w 53672"/>
                <a:gd name="connsiteY12" fmla="*/ 108117 h 119212"/>
                <a:gd name="connsiteX13" fmla="*/ 27301 w 53672"/>
                <a:gd name="connsiteY13" fmla="*/ 96780 h 119212"/>
                <a:gd name="connsiteX14" fmla="*/ 32969 w 53672"/>
                <a:gd name="connsiteY14" fmla="*/ 82610 h 119212"/>
                <a:gd name="connsiteX15" fmla="*/ 41649 w 53672"/>
                <a:gd name="connsiteY15" fmla="*/ 60113 h 119212"/>
                <a:gd name="connsiteX16" fmla="*/ 42711 w 53672"/>
                <a:gd name="connsiteY16" fmla="*/ 54445 h 119212"/>
                <a:gd name="connsiteX17" fmla="*/ 25884 w 53672"/>
                <a:gd name="connsiteY17" fmla="*/ 39388 h 119212"/>
                <a:gd name="connsiteX18" fmla="*/ 199 w 53672"/>
                <a:gd name="connsiteY18" fmla="*/ 66490 h 119212"/>
                <a:gd name="connsiteX19" fmla="*/ 3210 w 53672"/>
                <a:gd name="connsiteY19" fmla="*/ 68793 h 119212"/>
                <a:gd name="connsiteX20" fmla="*/ 6399 w 53672"/>
                <a:gd name="connsiteY20" fmla="*/ 65959 h 119212"/>
                <a:gd name="connsiteX21" fmla="*/ 25352 w 53672"/>
                <a:gd name="connsiteY21" fmla="*/ 44348 h 119212"/>
                <a:gd name="connsiteX22" fmla="*/ 29780 w 53672"/>
                <a:gd name="connsiteY22" fmla="*/ 50548 h 119212"/>
                <a:gd name="connsiteX23" fmla="*/ 24289 w 53672"/>
                <a:gd name="connsiteY23" fmla="*/ 68262 h 119212"/>
                <a:gd name="connsiteX24" fmla="*/ 13130 w 53672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265" y="6795"/>
                  </a:moveTo>
                  <a:cubicBezTo>
                    <a:pt x="49265" y="3961"/>
                    <a:pt x="47140" y="64"/>
                    <a:pt x="42180" y="64"/>
                  </a:cubicBezTo>
                  <a:cubicBezTo>
                    <a:pt x="37397" y="64"/>
                    <a:pt x="32260" y="4670"/>
                    <a:pt x="32260" y="9807"/>
                  </a:cubicBezTo>
                  <a:cubicBezTo>
                    <a:pt x="32260" y="12818"/>
                    <a:pt x="34563" y="16538"/>
                    <a:pt x="39346" y="16538"/>
                  </a:cubicBezTo>
                  <a:cubicBezTo>
                    <a:pt x="44483" y="16538"/>
                    <a:pt x="49265" y="11578"/>
                    <a:pt x="49265" y="6795"/>
                  </a:cubicBezTo>
                  <a:close/>
                  <a:moveTo>
                    <a:pt x="13130" y="96780"/>
                  </a:moveTo>
                  <a:cubicBezTo>
                    <a:pt x="12421" y="99083"/>
                    <a:pt x="11536" y="101209"/>
                    <a:pt x="11536" y="104220"/>
                  </a:cubicBezTo>
                  <a:cubicBezTo>
                    <a:pt x="11536" y="112545"/>
                    <a:pt x="18621" y="119277"/>
                    <a:pt x="28363" y="119277"/>
                  </a:cubicBezTo>
                  <a:cubicBezTo>
                    <a:pt x="46077" y="119277"/>
                    <a:pt x="53871" y="94832"/>
                    <a:pt x="53871" y="92175"/>
                  </a:cubicBezTo>
                  <a:cubicBezTo>
                    <a:pt x="53871" y="89872"/>
                    <a:pt x="51568" y="89872"/>
                    <a:pt x="51037" y="89872"/>
                  </a:cubicBezTo>
                  <a:cubicBezTo>
                    <a:pt x="48557" y="89872"/>
                    <a:pt x="48380" y="90935"/>
                    <a:pt x="47671" y="92883"/>
                  </a:cubicBezTo>
                  <a:cubicBezTo>
                    <a:pt x="43597" y="107054"/>
                    <a:pt x="35803" y="114317"/>
                    <a:pt x="28895" y="114317"/>
                  </a:cubicBezTo>
                  <a:cubicBezTo>
                    <a:pt x="25352" y="114317"/>
                    <a:pt x="24466" y="112014"/>
                    <a:pt x="24466" y="108117"/>
                  </a:cubicBezTo>
                  <a:cubicBezTo>
                    <a:pt x="24466" y="104043"/>
                    <a:pt x="25706" y="100677"/>
                    <a:pt x="27301" y="96780"/>
                  </a:cubicBezTo>
                  <a:cubicBezTo>
                    <a:pt x="29072" y="91998"/>
                    <a:pt x="31020" y="87215"/>
                    <a:pt x="32969" y="82610"/>
                  </a:cubicBezTo>
                  <a:cubicBezTo>
                    <a:pt x="34563" y="78358"/>
                    <a:pt x="40940" y="62239"/>
                    <a:pt x="41649" y="60113"/>
                  </a:cubicBezTo>
                  <a:cubicBezTo>
                    <a:pt x="42180" y="58342"/>
                    <a:pt x="42711" y="56216"/>
                    <a:pt x="42711" y="54445"/>
                  </a:cubicBezTo>
                  <a:cubicBezTo>
                    <a:pt x="42711" y="46120"/>
                    <a:pt x="35626" y="39388"/>
                    <a:pt x="25884" y="39388"/>
                  </a:cubicBezTo>
                  <a:cubicBezTo>
                    <a:pt x="8347" y="39388"/>
                    <a:pt x="199" y="63479"/>
                    <a:pt x="199" y="66490"/>
                  </a:cubicBezTo>
                  <a:cubicBezTo>
                    <a:pt x="199" y="68793"/>
                    <a:pt x="2679" y="68793"/>
                    <a:pt x="3210" y="68793"/>
                  </a:cubicBezTo>
                  <a:cubicBezTo>
                    <a:pt x="5690" y="68793"/>
                    <a:pt x="5867" y="67907"/>
                    <a:pt x="6399" y="65959"/>
                  </a:cubicBezTo>
                  <a:cubicBezTo>
                    <a:pt x="11004" y="50725"/>
                    <a:pt x="18798" y="44348"/>
                    <a:pt x="25352" y="44348"/>
                  </a:cubicBezTo>
                  <a:cubicBezTo>
                    <a:pt x="28186" y="44348"/>
                    <a:pt x="29780" y="45765"/>
                    <a:pt x="29780" y="50548"/>
                  </a:cubicBezTo>
                  <a:cubicBezTo>
                    <a:pt x="29780" y="54622"/>
                    <a:pt x="28718" y="57279"/>
                    <a:pt x="24289" y="68262"/>
                  </a:cubicBezTo>
                  <a:lnTo>
                    <a:pt x="13130" y="96780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AE7F3100-A76C-CDCC-095C-DD3F8DF03D9F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872967" y="6528139"/>
              <a:ext cx="253557" cy="172833"/>
            </a:xfrm>
            <a:custGeom>
              <a:avLst/>
              <a:gdLst>
                <a:gd name="connsiteX0" fmla="*/ 223899 w 253557"/>
                <a:gd name="connsiteY0" fmla="*/ 19548 h 172833"/>
                <a:gd name="connsiteX1" fmla="*/ 245662 w 253557"/>
                <a:gd name="connsiteY1" fmla="*/ 7907 h 172833"/>
                <a:gd name="connsiteX2" fmla="*/ 253759 w 253557"/>
                <a:gd name="connsiteY2" fmla="*/ 2846 h 172833"/>
                <a:gd name="connsiteX3" fmla="*/ 246927 w 253557"/>
                <a:gd name="connsiteY3" fmla="*/ 63 h 172833"/>
                <a:gd name="connsiteX4" fmla="*/ 213524 w 253557"/>
                <a:gd name="connsiteY4" fmla="*/ 63 h 172833"/>
                <a:gd name="connsiteX5" fmla="*/ 203655 w 253557"/>
                <a:gd name="connsiteY5" fmla="*/ 4871 h 172833"/>
                <a:gd name="connsiteX6" fmla="*/ 111292 w 253557"/>
                <a:gd name="connsiteY6" fmla="*/ 149110 h 172833"/>
                <a:gd name="connsiteX7" fmla="*/ 91554 w 253557"/>
                <a:gd name="connsiteY7" fmla="*/ 5883 h 172833"/>
                <a:gd name="connsiteX8" fmla="*/ 83709 w 253557"/>
                <a:gd name="connsiteY8" fmla="*/ 63 h 172833"/>
                <a:gd name="connsiteX9" fmla="*/ 49041 w 253557"/>
                <a:gd name="connsiteY9" fmla="*/ 63 h 172833"/>
                <a:gd name="connsiteX10" fmla="*/ 41449 w 253557"/>
                <a:gd name="connsiteY10" fmla="*/ 4871 h 172833"/>
                <a:gd name="connsiteX11" fmla="*/ 48788 w 253557"/>
                <a:gd name="connsiteY11" fmla="*/ 7907 h 172833"/>
                <a:gd name="connsiteX12" fmla="*/ 59669 w 253557"/>
                <a:gd name="connsiteY12" fmla="*/ 8413 h 172833"/>
                <a:gd name="connsiteX13" fmla="*/ 65236 w 253557"/>
                <a:gd name="connsiteY13" fmla="*/ 12462 h 172833"/>
                <a:gd name="connsiteX14" fmla="*/ 64224 w 253557"/>
                <a:gd name="connsiteY14" fmla="*/ 17270 h 172833"/>
                <a:gd name="connsiteX15" fmla="*/ 32087 w 253557"/>
                <a:gd name="connsiteY15" fmla="*/ 146073 h 172833"/>
                <a:gd name="connsiteX16" fmla="*/ 4757 w 253557"/>
                <a:gd name="connsiteY16" fmla="*/ 165052 h 172833"/>
                <a:gd name="connsiteX17" fmla="*/ 202 w 253557"/>
                <a:gd name="connsiteY17" fmla="*/ 169860 h 172833"/>
                <a:gd name="connsiteX18" fmla="*/ 3745 w 253557"/>
                <a:gd name="connsiteY18" fmla="*/ 172897 h 172833"/>
                <a:gd name="connsiteX19" fmla="*/ 29050 w 253557"/>
                <a:gd name="connsiteY19" fmla="*/ 172137 h 172833"/>
                <a:gd name="connsiteX20" fmla="*/ 55114 w 253557"/>
                <a:gd name="connsiteY20" fmla="*/ 172897 h 172833"/>
                <a:gd name="connsiteX21" fmla="*/ 59669 w 253557"/>
                <a:gd name="connsiteY21" fmla="*/ 167836 h 172833"/>
                <a:gd name="connsiteX22" fmla="*/ 55114 w 253557"/>
                <a:gd name="connsiteY22" fmla="*/ 165052 h 172833"/>
                <a:gd name="connsiteX23" fmla="*/ 37907 w 253557"/>
                <a:gd name="connsiteY23" fmla="*/ 153918 h 172833"/>
                <a:gd name="connsiteX24" fmla="*/ 38919 w 253557"/>
                <a:gd name="connsiteY24" fmla="*/ 148098 h 172833"/>
                <a:gd name="connsiteX25" fmla="*/ 73334 w 253557"/>
                <a:gd name="connsiteY25" fmla="*/ 10185 h 172833"/>
                <a:gd name="connsiteX26" fmla="*/ 73587 w 253557"/>
                <a:gd name="connsiteY26" fmla="*/ 10185 h 172833"/>
                <a:gd name="connsiteX27" fmla="*/ 95349 w 253557"/>
                <a:gd name="connsiteY27" fmla="*/ 167076 h 172833"/>
                <a:gd name="connsiteX28" fmla="*/ 99145 w 253557"/>
                <a:gd name="connsiteY28" fmla="*/ 172897 h 172833"/>
                <a:gd name="connsiteX29" fmla="*/ 104712 w 253557"/>
                <a:gd name="connsiteY29" fmla="*/ 168342 h 172833"/>
                <a:gd name="connsiteX30" fmla="*/ 206945 w 253557"/>
                <a:gd name="connsiteY30" fmla="*/ 8160 h 172833"/>
                <a:gd name="connsiteX31" fmla="*/ 207198 w 253557"/>
                <a:gd name="connsiteY31" fmla="*/ 8160 h 172833"/>
                <a:gd name="connsiteX32" fmla="*/ 171012 w 253557"/>
                <a:gd name="connsiteY32" fmla="*/ 153159 h 172833"/>
                <a:gd name="connsiteX33" fmla="*/ 147984 w 253557"/>
                <a:gd name="connsiteY33" fmla="*/ 165052 h 172833"/>
                <a:gd name="connsiteX34" fmla="*/ 140899 w 253557"/>
                <a:gd name="connsiteY34" fmla="*/ 169860 h 172833"/>
                <a:gd name="connsiteX35" fmla="*/ 144694 w 253557"/>
                <a:gd name="connsiteY35" fmla="*/ 172897 h 172833"/>
                <a:gd name="connsiteX36" fmla="*/ 176073 w 253557"/>
                <a:gd name="connsiteY36" fmla="*/ 172137 h 172833"/>
                <a:gd name="connsiteX37" fmla="*/ 207704 w 253557"/>
                <a:gd name="connsiteY37" fmla="*/ 172897 h 172833"/>
                <a:gd name="connsiteX38" fmla="*/ 212512 w 253557"/>
                <a:gd name="connsiteY38" fmla="*/ 167836 h 172833"/>
                <a:gd name="connsiteX39" fmla="*/ 205427 w 253557"/>
                <a:gd name="connsiteY39" fmla="*/ 165052 h 172833"/>
                <a:gd name="connsiteX40" fmla="*/ 188978 w 253557"/>
                <a:gd name="connsiteY40" fmla="*/ 160497 h 172833"/>
                <a:gd name="connsiteX41" fmla="*/ 190243 w 253557"/>
                <a:gd name="connsiteY41" fmla="*/ 154424 h 172833"/>
                <a:gd name="connsiteX42" fmla="*/ 223899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899" y="19548"/>
                  </a:moveTo>
                  <a:cubicBezTo>
                    <a:pt x="226177" y="10438"/>
                    <a:pt x="226683" y="7907"/>
                    <a:pt x="245662" y="7907"/>
                  </a:cubicBezTo>
                  <a:cubicBezTo>
                    <a:pt x="251482" y="7907"/>
                    <a:pt x="253759" y="7907"/>
                    <a:pt x="253759" y="2846"/>
                  </a:cubicBezTo>
                  <a:cubicBezTo>
                    <a:pt x="253759" y="63"/>
                    <a:pt x="251229" y="63"/>
                    <a:pt x="246927" y="63"/>
                  </a:cubicBezTo>
                  <a:lnTo>
                    <a:pt x="213524" y="63"/>
                  </a:lnTo>
                  <a:cubicBezTo>
                    <a:pt x="206945" y="63"/>
                    <a:pt x="206692" y="63"/>
                    <a:pt x="203655" y="4871"/>
                  </a:cubicBezTo>
                  <a:lnTo>
                    <a:pt x="111292" y="149110"/>
                  </a:lnTo>
                  <a:lnTo>
                    <a:pt x="91554" y="5883"/>
                  </a:lnTo>
                  <a:cubicBezTo>
                    <a:pt x="90794" y="63"/>
                    <a:pt x="90288" y="63"/>
                    <a:pt x="83709" y="63"/>
                  </a:cubicBezTo>
                  <a:lnTo>
                    <a:pt x="49041" y="63"/>
                  </a:lnTo>
                  <a:cubicBezTo>
                    <a:pt x="44233" y="63"/>
                    <a:pt x="41449" y="63"/>
                    <a:pt x="41449" y="4871"/>
                  </a:cubicBezTo>
                  <a:cubicBezTo>
                    <a:pt x="41449" y="7907"/>
                    <a:pt x="43727" y="7907"/>
                    <a:pt x="48788" y="7907"/>
                  </a:cubicBezTo>
                  <a:cubicBezTo>
                    <a:pt x="52078" y="7907"/>
                    <a:pt x="56633" y="8160"/>
                    <a:pt x="59669" y="8413"/>
                  </a:cubicBezTo>
                  <a:cubicBezTo>
                    <a:pt x="63718" y="8920"/>
                    <a:pt x="65236" y="9679"/>
                    <a:pt x="65236" y="12462"/>
                  </a:cubicBezTo>
                  <a:cubicBezTo>
                    <a:pt x="65236" y="13474"/>
                    <a:pt x="64983" y="14234"/>
                    <a:pt x="64224" y="17270"/>
                  </a:cubicBezTo>
                  <a:lnTo>
                    <a:pt x="32087" y="146073"/>
                  </a:lnTo>
                  <a:cubicBezTo>
                    <a:pt x="29556" y="156195"/>
                    <a:pt x="25254" y="164293"/>
                    <a:pt x="4757" y="165052"/>
                  </a:cubicBezTo>
                  <a:cubicBezTo>
                    <a:pt x="3492" y="165052"/>
                    <a:pt x="202" y="165305"/>
                    <a:pt x="202" y="169860"/>
                  </a:cubicBezTo>
                  <a:cubicBezTo>
                    <a:pt x="202" y="172137"/>
                    <a:pt x="1720" y="172897"/>
                    <a:pt x="3745" y="172897"/>
                  </a:cubicBezTo>
                  <a:cubicBezTo>
                    <a:pt x="11842" y="172897"/>
                    <a:pt x="20699" y="172137"/>
                    <a:pt x="29050" y="172137"/>
                  </a:cubicBezTo>
                  <a:cubicBezTo>
                    <a:pt x="37654" y="172137"/>
                    <a:pt x="46764" y="172897"/>
                    <a:pt x="55114" y="172897"/>
                  </a:cubicBezTo>
                  <a:cubicBezTo>
                    <a:pt x="56379" y="172897"/>
                    <a:pt x="59669" y="172897"/>
                    <a:pt x="59669" y="167836"/>
                  </a:cubicBezTo>
                  <a:cubicBezTo>
                    <a:pt x="59669" y="165052"/>
                    <a:pt x="56886" y="165052"/>
                    <a:pt x="55114" y="165052"/>
                  </a:cubicBezTo>
                  <a:cubicBezTo>
                    <a:pt x="40690" y="164799"/>
                    <a:pt x="37907" y="159738"/>
                    <a:pt x="37907" y="153918"/>
                  </a:cubicBezTo>
                  <a:cubicBezTo>
                    <a:pt x="37907" y="152146"/>
                    <a:pt x="38160" y="150881"/>
                    <a:pt x="38919" y="148098"/>
                  </a:cubicBezTo>
                  <a:lnTo>
                    <a:pt x="73334" y="10185"/>
                  </a:lnTo>
                  <a:lnTo>
                    <a:pt x="73587" y="10185"/>
                  </a:lnTo>
                  <a:lnTo>
                    <a:pt x="95349" y="167076"/>
                  </a:lnTo>
                  <a:cubicBezTo>
                    <a:pt x="95855" y="170113"/>
                    <a:pt x="96108" y="172897"/>
                    <a:pt x="99145" y="172897"/>
                  </a:cubicBezTo>
                  <a:cubicBezTo>
                    <a:pt x="101929" y="172897"/>
                    <a:pt x="103447" y="170113"/>
                    <a:pt x="104712" y="168342"/>
                  </a:cubicBezTo>
                  <a:lnTo>
                    <a:pt x="206945" y="8160"/>
                  </a:lnTo>
                  <a:lnTo>
                    <a:pt x="207198" y="8160"/>
                  </a:lnTo>
                  <a:lnTo>
                    <a:pt x="171012" y="153159"/>
                  </a:lnTo>
                  <a:cubicBezTo>
                    <a:pt x="168481" y="163028"/>
                    <a:pt x="167975" y="165052"/>
                    <a:pt x="147984" y="165052"/>
                  </a:cubicBezTo>
                  <a:cubicBezTo>
                    <a:pt x="143682" y="165052"/>
                    <a:pt x="140899" y="165052"/>
                    <a:pt x="140899" y="169860"/>
                  </a:cubicBezTo>
                  <a:cubicBezTo>
                    <a:pt x="140899" y="172897"/>
                    <a:pt x="143935" y="172897"/>
                    <a:pt x="144694" y="172897"/>
                  </a:cubicBezTo>
                  <a:cubicBezTo>
                    <a:pt x="151780" y="172897"/>
                    <a:pt x="168987" y="172137"/>
                    <a:pt x="176073" y="172137"/>
                  </a:cubicBezTo>
                  <a:cubicBezTo>
                    <a:pt x="186448" y="172137"/>
                    <a:pt x="197329" y="172897"/>
                    <a:pt x="207704" y="172897"/>
                  </a:cubicBezTo>
                  <a:cubicBezTo>
                    <a:pt x="209222" y="172897"/>
                    <a:pt x="212512" y="172897"/>
                    <a:pt x="212512" y="167836"/>
                  </a:cubicBezTo>
                  <a:cubicBezTo>
                    <a:pt x="212512" y="165052"/>
                    <a:pt x="210234" y="165052"/>
                    <a:pt x="205427" y="165052"/>
                  </a:cubicBezTo>
                  <a:cubicBezTo>
                    <a:pt x="196064" y="165052"/>
                    <a:pt x="188978" y="165052"/>
                    <a:pt x="188978" y="160497"/>
                  </a:cubicBezTo>
                  <a:cubicBezTo>
                    <a:pt x="188978" y="159485"/>
                    <a:pt x="188978" y="158979"/>
                    <a:pt x="190243" y="154424"/>
                  </a:cubicBezTo>
                  <a:lnTo>
                    <a:pt x="223899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B0F7158B-E92F-9D26-D892-7E912368A98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148177" y="6488159"/>
              <a:ext cx="135508" cy="120983"/>
            </a:xfrm>
            <a:custGeom>
              <a:avLst/>
              <a:gdLst>
                <a:gd name="connsiteX0" fmla="*/ 21115 w 135508"/>
                <a:gd name="connsiteY0" fmla="*/ 107226 h 120983"/>
                <a:gd name="connsiteX1" fmla="*/ 5527 w 135508"/>
                <a:gd name="connsiteY1" fmla="*/ 114666 h 120983"/>
                <a:gd name="connsiteX2" fmla="*/ 213 w 135508"/>
                <a:gd name="connsiteY2" fmla="*/ 118386 h 120983"/>
                <a:gd name="connsiteX3" fmla="*/ 5527 w 135508"/>
                <a:gd name="connsiteY3" fmla="*/ 121043 h 120983"/>
                <a:gd name="connsiteX4" fmla="*/ 74078 w 135508"/>
                <a:gd name="connsiteY4" fmla="*/ 121043 h 120983"/>
                <a:gd name="connsiteX5" fmla="*/ 126688 w 135508"/>
                <a:gd name="connsiteY5" fmla="*/ 83136 h 120983"/>
                <a:gd name="connsiteX6" fmla="*/ 96398 w 135508"/>
                <a:gd name="connsiteY6" fmla="*/ 57805 h 120983"/>
                <a:gd name="connsiteX7" fmla="*/ 135722 w 135508"/>
                <a:gd name="connsiteY7" fmla="*/ 25212 h 120983"/>
                <a:gd name="connsiteX8" fmla="*/ 99055 w 135508"/>
                <a:gd name="connsiteY8" fmla="*/ 59 h 120983"/>
                <a:gd name="connsiteX9" fmla="*/ 34577 w 135508"/>
                <a:gd name="connsiteY9" fmla="*/ 59 h 120983"/>
                <a:gd name="connsiteX10" fmla="*/ 28909 w 135508"/>
                <a:gd name="connsiteY10" fmla="*/ 3956 h 120983"/>
                <a:gd name="connsiteX11" fmla="*/ 34577 w 135508"/>
                <a:gd name="connsiteY11" fmla="*/ 6436 h 120983"/>
                <a:gd name="connsiteX12" fmla="*/ 41308 w 135508"/>
                <a:gd name="connsiteY12" fmla="*/ 6790 h 120983"/>
                <a:gd name="connsiteX13" fmla="*/ 45382 w 135508"/>
                <a:gd name="connsiteY13" fmla="*/ 9270 h 120983"/>
                <a:gd name="connsiteX14" fmla="*/ 44674 w 135508"/>
                <a:gd name="connsiteY14" fmla="*/ 13167 h 120983"/>
                <a:gd name="connsiteX15" fmla="*/ 21115 w 135508"/>
                <a:gd name="connsiteY15" fmla="*/ 107226 h 120983"/>
                <a:gd name="connsiteX16" fmla="*/ 49457 w 135508"/>
                <a:gd name="connsiteY16" fmla="*/ 55680 h 120983"/>
                <a:gd name="connsiteX17" fmla="*/ 60262 w 135508"/>
                <a:gd name="connsiteY17" fmla="*/ 12459 h 120983"/>
                <a:gd name="connsiteX18" fmla="*/ 69296 w 135508"/>
                <a:gd name="connsiteY18" fmla="*/ 6436 h 120983"/>
                <a:gd name="connsiteX19" fmla="*/ 96220 w 135508"/>
                <a:gd name="connsiteY19" fmla="*/ 6436 h 120983"/>
                <a:gd name="connsiteX20" fmla="*/ 118362 w 135508"/>
                <a:gd name="connsiteY20" fmla="*/ 25035 h 120983"/>
                <a:gd name="connsiteX21" fmla="*/ 78507 w 135508"/>
                <a:gd name="connsiteY21" fmla="*/ 55680 h 120983"/>
                <a:gd name="connsiteX22" fmla="*/ 49457 w 135508"/>
                <a:gd name="connsiteY22" fmla="*/ 55680 h 120983"/>
                <a:gd name="connsiteX23" fmla="*/ 40954 w 135508"/>
                <a:gd name="connsiteY23" fmla="*/ 114666 h 120983"/>
                <a:gd name="connsiteX24" fmla="*/ 35286 w 135508"/>
                <a:gd name="connsiteY24" fmla="*/ 112895 h 120983"/>
                <a:gd name="connsiteX25" fmla="*/ 35994 w 135508"/>
                <a:gd name="connsiteY25" fmla="*/ 109175 h 120983"/>
                <a:gd name="connsiteX26" fmla="*/ 48217 w 135508"/>
                <a:gd name="connsiteY26" fmla="*/ 60640 h 120983"/>
                <a:gd name="connsiteX27" fmla="*/ 85769 w 135508"/>
                <a:gd name="connsiteY27" fmla="*/ 60640 h 120983"/>
                <a:gd name="connsiteX28" fmla="*/ 108797 w 135508"/>
                <a:gd name="connsiteY28" fmla="*/ 81896 h 120983"/>
                <a:gd name="connsiteX29" fmla="*/ 69473 w 135508"/>
                <a:gd name="connsiteY29" fmla="*/ 114666 h 120983"/>
                <a:gd name="connsiteX30" fmla="*/ 40954 w 135508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20983">
                  <a:moveTo>
                    <a:pt x="21115" y="107226"/>
                  </a:moveTo>
                  <a:cubicBezTo>
                    <a:pt x="19521" y="113249"/>
                    <a:pt x="19166" y="114666"/>
                    <a:pt x="5527" y="114666"/>
                  </a:cubicBezTo>
                  <a:cubicBezTo>
                    <a:pt x="2516" y="114666"/>
                    <a:pt x="213" y="114666"/>
                    <a:pt x="213" y="118386"/>
                  </a:cubicBezTo>
                  <a:cubicBezTo>
                    <a:pt x="213" y="121043"/>
                    <a:pt x="2339" y="121043"/>
                    <a:pt x="5527" y="121043"/>
                  </a:cubicBezTo>
                  <a:lnTo>
                    <a:pt x="74078" y="121043"/>
                  </a:lnTo>
                  <a:cubicBezTo>
                    <a:pt x="103837" y="121043"/>
                    <a:pt x="126688" y="100672"/>
                    <a:pt x="126688" y="83136"/>
                  </a:cubicBezTo>
                  <a:cubicBezTo>
                    <a:pt x="126688" y="70559"/>
                    <a:pt x="115174" y="59754"/>
                    <a:pt x="96398" y="57805"/>
                  </a:cubicBezTo>
                  <a:cubicBezTo>
                    <a:pt x="117831" y="53908"/>
                    <a:pt x="135722" y="40446"/>
                    <a:pt x="135722" y="25212"/>
                  </a:cubicBezTo>
                  <a:cubicBezTo>
                    <a:pt x="135722" y="11750"/>
                    <a:pt x="122082" y="59"/>
                    <a:pt x="99055" y="59"/>
                  </a:cubicBezTo>
                  <a:lnTo>
                    <a:pt x="34577" y="59"/>
                  </a:lnTo>
                  <a:cubicBezTo>
                    <a:pt x="31212" y="59"/>
                    <a:pt x="28909" y="59"/>
                    <a:pt x="28909" y="3956"/>
                  </a:cubicBezTo>
                  <a:cubicBezTo>
                    <a:pt x="28909" y="6436"/>
                    <a:pt x="31035" y="6436"/>
                    <a:pt x="34577" y="6436"/>
                  </a:cubicBezTo>
                  <a:cubicBezTo>
                    <a:pt x="34754" y="6436"/>
                    <a:pt x="38120" y="6436"/>
                    <a:pt x="41308" y="6790"/>
                  </a:cubicBezTo>
                  <a:cubicBezTo>
                    <a:pt x="45028" y="7145"/>
                    <a:pt x="45382" y="7499"/>
                    <a:pt x="45382" y="9270"/>
                  </a:cubicBezTo>
                  <a:cubicBezTo>
                    <a:pt x="45382" y="9624"/>
                    <a:pt x="45382" y="10510"/>
                    <a:pt x="44674" y="13167"/>
                  </a:cubicBezTo>
                  <a:lnTo>
                    <a:pt x="21115" y="107226"/>
                  </a:lnTo>
                  <a:close/>
                  <a:moveTo>
                    <a:pt x="49457" y="55680"/>
                  </a:moveTo>
                  <a:lnTo>
                    <a:pt x="60262" y="12459"/>
                  </a:lnTo>
                  <a:cubicBezTo>
                    <a:pt x="61679" y="6967"/>
                    <a:pt x="61856" y="6436"/>
                    <a:pt x="69296" y="6436"/>
                  </a:cubicBezTo>
                  <a:lnTo>
                    <a:pt x="96220" y="6436"/>
                  </a:lnTo>
                  <a:cubicBezTo>
                    <a:pt x="114288" y="6436"/>
                    <a:pt x="118362" y="18304"/>
                    <a:pt x="118362" y="25035"/>
                  </a:cubicBezTo>
                  <a:cubicBezTo>
                    <a:pt x="118362" y="39383"/>
                    <a:pt x="102243" y="55680"/>
                    <a:pt x="78507" y="55680"/>
                  </a:cubicBezTo>
                  <a:lnTo>
                    <a:pt x="49457" y="55680"/>
                  </a:lnTo>
                  <a:close/>
                  <a:moveTo>
                    <a:pt x="40954" y="114666"/>
                  </a:moveTo>
                  <a:cubicBezTo>
                    <a:pt x="35463" y="114666"/>
                    <a:pt x="35286" y="114489"/>
                    <a:pt x="35286" y="112895"/>
                  </a:cubicBezTo>
                  <a:cubicBezTo>
                    <a:pt x="35286" y="112717"/>
                    <a:pt x="35286" y="111832"/>
                    <a:pt x="35994" y="109175"/>
                  </a:cubicBezTo>
                  <a:lnTo>
                    <a:pt x="48217" y="60640"/>
                  </a:lnTo>
                  <a:lnTo>
                    <a:pt x="85769" y="60640"/>
                  </a:lnTo>
                  <a:cubicBezTo>
                    <a:pt x="102420" y="60640"/>
                    <a:pt x="108797" y="71622"/>
                    <a:pt x="108797" y="81896"/>
                  </a:cubicBezTo>
                  <a:cubicBezTo>
                    <a:pt x="108797" y="99432"/>
                    <a:pt x="90906" y="114666"/>
                    <a:pt x="69473" y="114666"/>
                  </a:cubicBezTo>
                  <a:lnTo>
                    <a:pt x="40954" y="11466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27FF5332-D25A-A44B-EBD4-E77DE5B80006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116159" y="6649399"/>
              <a:ext cx="53672" cy="119212"/>
            </a:xfrm>
            <a:custGeom>
              <a:avLst/>
              <a:gdLst>
                <a:gd name="connsiteX0" fmla="*/ 49278 w 53672"/>
                <a:gd name="connsiteY0" fmla="*/ 6797 h 119212"/>
                <a:gd name="connsiteX1" fmla="*/ 42193 w 53672"/>
                <a:gd name="connsiteY1" fmla="*/ 65 h 119212"/>
                <a:gd name="connsiteX2" fmla="*/ 32273 w 53672"/>
                <a:gd name="connsiteY2" fmla="*/ 9808 h 119212"/>
                <a:gd name="connsiteX3" fmla="*/ 39359 w 53672"/>
                <a:gd name="connsiteY3" fmla="*/ 16539 h 119212"/>
                <a:gd name="connsiteX4" fmla="*/ 49278 w 53672"/>
                <a:gd name="connsiteY4" fmla="*/ 6797 h 119212"/>
                <a:gd name="connsiteX5" fmla="*/ 13143 w 53672"/>
                <a:gd name="connsiteY5" fmla="*/ 96781 h 119212"/>
                <a:gd name="connsiteX6" fmla="*/ 11548 w 53672"/>
                <a:gd name="connsiteY6" fmla="*/ 104221 h 119212"/>
                <a:gd name="connsiteX7" fmla="*/ 28376 w 53672"/>
                <a:gd name="connsiteY7" fmla="*/ 119278 h 119212"/>
                <a:gd name="connsiteX8" fmla="*/ 53884 w 53672"/>
                <a:gd name="connsiteY8" fmla="*/ 92176 h 119212"/>
                <a:gd name="connsiteX9" fmla="*/ 51050 w 53672"/>
                <a:gd name="connsiteY9" fmla="*/ 89873 h 119212"/>
                <a:gd name="connsiteX10" fmla="*/ 47684 w 53672"/>
                <a:gd name="connsiteY10" fmla="*/ 92884 h 119212"/>
                <a:gd name="connsiteX11" fmla="*/ 28908 w 53672"/>
                <a:gd name="connsiteY11" fmla="*/ 114318 h 119212"/>
                <a:gd name="connsiteX12" fmla="*/ 24479 w 53672"/>
                <a:gd name="connsiteY12" fmla="*/ 108118 h 119212"/>
                <a:gd name="connsiteX13" fmla="*/ 27314 w 53672"/>
                <a:gd name="connsiteY13" fmla="*/ 96781 h 119212"/>
                <a:gd name="connsiteX14" fmla="*/ 32982 w 53672"/>
                <a:gd name="connsiteY14" fmla="*/ 82611 h 119212"/>
                <a:gd name="connsiteX15" fmla="*/ 41662 w 53672"/>
                <a:gd name="connsiteY15" fmla="*/ 60114 h 119212"/>
                <a:gd name="connsiteX16" fmla="*/ 42724 w 53672"/>
                <a:gd name="connsiteY16" fmla="*/ 54446 h 119212"/>
                <a:gd name="connsiteX17" fmla="*/ 25896 w 53672"/>
                <a:gd name="connsiteY17" fmla="*/ 39389 h 119212"/>
                <a:gd name="connsiteX18" fmla="*/ 212 w 53672"/>
                <a:gd name="connsiteY18" fmla="*/ 66491 h 119212"/>
                <a:gd name="connsiteX19" fmla="*/ 3223 w 53672"/>
                <a:gd name="connsiteY19" fmla="*/ 68794 h 119212"/>
                <a:gd name="connsiteX20" fmla="*/ 6412 w 53672"/>
                <a:gd name="connsiteY20" fmla="*/ 65960 h 119212"/>
                <a:gd name="connsiteX21" fmla="*/ 25365 w 53672"/>
                <a:gd name="connsiteY21" fmla="*/ 44349 h 119212"/>
                <a:gd name="connsiteX22" fmla="*/ 29793 w 53672"/>
                <a:gd name="connsiteY22" fmla="*/ 50549 h 119212"/>
                <a:gd name="connsiteX23" fmla="*/ 24302 w 53672"/>
                <a:gd name="connsiteY23" fmla="*/ 68263 h 119212"/>
                <a:gd name="connsiteX24" fmla="*/ 13143 w 53672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72" h="119212">
                  <a:moveTo>
                    <a:pt x="49278" y="6797"/>
                  </a:moveTo>
                  <a:cubicBezTo>
                    <a:pt x="49278" y="3962"/>
                    <a:pt x="47153" y="65"/>
                    <a:pt x="42193" y="65"/>
                  </a:cubicBezTo>
                  <a:cubicBezTo>
                    <a:pt x="37410" y="65"/>
                    <a:pt x="32273" y="4671"/>
                    <a:pt x="32273" y="9808"/>
                  </a:cubicBezTo>
                  <a:cubicBezTo>
                    <a:pt x="32273" y="12819"/>
                    <a:pt x="34576" y="16539"/>
                    <a:pt x="39359" y="16539"/>
                  </a:cubicBezTo>
                  <a:cubicBezTo>
                    <a:pt x="44496" y="16539"/>
                    <a:pt x="49278" y="11579"/>
                    <a:pt x="49278" y="6797"/>
                  </a:cubicBezTo>
                  <a:close/>
                  <a:moveTo>
                    <a:pt x="13143" y="96781"/>
                  </a:moveTo>
                  <a:cubicBezTo>
                    <a:pt x="12434" y="99084"/>
                    <a:pt x="11548" y="101210"/>
                    <a:pt x="11548" y="104221"/>
                  </a:cubicBezTo>
                  <a:cubicBezTo>
                    <a:pt x="11548" y="112547"/>
                    <a:pt x="18634" y="119278"/>
                    <a:pt x="28376" y="119278"/>
                  </a:cubicBezTo>
                  <a:cubicBezTo>
                    <a:pt x="46090" y="119278"/>
                    <a:pt x="53884" y="94833"/>
                    <a:pt x="53884" y="92176"/>
                  </a:cubicBezTo>
                  <a:cubicBezTo>
                    <a:pt x="53884" y="89873"/>
                    <a:pt x="51581" y="89873"/>
                    <a:pt x="51050" y="89873"/>
                  </a:cubicBezTo>
                  <a:cubicBezTo>
                    <a:pt x="48570" y="89873"/>
                    <a:pt x="48393" y="90936"/>
                    <a:pt x="47684" y="92884"/>
                  </a:cubicBezTo>
                  <a:cubicBezTo>
                    <a:pt x="43610" y="107055"/>
                    <a:pt x="35816" y="114318"/>
                    <a:pt x="28908" y="114318"/>
                  </a:cubicBezTo>
                  <a:cubicBezTo>
                    <a:pt x="25365" y="114318"/>
                    <a:pt x="24479" y="112015"/>
                    <a:pt x="24479" y="108118"/>
                  </a:cubicBezTo>
                  <a:cubicBezTo>
                    <a:pt x="24479" y="104044"/>
                    <a:pt x="25719" y="100678"/>
                    <a:pt x="27314" y="96781"/>
                  </a:cubicBezTo>
                  <a:cubicBezTo>
                    <a:pt x="29085" y="91999"/>
                    <a:pt x="31033" y="87216"/>
                    <a:pt x="32982" y="82611"/>
                  </a:cubicBezTo>
                  <a:cubicBezTo>
                    <a:pt x="34576" y="78359"/>
                    <a:pt x="40953" y="62240"/>
                    <a:pt x="41662" y="60114"/>
                  </a:cubicBezTo>
                  <a:cubicBezTo>
                    <a:pt x="42193" y="58343"/>
                    <a:pt x="42724" y="56217"/>
                    <a:pt x="42724" y="54446"/>
                  </a:cubicBezTo>
                  <a:cubicBezTo>
                    <a:pt x="42724" y="46121"/>
                    <a:pt x="35639" y="39389"/>
                    <a:pt x="25896" y="39389"/>
                  </a:cubicBezTo>
                  <a:cubicBezTo>
                    <a:pt x="8360" y="39389"/>
                    <a:pt x="212" y="63480"/>
                    <a:pt x="212" y="66491"/>
                  </a:cubicBezTo>
                  <a:cubicBezTo>
                    <a:pt x="212" y="68794"/>
                    <a:pt x="2692" y="68794"/>
                    <a:pt x="3223" y="68794"/>
                  </a:cubicBezTo>
                  <a:cubicBezTo>
                    <a:pt x="5703" y="68794"/>
                    <a:pt x="5880" y="67908"/>
                    <a:pt x="6412" y="65960"/>
                  </a:cubicBezTo>
                  <a:cubicBezTo>
                    <a:pt x="11017" y="50726"/>
                    <a:pt x="18811" y="44349"/>
                    <a:pt x="25365" y="44349"/>
                  </a:cubicBezTo>
                  <a:cubicBezTo>
                    <a:pt x="28199" y="44349"/>
                    <a:pt x="29793" y="45766"/>
                    <a:pt x="29793" y="50549"/>
                  </a:cubicBezTo>
                  <a:cubicBezTo>
                    <a:pt x="29793" y="54623"/>
                    <a:pt x="28731" y="57280"/>
                    <a:pt x="24302" y="68263"/>
                  </a:cubicBezTo>
                  <a:lnTo>
                    <a:pt x="13143" y="9678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D4B86CBC-5697-BE4A-6351-CB8CC1A2ADC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313647" y="6527633"/>
              <a:ext cx="173846" cy="173339"/>
            </a:xfrm>
            <a:custGeom>
              <a:avLst/>
              <a:gdLst>
                <a:gd name="connsiteX0" fmla="*/ 63989 w 173846"/>
                <a:gd name="connsiteY0" fmla="*/ 93945 h 173339"/>
                <a:gd name="connsiteX1" fmla="*/ 73098 w 173846"/>
                <a:gd name="connsiteY1" fmla="*/ 93945 h 173339"/>
                <a:gd name="connsiteX2" fmla="*/ 111056 w 173846"/>
                <a:gd name="connsiteY2" fmla="*/ 152653 h 173339"/>
                <a:gd name="connsiteX3" fmla="*/ 122443 w 173846"/>
                <a:gd name="connsiteY3" fmla="*/ 170366 h 173339"/>
                <a:gd name="connsiteX4" fmla="*/ 130794 w 173846"/>
                <a:gd name="connsiteY4" fmla="*/ 173403 h 173339"/>
                <a:gd name="connsiteX5" fmla="*/ 165715 w 173846"/>
                <a:gd name="connsiteY5" fmla="*/ 173403 h 173339"/>
                <a:gd name="connsiteX6" fmla="*/ 174066 w 173846"/>
                <a:gd name="connsiteY6" fmla="*/ 168848 h 173339"/>
                <a:gd name="connsiteX7" fmla="*/ 170270 w 173846"/>
                <a:gd name="connsiteY7" fmla="*/ 164546 h 173339"/>
                <a:gd name="connsiteX8" fmla="*/ 142434 w 173846"/>
                <a:gd name="connsiteY8" fmla="*/ 137723 h 173339"/>
                <a:gd name="connsiteX9" fmla="*/ 111056 w 173846"/>
                <a:gd name="connsiteY9" fmla="*/ 91161 h 173339"/>
                <a:gd name="connsiteX10" fmla="*/ 155340 w 173846"/>
                <a:gd name="connsiteY10" fmla="*/ 47383 h 173339"/>
                <a:gd name="connsiteX11" fmla="*/ 88282 w 173846"/>
                <a:gd name="connsiteY11" fmla="*/ 63 h 173339"/>
                <a:gd name="connsiteX12" fmla="*/ 8823 w 173846"/>
                <a:gd name="connsiteY12" fmla="*/ 63 h 173339"/>
                <a:gd name="connsiteX13" fmla="*/ 220 w 173846"/>
                <a:gd name="connsiteY13" fmla="*/ 4618 h 173339"/>
                <a:gd name="connsiteX14" fmla="*/ 7052 w 173846"/>
                <a:gd name="connsiteY14" fmla="*/ 8920 h 173339"/>
                <a:gd name="connsiteX15" fmla="*/ 22741 w 173846"/>
                <a:gd name="connsiteY15" fmla="*/ 23343 h 173339"/>
                <a:gd name="connsiteX16" fmla="*/ 22741 w 173846"/>
                <a:gd name="connsiteY16" fmla="*/ 150122 h 173339"/>
                <a:gd name="connsiteX17" fmla="*/ 7052 w 173846"/>
                <a:gd name="connsiteY17" fmla="*/ 164546 h 173339"/>
                <a:gd name="connsiteX18" fmla="*/ 220 w 173846"/>
                <a:gd name="connsiteY18" fmla="*/ 168848 h 173339"/>
                <a:gd name="connsiteX19" fmla="*/ 8823 w 173846"/>
                <a:gd name="connsiteY19" fmla="*/ 173403 h 173339"/>
                <a:gd name="connsiteX20" fmla="*/ 78159 w 173846"/>
                <a:gd name="connsiteY20" fmla="*/ 173403 h 173339"/>
                <a:gd name="connsiteX21" fmla="*/ 86510 w 173846"/>
                <a:gd name="connsiteY21" fmla="*/ 168848 h 173339"/>
                <a:gd name="connsiteX22" fmla="*/ 79425 w 173846"/>
                <a:gd name="connsiteY22" fmla="*/ 164546 h 173339"/>
                <a:gd name="connsiteX23" fmla="*/ 63989 w 173846"/>
                <a:gd name="connsiteY23" fmla="*/ 150122 h 173339"/>
                <a:gd name="connsiteX24" fmla="*/ 63989 w 173846"/>
                <a:gd name="connsiteY24" fmla="*/ 93945 h 173339"/>
                <a:gd name="connsiteX25" fmla="*/ 112827 w 173846"/>
                <a:gd name="connsiteY25" fmla="*/ 81545 h 173339"/>
                <a:gd name="connsiteX26" fmla="*/ 120672 w 173846"/>
                <a:gd name="connsiteY26" fmla="*/ 47636 h 173339"/>
                <a:gd name="connsiteX27" fmla="*/ 111056 w 173846"/>
                <a:gd name="connsiteY27" fmla="*/ 11703 h 173339"/>
                <a:gd name="connsiteX28" fmla="*/ 146483 w 173846"/>
                <a:gd name="connsiteY28" fmla="*/ 47383 h 173339"/>
                <a:gd name="connsiteX29" fmla="*/ 112827 w 173846"/>
                <a:gd name="connsiteY29" fmla="*/ 81545 h 173339"/>
                <a:gd name="connsiteX30" fmla="*/ 63989 w 173846"/>
                <a:gd name="connsiteY30" fmla="*/ 22584 h 173339"/>
                <a:gd name="connsiteX31" fmla="*/ 79678 w 173846"/>
                <a:gd name="connsiteY31" fmla="*/ 8920 h 173339"/>
                <a:gd name="connsiteX32" fmla="*/ 111815 w 173846"/>
                <a:gd name="connsiteY32" fmla="*/ 47636 h 173339"/>
                <a:gd name="connsiteX33" fmla="*/ 63989 w 173846"/>
                <a:gd name="connsiteY33" fmla="*/ 85088 h 173339"/>
                <a:gd name="connsiteX34" fmla="*/ 63989 w 173846"/>
                <a:gd name="connsiteY34" fmla="*/ 22584 h 173339"/>
                <a:gd name="connsiteX35" fmla="*/ 29574 w 173846"/>
                <a:gd name="connsiteY35" fmla="*/ 164546 h 173339"/>
                <a:gd name="connsiteX36" fmla="*/ 31598 w 173846"/>
                <a:gd name="connsiteY36" fmla="*/ 150628 h 173339"/>
                <a:gd name="connsiteX37" fmla="*/ 31598 w 173846"/>
                <a:gd name="connsiteY37" fmla="*/ 22837 h 173339"/>
                <a:gd name="connsiteX38" fmla="*/ 29574 w 173846"/>
                <a:gd name="connsiteY38" fmla="*/ 8920 h 173339"/>
                <a:gd name="connsiteX39" fmla="*/ 58421 w 173846"/>
                <a:gd name="connsiteY39" fmla="*/ 8920 h 173339"/>
                <a:gd name="connsiteX40" fmla="*/ 55132 w 173846"/>
                <a:gd name="connsiteY40" fmla="*/ 21825 h 173339"/>
                <a:gd name="connsiteX41" fmla="*/ 55132 w 173846"/>
                <a:gd name="connsiteY41" fmla="*/ 150628 h 173339"/>
                <a:gd name="connsiteX42" fmla="*/ 57156 w 173846"/>
                <a:gd name="connsiteY42" fmla="*/ 164546 h 173339"/>
                <a:gd name="connsiteX43" fmla="*/ 29574 w 173846"/>
                <a:gd name="connsiteY43" fmla="*/ 164546 h 173339"/>
                <a:gd name="connsiteX44" fmla="*/ 83474 w 173846"/>
                <a:gd name="connsiteY44" fmla="*/ 93945 h 173339"/>
                <a:gd name="connsiteX45" fmla="*/ 88282 w 173846"/>
                <a:gd name="connsiteY45" fmla="*/ 93439 h 173339"/>
                <a:gd name="connsiteX46" fmla="*/ 101440 w 173846"/>
                <a:gd name="connsiteY46" fmla="*/ 92426 h 173339"/>
                <a:gd name="connsiteX47" fmla="*/ 153569 w 173846"/>
                <a:gd name="connsiteY47" fmla="*/ 164546 h 173339"/>
                <a:gd name="connsiteX48" fmla="*/ 129023 w 173846"/>
                <a:gd name="connsiteY48" fmla="*/ 164546 h 173339"/>
                <a:gd name="connsiteX49" fmla="*/ 83474 w 173846"/>
                <a:gd name="connsiteY49" fmla="*/ 93945 h 17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3846" h="173339">
                  <a:moveTo>
                    <a:pt x="63989" y="93945"/>
                  </a:moveTo>
                  <a:lnTo>
                    <a:pt x="73098" y="93945"/>
                  </a:lnTo>
                  <a:lnTo>
                    <a:pt x="111056" y="152653"/>
                  </a:lnTo>
                  <a:cubicBezTo>
                    <a:pt x="113587" y="156701"/>
                    <a:pt x="119660" y="166570"/>
                    <a:pt x="122443" y="170366"/>
                  </a:cubicBezTo>
                  <a:cubicBezTo>
                    <a:pt x="124215" y="173403"/>
                    <a:pt x="124974" y="173403"/>
                    <a:pt x="130794" y="173403"/>
                  </a:cubicBezTo>
                  <a:lnTo>
                    <a:pt x="165715" y="173403"/>
                  </a:lnTo>
                  <a:cubicBezTo>
                    <a:pt x="170270" y="173403"/>
                    <a:pt x="174066" y="173403"/>
                    <a:pt x="174066" y="168848"/>
                  </a:cubicBezTo>
                  <a:cubicBezTo>
                    <a:pt x="174066" y="166823"/>
                    <a:pt x="172547" y="165052"/>
                    <a:pt x="170270" y="164546"/>
                  </a:cubicBezTo>
                  <a:cubicBezTo>
                    <a:pt x="160907" y="162522"/>
                    <a:pt x="148508" y="145820"/>
                    <a:pt x="142434" y="137723"/>
                  </a:cubicBezTo>
                  <a:cubicBezTo>
                    <a:pt x="140663" y="135192"/>
                    <a:pt x="128011" y="118491"/>
                    <a:pt x="111056" y="91161"/>
                  </a:cubicBezTo>
                  <a:cubicBezTo>
                    <a:pt x="133578" y="87112"/>
                    <a:pt x="155340" y="77496"/>
                    <a:pt x="155340" y="47383"/>
                  </a:cubicBezTo>
                  <a:cubicBezTo>
                    <a:pt x="155340" y="12209"/>
                    <a:pt x="118142" y="63"/>
                    <a:pt x="88282" y="63"/>
                  </a:cubicBezTo>
                  <a:lnTo>
                    <a:pt x="8823" y="63"/>
                  </a:lnTo>
                  <a:cubicBezTo>
                    <a:pt x="4269" y="63"/>
                    <a:pt x="220" y="63"/>
                    <a:pt x="220" y="4618"/>
                  </a:cubicBezTo>
                  <a:cubicBezTo>
                    <a:pt x="220" y="8920"/>
                    <a:pt x="5028" y="8920"/>
                    <a:pt x="7052" y="8920"/>
                  </a:cubicBezTo>
                  <a:cubicBezTo>
                    <a:pt x="21476" y="8920"/>
                    <a:pt x="22741" y="10691"/>
                    <a:pt x="22741" y="23343"/>
                  </a:cubicBezTo>
                  <a:lnTo>
                    <a:pt x="22741" y="150122"/>
                  </a:lnTo>
                  <a:cubicBezTo>
                    <a:pt x="22741" y="162775"/>
                    <a:pt x="21476" y="164546"/>
                    <a:pt x="7052" y="164546"/>
                  </a:cubicBezTo>
                  <a:cubicBezTo>
                    <a:pt x="5028" y="164546"/>
                    <a:pt x="220" y="164546"/>
                    <a:pt x="220" y="168848"/>
                  </a:cubicBezTo>
                  <a:cubicBezTo>
                    <a:pt x="220" y="173403"/>
                    <a:pt x="4269" y="173403"/>
                    <a:pt x="8823" y="173403"/>
                  </a:cubicBezTo>
                  <a:lnTo>
                    <a:pt x="78159" y="173403"/>
                  </a:lnTo>
                  <a:cubicBezTo>
                    <a:pt x="82714" y="173403"/>
                    <a:pt x="86510" y="173403"/>
                    <a:pt x="86510" y="168848"/>
                  </a:cubicBezTo>
                  <a:cubicBezTo>
                    <a:pt x="86510" y="164546"/>
                    <a:pt x="82208" y="164546"/>
                    <a:pt x="79425" y="164546"/>
                  </a:cubicBezTo>
                  <a:cubicBezTo>
                    <a:pt x="65001" y="164546"/>
                    <a:pt x="63989" y="162522"/>
                    <a:pt x="63989" y="150122"/>
                  </a:cubicBezTo>
                  <a:lnTo>
                    <a:pt x="63989" y="93945"/>
                  </a:lnTo>
                  <a:close/>
                  <a:moveTo>
                    <a:pt x="112827" y="81545"/>
                  </a:moveTo>
                  <a:cubicBezTo>
                    <a:pt x="119913" y="72182"/>
                    <a:pt x="120672" y="58771"/>
                    <a:pt x="120672" y="47636"/>
                  </a:cubicBezTo>
                  <a:cubicBezTo>
                    <a:pt x="120672" y="35490"/>
                    <a:pt x="119154" y="22078"/>
                    <a:pt x="111056" y="11703"/>
                  </a:cubicBezTo>
                  <a:cubicBezTo>
                    <a:pt x="121431" y="13981"/>
                    <a:pt x="146483" y="21825"/>
                    <a:pt x="146483" y="47383"/>
                  </a:cubicBezTo>
                  <a:cubicBezTo>
                    <a:pt x="146483" y="63832"/>
                    <a:pt x="138892" y="76737"/>
                    <a:pt x="112827" y="81545"/>
                  </a:cubicBezTo>
                  <a:close/>
                  <a:moveTo>
                    <a:pt x="63989" y="22584"/>
                  </a:moveTo>
                  <a:cubicBezTo>
                    <a:pt x="63989" y="17270"/>
                    <a:pt x="63989" y="8920"/>
                    <a:pt x="79678" y="8920"/>
                  </a:cubicBezTo>
                  <a:cubicBezTo>
                    <a:pt x="101187" y="8920"/>
                    <a:pt x="111815" y="17776"/>
                    <a:pt x="111815" y="47636"/>
                  </a:cubicBezTo>
                  <a:cubicBezTo>
                    <a:pt x="111815" y="80280"/>
                    <a:pt x="103971" y="85088"/>
                    <a:pt x="63989" y="85088"/>
                  </a:cubicBezTo>
                  <a:lnTo>
                    <a:pt x="63989" y="22584"/>
                  </a:lnTo>
                  <a:close/>
                  <a:moveTo>
                    <a:pt x="29574" y="164546"/>
                  </a:moveTo>
                  <a:cubicBezTo>
                    <a:pt x="31598" y="159991"/>
                    <a:pt x="31598" y="152906"/>
                    <a:pt x="31598" y="150628"/>
                  </a:cubicBezTo>
                  <a:lnTo>
                    <a:pt x="31598" y="22837"/>
                  </a:lnTo>
                  <a:cubicBezTo>
                    <a:pt x="31598" y="20307"/>
                    <a:pt x="31598" y="13474"/>
                    <a:pt x="29574" y="8920"/>
                  </a:cubicBezTo>
                  <a:lnTo>
                    <a:pt x="58421" y="8920"/>
                  </a:lnTo>
                  <a:cubicBezTo>
                    <a:pt x="55132" y="12968"/>
                    <a:pt x="55132" y="18029"/>
                    <a:pt x="55132" y="21825"/>
                  </a:cubicBezTo>
                  <a:lnTo>
                    <a:pt x="55132" y="150628"/>
                  </a:lnTo>
                  <a:cubicBezTo>
                    <a:pt x="55132" y="153159"/>
                    <a:pt x="55132" y="159991"/>
                    <a:pt x="57156" y="164546"/>
                  </a:cubicBezTo>
                  <a:lnTo>
                    <a:pt x="29574" y="164546"/>
                  </a:lnTo>
                  <a:close/>
                  <a:moveTo>
                    <a:pt x="83474" y="93945"/>
                  </a:moveTo>
                  <a:cubicBezTo>
                    <a:pt x="85245" y="93692"/>
                    <a:pt x="86257" y="93439"/>
                    <a:pt x="88282" y="93439"/>
                  </a:cubicBezTo>
                  <a:cubicBezTo>
                    <a:pt x="92077" y="93439"/>
                    <a:pt x="97644" y="92932"/>
                    <a:pt x="101440" y="92426"/>
                  </a:cubicBezTo>
                  <a:cubicBezTo>
                    <a:pt x="105236" y="98500"/>
                    <a:pt x="132565" y="143543"/>
                    <a:pt x="153569" y="164546"/>
                  </a:cubicBezTo>
                  <a:lnTo>
                    <a:pt x="129023" y="164546"/>
                  </a:lnTo>
                  <a:lnTo>
                    <a:pt x="83474" y="9394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764ACF35-A813-421A-3DEF-66830FFBE6B9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517410" y="6511185"/>
              <a:ext cx="58707" cy="253051"/>
            </a:xfrm>
            <a:custGeom>
              <a:avLst/>
              <a:gdLst>
                <a:gd name="connsiteX0" fmla="*/ 58935 w 58707"/>
                <a:gd name="connsiteY0" fmla="*/ 250583 h 253051"/>
                <a:gd name="connsiteX1" fmla="*/ 54633 w 58707"/>
                <a:gd name="connsiteY1" fmla="*/ 245016 h 253051"/>
                <a:gd name="connsiteX2" fmla="*/ 14904 w 58707"/>
                <a:gd name="connsiteY2" fmla="*/ 126588 h 253051"/>
                <a:gd name="connsiteX3" fmla="*/ 55645 w 58707"/>
                <a:gd name="connsiteY3" fmla="*/ 6895 h 253051"/>
                <a:gd name="connsiteX4" fmla="*/ 58935 w 58707"/>
                <a:gd name="connsiteY4" fmla="*/ 2593 h 253051"/>
                <a:gd name="connsiteX5" fmla="*/ 56404 w 58707"/>
                <a:gd name="connsiteY5" fmla="*/ 63 h 253051"/>
                <a:gd name="connsiteX6" fmla="*/ 16169 w 58707"/>
                <a:gd name="connsiteY6" fmla="*/ 49408 h 253051"/>
                <a:gd name="connsiteX7" fmla="*/ 227 w 58707"/>
                <a:gd name="connsiteY7" fmla="*/ 126588 h 253051"/>
                <a:gd name="connsiteX8" fmla="*/ 16928 w 58707"/>
                <a:gd name="connsiteY8" fmla="*/ 205540 h 253051"/>
                <a:gd name="connsiteX9" fmla="*/ 56404 w 58707"/>
                <a:gd name="connsiteY9" fmla="*/ 253114 h 253051"/>
                <a:gd name="connsiteX10" fmla="*/ 58935 w 58707"/>
                <a:gd name="connsiteY10" fmla="*/ 25058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35" y="250583"/>
                  </a:moveTo>
                  <a:cubicBezTo>
                    <a:pt x="58935" y="249824"/>
                    <a:pt x="58935" y="249318"/>
                    <a:pt x="54633" y="245016"/>
                  </a:cubicBezTo>
                  <a:cubicBezTo>
                    <a:pt x="23002" y="213132"/>
                    <a:pt x="14904" y="165305"/>
                    <a:pt x="14904" y="126588"/>
                  </a:cubicBezTo>
                  <a:cubicBezTo>
                    <a:pt x="14904" y="82557"/>
                    <a:pt x="24520" y="38527"/>
                    <a:pt x="55645" y="6895"/>
                  </a:cubicBezTo>
                  <a:cubicBezTo>
                    <a:pt x="58935" y="3859"/>
                    <a:pt x="58935" y="3352"/>
                    <a:pt x="58935" y="2593"/>
                  </a:cubicBezTo>
                  <a:cubicBezTo>
                    <a:pt x="58935" y="822"/>
                    <a:pt x="57923" y="63"/>
                    <a:pt x="56404" y="63"/>
                  </a:cubicBezTo>
                  <a:cubicBezTo>
                    <a:pt x="53874" y="63"/>
                    <a:pt x="31099" y="17270"/>
                    <a:pt x="16169" y="49408"/>
                  </a:cubicBezTo>
                  <a:cubicBezTo>
                    <a:pt x="3264" y="77243"/>
                    <a:pt x="227" y="105332"/>
                    <a:pt x="227" y="126588"/>
                  </a:cubicBezTo>
                  <a:cubicBezTo>
                    <a:pt x="227" y="146326"/>
                    <a:pt x="3011" y="176945"/>
                    <a:pt x="16928" y="205540"/>
                  </a:cubicBezTo>
                  <a:cubicBezTo>
                    <a:pt x="32111" y="236666"/>
                    <a:pt x="53874" y="253114"/>
                    <a:pt x="56404" y="253114"/>
                  </a:cubicBezTo>
                  <a:cubicBezTo>
                    <a:pt x="57923" y="253114"/>
                    <a:pt x="58935" y="252355"/>
                    <a:pt x="58935" y="250583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ECE91133-F821-E605-9A9E-C220AFF9F0F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601395" y="6528139"/>
              <a:ext cx="253557" cy="172833"/>
            </a:xfrm>
            <a:custGeom>
              <a:avLst/>
              <a:gdLst>
                <a:gd name="connsiteX0" fmla="*/ 223928 w 253557"/>
                <a:gd name="connsiteY0" fmla="*/ 19548 h 172833"/>
                <a:gd name="connsiteX1" fmla="*/ 245690 w 253557"/>
                <a:gd name="connsiteY1" fmla="*/ 7907 h 172833"/>
                <a:gd name="connsiteX2" fmla="*/ 253788 w 253557"/>
                <a:gd name="connsiteY2" fmla="*/ 2846 h 172833"/>
                <a:gd name="connsiteX3" fmla="*/ 246956 w 253557"/>
                <a:gd name="connsiteY3" fmla="*/ 63 h 172833"/>
                <a:gd name="connsiteX4" fmla="*/ 213553 w 253557"/>
                <a:gd name="connsiteY4" fmla="*/ 63 h 172833"/>
                <a:gd name="connsiteX5" fmla="*/ 203684 w 253557"/>
                <a:gd name="connsiteY5" fmla="*/ 4871 h 172833"/>
                <a:gd name="connsiteX6" fmla="*/ 111320 w 253557"/>
                <a:gd name="connsiteY6" fmla="*/ 149110 h 172833"/>
                <a:gd name="connsiteX7" fmla="*/ 91582 w 253557"/>
                <a:gd name="connsiteY7" fmla="*/ 5883 h 172833"/>
                <a:gd name="connsiteX8" fmla="*/ 83738 w 253557"/>
                <a:gd name="connsiteY8" fmla="*/ 63 h 172833"/>
                <a:gd name="connsiteX9" fmla="*/ 49070 w 253557"/>
                <a:gd name="connsiteY9" fmla="*/ 63 h 172833"/>
                <a:gd name="connsiteX10" fmla="*/ 41478 w 253557"/>
                <a:gd name="connsiteY10" fmla="*/ 4871 h 172833"/>
                <a:gd name="connsiteX11" fmla="*/ 48817 w 253557"/>
                <a:gd name="connsiteY11" fmla="*/ 7907 h 172833"/>
                <a:gd name="connsiteX12" fmla="*/ 59698 w 253557"/>
                <a:gd name="connsiteY12" fmla="*/ 8413 h 172833"/>
                <a:gd name="connsiteX13" fmla="*/ 65265 w 253557"/>
                <a:gd name="connsiteY13" fmla="*/ 12462 h 172833"/>
                <a:gd name="connsiteX14" fmla="*/ 64253 w 253557"/>
                <a:gd name="connsiteY14" fmla="*/ 17270 h 172833"/>
                <a:gd name="connsiteX15" fmla="*/ 32115 w 253557"/>
                <a:gd name="connsiteY15" fmla="*/ 146073 h 172833"/>
                <a:gd name="connsiteX16" fmla="*/ 4786 w 253557"/>
                <a:gd name="connsiteY16" fmla="*/ 165052 h 172833"/>
                <a:gd name="connsiteX17" fmla="*/ 231 w 253557"/>
                <a:gd name="connsiteY17" fmla="*/ 169860 h 172833"/>
                <a:gd name="connsiteX18" fmla="*/ 3774 w 253557"/>
                <a:gd name="connsiteY18" fmla="*/ 172897 h 172833"/>
                <a:gd name="connsiteX19" fmla="*/ 29079 w 253557"/>
                <a:gd name="connsiteY19" fmla="*/ 172137 h 172833"/>
                <a:gd name="connsiteX20" fmla="*/ 55143 w 253557"/>
                <a:gd name="connsiteY20" fmla="*/ 172897 h 172833"/>
                <a:gd name="connsiteX21" fmla="*/ 59698 w 253557"/>
                <a:gd name="connsiteY21" fmla="*/ 167836 h 172833"/>
                <a:gd name="connsiteX22" fmla="*/ 55143 w 253557"/>
                <a:gd name="connsiteY22" fmla="*/ 165052 h 172833"/>
                <a:gd name="connsiteX23" fmla="*/ 37935 w 253557"/>
                <a:gd name="connsiteY23" fmla="*/ 153918 h 172833"/>
                <a:gd name="connsiteX24" fmla="*/ 38948 w 253557"/>
                <a:gd name="connsiteY24" fmla="*/ 148098 h 172833"/>
                <a:gd name="connsiteX25" fmla="*/ 73363 w 253557"/>
                <a:gd name="connsiteY25" fmla="*/ 10185 h 172833"/>
                <a:gd name="connsiteX26" fmla="*/ 73616 w 253557"/>
                <a:gd name="connsiteY26" fmla="*/ 10185 h 172833"/>
                <a:gd name="connsiteX27" fmla="*/ 95378 w 253557"/>
                <a:gd name="connsiteY27" fmla="*/ 167076 h 172833"/>
                <a:gd name="connsiteX28" fmla="*/ 99174 w 253557"/>
                <a:gd name="connsiteY28" fmla="*/ 172897 h 172833"/>
                <a:gd name="connsiteX29" fmla="*/ 104741 w 253557"/>
                <a:gd name="connsiteY29" fmla="*/ 168342 h 172833"/>
                <a:gd name="connsiteX30" fmla="*/ 206974 w 253557"/>
                <a:gd name="connsiteY30" fmla="*/ 8160 h 172833"/>
                <a:gd name="connsiteX31" fmla="*/ 207227 w 253557"/>
                <a:gd name="connsiteY31" fmla="*/ 8160 h 172833"/>
                <a:gd name="connsiteX32" fmla="*/ 171040 w 253557"/>
                <a:gd name="connsiteY32" fmla="*/ 153159 h 172833"/>
                <a:gd name="connsiteX33" fmla="*/ 148013 w 253557"/>
                <a:gd name="connsiteY33" fmla="*/ 165052 h 172833"/>
                <a:gd name="connsiteX34" fmla="*/ 140927 w 253557"/>
                <a:gd name="connsiteY34" fmla="*/ 169860 h 172833"/>
                <a:gd name="connsiteX35" fmla="*/ 144723 w 253557"/>
                <a:gd name="connsiteY35" fmla="*/ 172897 h 172833"/>
                <a:gd name="connsiteX36" fmla="*/ 176101 w 253557"/>
                <a:gd name="connsiteY36" fmla="*/ 172137 h 172833"/>
                <a:gd name="connsiteX37" fmla="*/ 207733 w 253557"/>
                <a:gd name="connsiteY37" fmla="*/ 172897 h 172833"/>
                <a:gd name="connsiteX38" fmla="*/ 212541 w 253557"/>
                <a:gd name="connsiteY38" fmla="*/ 167836 h 172833"/>
                <a:gd name="connsiteX39" fmla="*/ 205455 w 253557"/>
                <a:gd name="connsiteY39" fmla="*/ 165052 h 172833"/>
                <a:gd name="connsiteX40" fmla="*/ 189007 w 253557"/>
                <a:gd name="connsiteY40" fmla="*/ 160497 h 172833"/>
                <a:gd name="connsiteX41" fmla="*/ 190272 w 253557"/>
                <a:gd name="connsiteY41" fmla="*/ 154424 h 172833"/>
                <a:gd name="connsiteX42" fmla="*/ 223928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928" y="19548"/>
                  </a:moveTo>
                  <a:cubicBezTo>
                    <a:pt x="226205" y="10438"/>
                    <a:pt x="226711" y="7907"/>
                    <a:pt x="245690" y="7907"/>
                  </a:cubicBezTo>
                  <a:cubicBezTo>
                    <a:pt x="251510" y="7907"/>
                    <a:pt x="253788" y="7907"/>
                    <a:pt x="253788" y="2846"/>
                  </a:cubicBezTo>
                  <a:cubicBezTo>
                    <a:pt x="253788" y="63"/>
                    <a:pt x="251257" y="63"/>
                    <a:pt x="246956" y="63"/>
                  </a:cubicBezTo>
                  <a:lnTo>
                    <a:pt x="213553" y="63"/>
                  </a:lnTo>
                  <a:cubicBezTo>
                    <a:pt x="206974" y="63"/>
                    <a:pt x="206720" y="63"/>
                    <a:pt x="203684" y="4871"/>
                  </a:cubicBezTo>
                  <a:lnTo>
                    <a:pt x="111320" y="149110"/>
                  </a:lnTo>
                  <a:lnTo>
                    <a:pt x="91582" y="5883"/>
                  </a:lnTo>
                  <a:cubicBezTo>
                    <a:pt x="90823" y="63"/>
                    <a:pt x="90317" y="63"/>
                    <a:pt x="83738" y="63"/>
                  </a:cubicBezTo>
                  <a:lnTo>
                    <a:pt x="49070" y="63"/>
                  </a:lnTo>
                  <a:cubicBezTo>
                    <a:pt x="44262" y="63"/>
                    <a:pt x="41478" y="63"/>
                    <a:pt x="41478" y="4871"/>
                  </a:cubicBezTo>
                  <a:cubicBezTo>
                    <a:pt x="41478" y="7907"/>
                    <a:pt x="43756" y="7907"/>
                    <a:pt x="48817" y="7907"/>
                  </a:cubicBezTo>
                  <a:cubicBezTo>
                    <a:pt x="52106" y="7907"/>
                    <a:pt x="56661" y="8160"/>
                    <a:pt x="59698" y="8413"/>
                  </a:cubicBezTo>
                  <a:cubicBezTo>
                    <a:pt x="63747" y="8920"/>
                    <a:pt x="65265" y="9679"/>
                    <a:pt x="65265" y="12462"/>
                  </a:cubicBezTo>
                  <a:cubicBezTo>
                    <a:pt x="65265" y="13474"/>
                    <a:pt x="65012" y="14234"/>
                    <a:pt x="64253" y="17270"/>
                  </a:cubicBezTo>
                  <a:lnTo>
                    <a:pt x="32115" y="146073"/>
                  </a:lnTo>
                  <a:cubicBezTo>
                    <a:pt x="29585" y="156195"/>
                    <a:pt x="25283" y="164293"/>
                    <a:pt x="4786" y="165052"/>
                  </a:cubicBezTo>
                  <a:cubicBezTo>
                    <a:pt x="3520" y="165052"/>
                    <a:pt x="231" y="165305"/>
                    <a:pt x="231" y="169860"/>
                  </a:cubicBezTo>
                  <a:cubicBezTo>
                    <a:pt x="231" y="172137"/>
                    <a:pt x="1749" y="172897"/>
                    <a:pt x="3774" y="172897"/>
                  </a:cubicBezTo>
                  <a:cubicBezTo>
                    <a:pt x="11871" y="172897"/>
                    <a:pt x="20728" y="172137"/>
                    <a:pt x="29079" y="172137"/>
                  </a:cubicBezTo>
                  <a:cubicBezTo>
                    <a:pt x="37682" y="172137"/>
                    <a:pt x="46792" y="172897"/>
                    <a:pt x="55143" y="172897"/>
                  </a:cubicBezTo>
                  <a:cubicBezTo>
                    <a:pt x="56408" y="172897"/>
                    <a:pt x="59698" y="172897"/>
                    <a:pt x="59698" y="167836"/>
                  </a:cubicBezTo>
                  <a:cubicBezTo>
                    <a:pt x="59698" y="165052"/>
                    <a:pt x="56914" y="165052"/>
                    <a:pt x="55143" y="165052"/>
                  </a:cubicBezTo>
                  <a:cubicBezTo>
                    <a:pt x="40719" y="164799"/>
                    <a:pt x="37935" y="159738"/>
                    <a:pt x="37935" y="153918"/>
                  </a:cubicBezTo>
                  <a:cubicBezTo>
                    <a:pt x="37935" y="152146"/>
                    <a:pt x="38188" y="150881"/>
                    <a:pt x="38948" y="148098"/>
                  </a:cubicBezTo>
                  <a:lnTo>
                    <a:pt x="73363" y="10185"/>
                  </a:lnTo>
                  <a:lnTo>
                    <a:pt x="73616" y="10185"/>
                  </a:lnTo>
                  <a:lnTo>
                    <a:pt x="95378" y="167076"/>
                  </a:lnTo>
                  <a:cubicBezTo>
                    <a:pt x="95884" y="170113"/>
                    <a:pt x="96137" y="172897"/>
                    <a:pt x="99174" y="172897"/>
                  </a:cubicBezTo>
                  <a:cubicBezTo>
                    <a:pt x="101957" y="172897"/>
                    <a:pt x="103476" y="170113"/>
                    <a:pt x="104741" y="168342"/>
                  </a:cubicBezTo>
                  <a:lnTo>
                    <a:pt x="206974" y="8160"/>
                  </a:lnTo>
                  <a:lnTo>
                    <a:pt x="207227" y="8160"/>
                  </a:lnTo>
                  <a:lnTo>
                    <a:pt x="171040" y="153159"/>
                  </a:lnTo>
                  <a:cubicBezTo>
                    <a:pt x="168510" y="163028"/>
                    <a:pt x="168004" y="165052"/>
                    <a:pt x="148013" y="165052"/>
                  </a:cubicBezTo>
                  <a:cubicBezTo>
                    <a:pt x="143711" y="165052"/>
                    <a:pt x="140927" y="165052"/>
                    <a:pt x="140927" y="169860"/>
                  </a:cubicBezTo>
                  <a:cubicBezTo>
                    <a:pt x="140927" y="172897"/>
                    <a:pt x="143964" y="172897"/>
                    <a:pt x="144723" y="172897"/>
                  </a:cubicBezTo>
                  <a:cubicBezTo>
                    <a:pt x="151808" y="172897"/>
                    <a:pt x="169016" y="172137"/>
                    <a:pt x="176101" y="172137"/>
                  </a:cubicBezTo>
                  <a:cubicBezTo>
                    <a:pt x="186476" y="172137"/>
                    <a:pt x="197358" y="172897"/>
                    <a:pt x="207733" y="172897"/>
                  </a:cubicBezTo>
                  <a:cubicBezTo>
                    <a:pt x="209251" y="172897"/>
                    <a:pt x="212541" y="172897"/>
                    <a:pt x="212541" y="167836"/>
                  </a:cubicBezTo>
                  <a:cubicBezTo>
                    <a:pt x="212541" y="165052"/>
                    <a:pt x="210263" y="165052"/>
                    <a:pt x="205455" y="165052"/>
                  </a:cubicBezTo>
                  <a:cubicBezTo>
                    <a:pt x="196092" y="165052"/>
                    <a:pt x="189007" y="165052"/>
                    <a:pt x="189007" y="160497"/>
                  </a:cubicBezTo>
                  <a:cubicBezTo>
                    <a:pt x="189007" y="159485"/>
                    <a:pt x="189007" y="158979"/>
                    <a:pt x="190272" y="154424"/>
                  </a:cubicBezTo>
                  <a:lnTo>
                    <a:pt x="223928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F7F1C534-65D7-C351-89EB-5EC840243479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878275" y="6511185"/>
              <a:ext cx="58707" cy="253051"/>
            </a:xfrm>
            <a:custGeom>
              <a:avLst/>
              <a:gdLst>
                <a:gd name="connsiteX0" fmla="*/ 58949 w 58707"/>
                <a:gd name="connsiteY0" fmla="*/ 126588 h 253051"/>
                <a:gd name="connsiteX1" fmla="*/ 42248 w 58707"/>
                <a:gd name="connsiteY1" fmla="*/ 47636 h 253051"/>
                <a:gd name="connsiteX2" fmla="*/ 2772 w 58707"/>
                <a:gd name="connsiteY2" fmla="*/ 63 h 253051"/>
                <a:gd name="connsiteX3" fmla="*/ 242 w 58707"/>
                <a:gd name="connsiteY3" fmla="*/ 2593 h 253051"/>
                <a:gd name="connsiteX4" fmla="*/ 5050 w 58707"/>
                <a:gd name="connsiteY4" fmla="*/ 8413 h 253051"/>
                <a:gd name="connsiteX5" fmla="*/ 44272 w 58707"/>
                <a:gd name="connsiteY5" fmla="*/ 126588 h 253051"/>
                <a:gd name="connsiteX6" fmla="*/ 3531 w 58707"/>
                <a:gd name="connsiteY6" fmla="*/ 246281 h 253051"/>
                <a:gd name="connsiteX7" fmla="*/ 242 w 58707"/>
                <a:gd name="connsiteY7" fmla="*/ 250583 h 253051"/>
                <a:gd name="connsiteX8" fmla="*/ 2772 w 58707"/>
                <a:gd name="connsiteY8" fmla="*/ 253114 h 253051"/>
                <a:gd name="connsiteX9" fmla="*/ 43007 w 58707"/>
                <a:gd name="connsiteY9" fmla="*/ 203769 h 253051"/>
                <a:gd name="connsiteX10" fmla="*/ 58949 w 58707"/>
                <a:gd name="connsiteY10" fmla="*/ 126588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3051">
                  <a:moveTo>
                    <a:pt x="58949" y="126588"/>
                  </a:moveTo>
                  <a:cubicBezTo>
                    <a:pt x="58949" y="106850"/>
                    <a:pt x="56166" y="76231"/>
                    <a:pt x="42248" y="47636"/>
                  </a:cubicBezTo>
                  <a:cubicBezTo>
                    <a:pt x="27065" y="16511"/>
                    <a:pt x="5303" y="63"/>
                    <a:pt x="2772" y="63"/>
                  </a:cubicBezTo>
                  <a:cubicBezTo>
                    <a:pt x="1254" y="63"/>
                    <a:pt x="242" y="1075"/>
                    <a:pt x="242" y="2593"/>
                  </a:cubicBezTo>
                  <a:cubicBezTo>
                    <a:pt x="242" y="3352"/>
                    <a:pt x="242" y="3859"/>
                    <a:pt x="5050" y="8413"/>
                  </a:cubicBezTo>
                  <a:cubicBezTo>
                    <a:pt x="29849" y="33466"/>
                    <a:pt x="44272" y="73701"/>
                    <a:pt x="44272" y="126588"/>
                  </a:cubicBezTo>
                  <a:cubicBezTo>
                    <a:pt x="44272" y="169860"/>
                    <a:pt x="34910" y="214397"/>
                    <a:pt x="3531" y="246281"/>
                  </a:cubicBezTo>
                  <a:cubicBezTo>
                    <a:pt x="242" y="249318"/>
                    <a:pt x="242" y="249824"/>
                    <a:pt x="242" y="250583"/>
                  </a:cubicBezTo>
                  <a:cubicBezTo>
                    <a:pt x="242" y="252102"/>
                    <a:pt x="1254" y="253114"/>
                    <a:pt x="2772" y="253114"/>
                  </a:cubicBezTo>
                  <a:cubicBezTo>
                    <a:pt x="5303" y="253114"/>
                    <a:pt x="28077" y="235906"/>
                    <a:pt x="43007" y="203769"/>
                  </a:cubicBezTo>
                  <a:cubicBezTo>
                    <a:pt x="55913" y="175933"/>
                    <a:pt x="58949" y="147845"/>
                    <a:pt x="58949" y="126588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1C2FAA06-C139-7AB1-2961-EF67B82A9B2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973242" y="6615998"/>
              <a:ext cx="39678" cy="124703"/>
            </a:xfrm>
            <a:custGeom>
              <a:avLst/>
              <a:gdLst>
                <a:gd name="connsiteX0" fmla="*/ 39215 w 39678"/>
                <a:gd name="connsiteY0" fmla="*/ 5378 h 124703"/>
                <a:gd name="connsiteX1" fmla="*/ 39924 w 39678"/>
                <a:gd name="connsiteY1" fmla="*/ 2544 h 124703"/>
                <a:gd name="connsiteX2" fmla="*/ 37090 w 39678"/>
                <a:gd name="connsiteY2" fmla="*/ 64 h 124703"/>
                <a:gd name="connsiteX3" fmla="*/ 14416 w 39678"/>
                <a:gd name="connsiteY3" fmla="*/ 1836 h 124703"/>
                <a:gd name="connsiteX4" fmla="*/ 10696 w 39678"/>
                <a:gd name="connsiteY4" fmla="*/ 5910 h 124703"/>
                <a:gd name="connsiteX5" fmla="*/ 15125 w 39678"/>
                <a:gd name="connsiteY5" fmla="*/ 8390 h 124703"/>
                <a:gd name="connsiteX6" fmla="*/ 23627 w 39678"/>
                <a:gd name="connsiteY6" fmla="*/ 11047 h 124703"/>
                <a:gd name="connsiteX7" fmla="*/ 22919 w 39678"/>
                <a:gd name="connsiteY7" fmla="*/ 14944 h 124703"/>
                <a:gd name="connsiteX8" fmla="*/ 954 w 39678"/>
                <a:gd name="connsiteY8" fmla="*/ 102449 h 124703"/>
                <a:gd name="connsiteX9" fmla="*/ 245 w 39678"/>
                <a:gd name="connsiteY9" fmla="*/ 107940 h 124703"/>
                <a:gd name="connsiteX10" fmla="*/ 18845 w 39678"/>
                <a:gd name="connsiteY10" fmla="*/ 124768 h 124703"/>
                <a:gd name="connsiteX11" fmla="*/ 33016 w 39678"/>
                <a:gd name="connsiteY11" fmla="*/ 115380 h 124703"/>
                <a:gd name="connsiteX12" fmla="*/ 39215 w 39678"/>
                <a:gd name="connsiteY12" fmla="*/ 97666 h 124703"/>
                <a:gd name="connsiteX13" fmla="*/ 36381 w 39678"/>
                <a:gd name="connsiteY13" fmla="*/ 95363 h 124703"/>
                <a:gd name="connsiteX14" fmla="*/ 32838 w 39678"/>
                <a:gd name="connsiteY14" fmla="*/ 99615 h 124703"/>
                <a:gd name="connsiteX15" fmla="*/ 19553 w 39678"/>
                <a:gd name="connsiteY15" fmla="*/ 119808 h 124703"/>
                <a:gd name="connsiteX16" fmla="*/ 13531 w 39678"/>
                <a:gd name="connsiteY16" fmla="*/ 111128 h 124703"/>
                <a:gd name="connsiteX17" fmla="*/ 14593 w 39678"/>
                <a:gd name="connsiteY17" fmla="*/ 103866 h 124703"/>
                <a:gd name="connsiteX18" fmla="*/ 39215 w 39678"/>
                <a:gd name="connsiteY18" fmla="*/ 5378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678" h="124703">
                  <a:moveTo>
                    <a:pt x="39215" y="5378"/>
                  </a:moveTo>
                  <a:cubicBezTo>
                    <a:pt x="39392" y="5024"/>
                    <a:pt x="39924" y="2721"/>
                    <a:pt x="39924" y="2544"/>
                  </a:cubicBezTo>
                  <a:cubicBezTo>
                    <a:pt x="39924" y="1658"/>
                    <a:pt x="39215" y="64"/>
                    <a:pt x="37090" y="64"/>
                  </a:cubicBezTo>
                  <a:cubicBezTo>
                    <a:pt x="33547" y="64"/>
                    <a:pt x="18845" y="1481"/>
                    <a:pt x="14416" y="1836"/>
                  </a:cubicBezTo>
                  <a:cubicBezTo>
                    <a:pt x="13176" y="2013"/>
                    <a:pt x="10696" y="2190"/>
                    <a:pt x="10696" y="5910"/>
                  </a:cubicBezTo>
                  <a:cubicBezTo>
                    <a:pt x="10696" y="8390"/>
                    <a:pt x="13176" y="8390"/>
                    <a:pt x="15125" y="8390"/>
                  </a:cubicBezTo>
                  <a:cubicBezTo>
                    <a:pt x="23627" y="8390"/>
                    <a:pt x="23627" y="9630"/>
                    <a:pt x="23627" y="11047"/>
                  </a:cubicBezTo>
                  <a:cubicBezTo>
                    <a:pt x="23627" y="12287"/>
                    <a:pt x="23273" y="13349"/>
                    <a:pt x="22919" y="14944"/>
                  </a:cubicBezTo>
                  <a:lnTo>
                    <a:pt x="954" y="102449"/>
                  </a:lnTo>
                  <a:cubicBezTo>
                    <a:pt x="423" y="104220"/>
                    <a:pt x="245" y="106169"/>
                    <a:pt x="245" y="107940"/>
                  </a:cubicBezTo>
                  <a:cubicBezTo>
                    <a:pt x="245" y="119277"/>
                    <a:pt x="10342" y="124768"/>
                    <a:pt x="18845" y="124768"/>
                  </a:cubicBezTo>
                  <a:cubicBezTo>
                    <a:pt x="23096" y="124768"/>
                    <a:pt x="28410" y="123351"/>
                    <a:pt x="33016" y="115380"/>
                  </a:cubicBezTo>
                  <a:cubicBezTo>
                    <a:pt x="36735" y="108826"/>
                    <a:pt x="39215" y="98375"/>
                    <a:pt x="39215" y="97666"/>
                  </a:cubicBezTo>
                  <a:cubicBezTo>
                    <a:pt x="39215" y="95363"/>
                    <a:pt x="36913" y="95363"/>
                    <a:pt x="36381" y="95363"/>
                  </a:cubicBezTo>
                  <a:cubicBezTo>
                    <a:pt x="33901" y="95363"/>
                    <a:pt x="33547" y="96426"/>
                    <a:pt x="32838" y="99615"/>
                  </a:cubicBezTo>
                  <a:cubicBezTo>
                    <a:pt x="30536" y="108471"/>
                    <a:pt x="27170" y="119808"/>
                    <a:pt x="19553" y="119808"/>
                  </a:cubicBezTo>
                  <a:cubicBezTo>
                    <a:pt x="14771" y="119808"/>
                    <a:pt x="13531" y="115380"/>
                    <a:pt x="13531" y="111128"/>
                  </a:cubicBezTo>
                  <a:cubicBezTo>
                    <a:pt x="13531" y="109180"/>
                    <a:pt x="14062" y="105814"/>
                    <a:pt x="14593" y="103866"/>
                  </a:cubicBezTo>
                  <a:lnTo>
                    <a:pt x="39215" y="537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5999C1B4-8A21-883D-22E7-F9927A5DAEB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0027280" y="6621489"/>
              <a:ext cx="77762" cy="153576"/>
            </a:xfrm>
            <a:custGeom>
              <a:avLst/>
              <a:gdLst>
                <a:gd name="connsiteX0" fmla="*/ 78011 w 77762"/>
                <a:gd name="connsiteY0" fmla="*/ 6795 h 153576"/>
                <a:gd name="connsiteX1" fmla="*/ 70925 w 77762"/>
                <a:gd name="connsiteY1" fmla="*/ 64 h 153576"/>
                <a:gd name="connsiteX2" fmla="*/ 61006 w 77762"/>
                <a:gd name="connsiteY2" fmla="*/ 9807 h 153576"/>
                <a:gd name="connsiteX3" fmla="*/ 68091 w 77762"/>
                <a:gd name="connsiteY3" fmla="*/ 16538 h 153576"/>
                <a:gd name="connsiteX4" fmla="*/ 78011 w 77762"/>
                <a:gd name="connsiteY4" fmla="*/ 6795 h 153576"/>
                <a:gd name="connsiteX5" fmla="*/ 40458 w 77762"/>
                <a:gd name="connsiteY5" fmla="*/ 126185 h 153576"/>
                <a:gd name="connsiteX6" fmla="*/ 17607 w 77762"/>
                <a:gd name="connsiteY6" fmla="*/ 148681 h 153576"/>
                <a:gd name="connsiteX7" fmla="*/ 11230 w 77762"/>
                <a:gd name="connsiteY7" fmla="*/ 147618 h 153576"/>
                <a:gd name="connsiteX8" fmla="*/ 17253 w 77762"/>
                <a:gd name="connsiteY8" fmla="*/ 138584 h 153576"/>
                <a:gd name="connsiteX9" fmla="*/ 10345 w 77762"/>
                <a:gd name="connsiteY9" fmla="*/ 132030 h 153576"/>
                <a:gd name="connsiteX10" fmla="*/ 248 w 77762"/>
                <a:gd name="connsiteY10" fmla="*/ 142481 h 153576"/>
                <a:gd name="connsiteX11" fmla="*/ 17784 w 77762"/>
                <a:gd name="connsiteY11" fmla="*/ 153641 h 153576"/>
                <a:gd name="connsiteX12" fmla="*/ 54629 w 77762"/>
                <a:gd name="connsiteY12" fmla="*/ 125653 h 153576"/>
                <a:gd name="connsiteX13" fmla="*/ 70571 w 77762"/>
                <a:gd name="connsiteY13" fmla="*/ 62239 h 153576"/>
                <a:gd name="connsiteX14" fmla="*/ 71457 w 77762"/>
                <a:gd name="connsiteY14" fmla="*/ 56039 h 153576"/>
                <a:gd name="connsiteX15" fmla="*/ 52503 w 77762"/>
                <a:gd name="connsiteY15" fmla="*/ 39388 h 153576"/>
                <a:gd name="connsiteX16" fmla="*/ 21504 w 77762"/>
                <a:gd name="connsiteY16" fmla="*/ 66490 h 153576"/>
                <a:gd name="connsiteX17" fmla="*/ 24516 w 77762"/>
                <a:gd name="connsiteY17" fmla="*/ 68793 h 153576"/>
                <a:gd name="connsiteX18" fmla="*/ 28058 w 77762"/>
                <a:gd name="connsiteY18" fmla="*/ 65604 h 153576"/>
                <a:gd name="connsiteX19" fmla="*/ 51972 w 77762"/>
                <a:gd name="connsiteY19" fmla="*/ 44348 h 153576"/>
                <a:gd name="connsiteX20" fmla="*/ 57994 w 77762"/>
                <a:gd name="connsiteY20" fmla="*/ 53028 h 153576"/>
                <a:gd name="connsiteX21" fmla="*/ 57463 w 77762"/>
                <a:gd name="connsiteY21" fmla="*/ 58342 h 153576"/>
                <a:gd name="connsiteX22" fmla="*/ 40458 w 77762"/>
                <a:gd name="connsiteY22" fmla="*/ 126185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8011" y="6795"/>
                  </a:moveTo>
                  <a:cubicBezTo>
                    <a:pt x="78011" y="3784"/>
                    <a:pt x="75708" y="64"/>
                    <a:pt x="70925" y="64"/>
                  </a:cubicBezTo>
                  <a:cubicBezTo>
                    <a:pt x="65788" y="64"/>
                    <a:pt x="61006" y="5024"/>
                    <a:pt x="61006" y="9807"/>
                  </a:cubicBezTo>
                  <a:cubicBezTo>
                    <a:pt x="61006" y="12641"/>
                    <a:pt x="63131" y="16538"/>
                    <a:pt x="68091" y="16538"/>
                  </a:cubicBezTo>
                  <a:cubicBezTo>
                    <a:pt x="72874" y="16538"/>
                    <a:pt x="78011" y="11932"/>
                    <a:pt x="78011" y="6795"/>
                  </a:cubicBezTo>
                  <a:close/>
                  <a:moveTo>
                    <a:pt x="40458" y="126185"/>
                  </a:moveTo>
                  <a:cubicBezTo>
                    <a:pt x="37447" y="138407"/>
                    <a:pt x="28058" y="148681"/>
                    <a:pt x="17607" y="148681"/>
                  </a:cubicBezTo>
                  <a:cubicBezTo>
                    <a:pt x="15305" y="148681"/>
                    <a:pt x="13179" y="148327"/>
                    <a:pt x="11230" y="147618"/>
                  </a:cubicBezTo>
                  <a:cubicBezTo>
                    <a:pt x="15836" y="145493"/>
                    <a:pt x="17253" y="141241"/>
                    <a:pt x="17253" y="138584"/>
                  </a:cubicBezTo>
                  <a:cubicBezTo>
                    <a:pt x="17253" y="134333"/>
                    <a:pt x="13887" y="132030"/>
                    <a:pt x="10345" y="132030"/>
                  </a:cubicBezTo>
                  <a:cubicBezTo>
                    <a:pt x="4854" y="132030"/>
                    <a:pt x="248" y="136813"/>
                    <a:pt x="248" y="142481"/>
                  </a:cubicBezTo>
                  <a:cubicBezTo>
                    <a:pt x="248" y="149213"/>
                    <a:pt x="7156" y="153641"/>
                    <a:pt x="17784" y="153641"/>
                  </a:cubicBezTo>
                  <a:cubicBezTo>
                    <a:pt x="28413" y="153641"/>
                    <a:pt x="49137" y="147264"/>
                    <a:pt x="54629" y="125653"/>
                  </a:cubicBezTo>
                  <a:lnTo>
                    <a:pt x="70571" y="62239"/>
                  </a:lnTo>
                  <a:cubicBezTo>
                    <a:pt x="71102" y="60290"/>
                    <a:pt x="71457" y="58696"/>
                    <a:pt x="71457" y="56039"/>
                  </a:cubicBezTo>
                  <a:cubicBezTo>
                    <a:pt x="71457" y="46297"/>
                    <a:pt x="63131" y="39388"/>
                    <a:pt x="52503" y="39388"/>
                  </a:cubicBezTo>
                  <a:cubicBezTo>
                    <a:pt x="32841" y="39388"/>
                    <a:pt x="21504" y="64010"/>
                    <a:pt x="21504" y="66490"/>
                  </a:cubicBezTo>
                  <a:cubicBezTo>
                    <a:pt x="21504" y="68793"/>
                    <a:pt x="23984" y="68793"/>
                    <a:pt x="24516" y="68793"/>
                  </a:cubicBezTo>
                  <a:cubicBezTo>
                    <a:pt x="26641" y="68793"/>
                    <a:pt x="26818" y="68262"/>
                    <a:pt x="28058" y="65604"/>
                  </a:cubicBezTo>
                  <a:cubicBezTo>
                    <a:pt x="32487" y="55331"/>
                    <a:pt x="41698" y="44348"/>
                    <a:pt x="51972" y="44348"/>
                  </a:cubicBezTo>
                  <a:cubicBezTo>
                    <a:pt x="56400" y="44348"/>
                    <a:pt x="57994" y="47359"/>
                    <a:pt x="57994" y="53028"/>
                  </a:cubicBezTo>
                  <a:cubicBezTo>
                    <a:pt x="57994" y="54976"/>
                    <a:pt x="57640" y="57456"/>
                    <a:pt x="57463" y="58342"/>
                  </a:cubicBezTo>
                  <a:lnTo>
                    <a:pt x="40458" y="126185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E9BF254F-4780-86FB-11F2-214EAF1A4AD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144533" y="6528139"/>
              <a:ext cx="253557" cy="172833"/>
            </a:xfrm>
            <a:custGeom>
              <a:avLst/>
              <a:gdLst>
                <a:gd name="connsiteX0" fmla="*/ 223949 w 253557"/>
                <a:gd name="connsiteY0" fmla="*/ 19548 h 172833"/>
                <a:gd name="connsiteX1" fmla="*/ 245712 w 253557"/>
                <a:gd name="connsiteY1" fmla="*/ 7907 h 172833"/>
                <a:gd name="connsiteX2" fmla="*/ 253809 w 253557"/>
                <a:gd name="connsiteY2" fmla="*/ 2846 h 172833"/>
                <a:gd name="connsiteX3" fmla="*/ 246977 w 253557"/>
                <a:gd name="connsiteY3" fmla="*/ 63 h 172833"/>
                <a:gd name="connsiteX4" fmla="*/ 213574 w 253557"/>
                <a:gd name="connsiteY4" fmla="*/ 63 h 172833"/>
                <a:gd name="connsiteX5" fmla="*/ 203705 w 253557"/>
                <a:gd name="connsiteY5" fmla="*/ 4871 h 172833"/>
                <a:gd name="connsiteX6" fmla="*/ 111342 w 253557"/>
                <a:gd name="connsiteY6" fmla="*/ 149110 h 172833"/>
                <a:gd name="connsiteX7" fmla="*/ 91604 w 253557"/>
                <a:gd name="connsiteY7" fmla="*/ 5883 h 172833"/>
                <a:gd name="connsiteX8" fmla="*/ 83759 w 253557"/>
                <a:gd name="connsiteY8" fmla="*/ 63 h 172833"/>
                <a:gd name="connsiteX9" fmla="*/ 49091 w 253557"/>
                <a:gd name="connsiteY9" fmla="*/ 63 h 172833"/>
                <a:gd name="connsiteX10" fmla="*/ 41500 w 253557"/>
                <a:gd name="connsiteY10" fmla="*/ 4871 h 172833"/>
                <a:gd name="connsiteX11" fmla="*/ 48838 w 253557"/>
                <a:gd name="connsiteY11" fmla="*/ 7907 h 172833"/>
                <a:gd name="connsiteX12" fmla="*/ 59719 w 253557"/>
                <a:gd name="connsiteY12" fmla="*/ 8413 h 172833"/>
                <a:gd name="connsiteX13" fmla="*/ 65286 w 253557"/>
                <a:gd name="connsiteY13" fmla="*/ 12462 h 172833"/>
                <a:gd name="connsiteX14" fmla="*/ 64274 w 253557"/>
                <a:gd name="connsiteY14" fmla="*/ 17270 h 172833"/>
                <a:gd name="connsiteX15" fmla="*/ 32137 w 253557"/>
                <a:gd name="connsiteY15" fmla="*/ 146073 h 172833"/>
                <a:gd name="connsiteX16" fmla="*/ 4807 w 253557"/>
                <a:gd name="connsiteY16" fmla="*/ 165052 h 172833"/>
                <a:gd name="connsiteX17" fmla="*/ 252 w 253557"/>
                <a:gd name="connsiteY17" fmla="*/ 169860 h 172833"/>
                <a:gd name="connsiteX18" fmla="*/ 3795 w 253557"/>
                <a:gd name="connsiteY18" fmla="*/ 172897 h 172833"/>
                <a:gd name="connsiteX19" fmla="*/ 29100 w 253557"/>
                <a:gd name="connsiteY19" fmla="*/ 172137 h 172833"/>
                <a:gd name="connsiteX20" fmla="*/ 55164 w 253557"/>
                <a:gd name="connsiteY20" fmla="*/ 172897 h 172833"/>
                <a:gd name="connsiteX21" fmla="*/ 59719 w 253557"/>
                <a:gd name="connsiteY21" fmla="*/ 167836 h 172833"/>
                <a:gd name="connsiteX22" fmla="*/ 55164 w 253557"/>
                <a:gd name="connsiteY22" fmla="*/ 165052 h 172833"/>
                <a:gd name="connsiteX23" fmla="*/ 37957 w 253557"/>
                <a:gd name="connsiteY23" fmla="*/ 153918 h 172833"/>
                <a:gd name="connsiteX24" fmla="*/ 38969 w 253557"/>
                <a:gd name="connsiteY24" fmla="*/ 148098 h 172833"/>
                <a:gd name="connsiteX25" fmla="*/ 73384 w 253557"/>
                <a:gd name="connsiteY25" fmla="*/ 10185 h 172833"/>
                <a:gd name="connsiteX26" fmla="*/ 73637 w 253557"/>
                <a:gd name="connsiteY26" fmla="*/ 10185 h 172833"/>
                <a:gd name="connsiteX27" fmla="*/ 95399 w 253557"/>
                <a:gd name="connsiteY27" fmla="*/ 167076 h 172833"/>
                <a:gd name="connsiteX28" fmla="*/ 99195 w 253557"/>
                <a:gd name="connsiteY28" fmla="*/ 172897 h 172833"/>
                <a:gd name="connsiteX29" fmla="*/ 104762 w 253557"/>
                <a:gd name="connsiteY29" fmla="*/ 168342 h 172833"/>
                <a:gd name="connsiteX30" fmla="*/ 206995 w 253557"/>
                <a:gd name="connsiteY30" fmla="*/ 8160 h 172833"/>
                <a:gd name="connsiteX31" fmla="*/ 207248 w 253557"/>
                <a:gd name="connsiteY31" fmla="*/ 8160 h 172833"/>
                <a:gd name="connsiteX32" fmla="*/ 171062 w 253557"/>
                <a:gd name="connsiteY32" fmla="*/ 153159 h 172833"/>
                <a:gd name="connsiteX33" fmla="*/ 148034 w 253557"/>
                <a:gd name="connsiteY33" fmla="*/ 165052 h 172833"/>
                <a:gd name="connsiteX34" fmla="*/ 140949 w 253557"/>
                <a:gd name="connsiteY34" fmla="*/ 169860 h 172833"/>
                <a:gd name="connsiteX35" fmla="*/ 144744 w 253557"/>
                <a:gd name="connsiteY35" fmla="*/ 172897 h 172833"/>
                <a:gd name="connsiteX36" fmla="*/ 176123 w 253557"/>
                <a:gd name="connsiteY36" fmla="*/ 172137 h 172833"/>
                <a:gd name="connsiteX37" fmla="*/ 207754 w 253557"/>
                <a:gd name="connsiteY37" fmla="*/ 172897 h 172833"/>
                <a:gd name="connsiteX38" fmla="*/ 212562 w 253557"/>
                <a:gd name="connsiteY38" fmla="*/ 167836 h 172833"/>
                <a:gd name="connsiteX39" fmla="*/ 205477 w 253557"/>
                <a:gd name="connsiteY39" fmla="*/ 165052 h 172833"/>
                <a:gd name="connsiteX40" fmla="*/ 189028 w 253557"/>
                <a:gd name="connsiteY40" fmla="*/ 160497 h 172833"/>
                <a:gd name="connsiteX41" fmla="*/ 190294 w 253557"/>
                <a:gd name="connsiteY41" fmla="*/ 154424 h 172833"/>
                <a:gd name="connsiteX42" fmla="*/ 223949 w 25355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2833">
                  <a:moveTo>
                    <a:pt x="223949" y="19548"/>
                  </a:moveTo>
                  <a:cubicBezTo>
                    <a:pt x="226227" y="10438"/>
                    <a:pt x="226733" y="7907"/>
                    <a:pt x="245712" y="7907"/>
                  </a:cubicBezTo>
                  <a:cubicBezTo>
                    <a:pt x="251532" y="7907"/>
                    <a:pt x="253809" y="7907"/>
                    <a:pt x="253809" y="2846"/>
                  </a:cubicBezTo>
                  <a:cubicBezTo>
                    <a:pt x="253809" y="63"/>
                    <a:pt x="251279" y="63"/>
                    <a:pt x="246977" y="63"/>
                  </a:cubicBezTo>
                  <a:lnTo>
                    <a:pt x="213574" y="63"/>
                  </a:lnTo>
                  <a:cubicBezTo>
                    <a:pt x="206995" y="63"/>
                    <a:pt x="206742" y="63"/>
                    <a:pt x="203705" y="4871"/>
                  </a:cubicBezTo>
                  <a:lnTo>
                    <a:pt x="111342" y="149110"/>
                  </a:lnTo>
                  <a:lnTo>
                    <a:pt x="91604" y="5883"/>
                  </a:lnTo>
                  <a:cubicBezTo>
                    <a:pt x="90844" y="63"/>
                    <a:pt x="90338" y="63"/>
                    <a:pt x="83759" y="63"/>
                  </a:cubicBezTo>
                  <a:lnTo>
                    <a:pt x="49091" y="63"/>
                  </a:lnTo>
                  <a:cubicBezTo>
                    <a:pt x="44283" y="63"/>
                    <a:pt x="41500" y="63"/>
                    <a:pt x="41500" y="4871"/>
                  </a:cubicBezTo>
                  <a:cubicBezTo>
                    <a:pt x="41500" y="7907"/>
                    <a:pt x="43777" y="7907"/>
                    <a:pt x="48838" y="7907"/>
                  </a:cubicBezTo>
                  <a:cubicBezTo>
                    <a:pt x="52128" y="7907"/>
                    <a:pt x="56683" y="8160"/>
                    <a:pt x="59719" y="8413"/>
                  </a:cubicBezTo>
                  <a:cubicBezTo>
                    <a:pt x="63768" y="8920"/>
                    <a:pt x="65286" y="9679"/>
                    <a:pt x="65286" y="12462"/>
                  </a:cubicBezTo>
                  <a:cubicBezTo>
                    <a:pt x="65286" y="13474"/>
                    <a:pt x="65033" y="14234"/>
                    <a:pt x="64274" y="17270"/>
                  </a:cubicBezTo>
                  <a:lnTo>
                    <a:pt x="32137" y="146073"/>
                  </a:lnTo>
                  <a:cubicBezTo>
                    <a:pt x="29606" y="156195"/>
                    <a:pt x="25304" y="164293"/>
                    <a:pt x="4807" y="165052"/>
                  </a:cubicBezTo>
                  <a:cubicBezTo>
                    <a:pt x="3542" y="165052"/>
                    <a:pt x="252" y="165305"/>
                    <a:pt x="252" y="169860"/>
                  </a:cubicBezTo>
                  <a:cubicBezTo>
                    <a:pt x="252" y="172137"/>
                    <a:pt x="1771" y="172897"/>
                    <a:pt x="3795" y="172897"/>
                  </a:cubicBezTo>
                  <a:cubicBezTo>
                    <a:pt x="11893" y="172897"/>
                    <a:pt x="20749" y="172137"/>
                    <a:pt x="29100" y="172137"/>
                  </a:cubicBezTo>
                  <a:cubicBezTo>
                    <a:pt x="37704" y="172137"/>
                    <a:pt x="46814" y="172897"/>
                    <a:pt x="55164" y="172897"/>
                  </a:cubicBezTo>
                  <a:cubicBezTo>
                    <a:pt x="56430" y="172897"/>
                    <a:pt x="59719" y="172897"/>
                    <a:pt x="59719" y="167836"/>
                  </a:cubicBezTo>
                  <a:cubicBezTo>
                    <a:pt x="59719" y="165052"/>
                    <a:pt x="56936" y="165052"/>
                    <a:pt x="55164" y="165052"/>
                  </a:cubicBezTo>
                  <a:cubicBezTo>
                    <a:pt x="40740" y="164799"/>
                    <a:pt x="37957" y="159738"/>
                    <a:pt x="37957" y="153918"/>
                  </a:cubicBezTo>
                  <a:cubicBezTo>
                    <a:pt x="37957" y="152146"/>
                    <a:pt x="38210" y="150881"/>
                    <a:pt x="38969" y="148098"/>
                  </a:cubicBezTo>
                  <a:lnTo>
                    <a:pt x="73384" y="10185"/>
                  </a:lnTo>
                  <a:lnTo>
                    <a:pt x="73637" y="10185"/>
                  </a:lnTo>
                  <a:lnTo>
                    <a:pt x="95399" y="167076"/>
                  </a:lnTo>
                  <a:cubicBezTo>
                    <a:pt x="95905" y="170113"/>
                    <a:pt x="96159" y="172897"/>
                    <a:pt x="99195" y="172897"/>
                  </a:cubicBezTo>
                  <a:cubicBezTo>
                    <a:pt x="101979" y="172897"/>
                    <a:pt x="103497" y="170113"/>
                    <a:pt x="104762" y="168342"/>
                  </a:cubicBezTo>
                  <a:lnTo>
                    <a:pt x="206995" y="8160"/>
                  </a:lnTo>
                  <a:lnTo>
                    <a:pt x="207248" y="8160"/>
                  </a:lnTo>
                  <a:lnTo>
                    <a:pt x="171062" y="153159"/>
                  </a:lnTo>
                  <a:cubicBezTo>
                    <a:pt x="168531" y="163028"/>
                    <a:pt x="168025" y="165052"/>
                    <a:pt x="148034" y="165052"/>
                  </a:cubicBezTo>
                  <a:cubicBezTo>
                    <a:pt x="143732" y="165052"/>
                    <a:pt x="140949" y="165052"/>
                    <a:pt x="140949" y="169860"/>
                  </a:cubicBezTo>
                  <a:cubicBezTo>
                    <a:pt x="140949" y="172897"/>
                    <a:pt x="143985" y="172897"/>
                    <a:pt x="144744" y="172897"/>
                  </a:cubicBezTo>
                  <a:cubicBezTo>
                    <a:pt x="151830" y="172897"/>
                    <a:pt x="169037" y="172137"/>
                    <a:pt x="176123" y="172137"/>
                  </a:cubicBezTo>
                  <a:cubicBezTo>
                    <a:pt x="186498" y="172137"/>
                    <a:pt x="197379" y="172897"/>
                    <a:pt x="207754" y="172897"/>
                  </a:cubicBezTo>
                  <a:cubicBezTo>
                    <a:pt x="209272" y="172897"/>
                    <a:pt x="212562" y="172897"/>
                    <a:pt x="212562" y="167836"/>
                  </a:cubicBezTo>
                  <a:cubicBezTo>
                    <a:pt x="212562" y="165052"/>
                    <a:pt x="210285" y="165052"/>
                    <a:pt x="205477" y="165052"/>
                  </a:cubicBezTo>
                  <a:cubicBezTo>
                    <a:pt x="196114" y="165052"/>
                    <a:pt x="189028" y="165052"/>
                    <a:pt x="189028" y="160497"/>
                  </a:cubicBezTo>
                  <a:cubicBezTo>
                    <a:pt x="189028" y="159485"/>
                    <a:pt x="189028" y="158979"/>
                    <a:pt x="190294" y="154424"/>
                  </a:cubicBezTo>
                  <a:lnTo>
                    <a:pt x="223949" y="1954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2CAD0DA0-DB79-F351-8312-769A72B437D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417085" y="6482845"/>
              <a:ext cx="133383" cy="126297"/>
            </a:xfrm>
            <a:custGeom>
              <a:avLst/>
              <a:gdLst>
                <a:gd name="connsiteX0" fmla="*/ 26656 w 133383"/>
                <a:gd name="connsiteY0" fmla="*/ 105101 h 126297"/>
                <a:gd name="connsiteX1" fmla="*/ 4337 w 133383"/>
                <a:gd name="connsiteY1" fmla="*/ 119980 h 126297"/>
                <a:gd name="connsiteX2" fmla="*/ 263 w 133383"/>
                <a:gd name="connsiteY2" fmla="*/ 123700 h 126297"/>
                <a:gd name="connsiteX3" fmla="*/ 2743 w 133383"/>
                <a:gd name="connsiteY3" fmla="*/ 126357 h 126297"/>
                <a:gd name="connsiteX4" fmla="*/ 17977 w 133383"/>
                <a:gd name="connsiteY4" fmla="*/ 125648 h 126297"/>
                <a:gd name="connsiteX5" fmla="*/ 36221 w 133383"/>
                <a:gd name="connsiteY5" fmla="*/ 126357 h 126297"/>
                <a:gd name="connsiteX6" fmla="*/ 39764 w 133383"/>
                <a:gd name="connsiteY6" fmla="*/ 122460 h 126297"/>
                <a:gd name="connsiteX7" fmla="*/ 36753 w 133383"/>
                <a:gd name="connsiteY7" fmla="*/ 119980 h 126297"/>
                <a:gd name="connsiteX8" fmla="*/ 28959 w 133383"/>
                <a:gd name="connsiteY8" fmla="*/ 114666 h 126297"/>
                <a:gd name="connsiteX9" fmla="*/ 31616 w 133383"/>
                <a:gd name="connsiteY9" fmla="*/ 107935 h 126297"/>
                <a:gd name="connsiteX10" fmla="*/ 45787 w 133383"/>
                <a:gd name="connsiteY10" fmla="*/ 85970 h 126297"/>
                <a:gd name="connsiteX11" fmla="*/ 96448 w 133383"/>
                <a:gd name="connsiteY11" fmla="*/ 85970 h 126297"/>
                <a:gd name="connsiteX12" fmla="*/ 100699 w 133383"/>
                <a:gd name="connsiteY12" fmla="*/ 115375 h 126297"/>
                <a:gd name="connsiteX13" fmla="*/ 88477 w 133383"/>
                <a:gd name="connsiteY13" fmla="*/ 119980 h 126297"/>
                <a:gd name="connsiteX14" fmla="*/ 83871 w 133383"/>
                <a:gd name="connsiteY14" fmla="*/ 123877 h 126297"/>
                <a:gd name="connsiteX15" fmla="*/ 86705 w 133383"/>
                <a:gd name="connsiteY15" fmla="*/ 126357 h 126297"/>
                <a:gd name="connsiteX16" fmla="*/ 109556 w 133383"/>
                <a:gd name="connsiteY16" fmla="*/ 125648 h 126297"/>
                <a:gd name="connsiteX17" fmla="*/ 120007 w 133383"/>
                <a:gd name="connsiteY17" fmla="*/ 125826 h 126297"/>
                <a:gd name="connsiteX18" fmla="*/ 130103 w 133383"/>
                <a:gd name="connsiteY18" fmla="*/ 126357 h 126297"/>
                <a:gd name="connsiteX19" fmla="*/ 133646 w 133383"/>
                <a:gd name="connsiteY19" fmla="*/ 122637 h 126297"/>
                <a:gd name="connsiteX20" fmla="*/ 128686 w 133383"/>
                <a:gd name="connsiteY20" fmla="*/ 119980 h 126297"/>
                <a:gd name="connsiteX21" fmla="*/ 117527 w 133383"/>
                <a:gd name="connsiteY21" fmla="*/ 114312 h 126297"/>
                <a:gd name="connsiteX22" fmla="*/ 101939 w 133383"/>
                <a:gd name="connsiteY22" fmla="*/ 5019 h 126297"/>
                <a:gd name="connsiteX23" fmla="*/ 97688 w 133383"/>
                <a:gd name="connsiteY23" fmla="*/ 59 h 126297"/>
                <a:gd name="connsiteX24" fmla="*/ 91665 w 133383"/>
                <a:gd name="connsiteY24" fmla="*/ 4133 h 126297"/>
                <a:gd name="connsiteX25" fmla="*/ 26656 w 133383"/>
                <a:gd name="connsiteY25" fmla="*/ 105101 h 126297"/>
                <a:gd name="connsiteX26" fmla="*/ 50038 w 133383"/>
                <a:gd name="connsiteY26" fmla="*/ 79593 h 126297"/>
                <a:gd name="connsiteX27" fmla="*/ 87237 w 133383"/>
                <a:gd name="connsiteY27" fmla="*/ 21670 h 126297"/>
                <a:gd name="connsiteX28" fmla="*/ 95562 w 133383"/>
                <a:gd name="connsiteY28" fmla="*/ 79593 h 126297"/>
                <a:gd name="connsiteX29" fmla="*/ 50038 w 133383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6297">
                  <a:moveTo>
                    <a:pt x="26656" y="105101"/>
                  </a:moveTo>
                  <a:cubicBezTo>
                    <a:pt x="20456" y="114666"/>
                    <a:pt x="14788" y="119272"/>
                    <a:pt x="4337" y="119980"/>
                  </a:cubicBezTo>
                  <a:cubicBezTo>
                    <a:pt x="2566" y="120157"/>
                    <a:pt x="263" y="120157"/>
                    <a:pt x="263" y="123700"/>
                  </a:cubicBezTo>
                  <a:cubicBezTo>
                    <a:pt x="263" y="125648"/>
                    <a:pt x="1857" y="126357"/>
                    <a:pt x="2743" y="126357"/>
                  </a:cubicBezTo>
                  <a:cubicBezTo>
                    <a:pt x="7348" y="126357"/>
                    <a:pt x="13194" y="125648"/>
                    <a:pt x="17977" y="125648"/>
                  </a:cubicBezTo>
                  <a:cubicBezTo>
                    <a:pt x="23645" y="125648"/>
                    <a:pt x="30907" y="126357"/>
                    <a:pt x="36221" y="126357"/>
                  </a:cubicBezTo>
                  <a:cubicBezTo>
                    <a:pt x="37107" y="126357"/>
                    <a:pt x="39764" y="126357"/>
                    <a:pt x="39764" y="122460"/>
                  </a:cubicBezTo>
                  <a:cubicBezTo>
                    <a:pt x="39764" y="120157"/>
                    <a:pt x="37461" y="119980"/>
                    <a:pt x="36753" y="119980"/>
                  </a:cubicBezTo>
                  <a:cubicBezTo>
                    <a:pt x="35336" y="119803"/>
                    <a:pt x="28959" y="119449"/>
                    <a:pt x="28959" y="114666"/>
                  </a:cubicBezTo>
                  <a:cubicBezTo>
                    <a:pt x="28959" y="112540"/>
                    <a:pt x="30730" y="109529"/>
                    <a:pt x="31616" y="107935"/>
                  </a:cubicBezTo>
                  <a:lnTo>
                    <a:pt x="45787" y="85970"/>
                  </a:lnTo>
                  <a:lnTo>
                    <a:pt x="96448" y="85970"/>
                  </a:lnTo>
                  <a:lnTo>
                    <a:pt x="100699" y="115375"/>
                  </a:lnTo>
                  <a:cubicBezTo>
                    <a:pt x="99990" y="117146"/>
                    <a:pt x="98928" y="119980"/>
                    <a:pt x="88477" y="119980"/>
                  </a:cubicBezTo>
                  <a:cubicBezTo>
                    <a:pt x="86351" y="119980"/>
                    <a:pt x="83871" y="119980"/>
                    <a:pt x="83871" y="123877"/>
                  </a:cubicBezTo>
                  <a:cubicBezTo>
                    <a:pt x="83871" y="124586"/>
                    <a:pt x="84402" y="126357"/>
                    <a:pt x="86705" y="126357"/>
                  </a:cubicBezTo>
                  <a:cubicBezTo>
                    <a:pt x="91842" y="126357"/>
                    <a:pt x="104419" y="125648"/>
                    <a:pt x="109556" y="125648"/>
                  </a:cubicBezTo>
                  <a:cubicBezTo>
                    <a:pt x="112744" y="125648"/>
                    <a:pt x="116818" y="125826"/>
                    <a:pt x="120007" y="125826"/>
                  </a:cubicBezTo>
                  <a:cubicBezTo>
                    <a:pt x="123195" y="126003"/>
                    <a:pt x="126915" y="126357"/>
                    <a:pt x="130103" y="126357"/>
                  </a:cubicBezTo>
                  <a:cubicBezTo>
                    <a:pt x="132406" y="126357"/>
                    <a:pt x="133646" y="124940"/>
                    <a:pt x="133646" y="122637"/>
                  </a:cubicBezTo>
                  <a:cubicBezTo>
                    <a:pt x="133646" y="119980"/>
                    <a:pt x="131521" y="119980"/>
                    <a:pt x="128686" y="119980"/>
                  </a:cubicBezTo>
                  <a:cubicBezTo>
                    <a:pt x="118412" y="119980"/>
                    <a:pt x="118058" y="118563"/>
                    <a:pt x="117527" y="114312"/>
                  </a:cubicBezTo>
                  <a:lnTo>
                    <a:pt x="101939" y="5019"/>
                  </a:lnTo>
                  <a:cubicBezTo>
                    <a:pt x="101407" y="1299"/>
                    <a:pt x="101053" y="59"/>
                    <a:pt x="97688" y="59"/>
                  </a:cubicBezTo>
                  <a:cubicBezTo>
                    <a:pt x="94322" y="59"/>
                    <a:pt x="93259" y="1653"/>
                    <a:pt x="91665" y="4133"/>
                  </a:cubicBezTo>
                  <a:lnTo>
                    <a:pt x="26656" y="105101"/>
                  </a:lnTo>
                  <a:close/>
                  <a:moveTo>
                    <a:pt x="50038" y="79593"/>
                  </a:moveTo>
                  <a:lnTo>
                    <a:pt x="87237" y="21670"/>
                  </a:lnTo>
                  <a:lnTo>
                    <a:pt x="95562" y="79593"/>
                  </a:lnTo>
                  <a:lnTo>
                    <a:pt x="50038" y="7959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DED8B992-ACCD-375A-F68A-D9026AA56CCC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379400" y="6649399"/>
              <a:ext cx="77762" cy="153576"/>
            </a:xfrm>
            <a:custGeom>
              <a:avLst/>
              <a:gdLst>
                <a:gd name="connsiteX0" fmla="*/ 78024 w 77762"/>
                <a:gd name="connsiteY0" fmla="*/ 6797 h 153576"/>
                <a:gd name="connsiteX1" fmla="*/ 70939 w 77762"/>
                <a:gd name="connsiteY1" fmla="*/ 65 h 153576"/>
                <a:gd name="connsiteX2" fmla="*/ 61019 w 77762"/>
                <a:gd name="connsiteY2" fmla="*/ 9808 h 153576"/>
                <a:gd name="connsiteX3" fmla="*/ 68105 w 77762"/>
                <a:gd name="connsiteY3" fmla="*/ 16539 h 153576"/>
                <a:gd name="connsiteX4" fmla="*/ 78024 w 77762"/>
                <a:gd name="connsiteY4" fmla="*/ 6797 h 153576"/>
                <a:gd name="connsiteX5" fmla="*/ 40472 w 77762"/>
                <a:gd name="connsiteY5" fmla="*/ 126186 h 153576"/>
                <a:gd name="connsiteX6" fmla="*/ 17621 w 77762"/>
                <a:gd name="connsiteY6" fmla="*/ 148682 h 153576"/>
                <a:gd name="connsiteX7" fmla="*/ 11244 w 77762"/>
                <a:gd name="connsiteY7" fmla="*/ 147619 h 153576"/>
                <a:gd name="connsiteX8" fmla="*/ 17267 w 77762"/>
                <a:gd name="connsiteY8" fmla="*/ 138586 h 153576"/>
                <a:gd name="connsiteX9" fmla="*/ 10359 w 77762"/>
                <a:gd name="connsiteY9" fmla="*/ 132031 h 153576"/>
                <a:gd name="connsiteX10" fmla="*/ 262 w 77762"/>
                <a:gd name="connsiteY10" fmla="*/ 142483 h 153576"/>
                <a:gd name="connsiteX11" fmla="*/ 17798 w 77762"/>
                <a:gd name="connsiteY11" fmla="*/ 153642 h 153576"/>
                <a:gd name="connsiteX12" fmla="*/ 54643 w 77762"/>
                <a:gd name="connsiteY12" fmla="*/ 125655 h 153576"/>
                <a:gd name="connsiteX13" fmla="*/ 70585 w 77762"/>
                <a:gd name="connsiteY13" fmla="*/ 62240 h 153576"/>
                <a:gd name="connsiteX14" fmla="*/ 71470 w 77762"/>
                <a:gd name="connsiteY14" fmla="*/ 56040 h 153576"/>
                <a:gd name="connsiteX15" fmla="*/ 52517 w 77762"/>
                <a:gd name="connsiteY15" fmla="*/ 39389 h 153576"/>
                <a:gd name="connsiteX16" fmla="*/ 21518 w 77762"/>
                <a:gd name="connsiteY16" fmla="*/ 66491 h 153576"/>
                <a:gd name="connsiteX17" fmla="*/ 24529 w 77762"/>
                <a:gd name="connsiteY17" fmla="*/ 68794 h 153576"/>
                <a:gd name="connsiteX18" fmla="*/ 28072 w 77762"/>
                <a:gd name="connsiteY18" fmla="*/ 65606 h 153576"/>
                <a:gd name="connsiteX19" fmla="*/ 51986 w 77762"/>
                <a:gd name="connsiteY19" fmla="*/ 44349 h 153576"/>
                <a:gd name="connsiteX20" fmla="*/ 58008 w 77762"/>
                <a:gd name="connsiteY20" fmla="*/ 53029 h 153576"/>
                <a:gd name="connsiteX21" fmla="*/ 57477 w 77762"/>
                <a:gd name="connsiteY21" fmla="*/ 58343 h 153576"/>
                <a:gd name="connsiteX22" fmla="*/ 40472 w 77762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62" h="153576">
                  <a:moveTo>
                    <a:pt x="78024" y="6797"/>
                  </a:moveTo>
                  <a:cubicBezTo>
                    <a:pt x="78024" y="3785"/>
                    <a:pt x="75722" y="65"/>
                    <a:pt x="70939" y="65"/>
                  </a:cubicBezTo>
                  <a:cubicBezTo>
                    <a:pt x="65802" y="65"/>
                    <a:pt x="61019" y="5025"/>
                    <a:pt x="61019" y="9808"/>
                  </a:cubicBezTo>
                  <a:cubicBezTo>
                    <a:pt x="61019" y="12642"/>
                    <a:pt x="63145" y="16539"/>
                    <a:pt x="68105" y="16539"/>
                  </a:cubicBezTo>
                  <a:cubicBezTo>
                    <a:pt x="72888" y="16539"/>
                    <a:pt x="78024" y="11933"/>
                    <a:pt x="78024" y="6797"/>
                  </a:cubicBezTo>
                  <a:close/>
                  <a:moveTo>
                    <a:pt x="40472" y="126186"/>
                  </a:moveTo>
                  <a:cubicBezTo>
                    <a:pt x="37460" y="138408"/>
                    <a:pt x="28072" y="148682"/>
                    <a:pt x="17621" y="148682"/>
                  </a:cubicBezTo>
                  <a:cubicBezTo>
                    <a:pt x="15318" y="148682"/>
                    <a:pt x="13193" y="148328"/>
                    <a:pt x="11244" y="147619"/>
                  </a:cubicBezTo>
                  <a:cubicBezTo>
                    <a:pt x="15850" y="145494"/>
                    <a:pt x="17267" y="141243"/>
                    <a:pt x="17267" y="138586"/>
                  </a:cubicBezTo>
                  <a:cubicBezTo>
                    <a:pt x="17267" y="134334"/>
                    <a:pt x="13901" y="132031"/>
                    <a:pt x="10359" y="132031"/>
                  </a:cubicBezTo>
                  <a:cubicBezTo>
                    <a:pt x="4867" y="132031"/>
                    <a:pt x="262" y="136814"/>
                    <a:pt x="262" y="142483"/>
                  </a:cubicBezTo>
                  <a:cubicBezTo>
                    <a:pt x="262" y="149214"/>
                    <a:pt x="7170" y="153642"/>
                    <a:pt x="17798" y="153642"/>
                  </a:cubicBezTo>
                  <a:cubicBezTo>
                    <a:pt x="28426" y="153642"/>
                    <a:pt x="49151" y="147265"/>
                    <a:pt x="54643" y="125655"/>
                  </a:cubicBezTo>
                  <a:lnTo>
                    <a:pt x="70585" y="62240"/>
                  </a:lnTo>
                  <a:cubicBezTo>
                    <a:pt x="71116" y="60292"/>
                    <a:pt x="71470" y="58697"/>
                    <a:pt x="71470" y="56040"/>
                  </a:cubicBezTo>
                  <a:cubicBezTo>
                    <a:pt x="71470" y="46298"/>
                    <a:pt x="63145" y="39389"/>
                    <a:pt x="52517" y="39389"/>
                  </a:cubicBezTo>
                  <a:cubicBezTo>
                    <a:pt x="32855" y="39389"/>
                    <a:pt x="21518" y="64011"/>
                    <a:pt x="21518" y="66491"/>
                  </a:cubicBezTo>
                  <a:cubicBezTo>
                    <a:pt x="21518" y="68794"/>
                    <a:pt x="23998" y="68794"/>
                    <a:pt x="24529" y="68794"/>
                  </a:cubicBezTo>
                  <a:cubicBezTo>
                    <a:pt x="26655" y="68794"/>
                    <a:pt x="26832" y="68263"/>
                    <a:pt x="28072" y="65606"/>
                  </a:cubicBezTo>
                  <a:cubicBezTo>
                    <a:pt x="32501" y="55332"/>
                    <a:pt x="41712" y="44349"/>
                    <a:pt x="51986" y="44349"/>
                  </a:cubicBezTo>
                  <a:cubicBezTo>
                    <a:pt x="56414" y="44349"/>
                    <a:pt x="58008" y="47361"/>
                    <a:pt x="58008" y="53029"/>
                  </a:cubicBezTo>
                  <a:cubicBezTo>
                    <a:pt x="58008" y="54977"/>
                    <a:pt x="57654" y="57457"/>
                    <a:pt x="57477" y="58343"/>
                  </a:cubicBezTo>
                  <a:lnTo>
                    <a:pt x="40472" y="126186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42" name="Group 1141" descr="\documentclass{article}&#10;\usepackage{amsmath}&#10;\usepackage{amsfonts}&#10;\pagestyle{empty}&#10;\begin{document}&#10;&#10;$H^{AB}_{ij} = \mathbb{R}(M)_{ik}^T \mathbb{R}(M)_{jl}^T H^{BA}_{kl}   $&#10;&#10;&#10;\end{document}" title="IguanaTex Vector Display">
            <a:extLst>
              <a:ext uri="{FF2B5EF4-FFF2-40B4-BE49-F238E27FC236}">
                <a16:creationId xmlns:a16="http://schemas.microsoft.com/office/drawing/2014/main" id="{F4CD155C-D13A-067A-86A8-5C22DEC1EF21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343400" y="6007100"/>
            <a:ext cx="3074912" cy="319662"/>
            <a:chOff x="6283994" y="7358081"/>
            <a:chExt cx="3074912" cy="319662"/>
          </a:xfrm>
        </p:grpSpPr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8825BACD-610B-1688-CD21-05139A31BF1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283994" y="7402504"/>
              <a:ext cx="211769" cy="169510"/>
            </a:xfrm>
            <a:custGeom>
              <a:avLst/>
              <a:gdLst>
                <a:gd name="connsiteX0" fmla="*/ 182169 w 211769"/>
                <a:gd name="connsiteY0" fmla="*/ 19173 h 169510"/>
                <a:gd name="connsiteX1" fmla="*/ 203295 w 211769"/>
                <a:gd name="connsiteY1" fmla="*/ 7756 h 169510"/>
                <a:gd name="connsiteX2" fmla="*/ 211847 w 211769"/>
                <a:gd name="connsiteY2" fmla="*/ 2793 h 169510"/>
                <a:gd name="connsiteX3" fmla="*/ 208325 w 211769"/>
                <a:gd name="connsiteY3" fmla="*/ 63 h 169510"/>
                <a:gd name="connsiteX4" fmla="*/ 176132 w 211769"/>
                <a:gd name="connsiteY4" fmla="*/ 807 h 169510"/>
                <a:gd name="connsiteX5" fmla="*/ 143688 w 211769"/>
                <a:gd name="connsiteY5" fmla="*/ 63 h 169510"/>
                <a:gd name="connsiteX6" fmla="*/ 138909 w 211769"/>
                <a:gd name="connsiteY6" fmla="*/ 5026 h 169510"/>
                <a:gd name="connsiteX7" fmla="*/ 145951 w 211769"/>
                <a:gd name="connsiteY7" fmla="*/ 7756 h 169510"/>
                <a:gd name="connsiteX8" fmla="*/ 155509 w 211769"/>
                <a:gd name="connsiteY8" fmla="*/ 8253 h 169510"/>
                <a:gd name="connsiteX9" fmla="*/ 162299 w 211769"/>
                <a:gd name="connsiteY9" fmla="*/ 12224 h 169510"/>
                <a:gd name="connsiteX10" fmla="*/ 161293 w 211769"/>
                <a:gd name="connsiteY10" fmla="*/ 16939 h 169510"/>
                <a:gd name="connsiteX11" fmla="*/ 146203 w 211769"/>
                <a:gd name="connsiteY11" fmla="*/ 77496 h 169510"/>
                <a:gd name="connsiteX12" fmla="*/ 69493 w 211769"/>
                <a:gd name="connsiteY12" fmla="*/ 77496 h 169510"/>
                <a:gd name="connsiteX13" fmla="*/ 84332 w 211769"/>
                <a:gd name="connsiteY13" fmla="*/ 19173 h 169510"/>
                <a:gd name="connsiteX14" fmla="*/ 105459 w 211769"/>
                <a:gd name="connsiteY14" fmla="*/ 7756 h 169510"/>
                <a:gd name="connsiteX15" fmla="*/ 114010 w 211769"/>
                <a:gd name="connsiteY15" fmla="*/ 2793 h 169510"/>
                <a:gd name="connsiteX16" fmla="*/ 110489 w 211769"/>
                <a:gd name="connsiteY16" fmla="*/ 63 h 169510"/>
                <a:gd name="connsiteX17" fmla="*/ 78296 w 211769"/>
                <a:gd name="connsiteY17" fmla="*/ 807 h 169510"/>
                <a:gd name="connsiteX18" fmla="*/ 45851 w 211769"/>
                <a:gd name="connsiteY18" fmla="*/ 63 h 169510"/>
                <a:gd name="connsiteX19" fmla="*/ 41073 w 211769"/>
                <a:gd name="connsiteY19" fmla="*/ 5026 h 169510"/>
                <a:gd name="connsiteX20" fmla="*/ 48115 w 211769"/>
                <a:gd name="connsiteY20" fmla="*/ 7756 h 169510"/>
                <a:gd name="connsiteX21" fmla="*/ 57672 w 211769"/>
                <a:gd name="connsiteY21" fmla="*/ 8253 h 169510"/>
                <a:gd name="connsiteX22" fmla="*/ 64463 w 211769"/>
                <a:gd name="connsiteY22" fmla="*/ 12224 h 169510"/>
                <a:gd name="connsiteX23" fmla="*/ 63457 w 211769"/>
                <a:gd name="connsiteY23" fmla="*/ 16939 h 169510"/>
                <a:gd name="connsiteX24" fmla="*/ 29755 w 211769"/>
                <a:gd name="connsiteY24" fmla="*/ 150215 h 169510"/>
                <a:gd name="connsiteX25" fmla="*/ 6867 w 211769"/>
                <a:gd name="connsiteY25" fmla="*/ 161879 h 169510"/>
                <a:gd name="connsiteX26" fmla="*/ 77 w 211769"/>
                <a:gd name="connsiteY26" fmla="*/ 166843 h 169510"/>
                <a:gd name="connsiteX27" fmla="*/ 3598 w 211769"/>
                <a:gd name="connsiteY27" fmla="*/ 169573 h 169510"/>
                <a:gd name="connsiteX28" fmla="*/ 35539 w 211769"/>
                <a:gd name="connsiteY28" fmla="*/ 168828 h 169510"/>
                <a:gd name="connsiteX29" fmla="*/ 51636 w 211769"/>
                <a:gd name="connsiteY29" fmla="*/ 169077 h 169510"/>
                <a:gd name="connsiteX30" fmla="*/ 67984 w 211769"/>
                <a:gd name="connsiteY30" fmla="*/ 169573 h 169510"/>
                <a:gd name="connsiteX31" fmla="*/ 73014 w 211769"/>
                <a:gd name="connsiteY31" fmla="*/ 164609 h 169510"/>
                <a:gd name="connsiteX32" fmla="*/ 65972 w 211769"/>
                <a:gd name="connsiteY32" fmla="*/ 161879 h 169510"/>
                <a:gd name="connsiteX33" fmla="*/ 49624 w 211769"/>
                <a:gd name="connsiteY33" fmla="*/ 157412 h 169510"/>
                <a:gd name="connsiteX34" fmla="*/ 50378 w 211769"/>
                <a:gd name="connsiteY34" fmla="*/ 153193 h 169510"/>
                <a:gd name="connsiteX35" fmla="*/ 67481 w 211769"/>
                <a:gd name="connsiteY35" fmla="*/ 85190 h 169510"/>
                <a:gd name="connsiteX36" fmla="*/ 144191 w 211769"/>
                <a:gd name="connsiteY36" fmla="*/ 85190 h 169510"/>
                <a:gd name="connsiteX37" fmla="*/ 126837 w 211769"/>
                <a:gd name="connsiteY37" fmla="*/ 153689 h 169510"/>
                <a:gd name="connsiteX38" fmla="*/ 103950 w 211769"/>
                <a:gd name="connsiteY38" fmla="*/ 161879 h 169510"/>
                <a:gd name="connsiteX39" fmla="*/ 97913 w 211769"/>
                <a:gd name="connsiteY39" fmla="*/ 166843 h 169510"/>
                <a:gd name="connsiteX40" fmla="*/ 101434 w 211769"/>
                <a:gd name="connsiteY40" fmla="*/ 169573 h 169510"/>
                <a:gd name="connsiteX41" fmla="*/ 133376 w 211769"/>
                <a:gd name="connsiteY41" fmla="*/ 168828 h 169510"/>
                <a:gd name="connsiteX42" fmla="*/ 149473 w 211769"/>
                <a:gd name="connsiteY42" fmla="*/ 169077 h 169510"/>
                <a:gd name="connsiteX43" fmla="*/ 165821 w 211769"/>
                <a:gd name="connsiteY43" fmla="*/ 169573 h 169510"/>
                <a:gd name="connsiteX44" fmla="*/ 170851 w 211769"/>
                <a:gd name="connsiteY44" fmla="*/ 164609 h 169510"/>
                <a:gd name="connsiteX45" fmla="*/ 163808 w 211769"/>
                <a:gd name="connsiteY45" fmla="*/ 161879 h 169510"/>
                <a:gd name="connsiteX46" fmla="*/ 147460 w 211769"/>
                <a:gd name="connsiteY46" fmla="*/ 157412 h 169510"/>
                <a:gd name="connsiteX47" fmla="*/ 148215 w 211769"/>
                <a:gd name="connsiteY47" fmla="*/ 153193 h 169510"/>
                <a:gd name="connsiteX48" fmla="*/ 182169 w 211769"/>
                <a:gd name="connsiteY48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769" h="169510">
                  <a:moveTo>
                    <a:pt x="182169" y="19173"/>
                  </a:moveTo>
                  <a:cubicBezTo>
                    <a:pt x="184432" y="10238"/>
                    <a:pt x="184935" y="7756"/>
                    <a:pt x="203295" y="7756"/>
                  </a:cubicBezTo>
                  <a:cubicBezTo>
                    <a:pt x="209834" y="7756"/>
                    <a:pt x="211847" y="7756"/>
                    <a:pt x="211847" y="2793"/>
                  </a:cubicBezTo>
                  <a:cubicBezTo>
                    <a:pt x="211847" y="63"/>
                    <a:pt x="209080" y="63"/>
                    <a:pt x="208325" y="63"/>
                  </a:cubicBezTo>
                  <a:cubicBezTo>
                    <a:pt x="201283" y="63"/>
                    <a:pt x="183175" y="807"/>
                    <a:pt x="176132" y="807"/>
                  </a:cubicBezTo>
                  <a:cubicBezTo>
                    <a:pt x="168839" y="807"/>
                    <a:pt x="150982" y="63"/>
                    <a:pt x="143688" y="63"/>
                  </a:cubicBezTo>
                  <a:cubicBezTo>
                    <a:pt x="141676" y="63"/>
                    <a:pt x="138909" y="63"/>
                    <a:pt x="138909" y="5026"/>
                  </a:cubicBezTo>
                  <a:cubicBezTo>
                    <a:pt x="138909" y="7756"/>
                    <a:pt x="141173" y="7756"/>
                    <a:pt x="145951" y="7756"/>
                  </a:cubicBezTo>
                  <a:cubicBezTo>
                    <a:pt x="146454" y="7756"/>
                    <a:pt x="151233" y="7756"/>
                    <a:pt x="155509" y="8253"/>
                  </a:cubicBezTo>
                  <a:cubicBezTo>
                    <a:pt x="160036" y="8749"/>
                    <a:pt x="162299" y="8997"/>
                    <a:pt x="162299" y="12224"/>
                  </a:cubicBezTo>
                  <a:cubicBezTo>
                    <a:pt x="162299" y="13217"/>
                    <a:pt x="162048" y="13713"/>
                    <a:pt x="161293" y="16939"/>
                  </a:cubicBezTo>
                  <a:lnTo>
                    <a:pt x="146203" y="77496"/>
                  </a:lnTo>
                  <a:lnTo>
                    <a:pt x="69493" y="77496"/>
                  </a:lnTo>
                  <a:lnTo>
                    <a:pt x="84332" y="19173"/>
                  </a:lnTo>
                  <a:cubicBezTo>
                    <a:pt x="86595" y="10238"/>
                    <a:pt x="87350" y="7756"/>
                    <a:pt x="105459" y="7756"/>
                  </a:cubicBezTo>
                  <a:cubicBezTo>
                    <a:pt x="111998" y="7756"/>
                    <a:pt x="114010" y="7756"/>
                    <a:pt x="114010" y="2793"/>
                  </a:cubicBezTo>
                  <a:cubicBezTo>
                    <a:pt x="114010" y="63"/>
                    <a:pt x="111243" y="63"/>
                    <a:pt x="110489" y="63"/>
                  </a:cubicBezTo>
                  <a:cubicBezTo>
                    <a:pt x="103447" y="63"/>
                    <a:pt x="85338" y="807"/>
                    <a:pt x="78296" y="807"/>
                  </a:cubicBezTo>
                  <a:cubicBezTo>
                    <a:pt x="71002" y="807"/>
                    <a:pt x="53145" y="63"/>
                    <a:pt x="45851" y="63"/>
                  </a:cubicBezTo>
                  <a:cubicBezTo>
                    <a:pt x="43839" y="63"/>
                    <a:pt x="41073" y="63"/>
                    <a:pt x="41073" y="5026"/>
                  </a:cubicBezTo>
                  <a:cubicBezTo>
                    <a:pt x="41073" y="7756"/>
                    <a:pt x="43336" y="7756"/>
                    <a:pt x="48115" y="7756"/>
                  </a:cubicBezTo>
                  <a:cubicBezTo>
                    <a:pt x="48618" y="7756"/>
                    <a:pt x="53396" y="7756"/>
                    <a:pt x="57672" y="8253"/>
                  </a:cubicBezTo>
                  <a:cubicBezTo>
                    <a:pt x="62199" y="8749"/>
                    <a:pt x="64463" y="8997"/>
                    <a:pt x="64463" y="12224"/>
                  </a:cubicBezTo>
                  <a:cubicBezTo>
                    <a:pt x="64463" y="13217"/>
                    <a:pt x="64211" y="13961"/>
                    <a:pt x="63457" y="16939"/>
                  </a:cubicBezTo>
                  <a:lnTo>
                    <a:pt x="29755" y="150215"/>
                  </a:lnTo>
                  <a:cubicBezTo>
                    <a:pt x="27240" y="159894"/>
                    <a:pt x="26737" y="161879"/>
                    <a:pt x="6867" y="161879"/>
                  </a:cubicBezTo>
                  <a:cubicBezTo>
                    <a:pt x="2340" y="161879"/>
                    <a:pt x="77" y="161879"/>
                    <a:pt x="77" y="166843"/>
                  </a:cubicBezTo>
                  <a:cubicBezTo>
                    <a:pt x="77" y="169573"/>
                    <a:pt x="3095" y="169573"/>
                    <a:pt x="3598" y="169573"/>
                  </a:cubicBezTo>
                  <a:cubicBezTo>
                    <a:pt x="10640" y="169573"/>
                    <a:pt x="28497" y="168828"/>
                    <a:pt x="35539" y="168828"/>
                  </a:cubicBezTo>
                  <a:cubicBezTo>
                    <a:pt x="40821" y="168828"/>
                    <a:pt x="46354" y="169077"/>
                    <a:pt x="51636" y="169077"/>
                  </a:cubicBezTo>
                  <a:cubicBezTo>
                    <a:pt x="57169" y="169077"/>
                    <a:pt x="62702" y="169573"/>
                    <a:pt x="67984" y="169573"/>
                  </a:cubicBezTo>
                  <a:cubicBezTo>
                    <a:pt x="69996" y="169573"/>
                    <a:pt x="73014" y="169573"/>
                    <a:pt x="73014" y="164609"/>
                  </a:cubicBezTo>
                  <a:cubicBezTo>
                    <a:pt x="73014" y="161879"/>
                    <a:pt x="70750" y="161879"/>
                    <a:pt x="65972" y="161879"/>
                  </a:cubicBezTo>
                  <a:cubicBezTo>
                    <a:pt x="56666" y="161879"/>
                    <a:pt x="49624" y="161879"/>
                    <a:pt x="49624" y="157412"/>
                  </a:cubicBezTo>
                  <a:cubicBezTo>
                    <a:pt x="49624" y="155923"/>
                    <a:pt x="50127" y="154682"/>
                    <a:pt x="50378" y="153193"/>
                  </a:cubicBezTo>
                  <a:lnTo>
                    <a:pt x="67481" y="85190"/>
                  </a:lnTo>
                  <a:lnTo>
                    <a:pt x="144191" y="85190"/>
                  </a:lnTo>
                  <a:cubicBezTo>
                    <a:pt x="133628" y="126389"/>
                    <a:pt x="127843" y="149966"/>
                    <a:pt x="126837" y="153689"/>
                  </a:cubicBezTo>
                  <a:cubicBezTo>
                    <a:pt x="124322" y="161631"/>
                    <a:pt x="119543" y="161879"/>
                    <a:pt x="103950" y="161879"/>
                  </a:cubicBezTo>
                  <a:cubicBezTo>
                    <a:pt x="100177" y="161879"/>
                    <a:pt x="97913" y="161879"/>
                    <a:pt x="97913" y="166843"/>
                  </a:cubicBezTo>
                  <a:cubicBezTo>
                    <a:pt x="97913" y="169573"/>
                    <a:pt x="100931" y="169573"/>
                    <a:pt x="101434" y="169573"/>
                  </a:cubicBezTo>
                  <a:cubicBezTo>
                    <a:pt x="108477" y="169573"/>
                    <a:pt x="126334" y="168828"/>
                    <a:pt x="133376" y="168828"/>
                  </a:cubicBezTo>
                  <a:cubicBezTo>
                    <a:pt x="138658" y="168828"/>
                    <a:pt x="144191" y="169077"/>
                    <a:pt x="149473" y="169077"/>
                  </a:cubicBezTo>
                  <a:cubicBezTo>
                    <a:pt x="155006" y="169077"/>
                    <a:pt x="160539" y="169573"/>
                    <a:pt x="165821" y="169573"/>
                  </a:cubicBezTo>
                  <a:cubicBezTo>
                    <a:pt x="167833" y="169573"/>
                    <a:pt x="170851" y="169573"/>
                    <a:pt x="170851" y="164609"/>
                  </a:cubicBezTo>
                  <a:cubicBezTo>
                    <a:pt x="170851" y="161879"/>
                    <a:pt x="168587" y="161879"/>
                    <a:pt x="163808" y="161879"/>
                  </a:cubicBezTo>
                  <a:cubicBezTo>
                    <a:pt x="154503" y="161879"/>
                    <a:pt x="147460" y="161879"/>
                    <a:pt x="147460" y="157412"/>
                  </a:cubicBezTo>
                  <a:cubicBezTo>
                    <a:pt x="147460" y="155923"/>
                    <a:pt x="147963" y="154682"/>
                    <a:pt x="148215" y="153193"/>
                  </a:cubicBezTo>
                  <a:lnTo>
                    <a:pt x="182169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1773396C-0D8D-EEB7-2B17-9303DBA4A6E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13721" y="7358081"/>
              <a:ext cx="132569" cy="123868"/>
            </a:xfrm>
            <a:custGeom>
              <a:avLst/>
              <a:gdLst>
                <a:gd name="connsiteX0" fmla="*/ 26318 w 132569"/>
                <a:gd name="connsiteY0" fmla="*/ 103081 h 123868"/>
                <a:gd name="connsiteX1" fmla="*/ 4135 w 132569"/>
                <a:gd name="connsiteY1" fmla="*/ 117674 h 123868"/>
                <a:gd name="connsiteX2" fmla="*/ 86 w 132569"/>
                <a:gd name="connsiteY2" fmla="*/ 121322 h 123868"/>
                <a:gd name="connsiteX3" fmla="*/ 2551 w 132569"/>
                <a:gd name="connsiteY3" fmla="*/ 123928 h 123868"/>
                <a:gd name="connsiteX4" fmla="*/ 17691 w 132569"/>
                <a:gd name="connsiteY4" fmla="*/ 123233 h 123868"/>
                <a:gd name="connsiteX5" fmla="*/ 35825 w 132569"/>
                <a:gd name="connsiteY5" fmla="*/ 123928 h 123868"/>
                <a:gd name="connsiteX6" fmla="*/ 39346 w 132569"/>
                <a:gd name="connsiteY6" fmla="*/ 120106 h 123868"/>
                <a:gd name="connsiteX7" fmla="*/ 36353 w 132569"/>
                <a:gd name="connsiteY7" fmla="*/ 117674 h 123868"/>
                <a:gd name="connsiteX8" fmla="*/ 28607 w 132569"/>
                <a:gd name="connsiteY8" fmla="*/ 112462 h 123868"/>
                <a:gd name="connsiteX9" fmla="*/ 31248 w 132569"/>
                <a:gd name="connsiteY9" fmla="*/ 105860 h 123868"/>
                <a:gd name="connsiteX10" fmla="*/ 45332 w 132569"/>
                <a:gd name="connsiteY10" fmla="*/ 84318 h 123868"/>
                <a:gd name="connsiteX11" fmla="*/ 95684 w 132569"/>
                <a:gd name="connsiteY11" fmla="*/ 84318 h 123868"/>
                <a:gd name="connsiteX12" fmla="*/ 99909 w 132569"/>
                <a:gd name="connsiteY12" fmla="*/ 113157 h 123868"/>
                <a:gd name="connsiteX13" fmla="*/ 87762 w 132569"/>
                <a:gd name="connsiteY13" fmla="*/ 117674 h 123868"/>
                <a:gd name="connsiteX14" fmla="*/ 83184 w 132569"/>
                <a:gd name="connsiteY14" fmla="*/ 121496 h 123868"/>
                <a:gd name="connsiteX15" fmla="*/ 86001 w 132569"/>
                <a:gd name="connsiteY15" fmla="*/ 123928 h 123868"/>
                <a:gd name="connsiteX16" fmla="*/ 108712 w 132569"/>
                <a:gd name="connsiteY16" fmla="*/ 123233 h 123868"/>
                <a:gd name="connsiteX17" fmla="*/ 119099 w 132569"/>
                <a:gd name="connsiteY17" fmla="*/ 123407 h 123868"/>
                <a:gd name="connsiteX18" fmla="*/ 129135 w 132569"/>
                <a:gd name="connsiteY18" fmla="*/ 123928 h 123868"/>
                <a:gd name="connsiteX19" fmla="*/ 132656 w 132569"/>
                <a:gd name="connsiteY19" fmla="*/ 120280 h 123868"/>
                <a:gd name="connsiteX20" fmla="*/ 127726 w 132569"/>
                <a:gd name="connsiteY20" fmla="*/ 117674 h 123868"/>
                <a:gd name="connsiteX21" fmla="*/ 116635 w 132569"/>
                <a:gd name="connsiteY21" fmla="*/ 112115 h 123868"/>
                <a:gd name="connsiteX22" fmla="*/ 101142 w 132569"/>
                <a:gd name="connsiteY22" fmla="*/ 4924 h 123868"/>
                <a:gd name="connsiteX23" fmla="*/ 96916 w 132569"/>
                <a:gd name="connsiteY23" fmla="*/ 59 h 123868"/>
                <a:gd name="connsiteX24" fmla="*/ 90931 w 132569"/>
                <a:gd name="connsiteY24" fmla="*/ 4055 h 123868"/>
                <a:gd name="connsiteX25" fmla="*/ 26318 w 132569"/>
                <a:gd name="connsiteY25" fmla="*/ 103081 h 123868"/>
                <a:gd name="connsiteX26" fmla="*/ 49557 w 132569"/>
                <a:gd name="connsiteY26" fmla="*/ 78064 h 123868"/>
                <a:gd name="connsiteX27" fmla="*/ 86529 w 132569"/>
                <a:gd name="connsiteY27" fmla="*/ 21254 h 123868"/>
                <a:gd name="connsiteX28" fmla="*/ 94804 w 132569"/>
                <a:gd name="connsiteY28" fmla="*/ 78064 h 123868"/>
                <a:gd name="connsiteX29" fmla="*/ 49557 w 132569"/>
                <a:gd name="connsiteY29" fmla="*/ 78064 h 12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569" h="123868">
                  <a:moveTo>
                    <a:pt x="26318" y="103081"/>
                  </a:moveTo>
                  <a:cubicBezTo>
                    <a:pt x="20156" y="112462"/>
                    <a:pt x="14522" y="116979"/>
                    <a:pt x="4135" y="117674"/>
                  </a:cubicBezTo>
                  <a:cubicBezTo>
                    <a:pt x="2375" y="117848"/>
                    <a:pt x="86" y="117848"/>
                    <a:pt x="86" y="121322"/>
                  </a:cubicBezTo>
                  <a:cubicBezTo>
                    <a:pt x="86" y="123233"/>
                    <a:pt x="1670" y="123928"/>
                    <a:pt x="2551" y="123928"/>
                  </a:cubicBezTo>
                  <a:cubicBezTo>
                    <a:pt x="7128" y="123928"/>
                    <a:pt x="12938" y="123233"/>
                    <a:pt x="17691" y="123233"/>
                  </a:cubicBezTo>
                  <a:cubicBezTo>
                    <a:pt x="23325" y="123233"/>
                    <a:pt x="30543" y="123928"/>
                    <a:pt x="35825" y="123928"/>
                  </a:cubicBezTo>
                  <a:cubicBezTo>
                    <a:pt x="36705" y="123928"/>
                    <a:pt x="39346" y="123928"/>
                    <a:pt x="39346" y="120106"/>
                  </a:cubicBezTo>
                  <a:cubicBezTo>
                    <a:pt x="39346" y="117848"/>
                    <a:pt x="37057" y="117674"/>
                    <a:pt x="36353" y="117674"/>
                  </a:cubicBezTo>
                  <a:cubicBezTo>
                    <a:pt x="34945" y="117500"/>
                    <a:pt x="28607" y="117153"/>
                    <a:pt x="28607" y="112462"/>
                  </a:cubicBezTo>
                  <a:cubicBezTo>
                    <a:pt x="28607" y="110377"/>
                    <a:pt x="30367" y="107424"/>
                    <a:pt x="31248" y="105860"/>
                  </a:cubicBezTo>
                  <a:lnTo>
                    <a:pt x="45332" y="84318"/>
                  </a:lnTo>
                  <a:lnTo>
                    <a:pt x="95684" y="84318"/>
                  </a:lnTo>
                  <a:lnTo>
                    <a:pt x="99909" y="113157"/>
                  </a:lnTo>
                  <a:cubicBezTo>
                    <a:pt x="99205" y="114894"/>
                    <a:pt x="98149" y="117674"/>
                    <a:pt x="87762" y="117674"/>
                  </a:cubicBezTo>
                  <a:cubicBezTo>
                    <a:pt x="85649" y="117674"/>
                    <a:pt x="83184" y="117674"/>
                    <a:pt x="83184" y="121496"/>
                  </a:cubicBezTo>
                  <a:cubicBezTo>
                    <a:pt x="83184" y="122191"/>
                    <a:pt x="83712" y="123928"/>
                    <a:pt x="86001" y="123928"/>
                  </a:cubicBezTo>
                  <a:cubicBezTo>
                    <a:pt x="91107" y="123928"/>
                    <a:pt x="103607" y="123233"/>
                    <a:pt x="108712" y="123233"/>
                  </a:cubicBezTo>
                  <a:cubicBezTo>
                    <a:pt x="111881" y="123233"/>
                    <a:pt x="115930" y="123407"/>
                    <a:pt x="119099" y="123407"/>
                  </a:cubicBezTo>
                  <a:cubicBezTo>
                    <a:pt x="122268" y="123581"/>
                    <a:pt x="125966" y="123928"/>
                    <a:pt x="129135" y="123928"/>
                  </a:cubicBezTo>
                  <a:cubicBezTo>
                    <a:pt x="131423" y="123928"/>
                    <a:pt x="132656" y="122538"/>
                    <a:pt x="132656" y="120280"/>
                  </a:cubicBezTo>
                  <a:cubicBezTo>
                    <a:pt x="132656" y="117674"/>
                    <a:pt x="130543" y="117674"/>
                    <a:pt x="127726" y="117674"/>
                  </a:cubicBezTo>
                  <a:cubicBezTo>
                    <a:pt x="117515" y="117674"/>
                    <a:pt x="117163" y="116284"/>
                    <a:pt x="116635" y="112115"/>
                  </a:cubicBezTo>
                  <a:lnTo>
                    <a:pt x="101142" y="4924"/>
                  </a:lnTo>
                  <a:cubicBezTo>
                    <a:pt x="100614" y="1275"/>
                    <a:pt x="100261" y="59"/>
                    <a:pt x="96916" y="59"/>
                  </a:cubicBezTo>
                  <a:cubicBezTo>
                    <a:pt x="93571" y="59"/>
                    <a:pt x="92515" y="1623"/>
                    <a:pt x="90931" y="4055"/>
                  </a:cubicBezTo>
                  <a:lnTo>
                    <a:pt x="26318" y="103081"/>
                  </a:lnTo>
                  <a:close/>
                  <a:moveTo>
                    <a:pt x="49557" y="78064"/>
                  </a:moveTo>
                  <a:lnTo>
                    <a:pt x="86529" y="21254"/>
                  </a:lnTo>
                  <a:lnTo>
                    <a:pt x="94804" y="78064"/>
                  </a:lnTo>
                  <a:lnTo>
                    <a:pt x="49557" y="7806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A463BA5E-2C05-4D7F-950E-48164124767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667617" y="7363293"/>
              <a:ext cx="134682" cy="118657"/>
            </a:xfrm>
            <a:custGeom>
              <a:avLst/>
              <a:gdLst>
                <a:gd name="connsiteX0" fmla="*/ 20866 w 134682"/>
                <a:gd name="connsiteY0" fmla="*/ 105165 h 118657"/>
                <a:gd name="connsiteX1" fmla="*/ 5373 w 134682"/>
                <a:gd name="connsiteY1" fmla="*/ 112462 h 118657"/>
                <a:gd name="connsiteX2" fmla="*/ 92 w 134682"/>
                <a:gd name="connsiteY2" fmla="*/ 116110 h 118657"/>
                <a:gd name="connsiteX3" fmla="*/ 5373 w 134682"/>
                <a:gd name="connsiteY3" fmla="*/ 118716 h 118657"/>
                <a:gd name="connsiteX4" fmla="*/ 73507 w 134682"/>
                <a:gd name="connsiteY4" fmla="*/ 118716 h 118657"/>
                <a:gd name="connsiteX5" fmla="*/ 125796 w 134682"/>
                <a:gd name="connsiteY5" fmla="*/ 81538 h 118657"/>
                <a:gd name="connsiteX6" fmla="*/ 95690 w 134682"/>
                <a:gd name="connsiteY6" fmla="*/ 56695 h 118657"/>
                <a:gd name="connsiteX7" fmla="*/ 134774 w 134682"/>
                <a:gd name="connsiteY7" fmla="*/ 24729 h 118657"/>
                <a:gd name="connsiteX8" fmla="*/ 98331 w 134682"/>
                <a:gd name="connsiteY8" fmla="*/ 59 h 118657"/>
                <a:gd name="connsiteX9" fmla="*/ 34247 w 134682"/>
                <a:gd name="connsiteY9" fmla="*/ 59 h 118657"/>
                <a:gd name="connsiteX10" fmla="*/ 28613 w 134682"/>
                <a:gd name="connsiteY10" fmla="*/ 3881 h 118657"/>
                <a:gd name="connsiteX11" fmla="*/ 34247 w 134682"/>
                <a:gd name="connsiteY11" fmla="*/ 6313 h 118657"/>
                <a:gd name="connsiteX12" fmla="*/ 40937 w 134682"/>
                <a:gd name="connsiteY12" fmla="*/ 6661 h 118657"/>
                <a:gd name="connsiteX13" fmla="*/ 44986 w 134682"/>
                <a:gd name="connsiteY13" fmla="*/ 9093 h 118657"/>
                <a:gd name="connsiteX14" fmla="*/ 44282 w 134682"/>
                <a:gd name="connsiteY14" fmla="*/ 12915 h 118657"/>
                <a:gd name="connsiteX15" fmla="*/ 20866 w 134682"/>
                <a:gd name="connsiteY15" fmla="*/ 105165 h 118657"/>
                <a:gd name="connsiteX16" fmla="*/ 49035 w 134682"/>
                <a:gd name="connsiteY16" fmla="*/ 54610 h 118657"/>
                <a:gd name="connsiteX17" fmla="*/ 59775 w 134682"/>
                <a:gd name="connsiteY17" fmla="*/ 12220 h 118657"/>
                <a:gd name="connsiteX18" fmla="*/ 68754 w 134682"/>
                <a:gd name="connsiteY18" fmla="*/ 6313 h 118657"/>
                <a:gd name="connsiteX19" fmla="*/ 95514 w 134682"/>
                <a:gd name="connsiteY19" fmla="*/ 6313 h 118657"/>
                <a:gd name="connsiteX20" fmla="*/ 117521 w 134682"/>
                <a:gd name="connsiteY20" fmla="*/ 24555 h 118657"/>
                <a:gd name="connsiteX21" fmla="*/ 77908 w 134682"/>
                <a:gd name="connsiteY21" fmla="*/ 54610 h 118657"/>
                <a:gd name="connsiteX22" fmla="*/ 49035 w 134682"/>
                <a:gd name="connsiteY22" fmla="*/ 54610 h 118657"/>
                <a:gd name="connsiteX23" fmla="*/ 40585 w 134682"/>
                <a:gd name="connsiteY23" fmla="*/ 112462 h 118657"/>
                <a:gd name="connsiteX24" fmla="*/ 34951 w 134682"/>
                <a:gd name="connsiteY24" fmla="*/ 110725 h 118657"/>
                <a:gd name="connsiteX25" fmla="*/ 35655 w 134682"/>
                <a:gd name="connsiteY25" fmla="*/ 107076 h 118657"/>
                <a:gd name="connsiteX26" fmla="*/ 47803 w 134682"/>
                <a:gd name="connsiteY26" fmla="*/ 59475 h 118657"/>
                <a:gd name="connsiteX27" fmla="*/ 85127 w 134682"/>
                <a:gd name="connsiteY27" fmla="*/ 59475 h 118657"/>
                <a:gd name="connsiteX28" fmla="*/ 108014 w 134682"/>
                <a:gd name="connsiteY28" fmla="*/ 80322 h 118657"/>
                <a:gd name="connsiteX29" fmla="*/ 68930 w 134682"/>
                <a:gd name="connsiteY29" fmla="*/ 112462 h 118657"/>
                <a:gd name="connsiteX30" fmla="*/ 40585 w 134682"/>
                <a:gd name="connsiteY30" fmla="*/ 112462 h 11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682" h="118657">
                  <a:moveTo>
                    <a:pt x="20866" y="105165"/>
                  </a:moveTo>
                  <a:cubicBezTo>
                    <a:pt x="19282" y="111072"/>
                    <a:pt x="18930" y="112462"/>
                    <a:pt x="5373" y="112462"/>
                  </a:cubicBezTo>
                  <a:cubicBezTo>
                    <a:pt x="2381" y="112462"/>
                    <a:pt x="92" y="112462"/>
                    <a:pt x="92" y="116110"/>
                  </a:cubicBezTo>
                  <a:cubicBezTo>
                    <a:pt x="92" y="118716"/>
                    <a:pt x="2204" y="118716"/>
                    <a:pt x="5373" y="118716"/>
                  </a:cubicBezTo>
                  <a:lnTo>
                    <a:pt x="73507" y="118716"/>
                  </a:lnTo>
                  <a:cubicBezTo>
                    <a:pt x="103084" y="118716"/>
                    <a:pt x="125796" y="98737"/>
                    <a:pt x="125796" y="81538"/>
                  </a:cubicBezTo>
                  <a:cubicBezTo>
                    <a:pt x="125796" y="69203"/>
                    <a:pt x="114352" y="58606"/>
                    <a:pt x="95690" y="56695"/>
                  </a:cubicBezTo>
                  <a:cubicBezTo>
                    <a:pt x="116993" y="52873"/>
                    <a:pt x="134774" y="39669"/>
                    <a:pt x="134774" y="24729"/>
                  </a:cubicBezTo>
                  <a:cubicBezTo>
                    <a:pt x="134774" y="11525"/>
                    <a:pt x="121218" y="59"/>
                    <a:pt x="98331" y="59"/>
                  </a:cubicBezTo>
                  <a:lnTo>
                    <a:pt x="34247" y="59"/>
                  </a:lnTo>
                  <a:cubicBezTo>
                    <a:pt x="30902" y="59"/>
                    <a:pt x="28613" y="59"/>
                    <a:pt x="28613" y="3881"/>
                  </a:cubicBezTo>
                  <a:cubicBezTo>
                    <a:pt x="28613" y="6313"/>
                    <a:pt x="30725" y="6313"/>
                    <a:pt x="34247" y="6313"/>
                  </a:cubicBezTo>
                  <a:cubicBezTo>
                    <a:pt x="34423" y="6313"/>
                    <a:pt x="37768" y="6313"/>
                    <a:pt x="40937" y="6661"/>
                  </a:cubicBezTo>
                  <a:cubicBezTo>
                    <a:pt x="44634" y="7008"/>
                    <a:pt x="44986" y="7356"/>
                    <a:pt x="44986" y="9093"/>
                  </a:cubicBezTo>
                  <a:cubicBezTo>
                    <a:pt x="44986" y="9441"/>
                    <a:pt x="44986" y="10309"/>
                    <a:pt x="44282" y="12915"/>
                  </a:cubicBezTo>
                  <a:lnTo>
                    <a:pt x="20866" y="105165"/>
                  </a:lnTo>
                  <a:close/>
                  <a:moveTo>
                    <a:pt x="49035" y="54610"/>
                  </a:moveTo>
                  <a:lnTo>
                    <a:pt x="59775" y="12220"/>
                  </a:lnTo>
                  <a:cubicBezTo>
                    <a:pt x="61183" y="6835"/>
                    <a:pt x="61359" y="6313"/>
                    <a:pt x="68754" y="6313"/>
                  </a:cubicBezTo>
                  <a:lnTo>
                    <a:pt x="95514" y="6313"/>
                  </a:lnTo>
                  <a:cubicBezTo>
                    <a:pt x="113472" y="6313"/>
                    <a:pt x="117521" y="17953"/>
                    <a:pt x="117521" y="24555"/>
                  </a:cubicBezTo>
                  <a:cubicBezTo>
                    <a:pt x="117521" y="38627"/>
                    <a:pt x="101500" y="54610"/>
                    <a:pt x="77908" y="54610"/>
                  </a:cubicBezTo>
                  <a:lnTo>
                    <a:pt x="49035" y="54610"/>
                  </a:lnTo>
                  <a:close/>
                  <a:moveTo>
                    <a:pt x="40585" y="112462"/>
                  </a:moveTo>
                  <a:cubicBezTo>
                    <a:pt x="35127" y="112462"/>
                    <a:pt x="34951" y="112288"/>
                    <a:pt x="34951" y="110725"/>
                  </a:cubicBezTo>
                  <a:cubicBezTo>
                    <a:pt x="34951" y="110551"/>
                    <a:pt x="34951" y="109682"/>
                    <a:pt x="35655" y="107076"/>
                  </a:cubicBezTo>
                  <a:lnTo>
                    <a:pt x="47803" y="59475"/>
                  </a:lnTo>
                  <a:lnTo>
                    <a:pt x="85127" y="59475"/>
                  </a:lnTo>
                  <a:cubicBezTo>
                    <a:pt x="101676" y="59475"/>
                    <a:pt x="108014" y="70246"/>
                    <a:pt x="108014" y="80322"/>
                  </a:cubicBezTo>
                  <a:cubicBezTo>
                    <a:pt x="108014" y="97521"/>
                    <a:pt x="90232" y="112462"/>
                    <a:pt x="68930" y="112462"/>
                  </a:cubicBezTo>
                  <a:lnTo>
                    <a:pt x="40585" y="11246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10099EE9-3338-2DBC-E42B-7C58DD403D55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491527" y="7521432"/>
              <a:ext cx="53344" cy="116919"/>
            </a:xfrm>
            <a:custGeom>
              <a:avLst/>
              <a:gdLst>
                <a:gd name="connsiteX0" fmla="*/ 48852 w 53344"/>
                <a:gd name="connsiteY0" fmla="*/ 6667 h 116919"/>
                <a:gd name="connsiteX1" fmla="*/ 41810 w 53344"/>
                <a:gd name="connsiteY1" fmla="*/ 65 h 116919"/>
                <a:gd name="connsiteX2" fmla="*/ 31951 w 53344"/>
                <a:gd name="connsiteY2" fmla="*/ 9620 h 116919"/>
                <a:gd name="connsiteX3" fmla="*/ 38993 w 53344"/>
                <a:gd name="connsiteY3" fmla="*/ 16222 h 116919"/>
                <a:gd name="connsiteX4" fmla="*/ 48852 w 53344"/>
                <a:gd name="connsiteY4" fmla="*/ 6667 h 116919"/>
                <a:gd name="connsiteX5" fmla="*/ 12937 w 53344"/>
                <a:gd name="connsiteY5" fmla="*/ 94922 h 116919"/>
                <a:gd name="connsiteX6" fmla="*/ 11353 w 53344"/>
                <a:gd name="connsiteY6" fmla="*/ 102218 h 116919"/>
                <a:gd name="connsiteX7" fmla="*/ 28078 w 53344"/>
                <a:gd name="connsiteY7" fmla="*/ 116985 h 116919"/>
                <a:gd name="connsiteX8" fmla="*/ 53430 w 53344"/>
                <a:gd name="connsiteY8" fmla="*/ 90405 h 116919"/>
                <a:gd name="connsiteX9" fmla="*/ 50613 w 53344"/>
                <a:gd name="connsiteY9" fmla="*/ 88146 h 116919"/>
                <a:gd name="connsiteX10" fmla="*/ 47268 w 53344"/>
                <a:gd name="connsiteY10" fmla="*/ 91099 h 116919"/>
                <a:gd name="connsiteX11" fmla="*/ 28606 w 53344"/>
                <a:gd name="connsiteY11" fmla="*/ 112121 h 116919"/>
                <a:gd name="connsiteX12" fmla="*/ 24205 w 53344"/>
                <a:gd name="connsiteY12" fmla="*/ 106040 h 116919"/>
                <a:gd name="connsiteX13" fmla="*/ 27022 w 53344"/>
                <a:gd name="connsiteY13" fmla="*/ 94922 h 116919"/>
                <a:gd name="connsiteX14" fmla="*/ 32655 w 53344"/>
                <a:gd name="connsiteY14" fmla="*/ 81023 h 116919"/>
                <a:gd name="connsiteX15" fmla="*/ 41282 w 53344"/>
                <a:gd name="connsiteY15" fmla="*/ 58960 h 116919"/>
                <a:gd name="connsiteX16" fmla="*/ 42338 w 53344"/>
                <a:gd name="connsiteY16" fmla="*/ 53400 h 116919"/>
                <a:gd name="connsiteX17" fmla="*/ 25613 w 53344"/>
                <a:gd name="connsiteY17" fmla="*/ 38633 h 116919"/>
                <a:gd name="connsiteX18" fmla="*/ 85 w 53344"/>
                <a:gd name="connsiteY18" fmla="*/ 65214 h 116919"/>
                <a:gd name="connsiteX19" fmla="*/ 3078 w 53344"/>
                <a:gd name="connsiteY19" fmla="*/ 67472 h 116919"/>
                <a:gd name="connsiteX20" fmla="*/ 6247 w 53344"/>
                <a:gd name="connsiteY20" fmla="*/ 64693 h 116919"/>
                <a:gd name="connsiteX21" fmla="*/ 25085 w 53344"/>
                <a:gd name="connsiteY21" fmla="*/ 43498 h 116919"/>
                <a:gd name="connsiteX22" fmla="*/ 29486 w 53344"/>
                <a:gd name="connsiteY22" fmla="*/ 49578 h 116919"/>
                <a:gd name="connsiteX23" fmla="*/ 24029 w 53344"/>
                <a:gd name="connsiteY23" fmla="*/ 66951 h 116919"/>
                <a:gd name="connsiteX24" fmla="*/ 12937 w 53344"/>
                <a:gd name="connsiteY24" fmla="*/ 94922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344" h="116919">
                  <a:moveTo>
                    <a:pt x="48852" y="6667"/>
                  </a:moveTo>
                  <a:cubicBezTo>
                    <a:pt x="48852" y="3887"/>
                    <a:pt x="46740" y="65"/>
                    <a:pt x="41810" y="65"/>
                  </a:cubicBezTo>
                  <a:cubicBezTo>
                    <a:pt x="37057" y="65"/>
                    <a:pt x="31951" y="4582"/>
                    <a:pt x="31951" y="9620"/>
                  </a:cubicBezTo>
                  <a:cubicBezTo>
                    <a:pt x="31951" y="12574"/>
                    <a:pt x="34240" y="16222"/>
                    <a:pt x="38993" y="16222"/>
                  </a:cubicBezTo>
                  <a:cubicBezTo>
                    <a:pt x="44099" y="16222"/>
                    <a:pt x="48852" y="11358"/>
                    <a:pt x="48852" y="6667"/>
                  </a:cubicBezTo>
                  <a:close/>
                  <a:moveTo>
                    <a:pt x="12937" y="94922"/>
                  </a:moveTo>
                  <a:cubicBezTo>
                    <a:pt x="12233" y="97180"/>
                    <a:pt x="11353" y="99265"/>
                    <a:pt x="11353" y="102218"/>
                  </a:cubicBezTo>
                  <a:cubicBezTo>
                    <a:pt x="11353" y="110383"/>
                    <a:pt x="18395" y="116985"/>
                    <a:pt x="28078" y="116985"/>
                  </a:cubicBezTo>
                  <a:cubicBezTo>
                    <a:pt x="45683" y="116985"/>
                    <a:pt x="53430" y="93011"/>
                    <a:pt x="53430" y="90405"/>
                  </a:cubicBezTo>
                  <a:cubicBezTo>
                    <a:pt x="53430" y="88146"/>
                    <a:pt x="51141" y="88146"/>
                    <a:pt x="50613" y="88146"/>
                  </a:cubicBezTo>
                  <a:cubicBezTo>
                    <a:pt x="48148" y="88146"/>
                    <a:pt x="47972" y="89188"/>
                    <a:pt x="47268" y="91099"/>
                  </a:cubicBezTo>
                  <a:cubicBezTo>
                    <a:pt x="43219" y="104998"/>
                    <a:pt x="35472" y="112121"/>
                    <a:pt x="28606" y="112121"/>
                  </a:cubicBezTo>
                  <a:cubicBezTo>
                    <a:pt x="25085" y="112121"/>
                    <a:pt x="24205" y="109862"/>
                    <a:pt x="24205" y="106040"/>
                  </a:cubicBezTo>
                  <a:cubicBezTo>
                    <a:pt x="24205" y="102044"/>
                    <a:pt x="25437" y="98744"/>
                    <a:pt x="27022" y="94922"/>
                  </a:cubicBezTo>
                  <a:cubicBezTo>
                    <a:pt x="28782" y="90231"/>
                    <a:pt x="30719" y="85540"/>
                    <a:pt x="32655" y="81023"/>
                  </a:cubicBezTo>
                  <a:cubicBezTo>
                    <a:pt x="34240" y="76854"/>
                    <a:pt x="40578" y="61044"/>
                    <a:pt x="41282" y="58960"/>
                  </a:cubicBezTo>
                  <a:cubicBezTo>
                    <a:pt x="41810" y="57222"/>
                    <a:pt x="42338" y="55138"/>
                    <a:pt x="42338" y="53400"/>
                  </a:cubicBezTo>
                  <a:cubicBezTo>
                    <a:pt x="42338" y="45235"/>
                    <a:pt x="35296" y="38633"/>
                    <a:pt x="25613" y="38633"/>
                  </a:cubicBezTo>
                  <a:cubicBezTo>
                    <a:pt x="8184" y="38633"/>
                    <a:pt x="85" y="62260"/>
                    <a:pt x="85" y="65214"/>
                  </a:cubicBezTo>
                  <a:cubicBezTo>
                    <a:pt x="85" y="67472"/>
                    <a:pt x="2550" y="67472"/>
                    <a:pt x="3078" y="67472"/>
                  </a:cubicBezTo>
                  <a:cubicBezTo>
                    <a:pt x="5543" y="67472"/>
                    <a:pt x="5719" y="66604"/>
                    <a:pt x="6247" y="64693"/>
                  </a:cubicBezTo>
                  <a:cubicBezTo>
                    <a:pt x="10824" y="49752"/>
                    <a:pt x="18571" y="43498"/>
                    <a:pt x="25085" y="43498"/>
                  </a:cubicBezTo>
                  <a:cubicBezTo>
                    <a:pt x="27902" y="43498"/>
                    <a:pt x="29486" y="44888"/>
                    <a:pt x="29486" y="49578"/>
                  </a:cubicBezTo>
                  <a:cubicBezTo>
                    <a:pt x="29486" y="53574"/>
                    <a:pt x="28430" y="56180"/>
                    <a:pt x="24029" y="66951"/>
                  </a:cubicBezTo>
                  <a:lnTo>
                    <a:pt x="12937" y="9492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C4DCFD9F-36C2-653C-AD3C-ECB7B5BF861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554411" y="7521432"/>
              <a:ext cx="77288" cy="150623"/>
            </a:xfrm>
            <a:custGeom>
              <a:avLst/>
              <a:gdLst>
                <a:gd name="connsiteX0" fmla="*/ 77376 w 77288"/>
                <a:gd name="connsiteY0" fmla="*/ 6667 h 150623"/>
                <a:gd name="connsiteX1" fmla="*/ 70334 w 77288"/>
                <a:gd name="connsiteY1" fmla="*/ 65 h 150623"/>
                <a:gd name="connsiteX2" fmla="*/ 60475 w 77288"/>
                <a:gd name="connsiteY2" fmla="*/ 9620 h 150623"/>
                <a:gd name="connsiteX3" fmla="*/ 67517 w 77288"/>
                <a:gd name="connsiteY3" fmla="*/ 16222 h 150623"/>
                <a:gd name="connsiteX4" fmla="*/ 77376 w 77288"/>
                <a:gd name="connsiteY4" fmla="*/ 6667 h 150623"/>
                <a:gd name="connsiteX5" fmla="*/ 40052 w 77288"/>
                <a:gd name="connsiteY5" fmla="*/ 123761 h 150623"/>
                <a:gd name="connsiteX6" fmla="*/ 17341 w 77288"/>
                <a:gd name="connsiteY6" fmla="*/ 145824 h 150623"/>
                <a:gd name="connsiteX7" fmla="*/ 11003 w 77288"/>
                <a:gd name="connsiteY7" fmla="*/ 144782 h 150623"/>
                <a:gd name="connsiteX8" fmla="*/ 16989 w 77288"/>
                <a:gd name="connsiteY8" fmla="*/ 135922 h 150623"/>
                <a:gd name="connsiteX9" fmla="*/ 10123 w 77288"/>
                <a:gd name="connsiteY9" fmla="*/ 129494 h 150623"/>
                <a:gd name="connsiteX10" fmla="*/ 88 w 77288"/>
                <a:gd name="connsiteY10" fmla="*/ 139744 h 150623"/>
                <a:gd name="connsiteX11" fmla="*/ 17517 w 77288"/>
                <a:gd name="connsiteY11" fmla="*/ 150689 h 150623"/>
                <a:gd name="connsiteX12" fmla="*/ 54137 w 77288"/>
                <a:gd name="connsiteY12" fmla="*/ 123239 h 150623"/>
                <a:gd name="connsiteX13" fmla="*/ 69982 w 77288"/>
                <a:gd name="connsiteY13" fmla="*/ 61044 h 150623"/>
                <a:gd name="connsiteX14" fmla="*/ 70862 w 77288"/>
                <a:gd name="connsiteY14" fmla="*/ 54964 h 150623"/>
                <a:gd name="connsiteX15" fmla="*/ 52024 w 77288"/>
                <a:gd name="connsiteY15" fmla="*/ 38633 h 150623"/>
                <a:gd name="connsiteX16" fmla="*/ 21214 w 77288"/>
                <a:gd name="connsiteY16" fmla="*/ 65214 h 150623"/>
                <a:gd name="connsiteX17" fmla="*/ 24207 w 77288"/>
                <a:gd name="connsiteY17" fmla="*/ 67472 h 150623"/>
                <a:gd name="connsiteX18" fmla="*/ 27729 w 77288"/>
                <a:gd name="connsiteY18" fmla="*/ 64345 h 150623"/>
                <a:gd name="connsiteX19" fmla="*/ 51496 w 77288"/>
                <a:gd name="connsiteY19" fmla="*/ 43498 h 150623"/>
                <a:gd name="connsiteX20" fmla="*/ 57482 w 77288"/>
                <a:gd name="connsiteY20" fmla="*/ 52010 h 150623"/>
                <a:gd name="connsiteX21" fmla="*/ 56954 w 77288"/>
                <a:gd name="connsiteY21" fmla="*/ 57222 h 150623"/>
                <a:gd name="connsiteX22" fmla="*/ 40052 w 77288"/>
                <a:gd name="connsiteY22" fmla="*/ 123761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288" h="150623">
                  <a:moveTo>
                    <a:pt x="77376" y="6667"/>
                  </a:moveTo>
                  <a:cubicBezTo>
                    <a:pt x="77376" y="3714"/>
                    <a:pt x="75088" y="65"/>
                    <a:pt x="70334" y="65"/>
                  </a:cubicBezTo>
                  <a:cubicBezTo>
                    <a:pt x="65228" y="65"/>
                    <a:pt x="60475" y="4930"/>
                    <a:pt x="60475" y="9620"/>
                  </a:cubicBezTo>
                  <a:cubicBezTo>
                    <a:pt x="60475" y="12400"/>
                    <a:pt x="62588" y="16222"/>
                    <a:pt x="67517" y="16222"/>
                  </a:cubicBezTo>
                  <a:cubicBezTo>
                    <a:pt x="72271" y="16222"/>
                    <a:pt x="77376" y="11705"/>
                    <a:pt x="77376" y="6667"/>
                  </a:cubicBezTo>
                  <a:close/>
                  <a:moveTo>
                    <a:pt x="40052" y="123761"/>
                  </a:moveTo>
                  <a:cubicBezTo>
                    <a:pt x="37059" y="135748"/>
                    <a:pt x="27729" y="145824"/>
                    <a:pt x="17341" y="145824"/>
                  </a:cubicBezTo>
                  <a:cubicBezTo>
                    <a:pt x="15053" y="145824"/>
                    <a:pt x="12940" y="145477"/>
                    <a:pt x="11003" y="144782"/>
                  </a:cubicBezTo>
                  <a:cubicBezTo>
                    <a:pt x="15581" y="142697"/>
                    <a:pt x="16989" y="138528"/>
                    <a:pt x="16989" y="135922"/>
                  </a:cubicBezTo>
                  <a:cubicBezTo>
                    <a:pt x="16989" y="131752"/>
                    <a:pt x="13644" y="129494"/>
                    <a:pt x="10123" y="129494"/>
                  </a:cubicBezTo>
                  <a:cubicBezTo>
                    <a:pt x="4665" y="129494"/>
                    <a:pt x="88" y="134184"/>
                    <a:pt x="88" y="139744"/>
                  </a:cubicBezTo>
                  <a:cubicBezTo>
                    <a:pt x="88" y="146345"/>
                    <a:pt x="6954" y="150689"/>
                    <a:pt x="17517" y="150689"/>
                  </a:cubicBezTo>
                  <a:cubicBezTo>
                    <a:pt x="28081" y="150689"/>
                    <a:pt x="48679" y="144434"/>
                    <a:pt x="54137" y="123239"/>
                  </a:cubicBezTo>
                  <a:lnTo>
                    <a:pt x="69982" y="61044"/>
                  </a:lnTo>
                  <a:cubicBezTo>
                    <a:pt x="70510" y="59133"/>
                    <a:pt x="70862" y="57570"/>
                    <a:pt x="70862" y="54964"/>
                  </a:cubicBezTo>
                  <a:cubicBezTo>
                    <a:pt x="70862" y="45409"/>
                    <a:pt x="62588" y="38633"/>
                    <a:pt x="52024" y="38633"/>
                  </a:cubicBezTo>
                  <a:cubicBezTo>
                    <a:pt x="32482" y="38633"/>
                    <a:pt x="21214" y="62782"/>
                    <a:pt x="21214" y="65214"/>
                  </a:cubicBezTo>
                  <a:cubicBezTo>
                    <a:pt x="21214" y="67472"/>
                    <a:pt x="23679" y="67472"/>
                    <a:pt x="24207" y="67472"/>
                  </a:cubicBezTo>
                  <a:cubicBezTo>
                    <a:pt x="26320" y="67472"/>
                    <a:pt x="26496" y="66951"/>
                    <a:pt x="27729" y="64345"/>
                  </a:cubicBezTo>
                  <a:cubicBezTo>
                    <a:pt x="32130" y="54269"/>
                    <a:pt x="41285" y="43498"/>
                    <a:pt x="51496" y="43498"/>
                  </a:cubicBezTo>
                  <a:cubicBezTo>
                    <a:pt x="55897" y="43498"/>
                    <a:pt x="57482" y="46451"/>
                    <a:pt x="57482" y="52010"/>
                  </a:cubicBezTo>
                  <a:cubicBezTo>
                    <a:pt x="57482" y="53921"/>
                    <a:pt x="57130" y="56354"/>
                    <a:pt x="56954" y="57222"/>
                  </a:cubicBezTo>
                  <a:lnTo>
                    <a:pt x="40052" y="12376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46C11AF0-3B4E-01C0-82EC-9DD177D4CB5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912000" y="7480930"/>
              <a:ext cx="167252" cy="58075"/>
            </a:xfrm>
            <a:custGeom>
              <a:avLst/>
              <a:gdLst>
                <a:gd name="connsiteX0" fmla="*/ 158803 w 167252"/>
                <a:gd name="connsiteY0" fmla="*/ 9990 h 58075"/>
                <a:gd name="connsiteX1" fmla="*/ 167354 w 167252"/>
                <a:gd name="connsiteY1" fmla="*/ 5026 h 58075"/>
                <a:gd name="connsiteX2" fmla="*/ 159055 w 167252"/>
                <a:gd name="connsiteY2" fmla="*/ 63 h 58075"/>
                <a:gd name="connsiteX3" fmla="*/ 8401 w 167252"/>
                <a:gd name="connsiteY3" fmla="*/ 63 h 58075"/>
                <a:gd name="connsiteX4" fmla="*/ 101 w 167252"/>
                <a:gd name="connsiteY4" fmla="*/ 5026 h 58075"/>
                <a:gd name="connsiteX5" fmla="*/ 8653 w 167252"/>
                <a:gd name="connsiteY5" fmla="*/ 9990 h 58075"/>
                <a:gd name="connsiteX6" fmla="*/ 158803 w 167252"/>
                <a:gd name="connsiteY6" fmla="*/ 9990 h 58075"/>
                <a:gd name="connsiteX7" fmla="*/ 159055 w 167252"/>
                <a:gd name="connsiteY7" fmla="*/ 58138 h 58075"/>
                <a:gd name="connsiteX8" fmla="*/ 167354 w 167252"/>
                <a:gd name="connsiteY8" fmla="*/ 53174 h 58075"/>
                <a:gd name="connsiteX9" fmla="*/ 158803 w 167252"/>
                <a:gd name="connsiteY9" fmla="*/ 48211 h 58075"/>
                <a:gd name="connsiteX10" fmla="*/ 8653 w 167252"/>
                <a:gd name="connsiteY10" fmla="*/ 48211 h 58075"/>
                <a:gd name="connsiteX11" fmla="*/ 101 w 167252"/>
                <a:gd name="connsiteY11" fmla="*/ 53174 h 58075"/>
                <a:gd name="connsiteX12" fmla="*/ 8401 w 167252"/>
                <a:gd name="connsiteY12" fmla="*/ 58138 h 58075"/>
                <a:gd name="connsiteX13" fmla="*/ 159055 w 167252"/>
                <a:gd name="connsiteY13" fmla="*/ 58138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52" h="58075">
                  <a:moveTo>
                    <a:pt x="158803" y="9990"/>
                  </a:moveTo>
                  <a:cubicBezTo>
                    <a:pt x="162576" y="9990"/>
                    <a:pt x="167354" y="9990"/>
                    <a:pt x="167354" y="5026"/>
                  </a:cubicBezTo>
                  <a:cubicBezTo>
                    <a:pt x="167354" y="63"/>
                    <a:pt x="162576" y="63"/>
                    <a:pt x="159055" y="63"/>
                  </a:cubicBezTo>
                  <a:lnTo>
                    <a:pt x="8401" y="63"/>
                  </a:lnTo>
                  <a:cubicBezTo>
                    <a:pt x="4880" y="63"/>
                    <a:pt x="101" y="63"/>
                    <a:pt x="101" y="5026"/>
                  </a:cubicBezTo>
                  <a:cubicBezTo>
                    <a:pt x="101" y="9990"/>
                    <a:pt x="4880" y="9990"/>
                    <a:pt x="8653" y="9990"/>
                  </a:cubicBezTo>
                  <a:lnTo>
                    <a:pt x="158803" y="9990"/>
                  </a:lnTo>
                  <a:close/>
                  <a:moveTo>
                    <a:pt x="159055" y="58138"/>
                  </a:moveTo>
                  <a:cubicBezTo>
                    <a:pt x="162576" y="58138"/>
                    <a:pt x="167354" y="58138"/>
                    <a:pt x="167354" y="53174"/>
                  </a:cubicBezTo>
                  <a:cubicBezTo>
                    <a:pt x="167354" y="48211"/>
                    <a:pt x="162576" y="48211"/>
                    <a:pt x="158803" y="48211"/>
                  </a:cubicBezTo>
                  <a:lnTo>
                    <a:pt x="8653" y="48211"/>
                  </a:lnTo>
                  <a:cubicBezTo>
                    <a:pt x="4880" y="48211"/>
                    <a:pt x="101" y="48211"/>
                    <a:pt x="101" y="53174"/>
                  </a:cubicBezTo>
                  <a:cubicBezTo>
                    <a:pt x="101" y="58138"/>
                    <a:pt x="4880" y="58138"/>
                    <a:pt x="8401" y="58138"/>
                  </a:cubicBezTo>
                  <a:lnTo>
                    <a:pt x="159055" y="58138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4AE8A384-5302-1718-8129-EF71B4E4840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167419" y="7402008"/>
              <a:ext cx="172786" cy="170006"/>
            </a:xfrm>
            <a:custGeom>
              <a:avLst/>
              <a:gdLst>
                <a:gd name="connsiteX0" fmla="*/ 63492 w 172786"/>
                <a:gd name="connsiteY0" fmla="*/ 92139 h 170006"/>
                <a:gd name="connsiteX1" fmla="*/ 72546 w 172786"/>
                <a:gd name="connsiteY1" fmla="*/ 92139 h 170006"/>
                <a:gd name="connsiteX2" fmla="*/ 110272 w 172786"/>
                <a:gd name="connsiteY2" fmla="*/ 149718 h 170006"/>
                <a:gd name="connsiteX3" fmla="*/ 121590 w 172786"/>
                <a:gd name="connsiteY3" fmla="*/ 167091 h 170006"/>
                <a:gd name="connsiteX4" fmla="*/ 129890 w 172786"/>
                <a:gd name="connsiteY4" fmla="*/ 170069 h 170006"/>
                <a:gd name="connsiteX5" fmla="*/ 164598 w 172786"/>
                <a:gd name="connsiteY5" fmla="*/ 170069 h 170006"/>
                <a:gd name="connsiteX6" fmla="*/ 172898 w 172786"/>
                <a:gd name="connsiteY6" fmla="*/ 165602 h 170006"/>
                <a:gd name="connsiteX7" fmla="*/ 169125 w 172786"/>
                <a:gd name="connsiteY7" fmla="*/ 161383 h 170006"/>
                <a:gd name="connsiteX8" fmla="*/ 141459 w 172786"/>
                <a:gd name="connsiteY8" fmla="*/ 135075 h 170006"/>
                <a:gd name="connsiteX9" fmla="*/ 110272 w 172786"/>
                <a:gd name="connsiteY9" fmla="*/ 89409 h 170006"/>
                <a:gd name="connsiteX10" fmla="*/ 154286 w 172786"/>
                <a:gd name="connsiteY10" fmla="*/ 46473 h 170006"/>
                <a:gd name="connsiteX11" fmla="*/ 87637 w 172786"/>
                <a:gd name="connsiteY11" fmla="*/ 63 h 170006"/>
                <a:gd name="connsiteX12" fmla="*/ 8663 w 172786"/>
                <a:gd name="connsiteY12" fmla="*/ 63 h 170006"/>
                <a:gd name="connsiteX13" fmla="*/ 112 w 172786"/>
                <a:gd name="connsiteY13" fmla="*/ 4530 h 170006"/>
                <a:gd name="connsiteX14" fmla="*/ 6903 w 172786"/>
                <a:gd name="connsiteY14" fmla="*/ 8749 h 170006"/>
                <a:gd name="connsiteX15" fmla="*/ 22496 w 172786"/>
                <a:gd name="connsiteY15" fmla="*/ 22896 h 170006"/>
                <a:gd name="connsiteX16" fmla="*/ 22496 w 172786"/>
                <a:gd name="connsiteY16" fmla="*/ 147236 h 170006"/>
                <a:gd name="connsiteX17" fmla="*/ 6903 w 172786"/>
                <a:gd name="connsiteY17" fmla="*/ 161383 h 170006"/>
                <a:gd name="connsiteX18" fmla="*/ 112 w 172786"/>
                <a:gd name="connsiteY18" fmla="*/ 165602 h 170006"/>
                <a:gd name="connsiteX19" fmla="*/ 8663 w 172786"/>
                <a:gd name="connsiteY19" fmla="*/ 170069 h 170006"/>
                <a:gd name="connsiteX20" fmla="*/ 77576 w 172786"/>
                <a:gd name="connsiteY20" fmla="*/ 170069 h 170006"/>
                <a:gd name="connsiteX21" fmla="*/ 85876 w 172786"/>
                <a:gd name="connsiteY21" fmla="*/ 165602 h 170006"/>
                <a:gd name="connsiteX22" fmla="*/ 78834 w 172786"/>
                <a:gd name="connsiteY22" fmla="*/ 161383 h 170006"/>
                <a:gd name="connsiteX23" fmla="*/ 63492 w 172786"/>
                <a:gd name="connsiteY23" fmla="*/ 147236 h 170006"/>
                <a:gd name="connsiteX24" fmla="*/ 63492 w 172786"/>
                <a:gd name="connsiteY24" fmla="*/ 92139 h 170006"/>
                <a:gd name="connsiteX25" fmla="*/ 112033 w 172786"/>
                <a:gd name="connsiteY25" fmla="*/ 79978 h 170006"/>
                <a:gd name="connsiteX26" fmla="*/ 119830 w 172786"/>
                <a:gd name="connsiteY26" fmla="*/ 46721 h 170006"/>
                <a:gd name="connsiteX27" fmla="*/ 110272 w 172786"/>
                <a:gd name="connsiteY27" fmla="*/ 11479 h 170006"/>
                <a:gd name="connsiteX28" fmla="*/ 145484 w 172786"/>
                <a:gd name="connsiteY28" fmla="*/ 46473 h 170006"/>
                <a:gd name="connsiteX29" fmla="*/ 112033 w 172786"/>
                <a:gd name="connsiteY29" fmla="*/ 79978 h 170006"/>
                <a:gd name="connsiteX30" fmla="*/ 63492 w 172786"/>
                <a:gd name="connsiteY30" fmla="*/ 22151 h 170006"/>
                <a:gd name="connsiteX31" fmla="*/ 79085 w 172786"/>
                <a:gd name="connsiteY31" fmla="*/ 8749 h 170006"/>
                <a:gd name="connsiteX32" fmla="*/ 111027 w 172786"/>
                <a:gd name="connsiteY32" fmla="*/ 46721 h 170006"/>
                <a:gd name="connsiteX33" fmla="*/ 63492 w 172786"/>
                <a:gd name="connsiteY33" fmla="*/ 83453 h 170006"/>
                <a:gd name="connsiteX34" fmla="*/ 63492 w 172786"/>
                <a:gd name="connsiteY34" fmla="*/ 22151 h 170006"/>
                <a:gd name="connsiteX35" fmla="*/ 29287 w 172786"/>
                <a:gd name="connsiteY35" fmla="*/ 161383 h 170006"/>
                <a:gd name="connsiteX36" fmla="*/ 31299 w 172786"/>
                <a:gd name="connsiteY36" fmla="*/ 147733 h 170006"/>
                <a:gd name="connsiteX37" fmla="*/ 31299 w 172786"/>
                <a:gd name="connsiteY37" fmla="*/ 22399 h 170006"/>
                <a:gd name="connsiteX38" fmla="*/ 29287 w 172786"/>
                <a:gd name="connsiteY38" fmla="*/ 8749 h 170006"/>
                <a:gd name="connsiteX39" fmla="*/ 57959 w 172786"/>
                <a:gd name="connsiteY39" fmla="*/ 8749 h 170006"/>
                <a:gd name="connsiteX40" fmla="*/ 54689 w 172786"/>
                <a:gd name="connsiteY40" fmla="*/ 21407 h 170006"/>
                <a:gd name="connsiteX41" fmla="*/ 54689 w 172786"/>
                <a:gd name="connsiteY41" fmla="*/ 147733 h 170006"/>
                <a:gd name="connsiteX42" fmla="*/ 56701 w 172786"/>
                <a:gd name="connsiteY42" fmla="*/ 161383 h 170006"/>
                <a:gd name="connsiteX43" fmla="*/ 29287 w 172786"/>
                <a:gd name="connsiteY43" fmla="*/ 161383 h 170006"/>
                <a:gd name="connsiteX44" fmla="*/ 82858 w 172786"/>
                <a:gd name="connsiteY44" fmla="*/ 92139 h 170006"/>
                <a:gd name="connsiteX45" fmla="*/ 87637 w 172786"/>
                <a:gd name="connsiteY45" fmla="*/ 91643 h 170006"/>
                <a:gd name="connsiteX46" fmla="*/ 100715 w 172786"/>
                <a:gd name="connsiteY46" fmla="*/ 90650 h 170006"/>
                <a:gd name="connsiteX47" fmla="*/ 152526 w 172786"/>
                <a:gd name="connsiteY47" fmla="*/ 161383 h 170006"/>
                <a:gd name="connsiteX48" fmla="*/ 128130 w 172786"/>
                <a:gd name="connsiteY48" fmla="*/ 161383 h 170006"/>
                <a:gd name="connsiteX49" fmla="*/ 82858 w 172786"/>
                <a:gd name="connsiteY49" fmla="*/ 92139 h 17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2786" h="170006">
                  <a:moveTo>
                    <a:pt x="63492" y="92139"/>
                  </a:moveTo>
                  <a:lnTo>
                    <a:pt x="72546" y="92139"/>
                  </a:lnTo>
                  <a:lnTo>
                    <a:pt x="110272" y="149718"/>
                  </a:lnTo>
                  <a:cubicBezTo>
                    <a:pt x="112788" y="153689"/>
                    <a:pt x="118824" y="163368"/>
                    <a:pt x="121590" y="167091"/>
                  </a:cubicBezTo>
                  <a:cubicBezTo>
                    <a:pt x="123351" y="170069"/>
                    <a:pt x="124105" y="170069"/>
                    <a:pt x="129890" y="170069"/>
                  </a:cubicBezTo>
                  <a:lnTo>
                    <a:pt x="164598" y="170069"/>
                  </a:lnTo>
                  <a:cubicBezTo>
                    <a:pt x="169125" y="170069"/>
                    <a:pt x="172898" y="170069"/>
                    <a:pt x="172898" y="165602"/>
                  </a:cubicBezTo>
                  <a:cubicBezTo>
                    <a:pt x="172898" y="163616"/>
                    <a:pt x="171389" y="161879"/>
                    <a:pt x="169125" y="161383"/>
                  </a:cubicBezTo>
                  <a:cubicBezTo>
                    <a:pt x="159820" y="159397"/>
                    <a:pt x="147496" y="143017"/>
                    <a:pt x="141459" y="135075"/>
                  </a:cubicBezTo>
                  <a:cubicBezTo>
                    <a:pt x="139699" y="132593"/>
                    <a:pt x="127124" y="116213"/>
                    <a:pt x="110272" y="89409"/>
                  </a:cubicBezTo>
                  <a:cubicBezTo>
                    <a:pt x="132657" y="85438"/>
                    <a:pt x="154286" y="76007"/>
                    <a:pt x="154286" y="46473"/>
                  </a:cubicBezTo>
                  <a:cubicBezTo>
                    <a:pt x="154286" y="11976"/>
                    <a:pt x="117315" y="63"/>
                    <a:pt x="87637" y="63"/>
                  </a:cubicBezTo>
                  <a:lnTo>
                    <a:pt x="8663" y="63"/>
                  </a:lnTo>
                  <a:cubicBezTo>
                    <a:pt x="4136" y="63"/>
                    <a:pt x="112" y="63"/>
                    <a:pt x="112" y="4530"/>
                  </a:cubicBezTo>
                  <a:cubicBezTo>
                    <a:pt x="112" y="8749"/>
                    <a:pt x="4891" y="8749"/>
                    <a:pt x="6903" y="8749"/>
                  </a:cubicBezTo>
                  <a:cubicBezTo>
                    <a:pt x="21239" y="8749"/>
                    <a:pt x="22496" y="10486"/>
                    <a:pt x="22496" y="22896"/>
                  </a:cubicBezTo>
                  <a:lnTo>
                    <a:pt x="22496" y="147236"/>
                  </a:lnTo>
                  <a:cubicBezTo>
                    <a:pt x="22496" y="159646"/>
                    <a:pt x="21239" y="161383"/>
                    <a:pt x="6903" y="161383"/>
                  </a:cubicBezTo>
                  <a:cubicBezTo>
                    <a:pt x="4891" y="161383"/>
                    <a:pt x="112" y="161383"/>
                    <a:pt x="112" y="165602"/>
                  </a:cubicBezTo>
                  <a:cubicBezTo>
                    <a:pt x="112" y="170069"/>
                    <a:pt x="4136" y="170069"/>
                    <a:pt x="8663" y="170069"/>
                  </a:cubicBezTo>
                  <a:lnTo>
                    <a:pt x="77576" y="170069"/>
                  </a:lnTo>
                  <a:cubicBezTo>
                    <a:pt x="82104" y="170069"/>
                    <a:pt x="85876" y="170069"/>
                    <a:pt x="85876" y="165602"/>
                  </a:cubicBezTo>
                  <a:cubicBezTo>
                    <a:pt x="85876" y="161383"/>
                    <a:pt x="81601" y="161383"/>
                    <a:pt x="78834" y="161383"/>
                  </a:cubicBezTo>
                  <a:cubicBezTo>
                    <a:pt x="64498" y="161383"/>
                    <a:pt x="63492" y="159397"/>
                    <a:pt x="63492" y="147236"/>
                  </a:cubicBezTo>
                  <a:lnTo>
                    <a:pt x="63492" y="92139"/>
                  </a:lnTo>
                  <a:close/>
                  <a:moveTo>
                    <a:pt x="112033" y="79978"/>
                  </a:moveTo>
                  <a:cubicBezTo>
                    <a:pt x="119075" y="70795"/>
                    <a:pt x="119830" y="57642"/>
                    <a:pt x="119830" y="46721"/>
                  </a:cubicBezTo>
                  <a:cubicBezTo>
                    <a:pt x="119830" y="34809"/>
                    <a:pt x="118321" y="21655"/>
                    <a:pt x="110272" y="11479"/>
                  </a:cubicBezTo>
                  <a:cubicBezTo>
                    <a:pt x="120584" y="13713"/>
                    <a:pt x="145484" y="21407"/>
                    <a:pt x="145484" y="46473"/>
                  </a:cubicBezTo>
                  <a:cubicBezTo>
                    <a:pt x="145484" y="62605"/>
                    <a:pt x="137938" y="75263"/>
                    <a:pt x="112033" y="79978"/>
                  </a:cubicBezTo>
                  <a:close/>
                  <a:moveTo>
                    <a:pt x="63492" y="22151"/>
                  </a:moveTo>
                  <a:cubicBezTo>
                    <a:pt x="63492" y="16939"/>
                    <a:pt x="63492" y="8749"/>
                    <a:pt x="79085" y="8749"/>
                  </a:cubicBezTo>
                  <a:cubicBezTo>
                    <a:pt x="100464" y="8749"/>
                    <a:pt x="111027" y="17436"/>
                    <a:pt x="111027" y="46721"/>
                  </a:cubicBezTo>
                  <a:cubicBezTo>
                    <a:pt x="111027" y="78737"/>
                    <a:pt x="103230" y="83453"/>
                    <a:pt x="63492" y="83453"/>
                  </a:cubicBezTo>
                  <a:lnTo>
                    <a:pt x="63492" y="22151"/>
                  </a:lnTo>
                  <a:close/>
                  <a:moveTo>
                    <a:pt x="29287" y="161383"/>
                  </a:moveTo>
                  <a:cubicBezTo>
                    <a:pt x="31299" y="156915"/>
                    <a:pt x="31299" y="149966"/>
                    <a:pt x="31299" y="147733"/>
                  </a:cubicBezTo>
                  <a:lnTo>
                    <a:pt x="31299" y="22399"/>
                  </a:lnTo>
                  <a:cubicBezTo>
                    <a:pt x="31299" y="19918"/>
                    <a:pt x="31299" y="13217"/>
                    <a:pt x="29287" y="8749"/>
                  </a:cubicBezTo>
                  <a:lnTo>
                    <a:pt x="57959" y="8749"/>
                  </a:lnTo>
                  <a:cubicBezTo>
                    <a:pt x="54689" y="12720"/>
                    <a:pt x="54689" y="17684"/>
                    <a:pt x="54689" y="21407"/>
                  </a:cubicBezTo>
                  <a:lnTo>
                    <a:pt x="54689" y="147733"/>
                  </a:lnTo>
                  <a:cubicBezTo>
                    <a:pt x="54689" y="150215"/>
                    <a:pt x="54689" y="156915"/>
                    <a:pt x="56701" y="161383"/>
                  </a:cubicBezTo>
                  <a:lnTo>
                    <a:pt x="29287" y="161383"/>
                  </a:lnTo>
                  <a:close/>
                  <a:moveTo>
                    <a:pt x="82858" y="92139"/>
                  </a:moveTo>
                  <a:cubicBezTo>
                    <a:pt x="84619" y="91891"/>
                    <a:pt x="85625" y="91643"/>
                    <a:pt x="87637" y="91643"/>
                  </a:cubicBezTo>
                  <a:cubicBezTo>
                    <a:pt x="91409" y="91643"/>
                    <a:pt x="96943" y="91147"/>
                    <a:pt x="100715" y="90650"/>
                  </a:cubicBezTo>
                  <a:cubicBezTo>
                    <a:pt x="104488" y="96607"/>
                    <a:pt x="131651" y="140783"/>
                    <a:pt x="152526" y="161383"/>
                  </a:cubicBezTo>
                  <a:lnTo>
                    <a:pt x="128130" y="161383"/>
                  </a:lnTo>
                  <a:lnTo>
                    <a:pt x="82858" y="92139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6D36AED7-45A4-5A35-955B-A903E1531EA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369940" y="7385876"/>
              <a:ext cx="58349" cy="248184"/>
            </a:xfrm>
            <a:custGeom>
              <a:avLst/>
              <a:gdLst>
                <a:gd name="connsiteX0" fmla="*/ 58469 w 58349"/>
                <a:gd name="connsiteY0" fmla="*/ 245766 h 248184"/>
                <a:gd name="connsiteX1" fmla="*/ 54193 w 58349"/>
                <a:gd name="connsiteY1" fmla="*/ 240306 h 248184"/>
                <a:gd name="connsiteX2" fmla="*/ 14707 w 58349"/>
                <a:gd name="connsiteY2" fmla="*/ 124155 h 248184"/>
                <a:gd name="connsiteX3" fmla="*/ 55199 w 58349"/>
                <a:gd name="connsiteY3" fmla="*/ 6764 h 248184"/>
                <a:gd name="connsiteX4" fmla="*/ 58469 w 58349"/>
                <a:gd name="connsiteY4" fmla="*/ 2545 h 248184"/>
                <a:gd name="connsiteX5" fmla="*/ 55954 w 58349"/>
                <a:gd name="connsiteY5" fmla="*/ 63 h 248184"/>
                <a:gd name="connsiteX6" fmla="*/ 15964 w 58349"/>
                <a:gd name="connsiteY6" fmla="*/ 48459 h 248184"/>
                <a:gd name="connsiteX7" fmla="*/ 119 w 58349"/>
                <a:gd name="connsiteY7" fmla="*/ 124155 h 248184"/>
                <a:gd name="connsiteX8" fmla="*/ 16719 w 58349"/>
                <a:gd name="connsiteY8" fmla="*/ 201589 h 248184"/>
                <a:gd name="connsiteX9" fmla="*/ 55954 w 58349"/>
                <a:gd name="connsiteY9" fmla="*/ 248247 h 248184"/>
                <a:gd name="connsiteX10" fmla="*/ 58469 w 58349"/>
                <a:gd name="connsiteY10" fmla="*/ 245766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469" y="245766"/>
                  </a:moveTo>
                  <a:cubicBezTo>
                    <a:pt x="58469" y="245021"/>
                    <a:pt x="58469" y="244525"/>
                    <a:pt x="54193" y="240306"/>
                  </a:cubicBezTo>
                  <a:cubicBezTo>
                    <a:pt x="22755" y="209034"/>
                    <a:pt x="14707" y="162127"/>
                    <a:pt x="14707" y="124155"/>
                  </a:cubicBezTo>
                  <a:cubicBezTo>
                    <a:pt x="14707" y="80971"/>
                    <a:pt x="24264" y="37787"/>
                    <a:pt x="55199" y="6764"/>
                  </a:cubicBezTo>
                  <a:cubicBezTo>
                    <a:pt x="58469" y="3786"/>
                    <a:pt x="58469" y="3289"/>
                    <a:pt x="58469" y="2545"/>
                  </a:cubicBezTo>
                  <a:cubicBezTo>
                    <a:pt x="58469" y="807"/>
                    <a:pt x="57463" y="63"/>
                    <a:pt x="55954" y="63"/>
                  </a:cubicBezTo>
                  <a:cubicBezTo>
                    <a:pt x="53439" y="63"/>
                    <a:pt x="30803" y="16939"/>
                    <a:pt x="15964" y="48459"/>
                  </a:cubicBezTo>
                  <a:cubicBezTo>
                    <a:pt x="3137" y="75759"/>
                    <a:pt x="119" y="103308"/>
                    <a:pt x="119" y="124155"/>
                  </a:cubicBezTo>
                  <a:cubicBezTo>
                    <a:pt x="119" y="143514"/>
                    <a:pt x="2886" y="173544"/>
                    <a:pt x="16719" y="201589"/>
                  </a:cubicBezTo>
                  <a:cubicBezTo>
                    <a:pt x="31809" y="232115"/>
                    <a:pt x="53439" y="248247"/>
                    <a:pt x="55954" y="248247"/>
                  </a:cubicBezTo>
                  <a:cubicBezTo>
                    <a:pt x="57463" y="248247"/>
                    <a:pt x="58469" y="247503"/>
                    <a:pt x="58469" y="245766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0F4F2422-A29E-8816-8E5F-E9A4A2F98A0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53413" y="7402504"/>
              <a:ext cx="252011" cy="169510"/>
            </a:xfrm>
            <a:custGeom>
              <a:avLst/>
              <a:gdLst>
                <a:gd name="connsiteX0" fmla="*/ 222456 w 252011"/>
                <a:gd name="connsiteY0" fmla="*/ 19173 h 169510"/>
                <a:gd name="connsiteX1" fmla="*/ 244086 w 252011"/>
                <a:gd name="connsiteY1" fmla="*/ 7756 h 169510"/>
                <a:gd name="connsiteX2" fmla="*/ 252134 w 252011"/>
                <a:gd name="connsiteY2" fmla="*/ 2793 h 169510"/>
                <a:gd name="connsiteX3" fmla="*/ 245343 w 252011"/>
                <a:gd name="connsiteY3" fmla="*/ 63 h 169510"/>
                <a:gd name="connsiteX4" fmla="*/ 212144 w 252011"/>
                <a:gd name="connsiteY4" fmla="*/ 63 h 169510"/>
                <a:gd name="connsiteX5" fmla="*/ 202336 w 252011"/>
                <a:gd name="connsiteY5" fmla="*/ 4778 h 169510"/>
                <a:gd name="connsiteX6" fmla="*/ 110535 w 252011"/>
                <a:gd name="connsiteY6" fmla="*/ 146244 h 169510"/>
                <a:gd name="connsiteX7" fmla="*/ 90917 w 252011"/>
                <a:gd name="connsiteY7" fmla="*/ 5771 h 169510"/>
                <a:gd name="connsiteX8" fmla="*/ 83121 w 252011"/>
                <a:gd name="connsiteY8" fmla="*/ 63 h 169510"/>
                <a:gd name="connsiteX9" fmla="*/ 48664 w 252011"/>
                <a:gd name="connsiteY9" fmla="*/ 63 h 169510"/>
                <a:gd name="connsiteX10" fmla="*/ 41119 w 252011"/>
                <a:gd name="connsiteY10" fmla="*/ 4778 h 169510"/>
                <a:gd name="connsiteX11" fmla="*/ 48413 w 252011"/>
                <a:gd name="connsiteY11" fmla="*/ 7756 h 169510"/>
                <a:gd name="connsiteX12" fmla="*/ 59227 w 252011"/>
                <a:gd name="connsiteY12" fmla="*/ 8253 h 169510"/>
                <a:gd name="connsiteX13" fmla="*/ 64761 w 252011"/>
                <a:gd name="connsiteY13" fmla="*/ 12224 h 169510"/>
                <a:gd name="connsiteX14" fmla="*/ 63755 w 252011"/>
                <a:gd name="connsiteY14" fmla="*/ 16939 h 169510"/>
                <a:gd name="connsiteX15" fmla="*/ 31813 w 252011"/>
                <a:gd name="connsiteY15" fmla="*/ 143265 h 169510"/>
                <a:gd name="connsiteX16" fmla="*/ 4650 w 252011"/>
                <a:gd name="connsiteY16" fmla="*/ 161879 h 169510"/>
                <a:gd name="connsiteX17" fmla="*/ 123 w 252011"/>
                <a:gd name="connsiteY17" fmla="*/ 166595 h 169510"/>
                <a:gd name="connsiteX18" fmla="*/ 3644 w 252011"/>
                <a:gd name="connsiteY18" fmla="*/ 169573 h 169510"/>
                <a:gd name="connsiteX19" fmla="*/ 28795 w 252011"/>
                <a:gd name="connsiteY19" fmla="*/ 168828 h 169510"/>
                <a:gd name="connsiteX20" fmla="*/ 54700 w 252011"/>
                <a:gd name="connsiteY20" fmla="*/ 169573 h 169510"/>
                <a:gd name="connsiteX21" fmla="*/ 59227 w 252011"/>
                <a:gd name="connsiteY21" fmla="*/ 164609 h 169510"/>
                <a:gd name="connsiteX22" fmla="*/ 54700 w 252011"/>
                <a:gd name="connsiteY22" fmla="*/ 161879 h 169510"/>
                <a:gd name="connsiteX23" fmla="*/ 37598 w 252011"/>
                <a:gd name="connsiteY23" fmla="*/ 150959 h 169510"/>
                <a:gd name="connsiteX24" fmla="*/ 38604 w 252011"/>
                <a:gd name="connsiteY24" fmla="*/ 145251 h 169510"/>
                <a:gd name="connsiteX25" fmla="*/ 72809 w 252011"/>
                <a:gd name="connsiteY25" fmla="*/ 9990 h 169510"/>
                <a:gd name="connsiteX26" fmla="*/ 73060 w 252011"/>
                <a:gd name="connsiteY26" fmla="*/ 9990 h 169510"/>
                <a:gd name="connsiteX27" fmla="*/ 94690 w 252011"/>
                <a:gd name="connsiteY27" fmla="*/ 163865 h 169510"/>
                <a:gd name="connsiteX28" fmla="*/ 98463 w 252011"/>
                <a:gd name="connsiteY28" fmla="*/ 169573 h 169510"/>
                <a:gd name="connsiteX29" fmla="*/ 103996 w 252011"/>
                <a:gd name="connsiteY29" fmla="*/ 165106 h 169510"/>
                <a:gd name="connsiteX30" fmla="*/ 205605 w 252011"/>
                <a:gd name="connsiteY30" fmla="*/ 8005 h 169510"/>
                <a:gd name="connsiteX31" fmla="*/ 205857 w 252011"/>
                <a:gd name="connsiteY31" fmla="*/ 8005 h 169510"/>
                <a:gd name="connsiteX32" fmla="*/ 169891 w 252011"/>
                <a:gd name="connsiteY32" fmla="*/ 150215 h 169510"/>
                <a:gd name="connsiteX33" fmla="*/ 147004 w 252011"/>
                <a:gd name="connsiteY33" fmla="*/ 161879 h 169510"/>
                <a:gd name="connsiteX34" fmla="*/ 139961 w 252011"/>
                <a:gd name="connsiteY34" fmla="*/ 166595 h 169510"/>
                <a:gd name="connsiteX35" fmla="*/ 143734 w 252011"/>
                <a:gd name="connsiteY35" fmla="*/ 169573 h 169510"/>
                <a:gd name="connsiteX36" fmla="*/ 174921 w 252011"/>
                <a:gd name="connsiteY36" fmla="*/ 168828 h 169510"/>
                <a:gd name="connsiteX37" fmla="*/ 206360 w 252011"/>
                <a:gd name="connsiteY37" fmla="*/ 169573 h 169510"/>
                <a:gd name="connsiteX38" fmla="*/ 211138 w 252011"/>
                <a:gd name="connsiteY38" fmla="*/ 164609 h 169510"/>
                <a:gd name="connsiteX39" fmla="*/ 204096 w 252011"/>
                <a:gd name="connsiteY39" fmla="*/ 161879 h 169510"/>
                <a:gd name="connsiteX40" fmla="*/ 187748 w 252011"/>
                <a:gd name="connsiteY40" fmla="*/ 157412 h 169510"/>
                <a:gd name="connsiteX41" fmla="*/ 189006 w 252011"/>
                <a:gd name="connsiteY41" fmla="*/ 151455 h 169510"/>
                <a:gd name="connsiteX42" fmla="*/ 222456 w 252011"/>
                <a:gd name="connsiteY42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011" h="169510">
                  <a:moveTo>
                    <a:pt x="222456" y="19173"/>
                  </a:moveTo>
                  <a:cubicBezTo>
                    <a:pt x="224720" y="10238"/>
                    <a:pt x="225223" y="7756"/>
                    <a:pt x="244086" y="7756"/>
                  </a:cubicBezTo>
                  <a:cubicBezTo>
                    <a:pt x="249871" y="7756"/>
                    <a:pt x="252134" y="7756"/>
                    <a:pt x="252134" y="2793"/>
                  </a:cubicBezTo>
                  <a:cubicBezTo>
                    <a:pt x="252134" y="63"/>
                    <a:pt x="249619" y="63"/>
                    <a:pt x="245343" y="63"/>
                  </a:cubicBezTo>
                  <a:lnTo>
                    <a:pt x="212144" y="63"/>
                  </a:lnTo>
                  <a:cubicBezTo>
                    <a:pt x="205605" y="63"/>
                    <a:pt x="205354" y="63"/>
                    <a:pt x="202336" y="4778"/>
                  </a:cubicBezTo>
                  <a:lnTo>
                    <a:pt x="110535" y="146244"/>
                  </a:lnTo>
                  <a:lnTo>
                    <a:pt x="90917" y="5771"/>
                  </a:lnTo>
                  <a:cubicBezTo>
                    <a:pt x="90163" y="63"/>
                    <a:pt x="89660" y="63"/>
                    <a:pt x="83121" y="63"/>
                  </a:cubicBezTo>
                  <a:lnTo>
                    <a:pt x="48664" y="63"/>
                  </a:lnTo>
                  <a:cubicBezTo>
                    <a:pt x="43885" y="63"/>
                    <a:pt x="41119" y="63"/>
                    <a:pt x="41119" y="4778"/>
                  </a:cubicBezTo>
                  <a:cubicBezTo>
                    <a:pt x="41119" y="7756"/>
                    <a:pt x="43382" y="7756"/>
                    <a:pt x="48413" y="7756"/>
                  </a:cubicBezTo>
                  <a:cubicBezTo>
                    <a:pt x="51682" y="7756"/>
                    <a:pt x="56209" y="8005"/>
                    <a:pt x="59227" y="8253"/>
                  </a:cubicBezTo>
                  <a:cubicBezTo>
                    <a:pt x="63252" y="8749"/>
                    <a:pt x="64761" y="9494"/>
                    <a:pt x="64761" y="12224"/>
                  </a:cubicBezTo>
                  <a:cubicBezTo>
                    <a:pt x="64761" y="13217"/>
                    <a:pt x="64509" y="13961"/>
                    <a:pt x="63755" y="16939"/>
                  </a:cubicBezTo>
                  <a:lnTo>
                    <a:pt x="31813" y="143265"/>
                  </a:lnTo>
                  <a:cubicBezTo>
                    <a:pt x="29298" y="153193"/>
                    <a:pt x="25022" y="161135"/>
                    <a:pt x="4650" y="161879"/>
                  </a:cubicBezTo>
                  <a:cubicBezTo>
                    <a:pt x="3393" y="161879"/>
                    <a:pt x="123" y="162127"/>
                    <a:pt x="123" y="166595"/>
                  </a:cubicBezTo>
                  <a:cubicBezTo>
                    <a:pt x="123" y="168828"/>
                    <a:pt x="1632" y="169573"/>
                    <a:pt x="3644" y="169573"/>
                  </a:cubicBezTo>
                  <a:cubicBezTo>
                    <a:pt x="11692" y="169573"/>
                    <a:pt x="20495" y="168828"/>
                    <a:pt x="28795" y="168828"/>
                  </a:cubicBezTo>
                  <a:cubicBezTo>
                    <a:pt x="37346" y="168828"/>
                    <a:pt x="46400" y="169573"/>
                    <a:pt x="54700" y="169573"/>
                  </a:cubicBezTo>
                  <a:cubicBezTo>
                    <a:pt x="55958" y="169573"/>
                    <a:pt x="59227" y="169573"/>
                    <a:pt x="59227" y="164609"/>
                  </a:cubicBezTo>
                  <a:cubicBezTo>
                    <a:pt x="59227" y="161879"/>
                    <a:pt x="56461" y="161879"/>
                    <a:pt x="54700" y="161879"/>
                  </a:cubicBezTo>
                  <a:cubicBezTo>
                    <a:pt x="40364" y="161631"/>
                    <a:pt x="37598" y="156667"/>
                    <a:pt x="37598" y="150959"/>
                  </a:cubicBezTo>
                  <a:cubicBezTo>
                    <a:pt x="37598" y="149222"/>
                    <a:pt x="37849" y="147981"/>
                    <a:pt x="38604" y="145251"/>
                  </a:cubicBezTo>
                  <a:lnTo>
                    <a:pt x="72809" y="9990"/>
                  </a:lnTo>
                  <a:lnTo>
                    <a:pt x="73060" y="9990"/>
                  </a:lnTo>
                  <a:lnTo>
                    <a:pt x="94690" y="163865"/>
                  </a:lnTo>
                  <a:cubicBezTo>
                    <a:pt x="95193" y="166843"/>
                    <a:pt x="95445" y="169573"/>
                    <a:pt x="98463" y="169573"/>
                  </a:cubicBezTo>
                  <a:cubicBezTo>
                    <a:pt x="101229" y="169573"/>
                    <a:pt x="102738" y="166843"/>
                    <a:pt x="103996" y="165106"/>
                  </a:cubicBezTo>
                  <a:lnTo>
                    <a:pt x="205605" y="8005"/>
                  </a:lnTo>
                  <a:lnTo>
                    <a:pt x="205857" y="8005"/>
                  </a:lnTo>
                  <a:lnTo>
                    <a:pt x="169891" y="150215"/>
                  </a:lnTo>
                  <a:cubicBezTo>
                    <a:pt x="167376" y="159894"/>
                    <a:pt x="166873" y="161879"/>
                    <a:pt x="147004" y="161879"/>
                  </a:cubicBezTo>
                  <a:cubicBezTo>
                    <a:pt x="142728" y="161879"/>
                    <a:pt x="139961" y="161879"/>
                    <a:pt x="139961" y="166595"/>
                  </a:cubicBezTo>
                  <a:cubicBezTo>
                    <a:pt x="139961" y="169573"/>
                    <a:pt x="142980" y="169573"/>
                    <a:pt x="143734" y="169573"/>
                  </a:cubicBezTo>
                  <a:cubicBezTo>
                    <a:pt x="150776" y="169573"/>
                    <a:pt x="167879" y="168828"/>
                    <a:pt x="174921" y="168828"/>
                  </a:cubicBezTo>
                  <a:cubicBezTo>
                    <a:pt x="185233" y="168828"/>
                    <a:pt x="196048" y="169573"/>
                    <a:pt x="206360" y="169573"/>
                  </a:cubicBezTo>
                  <a:cubicBezTo>
                    <a:pt x="207869" y="169573"/>
                    <a:pt x="211138" y="169573"/>
                    <a:pt x="211138" y="164609"/>
                  </a:cubicBezTo>
                  <a:cubicBezTo>
                    <a:pt x="211138" y="161879"/>
                    <a:pt x="208875" y="161879"/>
                    <a:pt x="204096" y="161879"/>
                  </a:cubicBezTo>
                  <a:cubicBezTo>
                    <a:pt x="194790" y="161879"/>
                    <a:pt x="187748" y="161879"/>
                    <a:pt x="187748" y="157412"/>
                  </a:cubicBezTo>
                  <a:cubicBezTo>
                    <a:pt x="187748" y="156419"/>
                    <a:pt x="187748" y="155923"/>
                    <a:pt x="189006" y="151455"/>
                  </a:cubicBezTo>
                  <a:lnTo>
                    <a:pt x="222456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50E5E724-5D05-E736-B0D7-CA8ABF8E3B7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728604" y="7385876"/>
              <a:ext cx="58349" cy="248184"/>
            </a:xfrm>
            <a:custGeom>
              <a:avLst/>
              <a:gdLst>
                <a:gd name="connsiteX0" fmla="*/ 58484 w 58349"/>
                <a:gd name="connsiteY0" fmla="*/ 124155 h 248184"/>
                <a:gd name="connsiteX1" fmla="*/ 41884 w 58349"/>
                <a:gd name="connsiteY1" fmla="*/ 46721 h 248184"/>
                <a:gd name="connsiteX2" fmla="*/ 2649 w 58349"/>
                <a:gd name="connsiteY2" fmla="*/ 63 h 248184"/>
                <a:gd name="connsiteX3" fmla="*/ 134 w 58349"/>
                <a:gd name="connsiteY3" fmla="*/ 2545 h 248184"/>
                <a:gd name="connsiteX4" fmla="*/ 4912 w 58349"/>
                <a:gd name="connsiteY4" fmla="*/ 8253 h 248184"/>
                <a:gd name="connsiteX5" fmla="*/ 43896 w 58349"/>
                <a:gd name="connsiteY5" fmla="*/ 124155 h 248184"/>
                <a:gd name="connsiteX6" fmla="*/ 3403 w 58349"/>
                <a:gd name="connsiteY6" fmla="*/ 241546 h 248184"/>
                <a:gd name="connsiteX7" fmla="*/ 134 w 58349"/>
                <a:gd name="connsiteY7" fmla="*/ 245766 h 248184"/>
                <a:gd name="connsiteX8" fmla="*/ 2649 w 58349"/>
                <a:gd name="connsiteY8" fmla="*/ 248247 h 248184"/>
                <a:gd name="connsiteX9" fmla="*/ 42639 w 58349"/>
                <a:gd name="connsiteY9" fmla="*/ 199851 h 248184"/>
                <a:gd name="connsiteX10" fmla="*/ 58484 w 58349"/>
                <a:gd name="connsiteY10" fmla="*/ 124155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484" y="124155"/>
                  </a:moveTo>
                  <a:cubicBezTo>
                    <a:pt x="58484" y="104797"/>
                    <a:pt x="55717" y="74766"/>
                    <a:pt x="41884" y="46721"/>
                  </a:cubicBezTo>
                  <a:cubicBezTo>
                    <a:pt x="26794" y="16195"/>
                    <a:pt x="5164" y="63"/>
                    <a:pt x="2649" y="63"/>
                  </a:cubicBezTo>
                  <a:cubicBezTo>
                    <a:pt x="1140" y="63"/>
                    <a:pt x="134" y="1055"/>
                    <a:pt x="134" y="2545"/>
                  </a:cubicBezTo>
                  <a:cubicBezTo>
                    <a:pt x="134" y="3289"/>
                    <a:pt x="134" y="3786"/>
                    <a:pt x="4912" y="8253"/>
                  </a:cubicBezTo>
                  <a:cubicBezTo>
                    <a:pt x="29560" y="32823"/>
                    <a:pt x="43896" y="72285"/>
                    <a:pt x="43896" y="124155"/>
                  </a:cubicBezTo>
                  <a:cubicBezTo>
                    <a:pt x="43896" y="166595"/>
                    <a:pt x="34590" y="210275"/>
                    <a:pt x="3403" y="241546"/>
                  </a:cubicBezTo>
                  <a:cubicBezTo>
                    <a:pt x="134" y="244525"/>
                    <a:pt x="134" y="245021"/>
                    <a:pt x="134" y="245766"/>
                  </a:cubicBezTo>
                  <a:cubicBezTo>
                    <a:pt x="134" y="247255"/>
                    <a:pt x="1140" y="248247"/>
                    <a:pt x="2649" y="248247"/>
                  </a:cubicBezTo>
                  <a:cubicBezTo>
                    <a:pt x="5164" y="248247"/>
                    <a:pt x="27800" y="231371"/>
                    <a:pt x="42639" y="199851"/>
                  </a:cubicBezTo>
                  <a:cubicBezTo>
                    <a:pt x="55466" y="172551"/>
                    <a:pt x="58484" y="145003"/>
                    <a:pt x="58484" y="124155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C53D5127-56A2-92C3-12AC-CC61EB106E4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19648" y="7364509"/>
              <a:ext cx="131513" cy="117440"/>
            </a:xfrm>
            <a:custGeom>
              <a:avLst/>
              <a:gdLst>
                <a:gd name="connsiteX0" fmla="*/ 78130 w 131513"/>
                <a:gd name="connsiteY0" fmla="*/ 12394 h 117440"/>
                <a:gd name="connsiteX1" fmla="*/ 83588 w 131513"/>
                <a:gd name="connsiteY1" fmla="*/ 6487 h 117440"/>
                <a:gd name="connsiteX2" fmla="*/ 94151 w 131513"/>
                <a:gd name="connsiteY2" fmla="*/ 6313 h 117440"/>
                <a:gd name="connsiteX3" fmla="*/ 113870 w 131513"/>
                <a:gd name="connsiteY3" fmla="*/ 7703 h 117440"/>
                <a:gd name="connsiteX4" fmla="*/ 122144 w 131513"/>
                <a:gd name="connsiteY4" fmla="*/ 21428 h 117440"/>
                <a:gd name="connsiteX5" fmla="*/ 120912 w 131513"/>
                <a:gd name="connsiteY5" fmla="*/ 35500 h 117440"/>
                <a:gd name="connsiteX6" fmla="*/ 120560 w 131513"/>
                <a:gd name="connsiteY6" fmla="*/ 37411 h 117440"/>
                <a:gd name="connsiteX7" fmla="*/ 123553 w 131513"/>
                <a:gd name="connsiteY7" fmla="*/ 40017 h 117440"/>
                <a:gd name="connsiteX8" fmla="*/ 126898 w 131513"/>
                <a:gd name="connsiteY8" fmla="*/ 35674 h 117440"/>
                <a:gd name="connsiteX9" fmla="*/ 131651 w 131513"/>
                <a:gd name="connsiteY9" fmla="*/ 2491 h 117440"/>
                <a:gd name="connsiteX10" fmla="*/ 126370 w 131513"/>
                <a:gd name="connsiteY10" fmla="*/ 59 h 117440"/>
                <a:gd name="connsiteX11" fmla="*/ 18095 w 131513"/>
                <a:gd name="connsiteY11" fmla="*/ 59 h 117440"/>
                <a:gd name="connsiteX12" fmla="*/ 12109 w 131513"/>
                <a:gd name="connsiteY12" fmla="*/ 3707 h 117440"/>
                <a:gd name="connsiteX13" fmla="*/ 1018 w 131513"/>
                <a:gd name="connsiteY13" fmla="*/ 34458 h 117440"/>
                <a:gd name="connsiteX14" fmla="*/ 138 w 131513"/>
                <a:gd name="connsiteY14" fmla="*/ 37585 h 117440"/>
                <a:gd name="connsiteX15" fmla="*/ 3131 w 131513"/>
                <a:gd name="connsiteY15" fmla="*/ 40017 h 117440"/>
                <a:gd name="connsiteX16" fmla="*/ 6828 w 131513"/>
                <a:gd name="connsiteY16" fmla="*/ 35847 h 117440"/>
                <a:gd name="connsiteX17" fmla="*/ 49609 w 131513"/>
                <a:gd name="connsiteY17" fmla="*/ 6313 h 117440"/>
                <a:gd name="connsiteX18" fmla="*/ 57004 w 131513"/>
                <a:gd name="connsiteY18" fmla="*/ 6313 h 117440"/>
                <a:gd name="connsiteX19" fmla="*/ 62461 w 131513"/>
                <a:gd name="connsiteY19" fmla="*/ 8051 h 117440"/>
                <a:gd name="connsiteX20" fmla="*/ 61757 w 131513"/>
                <a:gd name="connsiteY20" fmla="*/ 11699 h 117440"/>
                <a:gd name="connsiteX21" fmla="*/ 38518 w 131513"/>
                <a:gd name="connsiteY21" fmla="*/ 103081 h 117440"/>
                <a:gd name="connsiteX22" fmla="*/ 17919 w 131513"/>
                <a:gd name="connsiteY22" fmla="*/ 111246 h 117440"/>
                <a:gd name="connsiteX23" fmla="*/ 9997 w 131513"/>
                <a:gd name="connsiteY23" fmla="*/ 115068 h 117440"/>
                <a:gd name="connsiteX24" fmla="*/ 12990 w 131513"/>
                <a:gd name="connsiteY24" fmla="*/ 117500 h 117440"/>
                <a:gd name="connsiteX25" fmla="*/ 28130 w 131513"/>
                <a:gd name="connsiteY25" fmla="*/ 116979 h 117440"/>
                <a:gd name="connsiteX26" fmla="*/ 43271 w 131513"/>
                <a:gd name="connsiteY26" fmla="*/ 116805 h 117440"/>
                <a:gd name="connsiteX27" fmla="*/ 59116 w 131513"/>
                <a:gd name="connsiteY27" fmla="*/ 116979 h 117440"/>
                <a:gd name="connsiteX28" fmla="*/ 73905 w 131513"/>
                <a:gd name="connsiteY28" fmla="*/ 117500 h 117440"/>
                <a:gd name="connsiteX29" fmla="*/ 77954 w 131513"/>
                <a:gd name="connsiteY29" fmla="*/ 113678 h 117440"/>
                <a:gd name="connsiteX30" fmla="*/ 70736 w 131513"/>
                <a:gd name="connsiteY30" fmla="*/ 111246 h 117440"/>
                <a:gd name="connsiteX31" fmla="*/ 60525 w 131513"/>
                <a:gd name="connsiteY31" fmla="*/ 110898 h 117440"/>
                <a:gd name="connsiteX32" fmla="*/ 54187 w 131513"/>
                <a:gd name="connsiteY32" fmla="*/ 107598 h 117440"/>
                <a:gd name="connsiteX33" fmla="*/ 54891 w 131513"/>
                <a:gd name="connsiteY33" fmla="*/ 103602 h 117440"/>
                <a:gd name="connsiteX34" fmla="*/ 78130 w 131513"/>
                <a:gd name="connsiteY34" fmla="*/ 12394 h 11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513" h="117440">
                  <a:moveTo>
                    <a:pt x="78130" y="12394"/>
                  </a:moveTo>
                  <a:cubicBezTo>
                    <a:pt x="79363" y="7356"/>
                    <a:pt x="79715" y="6835"/>
                    <a:pt x="83588" y="6487"/>
                  </a:cubicBezTo>
                  <a:cubicBezTo>
                    <a:pt x="84468" y="6313"/>
                    <a:pt x="90630" y="6313"/>
                    <a:pt x="94151" y="6313"/>
                  </a:cubicBezTo>
                  <a:cubicBezTo>
                    <a:pt x="104891" y="6313"/>
                    <a:pt x="109468" y="6313"/>
                    <a:pt x="113870" y="7703"/>
                  </a:cubicBezTo>
                  <a:cubicBezTo>
                    <a:pt x="121792" y="10135"/>
                    <a:pt x="122144" y="15174"/>
                    <a:pt x="122144" y="21428"/>
                  </a:cubicBezTo>
                  <a:cubicBezTo>
                    <a:pt x="122144" y="24208"/>
                    <a:pt x="122144" y="26466"/>
                    <a:pt x="120912" y="35500"/>
                  </a:cubicBezTo>
                  <a:lnTo>
                    <a:pt x="120560" y="37411"/>
                  </a:lnTo>
                  <a:cubicBezTo>
                    <a:pt x="120560" y="39148"/>
                    <a:pt x="121792" y="40017"/>
                    <a:pt x="123553" y="40017"/>
                  </a:cubicBezTo>
                  <a:cubicBezTo>
                    <a:pt x="126193" y="40017"/>
                    <a:pt x="126546" y="38453"/>
                    <a:pt x="126898" y="35674"/>
                  </a:cubicBezTo>
                  <a:lnTo>
                    <a:pt x="131651" y="2491"/>
                  </a:lnTo>
                  <a:cubicBezTo>
                    <a:pt x="131651" y="59"/>
                    <a:pt x="129539" y="59"/>
                    <a:pt x="126370" y="59"/>
                  </a:cubicBezTo>
                  <a:lnTo>
                    <a:pt x="18095" y="59"/>
                  </a:lnTo>
                  <a:cubicBezTo>
                    <a:pt x="13694" y="59"/>
                    <a:pt x="13342" y="59"/>
                    <a:pt x="12109" y="3707"/>
                  </a:cubicBezTo>
                  <a:lnTo>
                    <a:pt x="1018" y="34458"/>
                  </a:lnTo>
                  <a:cubicBezTo>
                    <a:pt x="842" y="35152"/>
                    <a:pt x="138" y="36716"/>
                    <a:pt x="138" y="37585"/>
                  </a:cubicBezTo>
                  <a:cubicBezTo>
                    <a:pt x="138" y="38280"/>
                    <a:pt x="490" y="40017"/>
                    <a:pt x="3131" y="40017"/>
                  </a:cubicBezTo>
                  <a:cubicBezTo>
                    <a:pt x="5419" y="40017"/>
                    <a:pt x="5771" y="39148"/>
                    <a:pt x="6828" y="35847"/>
                  </a:cubicBezTo>
                  <a:cubicBezTo>
                    <a:pt x="17039" y="8051"/>
                    <a:pt x="22849" y="6313"/>
                    <a:pt x="49609" y="6313"/>
                  </a:cubicBezTo>
                  <a:lnTo>
                    <a:pt x="57004" y="6313"/>
                  </a:lnTo>
                  <a:cubicBezTo>
                    <a:pt x="62285" y="6313"/>
                    <a:pt x="62461" y="6487"/>
                    <a:pt x="62461" y="8051"/>
                  </a:cubicBezTo>
                  <a:cubicBezTo>
                    <a:pt x="62461" y="8224"/>
                    <a:pt x="62461" y="9093"/>
                    <a:pt x="61757" y="11699"/>
                  </a:cubicBezTo>
                  <a:lnTo>
                    <a:pt x="38518" y="103081"/>
                  </a:lnTo>
                  <a:cubicBezTo>
                    <a:pt x="36933" y="109509"/>
                    <a:pt x="36405" y="111246"/>
                    <a:pt x="17919" y="111246"/>
                  </a:cubicBezTo>
                  <a:cubicBezTo>
                    <a:pt x="11581" y="111246"/>
                    <a:pt x="9997" y="111246"/>
                    <a:pt x="9997" y="115068"/>
                  </a:cubicBezTo>
                  <a:cubicBezTo>
                    <a:pt x="9997" y="115589"/>
                    <a:pt x="10349" y="117500"/>
                    <a:pt x="12990" y="117500"/>
                  </a:cubicBezTo>
                  <a:cubicBezTo>
                    <a:pt x="17919" y="117500"/>
                    <a:pt x="23201" y="116979"/>
                    <a:pt x="28130" y="116979"/>
                  </a:cubicBezTo>
                  <a:cubicBezTo>
                    <a:pt x="33060" y="116979"/>
                    <a:pt x="38342" y="116805"/>
                    <a:pt x="43271" y="116805"/>
                  </a:cubicBezTo>
                  <a:cubicBezTo>
                    <a:pt x="48201" y="116805"/>
                    <a:pt x="54187" y="116805"/>
                    <a:pt x="59116" y="116979"/>
                  </a:cubicBezTo>
                  <a:cubicBezTo>
                    <a:pt x="63870" y="117153"/>
                    <a:pt x="69151" y="117500"/>
                    <a:pt x="73905" y="117500"/>
                  </a:cubicBezTo>
                  <a:cubicBezTo>
                    <a:pt x="75313" y="117500"/>
                    <a:pt x="77954" y="117500"/>
                    <a:pt x="77954" y="113678"/>
                  </a:cubicBezTo>
                  <a:cubicBezTo>
                    <a:pt x="77954" y="111246"/>
                    <a:pt x="76194" y="111246"/>
                    <a:pt x="70736" y="111246"/>
                  </a:cubicBezTo>
                  <a:cubicBezTo>
                    <a:pt x="67391" y="111246"/>
                    <a:pt x="63870" y="111072"/>
                    <a:pt x="60525" y="110898"/>
                  </a:cubicBezTo>
                  <a:cubicBezTo>
                    <a:pt x="54539" y="110377"/>
                    <a:pt x="54187" y="109682"/>
                    <a:pt x="54187" y="107598"/>
                  </a:cubicBezTo>
                  <a:cubicBezTo>
                    <a:pt x="54187" y="106381"/>
                    <a:pt x="54187" y="106034"/>
                    <a:pt x="54891" y="103602"/>
                  </a:cubicBezTo>
                  <a:lnTo>
                    <a:pt x="78130" y="1239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CF70ADCC-4AC0-35C3-5A54-D76937BCB2C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820352" y="7527120"/>
              <a:ext cx="53344" cy="116919"/>
            </a:xfrm>
            <a:custGeom>
              <a:avLst/>
              <a:gdLst>
                <a:gd name="connsiteX0" fmla="*/ 48905 w 53344"/>
                <a:gd name="connsiteY0" fmla="*/ 6667 h 116919"/>
                <a:gd name="connsiteX1" fmla="*/ 41863 w 53344"/>
                <a:gd name="connsiteY1" fmla="*/ 66 h 116919"/>
                <a:gd name="connsiteX2" fmla="*/ 32004 w 53344"/>
                <a:gd name="connsiteY2" fmla="*/ 9621 h 116919"/>
                <a:gd name="connsiteX3" fmla="*/ 39046 w 53344"/>
                <a:gd name="connsiteY3" fmla="*/ 16222 h 116919"/>
                <a:gd name="connsiteX4" fmla="*/ 48905 w 53344"/>
                <a:gd name="connsiteY4" fmla="*/ 6667 h 116919"/>
                <a:gd name="connsiteX5" fmla="*/ 12990 w 53344"/>
                <a:gd name="connsiteY5" fmla="*/ 94922 h 116919"/>
                <a:gd name="connsiteX6" fmla="*/ 11405 w 53344"/>
                <a:gd name="connsiteY6" fmla="*/ 102218 h 116919"/>
                <a:gd name="connsiteX7" fmla="*/ 28130 w 53344"/>
                <a:gd name="connsiteY7" fmla="*/ 116985 h 116919"/>
                <a:gd name="connsiteX8" fmla="*/ 53482 w 53344"/>
                <a:gd name="connsiteY8" fmla="*/ 90405 h 116919"/>
                <a:gd name="connsiteX9" fmla="*/ 50666 w 53344"/>
                <a:gd name="connsiteY9" fmla="*/ 88146 h 116919"/>
                <a:gd name="connsiteX10" fmla="*/ 47321 w 53344"/>
                <a:gd name="connsiteY10" fmla="*/ 91100 h 116919"/>
                <a:gd name="connsiteX11" fmla="*/ 28659 w 53344"/>
                <a:gd name="connsiteY11" fmla="*/ 112121 h 116919"/>
                <a:gd name="connsiteX12" fmla="*/ 24257 w 53344"/>
                <a:gd name="connsiteY12" fmla="*/ 106040 h 116919"/>
                <a:gd name="connsiteX13" fmla="*/ 27074 w 53344"/>
                <a:gd name="connsiteY13" fmla="*/ 94922 h 116919"/>
                <a:gd name="connsiteX14" fmla="*/ 32708 w 53344"/>
                <a:gd name="connsiteY14" fmla="*/ 81023 h 116919"/>
                <a:gd name="connsiteX15" fmla="*/ 41335 w 53344"/>
                <a:gd name="connsiteY15" fmla="*/ 58960 h 116919"/>
                <a:gd name="connsiteX16" fmla="*/ 42391 w 53344"/>
                <a:gd name="connsiteY16" fmla="*/ 53400 h 116919"/>
                <a:gd name="connsiteX17" fmla="*/ 25666 w 53344"/>
                <a:gd name="connsiteY17" fmla="*/ 38633 h 116919"/>
                <a:gd name="connsiteX18" fmla="*/ 138 w 53344"/>
                <a:gd name="connsiteY18" fmla="*/ 65214 h 116919"/>
                <a:gd name="connsiteX19" fmla="*/ 3131 w 53344"/>
                <a:gd name="connsiteY19" fmla="*/ 67473 h 116919"/>
                <a:gd name="connsiteX20" fmla="*/ 6300 w 53344"/>
                <a:gd name="connsiteY20" fmla="*/ 64693 h 116919"/>
                <a:gd name="connsiteX21" fmla="*/ 25138 w 53344"/>
                <a:gd name="connsiteY21" fmla="*/ 43498 h 116919"/>
                <a:gd name="connsiteX22" fmla="*/ 29539 w 53344"/>
                <a:gd name="connsiteY22" fmla="*/ 49578 h 116919"/>
                <a:gd name="connsiteX23" fmla="*/ 24081 w 53344"/>
                <a:gd name="connsiteY23" fmla="*/ 66951 h 116919"/>
                <a:gd name="connsiteX24" fmla="*/ 12990 w 53344"/>
                <a:gd name="connsiteY24" fmla="*/ 94922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344" h="116919">
                  <a:moveTo>
                    <a:pt x="48905" y="6667"/>
                  </a:moveTo>
                  <a:cubicBezTo>
                    <a:pt x="48905" y="3888"/>
                    <a:pt x="46792" y="66"/>
                    <a:pt x="41863" y="66"/>
                  </a:cubicBezTo>
                  <a:cubicBezTo>
                    <a:pt x="37109" y="66"/>
                    <a:pt x="32004" y="4583"/>
                    <a:pt x="32004" y="9621"/>
                  </a:cubicBezTo>
                  <a:cubicBezTo>
                    <a:pt x="32004" y="12574"/>
                    <a:pt x="34292" y="16222"/>
                    <a:pt x="39046" y="16222"/>
                  </a:cubicBezTo>
                  <a:cubicBezTo>
                    <a:pt x="44152" y="16222"/>
                    <a:pt x="48905" y="11358"/>
                    <a:pt x="48905" y="6667"/>
                  </a:cubicBezTo>
                  <a:close/>
                  <a:moveTo>
                    <a:pt x="12990" y="94922"/>
                  </a:moveTo>
                  <a:cubicBezTo>
                    <a:pt x="12285" y="97180"/>
                    <a:pt x="11405" y="99265"/>
                    <a:pt x="11405" y="102218"/>
                  </a:cubicBezTo>
                  <a:cubicBezTo>
                    <a:pt x="11405" y="110384"/>
                    <a:pt x="18447" y="116985"/>
                    <a:pt x="28130" y="116985"/>
                  </a:cubicBezTo>
                  <a:cubicBezTo>
                    <a:pt x="45736" y="116985"/>
                    <a:pt x="53482" y="93011"/>
                    <a:pt x="53482" y="90405"/>
                  </a:cubicBezTo>
                  <a:cubicBezTo>
                    <a:pt x="53482" y="88146"/>
                    <a:pt x="51194" y="88146"/>
                    <a:pt x="50666" y="88146"/>
                  </a:cubicBezTo>
                  <a:cubicBezTo>
                    <a:pt x="48201" y="88146"/>
                    <a:pt x="48025" y="89189"/>
                    <a:pt x="47321" y="91100"/>
                  </a:cubicBezTo>
                  <a:cubicBezTo>
                    <a:pt x="43271" y="104998"/>
                    <a:pt x="35525" y="112121"/>
                    <a:pt x="28659" y="112121"/>
                  </a:cubicBezTo>
                  <a:cubicBezTo>
                    <a:pt x="25138" y="112121"/>
                    <a:pt x="24257" y="109862"/>
                    <a:pt x="24257" y="106040"/>
                  </a:cubicBezTo>
                  <a:cubicBezTo>
                    <a:pt x="24257" y="102045"/>
                    <a:pt x="25490" y="98744"/>
                    <a:pt x="27074" y="94922"/>
                  </a:cubicBezTo>
                  <a:cubicBezTo>
                    <a:pt x="28835" y="90231"/>
                    <a:pt x="30771" y="85540"/>
                    <a:pt x="32708" y="81023"/>
                  </a:cubicBezTo>
                  <a:cubicBezTo>
                    <a:pt x="34292" y="76854"/>
                    <a:pt x="40630" y="61045"/>
                    <a:pt x="41335" y="58960"/>
                  </a:cubicBezTo>
                  <a:cubicBezTo>
                    <a:pt x="41863" y="57223"/>
                    <a:pt x="42391" y="55138"/>
                    <a:pt x="42391" y="53400"/>
                  </a:cubicBezTo>
                  <a:cubicBezTo>
                    <a:pt x="42391" y="45235"/>
                    <a:pt x="35349" y="38633"/>
                    <a:pt x="25666" y="38633"/>
                  </a:cubicBezTo>
                  <a:cubicBezTo>
                    <a:pt x="8236" y="38633"/>
                    <a:pt x="138" y="62261"/>
                    <a:pt x="138" y="65214"/>
                  </a:cubicBezTo>
                  <a:cubicBezTo>
                    <a:pt x="138" y="67473"/>
                    <a:pt x="2602" y="67473"/>
                    <a:pt x="3131" y="67473"/>
                  </a:cubicBezTo>
                  <a:cubicBezTo>
                    <a:pt x="5595" y="67473"/>
                    <a:pt x="5771" y="66604"/>
                    <a:pt x="6300" y="64693"/>
                  </a:cubicBezTo>
                  <a:cubicBezTo>
                    <a:pt x="10877" y="49752"/>
                    <a:pt x="18623" y="43498"/>
                    <a:pt x="25138" y="43498"/>
                  </a:cubicBezTo>
                  <a:cubicBezTo>
                    <a:pt x="27954" y="43498"/>
                    <a:pt x="29539" y="44888"/>
                    <a:pt x="29539" y="49578"/>
                  </a:cubicBezTo>
                  <a:cubicBezTo>
                    <a:pt x="29539" y="53574"/>
                    <a:pt x="28483" y="56180"/>
                    <a:pt x="24081" y="66951"/>
                  </a:cubicBezTo>
                  <a:lnTo>
                    <a:pt x="12990" y="9492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25C67BF1-28BB-5A6D-5F16-FC6CF7C4237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896441" y="7521734"/>
              <a:ext cx="86619" cy="122305"/>
            </a:xfrm>
            <a:custGeom>
              <a:avLst/>
              <a:gdLst>
                <a:gd name="connsiteX0" fmla="*/ 42042 w 86619"/>
                <a:gd name="connsiteY0" fmla="*/ 5277 h 122305"/>
                <a:gd name="connsiteX1" fmla="*/ 42746 w 86619"/>
                <a:gd name="connsiteY1" fmla="*/ 2498 h 122305"/>
                <a:gd name="connsiteX2" fmla="*/ 39929 w 86619"/>
                <a:gd name="connsiteY2" fmla="*/ 66 h 122305"/>
                <a:gd name="connsiteX3" fmla="*/ 17394 w 86619"/>
                <a:gd name="connsiteY3" fmla="*/ 1803 h 122305"/>
                <a:gd name="connsiteX4" fmla="*/ 13521 w 86619"/>
                <a:gd name="connsiteY4" fmla="*/ 5799 h 122305"/>
                <a:gd name="connsiteX5" fmla="*/ 18098 w 86619"/>
                <a:gd name="connsiteY5" fmla="*/ 8231 h 122305"/>
                <a:gd name="connsiteX6" fmla="*/ 26549 w 86619"/>
                <a:gd name="connsiteY6" fmla="*/ 10837 h 122305"/>
                <a:gd name="connsiteX7" fmla="*/ 25845 w 86619"/>
                <a:gd name="connsiteY7" fmla="*/ 14659 h 122305"/>
                <a:gd name="connsiteX8" fmla="*/ 1021 w 86619"/>
                <a:gd name="connsiteY8" fmla="*/ 112990 h 122305"/>
                <a:gd name="connsiteX9" fmla="*/ 140 w 86619"/>
                <a:gd name="connsiteY9" fmla="*/ 116812 h 122305"/>
                <a:gd name="connsiteX10" fmla="*/ 6126 w 86619"/>
                <a:gd name="connsiteY10" fmla="*/ 122371 h 122305"/>
                <a:gd name="connsiteX11" fmla="*/ 14225 w 86619"/>
                <a:gd name="connsiteY11" fmla="*/ 115074 h 122305"/>
                <a:gd name="connsiteX12" fmla="*/ 22852 w 86619"/>
                <a:gd name="connsiteY12" fmla="*/ 81371 h 122305"/>
                <a:gd name="connsiteX13" fmla="*/ 45387 w 86619"/>
                <a:gd name="connsiteY13" fmla="*/ 95617 h 122305"/>
                <a:gd name="connsiteX14" fmla="*/ 45035 w 86619"/>
                <a:gd name="connsiteY14" fmla="*/ 99091 h 122305"/>
                <a:gd name="connsiteX15" fmla="*/ 44330 w 86619"/>
                <a:gd name="connsiteY15" fmla="*/ 104477 h 122305"/>
                <a:gd name="connsiteX16" fmla="*/ 62992 w 86619"/>
                <a:gd name="connsiteY16" fmla="*/ 122371 h 122305"/>
                <a:gd name="connsiteX17" fmla="*/ 85351 w 86619"/>
                <a:gd name="connsiteY17" fmla="*/ 95790 h 122305"/>
                <a:gd name="connsiteX18" fmla="*/ 82534 w 86619"/>
                <a:gd name="connsiteY18" fmla="*/ 93532 h 122305"/>
                <a:gd name="connsiteX19" fmla="*/ 79013 w 86619"/>
                <a:gd name="connsiteY19" fmla="*/ 97701 h 122305"/>
                <a:gd name="connsiteX20" fmla="*/ 63520 w 86619"/>
                <a:gd name="connsiteY20" fmla="*/ 117507 h 122305"/>
                <a:gd name="connsiteX21" fmla="*/ 57359 w 86619"/>
                <a:gd name="connsiteY21" fmla="*/ 108473 h 122305"/>
                <a:gd name="connsiteX22" fmla="*/ 58415 w 86619"/>
                <a:gd name="connsiteY22" fmla="*/ 100655 h 122305"/>
                <a:gd name="connsiteX23" fmla="*/ 59295 w 86619"/>
                <a:gd name="connsiteY23" fmla="*/ 95269 h 122305"/>
                <a:gd name="connsiteX24" fmla="*/ 30774 w 86619"/>
                <a:gd name="connsiteY24" fmla="*/ 76854 h 122305"/>
                <a:gd name="connsiteX25" fmla="*/ 45387 w 86619"/>
                <a:gd name="connsiteY25" fmla="*/ 65388 h 122305"/>
                <a:gd name="connsiteX26" fmla="*/ 73027 w 86619"/>
                <a:gd name="connsiteY26" fmla="*/ 48884 h 122305"/>
                <a:gd name="connsiteX27" fmla="*/ 78837 w 86619"/>
                <a:gd name="connsiteY27" fmla="*/ 51142 h 122305"/>
                <a:gd name="connsiteX28" fmla="*/ 69682 w 86619"/>
                <a:gd name="connsiteY28" fmla="*/ 60871 h 122305"/>
                <a:gd name="connsiteX29" fmla="*/ 76725 w 86619"/>
                <a:gd name="connsiteY29" fmla="*/ 67299 h 122305"/>
                <a:gd name="connsiteX30" fmla="*/ 86760 w 86619"/>
                <a:gd name="connsiteY30" fmla="*/ 56180 h 122305"/>
                <a:gd name="connsiteX31" fmla="*/ 73204 w 86619"/>
                <a:gd name="connsiteY31" fmla="*/ 44019 h 122305"/>
                <a:gd name="connsiteX32" fmla="*/ 45035 w 86619"/>
                <a:gd name="connsiteY32" fmla="*/ 59307 h 122305"/>
                <a:gd name="connsiteX33" fmla="*/ 24612 w 86619"/>
                <a:gd name="connsiteY33" fmla="*/ 74595 h 122305"/>
                <a:gd name="connsiteX34" fmla="*/ 42042 w 86619"/>
                <a:gd name="connsiteY34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19" h="122305">
                  <a:moveTo>
                    <a:pt x="42042" y="5277"/>
                  </a:moveTo>
                  <a:cubicBezTo>
                    <a:pt x="42218" y="4930"/>
                    <a:pt x="42746" y="2672"/>
                    <a:pt x="42746" y="2498"/>
                  </a:cubicBezTo>
                  <a:cubicBezTo>
                    <a:pt x="42746" y="1629"/>
                    <a:pt x="42042" y="66"/>
                    <a:pt x="39929" y="66"/>
                  </a:cubicBezTo>
                  <a:cubicBezTo>
                    <a:pt x="36408" y="66"/>
                    <a:pt x="21795" y="1455"/>
                    <a:pt x="17394" y="1803"/>
                  </a:cubicBezTo>
                  <a:cubicBezTo>
                    <a:pt x="15985" y="1977"/>
                    <a:pt x="13521" y="2150"/>
                    <a:pt x="13521" y="5799"/>
                  </a:cubicBezTo>
                  <a:cubicBezTo>
                    <a:pt x="13521" y="8231"/>
                    <a:pt x="15985" y="8231"/>
                    <a:pt x="18098" y="8231"/>
                  </a:cubicBezTo>
                  <a:cubicBezTo>
                    <a:pt x="26549" y="8231"/>
                    <a:pt x="26549" y="9447"/>
                    <a:pt x="26549" y="10837"/>
                  </a:cubicBezTo>
                  <a:cubicBezTo>
                    <a:pt x="26549" y="12053"/>
                    <a:pt x="26197" y="13095"/>
                    <a:pt x="25845" y="14659"/>
                  </a:cubicBezTo>
                  <a:lnTo>
                    <a:pt x="1021" y="112990"/>
                  </a:lnTo>
                  <a:cubicBezTo>
                    <a:pt x="140" y="116117"/>
                    <a:pt x="140" y="116464"/>
                    <a:pt x="140" y="116812"/>
                  </a:cubicBezTo>
                  <a:cubicBezTo>
                    <a:pt x="140" y="119418"/>
                    <a:pt x="2253" y="122371"/>
                    <a:pt x="6126" y="122371"/>
                  </a:cubicBezTo>
                  <a:cubicBezTo>
                    <a:pt x="10880" y="122371"/>
                    <a:pt x="13169" y="118896"/>
                    <a:pt x="14225" y="115074"/>
                  </a:cubicBezTo>
                  <a:cubicBezTo>
                    <a:pt x="14577" y="114379"/>
                    <a:pt x="22147" y="83803"/>
                    <a:pt x="22852" y="81371"/>
                  </a:cubicBezTo>
                  <a:cubicBezTo>
                    <a:pt x="35352" y="82587"/>
                    <a:pt x="45387" y="86583"/>
                    <a:pt x="45387" y="95617"/>
                  </a:cubicBezTo>
                  <a:cubicBezTo>
                    <a:pt x="45387" y="96485"/>
                    <a:pt x="45387" y="97354"/>
                    <a:pt x="45035" y="99091"/>
                  </a:cubicBezTo>
                  <a:cubicBezTo>
                    <a:pt x="44330" y="101697"/>
                    <a:pt x="44330" y="102566"/>
                    <a:pt x="44330" y="104477"/>
                  </a:cubicBezTo>
                  <a:cubicBezTo>
                    <a:pt x="44330" y="116812"/>
                    <a:pt x="54542" y="122371"/>
                    <a:pt x="62992" y="122371"/>
                  </a:cubicBezTo>
                  <a:cubicBezTo>
                    <a:pt x="80070" y="122371"/>
                    <a:pt x="85351" y="95964"/>
                    <a:pt x="85351" y="95790"/>
                  </a:cubicBezTo>
                  <a:cubicBezTo>
                    <a:pt x="85351" y="93532"/>
                    <a:pt x="83063" y="93532"/>
                    <a:pt x="82534" y="93532"/>
                  </a:cubicBezTo>
                  <a:cubicBezTo>
                    <a:pt x="80070" y="93532"/>
                    <a:pt x="79894" y="94401"/>
                    <a:pt x="79013" y="97701"/>
                  </a:cubicBezTo>
                  <a:cubicBezTo>
                    <a:pt x="76901" y="105172"/>
                    <a:pt x="72147" y="117507"/>
                    <a:pt x="63520" y="117507"/>
                  </a:cubicBezTo>
                  <a:cubicBezTo>
                    <a:pt x="58767" y="117507"/>
                    <a:pt x="57359" y="113163"/>
                    <a:pt x="57359" y="108473"/>
                  </a:cubicBezTo>
                  <a:cubicBezTo>
                    <a:pt x="57359" y="105519"/>
                    <a:pt x="57359" y="105172"/>
                    <a:pt x="58415" y="100655"/>
                  </a:cubicBezTo>
                  <a:cubicBezTo>
                    <a:pt x="58591" y="100134"/>
                    <a:pt x="59295" y="97180"/>
                    <a:pt x="59295" y="95269"/>
                  </a:cubicBezTo>
                  <a:cubicBezTo>
                    <a:pt x="59295" y="79807"/>
                    <a:pt x="38168" y="77375"/>
                    <a:pt x="30774" y="76854"/>
                  </a:cubicBezTo>
                  <a:cubicBezTo>
                    <a:pt x="35880" y="73727"/>
                    <a:pt x="42394" y="67994"/>
                    <a:pt x="45387" y="65388"/>
                  </a:cubicBezTo>
                  <a:cubicBezTo>
                    <a:pt x="54366" y="57049"/>
                    <a:pt x="63168" y="48884"/>
                    <a:pt x="73027" y="48884"/>
                  </a:cubicBezTo>
                  <a:cubicBezTo>
                    <a:pt x="75140" y="48884"/>
                    <a:pt x="77429" y="49405"/>
                    <a:pt x="78837" y="51142"/>
                  </a:cubicBezTo>
                  <a:cubicBezTo>
                    <a:pt x="71267" y="52358"/>
                    <a:pt x="69682" y="58265"/>
                    <a:pt x="69682" y="60871"/>
                  </a:cubicBezTo>
                  <a:cubicBezTo>
                    <a:pt x="69682" y="64693"/>
                    <a:pt x="72675" y="67299"/>
                    <a:pt x="76725" y="67299"/>
                  </a:cubicBezTo>
                  <a:cubicBezTo>
                    <a:pt x="81478" y="67299"/>
                    <a:pt x="86760" y="63477"/>
                    <a:pt x="86760" y="56180"/>
                  </a:cubicBezTo>
                  <a:cubicBezTo>
                    <a:pt x="86760" y="50447"/>
                    <a:pt x="82534" y="44019"/>
                    <a:pt x="73204" y="44019"/>
                  </a:cubicBezTo>
                  <a:cubicBezTo>
                    <a:pt x="63168" y="44019"/>
                    <a:pt x="54013" y="51142"/>
                    <a:pt x="45035" y="59307"/>
                  </a:cubicBezTo>
                  <a:cubicBezTo>
                    <a:pt x="37640" y="66256"/>
                    <a:pt x="31830" y="71642"/>
                    <a:pt x="24612" y="74595"/>
                  </a:cubicBezTo>
                  <a:lnTo>
                    <a:pt x="42042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0D28AB12-2440-22BD-0215-59994C38C2B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011007" y="7402008"/>
              <a:ext cx="172786" cy="170006"/>
            </a:xfrm>
            <a:custGeom>
              <a:avLst/>
              <a:gdLst>
                <a:gd name="connsiteX0" fmla="*/ 63525 w 172786"/>
                <a:gd name="connsiteY0" fmla="*/ 92139 h 170006"/>
                <a:gd name="connsiteX1" fmla="*/ 72580 w 172786"/>
                <a:gd name="connsiteY1" fmla="*/ 92139 h 170006"/>
                <a:gd name="connsiteX2" fmla="*/ 110306 w 172786"/>
                <a:gd name="connsiteY2" fmla="*/ 149718 h 170006"/>
                <a:gd name="connsiteX3" fmla="*/ 121624 w 172786"/>
                <a:gd name="connsiteY3" fmla="*/ 167091 h 170006"/>
                <a:gd name="connsiteX4" fmla="*/ 129924 w 172786"/>
                <a:gd name="connsiteY4" fmla="*/ 170069 h 170006"/>
                <a:gd name="connsiteX5" fmla="*/ 164632 w 172786"/>
                <a:gd name="connsiteY5" fmla="*/ 170069 h 170006"/>
                <a:gd name="connsiteX6" fmla="*/ 172931 w 172786"/>
                <a:gd name="connsiteY6" fmla="*/ 165602 h 170006"/>
                <a:gd name="connsiteX7" fmla="*/ 169159 w 172786"/>
                <a:gd name="connsiteY7" fmla="*/ 161383 h 170006"/>
                <a:gd name="connsiteX8" fmla="*/ 141493 w 172786"/>
                <a:gd name="connsiteY8" fmla="*/ 135075 h 170006"/>
                <a:gd name="connsiteX9" fmla="*/ 110306 w 172786"/>
                <a:gd name="connsiteY9" fmla="*/ 89409 h 170006"/>
                <a:gd name="connsiteX10" fmla="*/ 154320 w 172786"/>
                <a:gd name="connsiteY10" fmla="*/ 46473 h 170006"/>
                <a:gd name="connsiteX11" fmla="*/ 87670 w 172786"/>
                <a:gd name="connsiteY11" fmla="*/ 63 h 170006"/>
                <a:gd name="connsiteX12" fmla="*/ 8697 w 172786"/>
                <a:gd name="connsiteY12" fmla="*/ 63 h 170006"/>
                <a:gd name="connsiteX13" fmla="*/ 145 w 172786"/>
                <a:gd name="connsiteY13" fmla="*/ 4530 h 170006"/>
                <a:gd name="connsiteX14" fmla="*/ 6936 w 172786"/>
                <a:gd name="connsiteY14" fmla="*/ 8749 h 170006"/>
                <a:gd name="connsiteX15" fmla="*/ 22530 w 172786"/>
                <a:gd name="connsiteY15" fmla="*/ 22896 h 170006"/>
                <a:gd name="connsiteX16" fmla="*/ 22530 w 172786"/>
                <a:gd name="connsiteY16" fmla="*/ 147236 h 170006"/>
                <a:gd name="connsiteX17" fmla="*/ 6936 w 172786"/>
                <a:gd name="connsiteY17" fmla="*/ 161383 h 170006"/>
                <a:gd name="connsiteX18" fmla="*/ 145 w 172786"/>
                <a:gd name="connsiteY18" fmla="*/ 165602 h 170006"/>
                <a:gd name="connsiteX19" fmla="*/ 8697 w 172786"/>
                <a:gd name="connsiteY19" fmla="*/ 170069 h 170006"/>
                <a:gd name="connsiteX20" fmla="*/ 77610 w 172786"/>
                <a:gd name="connsiteY20" fmla="*/ 170069 h 170006"/>
                <a:gd name="connsiteX21" fmla="*/ 85910 w 172786"/>
                <a:gd name="connsiteY21" fmla="*/ 165602 h 170006"/>
                <a:gd name="connsiteX22" fmla="*/ 78867 w 172786"/>
                <a:gd name="connsiteY22" fmla="*/ 161383 h 170006"/>
                <a:gd name="connsiteX23" fmla="*/ 63525 w 172786"/>
                <a:gd name="connsiteY23" fmla="*/ 147236 h 170006"/>
                <a:gd name="connsiteX24" fmla="*/ 63525 w 172786"/>
                <a:gd name="connsiteY24" fmla="*/ 92139 h 170006"/>
                <a:gd name="connsiteX25" fmla="*/ 112066 w 172786"/>
                <a:gd name="connsiteY25" fmla="*/ 79978 h 170006"/>
                <a:gd name="connsiteX26" fmla="*/ 119863 w 172786"/>
                <a:gd name="connsiteY26" fmla="*/ 46721 h 170006"/>
                <a:gd name="connsiteX27" fmla="*/ 110306 w 172786"/>
                <a:gd name="connsiteY27" fmla="*/ 11479 h 170006"/>
                <a:gd name="connsiteX28" fmla="*/ 145517 w 172786"/>
                <a:gd name="connsiteY28" fmla="*/ 46473 h 170006"/>
                <a:gd name="connsiteX29" fmla="*/ 112066 w 172786"/>
                <a:gd name="connsiteY29" fmla="*/ 79978 h 170006"/>
                <a:gd name="connsiteX30" fmla="*/ 63525 w 172786"/>
                <a:gd name="connsiteY30" fmla="*/ 22151 h 170006"/>
                <a:gd name="connsiteX31" fmla="*/ 79119 w 172786"/>
                <a:gd name="connsiteY31" fmla="*/ 8749 h 170006"/>
                <a:gd name="connsiteX32" fmla="*/ 111060 w 172786"/>
                <a:gd name="connsiteY32" fmla="*/ 46721 h 170006"/>
                <a:gd name="connsiteX33" fmla="*/ 63525 w 172786"/>
                <a:gd name="connsiteY33" fmla="*/ 83453 h 170006"/>
                <a:gd name="connsiteX34" fmla="*/ 63525 w 172786"/>
                <a:gd name="connsiteY34" fmla="*/ 22151 h 170006"/>
                <a:gd name="connsiteX35" fmla="*/ 29320 w 172786"/>
                <a:gd name="connsiteY35" fmla="*/ 161383 h 170006"/>
                <a:gd name="connsiteX36" fmla="*/ 31332 w 172786"/>
                <a:gd name="connsiteY36" fmla="*/ 147733 h 170006"/>
                <a:gd name="connsiteX37" fmla="*/ 31332 w 172786"/>
                <a:gd name="connsiteY37" fmla="*/ 22399 h 170006"/>
                <a:gd name="connsiteX38" fmla="*/ 29320 w 172786"/>
                <a:gd name="connsiteY38" fmla="*/ 8749 h 170006"/>
                <a:gd name="connsiteX39" fmla="*/ 57992 w 172786"/>
                <a:gd name="connsiteY39" fmla="*/ 8749 h 170006"/>
                <a:gd name="connsiteX40" fmla="*/ 54723 w 172786"/>
                <a:gd name="connsiteY40" fmla="*/ 21407 h 170006"/>
                <a:gd name="connsiteX41" fmla="*/ 54723 w 172786"/>
                <a:gd name="connsiteY41" fmla="*/ 147733 h 170006"/>
                <a:gd name="connsiteX42" fmla="*/ 56735 w 172786"/>
                <a:gd name="connsiteY42" fmla="*/ 161383 h 170006"/>
                <a:gd name="connsiteX43" fmla="*/ 29320 w 172786"/>
                <a:gd name="connsiteY43" fmla="*/ 161383 h 170006"/>
                <a:gd name="connsiteX44" fmla="*/ 82892 w 172786"/>
                <a:gd name="connsiteY44" fmla="*/ 92139 h 170006"/>
                <a:gd name="connsiteX45" fmla="*/ 87670 w 172786"/>
                <a:gd name="connsiteY45" fmla="*/ 91643 h 170006"/>
                <a:gd name="connsiteX46" fmla="*/ 100749 w 172786"/>
                <a:gd name="connsiteY46" fmla="*/ 90650 h 170006"/>
                <a:gd name="connsiteX47" fmla="*/ 152559 w 172786"/>
                <a:gd name="connsiteY47" fmla="*/ 161383 h 170006"/>
                <a:gd name="connsiteX48" fmla="*/ 128163 w 172786"/>
                <a:gd name="connsiteY48" fmla="*/ 161383 h 170006"/>
                <a:gd name="connsiteX49" fmla="*/ 82892 w 172786"/>
                <a:gd name="connsiteY49" fmla="*/ 92139 h 17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2786" h="170006">
                  <a:moveTo>
                    <a:pt x="63525" y="92139"/>
                  </a:moveTo>
                  <a:lnTo>
                    <a:pt x="72580" y="92139"/>
                  </a:lnTo>
                  <a:lnTo>
                    <a:pt x="110306" y="149718"/>
                  </a:lnTo>
                  <a:cubicBezTo>
                    <a:pt x="112821" y="153689"/>
                    <a:pt x="118857" y="163368"/>
                    <a:pt x="121624" y="167091"/>
                  </a:cubicBezTo>
                  <a:cubicBezTo>
                    <a:pt x="123384" y="170069"/>
                    <a:pt x="124139" y="170069"/>
                    <a:pt x="129924" y="170069"/>
                  </a:cubicBezTo>
                  <a:lnTo>
                    <a:pt x="164632" y="170069"/>
                  </a:lnTo>
                  <a:cubicBezTo>
                    <a:pt x="169159" y="170069"/>
                    <a:pt x="172931" y="170069"/>
                    <a:pt x="172931" y="165602"/>
                  </a:cubicBezTo>
                  <a:cubicBezTo>
                    <a:pt x="172931" y="163616"/>
                    <a:pt x="171422" y="161879"/>
                    <a:pt x="169159" y="161383"/>
                  </a:cubicBezTo>
                  <a:cubicBezTo>
                    <a:pt x="159853" y="159397"/>
                    <a:pt x="147529" y="143017"/>
                    <a:pt x="141493" y="135075"/>
                  </a:cubicBezTo>
                  <a:cubicBezTo>
                    <a:pt x="139732" y="132593"/>
                    <a:pt x="127157" y="116213"/>
                    <a:pt x="110306" y="89409"/>
                  </a:cubicBezTo>
                  <a:cubicBezTo>
                    <a:pt x="132690" y="85438"/>
                    <a:pt x="154320" y="76007"/>
                    <a:pt x="154320" y="46473"/>
                  </a:cubicBezTo>
                  <a:cubicBezTo>
                    <a:pt x="154320" y="11976"/>
                    <a:pt x="117348" y="63"/>
                    <a:pt x="87670" y="63"/>
                  </a:cubicBezTo>
                  <a:lnTo>
                    <a:pt x="8697" y="63"/>
                  </a:lnTo>
                  <a:cubicBezTo>
                    <a:pt x="4169" y="63"/>
                    <a:pt x="145" y="63"/>
                    <a:pt x="145" y="4530"/>
                  </a:cubicBezTo>
                  <a:cubicBezTo>
                    <a:pt x="145" y="8749"/>
                    <a:pt x="4924" y="8749"/>
                    <a:pt x="6936" y="8749"/>
                  </a:cubicBezTo>
                  <a:cubicBezTo>
                    <a:pt x="21272" y="8749"/>
                    <a:pt x="22530" y="10486"/>
                    <a:pt x="22530" y="22896"/>
                  </a:cubicBezTo>
                  <a:lnTo>
                    <a:pt x="22530" y="147236"/>
                  </a:lnTo>
                  <a:cubicBezTo>
                    <a:pt x="22530" y="159646"/>
                    <a:pt x="21272" y="161383"/>
                    <a:pt x="6936" y="161383"/>
                  </a:cubicBezTo>
                  <a:cubicBezTo>
                    <a:pt x="4924" y="161383"/>
                    <a:pt x="145" y="161383"/>
                    <a:pt x="145" y="165602"/>
                  </a:cubicBezTo>
                  <a:cubicBezTo>
                    <a:pt x="145" y="170069"/>
                    <a:pt x="4169" y="170069"/>
                    <a:pt x="8697" y="170069"/>
                  </a:cubicBezTo>
                  <a:lnTo>
                    <a:pt x="77610" y="170069"/>
                  </a:lnTo>
                  <a:cubicBezTo>
                    <a:pt x="82137" y="170069"/>
                    <a:pt x="85910" y="170069"/>
                    <a:pt x="85910" y="165602"/>
                  </a:cubicBezTo>
                  <a:cubicBezTo>
                    <a:pt x="85910" y="161383"/>
                    <a:pt x="81634" y="161383"/>
                    <a:pt x="78867" y="161383"/>
                  </a:cubicBezTo>
                  <a:cubicBezTo>
                    <a:pt x="64531" y="161383"/>
                    <a:pt x="63525" y="159397"/>
                    <a:pt x="63525" y="147236"/>
                  </a:cubicBezTo>
                  <a:lnTo>
                    <a:pt x="63525" y="92139"/>
                  </a:lnTo>
                  <a:close/>
                  <a:moveTo>
                    <a:pt x="112066" y="79978"/>
                  </a:moveTo>
                  <a:cubicBezTo>
                    <a:pt x="119109" y="70795"/>
                    <a:pt x="119863" y="57642"/>
                    <a:pt x="119863" y="46721"/>
                  </a:cubicBezTo>
                  <a:cubicBezTo>
                    <a:pt x="119863" y="34809"/>
                    <a:pt x="118354" y="21655"/>
                    <a:pt x="110306" y="11479"/>
                  </a:cubicBezTo>
                  <a:cubicBezTo>
                    <a:pt x="120618" y="13713"/>
                    <a:pt x="145517" y="21407"/>
                    <a:pt x="145517" y="46473"/>
                  </a:cubicBezTo>
                  <a:cubicBezTo>
                    <a:pt x="145517" y="62605"/>
                    <a:pt x="137972" y="75263"/>
                    <a:pt x="112066" y="79978"/>
                  </a:cubicBezTo>
                  <a:close/>
                  <a:moveTo>
                    <a:pt x="63525" y="22151"/>
                  </a:moveTo>
                  <a:cubicBezTo>
                    <a:pt x="63525" y="16939"/>
                    <a:pt x="63525" y="8749"/>
                    <a:pt x="79119" y="8749"/>
                  </a:cubicBezTo>
                  <a:cubicBezTo>
                    <a:pt x="100497" y="8749"/>
                    <a:pt x="111060" y="17436"/>
                    <a:pt x="111060" y="46721"/>
                  </a:cubicBezTo>
                  <a:cubicBezTo>
                    <a:pt x="111060" y="78737"/>
                    <a:pt x="103264" y="83453"/>
                    <a:pt x="63525" y="83453"/>
                  </a:cubicBezTo>
                  <a:lnTo>
                    <a:pt x="63525" y="22151"/>
                  </a:lnTo>
                  <a:close/>
                  <a:moveTo>
                    <a:pt x="29320" y="161383"/>
                  </a:moveTo>
                  <a:cubicBezTo>
                    <a:pt x="31332" y="156915"/>
                    <a:pt x="31332" y="149966"/>
                    <a:pt x="31332" y="147733"/>
                  </a:cubicBezTo>
                  <a:lnTo>
                    <a:pt x="31332" y="22399"/>
                  </a:lnTo>
                  <a:cubicBezTo>
                    <a:pt x="31332" y="19918"/>
                    <a:pt x="31332" y="13217"/>
                    <a:pt x="29320" y="8749"/>
                  </a:cubicBezTo>
                  <a:lnTo>
                    <a:pt x="57992" y="8749"/>
                  </a:lnTo>
                  <a:cubicBezTo>
                    <a:pt x="54723" y="12720"/>
                    <a:pt x="54723" y="17684"/>
                    <a:pt x="54723" y="21407"/>
                  </a:cubicBezTo>
                  <a:lnTo>
                    <a:pt x="54723" y="147733"/>
                  </a:lnTo>
                  <a:cubicBezTo>
                    <a:pt x="54723" y="150215"/>
                    <a:pt x="54723" y="156915"/>
                    <a:pt x="56735" y="161383"/>
                  </a:cubicBezTo>
                  <a:lnTo>
                    <a:pt x="29320" y="161383"/>
                  </a:lnTo>
                  <a:close/>
                  <a:moveTo>
                    <a:pt x="82892" y="92139"/>
                  </a:moveTo>
                  <a:cubicBezTo>
                    <a:pt x="84652" y="91891"/>
                    <a:pt x="85658" y="91643"/>
                    <a:pt x="87670" y="91643"/>
                  </a:cubicBezTo>
                  <a:cubicBezTo>
                    <a:pt x="91443" y="91643"/>
                    <a:pt x="96976" y="91147"/>
                    <a:pt x="100749" y="90650"/>
                  </a:cubicBezTo>
                  <a:cubicBezTo>
                    <a:pt x="104521" y="96607"/>
                    <a:pt x="131684" y="140783"/>
                    <a:pt x="152559" y="161383"/>
                  </a:cubicBezTo>
                  <a:lnTo>
                    <a:pt x="128163" y="161383"/>
                  </a:lnTo>
                  <a:lnTo>
                    <a:pt x="82892" y="92139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5DA54DF2-D2B7-8E79-5094-D16FE40362C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213527" y="7385876"/>
              <a:ext cx="58349" cy="248184"/>
            </a:xfrm>
            <a:custGeom>
              <a:avLst/>
              <a:gdLst>
                <a:gd name="connsiteX0" fmla="*/ 58502 w 58349"/>
                <a:gd name="connsiteY0" fmla="*/ 245766 h 248184"/>
                <a:gd name="connsiteX1" fmla="*/ 54227 w 58349"/>
                <a:gd name="connsiteY1" fmla="*/ 240306 h 248184"/>
                <a:gd name="connsiteX2" fmla="*/ 14740 w 58349"/>
                <a:gd name="connsiteY2" fmla="*/ 124155 h 248184"/>
                <a:gd name="connsiteX3" fmla="*/ 55233 w 58349"/>
                <a:gd name="connsiteY3" fmla="*/ 6764 h 248184"/>
                <a:gd name="connsiteX4" fmla="*/ 58502 w 58349"/>
                <a:gd name="connsiteY4" fmla="*/ 2545 h 248184"/>
                <a:gd name="connsiteX5" fmla="*/ 55987 w 58349"/>
                <a:gd name="connsiteY5" fmla="*/ 63 h 248184"/>
                <a:gd name="connsiteX6" fmla="*/ 15998 w 58349"/>
                <a:gd name="connsiteY6" fmla="*/ 48459 h 248184"/>
                <a:gd name="connsiteX7" fmla="*/ 153 w 58349"/>
                <a:gd name="connsiteY7" fmla="*/ 124155 h 248184"/>
                <a:gd name="connsiteX8" fmla="*/ 16752 w 58349"/>
                <a:gd name="connsiteY8" fmla="*/ 201589 h 248184"/>
                <a:gd name="connsiteX9" fmla="*/ 55987 w 58349"/>
                <a:gd name="connsiteY9" fmla="*/ 248247 h 248184"/>
                <a:gd name="connsiteX10" fmla="*/ 58502 w 58349"/>
                <a:gd name="connsiteY10" fmla="*/ 245766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502" y="245766"/>
                  </a:moveTo>
                  <a:cubicBezTo>
                    <a:pt x="58502" y="245021"/>
                    <a:pt x="58502" y="244525"/>
                    <a:pt x="54227" y="240306"/>
                  </a:cubicBezTo>
                  <a:cubicBezTo>
                    <a:pt x="22788" y="209034"/>
                    <a:pt x="14740" y="162127"/>
                    <a:pt x="14740" y="124155"/>
                  </a:cubicBezTo>
                  <a:cubicBezTo>
                    <a:pt x="14740" y="80971"/>
                    <a:pt x="24297" y="37787"/>
                    <a:pt x="55233" y="6764"/>
                  </a:cubicBezTo>
                  <a:cubicBezTo>
                    <a:pt x="58502" y="3786"/>
                    <a:pt x="58502" y="3289"/>
                    <a:pt x="58502" y="2545"/>
                  </a:cubicBezTo>
                  <a:cubicBezTo>
                    <a:pt x="58502" y="807"/>
                    <a:pt x="57496" y="63"/>
                    <a:pt x="55987" y="63"/>
                  </a:cubicBezTo>
                  <a:cubicBezTo>
                    <a:pt x="53472" y="63"/>
                    <a:pt x="30837" y="16939"/>
                    <a:pt x="15998" y="48459"/>
                  </a:cubicBezTo>
                  <a:cubicBezTo>
                    <a:pt x="3171" y="75759"/>
                    <a:pt x="153" y="103308"/>
                    <a:pt x="153" y="124155"/>
                  </a:cubicBezTo>
                  <a:cubicBezTo>
                    <a:pt x="153" y="143514"/>
                    <a:pt x="2919" y="173544"/>
                    <a:pt x="16752" y="201589"/>
                  </a:cubicBezTo>
                  <a:cubicBezTo>
                    <a:pt x="31843" y="232115"/>
                    <a:pt x="53472" y="248247"/>
                    <a:pt x="55987" y="248247"/>
                  </a:cubicBezTo>
                  <a:cubicBezTo>
                    <a:pt x="57496" y="248247"/>
                    <a:pt x="58502" y="247503"/>
                    <a:pt x="58502" y="245766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3B79BD6F-9D34-D67D-6D26-8E30528B7C9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297000" y="7402504"/>
              <a:ext cx="252011" cy="169510"/>
            </a:xfrm>
            <a:custGeom>
              <a:avLst/>
              <a:gdLst>
                <a:gd name="connsiteX0" fmla="*/ 222490 w 252011"/>
                <a:gd name="connsiteY0" fmla="*/ 19173 h 169510"/>
                <a:gd name="connsiteX1" fmla="*/ 244119 w 252011"/>
                <a:gd name="connsiteY1" fmla="*/ 7756 h 169510"/>
                <a:gd name="connsiteX2" fmla="*/ 252168 w 252011"/>
                <a:gd name="connsiteY2" fmla="*/ 2793 h 169510"/>
                <a:gd name="connsiteX3" fmla="*/ 245377 w 252011"/>
                <a:gd name="connsiteY3" fmla="*/ 63 h 169510"/>
                <a:gd name="connsiteX4" fmla="*/ 212178 w 252011"/>
                <a:gd name="connsiteY4" fmla="*/ 63 h 169510"/>
                <a:gd name="connsiteX5" fmla="*/ 202369 w 252011"/>
                <a:gd name="connsiteY5" fmla="*/ 4778 h 169510"/>
                <a:gd name="connsiteX6" fmla="*/ 110568 w 252011"/>
                <a:gd name="connsiteY6" fmla="*/ 146244 h 169510"/>
                <a:gd name="connsiteX7" fmla="*/ 90951 w 252011"/>
                <a:gd name="connsiteY7" fmla="*/ 5771 h 169510"/>
                <a:gd name="connsiteX8" fmla="*/ 83154 w 252011"/>
                <a:gd name="connsiteY8" fmla="*/ 63 h 169510"/>
                <a:gd name="connsiteX9" fmla="*/ 48697 w 252011"/>
                <a:gd name="connsiteY9" fmla="*/ 63 h 169510"/>
                <a:gd name="connsiteX10" fmla="*/ 41152 w 252011"/>
                <a:gd name="connsiteY10" fmla="*/ 4778 h 169510"/>
                <a:gd name="connsiteX11" fmla="*/ 48446 w 252011"/>
                <a:gd name="connsiteY11" fmla="*/ 7756 h 169510"/>
                <a:gd name="connsiteX12" fmla="*/ 59261 w 252011"/>
                <a:gd name="connsiteY12" fmla="*/ 8253 h 169510"/>
                <a:gd name="connsiteX13" fmla="*/ 64794 w 252011"/>
                <a:gd name="connsiteY13" fmla="*/ 12224 h 169510"/>
                <a:gd name="connsiteX14" fmla="*/ 63788 w 252011"/>
                <a:gd name="connsiteY14" fmla="*/ 16939 h 169510"/>
                <a:gd name="connsiteX15" fmla="*/ 31846 w 252011"/>
                <a:gd name="connsiteY15" fmla="*/ 143265 h 169510"/>
                <a:gd name="connsiteX16" fmla="*/ 4684 w 252011"/>
                <a:gd name="connsiteY16" fmla="*/ 161879 h 169510"/>
                <a:gd name="connsiteX17" fmla="*/ 156 w 252011"/>
                <a:gd name="connsiteY17" fmla="*/ 166595 h 169510"/>
                <a:gd name="connsiteX18" fmla="*/ 3678 w 252011"/>
                <a:gd name="connsiteY18" fmla="*/ 169573 h 169510"/>
                <a:gd name="connsiteX19" fmla="*/ 28828 w 252011"/>
                <a:gd name="connsiteY19" fmla="*/ 168828 h 169510"/>
                <a:gd name="connsiteX20" fmla="*/ 54734 w 252011"/>
                <a:gd name="connsiteY20" fmla="*/ 169573 h 169510"/>
                <a:gd name="connsiteX21" fmla="*/ 59261 w 252011"/>
                <a:gd name="connsiteY21" fmla="*/ 164609 h 169510"/>
                <a:gd name="connsiteX22" fmla="*/ 54734 w 252011"/>
                <a:gd name="connsiteY22" fmla="*/ 161879 h 169510"/>
                <a:gd name="connsiteX23" fmla="*/ 37631 w 252011"/>
                <a:gd name="connsiteY23" fmla="*/ 150959 h 169510"/>
                <a:gd name="connsiteX24" fmla="*/ 38637 w 252011"/>
                <a:gd name="connsiteY24" fmla="*/ 145251 h 169510"/>
                <a:gd name="connsiteX25" fmla="*/ 72842 w 252011"/>
                <a:gd name="connsiteY25" fmla="*/ 9990 h 169510"/>
                <a:gd name="connsiteX26" fmla="*/ 73094 w 252011"/>
                <a:gd name="connsiteY26" fmla="*/ 9990 h 169510"/>
                <a:gd name="connsiteX27" fmla="*/ 94723 w 252011"/>
                <a:gd name="connsiteY27" fmla="*/ 163865 h 169510"/>
                <a:gd name="connsiteX28" fmla="*/ 98496 w 252011"/>
                <a:gd name="connsiteY28" fmla="*/ 169573 h 169510"/>
                <a:gd name="connsiteX29" fmla="*/ 104029 w 252011"/>
                <a:gd name="connsiteY29" fmla="*/ 165106 h 169510"/>
                <a:gd name="connsiteX30" fmla="*/ 205639 w 252011"/>
                <a:gd name="connsiteY30" fmla="*/ 8005 h 169510"/>
                <a:gd name="connsiteX31" fmla="*/ 205890 w 252011"/>
                <a:gd name="connsiteY31" fmla="*/ 8005 h 169510"/>
                <a:gd name="connsiteX32" fmla="*/ 169924 w 252011"/>
                <a:gd name="connsiteY32" fmla="*/ 150215 h 169510"/>
                <a:gd name="connsiteX33" fmla="*/ 147037 w 252011"/>
                <a:gd name="connsiteY33" fmla="*/ 161879 h 169510"/>
                <a:gd name="connsiteX34" fmla="*/ 139995 w 252011"/>
                <a:gd name="connsiteY34" fmla="*/ 166595 h 169510"/>
                <a:gd name="connsiteX35" fmla="*/ 143768 w 252011"/>
                <a:gd name="connsiteY35" fmla="*/ 169573 h 169510"/>
                <a:gd name="connsiteX36" fmla="*/ 174955 w 252011"/>
                <a:gd name="connsiteY36" fmla="*/ 168828 h 169510"/>
                <a:gd name="connsiteX37" fmla="*/ 206393 w 252011"/>
                <a:gd name="connsiteY37" fmla="*/ 169573 h 169510"/>
                <a:gd name="connsiteX38" fmla="*/ 211172 w 252011"/>
                <a:gd name="connsiteY38" fmla="*/ 164609 h 169510"/>
                <a:gd name="connsiteX39" fmla="*/ 204129 w 252011"/>
                <a:gd name="connsiteY39" fmla="*/ 161879 h 169510"/>
                <a:gd name="connsiteX40" fmla="*/ 187781 w 252011"/>
                <a:gd name="connsiteY40" fmla="*/ 157412 h 169510"/>
                <a:gd name="connsiteX41" fmla="*/ 189039 w 252011"/>
                <a:gd name="connsiteY41" fmla="*/ 151455 h 169510"/>
                <a:gd name="connsiteX42" fmla="*/ 222490 w 252011"/>
                <a:gd name="connsiteY42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011" h="169510">
                  <a:moveTo>
                    <a:pt x="222490" y="19173"/>
                  </a:moveTo>
                  <a:cubicBezTo>
                    <a:pt x="224753" y="10238"/>
                    <a:pt x="225256" y="7756"/>
                    <a:pt x="244119" y="7756"/>
                  </a:cubicBezTo>
                  <a:cubicBezTo>
                    <a:pt x="249904" y="7756"/>
                    <a:pt x="252168" y="7756"/>
                    <a:pt x="252168" y="2793"/>
                  </a:cubicBezTo>
                  <a:cubicBezTo>
                    <a:pt x="252168" y="63"/>
                    <a:pt x="249652" y="63"/>
                    <a:pt x="245377" y="63"/>
                  </a:cubicBezTo>
                  <a:lnTo>
                    <a:pt x="212178" y="63"/>
                  </a:lnTo>
                  <a:cubicBezTo>
                    <a:pt x="205639" y="63"/>
                    <a:pt x="205387" y="63"/>
                    <a:pt x="202369" y="4778"/>
                  </a:cubicBezTo>
                  <a:lnTo>
                    <a:pt x="110568" y="146244"/>
                  </a:lnTo>
                  <a:lnTo>
                    <a:pt x="90951" y="5771"/>
                  </a:lnTo>
                  <a:cubicBezTo>
                    <a:pt x="90196" y="63"/>
                    <a:pt x="89693" y="63"/>
                    <a:pt x="83154" y="63"/>
                  </a:cubicBezTo>
                  <a:lnTo>
                    <a:pt x="48697" y="63"/>
                  </a:lnTo>
                  <a:cubicBezTo>
                    <a:pt x="43919" y="63"/>
                    <a:pt x="41152" y="63"/>
                    <a:pt x="41152" y="4778"/>
                  </a:cubicBezTo>
                  <a:cubicBezTo>
                    <a:pt x="41152" y="7756"/>
                    <a:pt x="43416" y="7756"/>
                    <a:pt x="48446" y="7756"/>
                  </a:cubicBezTo>
                  <a:cubicBezTo>
                    <a:pt x="51716" y="7756"/>
                    <a:pt x="56243" y="8005"/>
                    <a:pt x="59261" y="8253"/>
                  </a:cubicBezTo>
                  <a:cubicBezTo>
                    <a:pt x="63285" y="8749"/>
                    <a:pt x="64794" y="9494"/>
                    <a:pt x="64794" y="12224"/>
                  </a:cubicBezTo>
                  <a:cubicBezTo>
                    <a:pt x="64794" y="13217"/>
                    <a:pt x="64542" y="13961"/>
                    <a:pt x="63788" y="16939"/>
                  </a:cubicBezTo>
                  <a:lnTo>
                    <a:pt x="31846" y="143265"/>
                  </a:lnTo>
                  <a:cubicBezTo>
                    <a:pt x="29331" y="153193"/>
                    <a:pt x="25056" y="161135"/>
                    <a:pt x="4684" y="161879"/>
                  </a:cubicBezTo>
                  <a:cubicBezTo>
                    <a:pt x="3426" y="161879"/>
                    <a:pt x="156" y="162127"/>
                    <a:pt x="156" y="166595"/>
                  </a:cubicBezTo>
                  <a:cubicBezTo>
                    <a:pt x="156" y="168828"/>
                    <a:pt x="1665" y="169573"/>
                    <a:pt x="3678" y="169573"/>
                  </a:cubicBezTo>
                  <a:cubicBezTo>
                    <a:pt x="11726" y="169573"/>
                    <a:pt x="20529" y="168828"/>
                    <a:pt x="28828" y="168828"/>
                  </a:cubicBezTo>
                  <a:cubicBezTo>
                    <a:pt x="37380" y="168828"/>
                    <a:pt x="46434" y="169573"/>
                    <a:pt x="54734" y="169573"/>
                  </a:cubicBezTo>
                  <a:cubicBezTo>
                    <a:pt x="55991" y="169573"/>
                    <a:pt x="59261" y="169573"/>
                    <a:pt x="59261" y="164609"/>
                  </a:cubicBezTo>
                  <a:cubicBezTo>
                    <a:pt x="59261" y="161879"/>
                    <a:pt x="56494" y="161879"/>
                    <a:pt x="54734" y="161879"/>
                  </a:cubicBezTo>
                  <a:cubicBezTo>
                    <a:pt x="40398" y="161631"/>
                    <a:pt x="37631" y="156667"/>
                    <a:pt x="37631" y="150959"/>
                  </a:cubicBezTo>
                  <a:cubicBezTo>
                    <a:pt x="37631" y="149222"/>
                    <a:pt x="37883" y="147981"/>
                    <a:pt x="38637" y="145251"/>
                  </a:cubicBezTo>
                  <a:lnTo>
                    <a:pt x="72842" y="9990"/>
                  </a:lnTo>
                  <a:lnTo>
                    <a:pt x="73094" y="9990"/>
                  </a:lnTo>
                  <a:lnTo>
                    <a:pt x="94723" y="163865"/>
                  </a:lnTo>
                  <a:cubicBezTo>
                    <a:pt x="95226" y="166843"/>
                    <a:pt x="95478" y="169573"/>
                    <a:pt x="98496" y="169573"/>
                  </a:cubicBezTo>
                  <a:cubicBezTo>
                    <a:pt x="101263" y="169573"/>
                    <a:pt x="102772" y="166843"/>
                    <a:pt x="104029" y="165106"/>
                  </a:cubicBezTo>
                  <a:lnTo>
                    <a:pt x="205639" y="8005"/>
                  </a:lnTo>
                  <a:lnTo>
                    <a:pt x="205890" y="8005"/>
                  </a:lnTo>
                  <a:lnTo>
                    <a:pt x="169924" y="150215"/>
                  </a:lnTo>
                  <a:cubicBezTo>
                    <a:pt x="167409" y="159894"/>
                    <a:pt x="166906" y="161879"/>
                    <a:pt x="147037" y="161879"/>
                  </a:cubicBezTo>
                  <a:cubicBezTo>
                    <a:pt x="142761" y="161879"/>
                    <a:pt x="139995" y="161879"/>
                    <a:pt x="139995" y="166595"/>
                  </a:cubicBezTo>
                  <a:cubicBezTo>
                    <a:pt x="139995" y="169573"/>
                    <a:pt x="143013" y="169573"/>
                    <a:pt x="143768" y="169573"/>
                  </a:cubicBezTo>
                  <a:cubicBezTo>
                    <a:pt x="150810" y="169573"/>
                    <a:pt x="167912" y="168828"/>
                    <a:pt x="174955" y="168828"/>
                  </a:cubicBezTo>
                  <a:cubicBezTo>
                    <a:pt x="185266" y="168828"/>
                    <a:pt x="196081" y="169573"/>
                    <a:pt x="206393" y="169573"/>
                  </a:cubicBezTo>
                  <a:cubicBezTo>
                    <a:pt x="207902" y="169573"/>
                    <a:pt x="211172" y="169573"/>
                    <a:pt x="211172" y="164609"/>
                  </a:cubicBezTo>
                  <a:cubicBezTo>
                    <a:pt x="211172" y="161879"/>
                    <a:pt x="208908" y="161879"/>
                    <a:pt x="204129" y="161879"/>
                  </a:cubicBezTo>
                  <a:cubicBezTo>
                    <a:pt x="194824" y="161879"/>
                    <a:pt x="187781" y="161879"/>
                    <a:pt x="187781" y="157412"/>
                  </a:cubicBezTo>
                  <a:cubicBezTo>
                    <a:pt x="187781" y="156419"/>
                    <a:pt x="187781" y="155923"/>
                    <a:pt x="189039" y="151455"/>
                  </a:cubicBezTo>
                  <a:lnTo>
                    <a:pt x="222490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C7E628BD-1936-FA7F-F36C-46D6A765B25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572192" y="7385876"/>
              <a:ext cx="58349" cy="248184"/>
            </a:xfrm>
            <a:custGeom>
              <a:avLst/>
              <a:gdLst>
                <a:gd name="connsiteX0" fmla="*/ 58517 w 58349"/>
                <a:gd name="connsiteY0" fmla="*/ 124155 h 248184"/>
                <a:gd name="connsiteX1" fmla="*/ 41918 w 58349"/>
                <a:gd name="connsiteY1" fmla="*/ 46721 h 248184"/>
                <a:gd name="connsiteX2" fmla="*/ 2682 w 58349"/>
                <a:gd name="connsiteY2" fmla="*/ 63 h 248184"/>
                <a:gd name="connsiteX3" fmla="*/ 167 w 58349"/>
                <a:gd name="connsiteY3" fmla="*/ 2545 h 248184"/>
                <a:gd name="connsiteX4" fmla="*/ 4946 w 58349"/>
                <a:gd name="connsiteY4" fmla="*/ 8253 h 248184"/>
                <a:gd name="connsiteX5" fmla="*/ 43930 w 58349"/>
                <a:gd name="connsiteY5" fmla="*/ 124155 h 248184"/>
                <a:gd name="connsiteX6" fmla="*/ 3437 w 58349"/>
                <a:gd name="connsiteY6" fmla="*/ 241546 h 248184"/>
                <a:gd name="connsiteX7" fmla="*/ 167 w 58349"/>
                <a:gd name="connsiteY7" fmla="*/ 245766 h 248184"/>
                <a:gd name="connsiteX8" fmla="*/ 2682 w 58349"/>
                <a:gd name="connsiteY8" fmla="*/ 248247 h 248184"/>
                <a:gd name="connsiteX9" fmla="*/ 42672 w 58349"/>
                <a:gd name="connsiteY9" fmla="*/ 199851 h 248184"/>
                <a:gd name="connsiteX10" fmla="*/ 58517 w 58349"/>
                <a:gd name="connsiteY10" fmla="*/ 124155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49" h="248184">
                  <a:moveTo>
                    <a:pt x="58517" y="124155"/>
                  </a:moveTo>
                  <a:cubicBezTo>
                    <a:pt x="58517" y="104797"/>
                    <a:pt x="55750" y="74766"/>
                    <a:pt x="41918" y="46721"/>
                  </a:cubicBezTo>
                  <a:cubicBezTo>
                    <a:pt x="26827" y="16195"/>
                    <a:pt x="5197" y="63"/>
                    <a:pt x="2682" y="63"/>
                  </a:cubicBezTo>
                  <a:cubicBezTo>
                    <a:pt x="1173" y="63"/>
                    <a:pt x="167" y="1055"/>
                    <a:pt x="167" y="2545"/>
                  </a:cubicBezTo>
                  <a:cubicBezTo>
                    <a:pt x="167" y="3289"/>
                    <a:pt x="167" y="3786"/>
                    <a:pt x="4946" y="8253"/>
                  </a:cubicBezTo>
                  <a:cubicBezTo>
                    <a:pt x="29594" y="32823"/>
                    <a:pt x="43930" y="72285"/>
                    <a:pt x="43930" y="124155"/>
                  </a:cubicBezTo>
                  <a:cubicBezTo>
                    <a:pt x="43930" y="166595"/>
                    <a:pt x="34624" y="210275"/>
                    <a:pt x="3437" y="241546"/>
                  </a:cubicBezTo>
                  <a:cubicBezTo>
                    <a:pt x="167" y="244525"/>
                    <a:pt x="167" y="245021"/>
                    <a:pt x="167" y="245766"/>
                  </a:cubicBezTo>
                  <a:cubicBezTo>
                    <a:pt x="167" y="247255"/>
                    <a:pt x="1173" y="248247"/>
                    <a:pt x="2682" y="248247"/>
                  </a:cubicBezTo>
                  <a:cubicBezTo>
                    <a:pt x="5197" y="248247"/>
                    <a:pt x="27833" y="231371"/>
                    <a:pt x="42672" y="199851"/>
                  </a:cubicBezTo>
                  <a:cubicBezTo>
                    <a:pt x="55499" y="172551"/>
                    <a:pt x="58517" y="145003"/>
                    <a:pt x="58517" y="124155"/>
                  </a:cubicBez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1E205ACA-1E4C-B9ED-E293-9E95D3AFEA1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663235" y="7364509"/>
              <a:ext cx="131513" cy="117440"/>
            </a:xfrm>
            <a:custGeom>
              <a:avLst/>
              <a:gdLst>
                <a:gd name="connsiteX0" fmla="*/ 78164 w 131513"/>
                <a:gd name="connsiteY0" fmla="*/ 12394 h 117440"/>
                <a:gd name="connsiteX1" fmla="*/ 83621 w 131513"/>
                <a:gd name="connsiteY1" fmla="*/ 6487 h 117440"/>
                <a:gd name="connsiteX2" fmla="*/ 94185 w 131513"/>
                <a:gd name="connsiteY2" fmla="*/ 6313 h 117440"/>
                <a:gd name="connsiteX3" fmla="*/ 113903 w 131513"/>
                <a:gd name="connsiteY3" fmla="*/ 7703 h 117440"/>
                <a:gd name="connsiteX4" fmla="*/ 122178 w 131513"/>
                <a:gd name="connsiteY4" fmla="*/ 21428 h 117440"/>
                <a:gd name="connsiteX5" fmla="*/ 120945 w 131513"/>
                <a:gd name="connsiteY5" fmla="*/ 35500 h 117440"/>
                <a:gd name="connsiteX6" fmla="*/ 120593 w 131513"/>
                <a:gd name="connsiteY6" fmla="*/ 37411 h 117440"/>
                <a:gd name="connsiteX7" fmla="*/ 123586 w 131513"/>
                <a:gd name="connsiteY7" fmla="*/ 40017 h 117440"/>
                <a:gd name="connsiteX8" fmla="*/ 126931 w 131513"/>
                <a:gd name="connsiteY8" fmla="*/ 35674 h 117440"/>
                <a:gd name="connsiteX9" fmla="*/ 131685 w 131513"/>
                <a:gd name="connsiteY9" fmla="*/ 2491 h 117440"/>
                <a:gd name="connsiteX10" fmla="*/ 126403 w 131513"/>
                <a:gd name="connsiteY10" fmla="*/ 59 h 117440"/>
                <a:gd name="connsiteX11" fmla="*/ 18129 w 131513"/>
                <a:gd name="connsiteY11" fmla="*/ 59 h 117440"/>
                <a:gd name="connsiteX12" fmla="*/ 12143 w 131513"/>
                <a:gd name="connsiteY12" fmla="*/ 3707 h 117440"/>
                <a:gd name="connsiteX13" fmla="*/ 1051 w 131513"/>
                <a:gd name="connsiteY13" fmla="*/ 34458 h 117440"/>
                <a:gd name="connsiteX14" fmla="*/ 171 w 131513"/>
                <a:gd name="connsiteY14" fmla="*/ 37585 h 117440"/>
                <a:gd name="connsiteX15" fmla="*/ 3164 w 131513"/>
                <a:gd name="connsiteY15" fmla="*/ 40017 h 117440"/>
                <a:gd name="connsiteX16" fmla="*/ 6861 w 131513"/>
                <a:gd name="connsiteY16" fmla="*/ 35847 h 117440"/>
                <a:gd name="connsiteX17" fmla="*/ 49643 w 131513"/>
                <a:gd name="connsiteY17" fmla="*/ 6313 h 117440"/>
                <a:gd name="connsiteX18" fmla="*/ 57037 w 131513"/>
                <a:gd name="connsiteY18" fmla="*/ 6313 h 117440"/>
                <a:gd name="connsiteX19" fmla="*/ 62495 w 131513"/>
                <a:gd name="connsiteY19" fmla="*/ 8051 h 117440"/>
                <a:gd name="connsiteX20" fmla="*/ 61791 w 131513"/>
                <a:gd name="connsiteY20" fmla="*/ 11699 h 117440"/>
                <a:gd name="connsiteX21" fmla="*/ 38551 w 131513"/>
                <a:gd name="connsiteY21" fmla="*/ 103081 h 117440"/>
                <a:gd name="connsiteX22" fmla="*/ 17953 w 131513"/>
                <a:gd name="connsiteY22" fmla="*/ 111246 h 117440"/>
                <a:gd name="connsiteX23" fmla="*/ 10030 w 131513"/>
                <a:gd name="connsiteY23" fmla="*/ 115068 h 117440"/>
                <a:gd name="connsiteX24" fmla="*/ 13023 w 131513"/>
                <a:gd name="connsiteY24" fmla="*/ 117500 h 117440"/>
                <a:gd name="connsiteX25" fmla="*/ 28164 w 131513"/>
                <a:gd name="connsiteY25" fmla="*/ 116979 h 117440"/>
                <a:gd name="connsiteX26" fmla="*/ 43305 w 131513"/>
                <a:gd name="connsiteY26" fmla="*/ 116805 h 117440"/>
                <a:gd name="connsiteX27" fmla="*/ 59150 w 131513"/>
                <a:gd name="connsiteY27" fmla="*/ 116979 h 117440"/>
                <a:gd name="connsiteX28" fmla="*/ 73938 w 131513"/>
                <a:gd name="connsiteY28" fmla="*/ 117500 h 117440"/>
                <a:gd name="connsiteX29" fmla="*/ 77988 w 131513"/>
                <a:gd name="connsiteY29" fmla="*/ 113678 h 117440"/>
                <a:gd name="connsiteX30" fmla="*/ 70769 w 131513"/>
                <a:gd name="connsiteY30" fmla="*/ 111246 h 117440"/>
                <a:gd name="connsiteX31" fmla="*/ 60558 w 131513"/>
                <a:gd name="connsiteY31" fmla="*/ 110898 h 117440"/>
                <a:gd name="connsiteX32" fmla="*/ 54220 w 131513"/>
                <a:gd name="connsiteY32" fmla="*/ 107598 h 117440"/>
                <a:gd name="connsiteX33" fmla="*/ 54924 w 131513"/>
                <a:gd name="connsiteY33" fmla="*/ 103602 h 117440"/>
                <a:gd name="connsiteX34" fmla="*/ 78164 w 131513"/>
                <a:gd name="connsiteY34" fmla="*/ 12394 h 11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1513" h="117440">
                  <a:moveTo>
                    <a:pt x="78164" y="12394"/>
                  </a:moveTo>
                  <a:cubicBezTo>
                    <a:pt x="79396" y="7356"/>
                    <a:pt x="79748" y="6835"/>
                    <a:pt x="83621" y="6487"/>
                  </a:cubicBezTo>
                  <a:cubicBezTo>
                    <a:pt x="84502" y="6313"/>
                    <a:pt x="90664" y="6313"/>
                    <a:pt x="94185" y="6313"/>
                  </a:cubicBezTo>
                  <a:cubicBezTo>
                    <a:pt x="104924" y="6313"/>
                    <a:pt x="109502" y="6313"/>
                    <a:pt x="113903" y="7703"/>
                  </a:cubicBezTo>
                  <a:cubicBezTo>
                    <a:pt x="121826" y="10135"/>
                    <a:pt x="122178" y="15174"/>
                    <a:pt x="122178" y="21428"/>
                  </a:cubicBezTo>
                  <a:cubicBezTo>
                    <a:pt x="122178" y="24208"/>
                    <a:pt x="122178" y="26466"/>
                    <a:pt x="120945" y="35500"/>
                  </a:cubicBezTo>
                  <a:lnTo>
                    <a:pt x="120593" y="37411"/>
                  </a:lnTo>
                  <a:cubicBezTo>
                    <a:pt x="120593" y="39148"/>
                    <a:pt x="121826" y="40017"/>
                    <a:pt x="123586" y="40017"/>
                  </a:cubicBezTo>
                  <a:cubicBezTo>
                    <a:pt x="126227" y="40017"/>
                    <a:pt x="126579" y="38453"/>
                    <a:pt x="126931" y="35674"/>
                  </a:cubicBezTo>
                  <a:lnTo>
                    <a:pt x="131685" y="2491"/>
                  </a:lnTo>
                  <a:cubicBezTo>
                    <a:pt x="131685" y="59"/>
                    <a:pt x="129572" y="59"/>
                    <a:pt x="126403" y="59"/>
                  </a:cubicBezTo>
                  <a:lnTo>
                    <a:pt x="18129" y="59"/>
                  </a:lnTo>
                  <a:cubicBezTo>
                    <a:pt x="13727" y="59"/>
                    <a:pt x="13375" y="59"/>
                    <a:pt x="12143" y="3707"/>
                  </a:cubicBezTo>
                  <a:lnTo>
                    <a:pt x="1051" y="34458"/>
                  </a:lnTo>
                  <a:cubicBezTo>
                    <a:pt x="875" y="35152"/>
                    <a:pt x="171" y="36716"/>
                    <a:pt x="171" y="37585"/>
                  </a:cubicBezTo>
                  <a:cubicBezTo>
                    <a:pt x="171" y="38280"/>
                    <a:pt x="523" y="40017"/>
                    <a:pt x="3164" y="40017"/>
                  </a:cubicBezTo>
                  <a:cubicBezTo>
                    <a:pt x="5453" y="40017"/>
                    <a:pt x="5805" y="39148"/>
                    <a:pt x="6861" y="35847"/>
                  </a:cubicBezTo>
                  <a:cubicBezTo>
                    <a:pt x="17072" y="8051"/>
                    <a:pt x="22882" y="6313"/>
                    <a:pt x="49643" y="6313"/>
                  </a:cubicBezTo>
                  <a:lnTo>
                    <a:pt x="57037" y="6313"/>
                  </a:lnTo>
                  <a:cubicBezTo>
                    <a:pt x="62319" y="6313"/>
                    <a:pt x="62495" y="6487"/>
                    <a:pt x="62495" y="8051"/>
                  </a:cubicBezTo>
                  <a:cubicBezTo>
                    <a:pt x="62495" y="8224"/>
                    <a:pt x="62495" y="9093"/>
                    <a:pt x="61791" y="11699"/>
                  </a:cubicBezTo>
                  <a:lnTo>
                    <a:pt x="38551" y="103081"/>
                  </a:lnTo>
                  <a:cubicBezTo>
                    <a:pt x="36967" y="109509"/>
                    <a:pt x="36439" y="111246"/>
                    <a:pt x="17953" y="111246"/>
                  </a:cubicBezTo>
                  <a:cubicBezTo>
                    <a:pt x="11615" y="111246"/>
                    <a:pt x="10030" y="111246"/>
                    <a:pt x="10030" y="115068"/>
                  </a:cubicBezTo>
                  <a:cubicBezTo>
                    <a:pt x="10030" y="115589"/>
                    <a:pt x="10382" y="117500"/>
                    <a:pt x="13023" y="117500"/>
                  </a:cubicBezTo>
                  <a:cubicBezTo>
                    <a:pt x="17953" y="117500"/>
                    <a:pt x="23234" y="116979"/>
                    <a:pt x="28164" y="116979"/>
                  </a:cubicBezTo>
                  <a:cubicBezTo>
                    <a:pt x="33093" y="116979"/>
                    <a:pt x="38375" y="116805"/>
                    <a:pt x="43305" y="116805"/>
                  </a:cubicBezTo>
                  <a:cubicBezTo>
                    <a:pt x="48234" y="116805"/>
                    <a:pt x="54220" y="116805"/>
                    <a:pt x="59150" y="116979"/>
                  </a:cubicBezTo>
                  <a:cubicBezTo>
                    <a:pt x="63903" y="117153"/>
                    <a:pt x="69185" y="117500"/>
                    <a:pt x="73938" y="117500"/>
                  </a:cubicBezTo>
                  <a:cubicBezTo>
                    <a:pt x="75347" y="117500"/>
                    <a:pt x="77988" y="117500"/>
                    <a:pt x="77988" y="113678"/>
                  </a:cubicBezTo>
                  <a:cubicBezTo>
                    <a:pt x="77988" y="111246"/>
                    <a:pt x="76227" y="111246"/>
                    <a:pt x="70769" y="111246"/>
                  </a:cubicBezTo>
                  <a:cubicBezTo>
                    <a:pt x="67424" y="111246"/>
                    <a:pt x="63903" y="111072"/>
                    <a:pt x="60558" y="110898"/>
                  </a:cubicBezTo>
                  <a:cubicBezTo>
                    <a:pt x="54572" y="110377"/>
                    <a:pt x="54220" y="109682"/>
                    <a:pt x="54220" y="107598"/>
                  </a:cubicBezTo>
                  <a:cubicBezTo>
                    <a:pt x="54220" y="106381"/>
                    <a:pt x="54220" y="106034"/>
                    <a:pt x="54924" y="103602"/>
                  </a:cubicBezTo>
                  <a:lnTo>
                    <a:pt x="78164" y="1239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6CEF9539-E98B-57DC-E84F-78AFCA97517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655665" y="7527120"/>
              <a:ext cx="77288" cy="150623"/>
            </a:xfrm>
            <a:custGeom>
              <a:avLst/>
              <a:gdLst>
                <a:gd name="connsiteX0" fmla="*/ 77459 w 77288"/>
                <a:gd name="connsiteY0" fmla="*/ 6667 h 150623"/>
                <a:gd name="connsiteX1" fmla="*/ 70417 w 77288"/>
                <a:gd name="connsiteY1" fmla="*/ 66 h 150623"/>
                <a:gd name="connsiteX2" fmla="*/ 60558 w 77288"/>
                <a:gd name="connsiteY2" fmla="*/ 9621 h 150623"/>
                <a:gd name="connsiteX3" fmla="*/ 67600 w 77288"/>
                <a:gd name="connsiteY3" fmla="*/ 16222 h 150623"/>
                <a:gd name="connsiteX4" fmla="*/ 77459 w 77288"/>
                <a:gd name="connsiteY4" fmla="*/ 6667 h 150623"/>
                <a:gd name="connsiteX5" fmla="*/ 40136 w 77288"/>
                <a:gd name="connsiteY5" fmla="*/ 123761 h 150623"/>
                <a:gd name="connsiteX6" fmla="*/ 17424 w 77288"/>
                <a:gd name="connsiteY6" fmla="*/ 145824 h 150623"/>
                <a:gd name="connsiteX7" fmla="*/ 11087 w 77288"/>
                <a:gd name="connsiteY7" fmla="*/ 144782 h 150623"/>
                <a:gd name="connsiteX8" fmla="*/ 17072 w 77288"/>
                <a:gd name="connsiteY8" fmla="*/ 135922 h 150623"/>
                <a:gd name="connsiteX9" fmla="*/ 10206 w 77288"/>
                <a:gd name="connsiteY9" fmla="*/ 129494 h 150623"/>
                <a:gd name="connsiteX10" fmla="*/ 171 w 77288"/>
                <a:gd name="connsiteY10" fmla="*/ 139744 h 150623"/>
                <a:gd name="connsiteX11" fmla="*/ 17601 w 77288"/>
                <a:gd name="connsiteY11" fmla="*/ 150689 h 150623"/>
                <a:gd name="connsiteX12" fmla="*/ 54220 w 77288"/>
                <a:gd name="connsiteY12" fmla="*/ 123240 h 150623"/>
                <a:gd name="connsiteX13" fmla="*/ 70065 w 77288"/>
                <a:gd name="connsiteY13" fmla="*/ 61045 h 150623"/>
                <a:gd name="connsiteX14" fmla="*/ 70945 w 77288"/>
                <a:gd name="connsiteY14" fmla="*/ 54964 h 150623"/>
                <a:gd name="connsiteX15" fmla="*/ 52107 w 77288"/>
                <a:gd name="connsiteY15" fmla="*/ 38633 h 150623"/>
                <a:gd name="connsiteX16" fmla="*/ 21298 w 77288"/>
                <a:gd name="connsiteY16" fmla="*/ 65214 h 150623"/>
                <a:gd name="connsiteX17" fmla="*/ 24291 w 77288"/>
                <a:gd name="connsiteY17" fmla="*/ 67473 h 150623"/>
                <a:gd name="connsiteX18" fmla="*/ 27812 w 77288"/>
                <a:gd name="connsiteY18" fmla="*/ 64345 h 150623"/>
                <a:gd name="connsiteX19" fmla="*/ 51579 w 77288"/>
                <a:gd name="connsiteY19" fmla="*/ 43498 h 150623"/>
                <a:gd name="connsiteX20" fmla="*/ 57565 w 77288"/>
                <a:gd name="connsiteY20" fmla="*/ 52011 h 150623"/>
                <a:gd name="connsiteX21" fmla="*/ 57037 w 77288"/>
                <a:gd name="connsiteY21" fmla="*/ 57223 h 150623"/>
                <a:gd name="connsiteX22" fmla="*/ 40136 w 77288"/>
                <a:gd name="connsiteY22" fmla="*/ 123761 h 15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288" h="150623">
                  <a:moveTo>
                    <a:pt x="77459" y="6667"/>
                  </a:moveTo>
                  <a:cubicBezTo>
                    <a:pt x="77459" y="3714"/>
                    <a:pt x="75171" y="66"/>
                    <a:pt x="70417" y="66"/>
                  </a:cubicBezTo>
                  <a:cubicBezTo>
                    <a:pt x="65312" y="66"/>
                    <a:pt x="60558" y="4930"/>
                    <a:pt x="60558" y="9621"/>
                  </a:cubicBezTo>
                  <a:cubicBezTo>
                    <a:pt x="60558" y="12400"/>
                    <a:pt x="62671" y="16222"/>
                    <a:pt x="67600" y="16222"/>
                  </a:cubicBezTo>
                  <a:cubicBezTo>
                    <a:pt x="72354" y="16222"/>
                    <a:pt x="77459" y="11705"/>
                    <a:pt x="77459" y="6667"/>
                  </a:cubicBezTo>
                  <a:close/>
                  <a:moveTo>
                    <a:pt x="40136" y="123761"/>
                  </a:moveTo>
                  <a:cubicBezTo>
                    <a:pt x="37143" y="135748"/>
                    <a:pt x="27812" y="145824"/>
                    <a:pt x="17424" y="145824"/>
                  </a:cubicBezTo>
                  <a:cubicBezTo>
                    <a:pt x="15136" y="145824"/>
                    <a:pt x="13023" y="145477"/>
                    <a:pt x="11087" y="144782"/>
                  </a:cubicBezTo>
                  <a:cubicBezTo>
                    <a:pt x="15664" y="142697"/>
                    <a:pt x="17072" y="138528"/>
                    <a:pt x="17072" y="135922"/>
                  </a:cubicBezTo>
                  <a:cubicBezTo>
                    <a:pt x="17072" y="131752"/>
                    <a:pt x="13727" y="129494"/>
                    <a:pt x="10206" y="129494"/>
                  </a:cubicBezTo>
                  <a:cubicBezTo>
                    <a:pt x="4748" y="129494"/>
                    <a:pt x="171" y="134185"/>
                    <a:pt x="171" y="139744"/>
                  </a:cubicBezTo>
                  <a:cubicBezTo>
                    <a:pt x="171" y="146346"/>
                    <a:pt x="7037" y="150689"/>
                    <a:pt x="17601" y="150689"/>
                  </a:cubicBezTo>
                  <a:cubicBezTo>
                    <a:pt x="28164" y="150689"/>
                    <a:pt x="48762" y="144435"/>
                    <a:pt x="54220" y="123240"/>
                  </a:cubicBezTo>
                  <a:lnTo>
                    <a:pt x="70065" y="61045"/>
                  </a:lnTo>
                  <a:cubicBezTo>
                    <a:pt x="70593" y="59134"/>
                    <a:pt x="70945" y="57570"/>
                    <a:pt x="70945" y="54964"/>
                  </a:cubicBezTo>
                  <a:cubicBezTo>
                    <a:pt x="70945" y="45409"/>
                    <a:pt x="62671" y="38633"/>
                    <a:pt x="52107" y="38633"/>
                  </a:cubicBezTo>
                  <a:cubicBezTo>
                    <a:pt x="32565" y="38633"/>
                    <a:pt x="21298" y="62782"/>
                    <a:pt x="21298" y="65214"/>
                  </a:cubicBezTo>
                  <a:cubicBezTo>
                    <a:pt x="21298" y="67473"/>
                    <a:pt x="23763" y="67473"/>
                    <a:pt x="24291" y="67473"/>
                  </a:cubicBezTo>
                  <a:cubicBezTo>
                    <a:pt x="26403" y="67473"/>
                    <a:pt x="26579" y="66951"/>
                    <a:pt x="27812" y="64345"/>
                  </a:cubicBezTo>
                  <a:cubicBezTo>
                    <a:pt x="32213" y="54269"/>
                    <a:pt x="41368" y="43498"/>
                    <a:pt x="51579" y="43498"/>
                  </a:cubicBezTo>
                  <a:cubicBezTo>
                    <a:pt x="55981" y="43498"/>
                    <a:pt x="57565" y="46451"/>
                    <a:pt x="57565" y="52011"/>
                  </a:cubicBezTo>
                  <a:cubicBezTo>
                    <a:pt x="57565" y="53922"/>
                    <a:pt x="57213" y="56354"/>
                    <a:pt x="57037" y="57223"/>
                  </a:cubicBezTo>
                  <a:lnTo>
                    <a:pt x="40136" y="123761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CF5AD600-C508-DDDE-22D2-50CCA150BAE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8759979" y="7521734"/>
              <a:ext cx="39436" cy="122305"/>
            </a:xfrm>
            <a:custGeom>
              <a:avLst/>
              <a:gdLst>
                <a:gd name="connsiteX0" fmla="*/ 38907 w 39436"/>
                <a:gd name="connsiteY0" fmla="*/ 5277 h 122305"/>
                <a:gd name="connsiteX1" fmla="*/ 39611 w 39436"/>
                <a:gd name="connsiteY1" fmla="*/ 2498 h 122305"/>
                <a:gd name="connsiteX2" fmla="*/ 36794 w 39436"/>
                <a:gd name="connsiteY2" fmla="*/ 66 h 122305"/>
                <a:gd name="connsiteX3" fmla="*/ 14259 w 39436"/>
                <a:gd name="connsiteY3" fmla="*/ 1803 h 122305"/>
                <a:gd name="connsiteX4" fmla="*/ 10562 w 39436"/>
                <a:gd name="connsiteY4" fmla="*/ 5799 h 122305"/>
                <a:gd name="connsiteX5" fmla="*/ 14963 w 39436"/>
                <a:gd name="connsiteY5" fmla="*/ 8231 h 122305"/>
                <a:gd name="connsiteX6" fmla="*/ 23414 w 39436"/>
                <a:gd name="connsiteY6" fmla="*/ 10837 h 122305"/>
                <a:gd name="connsiteX7" fmla="*/ 22710 w 39436"/>
                <a:gd name="connsiteY7" fmla="*/ 14659 h 122305"/>
                <a:gd name="connsiteX8" fmla="*/ 879 w 39436"/>
                <a:gd name="connsiteY8" fmla="*/ 100481 h 122305"/>
                <a:gd name="connsiteX9" fmla="*/ 175 w 39436"/>
                <a:gd name="connsiteY9" fmla="*/ 105867 h 122305"/>
                <a:gd name="connsiteX10" fmla="*/ 18661 w 39436"/>
                <a:gd name="connsiteY10" fmla="*/ 122371 h 122305"/>
                <a:gd name="connsiteX11" fmla="*/ 32745 w 39436"/>
                <a:gd name="connsiteY11" fmla="*/ 113163 h 122305"/>
                <a:gd name="connsiteX12" fmla="*/ 38907 w 39436"/>
                <a:gd name="connsiteY12" fmla="*/ 95790 h 122305"/>
                <a:gd name="connsiteX13" fmla="*/ 36090 w 39436"/>
                <a:gd name="connsiteY13" fmla="*/ 93532 h 122305"/>
                <a:gd name="connsiteX14" fmla="*/ 32569 w 39436"/>
                <a:gd name="connsiteY14" fmla="*/ 97701 h 122305"/>
                <a:gd name="connsiteX15" fmla="*/ 19365 w 39436"/>
                <a:gd name="connsiteY15" fmla="*/ 117507 h 122305"/>
                <a:gd name="connsiteX16" fmla="*/ 13379 w 39436"/>
                <a:gd name="connsiteY16" fmla="*/ 108994 h 122305"/>
                <a:gd name="connsiteX17" fmla="*/ 14435 w 39436"/>
                <a:gd name="connsiteY17" fmla="*/ 101871 h 122305"/>
                <a:gd name="connsiteX18" fmla="*/ 38907 w 39436"/>
                <a:gd name="connsiteY18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436" h="122305">
                  <a:moveTo>
                    <a:pt x="38907" y="5277"/>
                  </a:moveTo>
                  <a:cubicBezTo>
                    <a:pt x="39083" y="4930"/>
                    <a:pt x="39611" y="2672"/>
                    <a:pt x="39611" y="2498"/>
                  </a:cubicBezTo>
                  <a:cubicBezTo>
                    <a:pt x="39611" y="1629"/>
                    <a:pt x="38907" y="66"/>
                    <a:pt x="36794" y="66"/>
                  </a:cubicBezTo>
                  <a:cubicBezTo>
                    <a:pt x="33273" y="66"/>
                    <a:pt x="18661" y="1455"/>
                    <a:pt x="14259" y="1803"/>
                  </a:cubicBezTo>
                  <a:cubicBezTo>
                    <a:pt x="13027" y="1977"/>
                    <a:pt x="10562" y="2150"/>
                    <a:pt x="10562" y="5799"/>
                  </a:cubicBezTo>
                  <a:cubicBezTo>
                    <a:pt x="10562" y="8231"/>
                    <a:pt x="13027" y="8231"/>
                    <a:pt x="14963" y="8231"/>
                  </a:cubicBezTo>
                  <a:cubicBezTo>
                    <a:pt x="23414" y="8231"/>
                    <a:pt x="23414" y="9447"/>
                    <a:pt x="23414" y="10837"/>
                  </a:cubicBezTo>
                  <a:cubicBezTo>
                    <a:pt x="23414" y="12053"/>
                    <a:pt x="23062" y="13095"/>
                    <a:pt x="22710" y="14659"/>
                  </a:cubicBezTo>
                  <a:lnTo>
                    <a:pt x="879" y="100481"/>
                  </a:lnTo>
                  <a:cubicBezTo>
                    <a:pt x="351" y="102218"/>
                    <a:pt x="175" y="104129"/>
                    <a:pt x="175" y="105867"/>
                  </a:cubicBezTo>
                  <a:cubicBezTo>
                    <a:pt x="175" y="116985"/>
                    <a:pt x="10210" y="122371"/>
                    <a:pt x="18661" y="122371"/>
                  </a:cubicBezTo>
                  <a:cubicBezTo>
                    <a:pt x="22886" y="122371"/>
                    <a:pt x="28168" y="120981"/>
                    <a:pt x="32745" y="113163"/>
                  </a:cubicBezTo>
                  <a:cubicBezTo>
                    <a:pt x="36442" y="106735"/>
                    <a:pt x="38907" y="96485"/>
                    <a:pt x="38907" y="95790"/>
                  </a:cubicBezTo>
                  <a:cubicBezTo>
                    <a:pt x="38907" y="93532"/>
                    <a:pt x="36618" y="93532"/>
                    <a:pt x="36090" y="93532"/>
                  </a:cubicBezTo>
                  <a:cubicBezTo>
                    <a:pt x="33625" y="93532"/>
                    <a:pt x="33273" y="94574"/>
                    <a:pt x="32569" y="97701"/>
                  </a:cubicBezTo>
                  <a:cubicBezTo>
                    <a:pt x="30280" y="106388"/>
                    <a:pt x="26935" y="117507"/>
                    <a:pt x="19365" y="117507"/>
                  </a:cubicBezTo>
                  <a:cubicBezTo>
                    <a:pt x="14611" y="117507"/>
                    <a:pt x="13379" y="113163"/>
                    <a:pt x="13379" y="108994"/>
                  </a:cubicBezTo>
                  <a:cubicBezTo>
                    <a:pt x="13379" y="107083"/>
                    <a:pt x="13907" y="103782"/>
                    <a:pt x="14435" y="101871"/>
                  </a:cubicBezTo>
                  <a:lnTo>
                    <a:pt x="38907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F5D44D9C-3FD0-0D40-9043-AF8D6F0F8D1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836072" y="7402504"/>
              <a:ext cx="211769" cy="169510"/>
            </a:xfrm>
            <a:custGeom>
              <a:avLst/>
              <a:gdLst>
                <a:gd name="connsiteX0" fmla="*/ 182270 w 211769"/>
                <a:gd name="connsiteY0" fmla="*/ 19173 h 169510"/>
                <a:gd name="connsiteX1" fmla="*/ 203396 w 211769"/>
                <a:gd name="connsiteY1" fmla="*/ 7756 h 169510"/>
                <a:gd name="connsiteX2" fmla="*/ 211948 w 211769"/>
                <a:gd name="connsiteY2" fmla="*/ 2793 h 169510"/>
                <a:gd name="connsiteX3" fmla="*/ 208426 w 211769"/>
                <a:gd name="connsiteY3" fmla="*/ 63 h 169510"/>
                <a:gd name="connsiteX4" fmla="*/ 176233 w 211769"/>
                <a:gd name="connsiteY4" fmla="*/ 807 h 169510"/>
                <a:gd name="connsiteX5" fmla="*/ 143789 w 211769"/>
                <a:gd name="connsiteY5" fmla="*/ 63 h 169510"/>
                <a:gd name="connsiteX6" fmla="*/ 139010 w 211769"/>
                <a:gd name="connsiteY6" fmla="*/ 5026 h 169510"/>
                <a:gd name="connsiteX7" fmla="*/ 146052 w 211769"/>
                <a:gd name="connsiteY7" fmla="*/ 7756 h 169510"/>
                <a:gd name="connsiteX8" fmla="*/ 155610 w 211769"/>
                <a:gd name="connsiteY8" fmla="*/ 8253 h 169510"/>
                <a:gd name="connsiteX9" fmla="*/ 162401 w 211769"/>
                <a:gd name="connsiteY9" fmla="*/ 12224 h 169510"/>
                <a:gd name="connsiteX10" fmla="*/ 161394 w 211769"/>
                <a:gd name="connsiteY10" fmla="*/ 16939 h 169510"/>
                <a:gd name="connsiteX11" fmla="*/ 146304 w 211769"/>
                <a:gd name="connsiteY11" fmla="*/ 77496 h 169510"/>
                <a:gd name="connsiteX12" fmla="*/ 69594 w 211769"/>
                <a:gd name="connsiteY12" fmla="*/ 77496 h 169510"/>
                <a:gd name="connsiteX13" fmla="*/ 84433 w 211769"/>
                <a:gd name="connsiteY13" fmla="*/ 19173 h 169510"/>
                <a:gd name="connsiteX14" fmla="*/ 105560 w 211769"/>
                <a:gd name="connsiteY14" fmla="*/ 7756 h 169510"/>
                <a:gd name="connsiteX15" fmla="*/ 114111 w 211769"/>
                <a:gd name="connsiteY15" fmla="*/ 2793 h 169510"/>
                <a:gd name="connsiteX16" fmla="*/ 110590 w 211769"/>
                <a:gd name="connsiteY16" fmla="*/ 63 h 169510"/>
                <a:gd name="connsiteX17" fmla="*/ 78397 w 211769"/>
                <a:gd name="connsiteY17" fmla="*/ 807 h 169510"/>
                <a:gd name="connsiteX18" fmla="*/ 45952 w 211769"/>
                <a:gd name="connsiteY18" fmla="*/ 63 h 169510"/>
                <a:gd name="connsiteX19" fmla="*/ 41174 w 211769"/>
                <a:gd name="connsiteY19" fmla="*/ 5026 h 169510"/>
                <a:gd name="connsiteX20" fmla="*/ 48216 w 211769"/>
                <a:gd name="connsiteY20" fmla="*/ 7756 h 169510"/>
                <a:gd name="connsiteX21" fmla="*/ 57773 w 211769"/>
                <a:gd name="connsiteY21" fmla="*/ 8253 h 169510"/>
                <a:gd name="connsiteX22" fmla="*/ 64564 w 211769"/>
                <a:gd name="connsiteY22" fmla="*/ 12224 h 169510"/>
                <a:gd name="connsiteX23" fmla="*/ 63558 w 211769"/>
                <a:gd name="connsiteY23" fmla="*/ 16939 h 169510"/>
                <a:gd name="connsiteX24" fmla="*/ 29856 w 211769"/>
                <a:gd name="connsiteY24" fmla="*/ 150215 h 169510"/>
                <a:gd name="connsiteX25" fmla="*/ 6969 w 211769"/>
                <a:gd name="connsiteY25" fmla="*/ 161879 h 169510"/>
                <a:gd name="connsiteX26" fmla="*/ 178 w 211769"/>
                <a:gd name="connsiteY26" fmla="*/ 166843 h 169510"/>
                <a:gd name="connsiteX27" fmla="*/ 3699 w 211769"/>
                <a:gd name="connsiteY27" fmla="*/ 169573 h 169510"/>
                <a:gd name="connsiteX28" fmla="*/ 35640 w 211769"/>
                <a:gd name="connsiteY28" fmla="*/ 168828 h 169510"/>
                <a:gd name="connsiteX29" fmla="*/ 51737 w 211769"/>
                <a:gd name="connsiteY29" fmla="*/ 169077 h 169510"/>
                <a:gd name="connsiteX30" fmla="*/ 68085 w 211769"/>
                <a:gd name="connsiteY30" fmla="*/ 169573 h 169510"/>
                <a:gd name="connsiteX31" fmla="*/ 73115 w 211769"/>
                <a:gd name="connsiteY31" fmla="*/ 164609 h 169510"/>
                <a:gd name="connsiteX32" fmla="*/ 66073 w 211769"/>
                <a:gd name="connsiteY32" fmla="*/ 161879 h 169510"/>
                <a:gd name="connsiteX33" fmla="*/ 49725 w 211769"/>
                <a:gd name="connsiteY33" fmla="*/ 157412 h 169510"/>
                <a:gd name="connsiteX34" fmla="*/ 50479 w 211769"/>
                <a:gd name="connsiteY34" fmla="*/ 153193 h 169510"/>
                <a:gd name="connsiteX35" fmla="*/ 67582 w 211769"/>
                <a:gd name="connsiteY35" fmla="*/ 85190 h 169510"/>
                <a:gd name="connsiteX36" fmla="*/ 144292 w 211769"/>
                <a:gd name="connsiteY36" fmla="*/ 85190 h 169510"/>
                <a:gd name="connsiteX37" fmla="*/ 126938 w 211769"/>
                <a:gd name="connsiteY37" fmla="*/ 153689 h 169510"/>
                <a:gd name="connsiteX38" fmla="*/ 104051 w 211769"/>
                <a:gd name="connsiteY38" fmla="*/ 161879 h 169510"/>
                <a:gd name="connsiteX39" fmla="*/ 98014 w 211769"/>
                <a:gd name="connsiteY39" fmla="*/ 166843 h 169510"/>
                <a:gd name="connsiteX40" fmla="*/ 101536 w 211769"/>
                <a:gd name="connsiteY40" fmla="*/ 169573 h 169510"/>
                <a:gd name="connsiteX41" fmla="*/ 133477 w 211769"/>
                <a:gd name="connsiteY41" fmla="*/ 168828 h 169510"/>
                <a:gd name="connsiteX42" fmla="*/ 149574 w 211769"/>
                <a:gd name="connsiteY42" fmla="*/ 169077 h 169510"/>
                <a:gd name="connsiteX43" fmla="*/ 165922 w 211769"/>
                <a:gd name="connsiteY43" fmla="*/ 169573 h 169510"/>
                <a:gd name="connsiteX44" fmla="*/ 170952 w 211769"/>
                <a:gd name="connsiteY44" fmla="*/ 164609 h 169510"/>
                <a:gd name="connsiteX45" fmla="*/ 163910 w 211769"/>
                <a:gd name="connsiteY45" fmla="*/ 161879 h 169510"/>
                <a:gd name="connsiteX46" fmla="*/ 147562 w 211769"/>
                <a:gd name="connsiteY46" fmla="*/ 157412 h 169510"/>
                <a:gd name="connsiteX47" fmla="*/ 148316 w 211769"/>
                <a:gd name="connsiteY47" fmla="*/ 153193 h 169510"/>
                <a:gd name="connsiteX48" fmla="*/ 182270 w 211769"/>
                <a:gd name="connsiteY48" fmla="*/ 19173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769" h="169510">
                  <a:moveTo>
                    <a:pt x="182270" y="19173"/>
                  </a:moveTo>
                  <a:cubicBezTo>
                    <a:pt x="184533" y="10238"/>
                    <a:pt x="185036" y="7756"/>
                    <a:pt x="203396" y="7756"/>
                  </a:cubicBezTo>
                  <a:cubicBezTo>
                    <a:pt x="209936" y="7756"/>
                    <a:pt x="211948" y="7756"/>
                    <a:pt x="211948" y="2793"/>
                  </a:cubicBezTo>
                  <a:cubicBezTo>
                    <a:pt x="211948" y="63"/>
                    <a:pt x="209181" y="63"/>
                    <a:pt x="208426" y="63"/>
                  </a:cubicBezTo>
                  <a:cubicBezTo>
                    <a:pt x="201384" y="63"/>
                    <a:pt x="183276" y="807"/>
                    <a:pt x="176233" y="807"/>
                  </a:cubicBezTo>
                  <a:cubicBezTo>
                    <a:pt x="168940" y="807"/>
                    <a:pt x="151083" y="63"/>
                    <a:pt x="143789" y="63"/>
                  </a:cubicBezTo>
                  <a:cubicBezTo>
                    <a:pt x="141777" y="63"/>
                    <a:pt x="139010" y="63"/>
                    <a:pt x="139010" y="5026"/>
                  </a:cubicBezTo>
                  <a:cubicBezTo>
                    <a:pt x="139010" y="7756"/>
                    <a:pt x="141274" y="7756"/>
                    <a:pt x="146052" y="7756"/>
                  </a:cubicBezTo>
                  <a:cubicBezTo>
                    <a:pt x="146556" y="7756"/>
                    <a:pt x="151334" y="7756"/>
                    <a:pt x="155610" y="8253"/>
                  </a:cubicBezTo>
                  <a:cubicBezTo>
                    <a:pt x="160137" y="8749"/>
                    <a:pt x="162401" y="8997"/>
                    <a:pt x="162401" y="12224"/>
                  </a:cubicBezTo>
                  <a:cubicBezTo>
                    <a:pt x="162401" y="13217"/>
                    <a:pt x="162149" y="13713"/>
                    <a:pt x="161394" y="16939"/>
                  </a:cubicBezTo>
                  <a:lnTo>
                    <a:pt x="146304" y="77496"/>
                  </a:lnTo>
                  <a:lnTo>
                    <a:pt x="69594" y="77496"/>
                  </a:lnTo>
                  <a:lnTo>
                    <a:pt x="84433" y="19173"/>
                  </a:lnTo>
                  <a:cubicBezTo>
                    <a:pt x="86697" y="10238"/>
                    <a:pt x="87451" y="7756"/>
                    <a:pt x="105560" y="7756"/>
                  </a:cubicBezTo>
                  <a:cubicBezTo>
                    <a:pt x="112099" y="7756"/>
                    <a:pt x="114111" y="7756"/>
                    <a:pt x="114111" y="2793"/>
                  </a:cubicBezTo>
                  <a:cubicBezTo>
                    <a:pt x="114111" y="63"/>
                    <a:pt x="111344" y="63"/>
                    <a:pt x="110590" y="63"/>
                  </a:cubicBezTo>
                  <a:cubicBezTo>
                    <a:pt x="103548" y="63"/>
                    <a:pt x="85439" y="807"/>
                    <a:pt x="78397" y="807"/>
                  </a:cubicBezTo>
                  <a:cubicBezTo>
                    <a:pt x="71103" y="807"/>
                    <a:pt x="53246" y="63"/>
                    <a:pt x="45952" y="63"/>
                  </a:cubicBezTo>
                  <a:cubicBezTo>
                    <a:pt x="43940" y="63"/>
                    <a:pt x="41174" y="63"/>
                    <a:pt x="41174" y="5026"/>
                  </a:cubicBezTo>
                  <a:cubicBezTo>
                    <a:pt x="41174" y="7756"/>
                    <a:pt x="43437" y="7756"/>
                    <a:pt x="48216" y="7756"/>
                  </a:cubicBezTo>
                  <a:cubicBezTo>
                    <a:pt x="48719" y="7756"/>
                    <a:pt x="53498" y="7756"/>
                    <a:pt x="57773" y="8253"/>
                  </a:cubicBezTo>
                  <a:cubicBezTo>
                    <a:pt x="62300" y="8749"/>
                    <a:pt x="64564" y="8997"/>
                    <a:pt x="64564" y="12224"/>
                  </a:cubicBezTo>
                  <a:cubicBezTo>
                    <a:pt x="64564" y="13217"/>
                    <a:pt x="64312" y="13961"/>
                    <a:pt x="63558" y="16939"/>
                  </a:cubicBezTo>
                  <a:lnTo>
                    <a:pt x="29856" y="150215"/>
                  </a:lnTo>
                  <a:cubicBezTo>
                    <a:pt x="27341" y="159894"/>
                    <a:pt x="26838" y="161879"/>
                    <a:pt x="6969" y="161879"/>
                  </a:cubicBezTo>
                  <a:cubicBezTo>
                    <a:pt x="2441" y="161879"/>
                    <a:pt x="178" y="161879"/>
                    <a:pt x="178" y="166843"/>
                  </a:cubicBezTo>
                  <a:cubicBezTo>
                    <a:pt x="178" y="169573"/>
                    <a:pt x="3196" y="169573"/>
                    <a:pt x="3699" y="169573"/>
                  </a:cubicBezTo>
                  <a:cubicBezTo>
                    <a:pt x="10741" y="169573"/>
                    <a:pt x="28598" y="168828"/>
                    <a:pt x="35640" y="168828"/>
                  </a:cubicBezTo>
                  <a:cubicBezTo>
                    <a:pt x="40922" y="168828"/>
                    <a:pt x="46455" y="169077"/>
                    <a:pt x="51737" y="169077"/>
                  </a:cubicBezTo>
                  <a:cubicBezTo>
                    <a:pt x="57270" y="169077"/>
                    <a:pt x="62803" y="169573"/>
                    <a:pt x="68085" y="169573"/>
                  </a:cubicBezTo>
                  <a:cubicBezTo>
                    <a:pt x="70097" y="169573"/>
                    <a:pt x="73115" y="169573"/>
                    <a:pt x="73115" y="164609"/>
                  </a:cubicBezTo>
                  <a:cubicBezTo>
                    <a:pt x="73115" y="161879"/>
                    <a:pt x="70852" y="161879"/>
                    <a:pt x="66073" y="161879"/>
                  </a:cubicBezTo>
                  <a:cubicBezTo>
                    <a:pt x="56767" y="161879"/>
                    <a:pt x="49725" y="161879"/>
                    <a:pt x="49725" y="157412"/>
                  </a:cubicBezTo>
                  <a:cubicBezTo>
                    <a:pt x="49725" y="155923"/>
                    <a:pt x="50228" y="154682"/>
                    <a:pt x="50479" y="153193"/>
                  </a:cubicBezTo>
                  <a:lnTo>
                    <a:pt x="67582" y="85190"/>
                  </a:lnTo>
                  <a:lnTo>
                    <a:pt x="144292" y="85190"/>
                  </a:lnTo>
                  <a:cubicBezTo>
                    <a:pt x="133729" y="126389"/>
                    <a:pt x="127944" y="149966"/>
                    <a:pt x="126938" y="153689"/>
                  </a:cubicBezTo>
                  <a:cubicBezTo>
                    <a:pt x="124423" y="161631"/>
                    <a:pt x="119644" y="161879"/>
                    <a:pt x="104051" y="161879"/>
                  </a:cubicBezTo>
                  <a:cubicBezTo>
                    <a:pt x="100278" y="161879"/>
                    <a:pt x="98014" y="161879"/>
                    <a:pt x="98014" y="166843"/>
                  </a:cubicBezTo>
                  <a:cubicBezTo>
                    <a:pt x="98014" y="169573"/>
                    <a:pt x="101033" y="169573"/>
                    <a:pt x="101536" y="169573"/>
                  </a:cubicBezTo>
                  <a:cubicBezTo>
                    <a:pt x="108578" y="169573"/>
                    <a:pt x="126435" y="168828"/>
                    <a:pt x="133477" y="168828"/>
                  </a:cubicBezTo>
                  <a:cubicBezTo>
                    <a:pt x="138759" y="168828"/>
                    <a:pt x="144292" y="169077"/>
                    <a:pt x="149574" y="169077"/>
                  </a:cubicBezTo>
                  <a:cubicBezTo>
                    <a:pt x="155107" y="169077"/>
                    <a:pt x="160640" y="169573"/>
                    <a:pt x="165922" y="169573"/>
                  </a:cubicBezTo>
                  <a:cubicBezTo>
                    <a:pt x="167934" y="169573"/>
                    <a:pt x="170952" y="169573"/>
                    <a:pt x="170952" y="164609"/>
                  </a:cubicBezTo>
                  <a:cubicBezTo>
                    <a:pt x="170952" y="161879"/>
                    <a:pt x="168688" y="161879"/>
                    <a:pt x="163910" y="161879"/>
                  </a:cubicBezTo>
                  <a:cubicBezTo>
                    <a:pt x="154604" y="161879"/>
                    <a:pt x="147562" y="161879"/>
                    <a:pt x="147562" y="157412"/>
                  </a:cubicBezTo>
                  <a:cubicBezTo>
                    <a:pt x="147562" y="155923"/>
                    <a:pt x="148065" y="154682"/>
                    <a:pt x="148316" y="153193"/>
                  </a:cubicBezTo>
                  <a:lnTo>
                    <a:pt x="182270" y="19173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10F17740-80EE-6924-47FF-886F4F0D45A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068440" y="7363293"/>
              <a:ext cx="134682" cy="118657"/>
            </a:xfrm>
            <a:custGeom>
              <a:avLst/>
              <a:gdLst>
                <a:gd name="connsiteX0" fmla="*/ 20961 w 134682"/>
                <a:gd name="connsiteY0" fmla="*/ 105165 h 118657"/>
                <a:gd name="connsiteX1" fmla="*/ 5469 w 134682"/>
                <a:gd name="connsiteY1" fmla="*/ 112462 h 118657"/>
                <a:gd name="connsiteX2" fmla="*/ 187 w 134682"/>
                <a:gd name="connsiteY2" fmla="*/ 116110 h 118657"/>
                <a:gd name="connsiteX3" fmla="*/ 5469 w 134682"/>
                <a:gd name="connsiteY3" fmla="*/ 118716 h 118657"/>
                <a:gd name="connsiteX4" fmla="*/ 73602 w 134682"/>
                <a:gd name="connsiteY4" fmla="*/ 118716 h 118657"/>
                <a:gd name="connsiteX5" fmla="*/ 125891 w 134682"/>
                <a:gd name="connsiteY5" fmla="*/ 81538 h 118657"/>
                <a:gd name="connsiteX6" fmla="*/ 95785 w 134682"/>
                <a:gd name="connsiteY6" fmla="*/ 56695 h 118657"/>
                <a:gd name="connsiteX7" fmla="*/ 134869 w 134682"/>
                <a:gd name="connsiteY7" fmla="*/ 24729 h 118657"/>
                <a:gd name="connsiteX8" fmla="*/ 98426 w 134682"/>
                <a:gd name="connsiteY8" fmla="*/ 59 h 118657"/>
                <a:gd name="connsiteX9" fmla="*/ 34342 w 134682"/>
                <a:gd name="connsiteY9" fmla="*/ 59 h 118657"/>
                <a:gd name="connsiteX10" fmla="*/ 28708 w 134682"/>
                <a:gd name="connsiteY10" fmla="*/ 3881 h 118657"/>
                <a:gd name="connsiteX11" fmla="*/ 34342 w 134682"/>
                <a:gd name="connsiteY11" fmla="*/ 6313 h 118657"/>
                <a:gd name="connsiteX12" fmla="*/ 41032 w 134682"/>
                <a:gd name="connsiteY12" fmla="*/ 6661 h 118657"/>
                <a:gd name="connsiteX13" fmla="*/ 45081 w 134682"/>
                <a:gd name="connsiteY13" fmla="*/ 9093 h 118657"/>
                <a:gd name="connsiteX14" fmla="*/ 44377 w 134682"/>
                <a:gd name="connsiteY14" fmla="*/ 12915 h 118657"/>
                <a:gd name="connsiteX15" fmla="*/ 20961 w 134682"/>
                <a:gd name="connsiteY15" fmla="*/ 105165 h 118657"/>
                <a:gd name="connsiteX16" fmla="*/ 49130 w 134682"/>
                <a:gd name="connsiteY16" fmla="*/ 54610 h 118657"/>
                <a:gd name="connsiteX17" fmla="*/ 59870 w 134682"/>
                <a:gd name="connsiteY17" fmla="*/ 12220 h 118657"/>
                <a:gd name="connsiteX18" fmla="*/ 68849 w 134682"/>
                <a:gd name="connsiteY18" fmla="*/ 6313 h 118657"/>
                <a:gd name="connsiteX19" fmla="*/ 95609 w 134682"/>
                <a:gd name="connsiteY19" fmla="*/ 6313 h 118657"/>
                <a:gd name="connsiteX20" fmla="*/ 117616 w 134682"/>
                <a:gd name="connsiteY20" fmla="*/ 24555 h 118657"/>
                <a:gd name="connsiteX21" fmla="*/ 78003 w 134682"/>
                <a:gd name="connsiteY21" fmla="*/ 54610 h 118657"/>
                <a:gd name="connsiteX22" fmla="*/ 49130 w 134682"/>
                <a:gd name="connsiteY22" fmla="*/ 54610 h 118657"/>
                <a:gd name="connsiteX23" fmla="*/ 40680 w 134682"/>
                <a:gd name="connsiteY23" fmla="*/ 112462 h 118657"/>
                <a:gd name="connsiteX24" fmla="*/ 35046 w 134682"/>
                <a:gd name="connsiteY24" fmla="*/ 110725 h 118657"/>
                <a:gd name="connsiteX25" fmla="*/ 35750 w 134682"/>
                <a:gd name="connsiteY25" fmla="*/ 107076 h 118657"/>
                <a:gd name="connsiteX26" fmla="*/ 47898 w 134682"/>
                <a:gd name="connsiteY26" fmla="*/ 59475 h 118657"/>
                <a:gd name="connsiteX27" fmla="*/ 85222 w 134682"/>
                <a:gd name="connsiteY27" fmla="*/ 59475 h 118657"/>
                <a:gd name="connsiteX28" fmla="*/ 108109 w 134682"/>
                <a:gd name="connsiteY28" fmla="*/ 80322 h 118657"/>
                <a:gd name="connsiteX29" fmla="*/ 69025 w 134682"/>
                <a:gd name="connsiteY29" fmla="*/ 112462 h 118657"/>
                <a:gd name="connsiteX30" fmla="*/ 40680 w 134682"/>
                <a:gd name="connsiteY30" fmla="*/ 112462 h 11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682" h="118657">
                  <a:moveTo>
                    <a:pt x="20961" y="105165"/>
                  </a:moveTo>
                  <a:cubicBezTo>
                    <a:pt x="19377" y="111072"/>
                    <a:pt x="19025" y="112462"/>
                    <a:pt x="5469" y="112462"/>
                  </a:cubicBezTo>
                  <a:cubicBezTo>
                    <a:pt x="2476" y="112462"/>
                    <a:pt x="187" y="112462"/>
                    <a:pt x="187" y="116110"/>
                  </a:cubicBezTo>
                  <a:cubicBezTo>
                    <a:pt x="187" y="118716"/>
                    <a:pt x="2300" y="118716"/>
                    <a:pt x="5469" y="118716"/>
                  </a:cubicBezTo>
                  <a:lnTo>
                    <a:pt x="73602" y="118716"/>
                  </a:lnTo>
                  <a:cubicBezTo>
                    <a:pt x="103179" y="118716"/>
                    <a:pt x="125891" y="98737"/>
                    <a:pt x="125891" y="81538"/>
                  </a:cubicBezTo>
                  <a:cubicBezTo>
                    <a:pt x="125891" y="69203"/>
                    <a:pt x="114447" y="58606"/>
                    <a:pt x="95785" y="56695"/>
                  </a:cubicBezTo>
                  <a:cubicBezTo>
                    <a:pt x="117088" y="52873"/>
                    <a:pt x="134869" y="39669"/>
                    <a:pt x="134869" y="24729"/>
                  </a:cubicBezTo>
                  <a:cubicBezTo>
                    <a:pt x="134869" y="11525"/>
                    <a:pt x="121313" y="59"/>
                    <a:pt x="98426" y="59"/>
                  </a:cubicBezTo>
                  <a:lnTo>
                    <a:pt x="34342" y="59"/>
                  </a:lnTo>
                  <a:cubicBezTo>
                    <a:pt x="30997" y="59"/>
                    <a:pt x="28708" y="59"/>
                    <a:pt x="28708" y="3881"/>
                  </a:cubicBezTo>
                  <a:cubicBezTo>
                    <a:pt x="28708" y="6313"/>
                    <a:pt x="30821" y="6313"/>
                    <a:pt x="34342" y="6313"/>
                  </a:cubicBezTo>
                  <a:cubicBezTo>
                    <a:pt x="34518" y="6313"/>
                    <a:pt x="37863" y="6313"/>
                    <a:pt x="41032" y="6661"/>
                  </a:cubicBezTo>
                  <a:cubicBezTo>
                    <a:pt x="44729" y="7008"/>
                    <a:pt x="45081" y="7356"/>
                    <a:pt x="45081" y="9093"/>
                  </a:cubicBezTo>
                  <a:cubicBezTo>
                    <a:pt x="45081" y="9441"/>
                    <a:pt x="45081" y="10309"/>
                    <a:pt x="44377" y="12915"/>
                  </a:cubicBezTo>
                  <a:lnTo>
                    <a:pt x="20961" y="105165"/>
                  </a:lnTo>
                  <a:close/>
                  <a:moveTo>
                    <a:pt x="49130" y="54610"/>
                  </a:moveTo>
                  <a:lnTo>
                    <a:pt x="59870" y="12220"/>
                  </a:lnTo>
                  <a:cubicBezTo>
                    <a:pt x="61278" y="6835"/>
                    <a:pt x="61454" y="6313"/>
                    <a:pt x="68849" y="6313"/>
                  </a:cubicBezTo>
                  <a:lnTo>
                    <a:pt x="95609" y="6313"/>
                  </a:lnTo>
                  <a:cubicBezTo>
                    <a:pt x="113567" y="6313"/>
                    <a:pt x="117616" y="17953"/>
                    <a:pt x="117616" y="24555"/>
                  </a:cubicBezTo>
                  <a:cubicBezTo>
                    <a:pt x="117616" y="38627"/>
                    <a:pt x="101595" y="54610"/>
                    <a:pt x="78003" y="54610"/>
                  </a:cubicBezTo>
                  <a:lnTo>
                    <a:pt x="49130" y="54610"/>
                  </a:lnTo>
                  <a:close/>
                  <a:moveTo>
                    <a:pt x="40680" y="112462"/>
                  </a:moveTo>
                  <a:cubicBezTo>
                    <a:pt x="35222" y="112462"/>
                    <a:pt x="35046" y="112288"/>
                    <a:pt x="35046" y="110725"/>
                  </a:cubicBezTo>
                  <a:cubicBezTo>
                    <a:pt x="35046" y="110551"/>
                    <a:pt x="35046" y="109682"/>
                    <a:pt x="35750" y="107076"/>
                  </a:cubicBezTo>
                  <a:lnTo>
                    <a:pt x="47898" y="59475"/>
                  </a:lnTo>
                  <a:lnTo>
                    <a:pt x="85222" y="59475"/>
                  </a:lnTo>
                  <a:cubicBezTo>
                    <a:pt x="101771" y="59475"/>
                    <a:pt x="108109" y="70246"/>
                    <a:pt x="108109" y="80322"/>
                  </a:cubicBezTo>
                  <a:cubicBezTo>
                    <a:pt x="108109" y="97521"/>
                    <a:pt x="90327" y="112462"/>
                    <a:pt x="69025" y="112462"/>
                  </a:cubicBezTo>
                  <a:lnTo>
                    <a:pt x="40680" y="112462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C8991182-E038-E134-508C-9F4B7A914CF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226337" y="7358081"/>
              <a:ext cx="132569" cy="123868"/>
            </a:xfrm>
            <a:custGeom>
              <a:avLst/>
              <a:gdLst>
                <a:gd name="connsiteX0" fmla="*/ 26426 w 132569"/>
                <a:gd name="connsiteY0" fmla="*/ 103081 h 123868"/>
                <a:gd name="connsiteX1" fmla="*/ 4243 w 132569"/>
                <a:gd name="connsiteY1" fmla="*/ 117674 h 123868"/>
                <a:gd name="connsiteX2" fmla="*/ 193 w 132569"/>
                <a:gd name="connsiteY2" fmla="*/ 121322 h 123868"/>
                <a:gd name="connsiteX3" fmla="*/ 2658 w 132569"/>
                <a:gd name="connsiteY3" fmla="*/ 123928 h 123868"/>
                <a:gd name="connsiteX4" fmla="*/ 17799 w 132569"/>
                <a:gd name="connsiteY4" fmla="*/ 123233 h 123868"/>
                <a:gd name="connsiteX5" fmla="*/ 35933 w 132569"/>
                <a:gd name="connsiteY5" fmla="*/ 123928 h 123868"/>
                <a:gd name="connsiteX6" fmla="*/ 39454 w 132569"/>
                <a:gd name="connsiteY6" fmla="*/ 120106 h 123868"/>
                <a:gd name="connsiteX7" fmla="*/ 36461 w 132569"/>
                <a:gd name="connsiteY7" fmla="*/ 117674 h 123868"/>
                <a:gd name="connsiteX8" fmla="*/ 28714 w 132569"/>
                <a:gd name="connsiteY8" fmla="*/ 112462 h 123868"/>
                <a:gd name="connsiteX9" fmla="*/ 31355 w 132569"/>
                <a:gd name="connsiteY9" fmla="*/ 105860 h 123868"/>
                <a:gd name="connsiteX10" fmla="*/ 45440 w 132569"/>
                <a:gd name="connsiteY10" fmla="*/ 84318 h 123868"/>
                <a:gd name="connsiteX11" fmla="*/ 95791 w 132569"/>
                <a:gd name="connsiteY11" fmla="*/ 84318 h 123868"/>
                <a:gd name="connsiteX12" fmla="*/ 100017 w 132569"/>
                <a:gd name="connsiteY12" fmla="*/ 113157 h 123868"/>
                <a:gd name="connsiteX13" fmla="*/ 87869 w 132569"/>
                <a:gd name="connsiteY13" fmla="*/ 117674 h 123868"/>
                <a:gd name="connsiteX14" fmla="*/ 83292 w 132569"/>
                <a:gd name="connsiteY14" fmla="*/ 121496 h 123868"/>
                <a:gd name="connsiteX15" fmla="*/ 86108 w 132569"/>
                <a:gd name="connsiteY15" fmla="*/ 123928 h 123868"/>
                <a:gd name="connsiteX16" fmla="*/ 108820 w 132569"/>
                <a:gd name="connsiteY16" fmla="*/ 123233 h 123868"/>
                <a:gd name="connsiteX17" fmla="*/ 119207 w 132569"/>
                <a:gd name="connsiteY17" fmla="*/ 123407 h 123868"/>
                <a:gd name="connsiteX18" fmla="*/ 129242 w 132569"/>
                <a:gd name="connsiteY18" fmla="*/ 123928 h 123868"/>
                <a:gd name="connsiteX19" fmla="*/ 132763 w 132569"/>
                <a:gd name="connsiteY19" fmla="*/ 120280 h 123868"/>
                <a:gd name="connsiteX20" fmla="*/ 127834 w 132569"/>
                <a:gd name="connsiteY20" fmla="*/ 117674 h 123868"/>
                <a:gd name="connsiteX21" fmla="*/ 116742 w 132569"/>
                <a:gd name="connsiteY21" fmla="*/ 112115 h 123868"/>
                <a:gd name="connsiteX22" fmla="*/ 101249 w 132569"/>
                <a:gd name="connsiteY22" fmla="*/ 4924 h 123868"/>
                <a:gd name="connsiteX23" fmla="*/ 97024 w 132569"/>
                <a:gd name="connsiteY23" fmla="*/ 59 h 123868"/>
                <a:gd name="connsiteX24" fmla="*/ 91038 w 132569"/>
                <a:gd name="connsiteY24" fmla="*/ 4055 h 123868"/>
                <a:gd name="connsiteX25" fmla="*/ 26426 w 132569"/>
                <a:gd name="connsiteY25" fmla="*/ 103081 h 123868"/>
                <a:gd name="connsiteX26" fmla="*/ 49665 w 132569"/>
                <a:gd name="connsiteY26" fmla="*/ 78064 h 123868"/>
                <a:gd name="connsiteX27" fmla="*/ 86637 w 132569"/>
                <a:gd name="connsiteY27" fmla="*/ 21254 h 123868"/>
                <a:gd name="connsiteX28" fmla="*/ 94911 w 132569"/>
                <a:gd name="connsiteY28" fmla="*/ 78064 h 123868"/>
                <a:gd name="connsiteX29" fmla="*/ 49665 w 132569"/>
                <a:gd name="connsiteY29" fmla="*/ 78064 h 12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569" h="123868">
                  <a:moveTo>
                    <a:pt x="26426" y="103081"/>
                  </a:moveTo>
                  <a:cubicBezTo>
                    <a:pt x="20264" y="112462"/>
                    <a:pt x="14630" y="116979"/>
                    <a:pt x="4243" y="117674"/>
                  </a:cubicBezTo>
                  <a:cubicBezTo>
                    <a:pt x="2482" y="117848"/>
                    <a:pt x="193" y="117848"/>
                    <a:pt x="193" y="121322"/>
                  </a:cubicBezTo>
                  <a:cubicBezTo>
                    <a:pt x="193" y="123233"/>
                    <a:pt x="1778" y="123928"/>
                    <a:pt x="2658" y="123928"/>
                  </a:cubicBezTo>
                  <a:cubicBezTo>
                    <a:pt x="7235" y="123928"/>
                    <a:pt x="13045" y="123233"/>
                    <a:pt x="17799" y="123233"/>
                  </a:cubicBezTo>
                  <a:cubicBezTo>
                    <a:pt x="23433" y="123233"/>
                    <a:pt x="30651" y="123928"/>
                    <a:pt x="35933" y="123928"/>
                  </a:cubicBezTo>
                  <a:cubicBezTo>
                    <a:pt x="36813" y="123928"/>
                    <a:pt x="39454" y="123928"/>
                    <a:pt x="39454" y="120106"/>
                  </a:cubicBezTo>
                  <a:cubicBezTo>
                    <a:pt x="39454" y="117848"/>
                    <a:pt x="37165" y="117674"/>
                    <a:pt x="36461" y="117674"/>
                  </a:cubicBezTo>
                  <a:cubicBezTo>
                    <a:pt x="35052" y="117500"/>
                    <a:pt x="28714" y="117153"/>
                    <a:pt x="28714" y="112462"/>
                  </a:cubicBezTo>
                  <a:cubicBezTo>
                    <a:pt x="28714" y="110377"/>
                    <a:pt x="30475" y="107424"/>
                    <a:pt x="31355" y="105860"/>
                  </a:cubicBezTo>
                  <a:lnTo>
                    <a:pt x="45440" y="84318"/>
                  </a:lnTo>
                  <a:lnTo>
                    <a:pt x="95791" y="84318"/>
                  </a:lnTo>
                  <a:lnTo>
                    <a:pt x="100017" y="113157"/>
                  </a:lnTo>
                  <a:cubicBezTo>
                    <a:pt x="99313" y="114894"/>
                    <a:pt x="98256" y="117674"/>
                    <a:pt x="87869" y="117674"/>
                  </a:cubicBezTo>
                  <a:cubicBezTo>
                    <a:pt x="85756" y="117674"/>
                    <a:pt x="83292" y="117674"/>
                    <a:pt x="83292" y="121496"/>
                  </a:cubicBezTo>
                  <a:cubicBezTo>
                    <a:pt x="83292" y="122191"/>
                    <a:pt x="83820" y="123928"/>
                    <a:pt x="86108" y="123928"/>
                  </a:cubicBezTo>
                  <a:cubicBezTo>
                    <a:pt x="91214" y="123928"/>
                    <a:pt x="103714" y="123233"/>
                    <a:pt x="108820" y="123233"/>
                  </a:cubicBezTo>
                  <a:cubicBezTo>
                    <a:pt x="111989" y="123233"/>
                    <a:pt x="116038" y="123407"/>
                    <a:pt x="119207" y="123407"/>
                  </a:cubicBezTo>
                  <a:cubicBezTo>
                    <a:pt x="122376" y="123581"/>
                    <a:pt x="126073" y="123928"/>
                    <a:pt x="129242" y="123928"/>
                  </a:cubicBezTo>
                  <a:cubicBezTo>
                    <a:pt x="131531" y="123928"/>
                    <a:pt x="132763" y="122538"/>
                    <a:pt x="132763" y="120280"/>
                  </a:cubicBezTo>
                  <a:cubicBezTo>
                    <a:pt x="132763" y="117674"/>
                    <a:pt x="130651" y="117674"/>
                    <a:pt x="127834" y="117674"/>
                  </a:cubicBezTo>
                  <a:cubicBezTo>
                    <a:pt x="117622" y="117674"/>
                    <a:pt x="117270" y="116284"/>
                    <a:pt x="116742" y="112115"/>
                  </a:cubicBezTo>
                  <a:lnTo>
                    <a:pt x="101249" y="4924"/>
                  </a:lnTo>
                  <a:cubicBezTo>
                    <a:pt x="100721" y="1275"/>
                    <a:pt x="100369" y="59"/>
                    <a:pt x="97024" y="59"/>
                  </a:cubicBezTo>
                  <a:cubicBezTo>
                    <a:pt x="93679" y="59"/>
                    <a:pt x="92622" y="1623"/>
                    <a:pt x="91038" y="4055"/>
                  </a:cubicBezTo>
                  <a:lnTo>
                    <a:pt x="26426" y="103081"/>
                  </a:lnTo>
                  <a:close/>
                  <a:moveTo>
                    <a:pt x="49665" y="78064"/>
                  </a:moveTo>
                  <a:lnTo>
                    <a:pt x="86637" y="21254"/>
                  </a:lnTo>
                  <a:lnTo>
                    <a:pt x="94911" y="78064"/>
                  </a:lnTo>
                  <a:lnTo>
                    <a:pt x="49665" y="78064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DF245F3F-EE09-1A2C-FEC8-D12FA1DA9D0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048534" y="7521734"/>
              <a:ext cx="86619" cy="122305"/>
            </a:xfrm>
            <a:custGeom>
              <a:avLst/>
              <a:gdLst>
                <a:gd name="connsiteX0" fmla="*/ 42087 w 86619"/>
                <a:gd name="connsiteY0" fmla="*/ 5277 h 122305"/>
                <a:gd name="connsiteX1" fmla="*/ 42792 w 86619"/>
                <a:gd name="connsiteY1" fmla="*/ 2498 h 122305"/>
                <a:gd name="connsiteX2" fmla="*/ 39975 w 86619"/>
                <a:gd name="connsiteY2" fmla="*/ 66 h 122305"/>
                <a:gd name="connsiteX3" fmla="*/ 17440 w 86619"/>
                <a:gd name="connsiteY3" fmla="*/ 1803 h 122305"/>
                <a:gd name="connsiteX4" fmla="*/ 13566 w 86619"/>
                <a:gd name="connsiteY4" fmla="*/ 5799 h 122305"/>
                <a:gd name="connsiteX5" fmla="*/ 18144 w 86619"/>
                <a:gd name="connsiteY5" fmla="*/ 8231 h 122305"/>
                <a:gd name="connsiteX6" fmla="*/ 26594 w 86619"/>
                <a:gd name="connsiteY6" fmla="*/ 10837 h 122305"/>
                <a:gd name="connsiteX7" fmla="*/ 25890 w 86619"/>
                <a:gd name="connsiteY7" fmla="*/ 14659 h 122305"/>
                <a:gd name="connsiteX8" fmla="*/ 1066 w 86619"/>
                <a:gd name="connsiteY8" fmla="*/ 112990 h 122305"/>
                <a:gd name="connsiteX9" fmla="*/ 186 w 86619"/>
                <a:gd name="connsiteY9" fmla="*/ 116812 h 122305"/>
                <a:gd name="connsiteX10" fmla="*/ 6172 w 86619"/>
                <a:gd name="connsiteY10" fmla="*/ 122371 h 122305"/>
                <a:gd name="connsiteX11" fmla="*/ 14271 w 86619"/>
                <a:gd name="connsiteY11" fmla="*/ 115074 h 122305"/>
                <a:gd name="connsiteX12" fmla="*/ 22897 w 86619"/>
                <a:gd name="connsiteY12" fmla="*/ 81371 h 122305"/>
                <a:gd name="connsiteX13" fmla="*/ 45432 w 86619"/>
                <a:gd name="connsiteY13" fmla="*/ 95617 h 122305"/>
                <a:gd name="connsiteX14" fmla="*/ 45080 w 86619"/>
                <a:gd name="connsiteY14" fmla="*/ 99091 h 122305"/>
                <a:gd name="connsiteX15" fmla="*/ 44376 w 86619"/>
                <a:gd name="connsiteY15" fmla="*/ 104477 h 122305"/>
                <a:gd name="connsiteX16" fmla="*/ 63038 w 86619"/>
                <a:gd name="connsiteY16" fmla="*/ 122371 h 122305"/>
                <a:gd name="connsiteX17" fmla="*/ 85397 w 86619"/>
                <a:gd name="connsiteY17" fmla="*/ 95790 h 122305"/>
                <a:gd name="connsiteX18" fmla="*/ 82580 w 86619"/>
                <a:gd name="connsiteY18" fmla="*/ 93532 h 122305"/>
                <a:gd name="connsiteX19" fmla="*/ 79059 w 86619"/>
                <a:gd name="connsiteY19" fmla="*/ 97701 h 122305"/>
                <a:gd name="connsiteX20" fmla="*/ 63566 w 86619"/>
                <a:gd name="connsiteY20" fmla="*/ 117507 h 122305"/>
                <a:gd name="connsiteX21" fmla="*/ 57404 w 86619"/>
                <a:gd name="connsiteY21" fmla="*/ 108473 h 122305"/>
                <a:gd name="connsiteX22" fmla="*/ 58460 w 86619"/>
                <a:gd name="connsiteY22" fmla="*/ 100655 h 122305"/>
                <a:gd name="connsiteX23" fmla="*/ 59341 w 86619"/>
                <a:gd name="connsiteY23" fmla="*/ 95269 h 122305"/>
                <a:gd name="connsiteX24" fmla="*/ 30820 w 86619"/>
                <a:gd name="connsiteY24" fmla="*/ 76854 h 122305"/>
                <a:gd name="connsiteX25" fmla="*/ 45432 w 86619"/>
                <a:gd name="connsiteY25" fmla="*/ 65388 h 122305"/>
                <a:gd name="connsiteX26" fmla="*/ 73073 w 86619"/>
                <a:gd name="connsiteY26" fmla="*/ 48884 h 122305"/>
                <a:gd name="connsiteX27" fmla="*/ 78883 w 86619"/>
                <a:gd name="connsiteY27" fmla="*/ 51142 h 122305"/>
                <a:gd name="connsiteX28" fmla="*/ 69728 w 86619"/>
                <a:gd name="connsiteY28" fmla="*/ 60871 h 122305"/>
                <a:gd name="connsiteX29" fmla="*/ 76770 w 86619"/>
                <a:gd name="connsiteY29" fmla="*/ 67299 h 122305"/>
                <a:gd name="connsiteX30" fmla="*/ 86805 w 86619"/>
                <a:gd name="connsiteY30" fmla="*/ 56180 h 122305"/>
                <a:gd name="connsiteX31" fmla="*/ 73249 w 86619"/>
                <a:gd name="connsiteY31" fmla="*/ 44019 h 122305"/>
                <a:gd name="connsiteX32" fmla="*/ 45080 w 86619"/>
                <a:gd name="connsiteY32" fmla="*/ 59307 h 122305"/>
                <a:gd name="connsiteX33" fmla="*/ 24658 w 86619"/>
                <a:gd name="connsiteY33" fmla="*/ 74595 h 122305"/>
                <a:gd name="connsiteX34" fmla="*/ 42087 w 86619"/>
                <a:gd name="connsiteY34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19" h="122305">
                  <a:moveTo>
                    <a:pt x="42087" y="5277"/>
                  </a:moveTo>
                  <a:cubicBezTo>
                    <a:pt x="42263" y="4930"/>
                    <a:pt x="42792" y="2672"/>
                    <a:pt x="42792" y="2498"/>
                  </a:cubicBezTo>
                  <a:cubicBezTo>
                    <a:pt x="42792" y="1629"/>
                    <a:pt x="42087" y="66"/>
                    <a:pt x="39975" y="66"/>
                  </a:cubicBezTo>
                  <a:cubicBezTo>
                    <a:pt x="36454" y="66"/>
                    <a:pt x="21841" y="1455"/>
                    <a:pt x="17440" y="1803"/>
                  </a:cubicBezTo>
                  <a:cubicBezTo>
                    <a:pt x="16031" y="1977"/>
                    <a:pt x="13566" y="2150"/>
                    <a:pt x="13566" y="5799"/>
                  </a:cubicBezTo>
                  <a:cubicBezTo>
                    <a:pt x="13566" y="8231"/>
                    <a:pt x="16031" y="8231"/>
                    <a:pt x="18144" y="8231"/>
                  </a:cubicBezTo>
                  <a:cubicBezTo>
                    <a:pt x="26594" y="8231"/>
                    <a:pt x="26594" y="9447"/>
                    <a:pt x="26594" y="10837"/>
                  </a:cubicBezTo>
                  <a:cubicBezTo>
                    <a:pt x="26594" y="12053"/>
                    <a:pt x="26242" y="13095"/>
                    <a:pt x="25890" y="14659"/>
                  </a:cubicBezTo>
                  <a:lnTo>
                    <a:pt x="1066" y="112990"/>
                  </a:lnTo>
                  <a:cubicBezTo>
                    <a:pt x="186" y="116117"/>
                    <a:pt x="186" y="116464"/>
                    <a:pt x="186" y="116812"/>
                  </a:cubicBezTo>
                  <a:cubicBezTo>
                    <a:pt x="186" y="119418"/>
                    <a:pt x="2299" y="122371"/>
                    <a:pt x="6172" y="122371"/>
                  </a:cubicBezTo>
                  <a:cubicBezTo>
                    <a:pt x="10925" y="122371"/>
                    <a:pt x="13214" y="118896"/>
                    <a:pt x="14271" y="115074"/>
                  </a:cubicBezTo>
                  <a:cubicBezTo>
                    <a:pt x="14623" y="114379"/>
                    <a:pt x="22193" y="83803"/>
                    <a:pt x="22897" y="81371"/>
                  </a:cubicBezTo>
                  <a:cubicBezTo>
                    <a:pt x="35397" y="82587"/>
                    <a:pt x="45432" y="86583"/>
                    <a:pt x="45432" y="95617"/>
                  </a:cubicBezTo>
                  <a:cubicBezTo>
                    <a:pt x="45432" y="96485"/>
                    <a:pt x="45432" y="97354"/>
                    <a:pt x="45080" y="99091"/>
                  </a:cubicBezTo>
                  <a:cubicBezTo>
                    <a:pt x="44376" y="101697"/>
                    <a:pt x="44376" y="102566"/>
                    <a:pt x="44376" y="104477"/>
                  </a:cubicBezTo>
                  <a:cubicBezTo>
                    <a:pt x="44376" y="116812"/>
                    <a:pt x="54587" y="122371"/>
                    <a:pt x="63038" y="122371"/>
                  </a:cubicBezTo>
                  <a:cubicBezTo>
                    <a:pt x="80115" y="122371"/>
                    <a:pt x="85397" y="95964"/>
                    <a:pt x="85397" y="95790"/>
                  </a:cubicBezTo>
                  <a:cubicBezTo>
                    <a:pt x="85397" y="93532"/>
                    <a:pt x="83108" y="93532"/>
                    <a:pt x="82580" y="93532"/>
                  </a:cubicBezTo>
                  <a:cubicBezTo>
                    <a:pt x="80115" y="93532"/>
                    <a:pt x="79939" y="94401"/>
                    <a:pt x="79059" y="97701"/>
                  </a:cubicBezTo>
                  <a:cubicBezTo>
                    <a:pt x="76946" y="105172"/>
                    <a:pt x="72193" y="117507"/>
                    <a:pt x="63566" y="117507"/>
                  </a:cubicBezTo>
                  <a:cubicBezTo>
                    <a:pt x="58813" y="117507"/>
                    <a:pt x="57404" y="113163"/>
                    <a:pt x="57404" y="108473"/>
                  </a:cubicBezTo>
                  <a:cubicBezTo>
                    <a:pt x="57404" y="105519"/>
                    <a:pt x="57404" y="105172"/>
                    <a:pt x="58460" y="100655"/>
                  </a:cubicBezTo>
                  <a:cubicBezTo>
                    <a:pt x="58637" y="100134"/>
                    <a:pt x="59341" y="97180"/>
                    <a:pt x="59341" y="95269"/>
                  </a:cubicBezTo>
                  <a:cubicBezTo>
                    <a:pt x="59341" y="79807"/>
                    <a:pt x="38214" y="77375"/>
                    <a:pt x="30820" y="76854"/>
                  </a:cubicBezTo>
                  <a:cubicBezTo>
                    <a:pt x="35925" y="73727"/>
                    <a:pt x="42439" y="67994"/>
                    <a:pt x="45432" y="65388"/>
                  </a:cubicBezTo>
                  <a:cubicBezTo>
                    <a:pt x="54411" y="57049"/>
                    <a:pt x="63214" y="48884"/>
                    <a:pt x="73073" y="48884"/>
                  </a:cubicBezTo>
                  <a:cubicBezTo>
                    <a:pt x="75186" y="48884"/>
                    <a:pt x="77475" y="49405"/>
                    <a:pt x="78883" y="51142"/>
                  </a:cubicBezTo>
                  <a:cubicBezTo>
                    <a:pt x="71313" y="52358"/>
                    <a:pt x="69728" y="58265"/>
                    <a:pt x="69728" y="60871"/>
                  </a:cubicBezTo>
                  <a:cubicBezTo>
                    <a:pt x="69728" y="64693"/>
                    <a:pt x="72721" y="67299"/>
                    <a:pt x="76770" y="67299"/>
                  </a:cubicBezTo>
                  <a:cubicBezTo>
                    <a:pt x="81524" y="67299"/>
                    <a:pt x="86805" y="63477"/>
                    <a:pt x="86805" y="56180"/>
                  </a:cubicBezTo>
                  <a:cubicBezTo>
                    <a:pt x="86805" y="50447"/>
                    <a:pt x="82580" y="44019"/>
                    <a:pt x="73249" y="44019"/>
                  </a:cubicBezTo>
                  <a:cubicBezTo>
                    <a:pt x="63214" y="44019"/>
                    <a:pt x="54059" y="51142"/>
                    <a:pt x="45080" y="59307"/>
                  </a:cubicBezTo>
                  <a:cubicBezTo>
                    <a:pt x="37686" y="66256"/>
                    <a:pt x="31876" y="71642"/>
                    <a:pt x="24658" y="74595"/>
                  </a:cubicBezTo>
                  <a:lnTo>
                    <a:pt x="42087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B3918F03-F44E-157A-CFBD-35F4837ADCB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157416" y="7521734"/>
              <a:ext cx="39436" cy="122305"/>
            </a:xfrm>
            <a:custGeom>
              <a:avLst/>
              <a:gdLst>
                <a:gd name="connsiteX0" fmla="*/ 38923 w 39436"/>
                <a:gd name="connsiteY0" fmla="*/ 5277 h 122305"/>
                <a:gd name="connsiteX1" fmla="*/ 39627 w 39436"/>
                <a:gd name="connsiteY1" fmla="*/ 2498 h 122305"/>
                <a:gd name="connsiteX2" fmla="*/ 36810 w 39436"/>
                <a:gd name="connsiteY2" fmla="*/ 66 h 122305"/>
                <a:gd name="connsiteX3" fmla="*/ 14275 w 39436"/>
                <a:gd name="connsiteY3" fmla="*/ 1803 h 122305"/>
                <a:gd name="connsiteX4" fmla="*/ 10578 w 39436"/>
                <a:gd name="connsiteY4" fmla="*/ 5799 h 122305"/>
                <a:gd name="connsiteX5" fmla="*/ 14979 w 39436"/>
                <a:gd name="connsiteY5" fmla="*/ 8231 h 122305"/>
                <a:gd name="connsiteX6" fmla="*/ 23430 w 39436"/>
                <a:gd name="connsiteY6" fmla="*/ 10837 h 122305"/>
                <a:gd name="connsiteX7" fmla="*/ 22726 w 39436"/>
                <a:gd name="connsiteY7" fmla="*/ 14659 h 122305"/>
                <a:gd name="connsiteX8" fmla="*/ 895 w 39436"/>
                <a:gd name="connsiteY8" fmla="*/ 100481 h 122305"/>
                <a:gd name="connsiteX9" fmla="*/ 190 w 39436"/>
                <a:gd name="connsiteY9" fmla="*/ 105867 h 122305"/>
                <a:gd name="connsiteX10" fmla="*/ 18676 w 39436"/>
                <a:gd name="connsiteY10" fmla="*/ 122371 h 122305"/>
                <a:gd name="connsiteX11" fmla="*/ 32761 w 39436"/>
                <a:gd name="connsiteY11" fmla="*/ 113163 h 122305"/>
                <a:gd name="connsiteX12" fmla="*/ 38923 w 39436"/>
                <a:gd name="connsiteY12" fmla="*/ 95790 h 122305"/>
                <a:gd name="connsiteX13" fmla="*/ 36106 w 39436"/>
                <a:gd name="connsiteY13" fmla="*/ 93532 h 122305"/>
                <a:gd name="connsiteX14" fmla="*/ 32585 w 39436"/>
                <a:gd name="connsiteY14" fmla="*/ 97701 h 122305"/>
                <a:gd name="connsiteX15" fmla="*/ 19381 w 39436"/>
                <a:gd name="connsiteY15" fmla="*/ 117507 h 122305"/>
                <a:gd name="connsiteX16" fmla="*/ 13395 w 39436"/>
                <a:gd name="connsiteY16" fmla="*/ 108994 h 122305"/>
                <a:gd name="connsiteX17" fmla="*/ 14451 w 39436"/>
                <a:gd name="connsiteY17" fmla="*/ 101871 h 122305"/>
                <a:gd name="connsiteX18" fmla="*/ 38923 w 39436"/>
                <a:gd name="connsiteY18" fmla="*/ 5277 h 1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436" h="122305">
                  <a:moveTo>
                    <a:pt x="38923" y="5277"/>
                  </a:moveTo>
                  <a:cubicBezTo>
                    <a:pt x="39099" y="4930"/>
                    <a:pt x="39627" y="2672"/>
                    <a:pt x="39627" y="2498"/>
                  </a:cubicBezTo>
                  <a:cubicBezTo>
                    <a:pt x="39627" y="1629"/>
                    <a:pt x="38923" y="66"/>
                    <a:pt x="36810" y="66"/>
                  </a:cubicBezTo>
                  <a:cubicBezTo>
                    <a:pt x="33289" y="66"/>
                    <a:pt x="18676" y="1455"/>
                    <a:pt x="14275" y="1803"/>
                  </a:cubicBezTo>
                  <a:cubicBezTo>
                    <a:pt x="13043" y="1977"/>
                    <a:pt x="10578" y="2150"/>
                    <a:pt x="10578" y="5799"/>
                  </a:cubicBezTo>
                  <a:cubicBezTo>
                    <a:pt x="10578" y="8231"/>
                    <a:pt x="13043" y="8231"/>
                    <a:pt x="14979" y="8231"/>
                  </a:cubicBezTo>
                  <a:cubicBezTo>
                    <a:pt x="23430" y="8231"/>
                    <a:pt x="23430" y="9447"/>
                    <a:pt x="23430" y="10837"/>
                  </a:cubicBezTo>
                  <a:cubicBezTo>
                    <a:pt x="23430" y="12053"/>
                    <a:pt x="23078" y="13095"/>
                    <a:pt x="22726" y="14659"/>
                  </a:cubicBezTo>
                  <a:lnTo>
                    <a:pt x="895" y="100481"/>
                  </a:lnTo>
                  <a:cubicBezTo>
                    <a:pt x="367" y="102218"/>
                    <a:pt x="190" y="104129"/>
                    <a:pt x="190" y="105867"/>
                  </a:cubicBezTo>
                  <a:cubicBezTo>
                    <a:pt x="190" y="116985"/>
                    <a:pt x="10226" y="122371"/>
                    <a:pt x="18676" y="122371"/>
                  </a:cubicBezTo>
                  <a:cubicBezTo>
                    <a:pt x="22902" y="122371"/>
                    <a:pt x="28183" y="120981"/>
                    <a:pt x="32761" y="113163"/>
                  </a:cubicBezTo>
                  <a:cubicBezTo>
                    <a:pt x="36458" y="106735"/>
                    <a:pt x="38923" y="96485"/>
                    <a:pt x="38923" y="95790"/>
                  </a:cubicBezTo>
                  <a:cubicBezTo>
                    <a:pt x="38923" y="93532"/>
                    <a:pt x="36634" y="93532"/>
                    <a:pt x="36106" y="93532"/>
                  </a:cubicBezTo>
                  <a:cubicBezTo>
                    <a:pt x="33641" y="93532"/>
                    <a:pt x="33289" y="94574"/>
                    <a:pt x="32585" y="97701"/>
                  </a:cubicBezTo>
                  <a:cubicBezTo>
                    <a:pt x="30296" y="106388"/>
                    <a:pt x="26951" y="117507"/>
                    <a:pt x="19381" y="117507"/>
                  </a:cubicBezTo>
                  <a:cubicBezTo>
                    <a:pt x="14627" y="117507"/>
                    <a:pt x="13395" y="113163"/>
                    <a:pt x="13395" y="108994"/>
                  </a:cubicBezTo>
                  <a:cubicBezTo>
                    <a:pt x="13395" y="107083"/>
                    <a:pt x="13923" y="103782"/>
                    <a:pt x="14451" y="101871"/>
                  </a:cubicBezTo>
                  <a:lnTo>
                    <a:pt x="38923" y="5277"/>
                  </a:lnTo>
                  <a:close/>
                </a:path>
              </a:pathLst>
            </a:custGeom>
            <a:solidFill>
              <a:srgbClr val="000000"/>
            </a:solidFill>
            <a:ln w="2551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1177" name="Group 1176" descr="\documentclass{article}&#10;\usepackage{amsmath}&#10;\usepackage{amsfonts}&#10;\pagestyle{empty}&#10;\begin{document}&#10;&#10;$\mathbb{R}(M)\mathbf{M}$&#10;&#10;&#10;\end{document}" title="IguanaTex Vector Display">
            <a:extLst>
              <a:ext uri="{FF2B5EF4-FFF2-40B4-BE49-F238E27FC236}">
                <a16:creationId xmlns:a16="http://schemas.microsoft.com/office/drawing/2014/main" id="{C721F3B5-0755-1DE7-3481-697177C7D239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9661902" y="1001127"/>
            <a:ext cx="908389" cy="246724"/>
            <a:chOff x="4479348" y="3909321"/>
            <a:chExt cx="908389" cy="246724"/>
          </a:xfrm>
        </p:grpSpPr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2F6AE904-3F73-6F67-7950-B750CF51F22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479348" y="3925358"/>
              <a:ext cx="172671" cy="169006"/>
            </a:xfrm>
            <a:custGeom>
              <a:avLst/>
              <a:gdLst>
                <a:gd name="connsiteX0" fmla="*/ 63415 w 172671"/>
                <a:gd name="connsiteY0" fmla="*/ 91598 h 169006"/>
                <a:gd name="connsiteX1" fmla="*/ 72463 w 172671"/>
                <a:gd name="connsiteY1" fmla="*/ 91598 h 169006"/>
                <a:gd name="connsiteX2" fmla="*/ 110164 w 172671"/>
                <a:gd name="connsiteY2" fmla="*/ 148838 h 169006"/>
                <a:gd name="connsiteX3" fmla="*/ 121475 w 172671"/>
                <a:gd name="connsiteY3" fmla="*/ 166109 h 169006"/>
                <a:gd name="connsiteX4" fmla="*/ 129769 w 172671"/>
                <a:gd name="connsiteY4" fmla="*/ 169069 h 169006"/>
                <a:gd name="connsiteX5" fmla="*/ 164454 w 172671"/>
                <a:gd name="connsiteY5" fmla="*/ 169069 h 169006"/>
                <a:gd name="connsiteX6" fmla="*/ 172748 w 172671"/>
                <a:gd name="connsiteY6" fmla="*/ 164628 h 169006"/>
                <a:gd name="connsiteX7" fmla="*/ 168978 w 172671"/>
                <a:gd name="connsiteY7" fmla="*/ 160434 h 169006"/>
                <a:gd name="connsiteX8" fmla="*/ 141331 w 172671"/>
                <a:gd name="connsiteY8" fmla="*/ 134281 h 169006"/>
                <a:gd name="connsiteX9" fmla="*/ 110164 w 172671"/>
                <a:gd name="connsiteY9" fmla="*/ 88884 h 169006"/>
                <a:gd name="connsiteX10" fmla="*/ 154149 w 172671"/>
                <a:gd name="connsiteY10" fmla="*/ 46200 h 169006"/>
                <a:gd name="connsiteX11" fmla="*/ 87543 w 172671"/>
                <a:gd name="connsiteY11" fmla="*/ 63 h 169006"/>
                <a:gd name="connsiteX12" fmla="*/ 8622 w 172671"/>
                <a:gd name="connsiteY12" fmla="*/ 63 h 169006"/>
                <a:gd name="connsiteX13" fmla="*/ 77 w 172671"/>
                <a:gd name="connsiteY13" fmla="*/ 4504 h 169006"/>
                <a:gd name="connsiteX14" fmla="*/ 6863 w 172671"/>
                <a:gd name="connsiteY14" fmla="*/ 8698 h 169006"/>
                <a:gd name="connsiteX15" fmla="*/ 22446 w 172671"/>
                <a:gd name="connsiteY15" fmla="*/ 22761 h 169006"/>
                <a:gd name="connsiteX16" fmla="*/ 22446 w 172671"/>
                <a:gd name="connsiteY16" fmla="*/ 146371 h 169006"/>
                <a:gd name="connsiteX17" fmla="*/ 6863 w 172671"/>
                <a:gd name="connsiteY17" fmla="*/ 160434 h 169006"/>
                <a:gd name="connsiteX18" fmla="*/ 77 w 172671"/>
                <a:gd name="connsiteY18" fmla="*/ 164628 h 169006"/>
                <a:gd name="connsiteX19" fmla="*/ 8622 w 172671"/>
                <a:gd name="connsiteY19" fmla="*/ 169069 h 169006"/>
                <a:gd name="connsiteX20" fmla="*/ 77490 w 172671"/>
                <a:gd name="connsiteY20" fmla="*/ 169069 h 169006"/>
                <a:gd name="connsiteX21" fmla="*/ 85784 w 172671"/>
                <a:gd name="connsiteY21" fmla="*/ 164628 h 169006"/>
                <a:gd name="connsiteX22" fmla="*/ 78747 w 172671"/>
                <a:gd name="connsiteY22" fmla="*/ 160434 h 169006"/>
                <a:gd name="connsiteX23" fmla="*/ 63415 w 172671"/>
                <a:gd name="connsiteY23" fmla="*/ 146371 h 169006"/>
                <a:gd name="connsiteX24" fmla="*/ 63415 w 172671"/>
                <a:gd name="connsiteY24" fmla="*/ 91598 h 169006"/>
                <a:gd name="connsiteX25" fmla="*/ 111924 w 172671"/>
                <a:gd name="connsiteY25" fmla="*/ 79508 h 169006"/>
                <a:gd name="connsiteX26" fmla="*/ 119715 w 172671"/>
                <a:gd name="connsiteY26" fmla="*/ 46447 h 169006"/>
                <a:gd name="connsiteX27" fmla="*/ 110164 w 172671"/>
                <a:gd name="connsiteY27" fmla="*/ 11412 h 169006"/>
                <a:gd name="connsiteX28" fmla="*/ 145352 w 172671"/>
                <a:gd name="connsiteY28" fmla="*/ 46200 h 169006"/>
                <a:gd name="connsiteX29" fmla="*/ 111924 w 172671"/>
                <a:gd name="connsiteY29" fmla="*/ 79508 h 169006"/>
                <a:gd name="connsiteX30" fmla="*/ 63415 w 172671"/>
                <a:gd name="connsiteY30" fmla="*/ 22021 h 169006"/>
                <a:gd name="connsiteX31" fmla="*/ 78998 w 172671"/>
                <a:gd name="connsiteY31" fmla="*/ 8698 h 169006"/>
                <a:gd name="connsiteX32" fmla="*/ 110918 w 172671"/>
                <a:gd name="connsiteY32" fmla="*/ 46447 h 169006"/>
                <a:gd name="connsiteX33" fmla="*/ 63415 w 172671"/>
                <a:gd name="connsiteY33" fmla="*/ 82962 h 169006"/>
                <a:gd name="connsiteX34" fmla="*/ 63415 w 172671"/>
                <a:gd name="connsiteY34" fmla="*/ 22021 h 169006"/>
                <a:gd name="connsiteX35" fmla="*/ 29232 w 172671"/>
                <a:gd name="connsiteY35" fmla="*/ 160434 h 169006"/>
                <a:gd name="connsiteX36" fmla="*/ 31243 w 172671"/>
                <a:gd name="connsiteY36" fmla="*/ 146864 h 169006"/>
                <a:gd name="connsiteX37" fmla="*/ 31243 w 172671"/>
                <a:gd name="connsiteY37" fmla="*/ 22268 h 169006"/>
                <a:gd name="connsiteX38" fmla="*/ 29232 w 172671"/>
                <a:gd name="connsiteY38" fmla="*/ 8698 h 169006"/>
                <a:gd name="connsiteX39" fmla="*/ 57885 w 172671"/>
                <a:gd name="connsiteY39" fmla="*/ 8698 h 169006"/>
                <a:gd name="connsiteX40" fmla="*/ 54618 w 172671"/>
                <a:gd name="connsiteY40" fmla="*/ 21281 h 169006"/>
                <a:gd name="connsiteX41" fmla="*/ 54618 w 172671"/>
                <a:gd name="connsiteY41" fmla="*/ 146864 h 169006"/>
                <a:gd name="connsiteX42" fmla="*/ 56628 w 172671"/>
                <a:gd name="connsiteY42" fmla="*/ 160434 h 169006"/>
                <a:gd name="connsiteX43" fmla="*/ 29232 w 172671"/>
                <a:gd name="connsiteY43" fmla="*/ 160434 h 169006"/>
                <a:gd name="connsiteX44" fmla="*/ 82768 w 172671"/>
                <a:gd name="connsiteY44" fmla="*/ 91598 h 169006"/>
                <a:gd name="connsiteX45" fmla="*/ 87543 w 172671"/>
                <a:gd name="connsiteY45" fmla="*/ 91104 h 169006"/>
                <a:gd name="connsiteX46" fmla="*/ 100613 w 172671"/>
                <a:gd name="connsiteY46" fmla="*/ 90117 h 169006"/>
                <a:gd name="connsiteX47" fmla="*/ 152390 w 172671"/>
                <a:gd name="connsiteY47" fmla="*/ 160434 h 169006"/>
                <a:gd name="connsiteX48" fmla="*/ 128009 w 172671"/>
                <a:gd name="connsiteY48" fmla="*/ 160434 h 169006"/>
                <a:gd name="connsiteX49" fmla="*/ 82768 w 172671"/>
                <a:gd name="connsiteY49" fmla="*/ 91598 h 16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2671" h="169006">
                  <a:moveTo>
                    <a:pt x="63415" y="91598"/>
                  </a:moveTo>
                  <a:lnTo>
                    <a:pt x="72463" y="91598"/>
                  </a:lnTo>
                  <a:lnTo>
                    <a:pt x="110164" y="148838"/>
                  </a:lnTo>
                  <a:cubicBezTo>
                    <a:pt x="112678" y="152785"/>
                    <a:pt x="118710" y="162408"/>
                    <a:pt x="121475" y="166109"/>
                  </a:cubicBezTo>
                  <a:cubicBezTo>
                    <a:pt x="123234" y="169069"/>
                    <a:pt x="123988" y="169069"/>
                    <a:pt x="129769" y="169069"/>
                  </a:cubicBezTo>
                  <a:lnTo>
                    <a:pt x="164454" y="169069"/>
                  </a:lnTo>
                  <a:cubicBezTo>
                    <a:pt x="168978" y="169069"/>
                    <a:pt x="172748" y="169069"/>
                    <a:pt x="172748" y="164628"/>
                  </a:cubicBezTo>
                  <a:cubicBezTo>
                    <a:pt x="172748" y="162654"/>
                    <a:pt x="171240" y="160927"/>
                    <a:pt x="168978" y="160434"/>
                  </a:cubicBezTo>
                  <a:cubicBezTo>
                    <a:pt x="159678" y="158460"/>
                    <a:pt x="147363" y="142176"/>
                    <a:pt x="141331" y="134281"/>
                  </a:cubicBezTo>
                  <a:cubicBezTo>
                    <a:pt x="139571" y="131814"/>
                    <a:pt x="127004" y="115530"/>
                    <a:pt x="110164" y="88884"/>
                  </a:cubicBezTo>
                  <a:cubicBezTo>
                    <a:pt x="132534" y="84936"/>
                    <a:pt x="154149" y="75561"/>
                    <a:pt x="154149" y="46200"/>
                  </a:cubicBezTo>
                  <a:cubicBezTo>
                    <a:pt x="154149" y="11906"/>
                    <a:pt x="117202" y="63"/>
                    <a:pt x="87543" y="63"/>
                  </a:cubicBezTo>
                  <a:lnTo>
                    <a:pt x="8622" y="63"/>
                  </a:lnTo>
                  <a:cubicBezTo>
                    <a:pt x="4098" y="63"/>
                    <a:pt x="77" y="63"/>
                    <a:pt x="77" y="4504"/>
                  </a:cubicBezTo>
                  <a:cubicBezTo>
                    <a:pt x="77" y="8698"/>
                    <a:pt x="4852" y="8698"/>
                    <a:pt x="6863" y="8698"/>
                  </a:cubicBezTo>
                  <a:cubicBezTo>
                    <a:pt x="21189" y="8698"/>
                    <a:pt x="22446" y="10425"/>
                    <a:pt x="22446" y="22761"/>
                  </a:cubicBezTo>
                  <a:lnTo>
                    <a:pt x="22446" y="146371"/>
                  </a:lnTo>
                  <a:cubicBezTo>
                    <a:pt x="22446" y="158707"/>
                    <a:pt x="21189" y="160434"/>
                    <a:pt x="6863" y="160434"/>
                  </a:cubicBezTo>
                  <a:cubicBezTo>
                    <a:pt x="4852" y="160434"/>
                    <a:pt x="77" y="160434"/>
                    <a:pt x="77" y="164628"/>
                  </a:cubicBezTo>
                  <a:cubicBezTo>
                    <a:pt x="77" y="169069"/>
                    <a:pt x="4098" y="169069"/>
                    <a:pt x="8622" y="169069"/>
                  </a:cubicBezTo>
                  <a:lnTo>
                    <a:pt x="77490" y="169069"/>
                  </a:lnTo>
                  <a:cubicBezTo>
                    <a:pt x="82014" y="169069"/>
                    <a:pt x="85784" y="169069"/>
                    <a:pt x="85784" y="164628"/>
                  </a:cubicBezTo>
                  <a:cubicBezTo>
                    <a:pt x="85784" y="160434"/>
                    <a:pt x="81511" y="160434"/>
                    <a:pt x="78747" y="160434"/>
                  </a:cubicBezTo>
                  <a:cubicBezTo>
                    <a:pt x="64420" y="160434"/>
                    <a:pt x="63415" y="158460"/>
                    <a:pt x="63415" y="146371"/>
                  </a:cubicBezTo>
                  <a:lnTo>
                    <a:pt x="63415" y="91598"/>
                  </a:lnTo>
                  <a:close/>
                  <a:moveTo>
                    <a:pt x="111924" y="79508"/>
                  </a:moveTo>
                  <a:cubicBezTo>
                    <a:pt x="118961" y="70379"/>
                    <a:pt x="119715" y="57303"/>
                    <a:pt x="119715" y="46447"/>
                  </a:cubicBezTo>
                  <a:cubicBezTo>
                    <a:pt x="119715" y="34604"/>
                    <a:pt x="118207" y="21528"/>
                    <a:pt x="110164" y="11412"/>
                  </a:cubicBezTo>
                  <a:cubicBezTo>
                    <a:pt x="120469" y="13633"/>
                    <a:pt x="145352" y="21281"/>
                    <a:pt x="145352" y="46200"/>
                  </a:cubicBezTo>
                  <a:cubicBezTo>
                    <a:pt x="145352" y="62237"/>
                    <a:pt x="137812" y="74820"/>
                    <a:pt x="111924" y="79508"/>
                  </a:cubicBezTo>
                  <a:close/>
                  <a:moveTo>
                    <a:pt x="63415" y="22021"/>
                  </a:moveTo>
                  <a:cubicBezTo>
                    <a:pt x="63415" y="16840"/>
                    <a:pt x="63415" y="8698"/>
                    <a:pt x="78998" y="8698"/>
                  </a:cubicBezTo>
                  <a:cubicBezTo>
                    <a:pt x="100362" y="8698"/>
                    <a:pt x="110918" y="17333"/>
                    <a:pt x="110918" y="46447"/>
                  </a:cubicBezTo>
                  <a:cubicBezTo>
                    <a:pt x="110918" y="78275"/>
                    <a:pt x="103127" y="82962"/>
                    <a:pt x="63415" y="82962"/>
                  </a:cubicBezTo>
                  <a:lnTo>
                    <a:pt x="63415" y="22021"/>
                  </a:lnTo>
                  <a:close/>
                  <a:moveTo>
                    <a:pt x="29232" y="160434"/>
                  </a:moveTo>
                  <a:cubicBezTo>
                    <a:pt x="31243" y="155993"/>
                    <a:pt x="31243" y="149085"/>
                    <a:pt x="31243" y="146864"/>
                  </a:cubicBezTo>
                  <a:lnTo>
                    <a:pt x="31243" y="22268"/>
                  </a:lnTo>
                  <a:cubicBezTo>
                    <a:pt x="31243" y="19801"/>
                    <a:pt x="31243" y="13139"/>
                    <a:pt x="29232" y="8698"/>
                  </a:cubicBezTo>
                  <a:lnTo>
                    <a:pt x="57885" y="8698"/>
                  </a:lnTo>
                  <a:cubicBezTo>
                    <a:pt x="54618" y="12646"/>
                    <a:pt x="54618" y="17580"/>
                    <a:pt x="54618" y="21281"/>
                  </a:cubicBezTo>
                  <a:lnTo>
                    <a:pt x="54618" y="146864"/>
                  </a:lnTo>
                  <a:cubicBezTo>
                    <a:pt x="54618" y="149331"/>
                    <a:pt x="54618" y="155993"/>
                    <a:pt x="56628" y="160434"/>
                  </a:cubicBezTo>
                  <a:lnTo>
                    <a:pt x="29232" y="160434"/>
                  </a:lnTo>
                  <a:close/>
                  <a:moveTo>
                    <a:pt x="82768" y="91598"/>
                  </a:moveTo>
                  <a:cubicBezTo>
                    <a:pt x="84527" y="91351"/>
                    <a:pt x="85533" y="91104"/>
                    <a:pt x="87543" y="91104"/>
                  </a:cubicBezTo>
                  <a:cubicBezTo>
                    <a:pt x="91314" y="91104"/>
                    <a:pt x="96843" y="90611"/>
                    <a:pt x="100613" y="90117"/>
                  </a:cubicBezTo>
                  <a:cubicBezTo>
                    <a:pt x="104383" y="96039"/>
                    <a:pt x="131528" y="139956"/>
                    <a:pt x="152390" y="160434"/>
                  </a:cubicBezTo>
                  <a:lnTo>
                    <a:pt x="128009" y="160434"/>
                  </a:lnTo>
                  <a:lnTo>
                    <a:pt x="82768" y="91598"/>
                  </a:lnTo>
                  <a:close/>
                </a:path>
              </a:pathLst>
            </a:custGeom>
            <a:solidFill>
              <a:srgbClr val="000000"/>
            </a:solidFill>
            <a:ln w="25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AD24AD0D-372A-5631-D74A-F6BE093D51D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681734" y="3909321"/>
              <a:ext cx="58311" cy="246724"/>
            </a:xfrm>
            <a:custGeom>
              <a:avLst/>
              <a:gdLst>
                <a:gd name="connsiteX0" fmla="*/ 58395 w 58311"/>
                <a:gd name="connsiteY0" fmla="*/ 244320 h 246724"/>
                <a:gd name="connsiteX1" fmla="*/ 54122 w 58311"/>
                <a:gd name="connsiteY1" fmla="*/ 238892 h 246724"/>
                <a:gd name="connsiteX2" fmla="*/ 14662 w 58311"/>
                <a:gd name="connsiteY2" fmla="*/ 123425 h 246724"/>
                <a:gd name="connsiteX3" fmla="*/ 55128 w 58311"/>
                <a:gd name="connsiteY3" fmla="*/ 6724 h 246724"/>
                <a:gd name="connsiteX4" fmla="*/ 58395 w 58311"/>
                <a:gd name="connsiteY4" fmla="*/ 2530 h 246724"/>
                <a:gd name="connsiteX5" fmla="*/ 55882 w 58311"/>
                <a:gd name="connsiteY5" fmla="*/ 63 h 246724"/>
                <a:gd name="connsiteX6" fmla="*/ 15918 w 58311"/>
                <a:gd name="connsiteY6" fmla="*/ 48174 h 246724"/>
                <a:gd name="connsiteX7" fmla="*/ 84 w 58311"/>
                <a:gd name="connsiteY7" fmla="*/ 123425 h 246724"/>
                <a:gd name="connsiteX8" fmla="*/ 16672 w 58311"/>
                <a:gd name="connsiteY8" fmla="*/ 200403 h 246724"/>
                <a:gd name="connsiteX9" fmla="*/ 55882 w 58311"/>
                <a:gd name="connsiteY9" fmla="*/ 246788 h 246724"/>
                <a:gd name="connsiteX10" fmla="*/ 58395 w 58311"/>
                <a:gd name="connsiteY10" fmla="*/ 244320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11" h="246724">
                  <a:moveTo>
                    <a:pt x="58395" y="244320"/>
                  </a:moveTo>
                  <a:cubicBezTo>
                    <a:pt x="58395" y="243580"/>
                    <a:pt x="58395" y="243087"/>
                    <a:pt x="54122" y="238892"/>
                  </a:cubicBezTo>
                  <a:cubicBezTo>
                    <a:pt x="22705" y="207805"/>
                    <a:pt x="14662" y="161174"/>
                    <a:pt x="14662" y="123425"/>
                  </a:cubicBezTo>
                  <a:cubicBezTo>
                    <a:pt x="14662" y="80495"/>
                    <a:pt x="24213" y="37565"/>
                    <a:pt x="55128" y="6724"/>
                  </a:cubicBezTo>
                  <a:cubicBezTo>
                    <a:pt x="58395" y="3764"/>
                    <a:pt x="58395" y="3270"/>
                    <a:pt x="58395" y="2530"/>
                  </a:cubicBezTo>
                  <a:cubicBezTo>
                    <a:pt x="58395" y="803"/>
                    <a:pt x="57390" y="63"/>
                    <a:pt x="55882" y="63"/>
                  </a:cubicBezTo>
                  <a:cubicBezTo>
                    <a:pt x="53368" y="63"/>
                    <a:pt x="30748" y="16840"/>
                    <a:pt x="15918" y="48174"/>
                  </a:cubicBezTo>
                  <a:cubicBezTo>
                    <a:pt x="3100" y="75314"/>
                    <a:pt x="84" y="102700"/>
                    <a:pt x="84" y="123425"/>
                  </a:cubicBezTo>
                  <a:cubicBezTo>
                    <a:pt x="84" y="142670"/>
                    <a:pt x="2849" y="172523"/>
                    <a:pt x="16672" y="200403"/>
                  </a:cubicBezTo>
                  <a:cubicBezTo>
                    <a:pt x="31753" y="230750"/>
                    <a:pt x="53368" y="246788"/>
                    <a:pt x="55882" y="246788"/>
                  </a:cubicBezTo>
                  <a:cubicBezTo>
                    <a:pt x="57390" y="246788"/>
                    <a:pt x="58395" y="246047"/>
                    <a:pt x="58395" y="244320"/>
                  </a:cubicBezTo>
                  <a:close/>
                </a:path>
              </a:pathLst>
            </a:custGeom>
            <a:solidFill>
              <a:srgbClr val="000000"/>
            </a:solidFill>
            <a:ln w="25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3423FB7C-45BB-7AEA-2CF6-0C36992BC5B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765151" y="3925852"/>
              <a:ext cx="251843" cy="168513"/>
            </a:xfrm>
            <a:custGeom>
              <a:avLst/>
              <a:gdLst>
                <a:gd name="connsiteX0" fmla="*/ 222273 w 251843"/>
                <a:gd name="connsiteY0" fmla="*/ 19061 h 168513"/>
                <a:gd name="connsiteX1" fmla="*/ 243889 w 251843"/>
                <a:gd name="connsiteY1" fmla="*/ 7711 h 168513"/>
                <a:gd name="connsiteX2" fmla="*/ 251932 w 251843"/>
                <a:gd name="connsiteY2" fmla="*/ 2777 h 168513"/>
                <a:gd name="connsiteX3" fmla="*/ 245146 w 251843"/>
                <a:gd name="connsiteY3" fmla="*/ 63 h 168513"/>
                <a:gd name="connsiteX4" fmla="*/ 211968 w 251843"/>
                <a:gd name="connsiteY4" fmla="*/ 63 h 168513"/>
                <a:gd name="connsiteX5" fmla="*/ 202166 w 251843"/>
                <a:gd name="connsiteY5" fmla="*/ 4751 h 168513"/>
                <a:gd name="connsiteX6" fmla="*/ 110427 w 251843"/>
                <a:gd name="connsiteY6" fmla="*/ 145384 h 168513"/>
                <a:gd name="connsiteX7" fmla="*/ 90822 w 251843"/>
                <a:gd name="connsiteY7" fmla="*/ 5737 h 168513"/>
                <a:gd name="connsiteX8" fmla="*/ 83030 w 251843"/>
                <a:gd name="connsiteY8" fmla="*/ 63 h 168513"/>
                <a:gd name="connsiteX9" fmla="*/ 48597 w 251843"/>
                <a:gd name="connsiteY9" fmla="*/ 63 h 168513"/>
                <a:gd name="connsiteX10" fmla="*/ 41056 w 251843"/>
                <a:gd name="connsiteY10" fmla="*/ 4751 h 168513"/>
                <a:gd name="connsiteX11" fmla="*/ 48345 w 251843"/>
                <a:gd name="connsiteY11" fmla="*/ 7711 h 168513"/>
                <a:gd name="connsiteX12" fmla="*/ 59153 w 251843"/>
                <a:gd name="connsiteY12" fmla="*/ 8205 h 168513"/>
                <a:gd name="connsiteX13" fmla="*/ 64682 w 251843"/>
                <a:gd name="connsiteY13" fmla="*/ 12152 h 168513"/>
                <a:gd name="connsiteX14" fmla="*/ 63677 w 251843"/>
                <a:gd name="connsiteY14" fmla="*/ 16840 h 168513"/>
                <a:gd name="connsiteX15" fmla="*/ 31757 w 251843"/>
                <a:gd name="connsiteY15" fmla="*/ 142423 h 168513"/>
                <a:gd name="connsiteX16" fmla="*/ 4612 w 251843"/>
                <a:gd name="connsiteY16" fmla="*/ 160927 h 168513"/>
                <a:gd name="connsiteX17" fmla="*/ 88 w 251843"/>
                <a:gd name="connsiteY17" fmla="*/ 165615 h 168513"/>
                <a:gd name="connsiteX18" fmla="*/ 3607 w 251843"/>
                <a:gd name="connsiteY18" fmla="*/ 168576 h 168513"/>
                <a:gd name="connsiteX19" fmla="*/ 28741 w 251843"/>
                <a:gd name="connsiteY19" fmla="*/ 167836 h 168513"/>
                <a:gd name="connsiteX20" fmla="*/ 54629 w 251843"/>
                <a:gd name="connsiteY20" fmla="*/ 168576 h 168513"/>
                <a:gd name="connsiteX21" fmla="*/ 59153 w 251843"/>
                <a:gd name="connsiteY21" fmla="*/ 163641 h 168513"/>
                <a:gd name="connsiteX22" fmla="*/ 54629 w 251843"/>
                <a:gd name="connsiteY22" fmla="*/ 160927 h 168513"/>
                <a:gd name="connsiteX23" fmla="*/ 37538 w 251843"/>
                <a:gd name="connsiteY23" fmla="*/ 150071 h 168513"/>
                <a:gd name="connsiteX24" fmla="*/ 38543 w 251843"/>
                <a:gd name="connsiteY24" fmla="*/ 144397 h 168513"/>
                <a:gd name="connsiteX25" fmla="*/ 72725 w 251843"/>
                <a:gd name="connsiteY25" fmla="*/ 9932 h 168513"/>
                <a:gd name="connsiteX26" fmla="*/ 72977 w 251843"/>
                <a:gd name="connsiteY26" fmla="*/ 9932 h 168513"/>
                <a:gd name="connsiteX27" fmla="*/ 94592 w 251843"/>
                <a:gd name="connsiteY27" fmla="*/ 162901 h 168513"/>
                <a:gd name="connsiteX28" fmla="*/ 98362 w 251843"/>
                <a:gd name="connsiteY28" fmla="*/ 168576 h 168513"/>
                <a:gd name="connsiteX29" fmla="*/ 103892 w 251843"/>
                <a:gd name="connsiteY29" fmla="*/ 164135 h 168513"/>
                <a:gd name="connsiteX30" fmla="*/ 205434 w 251843"/>
                <a:gd name="connsiteY30" fmla="*/ 7958 h 168513"/>
                <a:gd name="connsiteX31" fmla="*/ 205685 w 251843"/>
                <a:gd name="connsiteY31" fmla="*/ 7958 h 168513"/>
                <a:gd name="connsiteX32" fmla="*/ 169743 w 251843"/>
                <a:gd name="connsiteY32" fmla="*/ 149331 h 168513"/>
                <a:gd name="connsiteX33" fmla="*/ 146871 w 251843"/>
                <a:gd name="connsiteY33" fmla="*/ 160927 h 168513"/>
                <a:gd name="connsiteX34" fmla="*/ 139834 w 251843"/>
                <a:gd name="connsiteY34" fmla="*/ 165615 h 168513"/>
                <a:gd name="connsiteX35" fmla="*/ 143604 w 251843"/>
                <a:gd name="connsiteY35" fmla="*/ 168576 h 168513"/>
                <a:gd name="connsiteX36" fmla="*/ 174770 w 251843"/>
                <a:gd name="connsiteY36" fmla="*/ 167836 h 168513"/>
                <a:gd name="connsiteX37" fmla="*/ 206188 w 251843"/>
                <a:gd name="connsiteY37" fmla="*/ 168576 h 168513"/>
                <a:gd name="connsiteX38" fmla="*/ 210963 w 251843"/>
                <a:gd name="connsiteY38" fmla="*/ 163641 h 168513"/>
                <a:gd name="connsiteX39" fmla="*/ 203926 w 251843"/>
                <a:gd name="connsiteY39" fmla="*/ 160927 h 168513"/>
                <a:gd name="connsiteX40" fmla="*/ 187588 w 251843"/>
                <a:gd name="connsiteY40" fmla="*/ 156486 h 168513"/>
                <a:gd name="connsiteX41" fmla="*/ 188845 w 251843"/>
                <a:gd name="connsiteY41" fmla="*/ 150565 h 168513"/>
                <a:gd name="connsiteX42" fmla="*/ 222273 w 251843"/>
                <a:gd name="connsiteY42" fmla="*/ 19061 h 16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1843" h="168513">
                  <a:moveTo>
                    <a:pt x="222273" y="19061"/>
                  </a:moveTo>
                  <a:cubicBezTo>
                    <a:pt x="224536" y="10178"/>
                    <a:pt x="225038" y="7711"/>
                    <a:pt x="243889" y="7711"/>
                  </a:cubicBezTo>
                  <a:cubicBezTo>
                    <a:pt x="249670" y="7711"/>
                    <a:pt x="251932" y="7711"/>
                    <a:pt x="251932" y="2777"/>
                  </a:cubicBezTo>
                  <a:cubicBezTo>
                    <a:pt x="251932" y="63"/>
                    <a:pt x="249418" y="63"/>
                    <a:pt x="245146" y="63"/>
                  </a:cubicBezTo>
                  <a:lnTo>
                    <a:pt x="211968" y="63"/>
                  </a:lnTo>
                  <a:cubicBezTo>
                    <a:pt x="205434" y="63"/>
                    <a:pt x="205182" y="63"/>
                    <a:pt x="202166" y="4751"/>
                  </a:cubicBezTo>
                  <a:lnTo>
                    <a:pt x="110427" y="145384"/>
                  </a:lnTo>
                  <a:lnTo>
                    <a:pt x="90822" y="5737"/>
                  </a:lnTo>
                  <a:cubicBezTo>
                    <a:pt x="90068" y="63"/>
                    <a:pt x="89565" y="63"/>
                    <a:pt x="83030" y="63"/>
                  </a:cubicBezTo>
                  <a:lnTo>
                    <a:pt x="48597" y="63"/>
                  </a:lnTo>
                  <a:cubicBezTo>
                    <a:pt x="43821" y="63"/>
                    <a:pt x="41056" y="63"/>
                    <a:pt x="41056" y="4751"/>
                  </a:cubicBezTo>
                  <a:cubicBezTo>
                    <a:pt x="41056" y="7711"/>
                    <a:pt x="43318" y="7711"/>
                    <a:pt x="48345" y="7711"/>
                  </a:cubicBezTo>
                  <a:cubicBezTo>
                    <a:pt x="51613" y="7711"/>
                    <a:pt x="56137" y="7958"/>
                    <a:pt x="59153" y="8205"/>
                  </a:cubicBezTo>
                  <a:cubicBezTo>
                    <a:pt x="63174" y="8698"/>
                    <a:pt x="64682" y="9438"/>
                    <a:pt x="64682" y="12152"/>
                  </a:cubicBezTo>
                  <a:cubicBezTo>
                    <a:pt x="64682" y="13139"/>
                    <a:pt x="64431" y="13879"/>
                    <a:pt x="63677" y="16840"/>
                  </a:cubicBezTo>
                  <a:lnTo>
                    <a:pt x="31757" y="142423"/>
                  </a:lnTo>
                  <a:cubicBezTo>
                    <a:pt x="29243" y="152292"/>
                    <a:pt x="24971" y="160187"/>
                    <a:pt x="4612" y="160927"/>
                  </a:cubicBezTo>
                  <a:cubicBezTo>
                    <a:pt x="3355" y="160927"/>
                    <a:pt x="88" y="161174"/>
                    <a:pt x="88" y="165615"/>
                  </a:cubicBezTo>
                  <a:cubicBezTo>
                    <a:pt x="88" y="167836"/>
                    <a:pt x="1596" y="168576"/>
                    <a:pt x="3607" y="168576"/>
                  </a:cubicBezTo>
                  <a:cubicBezTo>
                    <a:pt x="11649" y="168576"/>
                    <a:pt x="20446" y="167836"/>
                    <a:pt x="28741" y="167836"/>
                  </a:cubicBezTo>
                  <a:cubicBezTo>
                    <a:pt x="37286" y="167836"/>
                    <a:pt x="46335" y="168576"/>
                    <a:pt x="54629" y="168576"/>
                  </a:cubicBezTo>
                  <a:cubicBezTo>
                    <a:pt x="55886" y="168576"/>
                    <a:pt x="59153" y="168576"/>
                    <a:pt x="59153" y="163641"/>
                  </a:cubicBezTo>
                  <a:cubicBezTo>
                    <a:pt x="59153" y="160927"/>
                    <a:pt x="56388" y="160927"/>
                    <a:pt x="54629" y="160927"/>
                  </a:cubicBezTo>
                  <a:cubicBezTo>
                    <a:pt x="40302" y="160681"/>
                    <a:pt x="37538" y="155746"/>
                    <a:pt x="37538" y="150071"/>
                  </a:cubicBezTo>
                  <a:cubicBezTo>
                    <a:pt x="37538" y="148344"/>
                    <a:pt x="37789" y="147111"/>
                    <a:pt x="38543" y="144397"/>
                  </a:cubicBezTo>
                  <a:lnTo>
                    <a:pt x="72725" y="9932"/>
                  </a:lnTo>
                  <a:lnTo>
                    <a:pt x="72977" y="9932"/>
                  </a:lnTo>
                  <a:lnTo>
                    <a:pt x="94592" y="162901"/>
                  </a:lnTo>
                  <a:cubicBezTo>
                    <a:pt x="95095" y="165862"/>
                    <a:pt x="95346" y="168576"/>
                    <a:pt x="98362" y="168576"/>
                  </a:cubicBezTo>
                  <a:cubicBezTo>
                    <a:pt x="101127" y="168576"/>
                    <a:pt x="102635" y="165862"/>
                    <a:pt x="103892" y="164135"/>
                  </a:cubicBezTo>
                  <a:lnTo>
                    <a:pt x="205434" y="7958"/>
                  </a:lnTo>
                  <a:lnTo>
                    <a:pt x="205685" y="7958"/>
                  </a:lnTo>
                  <a:lnTo>
                    <a:pt x="169743" y="149331"/>
                  </a:lnTo>
                  <a:cubicBezTo>
                    <a:pt x="167230" y="158954"/>
                    <a:pt x="166727" y="160927"/>
                    <a:pt x="146871" y="160927"/>
                  </a:cubicBezTo>
                  <a:cubicBezTo>
                    <a:pt x="142598" y="160927"/>
                    <a:pt x="139834" y="160927"/>
                    <a:pt x="139834" y="165615"/>
                  </a:cubicBezTo>
                  <a:cubicBezTo>
                    <a:pt x="139834" y="168576"/>
                    <a:pt x="142850" y="168576"/>
                    <a:pt x="143604" y="168576"/>
                  </a:cubicBezTo>
                  <a:cubicBezTo>
                    <a:pt x="150641" y="168576"/>
                    <a:pt x="167732" y="167836"/>
                    <a:pt x="174770" y="167836"/>
                  </a:cubicBezTo>
                  <a:cubicBezTo>
                    <a:pt x="185075" y="167836"/>
                    <a:pt x="195883" y="168576"/>
                    <a:pt x="206188" y="168576"/>
                  </a:cubicBezTo>
                  <a:cubicBezTo>
                    <a:pt x="207696" y="168576"/>
                    <a:pt x="210963" y="168576"/>
                    <a:pt x="210963" y="163641"/>
                  </a:cubicBezTo>
                  <a:cubicBezTo>
                    <a:pt x="210963" y="160927"/>
                    <a:pt x="208701" y="160927"/>
                    <a:pt x="203926" y="160927"/>
                  </a:cubicBezTo>
                  <a:cubicBezTo>
                    <a:pt x="194626" y="160927"/>
                    <a:pt x="187588" y="160927"/>
                    <a:pt x="187588" y="156486"/>
                  </a:cubicBezTo>
                  <a:cubicBezTo>
                    <a:pt x="187588" y="155499"/>
                    <a:pt x="187588" y="155006"/>
                    <a:pt x="188845" y="150565"/>
                  </a:cubicBezTo>
                  <a:lnTo>
                    <a:pt x="222273" y="19061"/>
                  </a:lnTo>
                  <a:close/>
                </a:path>
              </a:pathLst>
            </a:custGeom>
            <a:solidFill>
              <a:srgbClr val="000000"/>
            </a:solidFill>
            <a:ln w="25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C9541DDF-D48A-BFD0-D667-AED372D007C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040160" y="3909321"/>
              <a:ext cx="58311" cy="246724"/>
            </a:xfrm>
            <a:custGeom>
              <a:avLst/>
              <a:gdLst>
                <a:gd name="connsiteX0" fmla="*/ 58410 w 58311"/>
                <a:gd name="connsiteY0" fmla="*/ 123425 h 246724"/>
                <a:gd name="connsiteX1" fmla="*/ 41821 w 58311"/>
                <a:gd name="connsiteY1" fmla="*/ 46447 h 246724"/>
                <a:gd name="connsiteX2" fmla="*/ 2612 w 58311"/>
                <a:gd name="connsiteY2" fmla="*/ 63 h 246724"/>
                <a:gd name="connsiteX3" fmla="*/ 99 w 58311"/>
                <a:gd name="connsiteY3" fmla="*/ 2530 h 246724"/>
                <a:gd name="connsiteX4" fmla="*/ 4874 w 58311"/>
                <a:gd name="connsiteY4" fmla="*/ 8205 h 246724"/>
                <a:gd name="connsiteX5" fmla="*/ 43832 w 58311"/>
                <a:gd name="connsiteY5" fmla="*/ 123425 h 246724"/>
                <a:gd name="connsiteX6" fmla="*/ 3366 w 58311"/>
                <a:gd name="connsiteY6" fmla="*/ 240126 h 246724"/>
                <a:gd name="connsiteX7" fmla="*/ 99 w 58311"/>
                <a:gd name="connsiteY7" fmla="*/ 244320 h 246724"/>
                <a:gd name="connsiteX8" fmla="*/ 2612 w 58311"/>
                <a:gd name="connsiteY8" fmla="*/ 246788 h 246724"/>
                <a:gd name="connsiteX9" fmla="*/ 42575 w 58311"/>
                <a:gd name="connsiteY9" fmla="*/ 198676 h 246724"/>
                <a:gd name="connsiteX10" fmla="*/ 58410 w 58311"/>
                <a:gd name="connsiteY10" fmla="*/ 123425 h 24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11" h="246724">
                  <a:moveTo>
                    <a:pt x="58410" y="123425"/>
                  </a:moveTo>
                  <a:cubicBezTo>
                    <a:pt x="58410" y="104181"/>
                    <a:pt x="55645" y="74327"/>
                    <a:pt x="41821" y="46447"/>
                  </a:cubicBezTo>
                  <a:cubicBezTo>
                    <a:pt x="26741" y="16100"/>
                    <a:pt x="5125" y="63"/>
                    <a:pt x="2612" y="63"/>
                  </a:cubicBezTo>
                  <a:cubicBezTo>
                    <a:pt x="1104" y="63"/>
                    <a:pt x="99" y="1050"/>
                    <a:pt x="99" y="2530"/>
                  </a:cubicBezTo>
                  <a:cubicBezTo>
                    <a:pt x="99" y="3270"/>
                    <a:pt x="99" y="3764"/>
                    <a:pt x="4874" y="8205"/>
                  </a:cubicBezTo>
                  <a:cubicBezTo>
                    <a:pt x="29505" y="32630"/>
                    <a:pt x="43832" y="71860"/>
                    <a:pt x="43832" y="123425"/>
                  </a:cubicBezTo>
                  <a:cubicBezTo>
                    <a:pt x="43832" y="165615"/>
                    <a:pt x="34532" y="209039"/>
                    <a:pt x="3366" y="240126"/>
                  </a:cubicBezTo>
                  <a:cubicBezTo>
                    <a:pt x="99" y="243087"/>
                    <a:pt x="99" y="243580"/>
                    <a:pt x="99" y="244320"/>
                  </a:cubicBezTo>
                  <a:cubicBezTo>
                    <a:pt x="99" y="245801"/>
                    <a:pt x="1104" y="246788"/>
                    <a:pt x="2612" y="246788"/>
                  </a:cubicBezTo>
                  <a:cubicBezTo>
                    <a:pt x="5125" y="246788"/>
                    <a:pt x="27746" y="230010"/>
                    <a:pt x="42575" y="198676"/>
                  </a:cubicBezTo>
                  <a:cubicBezTo>
                    <a:pt x="55394" y="171537"/>
                    <a:pt x="58410" y="144150"/>
                    <a:pt x="58410" y="123425"/>
                  </a:cubicBezTo>
                  <a:close/>
                </a:path>
              </a:pathLst>
            </a:custGeom>
            <a:solidFill>
              <a:srgbClr val="000000"/>
            </a:solidFill>
            <a:ln w="25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199DB200-24D5-390E-7861-8F84FFC65F1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133632" y="3925111"/>
              <a:ext cx="254105" cy="169253"/>
            </a:xfrm>
            <a:custGeom>
              <a:avLst/>
              <a:gdLst>
                <a:gd name="connsiteX0" fmla="*/ 127281 w 254105"/>
                <a:gd name="connsiteY0" fmla="*/ 136748 h 169253"/>
                <a:gd name="connsiteX1" fmla="*/ 66959 w 254105"/>
                <a:gd name="connsiteY1" fmla="*/ 6231 h 169253"/>
                <a:gd name="connsiteX2" fmla="*/ 55900 w 254105"/>
                <a:gd name="connsiteY2" fmla="*/ 63 h 169253"/>
                <a:gd name="connsiteX3" fmla="*/ 102 w 254105"/>
                <a:gd name="connsiteY3" fmla="*/ 63 h 169253"/>
                <a:gd name="connsiteX4" fmla="*/ 102 w 254105"/>
                <a:gd name="connsiteY4" fmla="*/ 11659 h 169253"/>
                <a:gd name="connsiteX5" fmla="*/ 27247 w 254105"/>
                <a:gd name="connsiteY5" fmla="*/ 11659 h 169253"/>
                <a:gd name="connsiteX6" fmla="*/ 27247 w 254105"/>
                <a:gd name="connsiteY6" fmla="*/ 150565 h 169253"/>
                <a:gd name="connsiteX7" fmla="*/ 19958 w 254105"/>
                <a:gd name="connsiteY7" fmla="*/ 156980 h 169253"/>
                <a:gd name="connsiteX8" fmla="*/ 6386 w 254105"/>
                <a:gd name="connsiteY8" fmla="*/ 157720 h 169253"/>
                <a:gd name="connsiteX9" fmla="*/ 102 w 254105"/>
                <a:gd name="connsiteY9" fmla="*/ 157720 h 169253"/>
                <a:gd name="connsiteX10" fmla="*/ 102 w 254105"/>
                <a:gd name="connsiteY10" fmla="*/ 169316 h 169253"/>
                <a:gd name="connsiteX11" fmla="*/ 33782 w 254105"/>
                <a:gd name="connsiteY11" fmla="*/ 168576 h 169253"/>
                <a:gd name="connsiteX12" fmla="*/ 67713 w 254105"/>
                <a:gd name="connsiteY12" fmla="*/ 169316 h 169253"/>
                <a:gd name="connsiteX13" fmla="*/ 67713 w 254105"/>
                <a:gd name="connsiteY13" fmla="*/ 157720 h 169253"/>
                <a:gd name="connsiteX14" fmla="*/ 61430 w 254105"/>
                <a:gd name="connsiteY14" fmla="*/ 157720 h 169253"/>
                <a:gd name="connsiteX15" fmla="*/ 48109 w 254105"/>
                <a:gd name="connsiteY15" fmla="*/ 156980 h 169253"/>
                <a:gd name="connsiteX16" fmla="*/ 40568 w 254105"/>
                <a:gd name="connsiteY16" fmla="*/ 150565 h 169253"/>
                <a:gd name="connsiteX17" fmla="*/ 40568 w 254105"/>
                <a:gd name="connsiteY17" fmla="*/ 14866 h 169253"/>
                <a:gd name="connsiteX18" fmla="*/ 40820 w 254105"/>
                <a:gd name="connsiteY18" fmla="*/ 14866 h 169253"/>
                <a:gd name="connsiteX19" fmla="*/ 109184 w 254105"/>
                <a:gd name="connsiteY19" fmla="*/ 163148 h 169253"/>
                <a:gd name="connsiteX20" fmla="*/ 117227 w 254105"/>
                <a:gd name="connsiteY20" fmla="*/ 169316 h 169253"/>
                <a:gd name="connsiteX21" fmla="*/ 125270 w 254105"/>
                <a:gd name="connsiteY21" fmla="*/ 163395 h 169253"/>
                <a:gd name="connsiteX22" fmla="*/ 195395 w 254105"/>
                <a:gd name="connsiteY22" fmla="*/ 11659 h 169253"/>
                <a:gd name="connsiteX23" fmla="*/ 195646 w 254105"/>
                <a:gd name="connsiteY23" fmla="*/ 11659 h 169253"/>
                <a:gd name="connsiteX24" fmla="*/ 195646 w 254105"/>
                <a:gd name="connsiteY24" fmla="*/ 157720 h 169253"/>
                <a:gd name="connsiteX25" fmla="*/ 168501 w 254105"/>
                <a:gd name="connsiteY25" fmla="*/ 157720 h 169253"/>
                <a:gd name="connsiteX26" fmla="*/ 168501 w 254105"/>
                <a:gd name="connsiteY26" fmla="*/ 169316 h 169253"/>
                <a:gd name="connsiteX27" fmla="*/ 211229 w 254105"/>
                <a:gd name="connsiteY27" fmla="*/ 168576 h 169253"/>
                <a:gd name="connsiteX28" fmla="*/ 254208 w 254105"/>
                <a:gd name="connsiteY28" fmla="*/ 169316 h 169253"/>
                <a:gd name="connsiteX29" fmla="*/ 254208 w 254105"/>
                <a:gd name="connsiteY29" fmla="*/ 157720 h 169253"/>
                <a:gd name="connsiteX30" fmla="*/ 227064 w 254105"/>
                <a:gd name="connsiteY30" fmla="*/ 157720 h 169253"/>
                <a:gd name="connsiteX31" fmla="*/ 227064 w 254105"/>
                <a:gd name="connsiteY31" fmla="*/ 11659 h 169253"/>
                <a:gd name="connsiteX32" fmla="*/ 254208 w 254105"/>
                <a:gd name="connsiteY32" fmla="*/ 11659 h 169253"/>
                <a:gd name="connsiteX33" fmla="*/ 254208 w 254105"/>
                <a:gd name="connsiteY33" fmla="*/ 63 h 169253"/>
                <a:gd name="connsiteX34" fmla="*/ 198662 w 254105"/>
                <a:gd name="connsiteY34" fmla="*/ 63 h 169253"/>
                <a:gd name="connsiteX35" fmla="*/ 187603 w 254105"/>
                <a:gd name="connsiteY35" fmla="*/ 6231 h 169253"/>
                <a:gd name="connsiteX36" fmla="*/ 127281 w 254105"/>
                <a:gd name="connsiteY36" fmla="*/ 136748 h 16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105" h="169253">
                  <a:moveTo>
                    <a:pt x="127281" y="136748"/>
                  </a:moveTo>
                  <a:lnTo>
                    <a:pt x="66959" y="6231"/>
                  </a:lnTo>
                  <a:cubicBezTo>
                    <a:pt x="64194" y="63"/>
                    <a:pt x="61430" y="63"/>
                    <a:pt x="55900" y="63"/>
                  </a:cubicBezTo>
                  <a:lnTo>
                    <a:pt x="102" y="63"/>
                  </a:lnTo>
                  <a:lnTo>
                    <a:pt x="102" y="11659"/>
                  </a:lnTo>
                  <a:lnTo>
                    <a:pt x="27247" y="11659"/>
                  </a:lnTo>
                  <a:lnTo>
                    <a:pt x="27247" y="150565"/>
                  </a:lnTo>
                  <a:cubicBezTo>
                    <a:pt x="27247" y="155993"/>
                    <a:pt x="26996" y="156240"/>
                    <a:pt x="19958" y="156980"/>
                  </a:cubicBezTo>
                  <a:cubicBezTo>
                    <a:pt x="13926" y="157720"/>
                    <a:pt x="13423" y="157720"/>
                    <a:pt x="6386" y="157720"/>
                  </a:cubicBezTo>
                  <a:lnTo>
                    <a:pt x="102" y="157720"/>
                  </a:lnTo>
                  <a:lnTo>
                    <a:pt x="102" y="169316"/>
                  </a:lnTo>
                  <a:cubicBezTo>
                    <a:pt x="9653" y="168576"/>
                    <a:pt x="23980" y="168576"/>
                    <a:pt x="33782" y="168576"/>
                  </a:cubicBezTo>
                  <a:cubicBezTo>
                    <a:pt x="44338" y="168576"/>
                    <a:pt x="57408" y="168576"/>
                    <a:pt x="67713" y="169316"/>
                  </a:cubicBezTo>
                  <a:lnTo>
                    <a:pt x="67713" y="157720"/>
                  </a:lnTo>
                  <a:lnTo>
                    <a:pt x="61430" y="157720"/>
                  </a:lnTo>
                  <a:cubicBezTo>
                    <a:pt x="56906" y="157720"/>
                    <a:pt x="52633" y="157473"/>
                    <a:pt x="48109" y="156980"/>
                  </a:cubicBezTo>
                  <a:cubicBezTo>
                    <a:pt x="40820" y="156240"/>
                    <a:pt x="40568" y="155993"/>
                    <a:pt x="40568" y="150565"/>
                  </a:cubicBezTo>
                  <a:lnTo>
                    <a:pt x="40568" y="14866"/>
                  </a:lnTo>
                  <a:lnTo>
                    <a:pt x="40820" y="14866"/>
                  </a:lnTo>
                  <a:lnTo>
                    <a:pt x="109184" y="163148"/>
                  </a:lnTo>
                  <a:cubicBezTo>
                    <a:pt x="111447" y="168082"/>
                    <a:pt x="114463" y="169316"/>
                    <a:pt x="117227" y="169316"/>
                  </a:cubicBezTo>
                  <a:cubicBezTo>
                    <a:pt x="122254" y="169316"/>
                    <a:pt x="124265" y="165615"/>
                    <a:pt x="125270" y="163395"/>
                  </a:cubicBezTo>
                  <a:lnTo>
                    <a:pt x="195395" y="11659"/>
                  </a:lnTo>
                  <a:lnTo>
                    <a:pt x="195646" y="11659"/>
                  </a:lnTo>
                  <a:lnTo>
                    <a:pt x="195646" y="157720"/>
                  </a:lnTo>
                  <a:lnTo>
                    <a:pt x="168501" y="157720"/>
                  </a:lnTo>
                  <a:lnTo>
                    <a:pt x="168501" y="169316"/>
                  </a:lnTo>
                  <a:cubicBezTo>
                    <a:pt x="177549" y="168576"/>
                    <a:pt x="200924" y="168576"/>
                    <a:pt x="211229" y="168576"/>
                  </a:cubicBezTo>
                  <a:cubicBezTo>
                    <a:pt x="221534" y="168576"/>
                    <a:pt x="245160" y="168576"/>
                    <a:pt x="254208" y="169316"/>
                  </a:cubicBezTo>
                  <a:lnTo>
                    <a:pt x="254208" y="157720"/>
                  </a:lnTo>
                  <a:lnTo>
                    <a:pt x="227064" y="157720"/>
                  </a:lnTo>
                  <a:lnTo>
                    <a:pt x="227064" y="11659"/>
                  </a:lnTo>
                  <a:lnTo>
                    <a:pt x="254208" y="11659"/>
                  </a:lnTo>
                  <a:lnTo>
                    <a:pt x="254208" y="63"/>
                  </a:lnTo>
                  <a:lnTo>
                    <a:pt x="198662" y="63"/>
                  </a:lnTo>
                  <a:cubicBezTo>
                    <a:pt x="193132" y="63"/>
                    <a:pt x="190368" y="63"/>
                    <a:pt x="187603" y="6231"/>
                  </a:cubicBezTo>
                  <a:lnTo>
                    <a:pt x="127281" y="136748"/>
                  </a:lnTo>
                  <a:close/>
                </a:path>
              </a:pathLst>
            </a:custGeom>
            <a:solidFill>
              <a:srgbClr val="000000"/>
            </a:solidFill>
            <a:ln w="252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40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9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498B8E87-9BC8-FA01-9A29-4406A03F164C}"/>
              </a:ext>
            </a:extLst>
          </p:cNvPr>
          <p:cNvSpPr txBox="1"/>
          <p:nvPr/>
        </p:nvSpPr>
        <p:spPr>
          <a:xfrm>
            <a:off x="1353705" y="724644"/>
            <a:ext cx="9484591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Additional constraint: Indices corresponding to the same moment must be symmetric </a:t>
            </a:r>
          </a:p>
        </p:txBody>
      </p:sp>
      <p:grpSp>
        <p:nvGrpSpPr>
          <p:cNvPr id="199" name="Group 198" descr="\documentclass{article}&#10;\usepackage{amsmath}&#10;\usepackage{amsfonts}&#10;\pagestyle{empty}&#10;\begin{document}&#10;&#10;&#10;$H^{aabb,(4)}_{ijkl} M^a_i M^a_j M^b_k M^b_l$&#10;&#10;\end{document}" title="IguanaTex Vector Display">
            <a:extLst>
              <a:ext uri="{FF2B5EF4-FFF2-40B4-BE49-F238E27FC236}">
                <a16:creationId xmlns:a16="http://schemas.microsoft.com/office/drawing/2014/main" id="{E0567774-F026-66AC-A082-36A96AF528D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27741" y="1917519"/>
            <a:ext cx="2478878" cy="376767"/>
            <a:chOff x="6718330" y="3016371"/>
            <a:chExt cx="2478878" cy="376767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B2127C1-7AAE-67C0-D11A-00A0894722B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718330" y="3107835"/>
              <a:ext cx="213612" cy="172833"/>
            </a:xfrm>
            <a:custGeom>
              <a:avLst/>
              <a:gdLst>
                <a:gd name="connsiteX0" fmla="*/ 183753 w 213612"/>
                <a:gd name="connsiteY0" fmla="*/ 19548 h 172833"/>
                <a:gd name="connsiteX1" fmla="*/ 205064 w 213612"/>
                <a:gd name="connsiteY1" fmla="*/ 7908 h 172833"/>
                <a:gd name="connsiteX2" fmla="*/ 213689 w 213612"/>
                <a:gd name="connsiteY2" fmla="*/ 2847 h 172833"/>
                <a:gd name="connsiteX3" fmla="*/ 210137 w 213612"/>
                <a:gd name="connsiteY3" fmla="*/ 63 h 172833"/>
                <a:gd name="connsiteX4" fmla="*/ 177664 w 213612"/>
                <a:gd name="connsiteY4" fmla="*/ 822 h 172833"/>
                <a:gd name="connsiteX5" fmla="*/ 144937 w 213612"/>
                <a:gd name="connsiteY5" fmla="*/ 63 h 172833"/>
                <a:gd name="connsiteX6" fmla="*/ 140117 w 213612"/>
                <a:gd name="connsiteY6" fmla="*/ 5124 h 172833"/>
                <a:gd name="connsiteX7" fmla="*/ 147221 w 213612"/>
                <a:gd name="connsiteY7" fmla="*/ 7908 h 172833"/>
                <a:gd name="connsiteX8" fmla="*/ 156861 w 213612"/>
                <a:gd name="connsiteY8" fmla="*/ 8414 h 172833"/>
                <a:gd name="connsiteX9" fmla="*/ 163711 w 213612"/>
                <a:gd name="connsiteY9" fmla="*/ 12463 h 172833"/>
                <a:gd name="connsiteX10" fmla="*/ 162696 w 213612"/>
                <a:gd name="connsiteY10" fmla="*/ 17271 h 172833"/>
                <a:gd name="connsiteX11" fmla="*/ 147474 w 213612"/>
                <a:gd name="connsiteY11" fmla="*/ 79015 h 172833"/>
                <a:gd name="connsiteX12" fmla="*/ 70097 w 213612"/>
                <a:gd name="connsiteY12" fmla="*/ 79015 h 172833"/>
                <a:gd name="connsiteX13" fmla="*/ 85065 w 213612"/>
                <a:gd name="connsiteY13" fmla="*/ 19548 h 172833"/>
                <a:gd name="connsiteX14" fmla="*/ 106376 w 213612"/>
                <a:gd name="connsiteY14" fmla="*/ 7908 h 172833"/>
                <a:gd name="connsiteX15" fmla="*/ 115001 w 213612"/>
                <a:gd name="connsiteY15" fmla="*/ 2847 h 172833"/>
                <a:gd name="connsiteX16" fmla="*/ 111450 w 213612"/>
                <a:gd name="connsiteY16" fmla="*/ 63 h 172833"/>
                <a:gd name="connsiteX17" fmla="*/ 78976 w 213612"/>
                <a:gd name="connsiteY17" fmla="*/ 822 h 172833"/>
                <a:gd name="connsiteX18" fmla="*/ 46249 w 213612"/>
                <a:gd name="connsiteY18" fmla="*/ 63 h 172833"/>
                <a:gd name="connsiteX19" fmla="*/ 41429 w 213612"/>
                <a:gd name="connsiteY19" fmla="*/ 5124 h 172833"/>
                <a:gd name="connsiteX20" fmla="*/ 48533 w 213612"/>
                <a:gd name="connsiteY20" fmla="*/ 7908 h 172833"/>
                <a:gd name="connsiteX21" fmla="*/ 58173 w 213612"/>
                <a:gd name="connsiteY21" fmla="*/ 8414 h 172833"/>
                <a:gd name="connsiteX22" fmla="*/ 65023 w 213612"/>
                <a:gd name="connsiteY22" fmla="*/ 12463 h 172833"/>
                <a:gd name="connsiteX23" fmla="*/ 64008 w 213612"/>
                <a:gd name="connsiteY23" fmla="*/ 17271 h 172833"/>
                <a:gd name="connsiteX24" fmla="*/ 30013 w 213612"/>
                <a:gd name="connsiteY24" fmla="*/ 153159 h 172833"/>
                <a:gd name="connsiteX25" fmla="*/ 6927 w 213612"/>
                <a:gd name="connsiteY25" fmla="*/ 165052 h 172833"/>
                <a:gd name="connsiteX26" fmla="*/ 77 w 213612"/>
                <a:gd name="connsiteY26" fmla="*/ 170114 h 172833"/>
                <a:gd name="connsiteX27" fmla="*/ 3628 w 213612"/>
                <a:gd name="connsiteY27" fmla="*/ 172897 h 172833"/>
                <a:gd name="connsiteX28" fmla="*/ 35848 w 213612"/>
                <a:gd name="connsiteY28" fmla="*/ 172138 h 172833"/>
                <a:gd name="connsiteX29" fmla="*/ 52085 w 213612"/>
                <a:gd name="connsiteY29" fmla="*/ 172391 h 172833"/>
                <a:gd name="connsiteX30" fmla="*/ 68575 w 213612"/>
                <a:gd name="connsiteY30" fmla="*/ 172897 h 172833"/>
                <a:gd name="connsiteX31" fmla="*/ 73649 w 213612"/>
                <a:gd name="connsiteY31" fmla="*/ 167836 h 172833"/>
                <a:gd name="connsiteX32" fmla="*/ 66545 w 213612"/>
                <a:gd name="connsiteY32" fmla="*/ 165052 h 172833"/>
                <a:gd name="connsiteX33" fmla="*/ 50055 w 213612"/>
                <a:gd name="connsiteY33" fmla="*/ 160498 h 172833"/>
                <a:gd name="connsiteX34" fmla="*/ 50816 w 213612"/>
                <a:gd name="connsiteY34" fmla="*/ 156196 h 172833"/>
                <a:gd name="connsiteX35" fmla="*/ 68067 w 213612"/>
                <a:gd name="connsiteY35" fmla="*/ 86860 h 172833"/>
                <a:gd name="connsiteX36" fmla="*/ 145445 w 213612"/>
                <a:gd name="connsiteY36" fmla="*/ 86860 h 172833"/>
                <a:gd name="connsiteX37" fmla="*/ 127940 w 213612"/>
                <a:gd name="connsiteY37" fmla="*/ 156702 h 172833"/>
                <a:gd name="connsiteX38" fmla="*/ 104853 w 213612"/>
                <a:gd name="connsiteY38" fmla="*/ 165052 h 172833"/>
                <a:gd name="connsiteX39" fmla="*/ 98765 w 213612"/>
                <a:gd name="connsiteY39" fmla="*/ 170114 h 172833"/>
                <a:gd name="connsiteX40" fmla="*/ 102316 w 213612"/>
                <a:gd name="connsiteY40" fmla="*/ 172897 h 172833"/>
                <a:gd name="connsiteX41" fmla="*/ 134536 w 213612"/>
                <a:gd name="connsiteY41" fmla="*/ 172138 h 172833"/>
                <a:gd name="connsiteX42" fmla="*/ 150772 w 213612"/>
                <a:gd name="connsiteY42" fmla="*/ 172391 h 172833"/>
                <a:gd name="connsiteX43" fmla="*/ 167263 w 213612"/>
                <a:gd name="connsiteY43" fmla="*/ 172897 h 172833"/>
                <a:gd name="connsiteX44" fmla="*/ 172337 w 213612"/>
                <a:gd name="connsiteY44" fmla="*/ 167836 h 172833"/>
                <a:gd name="connsiteX45" fmla="*/ 165233 w 213612"/>
                <a:gd name="connsiteY45" fmla="*/ 165052 h 172833"/>
                <a:gd name="connsiteX46" fmla="*/ 148743 w 213612"/>
                <a:gd name="connsiteY46" fmla="*/ 160498 h 172833"/>
                <a:gd name="connsiteX47" fmla="*/ 149504 w 213612"/>
                <a:gd name="connsiteY47" fmla="*/ 156196 h 172833"/>
                <a:gd name="connsiteX48" fmla="*/ 183753 w 213612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612" h="172833">
                  <a:moveTo>
                    <a:pt x="183753" y="19548"/>
                  </a:moveTo>
                  <a:cubicBezTo>
                    <a:pt x="186036" y="10438"/>
                    <a:pt x="186544" y="7908"/>
                    <a:pt x="205064" y="7908"/>
                  </a:cubicBezTo>
                  <a:cubicBezTo>
                    <a:pt x="211660" y="7908"/>
                    <a:pt x="213689" y="7908"/>
                    <a:pt x="213689" y="2847"/>
                  </a:cubicBezTo>
                  <a:cubicBezTo>
                    <a:pt x="213689" y="63"/>
                    <a:pt x="210899" y="63"/>
                    <a:pt x="210137" y="63"/>
                  </a:cubicBezTo>
                  <a:cubicBezTo>
                    <a:pt x="203034" y="63"/>
                    <a:pt x="184768" y="822"/>
                    <a:pt x="177664" y="822"/>
                  </a:cubicBezTo>
                  <a:cubicBezTo>
                    <a:pt x="170307" y="822"/>
                    <a:pt x="152295" y="63"/>
                    <a:pt x="144937" y="63"/>
                  </a:cubicBezTo>
                  <a:cubicBezTo>
                    <a:pt x="142908" y="63"/>
                    <a:pt x="140117" y="63"/>
                    <a:pt x="140117" y="5124"/>
                  </a:cubicBezTo>
                  <a:cubicBezTo>
                    <a:pt x="140117" y="7908"/>
                    <a:pt x="142401" y="7908"/>
                    <a:pt x="147221" y="7908"/>
                  </a:cubicBezTo>
                  <a:cubicBezTo>
                    <a:pt x="147728" y="7908"/>
                    <a:pt x="152548" y="7908"/>
                    <a:pt x="156861" y="8414"/>
                  </a:cubicBezTo>
                  <a:cubicBezTo>
                    <a:pt x="161428" y="8920"/>
                    <a:pt x="163711" y="9173"/>
                    <a:pt x="163711" y="12463"/>
                  </a:cubicBezTo>
                  <a:cubicBezTo>
                    <a:pt x="163711" y="13475"/>
                    <a:pt x="163457" y="13981"/>
                    <a:pt x="162696" y="17271"/>
                  </a:cubicBezTo>
                  <a:lnTo>
                    <a:pt x="147474" y="79015"/>
                  </a:lnTo>
                  <a:lnTo>
                    <a:pt x="70097" y="79015"/>
                  </a:lnTo>
                  <a:lnTo>
                    <a:pt x="85065" y="19548"/>
                  </a:lnTo>
                  <a:cubicBezTo>
                    <a:pt x="87348" y="10438"/>
                    <a:pt x="88109" y="7908"/>
                    <a:pt x="106376" y="7908"/>
                  </a:cubicBezTo>
                  <a:cubicBezTo>
                    <a:pt x="112972" y="7908"/>
                    <a:pt x="115001" y="7908"/>
                    <a:pt x="115001" y="2847"/>
                  </a:cubicBezTo>
                  <a:cubicBezTo>
                    <a:pt x="115001" y="63"/>
                    <a:pt x="112211" y="63"/>
                    <a:pt x="111450" y="63"/>
                  </a:cubicBezTo>
                  <a:cubicBezTo>
                    <a:pt x="104346" y="63"/>
                    <a:pt x="86080" y="822"/>
                    <a:pt x="78976" y="822"/>
                  </a:cubicBezTo>
                  <a:cubicBezTo>
                    <a:pt x="71619" y="822"/>
                    <a:pt x="53607" y="63"/>
                    <a:pt x="46249" y="63"/>
                  </a:cubicBezTo>
                  <a:cubicBezTo>
                    <a:pt x="44220" y="63"/>
                    <a:pt x="41429" y="63"/>
                    <a:pt x="41429" y="5124"/>
                  </a:cubicBezTo>
                  <a:cubicBezTo>
                    <a:pt x="41429" y="7908"/>
                    <a:pt x="43713" y="7908"/>
                    <a:pt x="48533" y="7908"/>
                  </a:cubicBezTo>
                  <a:cubicBezTo>
                    <a:pt x="49040" y="7908"/>
                    <a:pt x="53860" y="7908"/>
                    <a:pt x="58173" y="8414"/>
                  </a:cubicBezTo>
                  <a:cubicBezTo>
                    <a:pt x="62740" y="8920"/>
                    <a:pt x="65023" y="9173"/>
                    <a:pt x="65023" y="12463"/>
                  </a:cubicBezTo>
                  <a:cubicBezTo>
                    <a:pt x="65023" y="13475"/>
                    <a:pt x="64769" y="14234"/>
                    <a:pt x="64008" y="17271"/>
                  </a:cubicBezTo>
                  <a:lnTo>
                    <a:pt x="30013" y="153159"/>
                  </a:lnTo>
                  <a:cubicBezTo>
                    <a:pt x="27476" y="163028"/>
                    <a:pt x="26969" y="165052"/>
                    <a:pt x="6927" y="165052"/>
                  </a:cubicBezTo>
                  <a:cubicBezTo>
                    <a:pt x="2360" y="165052"/>
                    <a:pt x="77" y="165052"/>
                    <a:pt x="77" y="170114"/>
                  </a:cubicBezTo>
                  <a:cubicBezTo>
                    <a:pt x="77" y="172897"/>
                    <a:pt x="3121" y="172897"/>
                    <a:pt x="3628" y="172897"/>
                  </a:cubicBezTo>
                  <a:cubicBezTo>
                    <a:pt x="10732" y="172897"/>
                    <a:pt x="28744" y="172138"/>
                    <a:pt x="35848" y="172138"/>
                  </a:cubicBezTo>
                  <a:cubicBezTo>
                    <a:pt x="41176" y="172138"/>
                    <a:pt x="46757" y="172391"/>
                    <a:pt x="52085" y="172391"/>
                  </a:cubicBezTo>
                  <a:cubicBezTo>
                    <a:pt x="57666" y="172391"/>
                    <a:pt x="63247" y="172897"/>
                    <a:pt x="68575" y="172897"/>
                  </a:cubicBezTo>
                  <a:cubicBezTo>
                    <a:pt x="70604" y="172897"/>
                    <a:pt x="73649" y="172897"/>
                    <a:pt x="73649" y="167836"/>
                  </a:cubicBezTo>
                  <a:cubicBezTo>
                    <a:pt x="73649" y="165052"/>
                    <a:pt x="71365" y="165052"/>
                    <a:pt x="66545" y="165052"/>
                  </a:cubicBezTo>
                  <a:cubicBezTo>
                    <a:pt x="57158" y="165052"/>
                    <a:pt x="50055" y="165052"/>
                    <a:pt x="50055" y="160498"/>
                  </a:cubicBezTo>
                  <a:cubicBezTo>
                    <a:pt x="50055" y="158979"/>
                    <a:pt x="50562" y="157714"/>
                    <a:pt x="50816" y="156196"/>
                  </a:cubicBezTo>
                  <a:lnTo>
                    <a:pt x="68067" y="86860"/>
                  </a:lnTo>
                  <a:lnTo>
                    <a:pt x="145445" y="86860"/>
                  </a:lnTo>
                  <a:cubicBezTo>
                    <a:pt x="134790" y="128866"/>
                    <a:pt x="128955" y="152906"/>
                    <a:pt x="127940" y="156702"/>
                  </a:cubicBezTo>
                  <a:cubicBezTo>
                    <a:pt x="125403" y="164799"/>
                    <a:pt x="120583" y="165052"/>
                    <a:pt x="104853" y="165052"/>
                  </a:cubicBezTo>
                  <a:cubicBezTo>
                    <a:pt x="101048" y="165052"/>
                    <a:pt x="98765" y="165052"/>
                    <a:pt x="98765" y="170114"/>
                  </a:cubicBezTo>
                  <a:cubicBezTo>
                    <a:pt x="98765" y="172897"/>
                    <a:pt x="101809" y="172897"/>
                    <a:pt x="102316" y="172897"/>
                  </a:cubicBezTo>
                  <a:cubicBezTo>
                    <a:pt x="109420" y="172897"/>
                    <a:pt x="127432" y="172138"/>
                    <a:pt x="134536" y="172138"/>
                  </a:cubicBezTo>
                  <a:cubicBezTo>
                    <a:pt x="139864" y="172138"/>
                    <a:pt x="145445" y="172391"/>
                    <a:pt x="150772" y="172391"/>
                  </a:cubicBezTo>
                  <a:cubicBezTo>
                    <a:pt x="156354" y="172391"/>
                    <a:pt x="161935" y="172897"/>
                    <a:pt x="167263" y="172897"/>
                  </a:cubicBezTo>
                  <a:cubicBezTo>
                    <a:pt x="169292" y="172897"/>
                    <a:pt x="172337" y="172897"/>
                    <a:pt x="172337" y="167836"/>
                  </a:cubicBezTo>
                  <a:cubicBezTo>
                    <a:pt x="172337" y="165052"/>
                    <a:pt x="170053" y="165052"/>
                    <a:pt x="165233" y="165052"/>
                  </a:cubicBezTo>
                  <a:cubicBezTo>
                    <a:pt x="155846" y="165052"/>
                    <a:pt x="148743" y="165052"/>
                    <a:pt x="148743" y="160498"/>
                  </a:cubicBezTo>
                  <a:cubicBezTo>
                    <a:pt x="148743" y="158979"/>
                    <a:pt x="149250" y="157714"/>
                    <a:pt x="149504" y="156196"/>
                  </a:cubicBezTo>
                  <a:lnTo>
                    <a:pt x="183753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9FDE53C-8508-99F4-28D9-2472520AD4A4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950767" y="3071106"/>
              <a:ext cx="90569" cy="79888"/>
            </a:xfrm>
            <a:custGeom>
              <a:avLst/>
              <a:gdLst>
                <a:gd name="connsiteX0" fmla="*/ 64195 w 90569"/>
                <a:gd name="connsiteY0" fmla="*/ 10509 h 79888"/>
                <a:gd name="connsiteX1" fmla="*/ 45903 w 90569"/>
                <a:gd name="connsiteY1" fmla="*/ 58 h 79888"/>
                <a:gd name="connsiteX2" fmla="*/ 86 w 90569"/>
                <a:gd name="connsiteY2" fmla="*/ 50542 h 79888"/>
                <a:gd name="connsiteX3" fmla="*/ 26902 w 90569"/>
                <a:gd name="connsiteY3" fmla="*/ 79946 h 79888"/>
                <a:gd name="connsiteX4" fmla="*/ 52119 w 90569"/>
                <a:gd name="connsiteY4" fmla="*/ 67547 h 79888"/>
                <a:gd name="connsiteX5" fmla="*/ 70411 w 90569"/>
                <a:gd name="connsiteY5" fmla="*/ 79946 h 79888"/>
                <a:gd name="connsiteX6" fmla="*/ 84440 w 90569"/>
                <a:gd name="connsiteY6" fmla="*/ 70558 h 79888"/>
                <a:gd name="connsiteX7" fmla="*/ 90655 w 90569"/>
                <a:gd name="connsiteY7" fmla="*/ 52844 h 79888"/>
                <a:gd name="connsiteX8" fmla="*/ 87814 w 90569"/>
                <a:gd name="connsiteY8" fmla="*/ 50542 h 79888"/>
                <a:gd name="connsiteX9" fmla="*/ 83907 w 90569"/>
                <a:gd name="connsiteY9" fmla="*/ 56033 h 79888"/>
                <a:gd name="connsiteX10" fmla="*/ 70943 w 90569"/>
                <a:gd name="connsiteY10" fmla="*/ 74986 h 79888"/>
                <a:gd name="connsiteX11" fmla="*/ 65083 w 90569"/>
                <a:gd name="connsiteY11" fmla="*/ 66307 h 79888"/>
                <a:gd name="connsiteX12" fmla="*/ 67747 w 90569"/>
                <a:gd name="connsiteY12" fmla="*/ 52313 h 79888"/>
                <a:gd name="connsiteX13" fmla="*/ 71654 w 90569"/>
                <a:gd name="connsiteY13" fmla="*/ 36371 h 79888"/>
                <a:gd name="connsiteX14" fmla="*/ 75205 w 90569"/>
                <a:gd name="connsiteY14" fmla="*/ 22909 h 79888"/>
                <a:gd name="connsiteX15" fmla="*/ 78402 w 90569"/>
                <a:gd name="connsiteY15" fmla="*/ 9092 h 79888"/>
                <a:gd name="connsiteX16" fmla="*/ 72364 w 90569"/>
                <a:gd name="connsiteY16" fmla="*/ 3424 h 79888"/>
                <a:gd name="connsiteX17" fmla="*/ 64195 w 90569"/>
                <a:gd name="connsiteY17" fmla="*/ 10509 h 79888"/>
                <a:gd name="connsiteX18" fmla="*/ 52829 w 90569"/>
                <a:gd name="connsiteY18" fmla="*/ 56033 h 79888"/>
                <a:gd name="connsiteX19" fmla="*/ 43772 w 90569"/>
                <a:gd name="connsiteY19" fmla="*/ 67901 h 79888"/>
                <a:gd name="connsiteX20" fmla="*/ 27434 w 90569"/>
                <a:gd name="connsiteY20" fmla="*/ 74986 h 79888"/>
                <a:gd name="connsiteX21" fmla="*/ 14470 w 90569"/>
                <a:gd name="connsiteY21" fmla="*/ 57804 h 79888"/>
                <a:gd name="connsiteX22" fmla="*/ 23705 w 90569"/>
                <a:gd name="connsiteY22" fmla="*/ 21846 h 79888"/>
                <a:gd name="connsiteX23" fmla="*/ 45903 w 90569"/>
                <a:gd name="connsiteY23" fmla="*/ 5018 h 79888"/>
                <a:gd name="connsiteX24" fmla="*/ 61709 w 90569"/>
                <a:gd name="connsiteY24" fmla="*/ 20429 h 79888"/>
                <a:gd name="connsiteX25" fmla="*/ 61176 w 90569"/>
                <a:gd name="connsiteY25" fmla="*/ 22909 h 79888"/>
                <a:gd name="connsiteX26" fmla="*/ 52829 w 90569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195" y="10509"/>
                  </a:moveTo>
                  <a:cubicBezTo>
                    <a:pt x="60466" y="4664"/>
                    <a:pt x="54428" y="58"/>
                    <a:pt x="45903" y="58"/>
                  </a:cubicBezTo>
                  <a:cubicBezTo>
                    <a:pt x="23172" y="58"/>
                    <a:pt x="86" y="25034"/>
                    <a:pt x="86" y="50542"/>
                  </a:cubicBezTo>
                  <a:cubicBezTo>
                    <a:pt x="86" y="67724"/>
                    <a:pt x="11629" y="79946"/>
                    <a:pt x="26902" y="79946"/>
                  </a:cubicBezTo>
                  <a:cubicBezTo>
                    <a:pt x="36491" y="79946"/>
                    <a:pt x="45015" y="74455"/>
                    <a:pt x="52119" y="67547"/>
                  </a:cubicBezTo>
                  <a:cubicBezTo>
                    <a:pt x="55493" y="78175"/>
                    <a:pt x="65793" y="79946"/>
                    <a:pt x="70411" y="79946"/>
                  </a:cubicBezTo>
                  <a:cubicBezTo>
                    <a:pt x="76804" y="79946"/>
                    <a:pt x="81243" y="76049"/>
                    <a:pt x="84440" y="70558"/>
                  </a:cubicBezTo>
                  <a:cubicBezTo>
                    <a:pt x="88347" y="63650"/>
                    <a:pt x="90655" y="53553"/>
                    <a:pt x="90655" y="52844"/>
                  </a:cubicBezTo>
                  <a:cubicBezTo>
                    <a:pt x="90655" y="50542"/>
                    <a:pt x="88347" y="50542"/>
                    <a:pt x="87814" y="50542"/>
                  </a:cubicBezTo>
                  <a:cubicBezTo>
                    <a:pt x="85328" y="50542"/>
                    <a:pt x="85150" y="51250"/>
                    <a:pt x="83907" y="56033"/>
                  </a:cubicBezTo>
                  <a:cubicBezTo>
                    <a:pt x="81776" y="64535"/>
                    <a:pt x="78402" y="74986"/>
                    <a:pt x="70943" y="74986"/>
                  </a:cubicBezTo>
                  <a:cubicBezTo>
                    <a:pt x="66326" y="74986"/>
                    <a:pt x="65083" y="71089"/>
                    <a:pt x="65083" y="66307"/>
                  </a:cubicBezTo>
                  <a:cubicBezTo>
                    <a:pt x="65083" y="63296"/>
                    <a:pt x="66504" y="56919"/>
                    <a:pt x="67747" y="52313"/>
                  </a:cubicBezTo>
                  <a:cubicBezTo>
                    <a:pt x="68990" y="47530"/>
                    <a:pt x="70766" y="40268"/>
                    <a:pt x="71654" y="36371"/>
                  </a:cubicBezTo>
                  <a:lnTo>
                    <a:pt x="75205" y="22909"/>
                  </a:lnTo>
                  <a:cubicBezTo>
                    <a:pt x="76271" y="18303"/>
                    <a:pt x="78402" y="9978"/>
                    <a:pt x="78402" y="9092"/>
                  </a:cubicBezTo>
                  <a:cubicBezTo>
                    <a:pt x="78402" y="5195"/>
                    <a:pt x="75205" y="3424"/>
                    <a:pt x="72364" y="3424"/>
                  </a:cubicBezTo>
                  <a:cubicBezTo>
                    <a:pt x="69345" y="3424"/>
                    <a:pt x="65260" y="5549"/>
                    <a:pt x="64195" y="10509"/>
                  </a:cubicBezTo>
                  <a:close/>
                  <a:moveTo>
                    <a:pt x="52829" y="56033"/>
                  </a:moveTo>
                  <a:cubicBezTo>
                    <a:pt x="51586" y="60993"/>
                    <a:pt x="47679" y="64535"/>
                    <a:pt x="43772" y="67901"/>
                  </a:cubicBezTo>
                  <a:cubicBezTo>
                    <a:pt x="42174" y="69318"/>
                    <a:pt x="35071" y="74986"/>
                    <a:pt x="27434" y="74986"/>
                  </a:cubicBezTo>
                  <a:cubicBezTo>
                    <a:pt x="20864" y="74986"/>
                    <a:pt x="14470" y="70381"/>
                    <a:pt x="14470" y="57804"/>
                  </a:cubicBezTo>
                  <a:cubicBezTo>
                    <a:pt x="14470" y="48416"/>
                    <a:pt x="19620" y="28931"/>
                    <a:pt x="23705" y="21846"/>
                  </a:cubicBezTo>
                  <a:cubicBezTo>
                    <a:pt x="31874" y="7675"/>
                    <a:pt x="40931" y="5018"/>
                    <a:pt x="45903" y="5018"/>
                  </a:cubicBezTo>
                  <a:cubicBezTo>
                    <a:pt x="58335" y="5018"/>
                    <a:pt x="61709" y="18480"/>
                    <a:pt x="61709" y="20429"/>
                  </a:cubicBezTo>
                  <a:cubicBezTo>
                    <a:pt x="61709" y="21137"/>
                    <a:pt x="61354" y="22377"/>
                    <a:pt x="61176" y="22909"/>
                  </a:cubicBezTo>
                  <a:lnTo>
                    <a:pt x="52829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05B124C-8B37-7778-12A6-8911BFC832B0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060812" y="3071106"/>
              <a:ext cx="90569" cy="79888"/>
            </a:xfrm>
            <a:custGeom>
              <a:avLst/>
              <a:gdLst>
                <a:gd name="connsiteX0" fmla="*/ 64199 w 90569"/>
                <a:gd name="connsiteY0" fmla="*/ 10509 h 79888"/>
                <a:gd name="connsiteX1" fmla="*/ 45908 w 90569"/>
                <a:gd name="connsiteY1" fmla="*/ 58 h 79888"/>
                <a:gd name="connsiteX2" fmla="*/ 90 w 90569"/>
                <a:gd name="connsiteY2" fmla="*/ 50542 h 79888"/>
                <a:gd name="connsiteX3" fmla="*/ 26906 w 90569"/>
                <a:gd name="connsiteY3" fmla="*/ 79946 h 79888"/>
                <a:gd name="connsiteX4" fmla="*/ 52123 w 90569"/>
                <a:gd name="connsiteY4" fmla="*/ 67547 h 79888"/>
                <a:gd name="connsiteX5" fmla="*/ 70415 w 90569"/>
                <a:gd name="connsiteY5" fmla="*/ 79946 h 79888"/>
                <a:gd name="connsiteX6" fmla="*/ 84444 w 90569"/>
                <a:gd name="connsiteY6" fmla="*/ 70558 h 79888"/>
                <a:gd name="connsiteX7" fmla="*/ 90660 w 90569"/>
                <a:gd name="connsiteY7" fmla="*/ 52844 h 79888"/>
                <a:gd name="connsiteX8" fmla="*/ 87818 w 90569"/>
                <a:gd name="connsiteY8" fmla="*/ 50542 h 79888"/>
                <a:gd name="connsiteX9" fmla="*/ 83911 w 90569"/>
                <a:gd name="connsiteY9" fmla="*/ 56033 h 79888"/>
                <a:gd name="connsiteX10" fmla="*/ 70948 w 90569"/>
                <a:gd name="connsiteY10" fmla="*/ 74986 h 79888"/>
                <a:gd name="connsiteX11" fmla="*/ 65087 w 90569"/>
                <a:gd name="connsiteY11" fmla="*/ 66307 h 79888"/>
                <a:gd name="connsiteX12" fmla="*/ 67751 w 90569"/>
                <a:gd name="connsiteY12" fmla="*/ 52313 h 79888"/>
                <a:gd name="connsiteX13" fmla="*/ 71658 w 90569"/>
                <a:gd name="connsiteY13" fmla="*/ 36371 h 79888"/>
                <a:gd name="connsiteX14" fmla="*/ 75210 w 90569"/>
                <a:gd name="connsiteY14" fmla="*/ 22909 h 79888"/>
                <a:gd name="connsiteX15" fmla="*/ 78406 w 90569"/>
                <a:gd name="connsiteY15" fmla="*/ 9092 h 79888"/>
                <a:gd name="connsiteX16" fmla="*/ 72368 w 90569"/>
                <a:gd name="connsiteY16" fmla="*/ 3424 h 79888"/>
                <a:gd name="connsiteX17" fmla="*/ 64199 w 90569"/>
                <a:gd name="connsiteY17" fmla="*/ 10509 h 79888"/>
                <a:gd name="connsiteX18" fmla="*/ 52834 w 90569"/>
                <a:gd name="connsiteY18" fmla="*/ 56033 h 79888"/>
                <a:gd name="connsiteX19" fmla="*/ 43777 w 90569"/>
                <a:gd name="connsiteY19" fmla="*/ 67901 h 79888"/>
                <a:gd name="connsiteX20" fmla="*/ 27439 w 90569"/>
                <a:gd name="connsiteY20" fmla="*/ 74986 h 79888"/>
                <a:gd name="connsiteX21" fmla="*/ 14475 w 90569"/>
                <a:gd name="connsiteY21" fmla="*/ 57804 h 79888"/>
                <a:gd name="connsiteX22" fmla="*/ 23709 w 90569"/>
                <a:gd name="connsiteY22" fmla="*/ 21846 h 79888"/>
                <a:gd name="connsiteX23" fmla="*/ 45908 w 90569"/>
                <a:gd name="connsiteY23" fmla="*/ 5018 h 79888"/>
                <a:gd name="connsiteX24" fmla="*/ 61713 w 90569"/>
                <a:gd name="connsiteY24" fmla="*/ 20429 h 79888"/>
                <a:gd name="connsiteX25" fmla="*/ 61180 w 90569"/>
                <a:gd name="connsiteY25" fmla="*/ 22909 h 79888"/>
                <a:gd name="connsiteX26" fmla="*/ 52834 w 90569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199" y="10509"/>
                  </a:moveTo>
                  <a:cubicBezTo>
                    <a:pt x="60470" y="4664"/>
                    <a:pt x="54432" y="58"/>
                    <a:pt x="45908" y="58"/>
                  </a:cubicBezTo>
                  <a:cubicBezTo>
                    <a:pt x="23177" y="58"/>
                    <a:pt x="90" y="25034"/>
                    <a:pt x="90" y="50542"/>
                  </a:cubicBezTo>
                  <a:cubicBezTo>
                    <a:pt x="90" y="67724"/>
                    <a:pt x="11633" y="79946"/>
                    <a:pt x="26906" y="79946"/>
                  </a:cubicBezTo>
                  <a:cubicBezTo>
                    <a:pt x="36496" y="79946"/>
                    <a:pt x="45020" y="74455"/>
                    <a:pt x="52123" y="67547"/>
                  </a:cubicBezTo>
                  <a:cubicBezTo>
                    <a:pt x="55497" y="78175"/>
                    <a:pt x="65798" y="79946"/>
                    <a:pt x="70415" y="79946"/>
                  </a:cubicBezTo>
                  <a:cubicBezTo>
                    <a:pt x="76808" y="79946"/>
                    <a:pt x="81248" y="76049"/>
                    <a:pt x="84444" y="70558"/>
                  </a:cubicBezTo>
                  <a:cubicBezTo>
                    <a:pt x="88351" y="63650"/>
                    <a:pt x="90660" y="53553"/>
                    <a:pt x="90660" y="52844"/>
                  </a:cubicBezTo>
                  <a:cubicBezTo>
                    <a:pt x="90660" y="50542"/>
                    <a:pt x="88351" y="50542"/>
                    <a:pt x="87818" y="50542"/>
                  </a:cubicBezTo>
                  <a:cubicBezTo>
                    <a:pt x="85332" y="50542"/>
                    <a:pt x="85155" y="51250"/>
                    <a:pt x="83911" y="56033"/>
                  </a:cubicBezTo>
                  <a:cubicBezTo>
                    <a:pt x="81780" y="64535"/>
                    <a:pt x="78406" y="74986"/>
                    <a:pt x="70948" y="74986"/>
                  </a:cubicBezTo>
                  <a:cubicBezTo>
                    <a:pt x="66330" y="74986"/>
                    <a:pt x="65087" y="71089"/>
                    <a:pt x="65087" y="66307"/>
                  </a:cubicBezTo>
                  <a:cubicBezTo>
                    <a:pt x="65087" y="63296"/>
                    <a:pt x="66508" y="56919"/>
                    <a:pt x="67751" y="52313"/>
                  </a:cubicBezTo>
                  <a:cubicBezTo>
                    <a:pt x="68994" y="47530"/>
                    <a:pt x="70770" y="40268"/>
                    <a:pt x="71658" y="36371"/>
                  </a:cubicBezTo>
                  <a:lnTo>
                    <a:pt x="75210" y="22909"/>
                  </a:lnTo>
                  <a:cubicBezTo>
                    <a:pt x="76275" y="18303"/>
                    <a:pt x="78406" y="9978"/>
                    <a:pt x="78406" y="9092"/>
                  </a:cubicBezTo>
                  <a:cubicBezTo>
                    <a:pt x="78406" y="5195"/>
                    <a:pt x="75210" y="3424"/>
                    <a:pt x="72368" y="3424"/>
                  </a:cubicBezTo>
                  <a:cubicBezTo>
                    <a:pt x="69349" y="3424"/>
                    <a:pt x="65265" y="5549"/>
                    <a:pt x="64199" y="10509"/>
                  </a:cubicBezTo>
                  <a:close/>
                  <a:moveTo>
                    <a:pt x="52834" y="56033"/>
                  </a:moveTo>
                  <a:cubicBezTo>
                    <a:pt x="51591" y="60993"/>
                    <a:pt x="47684" y="64535"/>
                    <a:pt x="43777" y="67901"/>
                  </a:cubicBezTo>
                  <a:cubicBezTo>
                    <a:pt x="42178" y="69318"/>
                    <a:pt x="35075" y="74986"/>
                    <a:pt x="27439" y="74986"/>
                  </a:cubicBezTo>
                  <a:cubicBezTo>
                    <a:pt x="20868" y="74986"/>
                    <a:pt x="14475" y="70381"/>
                    <a:pt x="14475" y="57804"/>
                  </a:cubicBezTo>
                  <a:cubicBezTo>
                    <a:pt x="14475" y="48416"/>
                    <a:pt x="19625" y="28931"/>
                    <a:pt x="23709" y="21846"/>
                  </a:cubicBezTo>
                  <a:cubicBezTo>
                    <a:pt x="31878" y="7675"/>
                    <a:pt x="40935" y="5018"/>
                    <a:pt x="45908" y="5018"/>
                  </a:cubicBezTo>
                  <a:cubicBezTo>
                    <a:pt x="58339" y="5018"/>
                    <a:pt x="61713" y="18480"/>
                    <a:pt x="61713" y="20429"/>
                  </a:cubicBezTo>
                  <a:cubicBezTo>
                    <a:pt x="61713" y="21137"/>
                    <a:pt x="61358" y="22377"/>
                    <a:pt x="61180" y="22909"/>
                  </a:cubicBezTo>
                  <a:lnTo>
                    <a:pt x="52834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56665FD-C225-27F7-C9F8-B5EF098F823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171744" y="3026291"/>
              <a:ext cx="71922" cy="124703"/>
            </a:xfrm>
            <a:custGeom>
              <a:avLst/>
              <a:gdLst>
                <a:gd name="connsiteX0" fmla="*/ 35257 w 71922"/>
                <a:gd name="connsiteY0" fmla="*/ 5372 h 124703"/>
                <a:gd name="connsiteX1" fmla="*/ 35967 w 71922"/>
                <a:gd name="connsiteY1" fmla="*/ 2538 h 124703"/>
                <a:gd name="connsiteX2" fmla="*/ 33126 w 71922"/>
                <a:gd name="connsiteY2" fmla="*/ 58 h 124703"/>
                <a:gd name="connsiteX3" fmla="*/ 10395 w 71922"/>
                <a:gd name="connsiteY3" fmla="*/ 1829 h 124703"/>
                <a:gd name="connsiteX4" fmla="*/ 6488 w 71922"/>
                <a:gd name="connsiteY4" fmla="*/ 5904 h 124703"/>
                <a:gd name="connsiteX5" fmla="*/ 11105 w 71922"/>
                <a:gd name="connsiteY5" fmla="*/ 8383 h 124703"/>
                <a:gd name="connsiteX6" fmla="*/ 19629 w 71922"/>
                <a:gd name="connsiteY6" fmla="*/ 11040 h 124703"/>
                <a:gd name="connsiteX7" fmla="*/ 16788 w 71922"/>
                <a:gd name="connsiteY7" fmla="*/ 23440 h 124703"/>
                <a:gd name="connsiteX8" fmla="*/ 12703 w 71922"/>
                <a:gd name="connsiteY8" fmla="*/ 39736 h 124703"/>
                <a:gd name="connsiteX9" fmla="*/ 982 w 71922"/>
                <a:gd name="connsiteY9" fmla="*/ 86855 h 124703"/>
                <a:gd name="connsiteX10" fmla="*/ 94 w 71922"/>
                <a:gd name="connsiteY10" fmla="*/ 95534 h 124703"/>
                <a:gd name="connsiteX11" fmla="*/ 26200 w 71922"/>
                <a:gd name="connsiteY11" fmla="*/ 124762 h 124703"/>
                <a:gd name="connsiteX12" fmla="*/ 72017 w 71922"/>
                <a:gd name="connsiteY12" fmla="*/ 74455 h 124703"/>
                <a:gd name="connsiteX13" fmla="*/ 45379 w 71922"/>
                <a:gd name="connsiteY13" fmla="*/ 44873 h 124703"/>
                <a:gd name="connsiteX14" fmla="*/ 23003 w 71922"/>
                <a:gd name="connsiteY14" fmla="*/ 54616 h 124703"/>
                <a:gd name="connsiteX15" fmla="*/ 35257 w 71922"/>
                <a:gd name="connsiteY15" fmla="*/ 5372 h 124703"/>
                <a:gd name="connsiteX16" fmla="*/ 26377 w 71922"/>
                <a:gd name="connsiteY16" fmla="*/ 119802 h 124703"/>
                <a:gd name="connsiteX17" fmla="*/ 12703 w 71922"/>
                <a:gd name="connsiteY17" fmla="*/ 101734 h 124703"/>
                <a:gd name="connsiteX18" fmla="*/ 19274 w 71922"/>
                <a:gd name="connsiteY18" fmla="*/ 69141 h 124703"/>
                <a:gd name="connsiteX19" fmla="*/ 23714 w 71922"/>
                <a:gd name="connsiteY19" fmla="*/ 61524 h 124703"/>
                <a:gd name="connsiteX20" fmla="*/ 44847 w 71922"/>
                <a:gd name="connsiteY20" fmla="*/ 49833 h 124703"/>
                <a:gd name="connsiteX21" fmla="*/ 57810 w 71922"/>
                <a:gd name="connsiteY21" fmla="*/ 67015 h 124703"/>
                <a:gd name="connsiteX22" fmla="*/ 48576 w 71922"/>
                <a:gd name="connsiteY22" fmla="*/ 102620 h 124703"/>
                <a:gd name="connsiteX23" fmla="*/ 26377 w 71922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257" y="5372"/>
                  </a:moveTo>
                  <a:cubicBezTo>
                    <a:pt x="35434" y="5018"/>
                    <a:pt x="35967" y="2715"/>
                    <a:pt x="35967" y="2538"/>
                  </a:cubicBezTo>
                  <a:cubicBezTo>
                    <a:pt x="35967" y="1652"/>
                    <a:pt x="35257" y="58"/>
                    <a:pt x="33126" y="58"/>
                  </a:cubicBezTo>
                  <a:cubicBezTo>
                    <a:pt x="29574" y="58"/>
                    <a:pt x="14834" y="1475"/>
                    <a:pt x="10395" y="1829"/>
                  </a:cubicBezTo>
                  <a:cubicBezTo>
                    <a:pt x="8974" y="2007"/>
                    <a:pt x="6488" y="2184"/>
                    <a:pt x="6488" y="5904"/>
                  </a:cubicBezTo>
                  <a:cubicBezTo>
                    <a:pt x="6488" y="8383"/>
                    <a:pt x="8974" y="8383"/>
                    <a:pt x="11105" y="8383"/>
                  </a:cubicBezTo>
                  <a:cubicBezTo>
                    <a:pt x="19629" y="8383"/>
                    <a:pt x="19629" y="9623"/>
                    <a:pt x="19629" y="11040"/>
                  </a:cubicBezTo>
                  <a:cubicBezTo>
                    <a:pt x="19629" y="12280"/>
                    <a:pt x="17853" y="19366"/>
                    <a:pt x="16788" y="23440"/>
                  </a:cubicBezTo>
                  <a:lnTo>
                    <a:pt x="12703" y="39736"/>
                  </a:lnTo>
                  <a:cubicBezTo>
                    <a:pt x="11105" y="45759"/>
                    <a:pt x="1338" y="84552"/>
                    <a:pt x="982" y="86855"/>
                  </a:cubicBezTo>
                  <a:cubicBezTo>
                    <a:pt x="94" y="91106"/>
                    <a:pt x="94" y="93409"/>
                    <a:pt x="94" y="95534"/>
                  </a:cubicBezTo>
                  <a:cubicBezTo>
                    <a:pt x="94" y="113425"/>
                    <a:pt x="11460" y="124762"/>
                    <a:pt x="26200" y="124762"/>
                  </a:cubicBezTo>
                  <a:cubicBezTo>
                    <a:pt x="48398" y="124762"/>
                    <a:pt x="72017" y="100671"/>
                    <a:pt x="72017" y="74455"/>
                  </a:cubicBezTo>
                  <a:cubicBezTo>
                    <a:pt x="72017" y="53730"/>
                    <a:pt x="57633" y="44873"/>
                    <a:pt x="45379" y="44873"/>
                  </a:cubicBezTo>
                  <a:cubicBezTo>
                    <a:pt x="36145" y="44873"/>
                    <a:pt x="28331" y="50010"/>
                    <a:pt x="23003" y="54616"/>
                  </a:cubicBezTo>
                  <a:lnTo>
                    <a:pt x="35257" y="5372"/>
                  </a:lnTo>
                  <a:close/>
                  <a:moveTo>
                    <a:pt x="26377" y="119802"/>
                  </a:moveTo>
                  <a:cubicBezTo>
                    <a:pt x="17676" y="119802"/>
                    <a:pt x="12703" y="112185"/>
                    <a:pt x="12703" y="101734"/>
                  </a:cubicBezTo>
                  <a:cubicBezTo>
                    <a:pt x="12703" y="95180"/>
                    <a:pt x="14301" y="89157"/>
                    <a:pt x="19274" y="69141"/>
                  </a:cubicBezTo>
                  <a:cubicBezTo>
                    <a:pt x="20339" y="65775"/>
                    <a:pt x="20339" y="65421"/>
                    <a:pt x="23714" y="61524"/>
                  </a:cubicBezTo>
                  <a:cubicBezTo>
                    <a:pt x="30462" y="53730"/>
                    <a:pt x="38453" y="49833"/>
                    <a:pt x="44847" y="49833"/>
                  </a:cubicBezTo>
                  <a:cubicBezTo>
                    <a:pt x="51772" y="49833"/>
                    <a:pt x="57810" y="54970"/>
                    <a:pt x="57810" y="67015"/>
                  </a:cubicBezTo>
                  <a:cubicBezTo>
                    <a:pt x="57810" y="74278"/>
                    <a:pt x="53903" y="92346"/>
                    <a:pt x="48576" y="102620"/>
                  </a:cubicBezTo>
                  <a:cubicBezTo>
                    <a:pt x="44314" y="111299"/>
                    <a:pt x="35434" y="119802"/>
                    <a:pt x="26377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788EA0E-8345-95F4-EBD6-BE6224AB7A92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260961" y="3026291"/>
              <a:ext cx="71922" cy="124703"/>
            </a:xfrm>
            <a:custGeom>
              <a:avLst/>
              <a:gdLst>
                <a:gd name="connsiteX0" fmla="*/ 35260 w 71922"/>
                <a:gd name="connsiteY0" fmla="*/ 5372 h 124703"/>
                <a:gd name="connsiteX1" fmla="*/ 35971 w 71922"/>
                <a:gd name="connsiteY1" fmla="*/ 2538 h 124703"/>
                <a:gd name="connsiteX2" fmla="*/ 33129 w 71922"/>
                <a:gd name="connsiteY2" fmla="*/ 58 h 124703"/>
                <a:gd name="connsiteX3" fmla="*/ 10398 w 71922"/>
                <a:gd name="connsiteY3" fmla="*/ 1829 h 124703"/>
                <a:gd name="connsiteX4" fmla="*/ 6491 w 71922"/>
                <a:gd name="connsiteY4" fmla="*/ 5904 h 124703"/>
                <a:gd name="connsiteX5" fmla="*/ 11108 w 71922"/>
                <a:gd name="connsiteY5" fmla="*/ 8383 h 124703"/>
                <a:gd name="connsiteX6" fmla="*/ 19633 w 71922"/>
                <a:gd name="connsiteY6" fmla="*/ 11040 h 124703"/>
                <a:gd name="connsiteX7" fmla="*/ 16791 w 71922"/>
                <a:gd name="connsiteY7" fmla="*/ 23440 h 124703"/>
                <a:gd name="connsiteX8" fmla="*/ 12707 w 71922"/>
                <a:gd name="connsiteY8" fmla="*/ 39736 h 124703"/>
                <a:gd name="connsiteX9" fmla="*/ 986 w 71922"/>
                <a:gd name="connsiteY9" fmla="*/ 86855 h 124703"/>
                <a:gd name="connsiteX10" fmla="*/ 98 w 71922"/>
                <a:gd name="connsiteY10" fmla="*/ 95534 h 124703"/>
                <a:gd name="connsiteX11" fmla="*/ 26203 w 71922"/>
                <a:gd name="connsiteY11" fmla="*/ 124762 h 124703"/>
                <a:gd name="connsiteX12" fmla="*/ 72021 w 71922"/>
                <a:gd name="connsiteY12" fmla="*/ 74455 h 124703"/>
                <a:gd name="connsiteX13" fmla="*/ 45383 w 71922"/>
                <a:gd name="connsiteY13" fmla="*/ 44873 h 124703"/>
                <a:gd name="connsiteX14" fmla="*/ 23007 w 71922"/>
                <a:gd name="connsiteY14" fmla="*/ 54616 h 124703"/>
                <a:gd name="connsiteX15" fmla="*/ 35260 w 71922"/>
                <a:gd name="connsiteY15" fmla="*/ 5372 h 124703"/>
                <a:gd name="connsiteX16" fmla="*/ 26381 w 71922"/>
                <a:gd name="connsiteY16" fmla="*/ 119802 h 124703"/>
                <a:gd name="connsiteX17" fmla="*/ 12707 w 71922"/>
                <a:gd name="connsiteY17" fmla="*/ 101734 h 124703"/>
                <a:gd name="connsiteX18" fmla="*/ 19277 w 71922"/>
                <a:gd name="connsiteY18" fmla="*/ 69141 h 124703"/>
                <a:gd name="connsiteX19" fmla="*/ 23717 w 71922"/>
                <a:gd name="connsiteY19" fmla="*/ 61524 h 124703"/>
                <a:gd name="connsiteX20" fmla="*/ 44850 w 71922"/>
                <a:gd name="connsiteY20" fmla="*/ 49833 h 124703"/>
                <a:gd name="connsiteX21" fmla="*/ 57814 w 71922"/>
                <a:gd name="connsiteY21" fmla="*/ 67015 h 124703"/>
                <a:gd name="connsiteX22" fmla="*/ 48579 w 71922"/>
                <a:gd name="connsiteY22" fmla="*/ 102620 h 124703"/>
                <a:gd name="connsiteX23" fmla="*/ 26381 w 71922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260" y="5372"/>
                  </a:moveTo>
                  <a:cubicBezTo>
                    <a:pt x="35438" y="5018"/>
                    <a:pt x="35971" y="2715"/>
                    <a:pt x="35971" y="2538"/>
                  </a:cubicBezTo>
                  <a:cubicBezTo>
                    <a:pt x="35971" y="1652"/>
                    <a:pt x="35260" y="58"/>
                    <a:pt x="33129" y="58"/>
                  </a:cubicBezTo>
                  <a:cubicBezTo>
                    <a:pt x="29578" y="58"/>
                    <a:pt x="14838" y="1475"/>
                    <a:pt x="10398" y="1829"/>
                  </a:cubicBezTo>
                  <a:cubicBezTo>
                    <a:pt x="8977" y="2007"/>
                    <a:pt x="6491" y="2184"/>
                    <a:pt x="6491" y="5904"/>
                  </a:cubicBezTo>
                  <a:cubicBezTo>
                    <a:pt x="6491" y="8383"/>
                    <a:pt x="8977" y="8383"/>
                    <a:pt x="11108" y="8383"/>
                  </a:cubicBezTo>
                  <a:cubicBezTo>
                    <a:pt x="19633" y="8383"/>
                    <a:pt x="19633" y="9623"/>
                    <a:pt x="19633" y="11040"/>
                  </a:cubicBezTo>
                  <a:cubicBezTo>
                    <a:pt x="19633" y="12280"/>
                    <a:pt x="17857" y="19366"/>
                    <a:pt x="16791" y="23440"/>
                  </a:cubicBezTo>
                  <a:lnTo>
                    <a:pt x="12707" y="39736"/>
                  </a:lnTo>
                  <a:cubicBezTo>
                    <a:pt x="11108" y="45759"/>
                    <a:pt x="1341" y="84552"/>
                    <a:pt x="986" y="86855"/>
                  </a:cubicBezTo>
                  <a:cubicBezTo>
                    <a:pt x="98" y="91106"/>
                    <a:pt x="98" y="93409"/>
                    <a:pt x="98" y="95534"/>
                  </a:cubicBezTo>
                  <a:cubicBezTo>
                    <a:pt x="98" y="113425"/>
                    <a:pt x="11464" y="124762"/>
                    <a:pt x="26203" y="124762"/>
                  </a:cubicBezTo>
                  <a:cubicBezTo>
                    <a:pt x="48402" y="124762"/>
                    <a:pt x="72021" y="100671"/>
                    <a:pt x="72021" y="74455"/>
                  </a:cubicBezTo>
                  <a:cubicBezTo>
                    <a:pt x="72021" y="53730"/>
                    <a:pt x="57636" y="44873"/>
                    <a:pt x="45383" y="44873"/>
                  </a:cubicBezTo>
                  <a:cubicBezTo>
                    <a:pt x="36148" y="44873"/>
                    <a:pt x="28334" y="50010"/>
                    <a:pt x="23007" y="54616"/>
                  </a:cubicBezTo>
                  <a:lnTo>
                    <a:pt x="35260" y="5372"/>
                  </a:lnTo>
                  <a:close/>
                  <a:moveTo>
                    <a:pt x="26381" y="119802"/>
                  </a:moveTo>
                  <a:cubicBezTo>
                    <a:pt x="17679" y="119802"/>
                    <a:pt x="12707" y="112185"/>
                    <a:pt x="12707" y="101734"/>
                  </a:cubicBezTo>
                  <a:cubicBezTo>
                    <a:pt x="12707" y="95180"/>
                    <a:pt x="14305" y="89157"/>
                    <a:pt x="19277" y="69141"/>
                  </a:cubicBezTo>
                  <a:cubicBezTo>
                    <a:pt x="20343" y="65775"/>
                    <a:pt x="20343" y="65421"/>
                    <a:pt x="23717" y="61524"/>
                  </a:cubicBezTo>
                  <a:cubicBezTo>
                    <a:pt x="30465" y="53730"/>
                    <a:pt x="38457" y="49833"/>
                    <a:pt x="44850" y="49833"/>
                  </a:cubicBezTo>
                  <a:cubicBezTo>
                    <a:pt x="51776" y="49833"/>
                    <a:pt x="57814" y="54970"/>
                    <a:pt x="57814" y="67015"/>
                  </a:cubicBezTo>
                  <a:cubicBezTo>
                    <a:pt x="57814" y="74278"/>
                    <a:pt x="53907" y="92346"/>
                    <a:pt x="48579" y="102620"/>
                  </a:cubicBezTo>
                  <a:cubicBezTo>
                    <a:pt x="44317" y="111299"/>
                    <a:pt x="35438" y="119802"/>
                    <a:pt x="26381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6F88A67-AF30-4AD1-659D-A14FE2BFFF8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358347" y="3128852"/>
              <a:ext cx="22553" cy="54557"/>
            </a:xfrm>
            <a:custGeom>
              <a:avLst/>
              <a:gdLst>
                <a:gd name="connsiteX0" fmla="*/ 17683 w 22553"/>
                <a:gd name="connsiteY0" fmla="*/ 17594 h 54557"/>
                <a:gd name="connsiteX1" fmla="*/ 3831 w 22553"/>
                <a:gd name="connsiteY1" fmla="*/ 50010 h 54557"/>
                <a:gd name="connsiteX2" fmla="*/ 2588 w 22553"/>
                <a:gd name="connsiteY2" fmla="*/ 52136 h 54557"/>
                <a:gd name="connsiteX3" fmla="*/ 5074 w 22553"/>
                <a:gd name="connsiteY3" fmla="*/ 54616 h 54557"/>
                <a:gd name="connsiteX4" fmla="*/ 22655 w 22553"/>
                <a:gd name="connsiteY4" fmla="*/ 19366 h 54557"/>
                <a:gd name="connsiteX5" fmla="*/ 10224 w 22553"/>
                <a:gd name="connsiteY5" fmla="*/ 58 h 54557"/>
                <a:gd name="connsiteX6" fmla="*/ 101 w 22553"/>
                <a:gd name="connsiteY6" fmla="*/ 10155 h 54557"/>
                <a:gd name="connsiteX7" fmla="*/ 10402 w 22553"/>
                <a:gd name="connsiteY7" fmla="*/ 20429 h 54557"/>
                <a:gd name="connsiteX8" fmla="*/ 17683 w 22553"/>
                <a:gd name="connsiteY8" fmla="*/ 17594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3" h="54557">
                  <a:moveTo>
                    <a:pt x="17683" y="17594"/>
                  </a:moveTo>
                  <a:cubicBezTo>
                    <a:pt x="17683" y="27337"/>
                    <a:pt x="15907" y="38674"/>
                    <a:pt x="3831" y="50010"/>
                  </a:cubicBezTo>
                  <a:cubicBezTo>
                    <a:pt x="3120" y="50719"/>
                    <a:pt x="2588" y="51250"/>
                    <a:pt x="2588" y="52136"/>
                  </a:cubicBezTo>
                  <a:cubicBezTo>
                    <a:pt x="2588" y="53376"/>
                    <a:pt x="4008" y="54616"/>
                    <a:pt x="5074" y="54616"/>
                  </a:cubicBezTo>
                  <a:cubicBezTo>
                    <a:pt x="7560" y="54616"/>
                    <a:pt x="22655" y="40445"/>
                    <a:pt x="22655" y="19366"/>
                  </a:cubicBezTo>
                  <a:cubicBezTo>
                    <a:pt x="22655" y="8383"/>
                    <a:pt x="18393" y="58"/>
                    <a:pt x="10224" y="58"/>
                  </a:cubicBezTo>
                  <a:cubicBezTo>
                    <a:pt x="4364" y="58"/>
                    <a:pt x="101" y="4664"/>
                    <a:pt x="101" y="10155"/>
                  </a:cubicBezTo>
                  <a:cubicBezTo>
                    <a:pt x="101" y="15823"/>
                    <a:pt x="4186" y="20429"/>
                    <a:pt x="10402" y="20429"/>
                  </a:cubicBezTo>
                  <a:cubicBezTo>
                    <a:pt x="14664" y="20429"/>
                    <a:pt x="17505" y="17594"/>
                    <a:pt x="17683" y="17594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586F34-2D4D-F2B6-DA83-6F5A3719329D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419133" y="3016371"/>
              <a:ext cx="46172" cy="176958"/>
            </a:xfrm>
            <a:custGeom>
              <a:avLst/>
              <a:gdLst>
                <a:gd name="connsiteX0" fmla="*/ 42725 w 46172"/>
                <a:gd name="connsiteY0" fmla="*/ 58 h 176958"/>
                <a:gd name="connsiteX1" fmla="*/ 104 w 46172"/>
                <a:gd name="connsiteY1" fmla="*/ 88449 h 176958"/>
                <a:gd name="connsiteX2" fmla="*/ 42725 w 46172"/>
                <a:gd name="connsiteY2" fmla="*/ 177017 h 176958"/>
                <a:gd name="connsiteX3" fmla="*/ 46277 w 46172"/>
                <a:gd name="connsiteY3" fmla="*/ 174891 h 176958"/>
                <a:gd name="connsiteX4" fmla="*/ 44501 w 46172"/>
                <a:gd name="connsiteY4" fmla="*/ 172234 h 176958"/>
                <a:gd name="connsiteX5" fmla="*/ 12180 w 46172"/>
                <a:gd name="connsiteY5" fmla="*/ 88626 h 176958"/>
                <a:gd name="connsiteX6" fmla="*/ 45033 w 46172"/>
                <a:gd name="connsiteY6" fmla="*/ 4309 h 176958"/>
                <a:gd name="connsiteX7" fmla="*/ 46277 w 46172"/>
                <a:gd name="connsiteY7" fmla="*/ 2184 h 176958"/>
                <a:gd name="connsiteX8" fmla="*/ 42725 w 4617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72" h="176958">
                  <a:moveTo>
                    <a:pt x="42725" y="58"/>
                  </a:moveTo>
                  <a:cubicBezTo>
                    <a:pt x="8983" y="23794"/>
                    <a:pt x="104" y="61347"/>
                    <a:pt x="104" y="88449"/>
                  </a:cubicBezTo>
                  <a:cubicBezTo>
                    <a:pt x="104" y="113425"/>
                    <a:pt x="7562" y="152218"/>
                    <a:pt x="42725" y="177017"/>
                  </a:cubicBezTo>
                  <a:cubicBezTo>
                    <a:pt x="44146" y="177017"/>
                    <a:pt x="46277" y="177017"/>
                    <a:pt x="46277" y="174891"/>
                  </a:cubicBezTo>
                  <a:cubicBezTo>
                    <a:pt x="46277" y="173828"/>
                    <a:pt x="45744" y="173474"/>
                    <a:pt x="44501" y="172234"/>
                  </a:cubicBezTo>
                  <a:cubicBezTo>
                    <a:pt x="20882" y="150978"/>
                    <a:pt x="12180" y="120865"/>
                    <a:pt x="12180" y="88626"/>
                  </a:cubicBezTo>
                  <a:cubicBezTo>
                    <a:pt x="12180" y="40799"/>
                    <a:pt x="30471" y="17417"/>
                    <a:pt x="45033" y="4309"/>
                  </a:cubicBezTo>
                  <a:cubicBezTo>
                    <a:pt x="45744" y="3601"/>
                    <a:pt x="46277" y="3069"/>
                    <a:pt x="46277" y="2184"/>
                  </a:cubicBezTo>
                  <a:cubicBezTo>
                    <a:pt x="46277" y="58"/>
                    <a:pt x="44146" y="58"/>
                    <a:pt x="42725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AD6138E-1EE0-FE92-9E49-50121B52A24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484917" y="3029833"/>
              <a:ext cx="87017" cy="119389"/>
            </a:xfrm>
            <a:custGeom>
              <a:avLst/>
              <a:gdLst>
                <a:gd name="connsiteX0" fmla="*/ 87125 w 87017"/>
                <a:gd name="connsiteY0" fmla="*/ 90397 h 119389"/>
                <a:gd name="connsiteX1" fmla="*/ 87125 w 87017"/>
                <a:gd name="connsiteY1" fmla="*/ 84020 h 119389"/>
                <a:gd name="connsiteX2" fmla="*/ 67413 w 87017"/>
                <a:gd name="connsiteY2" fmla="*/ 84020 h 119389"/>
                <a:gd name="connsiteX3" fmla="*/ 67413 w 87017"/>
                <a:gd name="connsiteY3" fmla="*/ 5018 h 119389"/>
                <a:gd name="connsiteX4" fmla="*/ 63506 w 87017"/>
                <a:gd name="connsiteY4" fmla="*/ 58 h 119389"/>
                <a:gd name="connsiteX5" fmla="*/ 58888 w 87017"/>
                <a:gd name="connsiteY5" fmla="*/ 2538 h 119389"/>
                <a:gd name="connsiteX6" fmla="*/ 107 w 87017"/>
                <a:gd name="connsiteY6" fmla="*/ 84020 h 119389"/>
                <a:gd name="connsiteX7" fmla="*/ 107 w 87017"/>
                <a:gd name="connsiteY7" fmla="*/ 90397 h 119389"/>
                <a:gd name="connsiteX8" fmla="*/ 52318 w 87017"/>
                <a:gd name="connsiteY8" fmla="*/ 90397 h 119389"/>
                <a:gd name="connsiteX9" fmla="*/ 52318 w 87017"/>
                <a:gd name="connsiteY9" fmla="*/ 104922 h 119389"/>
                <a:gd name="connsiteX10" fmla="*/ 37933 w 87017"/>
                <a:gd name="connsiteY10" fmla="*/ 113071 h 119389"/>
                <a:gd name="connsiteX11" fmla="*/ 33138 w 87017"/>
                <a:gd name="connsiteY11" fmla="*/ 113071 h 119389"/>
                <a:gd name="connsiteX12" fmla="*/ 33138 w 87017"/>
                <a:gd name="connsiteY12" fmla="*/ 119448 h 119389"/>
                <a:gd name="connsiteX13" fmla="*/ 59776 w 87017"/>
                <a:gd name="connsiteY13" fmla="*/ 118739 h 119389"/>
                <a:gd name="connsiteX14" fmla="*/ 86592 w 87017"/>
                <a:gd name="connsiteY14" fmla="*/ 119448 h 119389"/>
                <a:gd name="connsiteX15" fmla="*/ 86592 w 87017"/>
                <a:gd name="connsiteY15" fmla="*/ 113071 h 119389"/>
                <a:gd name="connsiteX16" fmla="*/ 81797 w 87017"/>
                <a:gd name="connsiteY16" fmla="*/ 113071 h 119389"/>
                <a:gd name="connsiteX17" fmla="*/ 67413 w 87017"/>
                <a:gd name="connsiteY17" fmla="*/ 104922 h 119389"/>
                <a:gd name="connsiteX18" fmla="*/ 67413 w 87017"/>
                <a:gd name="connsiteY18" fmla="*/ 90397 h 119389"/>
                <a:gd name="connsiteX19" fmla="*/ 87125 w 87017"/>
                <a:gd name="connsiteY19" fmla="*/ 90397 h 119389"/>
                <a:gd name="connsiteX20" fmla="*/ 53561 w 87017"/>
                <a:gd name="connsiteY20" fmla="*/ 19189 h 119389"/>
                <a:gd name="connsiteX21" fmla="*/ 53561 w 87017"/>
                <a:gd name="connsiteY21" fmla="*/ 84020 h 119389"/>
                <a:gd name="connsiteX22" fmla="*/ 6678 w 87017"/>
                <a:gd name="connsiteY22" fmla="*/ 84020 h 119389"/>
                <a:gd name="connsiteX23" fmla="*/ 53561 w 87017"/>
                <a:gd name="connsiteY23" fmla="*/ 19189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017" h="119389">
                  <a:moveTo>
                    <a:pt x="87125" y="90397"/>
                  </a:moveTo>
                  <a:lnTo>
                    <a:pt x="87125" y="84020"/>
                  </a:lnTo>
                  <a:lnTo>
                    <a:pt x="67413" y="84020"/>
                  </a:lnTo>
                  <a:lnTo>
                    <a:pt x="67413" y="5018"/>
                  </a:lnTo>
                  <a:cubicBezTo>
                    <a:pt x="67413" y="1298"/>
                    <a:pt x="67413" y="58"/>
                    <a:pt x="63506" y="58"/>
                  </a:cubicBezTo>
                  <a:cubicBezTo>
                    <a:pt x="61375" y="58"/>
                    <a:pt x="60664" y="58"/>
                    <a:pt x="58888" y="2538"/>
                  </a:cubicBezTo>
                  <a:lnTo>
                    <a:pt x="107" y="84020"/>
                  </a:lnTo>
                  <a:lnTo>
                    <a:pt x="107" y="90397"/>
                  </a:lnTo>
                  <a:lnTo>
                    <a:pt x="52318" y="90397"/>
                  </a:lnTo>
                  <a:lnTo>
                    <a:pt x="52318" y="104922"/>
                  </a:lnTo>
                  <a:cubicBezTo>
                    <a:pt x="52318" y="110945"/>
                    <a:pt x="52318" y="113071"/>
                    <a:pt x="37933" y="113071"/>
                  </a:cubicBezTo>
                  <a:lnTo>
                    <a:pt x="33138" y="113071"/>
                  </a:lnTo>
                  <a:lnTo>
                    <a:pt x="33138" y="119448"/>
                  </a:lnTo>
                  <a:cubicBezTo>
                    <a:pt x="42018" y="119093"/>
                    <a:pt x="53383" y="118739"/>
                    <a:pt x="59776" y="118739"/>
                  </a:cubicBezTo>
                  <a:cubicBezTo>
                    <a:pt x="66347" y="118739"/>
                    <a:pt x="77713" y="119093"/>
                    <a:pt x="86592" y="119448"/>
                  </a:cubicBezTo>
                  <a:lnTo>
                    <a:pt x="86592" y="113071"/>
                  </a:lnTo>
                  <a:lnTo>
                    <a:pt x="81797" y="113071"/>
                  </a:lnTo>
                  <a:cubicBezTo>
                    <a:pt x="67413" y="113071"/>
                    <a:pt x="67413" y="110945"/>
                    <a:pt x="67413" y="104922"/>
                  </a:cubicBezTo>
                  <a:lnTo>
                    <a:pt x="67413" y="90397"/>
                  </a:lnTo>
                  <a:lnTo>
                    <a:pt x="87125" y="90397"/>
                  </a:lnTo>
                  <a:close/>
                  <a:moveTo>
                    <a:pt x="53561" y="19189"/>
                  </a:moveTo>
                  <a:lnTo>
                    <a:pt x="53561" y="84020"/>
                  </a:lnTo>
                  <a:lnTo>
                    <a:pt x="6678" y="84020"/>
                  </a:lnTo>
                  <a:lnTo>
                    <a:pt x="53561" y="19189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6246CB9-723C-4D30-1A54-29B59714B5CE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591727" y="3016371"/>
              <a:ext cx="45995" cy="176958"/>
            </a:xfrm>
            <a:custGeom>
              <a:avLst/>
              <a:gdLst>
                <a:gd name="connsiteX0" fmla="*/ 3485 w 45995"/>
                <a:gd name="connsiteY0" fmla="*/ 58 h 176958"/>
                <a:gd name="connsiteX1" fmla="*/ 111 w 45995"/>
                <a:gd name="connsiteY1" fmla="*/ 2184 h 176958"/>
                <a:gd name="connsiteX2" fmla="*/ 1709 w 45995"/>
                <a:gd name="connsiteY2" fmla="*/ 4841 h 176958"/>
                <a:gd name="connsiteX3" fmla="*/ 34030 w 45995"/>
                <a:gd name="connsiteY3" fmla="*/ 88449 h 176958"/>
                <a:gd name="connsiteX4" fmla="*/ 3307 w 45995"/>
                <a:gd name="connsiteY4" fmla="*/ 170817 h 176958"/>
                <a:gd name="connsiteX5" fmla="*/ 111 w 45995"/>
                <a:gd name="connsiteY5" fmla="*/ 174891 h 176958"/>
                <a:gd name="connsiteX6" fmla="*/ 2420 w 45995"/>
                <a:gd name="connsiteY6" fmla="*/ 177017 h 176958"/>
                <a:gd name="connsiteX7" fmla="*/ 33142 w 45995"/>
                <a:gd name="connsiteY7" fmla="*/ 143184 h 176958"/>
                <a:gd name="connsiteX8" fmla="*/ 46106 w 45995"/>
                <a:gd name="connsiteY8" fmla="*/ 88626 h 176958"/>
                <a:gd name="connsiteX9" fmla="*/ 3485 w 4599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95" h="176958">
                  <a:moveTo>
                    <a:pt x="3485" y="58"/>
                  </a:moveTo>
                  <a:cubicBezTo>
                    <a:pt x="2242" y="58"/>
                    <a:pt x="111" y="58"/>
                    <a:pt x="111" y="2184"/>
                  </a:cubicBezTo>
                  <a:cubicBezTo>
                    <a:pt x="111" y="3069"/>
                    <a:pt x="644" y="3601"/>
                    <a:pt x="1709" y="4841"/>
                  </a:cubicBezTo>
                  <a:cubicBezTo>
                    <a:pt x="16982" y="18834"/>
                    <a:pt x="34030" y="42748"/>
                    <a:pt x="34030" y="88449"/>
                  </a:cubicBezTo>
                  <a:cubicBezTo>
                    <a:pt x="34030" y="125470"/>
                    <a:pt x="22487" y="153458"/>
                    <a:pt x="3307" y="170817"/>
                  </a:cubicBezTo>
                  <a:cubicBezTo>
                    <a:pt x="288" y="173828"/>
                    <a:pt x="111" y="174005"/>
                    <a:pt x="111" y="174891"/>
                  </a:cubicBezTo>
                  <a:cubicBezTo>
                    <a:pt x="111" y="175777"/>
                    <a:pt x="644" y="177017"/>
                    <a:pt x="2420" y="177017"/>
                  </a:cubicBezTo>
                  <a:cubicBezTo>
                    <a:pt x="4551" y="177017"/>
                    <a:pt x="21421" y="165326"/>
                    <a:pt x="33142" y="143184"/>
                  </a:cubicBezTo>
                  <a:cubicBezTo>
                    <a:pt x="40956" y="128481"/>
                    <a:pt x="46106" y="109351"/>
                    <a:pt x="46106" y="88626"/>
                  </a:cubicBezTo>
                  <a:cubicBezTo>
                    <a:pt x="46106" y="63650"/>
                    <a:pt x="38647" y="24857"/>
                    <a:pt x="3485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A611509-465F-C184-DB5E-6AF0410312D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927669" y="3239562"/>
              <a:ext cx="53809" cy="119212"/>
            </a:xfrm>
            <a:custGeom>
              <a:avLst/>
              <a:gdLst>
                <a:gd name="connsiteX0" fmla="*/ 49277 w 53809"/>
                <a:gd name="connsiteY0" fmla="*/ 6797 h 119212"/>
                <a:gd name="connsiteX1" fmla="*/ 42173 w 53809"/>
                <a:gd name="connsiteY1" fmla="*/ 66 h 119212"/>
                <a:gd name="connsiteX2" fmla="*/ 32228 w 53809"/>
                <a:gd name="connsiteY2" fmla="*/ 9809 h 119212"/>
                <a:gd name="connsiteX3" fmla="*/ 39332 w 53809"/>
                <a:gd name="connsiteY3" fmla="*/ 16540 h 119212"/>
                <a:gd name="connsiteX4" fmla="*/ 49277 w 53809"/>
                <a:gd name="connsiteY4" fmla="*/ 6797 h 119212"/>
                <a:gd name="connsiteX5" fmla="*/ 13049 w 53809"/>
                <a:gd name="connsiteY5" fmla="*/ 96782 h 119212"/>
                <a:gd name="connsiteX6" fmla="*/ 11451 w 53809"/>
                <a:gd name="connsiteY6" fmla="*/ 104222 h 119212"/>
                <a:gd name="connsiteX7" fmla="*/ 28321 w 53809"/>
                <a:gd name="connsiteY7" fmla="*/ 119279 h 119212"/>
                <a:gd name="connsiteX8" fmla="*/ 53894 w 53809"/>
                <a:gd name="connsiteY8" fmla="*/ 92177 h 119212"/>
                <a:gd name="connsiteX9" fmla="*/ 51053 w 53809"/>
                <a:gd name="connsiteY9" fmla="*/ 89874 h 119212"/>
                <a:gd name="connsiteX10" fmla="*/ 47678 w 53809"/>
                <a:gd name="connsiteY10" fmla="*/ 92885 h 119212"/>
                <a:gd name="connsiteX11" fmla="*/ 28854 w 53809"/>
                <a:gd name="connsiteY11" fmla="*/ 114319 h 119212"/>
                <a:gd name="connsiteX12" fmla="*/ 24414 w 53809"/>
                <a:gd name="connsiteY12" fmla="*/ 108119 h 119212"/>
                <a:gd name="connsiteX13" fmla="*/ 27256 w 53809"/>
                <a:gd name="connsiteY13" fmla="*/ 96782 h 119212"/>
                <a:gd name="connsiteX14" fmla="*/ 32939 w 53809"/>
                <a:gd name="connsiteY14" fmla="*/ 82611 h 119212"/>
                <a:gd name="connsiteX15" fmla="*/ 41640 w 53809"/>
                <a:gd name="connsiteY15" fmla="*/ 60115 h 119212"/>
                <a:gd name="connsiteX16" fmla="*/ 42706 w 53809"/>
                <a:gd name="connsiteY16" fmla="*/ 54447 h 119212"/>
                <a:gd name="connsiteX17" fmla="*/ 25835 w 53809"/>
                <a:gd name="connsiteY17" fmla="*/ 39390 h 119212"/>
                <a:gd name="connsiteX18" fmla="*/ 85 w 53809"/>
                <a:gd name="connsiteY18" fmla="*/ 66492 h 119212"/>
                <a:gd name="connsiteX19" fmla="*/ 3104 w 53809"/>
                <a:gd name="connsiteY19" fmla="*/ 68795 h 119212"/>
                <a:gd name="connsiteX20" fmla="*/ 6301 w 53809"/>
                <a:gd name="connsiteY20" fmla="*/ 65961 h 119212"/>
                <a:gd name="connsiteX21" fmla="*/ 25302 w 53809"/>
                <a:gd name="connsiteY21" fmla="*/ 44350 h 119212"/>
                <a:gd name="connsiteX22" fmla="*/ 29742 w 53809"/>
                <a:gd name="connsiteY22" fmla="*/ 50550 h 119212"/>
                <a:gd name="connsiteX23" fmla="*/ 24237 w 53809"/>
                <a:gd name="connsiteY23" fmla="*/ 68263 h 119212"/>
                <a:gd name="connsiteX24" fmla="*/ 13049 w 53809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09" h="119212">
                  <a:moveTo>
                    <a:pt x="49277" y="6797"/>
                  </a:moveTo>
                  <a:cubicBezTo>
                    <a:pt x="49277" y="3963"/>
                    <a:pt x="47146" y="66"/>
                    <a:pt x="42173" y="66"/>
                  </a:cubicBezTo>
                  <a:cubicBezTo>
                    <a:pt x="37378" y="66"/>
                    <a:pt x="32228" y="4672"/>
                    <a:pt x="32228" y="9809"/>
                  </a:cubicBezTo>
                  <a:cubicBezTo>
                    <a:pt x="32228" y="12820"/>
                    <a:pt x="34537" y="16540"/>
                    <a:pt x="39332" y="16540"/>
                  </a:cubicBezTo>
                  <a:cubicBezTo>
                    <a:pt x="44482" y="16540"/>
                    <a:pt x="49277" y="11580"/>
                    <a:pt x="49277" y="6797"/>
                  </a:cubicBezTo>
                  <a:close/>
                  <a:moveTo>
                    <a:pt x="13049" y="96782"/>
                  </a:moveTo>
                  <a:cubicBezTo>
                    <a:pt x="12339" y="99085"/>
                    <a:pt x="11451" y="101211"/>
                    <a:pt x="11451" y="104222"/>
                  </a:cubicBezTo>
                  <a:cubicBezTo>
                    <a:pt x="11451" y="112547"/>
                    <a:pt x="18554" y="119279"/>
                    <a:pt x="28321" y="119279"/>
                  </a:cubicBezTo>
                  <a:cubicBezTo>
                    <a:pt x="46080" y="119279"/>
                    <a:pt x="53894" y="94834"/>
                    <a:pt x="53894" y="92177"/>
                  </a:cubicBezTo>
                  <a:cubicBezTo>
                    <a:pt x="53894" y="89874"/>
                    <a:pt x="51585" y="89874"/>
                    <a:pt x="51053" y="89874"/>
                  </a:cubicBezTo>
                  <a:cubicBezTo>
                    <a:pt x="48566" y="89874"/>
                    <a:pt x="48389" y="90937"/>
                    <a:pt x="47678" y="92885"/>
                  </a:cubicBezTo>
                  <a:cubicBezTo>
                    <a:pt x="43594" y="107056"/>
                    <a:pt x="35780" y="114319"/>
                    <a:pt x="28854" y="114319"/>
                  </a:cubicBezTo>
                  <a:cubicBezTo>
                    <a:pt x="25302" y="114319"/>
                    <a:pt x="24414" y="112016"/>
                    <a:pt x="24414" y="108119"/>
                  </a:cubicBezTo>
                  <a:cubicBezTo>
                    <a:pt x="24414" y="104045"/>
                    <a:pt x="25658" y="100679"/>
                    <a:pt x="27256" y="96782"/>
                  </a:cubicBezTo>
                  <a:cubicBezTo>
                    <a:pt x="29032" y="92000"/>
                    <a:pt x="30985" y="87217"/>
                    <a:pt x="32939" y="82611"/>
                  </a:cubicBezTo>
                  <a:cubicBezTo>
                    <a:pt x="34537" y="78360"/>
                    <a:pt x="40930" y="62241"/>
                    <a:pt x="41640" y="60115"/>
                  </a:cubicBezTo>
                  <a:cubicBezTo>
                    <a:pt x="42173" y="58344"/>
                    <a:pt x="42706" y="56218"/>
                    <a:pt x="42706" y="54447"/>
                  </a:cubicBezTo>
                  <a:cubicBezTo>
                    <a:pt x="42706" y="46121"/>
                    <a:pt x="35603" y="39390"/>
                    <a:pt x="25835" y="39390"/>
                  </a:cubicBezTo>
                  <a:cubicBezTo>
                    <a:pt x="8254" y="39390"/>
                    <a:pt x="85" y="63481"/>
                    <a:pt x="85" y="66492"/>
                  </a:cubicBezTo>
                  <a:cubicBezTo>
                    <a:pt x="85" y="68795"/>
                    <a:pt x="2571" y="68795"/>
                    <a:pt x="3104" y="68795"/>
                  </a:cubicBezTo>
                  <a:cubicBezTo>
                    <a:pt x="5590" y="68795"/>
                    <a:pt x="5768" y="67909"/>
                    <a:pt x="6301" y="65961"/>
                  </a:cubicBezTo>
                  <a:cubicBezTo>
                    <a:pt x="10918" y="50727"/>
                    <a:pt x="18732" y="44350"/>
                    <a:pt x="25302" y="44350"/>
                  </a:cubicBezTo>
                  <a:cubicBezTo>
                    <a:pt x="28144" y="44350"/>
                    <a:pt x="29742" y="45767"/>
                    <a:pt x="29742" y="50550"/>
                  </a:cubicBezTo>
                  <a:cubicBezTo>
                    <a:pt x="29742" y="54624"/>
                    <a:pt x="28677" y="57281"/>
                    <a:pt x="24237" y="68263"/>
                  </a:cubicBezTo>
                  <a:lnTo>
                    <a:pt x="13049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D52C44B-3DFB-822B-BB77-5B4BD69C5A7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991100" y="3239562"/>
              <a:ext cx="77960" cy="153576"/>
            </a:xfrm>
            <a:custGeom>
              <a:avLst/>
              <a:gdLst>
                <a:gd name="connsiteX0" fmla="*/ 78049 w 77960"/>
                <a:gd name="connsiteY0" fmla="*/ 6797 h 153576"/>
                <a:gd name="connsiteX1" fmla="*/ 70945 w 77960"/>
                <a:gd name="connsiteY1" fmla="*/ 66 h 153576"/>
                <a:gd name="connsiteX2" fmla="*/ 61000 w 77960"/>
                <a:gd name="connsiteY2" fmla="*/ 9809 h 153576"/>
                <a:gd name="connsiteX3" fmla="*/ 68104 w 77960"/>
                <a:gd name="connsiteY3" fmla="*/ 16540 h 153576"/>
                <a:gd name="connsiteX4" fmla="*/ 78049 w 77960"/>
                <a:gd name="connsiteY4" fmla="*/ 6797 h 153576"/>
                <a:gd name="connsiteX5" fmla="*/ 40400 w 77960"/>
                <a:gd name="connsiteY5" fmla="*/ 126187 h 153576"/>
                <a:gd name="connsiteX6" fmla="*/ 17491 w 77960"/>
                <a:gd name="connsiteY6" fmla="*/ 148683 h 153576"/>
                <a:gd name="connsiteX7" fmla="*/ 11098 w 77960"/>
                <a:gd name="connsiteY7" fmla="*/ 147620 h 153576"/>
                <a:gd name="connsiteX8" fmla="*/ 17136 w 77960"/>
                <a:gd name="connsiteY8" fmla="*/ 138586 h 153576"/>
                <a:gd name="connsiteX9" fmla="*/ 10210 w 77960"/>
                <a:gd name="connsiteY9" fmla="*/ 132032 h 153576"/>
                <a:gd name="connsiteX10" fmla="*/ 88 w 77960"/>
                <a:gd name="connsiteY10" fmla="*/ 142483 h 153576"/>
                <a:gd name="connsiteX11" fmla="*/ 17669 w 77960"/>
                <a:gd name="connsiteY11" fmla="*/ 153643 h 153576"/>
                <a:gd name="connsiteX12" fmla="*/ 54607 w 77960"/>
                <a:gd name="connsiteY12" fmla="*/ 125655 h 153576"/>
                <a:gd name="connsiteX13" fmla="*/ 70590 w 77960"/>
                <a:gd name="connsiteY13" fmla="*/ 62241 h 153576"/>
                <a:gd name="connsiteX14" fmla="*/ 71478 w 77960"/>
                <a:gd name="connsiteY14" fmla="*/ 56041 h 153576"/>
                <a:gd name="connsiteX15" fmla="*/ 52476 w 77960"/>
                <a:gd name="connsiteY15" fmla="*/ 39390 h 153576"/>
                <a:gd name="connsiteX16" fmla="*/ 21398 w 77960"/>
                <a:gd name="connsiteY16" fmla="*/ 66492 h 153576"/>
                <a:gd name="connsiteX17" fmla="*/ 24417 w 77960"/>
                <a:gd name="connsiteY17" fmla="*/ 68795 h 153576"/>
                <a:gd name="connsiteX18" fmla="*/ 27969 w 77960"/>
                <a:gd name="connsiteY18" fmla="*/ 65606 h 153576"/>
                <a:gd name="connsiteX19" fmla="*/ 51943 w 77960"/>
                <a:gd name="connsiteY19" fmla="*/ 44350 h 153576"/>
                <a:gd name="connsiteX20" fmla="*/ 57981 w 77960"/>
                <a:gd name="connsiteY20" fmla="*/ 53030 h 153576"/>
                <a:gd name="connsiteX21" fmla="*/ 57449 w 77960"/>
                <a:gd name="connsiteY21" fmla="*/ 58344 h 153576"/>
                <a:gd name="connsiteX22" fmla="*/ 40400 w 77960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60" h="153576">
                  <a:moveTo>
                    <a:pt x="78049" y="6797"/>
                  </a:moveTo>
                  <a:cubicBezTo>
                    <a:pt x="78049" y="3786"/>
                    <a:pt x="75740" y="66"/>
                    <a:pt x="70945" y="66"/>
                  </a:cubicBezTo>
                  <a:cubicBezTo>
                    <a:pt x="65795" y="66"/>
                    <a:pt x="61000" y="5026"/>
                    <a:pt x="61000" y="9809"/>
                  </a:cubicBezTo>
                  <a:cubicBezTo>
                    <a:pt x="61000" y="12643"/>
                    <a:pt x="63131" y="16540"/>
                    <a:pt x="68104" y="16540"/>
                  </a:cubicBezTo>
                  <a:cubicBezTo>
                    <a:pt x="72899" y="16540"/>
                    <a:pt x="78049" y="11934"/>
                    <a:pt x="78049" y="6797"/>
                  </a:cubicBezTo>
                  <a:close/>
                  <a:moveTo>
                    <a:pt x="40400" y="126187"/>
                  </a:moveTo>
                  <a:cubicBezTo>
                    <a:pt x="37381" y="138409"/>
                    <a:pt x="27969" y="148683"/>
                    <a:pt x="17491" y="148683"/>
                  </a:cubicBezTo>
                  <a:cubicBezTo>
                    <a:pt x="15183" y="148683"/>
                    <a:pt x="13052" y="148329"/>
                    <a:pt x="11098" y="147620"/>
                  </a:cubicBezTo>
                  <a:cubicBezTo>
                    <a:pt x="15716" y="145495"/>
                    <a:pt x="17136" y="141243"/>
                    <a:pt x="17136" y="138586"/>
                  </a:cubicBezTo>
                  <a:cubicBezTo>
                    <a:pt x="17136" y="134335"/>
                    <a:pt x="13762" y="132032"/>
                    <a:pt x="10210" y="132032"/>
                  </a:cubicBezTo>
                  <a:cubicBezTo>
                    <a:pt x="4705" y="132032"/>
                    <a:pt x="88" y="136815"/>
                    <a:pt x="88" y="142483"/>
                  </a:cubicBezTo>
                  <a:cubicBezTo>
                    <a:pt x="88" y="149215"/>
                    <a:pt x="7014" y="153643"/>
                    <a:pt x="17669" y="153643"/>
                  </a:cubicBezTo>
                  <a:cubicBezTo>
                    <a:pt x="28324" y="153643"/>
                    <a:pt x="49102" y="147266"/>
                    <a:pt x="54607" y="125655"/>
                  </a:cubicBezTo>
                  <a:lnTo>
                    <a:pt x="70590" y="62241"/>
                  </a:lnTo>
                  <a:cubicBezTo>
                    <a:pt x="71123" y="60292"/>
                    <a:pt x="71478" y="58698"/>
                    <a:pt x="71478" y="56041"/>
                  </a:cubicBezTo>
                  <a:cubicBezTo>
                    <a:pt x="71478" y="46299"/>
                    <a:pt x="63131" y="39390"/>
                    <a:pt x="52476" y="39390"/>
                  </a:cubicBezTo>
                  <a:cubicBezTo>
                    <a:pt x="32764" y="39390"/>
                    <a:pt x="21398" y="64012"/>
                    <a:pt x="21398" y="66492"/>
                  </a:cubicBezTo>
                  <a:cubicBezTo>
                    <a:pt x="21398" y="68795"/>
                    <a:pt x="23885" y="68795"/>
                    <a:pt x="24417" y="68795"/>
                  </a:cubicBezTo>
                  <a:cubicBezTo>
                    <a:pt x="26548" y="68795"/>
                    <a:pt x="26726" y="68263"/>
                    <a:pt x="27969" y="65606"/>
                  </a:cubicBezTo>
                  <a:cubicBezTo>
                    <a:pt x="32409" y="55333"/>
                    <a:pt x="41643" y="44350"/>
                    <a:pt x="51943" y="44350"/>
                  </a:cubicBezTo>
                  <a:cubicBezTo>
                    <a:pt x="56383" y="44350"/>
                    <a:pt x="57981" y="47361"/>
                    <a:pt x="57981" y="53030"/>
                  </a:cubicBezTo>
                  <a:cubicBezTo>
                    <a:pt x="57981" y="54978"/>
                    <a:pt x="57626" y="57458"/>
                    <a:pt x="57449" y="58344"/>
                  </a:cubicBezTo>
                  <a:lnTo>
                    <a:pt x="40400" y="126187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58EAE4-91D6-F508-92F3-5A6093229E07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098631" y="3234071"/>
              <a:ext cx="87373" cy="124703"/>
            </a:xfrm>
            <a:custGeom>
              <a:avLst/>
              <a:gdLst>
                <a:gd name="connsiteX0" fmla="*/ 42357 w 87373"/>
                <a:gd name="connsiteY0" fmla="*/ 5380 h 124703"/>
                <a:gd name="connsiteX1" fmla="*/ 43068 w 87373"/>
                <a:gd name="connsiteY1" fmla="*/ 2546 h 124703"/>
                <a:gd name="connsiteX2" fmla="*/ 40226 w 87373"/>
                <a:gd name="connsiteY2" fmla="*/ 66 h 124703"/>
                <a:gd name="connsiteX3" fmla="*/ 17495 w 87373"/>
                <a:gd name="connsiteY3" fmla="*/ 1838 h 124703"/>
                <a:gd name="connsiteX4" fmla="*/ 13588 w 87373"/>
                <a:gd name="connsiteY4" fmla="*/ 5912 h 124703"/>
                <a:gd name="connsiteX5" fmla="*/ 18205 w 87373"/>
                <a:gd name="connsiteY5" fmla="*/ 8392 h 124703"/>
                <a:gd name="connsiteX6" fmla="*/ 26730 w 87373"/>
                <a:gd name="connsiteY6" fmla="*/ 11049 h 124703"/>
                <a:gd name="connsiteX7" fmla="*/ 26019 w 87373"/>
                <a:gd name="connsiteY7" fmla="*/ 14946 h 124703"/>
                <a:gd name="connsiteX8" fmla="*/ 979 w 87373"/>
                <a:gd name="connsiteY8" fmla="*/ 115204 h 124703"/>
                <a:gd name="connsiteX9" fmla="*/ 92 w 87373"/>
                <a:gd name="connsiteY9" fmla="*/ 119101 h 124703"/>
                <a:gd name="connsiteX10" fmla="*/ 6129 w 87373"/>
                <a:gd name="connsiteY10" fmla="*/ 124770 h 124703"/>
                <a:gd name="connsiteX11" fmla="*/ 14299 w 87373"/>
                <a:gd name="connsiteY11" fmla="*/ 117330 h 124703"/>
                <a:gd name="connsiteX12" fmla="*/ 23000 w 87373"/>
                <a:gd name="connsiteY12" fmla="*/ 82966 h 124703"/>
                <a:gd name="connsiteX13" fmla="*/ 45732 w 87373"/>
                <a:gd name="connsiteY13" fmla="*/ 97491 h 124703"/>
                <a:gd name="connsiteX14" fmla="*/ 45376 w 87373"/>
                <a:gd name="connsiteY14" fmla="*/ 101034 h 124703"/>
                <a:gd name="connsiteX15" fmla="*/ 44666 w 87373"/>
                <a:gd name="connsiteY15" fmla="*/ 106525 h 124703"/>
                <a:gd name="connsiteX16" fmla="*/ 63490 w 87373"/>
                <a:gd name="connsiteY16" fmla="*/ 124770 h 124703"/>
                <a:gd name="connsiteX17" fmla="*/ 86044 w 87373"/>
                <a:gd name="connsiteY17" fmla="*/ 97668 h 124703"/>
                <a:gd name="connsiteX18" fmla="*/ 83203 w 87373"/>
                <a:gd name="connsiteY18" fmla="*/ 95365 h 124703"/>
                <a:gd name="connsiteX19" fmla="*/ 79651 w 87373"/>
                <a:gd name="connsiteY19" fmla="*/ 99617 h 124703"/>
                <a:gd name="connsiteX20" fmla="*/ 64023 w 87373"/>
                <a:gd name="connsiteY20" fmla="*/ 119810 h 124703"/>
                <a:gd name="connsiteX21" fmla="*/ 57807 w 87373"/>
                <a:gd name="connsiteY21" fmla="*/ 110599 h 124703"/>
                <a:gd name="connsiteX22" fmla="*/ 58873 w 87373"/>
                <a:gd name="connsiteY22" fmla="*/ 102628 h 124703"/>
                <a:gd name="connsiteX23" fmla="*/ 59761 w 87373"/>
                <a:gd name="connsiteY23" fmla="*/ 97137 h 124703"/>
                <a:gd name="connsiteX24" fmla="*/ 30992 w 87373"/>
                <a:gd name="connsiteY24" fmla="*/ 78360 h 124703"/>
                <a:gd name="connsiteX25" fmla="*/ 45732 w 87373"/>
                <a:gd name="connsiteY25" fmla="*/ 66669 h 124703"/>
                <a:gd name="connsiteX26" fmla="*/ 73613 w 87373"/>
                <a:gd name="connsiteY26" fmla="*/ 49841 h 124703"/>
                <a:gd name="connsiteX27" fmla="*/ 79473 w 87373"/>
                <a:gd name="connsiteY27" fmla="*/ 52144 h 124703"/>
                <a:gd name="connsiteX28" fmla="*/ 70239 w 87373"/>
                <a:gd name="connsiteY28" fmla="*/ 62064 h 124703"/>
                <a:gd name="connsiteX29" fmla="*/ 77342 w 87373"/>
                <a:gd name="connsiteY29" fmla="*/ 68618 h 124703"/>
                <a:gd name="connsiteX30" fmla="*/ 87465 w 87373"/>
                <a:gd name="connsiteY30" fmla="*/ 57281 h 124703"/>
                <a:gd name="connsiteX31" fmla="*/ 73790 w 87373"/>
                <a:gd name="connsiteY31" fmla="*/ 44882 h 124703"/>
                <a:gd name="connsiteX32" fmla="*/ 45376 w 87373"/>
                <a:gd name="connsiteY32" fmla="*/ 60470 h 124703"/>
                <a:gd name="connsiteX33" fmla="*/ 24776 w 87373"/>
                <a:gd name="connsiteY33" fmla="*/ 76057 h 124703"/>
                <a:gd name="connsiteX34" fmla="*/ 42357 w 8737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73" h="124703">
                  <a:moveTo>
                    <a:pt x="42357" y="5380"/>
                  </a:moveTo>
                  <a:cubicBezTo>
                    <a:pt x="42535" y="5026"/>
                    <a:pt x="43068" y="2723"/>
                    <a:pt x="43068" y="2546"/>
                  </a:cubicBezTo>
                  <a:cubicBezTo>
                    <a:pt x="43068" y="1660"/>
                    <a:pt x="42357" y="66"/>
                    <a:pt x="40226" y="66"/>
                  </a:cubicBezTo>
                  <a:cubicBezTo>
                    <a:pt x="36675" y="66"/>
                    <a:pt x="21935" y="1483"/>
                    <a:pt x="17495" y="1838"/>
                  </a:cubicBezTo>
                  <a:cubicBezTo>
                    <a:pt x="16074" y="2015"/>
                    <a:pt x="13588" y="2192"/>
                    <a:pt x="13588" y="5912"/>
                  </a:cubicBezTo>
                  <a:cubicBezTo>
                    <a:pt x="13588" y="8392"/>
                    <a:pt x="16074" y="8392"/>
                    <a:pt x="18205" y="8392"/>
                  </a:cubicBezTo>
                  <a:cubicBezTo>
                    <a:pt x="26730" y="8392"/>
                    <a:pt x="26730" y="9632"/>
                    <a:pt x="26730" y="11049"/>
                  </a:cubicBezTo>
                  <a:cubicBezTo>
                    <a:pt x="26730" y="12289"/>
                    <a:pt x="26374" y="13351"/>
                    <a:pt x="26019" y="14946"/>
                  </a:cubicBezTo>
                  <a:lnTo>
                    <a:pt x="979" y="115204"/>
                  </a:lnTo>
                  <a:cubicBezTo>
                    <a:pt x="92" y="118393"/>
                    <a:pt x="92" y="118747"/>
                    <a:pt x="92" y="119101"/>
                  </a:cubicBezTo>
                  <a:cubicBezTo>
                    <a:pt x="92" y="121758"/>
                    <a:pt x="2223" y="124770"/>
                    <a:pt x="6129" y="124770"/>
                  </a:cubicBezTo>
                  <a:cubicBezTo>
                    <a:pt x="10924" y="124770"/>
                    <a:pt x="13233" y="121227"/>
                    <a:pt x="14299" y="117330"/>
                  </a:cubicBezTo>
                  <a:cubicBezTo>
                    <a:pt x="14654" y="116622"/>
                    <a:pt x="22290" y="85446"/>
                    <a:pt x="23000" y="82966"/>
                  </a:cubicBezTo>
                  <a:cubicBezTo>
                    <a:pt x="35609" y="84206"/>
                    <a:pt x="45732" y="88280"/>
                    <a:pt x="45732" y="97491"/>
                  </a:cubicBezTo>
                  <a:cubicBezTo>
                    <a:pt x="45732" y="98377"/>
                    <a:pt x="45732" y="99262"/>
                    <a:pt x="45376" y="101034"/>
                  </a:cubicBezTo>
                  <a:cubicBezTo>
                    <a:pt x="44666" y="103691"/>
                    <a:pt x="44666" y="104576"/>
                    <a:pt x="44666" y="106525"/>
                  </a:cubicBezTo>
                  <a:cubicBezTo>
                    <a:pt x="44666" y="119101"/>
                    <a:pt x="54966" y="124770"/>
                    <a:pt x="63490" y="124770"/>
                  </a:cubicBezTo>
                  <a:cubicBezTo>
                    <a:pt x="80716" y="124770"/>
                    <a:pt x="86044" y="97845"/>
                    <a:pt x="86044" y="97668"/>
                  </a:cubicBezTo>
                  <a:cubicBezTo>
                    <a:pt x="86044" y="95365"/>
                    <a:pt x="83735" y="95365"/>
                    <a:pt x="83203" y="95365"/>
                  </a:cubicBezTo>
                  <a:cubicBezTo>
                    <a:pt x="80716" y="95365"/>
                    <a:pt x="80539" y="96251"/>
                    <a:pt x="79651" y="99617"/>
                  </a:cubicBezTo>
                  <a:cubicBezTo>
                    <a:pt x="77520" y="107233"/>
                    <a:pt x="72725" y="119810"/>
                    <a:pt x="64023" y="119810"/>
                  </a:cubicBezTo>
                  <a:cubicBezTo>
                    <a:pt x="59228" y="119810"/>
                    <a:pt x="57807" y="115382"/>
                    <a:pt x="57807" y="110599"/>
                  </a:cubicBezTo>
                  <a:cubicBezTo>
                    <a:pt x="57807" y="107588"/>
                    <a:pt x="57807" y="107233"/>
                    <a:pt x="58873" y="102628"/>
                  </a:cubicBezTo>
                  <a:cubicBezTo>
                    <a:pt x="59051" y="102096"/>
                    <a:pt x="59761" y="99085"/>
                    <a:pt x="59761" y="97137"/>
                  </a:cubicBezTo>
                  <a:cubicBezTo>
                    <a:pt x="59761" y="81372"/>
                    <a:pt x="38450" y="78892"/>
                    <a:pt x="30992" y="78360"/>
                  </a:cubicBezTo>
                  <a:cubicBezTo>
                    <a:pt x="36142" y="75172"/>
                    <a:pt x="42713" y="69326"/>
                    <a:pt x="45732" y="66669"/>
                  </a:cubicBezTo>
                  <a:cubicBezTo>
                    <a:pt x="54788" y="58167"/>
                    <a:pt x="63668" y="49841"/>
                    <a:pt x="73613" y="49841"/>
                  </a:cubicBezTo>
                  <a:cubicBezTo>
                    <a:pt x="75744" y="49841"/>
                    <a:pt x="78052" y="50373"/>
                    <a:pt x="79473" y="52144"/>
                  </a:cubicBezTo>
                  <a:cubicBezTo>
                    <a:pt x="71837" y="53384"/>
                    <a:pt x="70239" y="59407"/>
                    <a:pt x="70239" y="62064"/>
                  </a:cubicBezTo>
                  <a:cubicBezTo>
                    <a:pt x="70239" y="65961"/>
                    <a:pt x="73258" y="68618"/>
                    <a:pt x="77342" y="68618"/>
                  </a:cubicBezTo>
                  <a:cubicBezTo>
                    <a:pt x="82137" y="68618"/>
                    <a:pt x="87465" y="64721"/>
                    <a:pt x="87465" y="57281"/>
                  </a:cubicBezTo>
                  <a:cubicBezTo>
                    <a:pt x="87465" y="51436"/>
                    <a:pt x="83203" y="44882"/>
                    <a:pt x="73790" y="44882"/>
                  </a:cubicBezTo>
                  <a:cubicBezTo>
                    <a:pt x="63668" y="44882"/>
                    <a:pt x="54433" y="52144"/>
                    <a:pt x="45376" y="60470"/>
                  </a:cubicBezTo>
                  <a:cubicBezTo>
                    <a:pt x="37918" y="67555"/>
                    <a:pt x="32057" y="73046"/>
                    <a:pt x="24776" y="76057"/>
                  </a:cubicBezTo>
                  <a:lnTo>
                    <a:pt x="42357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DA0B35D-8827-9769-29DB-6E4A7907AD7D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208461" y="3234071"/>
              <a:ext cx="39779" cy="124703"/>
            </a:xfrm>
            <a:custGeom>
              <a:avLst/>
              <a:gdLst>
                <a:gd name="connsiteX0" fmla="*/ 39165 w 39779"/>
                <a:gd name="connsiteY0" fmla="*/ 5380 h 124703"/>
                <a:gd name="connsiteX1" fmla="*/ 39876 w 39779"/>
                <a:gd name="connsiteY1" fmla="*/ 2546 h 124703"/>
                <a:gd name="connsiteX2" fmla="*/ 37034 w 39779"/>
                <a:gd name="connsiteY2" fmla="*/ 66 h 124703"/>
                <a:gd name="connsiteX3" fmla="*/ 14303 w 39779"/>
                <a:gd name="connsiteY3" fmla="*/ 1838 h 124703"/>
                <a:gd name="connsiteX4" fmla="*/ 10574 w 39779"/>
                <a:gd name="connsiteY4" fmla="*/ 5912 h 124703"/>
                <a:gd name="connsiteX5" fmla="*/ 15013 w 39779"/>
                <a:gd name="connsiteY5" fmla="*/ 8392 h 124703"/>
                <a:gd name="connsiteX6" fmla="*/ 23537 w 39779"/>
                <a:gd name="connsiteY6" fmla="*/ 11049 h 124703"/>
                <a:gd name="connsiteX7" fmla="*/ 22827 w 39779"/>
                <a:gd name="connsiteY7" fmla="*/ 14946 h 124703"/>
                <a:gd name="connsiteX8" fmla="*/ 806 w 39779"/>
                <a:gd name="connsiteY8" fmla="*/ 102451 h 124703"/>
                <a:gd name="connsiteX9" fmla="*/ 96 w 39779"/>
                <a:gd name="connsiteY9" fmla="*/ 107942 h 124703"/>
                <a:gd name="connsiteX10" fmla="*/ 18743 w 39779"/>
                <a:gd name="connsiteY10" fmla="*/ 124770 h 124703"/>
                <a:gd name="connsiteX11" fmla="*/ 32950 w 39779"/>
                <a:gd name="connsiteY11" fmla="*/ 115382 h 124703"/>
                <a:gd name="connsiteX12" fmla="*/ 39165 w 39779"/>
                <a:gd name="connsiteY12" fmla="*/ 97668 h 124703"/>
                <a:gd name="connsiteX13" fmla="*/ 36324 w 39779"/>
                <a:gd name="connsiteY13" fmla="*/ 95365 h 124703"/>
                <a:gd name="connsiteX14" fmla="*/ 32772 w 39779"/>
                <a:gd name="connsiteY14" fmla="*/ 99617 h 124703"/>
                <a:gd name="connsiteX15" fmla="*/ 19453 w 39779"/>
                <a:gd name="connsiteY15" fmla="*/ 119810 h 124703"/>
                <a:gd name="connsiteX16" fmla="*/ 13415 w 39779"/>
                <a:gd name="connsiteY16" fmla="*/ 111130 h 124703"/>
                <a:gd name="connsiteX17" fmla="*/ 14480 w 39779"/>
                <a:gd name="connsiteY17" fmla="*/ 103868 h 124703"/>
                <a:gd name="connsiteX18" fmla="*/ 39165 w 39779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79" h="124703">
                  <a:moveTo>
                    <a:pt x="39165" y="5380"/>
                  </a:moveTo>
                  <a:cubicBezTo>
                    <a:pt x="39343" y="5026"/>
                    <a:pt x="39876" y="2723"/>
                    <a:pt x="39876" y="2546"/>
                  </a:cubicBezTo>
                  <a:cubicBezTo>
                    <a:pt x="39876" y="1660"/>
                    <a:pt x="39165" y="66"/>
                    <a:pt x="37034" y="66"/>
                  </a:cubicBezTo>
                  <a:cubicBezTo>
                    <a:pt x="33482" y="66"/>
                    <a:pt x="18743" y="1483"/>
                    <a:pt x="14303" y="1838"/>
                  </a:cubicBezTo>
                  <a:cubicBezTo>
                    <a:pt x="13060" y="2015"/>
                    <a:pt x="10574" y="2192"/>
                    <a:pt x="10574" y="5912"/>
                  </a:cubicBezTo>
                  <a:cubicBezTo>
                    <a:pt x="10574" y="8392"/>
                    <a:pt x="13060" y="8392"/>
                    <a:pt x="15013" y="8392"/>
                  </a:cubicBezTo>
                  <a:cubicBezTo>
                    <a:pt x="23537" y="8392"/>
                    <a:pt x="23537" y="9632"/>
                    <a:pt x="23537" y="11049"/>
                  </a:cubicBezTo>
                  <a:cubicBezTo>
                    <a:pt x="23537" y="12289"/>
                    <a:pt x="23182" y="13351"/>
                    <a:pt x="22827" y="14946"/>
                  </a:cubicBezTo>
                  <a:lnTo>
                    <a:pt x="806" y="102451"/>
                  </a:lnTo>
                  <a:cubicBezTo>
                    <a:pt x="273" y="104222"/>
                    <a:pt x="96" y="106171"/>
                    <a:pt x="96" y="107942"/>
                  </a:cubicBezTo>
                  <a:cubicBezTo>
                    <a:pt x="96" y="119279"/>
                    <a:pt x="10218" y="124770"/>
                    <a:pt x="18743" y="124770"/>
                  </a:cubicBezTo>
                  <a:cubicBezTo>
                    <a:pt x="23005" y="124770"/>
                    <a:pt x="28332" y="123353"/>
                    <a:pt x="32950" y="115382"/>
                  </a:cubicBezTo>
                  <a:cubicBezTo>
                    <a:pt x="36679" y="108828"/>
                    <a:pt x="39165" y="98377"/>
                    <a:pt x="39165" y="97668"/>
                  </a:cubicBezTo>
                  <a:cubicBezTo>
                    <a:pt x="39165" y="95365"/>
                    <a:pt x="36857" y="95365"/>
                    <a:pt x="36324" y="95365"/>
                  </a:cubicBezTo>
                  <a:cubicBezTo>
                    <a:pt x="33838" y="95365"/>
                    <a:pt x="33482" y="96428"/>
                    <a:pt x="32772" y="99617"/>
                  </a:cubicBezTo>
                  <a:cubicBezTo>
                    <a:pt x="30463" y="108473"/>
                    <a:pt x="27089" y="119810"/>
                    <a:pt x="19453" y="119810"/>
                  </a:cubicBezTo>
                  <a:cubicBezTo>
                    <a:pt x="14658" y="119810"/>
                    <a:pt x="13415" y="115382"/>
                    <a:pt x="13415" y="111130"/>
                  </a:cubicBezTo>
                  <a:cubicBezTo>
                    <a:pt x="13415" y="109182"/>
                    <a:pt x="13948" y="105816"/>
                    <a:pt x="14480" y="103868"/>
                  </a:cubicBezTo>
                  <a:lnTo>
                    <a:pt x="39165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D31ADCFC-FE02-BD22-DF6E-5DCCF0AF82BA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681737" y="3107835"/>
              <a:ext cx="254203" cy="172833"/>
            </a:xfrm>
            <a:custGeom>
              <a:avLst/>
              <a:gdLst>
                <a:gd name="connsiteX0" fmla="*/ 224382 w 254203"/>
                <a:gd name="connsiteY0" fmla="*/ 19548 h 172833"/>
                <a:gd name="connsiteX1" fmla="*/ 246200 w 254203"/>
                <a:gd name="connsiteY1" fmla="*/ 7908 h 172833"/>
                <a:gd name="connsiteX2" fmla="*/ 254319 w 254203"/>
                <a:gd name="connsiteY2" fmla="*/ 2847 h 172833"/>
                <a:gd name="connsiteX3" fmla="*/ 247469 w 254203"/>
                <a:gd name="connsiteY3" fmla="*/ 63 h 172833"/>
                <a:gd name="connsiteX4" fmla="*/ 213981 w 254203"/>
                <a:gd name="connsiteY4" fmla="*/ 63 h 172833"/>
                <a:gd name="connsiteX5" fmla="*/ 204087 w 254203"/>
                <a:gd name="connsiteY5" fmla="*/ 4871 h 172833"/>
                <a:gd name="connsiteX6" fmla="*/ 111487 w 254203"/>
                <a:gd name="connsiteY6" fmla="*/ 149110 h 172833"/>
                <a:gd name="connsiteX7" fmla="*/ 91699 w 254203"/>
                <a:gd name="connsiteY7" fmla="*/ 5883 h 172833"/>
                <a:gd name="connsiteX8" fmla="*/ 83834 w 254203"/>
                <a:gd name="connsiteY8" fmla="*/ 63 h 172833"/>
                <a:gd name="connsiteX9" fmla="*/ 49078 w 254203"/>
                <a:gd name="connsiteY9" fmla="*/ 63 h 172833"/>
                <a:gd name="connsiteX10" fmla="*/ 41467 w 254203"/>
                <a:gd name="connsiteY10" fmla="*/ 4871 h 172833"/>
                <a:gd name="connsiteX11" fmla="*/ 48824 w 254203"/>
                <a:gd name="connsiteY11" fmla="*/ 7908 h 172833"/>
                <a:gd name="connsiteX12" fmla="*/ 59733 w 254203"/>
                <a:gd name="connsiteY12" fmla="*/ 8414 h 172833"/>
                <a:gd name="connsiteX13" fmla="*/ 65315 w 254203"/>
                <a:gd name="connsiteY13" fmla="*/ 12463 h 172833"/>
                <a:gd name="connsiteX14" fmla="*/ 64300 w 254203"/>
                <a:gd name="connsiteY14" fmla="*/ 17271 h 172833"/>
                <a:gd name="connsiteX15" fmla="*/ 32080 w 254203"/>
                <a:gd name="connsiteY15" fmla="*/ 146074 h 172833"/>
                <a:gd name="connsiteX16" fmla="*/ 4681 w 254203"/>
                <a:gd name="connsiteY16" fmla="*/ 165052 h 172833"/>
                <a:gd name="connsiteX17" fmla="*/ 115 w 254203"/>
                <a:gd name="connsiteY17" fmla="*/ 169860 h 172833"/>
                <a:gd name="connsiteX18" fmla="*/ 3666 w 254203"/>
                <a:gd name="connsiteY18" fmla="*/ 172897 h 172833"/>
                <a:gd name="connsiteX19" fmla="*/ 29036 w 254203"/>
                <a:gd name="connsiteY19" fmla="*/ 172138 h 172833"/>
                <a:gd name="connsiteX20" fmla="*/ 55167 w 254203"/>
                <a:gd name="connsiteY20" fmla="*/ 172897 h 172833"/>
                <a:gd name="connsiteX21" fmla="*/ 59733 w 254203"/>
                <a:gd name="connsiteY21" fmla="*/ 167836 h 172833"/>
                <a:gd name="connsiteX22" fmla="*/ 55167 w 254203"/>
                <a:gd name="connsiteY22" fmla="*/ 165052 h 172833"/>
                <a:gd name="connsiteX23" fmla="*/ 37915 w 254203"/>
                <a:gd name="connsiteY23" fmla="*/ 153918 h 172833"/>
                <a:gd name="connsiteX24" fmla="*/ 38930 w 254203"/>
                <a:gd name="connsiteY24" fmla="*/ 148098 h 172833"/>
                <a:gd name="connsiteX25" fmla="*/ 73433 w 254203"/>
                <a:gd name="connsiteY25" fmla="*/ 10185 h 172833"/>
                <a:gd name="connsiteX26" fmla="*/ 73687 w 254203"/>
                <a:gd name="connsiteY26" fmla="*/ 10185 h 172833"/>
                <a:gd name="connsiteX27" fmla="*/ 95504 w 254203"/>
                <a:gd name="connsiteY27" fmla="*/ 167077 h 172833"/>
                <a:gd name="connsiteX28" fmla="*/ 99310 w 254203"/>
                <a:gd name="connsiteY28" fmla="*/ 172897 h 172833"/>
                <a:gd name="connsiteX29" fmla="*/ 104891 w 254203"/>
                <a:gd name="connsiteY29" fmla="*/ 168342 h 172833"/>
                <a:gd name="connsiteX30" fmla="*/ 207385 w 254203"/>
                <a:gd name="connsiteY30" fmla="*/ 8161 h 172833"/>
                <a:gd name="connsiteX31" fmla="*/ 207638 w 254203"/>
                <a:gd name="connsiteY31" fmla="*/ 8161 h 172833"/>
                <a:gd name="connsiteX32" fmla="*/ 171360 w 254203"/>
                <a:gd name="connsiteY32" fmla="*/ 153159 h 172833"/>
                <a:gd name="connsiteX33" fmla="*/ 148273 w 254203"/>
                <a:gd name="connsiteY33" fmla="*/ 165052 h 172833"/>
                <a:gd name="connsiteX34" fmla="*/ 141170 w 254203"/>
                <a:gd name="connsiteY34" fmla="*/ 169860 h 172833"/>
                <a:gd name="connsiteX35" fmla="*/ 144975 w 254203"/>
                <a:gd name="connsiteY35" fmla="*/ 172897 h 172833"/>
                <a:gd name="connsiteX36" fmla="*/ 176434 w 254203"/>
                <a:gd name="connsiteY36" fmla="*/ 172138 h 172833"/>
                <a:gd name="connsiteX37" fmla="*/ 208146 w 254203"/>
                <a:gd name="connsiteY37" fmla="*/ 172897 h 172833"/>
                <a:gd name="connsiteX38" fmla="*/ 212966 w 254203"/>
                <a:gd name="connsiteY38" fmla="*/ 167836 h 172833"/>
                <a:gd name="connsiteX39" fmla="*/ 205862 w 254203"/>
                <a:gd name="connsiteY39" fmla="*/ 165052 h 172833"/>
                <a:gd name="connsiteX40" fmla="*/ 189372 w 254203"/>
                <a:gd name="connsiteY40" fmla="*/ 160498 h 172833"/>
                <a:gd name="connsiteX41" fmla="*/ 190641 w 254203"/>
                <a:gd name="connsiteY41" fmla="*/ 154424 h 172833"/>
                <a:gd name="connsiteX42" fmla="*/ 224382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382" y="19548"/>
                  </a:moveTo>
                  <a:cubicBezTo>
                    <a:pt x="226666" y="10438"/>
                    <a:pt x="227173" y="7908"/>
                    <a:pt x="246200" y="7908"/>
                  </a:cubicBezTo>
                  <a:cubicBezTo>
                    <a:pt x="252035" y="7908"/>
                    <a:pt x="254319" y="7908"/>
                    <a:pt x="254319" y="2847"/>
                  </a:cubicBezTo>
                  <a:cubicBezTo>
                    <a:pt x="254319" y="63"/>
                    <a:pt x="251782" y="63"/>
                    <a:pt x="247469" y="63"/>
                  </a:cubicBezTo>
                  <a:lnTo>
                    <a:pt x="213981" y="63"/>
                  </a:lnTo>
                  <a:cubicBezTo>
                    <a:pt x="207385" y="63"/>
                    <a:pt x="207131" y="63"/>
                    <a:pt x="204087" y="4871"/>
                  </a:cubicBezTo>
                  <a:lnTo>
                    <a:pt x="111487" y="149110"/>
                  </a:lnTo>
                  <a:lnTo>
                    <a:pt x="91699" y="5883"/>
                  </a:lnTo>
                  <a:cubicBezTo>
                    <a:pt x="90938" y="63"/>
                    <a:pt x="90431" y="63"/>
                    <a:pt x="83834" y="63"/>
                  </a:cubicBezTo>
                  <a:lnTo>
                    <a:pt x="49078" y="63"/>
                  </a:lnTo>
                  <a:cubicBezTo>
                    <a:pt x="44258" y="63"/>
                    <a:pt x="41467" y="63"/>
                    <a:pt x="41467" y="4871"/>
                  </a:cubicBezTo>
                  <a:cubicBezTo>
                    <a:pt x="41467" y="7908"/>
                    <a:pt x="43750" y="7908"/>
                    <a:pt x="48824" y="7908"/>
                  </a:cubicBezTo>
                  <a:cubicBezTo>
                    <a:pt x="52122" y="7908"/>
                    <a:pt x="56689" y="8161"/>
                    <a:pt x="59733" y="8414"/>
                  </a:cubicBezTo>
                  <a:cubicBezTo>
                    <a:pt x="63792" y="8920"/>
                    <a:pt x="65315" y="9679"/>
                    <a:pt x="65315" y="12463"/>
                  </a:cubicBezTo>
                  <a:cubicBezTo>
                    <a:pt x="65315" y="13475"/>
                    <a:pt x="65061" y="14234"/>
                    <a:pt x="64300" y="17271"/>
                  </a:cubicBezTo>
                  <a:lnTo>
                    <a:pt x="32080" y="146074"/>
                  </a:lnTo>
                  <a:cubicBezTo>
                    <a:pt x="29543" y="156196"/>
                    <a:pt x="25230" y="164293"/>
                    <a:pt x="4681" y="165052"/>
                  </a:cubicBezTo>
                  <a:cubicBezTo>
                    <a:pt x="3413" y="165052"/>
                    <a:pt x="115" y="165306"/>
                    <a:pt x="115" y="169860"/>
                  </a:cubicBezTo>
                  <a:cubicBezTo>
                    <a:pt x="115" y="172138"/>
                    <a:pt x="1637" y="172897"/>
                    <a:pt x="3666" y="172897"/>
                  </a:cubicBezTo>
                  <a:cubicBezTo>
                    <a:pt x="11785" y="172897"/>
                    <a:pt x="20664" y="172138"/>
                    <a:pt x="29036" y="172138"/>
                  </a:cubicBezTo>
                  <a:cubicBezTo>
                    <a:pt x="37662" y="172138"/>
                    <a:pt x="46795" y="172897"/>
                    <a:pt x="55167" y="172897"/>
                  </a:cubicBezTo>
                  <a:cubicBezTo>
                    <a:pt x="56435" y="172897"/>
                    <a:pt x="59733" y="172897"/>
                    <a:pt x="59733" y="167836"/>
                  </a:cubicBezTo>
                  <a:cubicBezTo>
                    <a:pt x="59733" y="165052"/>
                    <a:pt x="56943" y="165052"/>
                    <a:pt x="55167" y="165052"/>
                  </a:cubicBezTo>
                  <a:cubicBezTo>
                    <a:pt x="40706" y="164799"/>
                    <a:pt x="37915" y="159738"/>
                    <a:pt x="37915" y="153918"/>
                  </a:cubicBezTo>
                  <a:cubicBezTo>
                    <a:pt x="37915" y="152147"/>
                    <a:pt x="38169" y="150882"/>
                    <a:pt x="38930" y="148098"/>
                  </a:cubicBezTo>
                  <a:lnTo>
                    <a:pt x="73433" y="10185"/>
                  </a:lnTo>
                  <a:lnTo>
                    <a:pt x="73687" y="10185"/>
                  </a:lnTo>
                  <a:lnTo>
                    <a:pt x="95504" y="167077"/>
                  </a:lnTo>
                  <a:cubicBezTo>
                    <a:pt x="96012" y="170114"/>
                    <a:pt x="96266" y="172897"/>
                    <a:pt x="99310" y="172897"/>
                  </a:cubicBezTo>
                  <a:cubicBezTo>
                    <a:pt x="102101" y="172897"/>
                    <a:pt x="103623" y="170114"/>
                    <a:pt x="104891" y="168342"/>
                  </a:cubicBezTo>
                  <a:lnTo>
                    <a:pt x="207385" y="8161"/>
                  </a:lnTo>
                  <a:lnTo>
                    <a:pt x="207638" y="8161"/>
                  </a:lnTo>
                  <a:lnTo>
                    <a:pt x="171360" y="153159"/>
                  </a:lnTo>
                  <a:cubicBezTo>
                    <a:pt x="168823" y="163028"/>
                    <a:pt x="168315" y="165052"/>
                    <a:pt x="148273" y="165052"/>
                  </a:cubicBezTo>
                  <a:cubicBezTo>
                    <a:pt x="143960" y="165052"/>
                    <a:pt x="141170" y="165052"/>
                    <a:pt x="141170" y="169860"/>
                  </a:cubicBezTo>
                  <a:cubicBezTo>
                    <a:pt x="141170" y="172897"/>
                    <a:pt x="144214" y="172897"/>
                    <a:pt x="144975" y="172897"/>
                  </a:cubicBezTo>
                  <a:cubicBezTo>
                    <a:pt x="152079" y="172897"/>
                    <a:pt x="169330" y="172138"/>
                    <a:pt x="176434" y="172138"/>
                  </a:cubicBezTo>
                  <a:cubicBezTo>
                    <a:pt x="186835" y="172138"/>
                    <a:pt x="197744" y="172897"/>
                    <a:pt x="208146" y="172897"/>
                  </a:cubicBezTo>
                  <a:cubicBezTo>
                    <a:pt x="209668" y="172897"/>
                    <a:pt x="212966" y="172897"/>
                    <a:pt x="212966" y="167836"/>
                  </a:cubicBezTo>
                  <a:cubicBezTo>
                    <a:pt x="212966" y="165052"/>
                    <a:pt x="210683" y="165052"/>
                    <a:pt x="205862" y="165052"/>
                  </a:cubicBezTo>
                  <a:cubicBezTo>
                    <a:pt x="196476" y="165052"/>
                    <a:pt x="189372" y="165052"/>
                    <a:pt x="189372" y="160498"/>
                  </a:cubicBezTo>
                  <a:cubicBezTo>
                    <a:pt x="189372" y="159485"/>
                    <a:pt x="189372" y="158979"/>
                    <a:pt x="190641" y="154424"/>
                  </a:cubicBezTo>
                  <a:lnTo>
                    <a:pt x="224382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CCA2C0D0-A627-C0F2-FDFB-7E161E1C0C3A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7955696" y="3110721"/>
              <a:ext cx="90569" cy="79888"/>
            </a:xfrm>
            <a:custGeom>
              <a:avLst/>
              <a:gdLst>
                <a:gd name="connsiteX0" fmla="*/ 64234 w 90569"/>
                <a:gd name="connsiteY0" fmla="*/ 10511 h 79888"/>
                <a:gd name="connsiteX1" fmla="*/ 45943 w 90569"/>
                <a:gd name="connsiteY1" fmla="*/ 60 h 79888"/>
                <a:gd name="connsiteX2" fmla="*/ 125 w 90569"/>
                <a:gd name="connsiteY2" fmla="*/ 50543 h 79888"/>
                <a:gd name="connsiteX3" fmla="*/ 26941 w 90569"/>
                <a:gd name="connsiteY3" fmla="*/ 79948 h 79888"/>
                <a:gd name="connsiteX4" fmla="*/ 52158 w 90569"/>
                <a:gd name="connsiteY4" fmla="*/ 67548 h 79888"/>
                <a:gd name="connsiteX5" fmla="*/ 70450 w 90569"/>
                <a:gd name="connsiteY5" fmla="*/ 79948 h 79888"/>
                <a:gd name="connsiteX6" fmla="*/ 84479 w 90569"/>
                <a:gd name="connsiteY6" fmla="*/ 70560 h 79888"/>
                <a:gd name="connsiteX7" fmla="*/ 90695 w 90569"/>
                <a:gd name="connsiteY7" fmla="*/ 52846 h 79888"/>
                <a:gd name="connsiteX8" fmla="*/ 87854 w 90569"/>
                <a:gd name="connsiteY8" fmla="*/ 50543 h 79888"/>
                <a:gd name="connsiteX9" fmla="*/ 83947 w 90569"/>
                <a:gd name="connsiteY9" fmla="*/ 56034 h 79888"/>
                <a:gd name="connsiteX10" fmla="*/ 70983 w 90569"/>
                <a:gd name="connsiteY10" fmla="*/ 74988 h 79888"/>
                <a:gd name="connsiteX11" fmla="*/ 65122 w 90569"/>
                <a:gd name="connsiteY11" fmla="*/ 66308 h 79888"/>
                <a:gd name="connsiteX12" fmla="*/ 67786 w 90569"/>
                <a:gd name="connsiteY12" fmla="*/ 52315 h 79888"/>
                <a:gd name="connsiteX13" fmla="*/ 71693 w 90569"/>
                <a:gd name="connsiteY13" fmla="*/ 36372 h 79888"/>
                <a:gd name="connsiteX14" fmla="*/ 75245 w 90569"/>
                <a:gd name="connsiteY14" fmla="*/ 22910 h 79888"/>
                <a:gd name="connsiteX15" fmla="*/ 78441 w 90569"/>
                <a:gd name="connsiteY15" fmla="*/ 9094 h 79888"/>
                <a:gd name="connsiteX16" fmla="*/ 72403 w 90569"/>
                <a:gd name="connsiteY16" fmla="*/ 3425 h 79888"/>
                <a:gd name="connsiteX17" fmla="*/ 64234 w 90569"/>
                <a:gd name="connsiteY17" fmla="*/ 10511 h 79888"/>
                <a:gd name="connsiteX18" fmla="*/ 52869 w 90569"/>
                <a:gd name="connsiteY18" fmla="*/ 56034 h 79888"/>
                <a:gd name="connsiteX19" fmla="*/ 43812 w 90569"/>
                <a:gd name="connsiteY19" fmla="*/ 67903 h 79888"/>
                <a:gd name="connsiteX20" fmla="*/ 27474 w 90569"/>
                <a:gd name="connsiteY20" fmla="*/ 74988 h 79888"/>
                <a:gd name="connsiteX21" fmla="*/ 14510 w 90569"/>
                <a:gd name="connsiteY21" fmla="*/ 57806 h 79888"/>
                <a:gd name="connsiteX22" fmla="*/ 23744 w 90569"/>
                <a:gd name="connsiteY22" fmla="*/ 21847 h 79888"/>
                <a:gd name="connsiteX23" fmla="*/ 45943 w 90569"/>
                <a:gd name="connsiteY23" fmla="*/ 5019 h 79888"/>
                <a:gd name="connsiteX24" fmla="*/ 61748 w 90569"/>
                <a:gd name="connsiteY24" fmla="*/ 20430 h 79888"/>
                <a:gd name="connsiteX25" fmla="*/ 61215 w 90569"/>
                <a:gd name="connsiteY25" fmla="*/ 22910 h 79888"/>
                <a:gd name="connsiteX26" fmla="*/ 52869 w 90569"/>
                <a:gd name="connsiteY26" fmla="*/ 560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234" y="10511"/>
                  </a:moveTo>
                  <a:cubicBezTo>
                    <a:pt x="60505" y="4665"/>
                    <a:pt x="54467" y="60"/>
                    <a:pt x="45943" y="60"/>
                  </a:cubicBezTo>
                  <a:cubicBezTo>
                    <a:pt x="23212" y="60"/>
                    <a:pt x="125" y="25036"/>
                    <a:pt x="125" y="50543"/>
                  </a:cubicBezTo>
                  <a:cubicBezTo>
                    <a:pt x="125" y="67725"/>
                    <a:pt x="11668" y="79948"/>
                    <a:pt x="26941" y="79948"/>
                  </a:cubicBezTo>
                  <a:cubicBezTo>
                    <a:pt x="36531" y="79948"/>
                    <a:pt x="45055" y="74457"/>
                    <a:pt x="52158" y="67548"/>
                  </a:cubicBezTo>
                  <a:cubicBezTo>
                    <a:pt x="55533" y="78176"/>
                    <a:pt x="65833" y="79948"/>
                    <a:pt x="70450" y="79948"/>
                  </a:cubicBezTo>
                  <a:cubicBezTo>
                    <a:pt x="76843" y="79948"/>
                    <a:pt x="81283" y="76051"/>
                    <a:pt x="84479" y="70560"/>
                  </a:cubicBezTo>
                  <a:cubicBezTo>
                    <a:pt x="88386" y="63651"/>
                    <a:pt x="90695" y="53555"/>
                    <a:pt x="90695" y="52846"/>
                  </a:cubicBezTo>
                  <a:cubicBezTo>
                    <a:pt x="90695" y="50543"/>
                    <a:pt x="88386" y="50543"/>
                    <a:pt x="87854" y="50543"/>
                  </a:cubicBezTo>
                  <a:cubicBezTo>
                    <a:pt x="85367" y="50543"/>
                    <a:pt x="85190" y="51252"/>
                    <a:pt x="83947" y="56034"/>
                  </a:cubicBezTo>
                  <a:cubicBezTo>
                    <a:pt x="81816" y="64537"/>
                    <a:pt x="78441" y="74988"/>
                    <a:pt x="70983" y="74988"/>
                  </a:cubicBezTo>
                  <a:cubicBezTo>
                    <a:pt x="66365" y="74988"/>
                    <a:pt x="65122" y="71091"/>
                    <a:pt x="65122" y="66308"/>
                  </a:cubicBezTo>
                  <a:cubicBezTo>
                    <a:pt x="65122" y="63297"/>
                    <a:pt x="66543" y="56920"/>
                    <a:pt x="67786" y="52315"/>
                  </a:cubicBezTo>
                  <a:cubicBezTo>
                    <a:pt x="69029" y="47532"/>
                    <a:pt x="70805" y="40269"/>
                    <a:pt x="71693" y="36372"/>
                  </a:cubicBezTo>
                  <a:lnTo>
                    <a:pt x="75245" y="22910"/>
                  </a:lnTo>
                  <a:cubicBezTo>
                    <a:pt x="76310" y="18305"/>
                    <a:pt x="78441" y="9979"/>
                    <a:pt x="78441" y="9094"/>
                  </a:cubicBezTo>
                  <a:cubicBezTo>
                    <a:pt x="78441" y="5197"/>
                    <a:pt x="75245" y="3425"/>
                    <a:pt x="72403" y="3425"/>
                  </a:cubicBezTo>
                  <a:cubicBezTo>
                    <a:pt x="69384" y="3425"/>
                    <a:pt x="65300" y="5551"/>
                    <a:pt x="64234" y="10511"/>
                  </a:cubicBezTo>
                  <a:close/>
                  <a:moveTo>
                    <a:pt x="52869" y="56034"/>
                  </a:moveTo>
                  <a:cubicBezTo>
                    <a:pt x="51626" y="60994"/>
                    <a:pt x="47719" y="64537"/>
                    <a:pt x="43812" y="67903"/>
                  </a:cubicBezTo>
                  <a:cubicBezTo>
                    <a:pt x="42214" y="69320"/>
                    <a:pt x="35110" y="74988"/>
                    <a:pt x="27474" y="74988"/>
                  </a:cubicBezTo>
                  <a:cubicBezTo>
                    <a:pt x="20903" y="74988"/>
                    <a:pt x="14510" y="70382"/>
                    <a:pt x="14510" y="57806"/>
                  </a:cubicBezTo>
                  <a:cubicBezTo>
                    <a:pt x="14510" y="48418"/>
                    <a:pt x="19660" y="28933"/>
                    <a:pt x="23744" y="21847"/>
                  </a:cubicBezTo>
                  <a:cubicBezTo>
                    <a:pt x="31913" y="7676"/>
                    <a:pt x="40970" y="5019"/>
                    <a:pt x="45943" y="5019"/>
                  </a:cubicBezTo>
                  <a:cubicBezTo>
                    <a:pt x="58374" y="5019"/>
                    <a:pt x="61748" y="18482"/>
                    <a:pt x="61748" y="20430"/>
                  </a:cubicBezTo>
                  <a:cubicBezTo>
                    <a:pt x="61748" y="21139"/>
                    <a:pt x="61393" y="22379"/>
                    <a:pt x="61215" y="22910"/>
                  </a:cubicBezTo>
                  <a:lnTo>
                    <a:pt x="52869" y="56034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D66F842-3C18-50C7-E2B9-0CA21161368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925550" y="3229095"/>
              <a:ext cx="53809" cy="119212"/>
            </a:xfrm>
            <a:custGeom>
              <a:avLst/>
              <a:gdLst>
                <a:gd name="connsiteX0" fmla="*/ 49316 w 53809"/>
                <a:gd name="connsiteY0" fmla="*/ 6797 h 119212"/>
                <a:gd name="connsiteX1" fmla="*/ 42212 w 53809"/>
                <a:gd name="connsiteY1" fmla="*/ 66 h 119212"/>
                <a:gd name="connsiteX2" fmla="*/ 32268 w 53809"/>
                <a:gd name="connsiteY2" fmla="*/ 9808 h 119212"/>
                <a:gd name="connsiteX3" fmla="*/ 39371 w 53809"/>
                <a:gd name="connsiteY3" fmla="*/ 16539 h 119212"/>
                <a:gd name="connsiteX4" fmla="*/ 49316 w 53809"/>
                <a:gd name="connsiteY4" fmla="*/ 6797 h 119212"/>
                <a:gd name="connsiteX5" fmla="*/ 13088 w 53809"/>
                <a:gd name="connsiteY5" fmla="*/ 96782 h 119212"/>
                <a:gd name="connsiteX6" fmla="*/ 11490 w 53809"/>
                <a:gd name="connsiteY6" fmla="*/ 104222 h 119212"/>
                <a:gd name="connsiteX7" fmla="*/ 28361 w 53809"/>
                <a:gd name="connsiteY7" fmla="*/ 119278 h 119212"/>
                <a:gd name="connsiteX8" fmla="*/ 53933 w 53809"/>
                <a:gd name="connsiteY8" fmla="*/ 92176 h 119212"/>
                <a:gd name="connsiteX9" fmla="*/ 51092 w 53809"/>
                <a:gd name="connsiteY9" fmla="*/ 89874 h 119212"/>
                <a:gd name="connsiteX10" fmla="*/ 47718 w 53809"/>
                <a:gd name="connsiteY10" fmla="*/ 92885 h 119212"/>
                <a:gd name="connsiteX11" fmla="*/ 28893 w 53809"/>
                <a:gd name="connsiteY11" fmla="*/ 114318 h 119212"/>
                <a:gd name="connsiteX12" fmla="*/ 24454 w 53809"/>
                <a:gd name="connsiteY12" fmla="*/ 108119 h 119212"/>
                <a:gd name="connsiteX13" fmla="*/ 27295 w 53809"/>
                <a:gd name="connsiteY13" fmla="*/ 96782 h 119212"/>
                <a:gd name="connsiteX14" fmla="*/ 32978 w 53809"/>
                <a:gd name="connsiteY14" fmla="*/ 82611 h 119212"/>
                <a:gd name="connsiteX15" fmla="*/ 41680 w 53809"/>
                <a:gd name="connsiteY15" fmla="*/ 60115 h 119212"/>
                <a:gd name="connsiteX16" fmla="*/ 42745 w 53809"/>
                <a:gd name="connsiteY16" fmla="*/ 54446 h 119212"/>
                <a:gd name="connsiteX17" fmla="*/ 25874 w 53809"/>
                <a:gd name="connsiteY17" fmla="*/ 39390 h 119212"/>
                <a:gd name="connsiteX18" fmla="*/ 124 w 53809"/>
                <a:gd name="connsiteY18" fmla="*/ 66492 h 119212"/>
                <a:gd name="connsiteX19" fmla="*/ 3143 w 53809"/>
                <a:gd name="connsiteY19" fmla="*/ 68794 h 119212"/>
                <a:gd name="connsiteX20" fmla="*/ 6340 w 53809"/>
                <a:gd name="connsiteY20" fmla="*/ 65960 h 119212"/>
                <a:gd name="connsiteX21" fmla="*/ 25342 w 53809"/>
                <a:gd name="connsiteY21" fmla="*/ 44350 h 119212"/>
                <a:gd name="connsiteX22" fmla="*/ 29781 w 53809"/>
                <a:gd name="connsiteY22" fmla="*/ 50549 h 119212"/>
                <a:gd name="connsiteX23" fmla="*/ 24276 w 53809"/>
                <a:gd name="connsiteY23" fmla="*/ 68263 h 119212"/>
                <a:gd name="connsiteX24" fmla="*/ 13088 w 53809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09" h="119212">
                  <a:moveTo>
                    <a:pt x="49316" y="6797"/>
                  </a:moveTo>
                  <a:cubicBezTo>
                    <a:pt x="49316" y="3963"/>
                    <a:pt x="47185" y="66"/>
                    <a:pt x="42212" y="66"/>
                  </a:cubicBezTo>
                  <a:cubicBezTo>
                    <a:pt x="37418" y="66"/>
                    <a:pt x="32268" y="4671"/>
                    <a:pt x="32268" y="9808"/>
                  </a:cubicBezTo>
                  <a:cubicBezTo>
                    <a:pt x="32268" y="12820"/>
                    <a:pt x="34576" y="16539"/>
                    <a:pt x="39371" y="16539"/>
                  </a:cubicBezTo>
                  <a:cubicBezTo>
                    <a:pt x="44521" y="16539"/>
                    <a:pt x="49316" y="11580"/>
                    <a:pt x="49316" y="6797"/>
                  </a:cubicBezTo>
                  <a:close/>
                  <a:moveTo>
                    <a:pt x="13088" y="96782"/>
                  </a:moveTo>
                  <a:cubicBezTo>
                    <a:pt x="12378" y="99085"/>
                    <a:pt x="11490" y="101210"/>
                    <a:pt x="11490" y="104222"/>
                  </a:cubicBezTo>
                  <a:cubicBezTo>
                    <a:pt x="11490" y="112547"/>
                    <a:pt x="18593" y="119278"/>
                    <a:pt x="28361" y="119278"/>
                  </a:cubicBezTo>
                  <a:cubicBezTo>
                    <a:pt x="46119" y="119278"/>
                    <a:pt x="53933" y="94833"/>
                    <a:pt x="53933" y="92176"/>
                  </a:cubicBezTo>
                  <a:cubicBezTo>
                    <a:pt x="53933" y="89874"/>
                    <a:pt x="51625" y="89874"/>
                    <a:pt x="51092" y="89874"/>
                  </a:cubicBezTo>
                  <a:cubicBezTo>
                    <a:pt x="48606" y="89874"/>
                    <a:pt x="48428" y="90936"/>
                    <a:pt x="47718" y="92885"/>
                  </a:cubicBezTo>
                  <a:cubicBezTo>
                    <a:pt x="43633" y="107056"/>
                    <a:pt x="35819" y="114318"/>
                    <a:pt x="28893" y="114318"/>
                  </a:cubicBezTo>
                  <a:cubicBezTo>
                    <a:pt x="25342" y="114318"/>
                    <a:pt x="24454" y="112016"/>
                    <a:pt x="24454" y="108119"/>
                  </a:cubicBezTo>
                  <a:cubicBezTo>
                    <a:pt x="24454" y="104044"/>
                    <a:pt x="25697" y="100679"/>
                    <a:pt x="27295" y="96782"/>
                  </a:cubicBezTo>
                  <a:cubicBezTo>
                    <a:pt x="29071" y="91999"/>
                    <a:pt x="31024" y="87217"/>
                    <a:pt x="32978" y="82611"/>
                  </a:cubicBezTo>
                  <a:cubicBezTo>
                    <a:pt x="34576" y="78360"/>
                    <a:pt x="40969" y="62240"/>
                    <a:pt x="41680" y="60115"/>
                  </a:cubicBezTo>
                  <a:cubicBezTo>
                    <a:pt x="42212" y="58343"/>
                    <a:pt x="42745" y="56218"/>
                    <a:pt x="42745" y="54446"/>
                  </a:cubicBezTo>
                  <a:cubicBezTo>
                    <a:pt x="42745" y="46121"/>
                    <a:pt x="35642" y="39390"/>
                    <a:pt x="25874" y="39390"/>
                  </a:cubicBezTo>
                  <a:cubicBezTo>
                    <a:pt x="8293" y="39390"/>
                    <a:pt x="124" y="63480"/>
                    <a:pt x="124" y="66492"/>
                  </a:cubicBezTo>
                  <a:cubicBezTo>
                    <a:pt x="124" y="68794"/>
                    <a:pt x="2610" y="68794"/>
                    <a:pt x="3143" y="68794"/>
                  </a:cubicBezTo>
                  <a:cubicBezTo>
                    <a:pt x="5629" y="68794"/>
                    <a:pt x="5807" y="67909"/>
                    <a:pt x="6340" y="65960"/>
                  </a:cubicBezTo>
                  <a:cubicBezTo>
                    <a:pt x="10957" y="50727"/>
                    <a:pt x="18771" y="44350"/>
                    <a:pt x="25342" y="44350"/>
                  </a:cubicBezTo>
                  <a:cubicBezTo>
                    <a:pt x="28183" y="44350"/>
                    <a:pt x="29781" y="45767"/>
                    <a:pt x="29781" y="50549"/>
                  </a:cubicBezTo>
                  <a:cubicBezTo>
                    <a:pt x="29781" y="54624"/>
                    <a:pt x="28716" y="57281"/>
                    <a:pt x="24276" y="68263"/>
                  </a:cubicBezTo>
                  <a:lnTo>
                    <a:pt x="13088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3515B1B-8FDF-30B5-0047-02257A802A4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078247" y="3107835"/>
              <a:ext cx="254203" cy="172833"/>
            </a:xfrm>
            <a:custGeom>
              <a:avLst/>
              <a:gdLst>
                <a:gd name="connsiteX0" fmla="*/ 224398 w 254203"/>
                <a:gd name="connsiteY0" fmla="*/ 19548 h 172833"/>
                <a:gd name="connsiteX1" fmla="*/ 246216 w 254203"/>
                <a:gd name="connsiteY1" fmla="*/ 7908 h 172833"/>
                <a:gd name="connsiteX2" fmla="*/ 254334 w 254203"/>
                <a:gd name="connsiteY2" fmla="*/ 2847 h 172833"/>
                <a:gd name="connsiteX3" fmla="*/ 247484 w 254203"/>
                <a:gd name="connsiteY3" fmla="*/ 63 h 172833"/>
                <a:gd name="connsiteX4" fmla="*/ 213996 w 254203"/>
                <a:gd name="connsiteY4" fmla="*/ 63 h 172833"/>
                <a:gd name="connsiteX5" fmla="*/ 204102 w 254203"/>
                <a:gd name="connsiteY5" fmla="*/ 4871 h 172833"/>
                <a:gd name="connsiteX6" fmla="*/ 111503 w 254203"/>
                <a:gd name="connsiteY6" fmla="*/ 149110 h 172833"/>
                <a:gd name="connsiteX7" fmla="*/ 91715 w 254203"/>
                <a:gd name="connsiteY7" fmla="*/ 5883 h 172833"/>
                <a:gd name="connsiteX8" fmla="*/ 83850 w 254203"/>
                <a:gd name="connsiteY8" fmla="*/ 63 h 172833"/>
                <a:gd name="connsiteX9" fmla="*/ 49094 w 254203"/>
                <a:gd name="connsiteY9" fmla="*/ 63 h 172833"/>
                <a:gd name="connsiteX10" fmla="*/ 41483 w 254203"/>
                <a:gd name="connsiteY10" fmla="*/ 4871 h 172833"/>
                <a:gd name="connsiteX11" fmla="*/ 48840 w 254203"/>
                <a:gd name="connsiteY11" fmla="*/ 7908 h 172833"/>
                <a:gd name="connsiteX12" fmla="*/ 59749 w 254203"/>
                <a:gd name="connsiteY12" fmla="*/ 8414 h 172833"/>
                <a:gd name="connsiteX13" fmla="*/ 65330 w 254203"/>
                <a:gd name="connsiteY13" fmla="*/ 12463 h 172833"/>
                <a:gd name="connsiteX14" fmla="*/ 64315 w 254203"/>
                <a:gd name="connsiteY14" fmla="*/ 17271 h 172833"/>
                <a:gd name="connsiteX15" fmla="*/ 32096 w 254203"/>
                <a:gd name="connsiteY15" fmla="*/ 146074 h 172833"/>
                <a:gd name="connsiteX16" fmla="*/ 4697 w 254203"/>
                <a:gd name="connsiteY16" fmla="*/ 165052 h 172833"/>
                <a:gd name="connsiteX17" fmla="*/ 130 w 254203"/>
                <a:gd name="connsiteY17" fmla="*/ 169860 h 172833"/>
                <a:gd name="connsiteX18" fmla="*/ 3682 w 254203"/>
                <a:gd name="connsiteY18" fmla="*/ 172897 h 172833"/>
                <a:gd name="connsiteX19" fmla="*/ 29052 w 254203"/>
                <a:gd name="connsiteY19" fmla="*/ 172138 h 172833"/>
                <a:gd name="connsiteX20" fmla="*/ 55182 w 254203"/>
                <a:gd name="connsiteY20" fmla="*/ 172897 h 172833"/>
                <a:gd name="connsiteX21" fmla="*/ 59749 w 254203"/>
                <a:gd name="connsiteY21" fmla="*/ 167836 h 172833"/>
                <a:gd name="connsiteX22" fmla="*/ 55182 w 254203"/>
                <a:gd name="connsiteY22" fmla="*/ 165052 h 172833"/>
                <a:gd name="connsiteX23" fmla="*/ 37931 w 254203"/>
                <a:gd name="connsiteY23" fmla="*/ 153918 h 172833"/>
                <a:gd name="connsiteX24" fmla="*/ 38946 w 254203"/>
                <a:gd name="connsiteY24" fmla="*/ 148098 h 172833"/>
                <a:gd name="connsiteX25" fmla="*/ 73448 w 254203"/>
                <a:gd name="connsiteY25" fmla="*/ 10185 h 172833"/>
                <a:gd name="connsiteX26" fmla="*/ 73702 w 254203"/>
                <a:gd name="connsiteY26" fmla="*/ 10185 h 172833"/>
                <a:gd name="connsiteX27" fmla="*/ 95520 w 254203"/>
                <a:gd name="connsiteY27" fmla="*/ 167077 h 172833"/>
                <a:gd name="connsiteX28" fmla="*/ 99325 w 254203"/>
                <a:gd name="connsiteY28" fmla="*/ 172897 h 172833"/>
                <a:gd name="connsiteX29" fmla="*/ 104907 w 254203"/>
                <a:gd name="connsiteY29" fmla="*/ 168342 h 172833"/>
                <a:gd name="connsiteX30" fmla="*/ 207400 w 254203"/>
                <a:gd name="connsiteY30" fmla="*/ 8161 h 172833"/>
                <a:gd name="connsiteX31" fmla="*/ 207654 w 254203"/>
                <a:gd name="connsiteY31" fmla="*/ 8161 h 172833"/>
                <a:gd name="connsiteX32" fmla="*/ 171375 w 254203"/>
                <a:gd name="connsiteY32" fmla="*/ 153159 h 172833"/>
                <a:gd name="connsiteX33" fmla="*/ 148289 w 254203"/>
                <a:gd name="connsiteY33" fmla="*/ 165052 h 172833"/>
                <a:gd name="connsiteX34" fmla="*/ 141185 w 254203"/>
                <a:gd name="connsiteY34" fmla="*/ 169860 h 172833"/>
                <a:gd name="connsiteX35" fmla="*/ 144991 w 254203"/>
                <a:gd name="connsiteY35" fmla="*/ 172897 h 172833"/>
                <a:gd name="connsiteX36" fmla="*/ 176449 w 254203"/>
                <a:gd name="connsiteY36" fmla="*/ 172138 h 172833"/>
                <a:gd name="connsiteX37" fmla="*/ 208161 w 254203"/>
                <a:gd name="connsiteY37" fmla="*/ 172897 h 172833"/>
                <a:gd name="connsiteX38" fmla="*/ 212982 w 254203"/>
                <a:gd name="connsiteY38" fmla="*/ 167836 h 172833"/>
                <a:gd name="connsiteX39" fmla="*/ 205878 w 254203"/>
                <a:gd name="connsiteY39" fmla="*/ 165052 h 172833"/>
                <a:gd name="connsiteX40" fmla="*/ 189388 w 254203"/>
                <a:gd name="connsiteY40" fmla="*/ 160498 h 172833"/>
                <a:gd name="connsiteX41" fmla="*/ 190656 w 254203"/>
                <a:gd name="connsiteY41" fmla="*/ 154424 h 172833"/>
                <a:gd name="connsiteX42" fmla="*/ 224398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398" y="19548"/>
                  </a:moveTo>
                  <a:cubicBezTo>
                    <a:pt x="226681" y="10438"/>
                    <a:pt x="227189" y="7908"/>
                    <a:pt x="246216" y="7908"/>
                  </a:cubicBezTo>
                  <a:cubicBezTo>
                    <a:pt x="252051" y="7908"/>
                    <a:pt x="254334" y="7908"/>
                    <a:pt x="254334" y="2847"/>
                  </a:cubicBezTo>
                  <a:cubicBezTo>
                    <a:pt x="254334" y="63"/>
                    <a:pt x="251797" y="63"/>
                    <a:pt x="247484" y="63"/>
                  </a:cubicBezTo>
                  <a:lnTo>
                    <a:pt x="213996" y="63"/>
                  </a:lnTo>
                  <a:cubicBezTo>
                    <a:pt x="207400" y="63"/>
                    <a:pt x="207147" y="63"/>
                    <a:pt x="204102" y="4871"/>
                  </a:cubicBezTo>
                  <a:lnTo>
                    <a:pt x="111503" y="149110"/>
                  </a:lnTo>
                  <a:lnTo>
                    <a:pt x="91715" y="5883"/>
                  </a:lnTo>
                  <a:cubicBezTo>
                    <a:pt x="90953" y="63"/>
                    <a:pt x="90446" y="63"/>
                    <a:pt x="83850" y="63"/>
                  </a:cubicBezTo>
                  <a:lnTo>
                    <a:pt x="49094" y="63"/>
                  </a:lnTo>
                  <a:cubicBezTo>
                    <a:pt x="44273" y="63"/>
                    <a:pt x="41483" y="63"/>
                    <a:pt x="41483" y="4871"/>
                  </a:cubicBezTo>
                  <a:cubicBezTo>
                    <a:pt x="41483" y="7908"/>
                    <a:pt x="43766" y="7908"/>
                    <a:pt x="48840" y="7908"/>
                  </a:cubicBezTo>
                  <a:cubicBezTo>
                    <a:pt x="52138" y="7908"/>
                    <a:pt x="56704" y="8161"/>
                    <a:pt x="59749" y="8414"/>
                  </a:cubicBezTo>
                  <a:cubicBezTo>
                    <a:pt x="63808" y="8920"/>
                    <a:pt x="65330" y="9679"/>
                    <a:pt x="65330" y="12463"/>
                  </a:cubicBezTo>
                  <a:cubicBezTo>
                    <a:pt x="65330" y="13475"/>
                    <a:pt x="65076" y="14234"/>
                    <a:pt x="64315" y="17271"/>
                  </a:cubicBezTo>
                  <a:lnTo>
                    <a:pt x="32096" y="146074"/>
                  </a:lnTo>
                  <a:cubicBezTo>
                    <a:pt x="29559" y="156196"/>
                    <a:pt x="25246" y="164293"/>
                    <a:pt x="4697" y="165052"/>
                  </a:cubicBezTo>
                  <a:cubicBezTo>
                    <a:pt x="3428" y="165052"/>
                    <a:pt x="130" y="165306"/>
                    <a:pt x="130" y="169860"/>
                  </a:cubicBezTo>
                  <a:cubicBezTo>
                    <a:pt x="130" y="172138"/>
                    <a:pt x="1652" y="172897"/>
                    <a:pt x="3682" y="172897"/>
                  </a:cubicBezTo>
                  <a:cubicBezTo>
                    <a:pt x="11800" y="172897"/>
                    <a:pt x="20680" y="172138"/>
                    <a:pt x="29052" y="172138"/>
                  </a:cubicBezTo>
                  <a:cubicBezTo>
                    <a:pt x="37677" y="172138"/>
                    <a:pt x="46810" y="172897"/>
                    <a:pt x="55182" y="172897"/>
                  </a:cubicBezTo>
                  <a:cubicBezTo>
                    <a:pt x="56451" y="172897"/>
                    <a:pt x="59749" y="172897"/>
                    <a:pt x="59749" y="167836"/>
                  </a:cubicBezTo>
                  <a:cubicBezTo>
                    <a:pt x="59749" y="165052"/>
                    <a:pt x="56958" y="165052"/>
                    <a:pt x="55182" y="165052"/>
                  </a:cubicBezTo>
                  <a:cubicBezTo>
                    <a:pt x="40722" y="164799"/>
                    <a:pt x="37931" y="159738"/>
                    <a:pt x="37931" y="153918"/>
                  </a:cubicBezTo>
                  <a:cubicBezTo>
                    <a:pt x="37931" y="152147"/>
                    <a:pt x="38185" y="150882"/>
                    <a:pt x="38946" y="148098"/>
                  </a:cubicBezTo>
                  <a:lnTo>
                    <a:pt x="73448" y="10185"/>
                  </a:lnTo>
                  <a:lnTo>
                    <a:pt x="73702" y="10185"/>
                  </a:lnTo>
                  <a:lnTo>
                    <a:pt x="95520" y="167077"/>
                  </a:lnTo>
                  <a:cubicBezTo>
                    <a:pt x="96027" y="170114"/>
                    <a:pt x="96281" y="172897"/>
                    <a:pt x="99325" y="172897"/>
                  </a:cubicBezTo>
                  <a:cubicBezTo>
                    <a:pt x="102116" y="172897"/>
                    <a:pt x="103638" y="170114"/>
                    <a:pt x="104907" y="168342"/>
                  </a:cubicBezTo>
                  <a:lnTo>
                    <a:pt x="207400" y="8161"/>
                  </a:lnTo>
                  <a:lnTo>
                    <a:pt x="207654" y="8161"/>
                  </a:lnTo>
                  <a:lnTo>
                    <a:pt x="171375" y="153159"/>
                  </a:lnTo>
                  <a:cubicBezTo>
                    <a:pt x="168838" y="163028"/>
                    <a:pt x="168331" y="165052"/>
                    <a:pt x="148289" y="165052"/>
                  </a:cubicBezTo>
                  <a:cubicBezTo>
                    <a:pt x="143976" y="165052"/>
                    <a:pt x="141185" y="165052"/>
                    <a:pt x="141185" y="169860"/>
                  </a:cubicBezTo>
                  <a:cubicBezTo>
                    <a:pt x="141185" y="172897"/>
                    <a:pt x="144230" y="172897"/>
                    <a:pt x="144991" y="172897"/>
                  </a:cubicBezTo>
                  <a:cubicBezTo>
                    <a:pt x="152094" y="172897"/>
                    <a:pt x="169346" y="172138"/>
                    <a:pt x="176449" y="172138"/>
                  </a:cubicBezTo>
                  <a:cubicBezTo>
                    <a:pt x="186851" y="172138"/>
                    <a:pt x="197760" y="172897"/>
                    <a:pt x="208161" y="172897"/>
                  </a:cubicBezTo>
                  <a:cubicBezTo>
                    <a:pt x="209683" y="172897"/>
                    <a:pt x="212982" y="172897"/>
                    <a:pt x="212982" y="167836"/>
                  </a:cubicBezTo>
                  <a:cubicBezTo>
                    <a:pt x="212982" y="165052"/>
                    <a:pt x="210698" y="165052"/>
                    <a:pt x="205878" y="165052"/>
                  </a:cubicBezTo>
                  <a:cubicBezTo>
                    <a:pt x="196491" y="165052"/>
                    <a:pt x="189388" y="165052"/>
                    <a:pt x="189388" y="160498"/>
                  </a:cubicBezTo>
                  <a:cubicBezTo>
                    <a:pt x="189388" y="159485"/>
                    <a:pt x="189388" y="158979"/>
                    <a:pt x="190656" y="154424"/>
                  </a:cubicBezTo>
                  <a:lnTo>
                    <a:pt x="224398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FC32365-5F98-8D75-DA61-F8B29BA68A1E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8352206" y="3110721"/>
              <a:ext cx="90569" cy="79888"/>
            </a:xfrm>
            <a:custGeom>
              <a:avLst/>
              <a:gdLst>
                <a:gd name="connsiteX0" fmla="*/ 64250 w 90569"/>
                <a:gd name="connsiteY0" fmla="*/ 10511 h 79888"/>
                <a:gd name="connsiteX1" fmla="*/ 45958 w 90569"/>
                <a:gd name="connsiteY1" fmla="*/ 60 h 79888"/>
                <a:gd name="connsiteX2" fmla="*/ 141 w 90569"/>
                <a:gd name="connsiteY2" fmla="*/ 50543 h 79888"/>
                <a:gd name="connsiteX3" fmla="*/ 26957 w 90569"/>
                <a:gd name="connsiteY3" fmla="*/ 79948 h 79888"/>
                <a:gd name="connsiteX4" fmla="*/ 52174 w 90569"/>
                <a:gd name="connsiteY4" fmla="*/ 67548 h 79888"/>
                <a:gd name="connsiteX5" fmla="*/ 70466 w 90569"/>
                <a:gd name="connsiteY5" fmla="*/ 79948 h 79888"/>
                <a:gd name="connsiteX6" fmla="*/ 84495 w 90569"/>
                <a:gd name="connsiteY6" fmla="*/ 70560 h 79888"/>
                <a:gd name="connsiteX7" fmla="*/ 90711 w 90569"/>
                <a:gd name="connsiteY7" fmla="*/ 52846 h 79888"/>
                <a:gd name="connsiteX8" fmla="*/ 87869 w 90569"/>
                <a:gd name="connsiteY8" fmla="*/ 50543 h 79888"/>
                <a:gd name="connsiteX9" fmla="*/ 83962 w 90569"/>
                <a:gd name="connsiteY9" fmla="*/ 56034 h 79888"/>
                <a:gd name="connsiteX10" fmla="*/ 70998 w 90569"/>
                <a:gd name="connsiteY10" fmla="*/ 74988 h 79888"/>
                <a:gd name="connsiteX11" fmla="*/ 65138 w 90569"/>
                <a:gd name="connsiteY11" fmla="*/ 66308 h 79888"/>
                <a:gd name="connsiteX12" fmla="*/ 67802 w 90569"/>
                <a:gd name="connsiteY12" fmla="*/ 52315 h 79888"/>
                <a:gd name="connsiteX13" fmla="*/ 71709 w 90569"/>
                <a:gd name="connsiteY13" fmla="*/ 36372 h 79888"/>
                <a:gd name="connsiteX14" fmla="*/ 75260 w 90569"/>
                <a:gd name="connsiteY14" fmla="*/ 22910 h 79888"/>
                <a:gd name="connsiteX15" fmla="*/ 78457 w 90569"/>
                <a:gd name="connsiteY15" fmla="*/ 9094 h 79888"/>
                <a:gd name="connsiteX16" fmla="*/ 72419 w 90569"/>
                <a:gd name="connsiteY16" fmla="*/ 3425 h 79888"/>
                <a:gd name="connsiteX17" fmla="*/ 64250 w 90569"/>
                <a:gd name="connsiteY17" fmla="*/ 10511 h 79888"/>
                <a:gd name="connsiteX18" fmla="*/ 52884 w 90569"/>
                <a:gd name="connsiteY18" fmla="*/ 56034 h 79888"/>
                <a:gd name="connsiteX19" fmla="*/ 43827 w 90569"/>
                <a:gd name="connsiteY19" fmla="*/ 67903 h 79888"/>
                <a:gd name="connsiteX20" fmla="*/ 27489 w 90569"/>
                <a:gd name="connsiteY20" fmla="*/ 74988 h 79888"/>
                <a:gd name="connsiteX21" fmla="*/ 14525 w 90569"/>
                <a:gd name="connsiteY21" fmla="*/ 57806 h 79888"/>
                <a:gd name="connsiteX22" fmla="*/ 23760 w 90569"/>
                <a:gd name="connsiteY22" fmla="*/ 21847 h 79888"/>
                <a:gd name="connsiteX23" fmla="*/ 45958 w 90569"/>
                <a:gd name="connsiteY23" fmla="*/ 5019 h 79888"/>
                <a:gd name="connsiteX24" fmla="*/ 61764 w 90569"/>
                <a:gd name="connsiteY24" fmla="*/ 20430 h 79888"/>
                <a:gd name="connsiteX25" fmla="*/ 61231 w 90569"/>
                <a:gd name="connsiteY25" fmla="*/ 22910 h 79888"/>
                <a:gd name="connsiteX26" fmla="*/ 52884 w 90569"/>
                <a:gd name="connsiteY26" fmla="*/ 560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250" y="10511"/>
                  </a:moveTo>
                  <a:cubicBezTo>
                    <a:pt x="60521" y="4665"/>
                    <a:pt x="54483" y="60"/>
                    <a:pt x="45958" y="60"/>
                  </a:cubicBezTo>
                  <a:cubicBezTo>
                    <a:pt x="23227" y="60"/>
                    <a:pt x="141" y="25036"/>
                    <a:pt x="141" y="50543"/>
                  </a:cubicBezTo>
                  <a:cubicBezTo>
                    <a:pt x="141" y="67725"/>
                    <a:pt x="11684" y="79948"/>
                    <a:pt x="26957" y="79948"/>
                  </a:cubicBezTo>
                  <a:cubicBezTo>
                    <a:pt x="36546" y="79948"/>
                    <a:pt x="45070" y="74457"/>
                    <a:pt x="52174" y="67548"/>
                  </a:cubicBezTo>
                  <a:cubicBezTo>
                    <a:pt x="55548" y="78176"/>
                    <a:pt x="65848" y="79948"/>
                    <a:pt x="70466" y="79948"/>
                  </a:cubicBezTo>
                  <a:cubicBezTo>
                    <a:pt x="76859" y="79948"/>
                    <a:pt x="81298" y="76051"/>
                    <a:pt x="84495" y="70560"/>
                  </a:cubicBezTo>
                  <a:cubicBezTo>
                    <a:pt x="88402" y="63651"/>
                    <a:pt x="90711" y="53555"/>
                    <a:pt x="90711" y="52846"/>
                  </a:cubicBezTo>
                  <a:cubicBezTo>
                    <a:pt x="90711" y="50543"/>
                    <a:pt x="88402" y="50543"/>
                    <a:pt x="87869" y="50543"/>
                  </a:cubicBezTo>
                  <a:cubicBezTo>
                    <a:pt x="85383" y="50543"/>
                    <a:pt x="85205" y="51252"/>
                    <a:pt x="83962" y="56034"/>
                  </a:cubicBezTo>
                  <a:cubicBezTo>
                    <a:pt x="81831" y="64537"/>
                    <a:pt x="78457" y="74988"/>
                    <a:pt x="70998" y="74988"/>
                  </a:cubicBezTo>
                  <a:cubicBezTo>
                    <a:pt x="66381" y="74988"/>
                    <a:pt x="65138" y="71091"/>
                    <a:pt x="65138" y="66308"/>
                  </a:cubicBezTo>
                  <a:cubicBezTo>
                    <a:pt x="65138" y="63297"/>
                    <a:pt x="66559" y="56920"/>
                    <a:pt x="67802" y="52315"/>
                  </a:cubicBezTo>
                  <a:cubicBezTo>
                    <a:pt x="69045" y="47532"/>
                    <a:pt x="70821" y="40269"/>
                    <a:pt x="71709" y="36372"/>
                  </a:cubicBezTo>
                  <a:lnTo>
                    <a:pt x="75260" y="22910"/>
                  </a:lnTo>
                  <a:cubicBezTo>
                    <a:pt x="76326" y="18305"/>
                    <a:pt x="78457" y="9979"/>
                    <a:pt x="78457" y="9094"/>
                  </a:cubicBezTo>
                  <a:cubicBezTo>
                    <a:pt x="78457" y="5197"/>
                    <a:pt x="75260" y="3425"/>
                    <a:pt x="72419" y="3425"/>
                  </a:cubicBezTo>
                  <a:cubicBezTo>
                    <a:pt x="69400" y="3425"/>
                    <a:pt x="65315" y="5551"/>
                    <a:pt x="64250" y="10511"/>
                  </a:cubicBezTo>
                  <a:close/>
                  <a:moveTo>
                    <a:pt x="52884" y="56034"/>
                  </a:moveTo>
                  <a:cubicBezTo>
                    <a:pt x="51641" y="60994"/>
                    <a:pt x="47734" y="64537"/>
                    <a:pt x="43827" y="67903"/>
                  </a:cubicBezTo>
                  <a:cubicBezTo>
                    <a:pt x="42229" y="69320"/>
                    <a:pt x="35126" y="74988"/>
                    <a:pt x="27489" y="74988"/>
                  </a:cubicBezTo>
                  <a:cubicBezTo>
                    <a:pt x="20919" y="74988"/>
                    <a:pt x="14525" y="70382"/>
                    <a:pt x="14525" y="57806"/>
                  </a:cubicBezTo>
                  <a:cubicBezTo>
                    <a:pt x="14525" y="48418"/>
                    <a:pt x="19675" y="28933"/>
                    <a:pt x="23760" y="21847"/>
                  </a:cubicBezTo>
                  <a:cubicBezTo>
                    <a:pt x="31929" y="7676"/>
                    <a:pt x="40986" y="5019"/>
                    <a:pt x="45958" y="5019"/>
                  </a:cubicBezTo>
                  <a:cubicBezTo>
                    <a:pt x="58390" y="5019"/>
                    <a:pt x="61764" y="18482"/>
                    <a:pt x="61764" y="20430"/>
                  </a:cubicBezTo>
                  <a:cubicBezTo>
                    <a:pt x="61764" y="21139"/>
                    <a:pt x="61409" y="22379"/>
                    <a:pt x="61231" y="22910"/>
                  </a:cubicBezTo>
                  <a:lnTo>
                    <a:pt x="52884" y="56034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28066D7-25F9-CCA2-B909-C7D115CE3758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313713" y="3229095"/>
              <a:ext cx="77960" cy="153576"/>
            </a:xfrm>
            <a:custGeom>
              <a:avLst/>
              <a:gdLst>
                <a:gd name="connsiteX0" fmla="*/ 78101 w 77960"/>
                <a:gd name="connsiteY0" fmla="*/ 6797 h 153576"/>
                <a:gd name="connsiteX1" fmla="*/ 70997 w 77960"/>
                <a:gd name="connsiteY1" fmla="*/ 66 h 153576"/>
                <a:gd name="connsiteX2" fmla="*/ 61052 w 77960"/>
                <a:gd name="connsiteY2" fmla="*/ 9808 h 153576"/>
                <a:gd name="connsiteX3" fmla="*/ 68156 w 77960"/>
                <a:gd name="connsiteY3" fmla="*/ 16539 h 153576"/>
                <a:gd name="connsiteX4" fmla="*/ 78101 w 77960"/>
                <a:gd name="connsiteY4" fmla="*/ 6797 h 153576"/>
                <a:gd name="connsiteX5" fmla="*/ 40452 w 77960"/>
                <a:gd name="connsiteY5" fmla="*/ 126186 h 153576"/>
                <a:gd name="connsiteX6" fmla="*/ 17543 w 77960"/>
                <a:gd name="connsiteY6" fmla="*/ 148683 h 153576"/>
                <a:gd name="connsiteX7" fmla="*/ 11150 w 77960"/>
                <a:gd name="connsiteY7" fmla="*/ 147620 h 153576"/>
                <a:gd name="connsiteX8" fmla="*/ 17188 w 77960"/>
                <a:gd name="connsiteY8" fmla="*/ 138586 h 153576"/>
                <a:gd name="connsiteX9" fmla="*/ 10262 w 77960"/>
                <a:gd name="connsiteY9" fmla="*/ 132032 h 153576"/>
                <a:gd name="connsiteX10" fmla="*/ 140 w 77960"/>
                <a:gd name="connsiteY10" fmla="*/ 142483 h 153576"/>
                <a:gd name="connsiteX11" fmla="*/ 17721 w 77960"/>
                <a:gd name="connsiteY11" fmla="*/ 153642 h 153576"/>
                <a:gd name="connsiteX12" fmla="*/ 54659 w 77960"/>
                <a:gd name="connsiteY12" fmla="*/ 125655 h 153576"/>
                <a:gd name="connsiteX13" fmla="*/ 70642 w 77960"/>
                <a:gd name="connsiteY13" fmla="*/ 62240 h 153576"/>
                <a:gd name="connsiteX14" fmla="*/ 71530 w 77960"/>
                <a:gd name="connsiteY14" fmla="*/ 56041 h 153576"/>
                <a:gd name="connsiteX15" fmla="*/ 52528 w 77960"/>
                <a:gd name="connsiteY15" fmla="*/ 39390 h 153576"/>
                <a:gd name="connsiteX16" fmla="*/ 21450 w 77960"/>
                <a:gd name="connsiteY16" fmla="*/ 66492 h 153576"/>
                <a:gd name="connsiteX17" fmla="*/ 24469 w 77960"/>
                <a:gd name="connsiteY17" fmla="*/ 68794 h 153576"/>
                <a:gd name="connsiteX18" fmla="*/ 28021 w 77960"/>
                <a:gd name="connsiteY18" fmla="*/ 65606 h 153576"/>
                <a:gd name="connsiteX19" fmla="*/ 51995 w 77960"/>
                <a:gd name="connsiteY19" fmla="*/ 44350 h 153576"/>
                <a:gd name="connsiteX20" fmla="*/ 58033 w 77960"/>
                <a:gd name="connsiteY20" fmla="*/ 53029 h 153576"/>
                <a:gd name="connsiteX21" fmla="*/ 57501 w 77960"/>
                <a:gd name="connsiteY21" fmla="*/ 58343 h 153576"/>
                <a:gd name="connsiteX22" fmla="*/ 40452 w 77960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60" h="153576">
                  <a:moveTo>
                    <a:pt x="78101" y="6797"/>
                  </a:moveTo>
                  <a:cubicBezTo>
                    <a:pt x="78101" y="3786"/>
                    <a:pt x="75792" y="66"/>
                    <a:pt x="70997" y="66"/>
                  </a:cubicBezTo>
                  <a:cubicBezTo>
                    <a:pt x="65847" y="66"/>
                    <a:pt x="61052" y="5026"/>
                    <a:pt x="61052" y="9808"/>
                  </a:cubicBezTo>
                  <a:cubicBezTo>
                    <a:pt x="61052" y="12642"/>
                    <a:pt x="63183" y="16539"/>
                    <a:pt x="68156" y="16539"/>
                  </a:cubicBezTo>
                  <a:cubicBezTo>
                    <a:pt x="72951" y="16539"/>
                    <a:pt x="78101" y="11934"/>
                    <a:pt x="78101" y="6797"/>
                  </a:cubicBezTo>
                  <a:close/>
                  <a:moveTo>
                    <a:pt x="40452" y="126186"/>
                  </a:moveTo>
                  <a:cubicBezTo>
                    <a:pt x="37433" y="138409"/>
                    <a:pt x="28021" y="148683"/>
                    <a:pt x="17543" y="148683"/>
                  </a:cubicBezTo>
                  <a:cubicBezTo>
                    <a:pt x="15235" y="148683"/>
                    <a:pt x="13104" y="148328"/>
                    <a:pt x="11150" y="147620"/>
                  </a:cubicBezTo>
                  <a:cubicBezTo>
                    <a:pt x="15767" y="145494"/>
                    <a:pt x="17188" y="141243"/>
                    <a:pt x="17188" y="138586"/>
                  </a:cubicBezTo>
                  <a:cubicBezTo>
                    <a:pt x="17188" y="134335"/>
                    <a:pt x="13814" y="132032"/>
                    <a:pt x="10262" y="132032"/>
                  </a:cubicBezTo>
                  <a:cubicBezTo>
                    <a:pt x="4757" y="132032"/>
                    <a:pt x="140" y="136815"/>
                    <a:pt x="140" y="142483"/>
                  </a:cubicBezTo>
                  <a:cubicBezTo>
                    <a:pt x="140" y="149214"/>
                    <a:pt x="7066" y="153642"/>
                    <a:pt x="17721" y="153642"/>
                  </a:cubicBezTo>
                  <a:cubicBezTo>
                    <a:pt x="28376" y="153642"/>
                    <a:pt x="49154" y="147266"/>
                    <a:pt x="54659" y="125655"/>
                  </a:cubicBezTo>
                  <a:lnTo>
                    <a:pt x="70642" y="62240"/>
                  </a:lnTo>
                  <a:cubicBezTo>
                    <a:pt x="71175" y="60292"/>
                    <a:pt x="71530" y="58698"/>
                    <a:pt x="71530" y="56041"/>
                  </a:cubicBezTo>
                  <a:cubicBezTo>
                    <a:pt x="71530" y="46298"/>
                    <a:pt x="63183" y="39390"/>
                    <a:pt x="52528" y="39390"/>
                  </a:cubicBezTo>
                  <a:cubicBezTo>
                    <a:pt x="32816" y="39390"/>
                    <a:pt x="21450" y="64012"/>
                    <a:pt x="21450" y="66492"/>
                  </a:cubicBezTo>
                  <a:cubicBezTo>
                    <a:pt x="21450" y="68794"/>
                    <a:pt x="23937" y="68794"/>
                    <a:pt x="24469" y="68794"/>
                  </a:cubicBezTo>
                  <a:cubicBezTo>
                    <a:pt x="26600" y="68794"/>
                    <a:pt x="26778" y="68263"/>
                    <a:pt x="28021" y="65606"/>
                  </a:cubicBezTo>
                  <a:cubicBezTo>
                    <a:pt x="32461" y="55332"/>
                    <a:pt x="41695" y="44350"/>
                    <a:pt x="51995" y="44350"/>
                  </a:cubicBezTo>
                  <a:cubicBezTo>
                    <a:pt x="56435" y="44350"/>
                    <a:pt x="58033" y="47361"/>
                    <a:pt x="58033" y="53029"/>
                  </a:cubicBezTo>
                  <a:cubicBezTo>
                    <a:pt x="58033" y="54978"/>
                    <a:pt x="57678" y="57458"/>
                    <a:pt x="57501" y="58343"/>
                  </a:cubicBezTo>
                  <a:lnTo>
                    <a:pt x="40452" y="126186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A758247D-1039-B35B-D596-9AEE200AC94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474758" y="3107835"/>
              <a:ext cx="254203" cy="172833"/>
            </a:xfrm>
            <a:custGeom>
              <a:avLst/>
              <a:gdLst>
                <a:gd name="connsiteX0" fmla="*/ 224413 w 254203"/>
                <a:gd name="connsiteY0" fmla="*/ 19548 h 172833"/>
                <a:gd name="connsiteX1" fmla="*/ 246231 w 254203"/>
                <a:gd name="connsiteY1" fmla="*/ 7908 h 172833"/>
                <a:gd name="connsiteX2" fmla="*/ 254350 w 254203"/>
                <a:gd name="connsiteY2" fmla="*/ 2847 h 172833"/>
                <a:gd name="connsiteX3" fmla="*/ 247500 w 254203"/>
                <a:gd name="connsiteY3" fmla="*/ 63 h 172833"/>
                <a:gd name="connsiteX4" fmla="*/ 214012 w 254203"/>
                <a:gd name="connsiteY4" fmla="*/ 63 h 172833"/>
                <a:gd name="connsiteX5" fmla="*/ 204118 w 254203"/>
                <a:gd name="connsiteY5" fmla="*/ 4871 h 172833"/>
                <a:gd name="connsiteX6" fmla="*/ 111518 w 254203"/>
                <a:gd name="connsiteY6" fmla="*/ 149110 h 172833"/>
                <a:gd name="connsiteX7" fmla="*/ 91730 w 254203"/>
                <a:gd name="connsiteY7" fmla="*/ 5883 h 172833"/>
                <a:gd name="connsiteX8" fmla="*/ 83866 w 254203"/>
                <a:gd name="connsiteY8" fmla="*/ 63 h 172833"/>
                <a:gd name="connsiteX9" fmla="*/ 49109 w 254203"/>
                <a:gd name="connsiteY9" fmla="*/ 63 h 172833"/>
                <a:gd name="connsiteX10" fmla="*/ 41498 w 254203"/>
                <a:gd name="connsiteY10" fmla="*/ 4871 h 172833"/>
                <a:gd name="connsiteX11" fmla="*/ 48855 w 254203"/>
                <a:gd name="connsiteY11" fmla="*/ 7908 h 172833"/>
                <a:gd name="connsiteX12" fmla="*/ 59764 w 254203"/>
                <a:gd name="connsiteY12" fmla="*/ 8414 h 172833"/>
                <a:gd name="connsiteX13" fmla="*/ 65346 w 254203"/>
                <a:gd name="connsiteY13" fmla="*/ 12463 h 172833"/>
                <a:gd name="connsiteX14" fmla="*/ 64331 w 254203"/>
                <a:gd name="connsiteY14" fmla="*/ 17271 h 172833"/>
                <a:gd name="connsiteX15" fmla="*/ 32111 w 254203"/>
                <a:gd name="connsiteY15" fmla="*/ 146074 h 172833"/>
                <a:gd name="connsiteX16" fmla="*/ 4712 w 254203"/>
                <a:gd name="connsiteY16" fmla="*/ 165052 h 172833"/>
                <a:gd name="connsiteX17" fmla="*/ 146 w 254203"/>
                <a:gd name="connsiteY17" fmla="*/ 169860 h 172833"/>
                <a:gd name="connsiteX18" fmla="*/ 3697 w 254203"/>
                <a:gd name="connsiteY18" fmla="*/ 172897 h 172833"/>
                <a:gd name="connsiteX19" fmla="*/ 29067 w 254203"/>
                <a:gd name="connsiteY19" fmla="*/ 172138 h 172833"/>
                <a:gd name="connsiteX20" fmla="*/ 55198 w 254203"/>
                <a:gd name="connsiteY20" fmla="*/ 172897 h 172833"/>
                <a:gd name="connsiteX21" fmla="*/ 59764 w 254203"/>
                <a:gd name="connsiteY21" fmla="*/ 167836 h 172833"/>
                <a:gd name="connsiteX22" fmla="*/ 55198 w 254203"/>
                <a:gd name="connsiteY22" fmla="*/ 165052 h 172833"/>
                <a:gd name="connsiteX23" fmla="*/ 37946 w 254203"/>
                <a:gd name="connsiteY23" fmla="*/ 153918 h 172833"/>
                <a:gd name="connsiteX24" fmla="*/ 38961 w 254203"/>
                <a:gd name="connsiteY24" fmla="*/ 148098 h 172833"/>
                <a:gd name="connsiteX25" fmla="*/ 73464 w 254203"/>
                <a:gd name="connsiteY25" fmla="*/ 10185 h 172833"/>
                <a:gd name="connsiteX26" fmla="*/ 73718 w 254203"/>
                <a:gd name="connsiteY26" fmla="*/ 10185 h 172833"/>
                <a:gd name="connsiteX27" fmla="*/ 95536 w 254203"/>
                <a:gd name="connsiteY27" fmla="*/ 167077 h 172833"/>
                <a:gd name="connsiteX28" fmla="*/ 99341 w 254203"/>
                <a:gd name="connsiteY28" fmla="*/ 172897 h 172833"/>
                <a:gd name="connsiteX29" fmla="*/ 104922 w 254203"/>
                <a:gd name="connsiteY29" fmla="*/ 168342 h 172833"/>
                <a:gd name="connsiteX30" fmla="*/ 207416 w 254203"/>
                <a:gd name="connsiteY30" fmla="*/ 8161 h 172833"/>
                <a:gd name="connsiteX31" fmla="*/ 207669 w 254203"/>
                <a:gd name="connsiteY31" fmla="*/ 8161 h 172833"/>
                <a:gd name="connsiteX32" fmla="*/ 171391 w 254203"/>
                <a:gd name="connsiteY32" fmla="*/ 153159 h 172833"/>
                <a:gd name="connsiteX33" fmla="*/ 148304 w 254203"/>
                <a:gd name="connsiteY33" fmla="*/ 165052 h 172833"/>
                <a:gd name="connsiteX34" fmla="*/ 141201 w 254203"/>
                <a:gd name="connsiteY34" fmla="*/ 169860 h 172833"/>
                <a:gd name="connsiteX35" fmla="*/ 145006 w 254203"/>
                <a:gd name="connsiteY35" fmla="*/ 172897 h 172833"/>
                <a:gd name="connsiteX36" fmla="*/ 176465 w 254203"/>
                <a:gd name="connsiteY36" fmla="*/ 172138 h 172833"/>
                <a:gd name="connsiteX37" fmla="*/ 208177 w 254203"/>
                <a:gd name="connsiteY37" fmla="*/ 172897 h 172833"/>
                <a:gd name="connsiteX38" fmla="*/ 212997 w 254203"/>
                <a:gd name="connsiteY38" fmla="*/ 167836 h 172833"/>
                <a:gd name="connsiteX39" fmla="*/ 205894 w 254203"/>
                <a:gd name="connsiteY39" fmla="*/ 165052 h 172833"/>
                <a:gd name="connsiteX40" fmla="*/ 189403 w 254203"/>
                <a:gd name="connsiteY40" fmla="*/ 160498 h 172833"/>
                <a:gd name="connsiteX41" fmla="*/ 190672 w 254203"/>
                <a:gd name="connsiteY41" fmla="*/ 154424 h 172833"/>
                <a:gd name="connsiteX42" fmla="*/ 224413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413" y="19548"/>
                  </a:moveTo>
                  <a:cubicBezTo>
                    <a:pt x="226697" y="10438"/>
                    <a:pt x="227204" y="7908"/>
                    <a:pt x="246231" y="7908"/>
                  </a:cubicBezTo>
                  <a:cubicBezTo>
                    <a:pt x="252066" y="7908"/>
                    <a:pt x="254350" y="7908"/>
                    <a:pt x="254350" y="2847"/>
                  </a:cubicBezTo>
                  <a:cubicBezTo>
                    <a:pt x="254350" y="63"/>
                    <a:pt x="251813" y="63"/>
                    <a:pt x="247500" y="63"/>
                  </a:cubicBezTo>
                  <a:lnTo>
                    <a:pt x="214012" y="63"/>
                  </a:lnTo>
                  <a:cubicBezTo>
                    <a:pt x="207416" y="63"/>
                    <a:pt x="207162" y="63"/>
                    <a:pt x="204118" y="4871"/>
                  </a:cubicBezTo>
                  <a:lnTo>
                    <a:pt x="111518" y="149110"/>
                  </a:lnTo>
                  <a:lnTo>
                    <a:pt x="91730" y="5883"/>
                  </a:lnTo>
                  <a:cubicBezTo>
                    <a:pt x="90969" y="63"/>
                    <a:pt x="90462" y="63"/>
                    <a:pt x="83866" y="63"/>
                  </a:cubicBezTo>
                  <a:lnTo>
                    <a:pt x="49109" y="63"/>
                  </a:lnTo>
                  <a:cubicBezTo>
                    <a:pt x="44289" y="63"/>
                    <a:pt x="41498" y="63"/>
                    <a:pt x="41498" y="4871"/>
                  </a:cubicBezTo>
                  <a:cubicBezTo>
                    <a:pt x="41498" y="7908"/>
                    <a:pt x="43781" y="7908"/>
                    <a:pt x="48855" y="7908"/>
                  </a:cubicBezTo>
                  <a:cubicBezTo>
                    <a:pt x="52153" y="7908"/>
                    <a:pt x="56720" y="8161"/>
                    <a:pt x="59764" y="8414"/>
                  </a:cubicBezTo>
                  <a:cubicBezTo>
                    <a:pt x="63824" y="8920"/>
                    <a:pt x="65346" y="9679"/>
                    <a:pt x="65346" y="12463"/>
                  </a:cubicBezTo>
                  <a:cubicBezTo>
                    <a:pt x="65346" y="13475"/>
                    <a:pt x="65092" y="14234"/>
                    <a:pt x="64331" y="17271"/>
                  </a:cubicBezTo>
                  <a:lnTo>
                    <a:pt x="32111" y="146074"/>
                  </a:lnTo>
                  <a:cubicBezTo>
                    <a:pt x="29574" y="156196"/>
                    <a:pt x="25262" y="164293"/>
                    <a:pt x="4712" y="165052"/>
                  </a:cubicBezTo>
                  <a:cubicBezTo>
                    <a:pt x="3444" y="165052"/>
                    <a:pt x="146" y="165306"/>
                    <a:pt x="146" y="169860"/>
                  </a:cubicBezTo>
                  <a:cubicBezTo>
                    <a:pt x="146" y="172138"/>
                    <a:pt x="1668" y="172897"/>
                    <a:pt x="3697" y="172897"/>
                  </a:cubicBezTo>
                  <a:cubicBezTo>
                    <a:pt x="11816" y="172897"/>
                    <a:pt x="20695" y="172138"/>
                    <a:pt x="29067" y="172138"/>
                  </a:cubicBezTo>
                  <a:cubicBezTo>
                    <a:pt x="37693" y="172138"/>
                    <a:pt x="46826" y="172897"/>
                    <a:pt x="55198" y="172897"/>
                  </a:cubicBezTo>
                  <a:cubicBezTo>
                    <a:pt x="56466" y="172897"/>
                    <a:pt x="59764" y="172897"/>
                    <a:pt x="59764" y="167836"/>
                  </a:cubicBezTo>
                  <a:cubicBezTo>
                    <a:pt x="59764" y="165052"/>
                    <a:pt x="56974" y="165052"/>
                    <a:pt x="55198" y="165052"/>
                  </a:cubicBezTo>
                  <a:cubicBezTo>
                    <a:pt x="40737" y="164799"/>
                    <a:pt x="37946" y="159738"/>
                    <a:pt x="37946" y="153918"/>
                  </a:cubicBezTo>
                  <a:cubicBezTo>
                    <a:pt x="37946" y="152147"/>
                    <a:pt x="38200" y="150882"/>
                    <a:pt x="38961" y="148098"/>
                  </a:cubicBezTo>
                  <a:lnTo>
                    <a:pt x="73464" y="10185"/>
                  </a:lnTo>
                  <a:lnTo>
                    <a:pt x="73718" y="10185"/>
                  </a:lnTo>
                  <a:lnTo>
                    <a:pt x="95536" y="167077"/>
                  </a:lnTo>
                  <a:cubicBezTo>
                    <a:pt x="96043" y="170114"/>
                    <a:pt x="96297" y="172897"/>
                    <a:pt x="99341" y="172897"/>
                  </a:cubicBezTo>
                  <a:cubicBezTo>
                    <a:pt x="102132" y="172897"/>
                    <a:pt x="103654" y="170114"/>
                    <a:pt x="104922" y="168342"/>
                  </a:cubicBezTo>
                  <a:lnTo>
                    <a:pt x="207416" y="8161"/>
                  </a:lnTo>
                  <a:lnTo>
                    <a:pt x="207669" y="8161"/>
                  </a:lnTo>
                  <a:lnTo>
                    <a:pt x="171391" y="153159"/>
                  </a:lnTo>
                  <a:cubicBezTo>
                    <a:pt x="168854" y="163028"/>
                    <a:pt x="168347" y="165052"/>
                    <a:pt x="148304" y="165052"/>
                  </a:cubicBezTo>
                  <a:cubicBezTo>
                    <a:pt x="143992" y="165052"/>
                    <a:pt x="141201" y="165052"/>
                    <a:pt x="141201" y="169860"/>
                  </a:cubicBezTo>
                  <a:cubicBezTo>
                    <a:pt x="141201" y="172897"/>
                    <a:pt x="144245" y="172897"/>
                    <a:pt x="145006" y="172897"/>
                  </a:cubicBezTo>
                  <a:cubicBezTo>
                    <a:pt x="152110" y="172897"/>
                    <a:pt x="169361" y="172138"/>
                    <a:pt x="176465" y="172138"/>
                  </a:cubicBezTo>
                  <a:cubicBezTo>
                    <a:pt x="186866" y="172138"/>
                    <a:pt x="197775" y="172897"/>
                    <a:pt x="208177" y="172897"/>
                  </a:cubicBezTo>
                  <a:cubicBezTo>
                    <a:pt x="209699" y="172897"/>
                    <a:pt x="212997" y="172897"/>
                    <a:pt x="212997" y="167836"/>
                  </a:cubicBezTo>
                  <a:cubicBezTo>
                    <a:pt x="212997" y="165052"/>
                    <a:pt x="210714" y="165052"/>
                    <a:pt x="205894" y="165052"/>
                  </a:cubicBezTo>
                  <a:cubicBezTo>
                    <a:pt x="196507" y="165052"/>
                    <a:pt x="189403" y="165052"/>
                    <a:pt x="189403" y="160498"/>
                  </a:cubicBezTo>
                  <a:cubicBezTo>
                    <a:pt x="189403" y="159485"/>
                    <a:pt x="189403" y="158979"/>
                    <a:pt x="190672" y="154424"/>
                  </a:cubicBezTo>
                  <a:lnTo>
                    <a:pt x="224413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847C1431-C028-578A-80E6-C6E9809C2008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749604" y="3065906"/>
              <a:ext cx="71922" cy="124703"/>
            </a:xfrm>
            <a:custGeom>
              <a:avLst/>
              <a:gdLst>
                <a:gd name="connsiteX0" fmla="*/ 35319 w 71922"/>
                <a:gd name="connsiteY0" fmla="*/ 5374 h 124703"/>
                <a:gd name="connsiteX1" fmla="*/ 36029 w 71922"/>
                <a:gd name="connsiteY1" fmla="*/ 2539 h 124703"/>
                <a:gd name="connsiteX2" fmla="*/ 33188 w 71922"/>
                <a:gd name="connsiteY2" fmla="*/ 60 h 124703"/>
                <a:gd name="connsiteX3" fmla="*/ 10456 w 71922"/>
                <a:gd name="connsiteY3" fmla="*/ 1831 h 124703"/>
                <a:gd name="connsiteX4" fmla="*/ 6550 w 71922"/>
                <a:gd name="connsiteY4" fmla="*/ 5905 h 124703"/>
                <a:gd name="connsiteX5" fmla="*/ 11167 w 71922"/>
                <a:gd name="connsiteY5" fmla="*/ 8385 h 124703"/>
                <a:gd name="connsiteX6" fmla="*/ 19691 w 71922"/>
                <a:gd name="connsiteY6" fmla="*/ 11042 h 124703"/>
                <a:gd name="connsiteX7" fmla="*/ 16850 w 71922"/>
                <a:gd name="connsiteY7" fmla="*/ 23442 h 124703"/>
                <a:gd name="connsiteX8" fmla="*/ 12765 w 71922"/>
                <a:gd name="connsiteY8" fmla="*/ 39738 h 124703"/>
                <a:gd name="connsiteX9" fmla="*/ 1044 w 71922"/>
                <a:gd name="connsiteY9" fmla="*/ 86856 h 124703"/>
                <a:gd name="connsiteX10" fmla="*/ 156 w 71922"/>
                <a:gd name="connsiteY10" fmla="*/ 95536 h 124703"/>
                <a:gd name="connsiteX11" fmla="*/ 26262 w 71922"/>
                <a:gd name="connsiteY11" fmla="*/ 124763 h 124703"/>
                <a:gd name="connsiteX12" fmla="*/ 72079 w 71922"/>
                <a:gd name="connsiteY12" fmla="*/ 74457 h 124703"/>
                <a:gd name="connsiteX13" fmla="*/ 45441 w 71922"/>
                <a:gd name="connsiteY13" fmla="*/ 44875 h 124703"/>
                <a:gd name="connsiteX14" fmla="*/ 23065 w 71922"/>
                <a:gd name="connsiteY14" fmla="*/ 54617 h 124703"/>
                <a:gd name="connsiteX15" fmla="*/ 35319 w 71922"/>
                <a:gd name="connsiteY15" fmla="*/ 5374 h 124703"/>
                <a:gd name="connsiteX16" fmla="*/ 26439 w 71922"/>
                <a:gd name="connsiteY16" fmla="*/ 119803 h 124703"/>
                <a:gd name="connsiteX17" fmla="*/ 12765 w 71922"/>
                <a:gd name="connsiteY17" fmla="*/ 101736 h 124703"/>
                <a:gd name="connsiteX18" fmla="*/ 19336 w 71922"/>
                <a:gd name="connsiteY18" fmla="*/ 69143 h 124703"/>
                <a:gd name="connsiteX19" fmla="*/ 23776 w 71922"/>
                <a:gd name="connsiteY19" fmla="*/ 61526 h 124703"/>
                <a:gd name="connsiteX20" fmla="*/ 44908 w 71922"/>
                <a:gd name="connsiteY20" fmla="*/ 49835 h 124703"/>
                <a:gd name="connsiteX21" fmla="*/ 57872 w 71922"/>
                <a:gd name="connsiteY21" fmla="*/ 67017 h 124703"/>
                <a:gd name="connsiteX22" fmla="*/ 48638 w 71922"/>
                <a:gd name="connsiteY22" fmla="*/ 102621 h 124703"/>
                <a:gd name="connsiteX23" fmla="*/ 26439 w 71922"/>
                <a:gd name="connsiteY23" fmla="*/ 11980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319" y="5374"/>
                  </a:moveTo>
                  <a:cubicBezTo>
                    <a:pt x="35496" y="5019"/>
                    <a:pt x="36029" y="2717"/>
                    <a:pt x="36029" y="2539"/>
                  </a:cubicBezTo>
                  <a:cubicBezTo>
                    <a:pt x="36029" y="1654"/>
                    <a:pt x="35319" y="60"/>
                    <a:pt x="33188" y="60"/>
                  </a:cubicBezTo>
                  <a:cubicBezTo>
                    <a:pt x="29636" y="60"/>
                    <a:pt x="14896" y="1477"/>
                    <a:pt x="10456" y="1831"/>
                  </a:cubicBezTo>
                  <a:cubicBezTo>
                    <a:pt x="9036" y="2008"/>
                    <a:pt x="6550" y="2185"/>
                    <a:pt x="6550" y="5905"/>
                  </a:cubicBezTo>
                  <a:cubicBezTo>
                    <a:pt x="6550" y="8385"/>
                    <a:pt x="9036" y="8385"/>
                    <a:pt x="11167" y="8385"/>
                  </a:cubicBezTo>
                  <a:cubicBezTo>
                    <a:pt x="19691" y="8385"/>
                    <a:pt x="19691" y="9625"/>
                    <a:pt x="19691" y="11042"/>
                  </a:cubicBezTo>
                  <a:cubicBezTo>
                    <a:pt x="19691" y="12282"/>
                    <a:pt x="17915" y="19367"/>
                    <a:pt x="16850" y="23442"/>
                  </a:cubicBezTo>
                  <a:lnTo>
                    <a:pt x="12765" y="39738"/>
                  </a:lnTo>
                  <a:cubicBezTo>
                    <a:pt x="11167" y="45761"/>
                    <a:pt x="1400" y="84553"/>
                    <a:pt x="1044" y="86856"/>
                  </a:cubicBezTo>
                  <a:cubicBezTo>
                    <a:pt x="156" y="91107"/>
                    <a:pt x="156" y="93410"/>
                    <a:pt x="156" y="95536"/>
                  </a:cubicBezTo>
                  <a:cubicBezTo>
                    <a:pt x="156" y="113426"/>
                    <a:pt x="11522" y="124763"/>
                    <a:pt x="26262" y="124763"/>
                  </a:cubicBezTo>
                  <a:cubicBezTo>
                    <a:pt x="48460" y="124763"/>
                    <a:pt x="72079" y="100673"/>
                    <a:pt x="72079" y="74457"/>
                  </a:cubicBezTo>
                  <a:cubicBezTo>
                    <a:pt x="72079" y="53732"/>
                    <a:pt x="57695" y="44875"/>
                    <a:pt x="45441" y="44875"/>
                  </a:cubicBezTo>
                  <a:cubicBezTo>
                    <a:pt x="36207" y="44875"/>
                    <a:pt x="28393" y="50012"/>
                    <a:pt x="23065" y="54617"/>
                  </a:cubicBezTo>
                  <a:lnTo>
                    <a:pt x="35319" y="5374"/>
                  </a:lnTo>
                  <a:close/>
                  <a:moveTo>
                    <a:pt x="26439" y="119803"/>
                  </a:moveTo>
                  <a:cubicBezTo>
                    <a:pt x="17738" y="119803"/>
                    <a:pt x="12765" y="112187"/>
                    <a:pt x="12765" y="101736"/>
                  </a:cubicBezTo>
                  <a:cubicBezTo>
                    <a:pt x="12765" y="95181"/>
                    <a:pt x="14363" y="89159"/>
                    <a:pt x="19336" y="69143"/>
                  </a:cubicBezTo>
                  <a:cubicBezTo>
                    <a:pt x="20401" y="65777"/>
                    <a:pt x="20401" y="65423"/>
                    <a:pt x="23776" y="61526"/>
                  </a:cubicBezTo>
                  <a:cubicBezTo>
                    <a:pt x="30524" y="53732"/>
                    <a:pt x="38515" y="49835"/>
                    <a:pt x="44908" y="49835"/>
                  </a:cubicBezTo>
                  <a:cubicBezTo>
                    <a:pt x="51834" y="49835"/>
                    <a:pt x="57872" y="54972"/>
                    <a:pt x="57872" y="67017"/>
                  </a:cubicBezTo>
                  <a:cubicBezTo>
                    <a:pt x="57872" y="74279"/>
                    <a:pt x="53965" y="92347"/>
                    <a:pt x="48638" y="102621"/>
                  </a:cubicBezTo>
                  <a:cubicBezTo>
                    <a:pt x="44376" y="111301"/>
                    <a:pt x="35496" y="119803"/>
                    <a:pt x="26439" y="119803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535E79A-6E40-0A8C-B880-51678F24F90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8723543" y="3229403"/>
              <a:ext cx="87373" cy="124703"/>
            </a:xfrm>
            <a:custGeom>
              <a:avLst/>
              <a:gdLst>
                <a:gd name="connsiteX0" fmla="*/ 42421 w 87373"/>
                <a:gd name="connsiteY0" fmla="*/ 5380 h 124703"/>
                <a:gd name="connsiteX1" fmla="*/ 43132 w 87373"/>
                <a:gd name="connsiteY1" fmla="*/ 2546 h 124703"/>
                <a:gd name="connsiteX2" fmla="*/ 40290 w 87373"/>
                <a:gd name="connsiteY2" fmla="*/ 66 h 124703"/>
                <a:gd name="connsiteX3" fmla="*/ 17559 w 87373"/>
                <a:gd name="connsiteY3" fmla="*/ 1837 h 124703"/>
                <a:gd name="connsiteX4" fmla="*/ 13652 w 87373"/>
                <a:gd name="connsiteY4" fmla="*/ 5912 h 124703"/>
                <a:gd name="connsiteX5" fmla="*/ 18269 w 87373"/>
                <a:gd name="connsiteY5" fmla="*/ 8391 h 124703"/>
                <a:gd name="connsiteX6" fmla="*/ 26793 w 87373"/>
                <a:gd name="connsiteY6" fmla="*/ 11048 h 124703"/>
                <a:gd name="connsiteX7" fmla="*/ 26083 w 87373"/>
                <a:gd name="connsiteY7" fmla="*/ 14945 h 124703"/>
                <a:gd name="connsiteX8" fmla="*/ 1043 w 87373"/>
                <a:gd name="connsiteY8" fmla="*/ 115204 h 124703"/>
                <a:gd name="connsiteX9" fmla="*/ 155 w 87373"/>
                <a:gd name="connsiteY9" fmla="*/ 119101 h 124703"/>
                <a:gd name="connsiteX10" fmla="*/ 6193 w 87373"/>
                <a:gd name="connsiteY10" fmla="*/ 124770 h 124703"/>
                <a:gd name="connsiteX11" fmla="*/ 14362 w 87373"/>
                <a:gd name="connsiteY11" fmla="*/ 117330 h 124703"/>
                <a:gd name="connsiteX12" fmla="*/ 23064 w 87373"/>
                <a:gd name="connsiteY12" fmla="*/ 82966 h 124703"/>
                <a:gd name="connsiteX13" fmla="*/ 45795 w 87373"/>
                <a:gd name="connsiteY13" fmla="*/ 97491 h 124703"/>
                <a:gd name="connsiteX14" fmla="*/ 45440 w 87373"/>
                <a:gd name="connsiteY14" fmla="*/ 101033 h 124703"/>
                <a:gd name="connsiteX15" fmla="*/ 44730 w 87373"/>
                <a:gd name="connsiteY15" fmla="*/ 106525 h 124703"/>
                <a:gd name="connsiteX16" fmla="*/ 63554 w 87373"/>
                <a:gd name="connsiteY16" fmla="*/ 124770 h 124703"/>
                <a:gd name="connsiteX17" fmla="*/ 86108 w 87373"/>
                <a:gd name="connsiteY17" fmla="*/ 97668 h 124703"/>
                <a:gd name="connsiteX18" fmla="*/ 83266 w 87373"/>
                <a:gd name="connsiteY18" fmla="*/ 95365 h 124703"/>
                <a:gd name="connsiteX19" fmla="*/ 79715 w 87373"/>
                <a:gd name="connsiteY19" fmla="*/ 99616 h 124703"/>
                <a:gd name="connsiteX20" fmla="*/ 64087 w 87373"/>
                <a:gd name="connsiteY20" fmla="*/ 119810 h 124703"/>
                <a:gd name="connsiteX21" fmla="*/ 57871 w 87373"/>
                <a:gd name="connsiteY21" fmla="*/ 110599 h 124703"/>
                <a:gd name="connsiteX22" fmla="*/ 58937 w 87373"/>
                <a:gd name="connsiteY22" fmla="*/ 102628 h 124703"/>
                <a:gd name="connsiteX23" fmla="*/ 59825 w 87373"/>
                <a:gd name="connsiteY23" fmla="*/ 97136 h 124703"/>
                <a:gd name="connsiteX24" fmla="*/ 31056 w 87373"/>
                <a:gd name="connsiteY24" fmla="*/ 78360 h 124703"/>
                <a:gd name="connsiteX25" fmla="*/ 45795 w 87373"/>
                <a:gd name="connsiteY25" fmla="*/ 66669 h 124703"/>
                <a:gd name="connsiteX26" fmla="*/ 73677 w 87373"/>
                <a:gd name="connsiteY26" fmla="*/ 49841 h 124703"/>
                <a:gd name="connsiteX27" fmla="*/ 79537 w 87373"/>
                <a:gd name="connsiteY27" fmla="*/ 52144 h 124703"/>
                <a:gd name="connsiteX28" fmla="*/ 70302 w 87373"/>
                <a:gd name="connsiteY28" fmla="*/ 62064 h 124703"/>
                <a:gd name="connsiteX29" fmla="*/ 77406 w 87373"/>
                <a:gd name="connsiteY29" fmla="*/ 68618 h 124703"/>
                <a:gd name="connsiteX30" fmla="*/ 87528 w 87373"/>
                <a:gd name="connsiteY30" fmla="*/ 57281 h 124703"/>
                <a:gd name="connsiteX31" fmla="*/ 73854 w 87373"/>
                <a:gd name="connsiteY31" fmla="*/ 44881 h 124703"/>
                <a:gd name="connsiteX32" fmla="*/ 45440 w 87373"/>
                <a:gd name="connsiteY32" fmla="*/ 60469 h 124703"/>
                <a:gd name="connsiteX33" fmla="*/ 24840 w 87373"/>
                <a:gd name="connsiteY33" fmla="*/ 76057 h 124703"/>
                <a:gd name="connsiteX34" fmla="*/ 42421 w 8737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73" h="124703">
                  <a:moveTo>
                    <a:pt x="42421" y="5380"/>
                  </a:moveTo>
                  <a:cubicBezTo>
                    <a:pt x="42599" y="5026"/>
                    <a:pt x="43132" y="2723"/>
                    <a:pt x="43132" y="2546"/>
                  </a:cubicBezTo>
                  <a:cubicBezTo>
                    <a:pt x="43132" y="1660"/>
                    <a:pt x="42421" y="66"/>
                    <a:pt x="40290" y="66"/>
                  </a:cubicBezTo>
                  <a:cubicBezTo>
                    <a:pt x="36738" y="66"/>
                    <a:pt x="21999" y="1483"/>
                    <a:pt x="17559" y="1837"/>
                  </a:cubicBezTo>
                  <a:cubicBezTo>
                    <a:pt x="16138" y="2015"/>
                    <a:pt x="13652" y="2192"/>
                    <a:pt x="13652" y="5912"/>
                  </a:cubicBezTo>
                  <a:cubicBezTo>
                    <a:pt x="13652" y="8391"/>
                    <a:pt x="16138" y="8391"/>
                    <a:pt x="18269" y="8391"/>
                  </a:cubicBezTo>
                  <a:cubicBezTo>
                    <a:pt x="26793" y="8391"/>
                    <a:pt x="26793" y="9631"/>
                    <a:pt x="26793" y="11048"/>
                  </a:cubicBezTo>
                  <a:cubicBezTo>
                    <a:pt x="26793" y="12288"/>
                    <a:pt x="26438" y="13351"/>
                    <a:pt x="26083" y="14945"/>
                  </a:cubicBezTo>
                  <a:lnTo>
                    <a:pt x="1043" y="115204"/>
                  </a:lnTo>
                  <a:cubicBezTo>
                    <a:pt x="155" y="118393"/>
                    <a:pt x="155" y="118747"/>
                    <a:pt x="155" y="119101"/>
                  </a:cubicBezTo>
                  <a:cubicBezTo>
                    <a:pt x="155" y="121758"/>
                    <a:pt x="2286" y="124770"/>
                    <a:pt x="6193" y="124770"/>
                  </a:cubicBezTo>
                  <a:cubicBezTo>
                    <a:pt x="10988" y="124770"/>
                    <a:pt x="13297" y="121227"/>
                    <a:pt x="14362" y="117330"/>
                  </a:cubicBezTo>
                  <a:cubicBezTo>
                    <a:pt x="14717" y="116621"/>
                    <a:pt x="22354" y="85445"/>
                    <a:pt x="23064" y="82966"/>
                  </a:cubicBezTo>
                  <a:cubicBezTo>
                    <a:pt x="35673" y="84206"/>
                    <a:pt x="45795" y="88280"/>
                    <a:pt x="45795" y="97491"/>
                  </a:cubicBezTo>
                  <a:cubicBezTo>
                    <a:pt x="45795" y="98376"/>
                    <a:pt x="45795" y="99262"/>
                    <a:pt x="45440" y="101033"/>
                  </a:cubicBezTo>
                  <a:cubicBezTo>
                    <a:pt x="44730" y="103690"/>
                    <a:pt x="44730" y="104576"/>
                    <a:pt x="44730" y="106525"/>
                  </a:cubicBezTo>
                  <a:cubicBezTo>
                    <a:pt x="44730" y="119101"/>
                    <a:pt x="55030" y="124770"/>
                    <a:pt x="63554" y="124770"/>
                  </a:cubicBezTo>
                  <a:cubicBezTo>
                    <a:pt x="80780" y="124770"/>
                    <a:pt x="86108" y="97845"/>
                    <a:pt x="86108" y="97668"/>
                  </a:cubicBezTo>
                  <a:cubicBezTo>
                    <a:pt x="86108" y="95365"/>
                    <a:pt x="83799" y="95365"/>
                    <a:pt x="83266" y="95365"/>
                  </a:cubicBezTo>
                  <a:cubicBezTo>
                    <a:pt x="80780" y="95365"/>
                    <a:pt x="80603" y="96251"/>
                    <a:pt x="79715" y="99616"/>
                  </a:cubicBezTo>
                  <a:cubicBezTo>
                    <a:pt x="77584" y="107233"/>
                    <a:pt x="72789" y="119810"/>
                    <a:pt x="64087" y="119810"/>
                  </a:cubicBezTo>
                  <a:cubicBezTo>
                    <a:pt x="59292" y="119810"/>
                    <a:pt x="57871" y="115381"/>
                    <a:pt x="57871" y="110599"/>
                  </a:cubicBezTo>
                  <a:cubicBezTo>
                    <a:pt x="57871" y="107587"/>
                    <a:pt x="57871" y="107233"/>
                    <a:pt x="58937" y="102628"/>
                  </a:cubicBezTo>
                  <a:cubicBezTo>
                    <a:pt x="59114" y="102096"/>
                    <a:pt x="59825" y="99085"/>
                    <a:pt x="59825" y="97136"/>
                  </a:cubicBezTo>
                  <a:cubicBezTo>
                    <a:pt x="59825" y="81371"/>
                    <a:pt x="38514" y="78891"/>
                    <a:pt x="31056" y="78360"/>
                  </a:cubicBezTo>
                  <a:cubicBezTo>
                    <a:pt x="36206" y="75172"/>
                    <a:pt x="42776" y="69326"/>
                    <a:pt x="45795" y="66669"/>
                  </a:cubicBezTo>
                  <a:cubicBezTo>
                    <a:pt x="54852" y="58167"/>
                    <a:pt x="63732" y="49841"/>
                    <a:pt x="73677" y="49841"/>
                  </a:cubicBezTo>
                  <a:cubicBezTo>
                    <a:pt x="75808" y="49841"/>
                    <a:pt x="78116" y="50373"/>
                    <a:pt x="79537" y="52144"/>
                  </a:cubicBezTo>
                  <a:cubicBezTo>
                    <a:pt x="71901" y="53384"/>
                    <a:pt x="70302" y="59407"/>
                    <a:pt x="70302" y="62064"/>
                  </a:cubicBezTo>
                  <a:cubicBezTo>
                    <a:pt x="70302" y="65961"/>
                    <a:pt x="73321" y="68618"/>
                    <a:pt x="77406" y="68618"/>
                  </a:cubicBezTo>
                  <a:cubicBezTo>
                    <a:pt x="82201" y="68618"/>
                    <a:pt x="87528" y="64721"/>
                    <a:pt x="87528" y="57281"/>
                  </a:cubicBezTo>
                  <a:cubicBezTo>
                    <a:pt x="87528" y="51435"/>
                    <a:pt x="83266" y="44881"/>
                    <a:pt x="73854" y="44881"/>
                  </a:cubicBezTo>
                  <a:cubicBezTo>
                    <a:pt x="63732" y="44881"/>
                    <a:pt x="54497" y="52144"/>
                    <a:pt x="45440" y="60469"/>
                  </a:cubicBezTo>
                  <a:cubicBezTo>
                    <a:pt x="37981" y="67555"/>
                    <a:pt x="32121" y="73046"/>
                    <a:pt x="24840" y="76057"/>
                  </a:cubicBezTo>
                  <a:lnTo>
                    <a:pt x="42421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50BF418-3C21-E6BF-9B51-6293934DF3E1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8850440" y="3107835"/>
              <a:ext cx="254203" cy="172833"/>
            </a:xfrm>
            <a:custGeom>
              <a:avLst/>
              <a:gdLst>
                <a:gd name="connsiteX0" fmla="*/ 224428 w 254203"/>
                <a:gd name="connsiteY0" fmla="*/ 19548 h 172833"/>
                <a:gd name="connsiteX1" fmla="*/ 246246 w 254203"/>
                <a:gd name="connsiteY1" fmla="*/ 7908 h 172833"/>
                <a:gd name="connsiteX2" fmla="*/ 254364 w 254203"/>
                <a:gd name="connsiteY2" fmla="*/ 2847 h 172833"/>
                <a:gd name="connsiteX3" fmla="*/ 247515 w 254203"/>
                <a:gd name="connsiteY3" fmla="*/ 63 h 172833"/>
                <a:gd name="connsiteX4" fmla="*/ 214027 w 254203"/>
                <a:gd name="connsiteY4" fmla="*/ 63 h 172833"/>
                <a:gd name="connsiteX5" fmla="*/ 204132 w 254203"/>
                <a:gd name="connsiteY5" fmla="*/ 4871 h 172833"/>
                <a:gd name="connsiteX6" fmla="*/ 111533 w 254203"/>
                <a:gd name="connsiteY6" fmla="*/ 149110 h 172833"/>
                <a:gd name="connsiteX7" fmla="*/ 91745 w 254203"/>
                <a:gd name="connsiteY7" fmla="*/ 5883 h 172833"/>
                <a:gd name="connsiteX8" fmla="*/ 83880 w 254203"/>
                <a:gd name="connsiteY8" fmla="*/ 63 h 172833"/>
                <a:gd name="connsiteX9" fmla="*/ 49124 w 254203"/>
                <a:gd name="connsiteY9" fmla="*/ 63 h 172833"/>
                <a:gd name="connsiteX10" fmla="*/ 41513 w 254203"/>
                <a:gd name="connsiteY10" fmla="*/ 4871 h 172833"/>
                <a:gd name="connsiteX11" fmla="*/ 48870 w 254203"/>
                <a:gd name="connsiteY11" fmla="*/ 7908 h 172833"/>
                <a:gd name="connsiteX12" fmla="*/ 59779 w 254203"/>
                <a:gd name="connsiteY12" fmla="*/ 8414 h 172833"/>
                <a:gd name="connsiteX13" fmla="*/ 65360 w 254203"/>
                <a:gd name="connsiteY13" fmla="*/ 12463 h 172833"/>
                <a:gd name="connsiteX14" fmla="*/ 64346 w 254203"/>
                <a:gd name="connsiteY14" fmla="*/ 17271 h 172833"/>
                <a:gd name="connsiteX15" fmla="*/ 32126 w 254203"/>
                <a:gd name="connsiteY15" fmla="*/ 146074 h 172833"/>
                <a:gd name="connsiteX16" fmla="*/ 4727 w 254203"/>
                <a:gd name="connsiteY16" fmla="*/ 165052 h 172833"/>
                <a:gd name="connsiteX17" fmla="*/ 160 w 254203"/>
                <a:gd name="connsiteY17" fmla="*/ 169860 h 172833"/>
                <a:gd name="connsiteX18" fmla="*/ 3712 w 254203"/>
                <a:gd name="connsiteY18" fmla="*/ 172897 h 172833"/>
                <a:gd name="connsiteX19" fmla="*/ 29082 w 254203"/>
                <a:gd name="connsiteY19" fmla="*/ 172138 h 172833"/>
                <a:gd name="connsiteX20" fmla="*/ 55213 w 254203"/>
                <a:gd name="connsiteY20" fmla="*/ 172897 h 172833"/>
                <a:gd name="connsiteX21" fmla="*/ 59779 w 254203"/>
                <a:gd name="connsiteY21" fmla="*/ 167836 h 172833"/>
                <a:gd name="connsiteX22" fmla="*/ 55213 w 254203"/>
                <a:gd name="connsiteY22" fmla="*/ 165052 h 172833"/>
                <a:gd name="connsiteX23" fmla="*/ 37961 w 254203"/>
                <a:gd name="connsiteY23" fmla="*/ 153918 h 172833"/>
                <a:gd name="connsiteX24" fmla="*/ 38976 w 254203"/>
                <a:gd name="connsiteY24" fmla="*/ 148098 h 172833"/>
                <a:gd name="connsiteX25" fmla="*/ 73479 w 254203"/>
                <a:gd name="connsiteY25" fmla="*/ 10185 h 172833"/>
                <a:gd name="connsiteX26" fmla="*/ 73732 w 254203"/>
                <a:gd name="connsiteY26" fmla="*/ 10185 h 172833"/>
                <a:gd name="connsiteX27" fmla="*/ 95550 w 254203"/>
                <a:gd name="connsiteY27" fmla="*/ 167077 h 172833"/>
                <a:gd name="connsiteX28" fmla="*/ 99356 w 254203"/>
                <a:gd name="connsiteY28" fmla="*/ 172897 h 172833"/>
                <a:gd name="connsiteX29" fmla="*/ 104937 w 254203"/>
                <a:gd name="connsiteY29" fmla="*/ 168342 h 172833"/>
                <a:gd name="connsiteX30" fmla="*/ 207431 w 254203"/>
                <a:gd name="connsiteY30" fmla="*/ 8161 h 172833"/>
                <a:gd name="connsiteX31" fmla="*/ 207684 w 254203"/>
                <a:gd name="connsiteY31" fmla="*/ 8161 h 172833"/>
                <a:gd name="connsiteX32" fmla="*/ 171406 w 254203"/>
                <a:gd name="connsiteY32" fmla="*/ 153159 h 172833"/>
                <a:gd name="connsiteX33" fmla="*/ 148319 w 254203"/>
                <a:gd name="connsiteY33" fmla="*/ 165052 h 172833"/>
                <a:gd name="connsiteX34" fmla="*/ 141216 w 254203"/>
                <a:gd name="connsiteY34" fmla="*/ 169860 h 172833"/>
                <a:gd name="connsiteX35" fmla="*/ 145021 w 254203"/>
                <a:gd name="connsiteY35" fmla="*/ 172897 h 172833"/>
                <a:gd name="connsiteX36" fmla="*/ 176480 w 254203"/>
                <a:gd name="connsiteY36" fmla="*/ 172138 h 172833"/>
                <a:gd name="connsiteX37" fmla="*/ 208192 w 254203"/>
                <a:gd name="connsiteY37" fmla="*/ 172897 h 172833"/>
                <a:gd name="connsiteX38" fmla="*/ 213012 w 254203"/>
                <a:gd name="connsiteY38" fmla="*/ 167836 h 172833"/>
                <a:gd name="connsiteX39" fmla="*/ 205908 w 254203"/>
                <a:gd name="connsiteY39" fmla="*/ 165052 h 172833"/>
                <a:gd name="connsiteX40" fmla="*/ 189418 w 254203"/>
                <a:gd name="connsiteY40" fmla="*/ 160498 h 172833"/>
                <a:gd name="connsiteX41" fmla="*/ 190687 w 254203"/>
                <a:gd name="connsiteY41" fmla="*/ 154424 h 172833"/>
                <a:gd name="connsiteX42" fmla="*/ 224428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428" y="19548"/>
                  </a:moveTo>
                  <a:cubicBezTo>
                    <a:pt x="226711" y="10438"/>
                    <a:pt x="227219" y="7908"/>
                    <a:pt x="246246" y="7908"/>
                  </a:cubicBezTo>
                  <a:cubicBezTo>
                    <a:pt x="252081" y="7908"/>
                    <a:pt x="254364" y="7908"/>
                    <a:pt x="254364" y="2847"/>
                  </a:cubicBezTo>
                  <a:cubicBezTo>
                    <a:pt x="254364" y="63"/>
                    <a:pt x="251827" y="63"/>
                    <a:pt x="247515" y="63"/>
                  </a:cubicBezTo>
                  <a:lnTo>
                    <a:pt x="214027" y="63"/>
                  </a:lnTo>
                  <a:cubicBezTo>
                    <a:pt x="207431" y="63"/>
                    <a:pt x="207177" y="63"/>
                    <a:pt x="204132" y="4871"/>
                  </a:cubicBezTo>
                  <a:lnTo>
                    <a:pt x="111533" y="149110"/>
                  </a:lnTo>
                  <a:lnTo>
                    <a:pt x="91745" y="5883"/>
                  </a:lnTo>
                  <a:cubicBezTo>
                    <a:pt x="90984" y="63"/>
                    <a:pt x="90476" y="63"/>
                    <a:pt x="83880" y="63"/>
                  </a:cubicBezTo>
                  <a:lnTo>
                    <a:pt x="49124" y="63"/>
                  </a:lnTo>
                  <a:cubicBezTo>
                    <a:pt x="44304" y="63"/>
                    <a:pt x="41513" y="63"/>
                    <a:pt x="41513" y="4871"/>
                  </a:cubicBezTo>
                  <a:cubicBezTo>
                    <a:pt x="41513" y="7908"/>
                    <a:pt x="43796" y="7908"/>
                    <a:pt x="48870" y="7908"/>
                  </a:cubicBezTo>
                  <a:cubicBezTo>
                    <a:pt x="52168" y="7908"/>
                    <a:pt x="56735" y="8161"/>
                    <a:pt x="59779" y="8414"/>
                  </a:cubicBezTo>
                  <a:cubicBezTo>
                    <a:pt x="63838" y="8920"/>
                    <a:pt x="65360" y="9679"/>
                    <a:pt x="65360" y="12463"/>
                  </a:cubicBezTo>
                  <a:cubicBezTo>
                    <a:pt x="65360" y="13475"/>
                    <a:pt x="65107" y="14234"/>
                    <a:pt x="64346" y="17271"/>
                  </a:cubicBezTo>
                  <a:lnTo>
                    <a:pt x="32126" y="146074"/>
                  </a:lnTo>
                  <a:cubicBezTo>
                    <a:pt x="29589" y="156196"/>
                    <a:pt x="25276" y="164293"/>
                    <a:pt x="4727" y="165052"/>
                  </a:cubicBezTo>
                  <a:cubicBezTo>
                    <a:pt x="3458" y="165052"/>
                    <a:pt x="160" y="165306"/>
                    <a:pt x="160" y="169860"/>
                  </a:cubicBezTo>
                  <a:cubicBezTo>
                    <a:pt x="160" y="172138"/>
                    <a:pt x="1683" y="172897"/>
                    <a:pt x="3712" y="172897"/>
                  </a:cubicBezTo>
                  <a:cubicBezTo>
                    <a:pt x="11830" y="172897"/>
                    <a:pt x="20710" y="172138"/>
                    <a:pt x="29082" y="172138"/>
                  </a:cubicBezTo>
                  <a:cubicBezTo>
                    <a:pt x="37708" y="172138"/>
                    <a:pt x="46841" y="172897"/>
                    <a:pt x="55213" y="172897"/>
                  </a:cubicBezTo>
                  <a:cubicBezTo>
                    <a:pt x="56481" y="172897"/>
                    <a:pt x="59779" y="172897"/>
                    <a:pt x="59779" y="167836"/>
                  </a:cubicBezTo>
                  <a:cubicBezTo>
                    <a:pt x="59779" y="165052"/>
                    <a:pt x="56988" y="165052"/>
                    <a:pt x="55213" y="165052"/>
                  </a:cubicBezTo>
                  <a:cubicBezTo>
                    <a:pt x="40752" y="164799"/>
                    <a:pt x="37961" y="159738"/>
                    <a:pt x="37961" y="153918"/>
                  </a:cubicBezTo>
                  <a:cubicBezTo>
                    <a:pt x="37961" y="152147"/>
                    <a:pt x="38215" y="150882"/>
                    <a:pt x="38976" y="148098"/>
                  </a:cubicBezTo>
                  <a:lnTo>
                    <a:pt x="73479" y="10185"/>
                  </a:lnTo>
                  <a:lnTo>
                    <a:pt x="73732" y="10185"/>
                  </a:lnTo>
                  <a:lnTo>
                    <a:pt x="95550" y="167077"/>
                  </a:lnTo>
                  <a:cubicBezTo>
                    <a:pt x="96058" y="170114"/>
                    <a:pt x="96311" y="172897"/>
                    <a:pt x="99356" y="172897"/>
                  </a:cubicBezTo>
                  <a:cubicBezTo>
                    <a:pt x="102146" y="172897"/>
                    <a:pt x="103669" y="170114"/>
                    <a:pt x="104937" y="168342"/>
                  </a:cubicBezTo>
                  <a:lnTo>
                    <a:pt x="207431" y="8161"/>
                  </a:lnTo>
                  <a:lnTo>
                    <a:pt x="207684" y="8161"/>
                  </a:lnTo>
                  <a:lnTo>
                    <a:pt x="171406" y="153159"/>
                  </a:lnTo>
                  <a:cubicBezTo>
                    <a:pt x="168869" y="163028"/>
                    <a:pt x="168361" y="165052"/>
                    <a:pt x="148319" y="165052"/>
                  </a:cubicBezTo>
                  <a:cubicBezTo>
                    <a:pt x="144006" y="165052"/>
                    <a:pt x="141216" y="165052"/>
                    <a:pt x="141216" y="169860"/>
                  </a:cubicBezTo>
                  <a:cubicBezTo>
                    <a:pt x="141216" y="172897"/>
                    <a:pt x="144260" y="172897"/>
                    <a:pt x="145021" y="172897"/>
                  </a:cubicBezTo>
                  <a:cubicBezTo>
                    <a:pt x="152125" y="172897"/>
                    <a:pt x="169376" y="172138"/>
                    <a:pt x="176480" y="172138"/>
                  </a:cubicBezTo>
                  <a:cubicBezTo>
                    <a:pt x="186881" y="172138"/>
                    <a:pt x="197790" y="172897"/>
                    <a:pt x="208192" y="172897"/>
                  </a:cubicBezTo>
                  <a:cubicBezTo>
                    <a:pt x="209714" y="172897"/>
                    <a:pt x="213012" y="172897"/>
                    <a:pt x="213012" y="167836"/>
                  </a:cubicBezTo>
                  <a:cubicBezTo>
                    <a:pt x="213012" y="165052"/>
                    <a:pt x="210729" y="165052"/>
                    <a:pt x="205908" y="165052"/>
                  </a:cubicBezTo>
                  <a:cubicBezTo>
                    <a:pt x="196522" y="165052"/>
                    <a:pt x="189418" y="165052"/>
                    <a:pt x="189418" y="160498"/>
                  </a:cubicBezTo>
                  <a:cubicBezTo>
                    <a:pt x="189418" y="159485"/>
                    <a:pt x="189418" y="158979"/>
                    <a:pt x="190687" y="154424"/>
                  </a:cubicBezTo>
                  <a:lnTo>
                    <a:pt x="224428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EB1F61A-FA7D-F546-C5EB-1F346733645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125286" y="3065906"/>
              <a:ext cx="71922" cy="124703"/>
            </a:xfrm>
            <a:custGeom>
              <a:avLst/>
              <a:gdLst>
                <a:gd name="connsiteX0" fmla="*/ 35334 w 71922"/>
                <a:gd name="connsiteY0" fmla="*/ 5374 h 124703"/>
                <a:gd name="connsiteX1" fmla="*/ 36044 w 71922"/>
                <a:gd name="connsiteY1" fmla="*/ 2539 h 124703"/>
                <a:gd name="connsiteX2" fmla="*/ 33202 w 71922"/>
                <a:gd name="connsiteY2" fmla="*/ 60 h 124703"/>
                <a:gd name="connsiteX3" fmla="*/ 10471 w 71922"/>
                <a:gd name="connsiteY3" fmla="*/ 1831 h 124703"/>
                <a:gd name="connsiteX4" fmla="*/ 6564 w 71922"/>
                <a:gd name="connsiteY4" fmla="*/ 5905 h 124703"/>
                <a:gd name="connsiteX5" fmla="*/ 11182 w 71922"/>
                <a:gd name="connsiteY5" fmla="*/ 8385 h 124703"/>
                <a:gd name="connsiteX6" fmla="*/ 19706 w 71922"/>
                <a:gd name="connsiteY6" fmla="*/ 11042 h 124703"/>
                <a:gd name="connsiteX7" fmla="*/ 16864 w 71922"/>
                <a:gd name="connsiteY7" fmla="*/ 23442 h 124703"/>
                <a:gd name="connsiteX8" fmla="*/ 12780 w 71922"/>
                <a:gd name="connsiteY8" fmla="*/ 39738 h 124703"/>
                <a:gd name="connsiteX9" fmla="*/ 1059 w 71922"/>
                <a:gd name="connsiteY9" fmla="*/ 86856 h 124703"/>
                <a:gd name="connsiteX10" fmla="*/ 171 w 71922"/>
                <a:gd name="connsiteY10" fmla="*/ 95536 h 124703"/>
                <a:gd name="connsiteX11" fmla="*/ 26277 w 71922"/>
                <a:gd name="connsiteY11" fmla="*/ 124763 h 124703"/>
                <a:gd name="connsiteX12" fmla="*/ 72094 w 71922"/>
                <a:gd name="connsiteY12" fmla="*/ 74457 h 124703"/>
                <a:gd name="connsiteX13" fmla="*/ 45456 w 71922"/>
                <a:gd name="connsiteY13" fmla="*/ 44875 h 124703"/>
                <a:gd name="connsiteX14" fmla="*/ 23080 w 71922"/>
                <a:gd name="connsiteY14" fmla="*/ 54617 h 124703"/>
                <a:gd name="connsiteX15" fmla="*/ 35334 w 71922"/>
                <a:gd name="connsiteY15" fmla="*/ 5374 h 124703"/>
                <a:gd name="connsiteX16" fmla="*/ 26454 w 71922"/>
                <a:gd name="connsiteY16" fmla="*/ 119803 h 124703"/>
                <a:gd name="connsiteX17" fmla="*/ 12780 w 71922"/>
                <a:gd name="connsiteY17" fmla="*/ 101736 h 124703"/>
                <a:gd name="connsiteX18" fmla="*/ 19351 w 71922"/>
                <a:gd name="connsiteY18" fmla="*/ 69143 h 124703"/>
                <a:gd name="connsiteX19" fmla="*/ 23790 w 71922"/>
                <a:gd name="connsiteY19" fmla="*/ 61526 h 124703"/>
                <a:gd name="connsiteX20" fmla="*/ 44923 w 71922"/>
                <a:gd name="connsiteY20" fmla="*/ 49835 h 124703"/>
                <a:gd name="connsiteX21" fmla="*/ 57887 w 71922"/>
                <a:gd name="connsiteY21" fmla="*/ 67017 h 124703"/>
                <a:gd name="connsiteX22" fmla="*/ 48653 w 71922"/>
                <a:gd name="connsiteY22" fmla="*/ 102621 h 124703"/>
                <a:gd name="connsiteX23" fmla="*/ 26454 w 71922"/>
                <a:gd name="connsiteY23" fmla="*/ 11980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334" y="5374"/>
                  </a:moveTo>
                  <a:cubicBezTo>
                    <a:pt x="35511" y="5019"/>
                    <a:pt x="36044" y="2717"/>
                    <a:pt x="36044" y="2539"/>
                  </a:cubicBezTo>
                  <a:cubicBezTo>
                    <a:pt x="36044" y="1654"/>
                    <a:pt x="35334" y="60"/>
                    <a:pt x="33202" y="60"/>
                  </a:cubicBezTo>
                  <a:cubicBezTo>
                    <a:pt x="29651" y="60"/>
                    <a:pt x="14911" y="1477"/>
                    <a:pt x="10471" y="1831"/>
                  </a:cubicBezTo>
                  <a:cubicBezTo>
                    <a:pt x="9051" y="2008"/>
                    <a:pt x="6564" y="2185"/>
                    <a:pt x="6564" y="5905"/>
                  </a:cubicBezTo>
                  <a:cubicBezTo>
                    <a:pt x="6564" y="8385"/>
                    <a:pt x="9051" y="8385"/>
                    <a:pt x="11182" y="8385"/>
                  </a:cubicBezTo>
                  <a:cubicBezTo>
                    <a:pt x="19706" y="8385"/>
                    <a:pt x="19706" y="9625"/>
                    <a:pt x="19706" y="11042"/>
                  </a:cubicBezTo>
                  <a:cubicBezTo>
                    <a:pt x="19706" y="12282"/>
                    <a:pt x="17930" y="19367"/>
                    <a:pt x="16864" y="23442"/>
                  </a:cubicBezTo>
                  <a:lnTo>
                    <a:pt x="12780" y="39738"/>
                  </a:lnTo>
                  <a:cubicBezTo>
                    <a:pt x="11182" y="45761"/>
                    <a:pt x="1414" y="84553"/>
                    <a:pt x="1059" y="86856"/>
                  </a:cubicBezTo>
                  <a:cubicBezTo>
                    <a:pt x="171" y="91107"/>
                    <a:pt x="171" y="93410"/>
                    <a:pt x="171" y="95536"/>
                  </a:cubicBezTo>
                  <a:cubicBezTo>
                    <a:pt x="171" y="113426"/>
                    <a:pt x="11537" y="124763"/>
                    <a:pt x="26277" y="124763"/>
                  </a:cubicBezTo>
                  <a:cubicBezTo>
                    <a:pt x="48475" y="124763"/>
                    <a:pt x="72094" y="100673"/>
                    <a:pt x="72094" y="74457"/>
                  </a:cubicBezTo>
                  <a:cubicBezTo>
                    <a:pt x="72094" y="53732"/>
                    <a:pt x="57710" y="44875"/>
                    <a:pt x="45456" y="44875"/>
                  </a:cubicBezTo>
                  <a:cubicBezTo>
                    <a:pt x="36221" y="44875"/>
                    <a:pt x="28408" y="50012"/>
                    <a:pt x="23080" y="54617"/>
                  </a:cubicBezTo>
                  <a:lnTo>
                    <a:pt x="35334" y="5374"/>
                  </a:lnTo>
                  <a:close/>
                  <a:moveTo>
                    <a:pt x="26454" y="119803"/>
                  </a:moveTo>
                  <a:cubicBezTo>
                    <a:pt x="17752" y="119803"/>
                    <a:pt x="12780" y="112187"/>
                    <a:pt x="12780" y="101736"/>
                  </a:cubicBezTo>
                  <a:cubicBezTo>
                    <a:pt x="12780" y="95181"/>
                    <a:pt x="14378" y="89159"/>
                    <a:pt x="19351" y="69143"/>
                  </a:cubicBezTo>
                  <a:cubicBezTo>
                    <a:pt x="20416" y="65777"/>
                    <a:pt x="20416" y="65423"/>
                    <a:pt x="23790" y="61526"/>
                  </a:cubicBezTo>
                  <a:cubicBezTo>
                    <a:pt x="30539" y="53732"/>
                    <a:pt x="38530" y="49835"/>
                    <a:pt x="44923" y="49835"/>
                  </a:cubicBezTo>
                  <a:cubicBezTo>
                    <a:pt x="51849" y="49835"/>
                    <a:pt x="57887" y="54972"/>
                    <a:pt x="57887" y="67017"/>
                  </a:cubicBezTo>
                  <a:cubicBezTo>
                    <a:pt x="57887" y="74279"/>
                    <a:pt x="53980" y="92347"/>
                    <a:pt x="48653" y="102621"/>
                  </a:cubicBezTo>
                  <a:cubicBezTo>
                    <a:pt x="44390" y="111301"/>
                    <a:pt x="35511" y="119803"/>
                    <a:pt x="26454" y="119803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FC115D9-9974-E77F-E213-CEDF3C4CFF0A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096916" y="3229403"/>
              <a:ext cx="39779" cy="124703"/>
            </a:xfrm>
            <a:custGeom>
              <a:avLst/>
              <a:gdLst>
                <a:gd name="connsiteX0" fmla="*/ 39239 w 39779"/>
                <a:gd name="connsiteY0" fmla="*/ 5380 h 124703"/>
                <a:gd name="connsiteX1" fmla="*/ 39950 w 39779"/>
                <a:gd name="connsiteY1" fmla="*/ 2546 h 124703"/>
                <a:gd name="connsiteX2" fmla="*/ 37108 w 39779"/>
                <a:gd name="connsiteY2" fmla="*/ 66 h 124703"/>
                <a:gd name="connsiteX3" fmla="*/ 14377 w 39779"/>
                <a:gd name="connsiteY3" fmla="*/ 1837 h 124703"/>
                <a:gd name="connsiteX4" fmla="*/ 10648 w 39779"/>
                <a:gd name="connsiteY4" fmla="*/ 5912 h 124703"/>
                <a:gd name="connsiteX5" fmla="*/ 15087 w 39779"/>
                <a:gd name="connsiteY5" fmla="*/ 8391 h 124703"/>
                <a:gd name="connsiteX6" fmla="*/ 23612 w 39779"/>
                <a:gd name="connsiteY6" fmla="*/ 11048 h 124703"/>
                <a:gd name="connsiteX7" fmla="*/ 22901 w 39779"/>
                <a:gd name="connsiteY7" fmla="*/ 14945 h 124703"/>
                <a:gd name="connsiteX8" fmla="*/ 880 w 39779"/>
                <a:gd name="connsiteY8" fmla="*/ 102451 h 124703"/>
                <a:gd name="connsiteX9" fmla="*/ 170 w 39779"/>
                <a:gd name="connsiteY9" fmla="*/ 107942 h 124703"/>
                <a:gd name="connsiteX10" fmla="*/ 18817 w 39779"/>
                <a:gd name="connsiteY10" fmla="*/ 124770 h 124703"/>
                <a:gd name="connsiteX11" fmla="*/ 33024 w 39779"/>
                <a:gd name="connsiteY11" fmla="*/ 115381 h 124703"/>
                <a:gd name="connsiteX12" fmla="*/ 39239 w 39779"/>
                <a:gd name="connsiteY12" fmla="*/ 97668 h 124703"/>
                <a:gd name="connsiteX13" fmla="*/ 36398 w 39779"/>
                <a:gd name="connsiteY13" fmla="*/ 95365 h 124703"/>
                <a:gd name="connsiteX14" fmla="*/ 32846 w 39779"/>
                <a:gd name="connsiteY14" fmla="*/ 99616 h 124703"/>
                <a:gd name="connsiteX15" fmla="*/ 19527 w 39779"/>
                <a:gd name="connsiteY15" fmla="*/ 119810 h 124703"/>
                <a:gd name="connsiteX16" fmla="*/ 13489 w 39779"/>
                <a:gd name="connsiteY16" fmla="*/ 111130 h 124703"/>
                <a:gd name="connsiteX17" fmla="*/ 14555 w 39779"/>
                <a:gd name="connsiteY17" fmla="*/ 103868 h 124703"/>
                <a:gd name="connsiteX18" fmla="*/ 39239 w 39779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79" h="124703">
                  <a:moveTo>
                    <a:pt x="39239" y="5380"/>
                  </a:moveTo>
                  <a:cubicBezTo>
                    <a:pt x="39417" y="5026"/>
                    <a:pt x="39950" y="2723"/>
                    <a:pt x="39950" y="2546"/>
                  </a:cubicBezTo>
                  <a:cubicBezTo>
                    <a:pt x="39950" y="1660"/>
                    <a:pt x="39239" y="66"/>
                    <a:pt x="37108" y="66"/>
                  </a:cubicBezTo>
                  <a:cubicBezTo>
                    <a:pt x="33557" y="66"/>
                    <a:pt x="18817" y="1483"/>
                    <a:pt x="14377" y="1837"/>
                  </a:cubicBezTo>
                  <a:cubicBezTo>
                    <a:pt x="13134" y="2015"/>
                    <a:pt x="10648" y="2192"/>
                    <a:pt x="10648" y="5912"/>
                  </a:cubicBezTo>
                  <a:cubicBezTo>
                    <a:pt x="10648" y="8391"/>
                    <a:pt x="13134" y="8391"/>
                    <a:pt x="15087" y="8391"/>
                  </a:cubicBezTo>
                  <a:cubicBezTo>
                    <a:pt x="23612" y="8391"/>
                    <a:pt x="23612" y="9631"/>
                    <a:pt x="23612" y="11048"/>
                  </a:cubicBezTo>
                  <a:cubicBezTo>
                    <a:pt x="23612" y="12288"/>
                    <a:pt x="23256" y="13351"/>
                    <a:pt x="22901" y="14945"/>
                  </a:cubicBezTo>
                  <a:lnTo>
                    <a:pt x="880" y="102451"/>
                  </a:lnTo>
                  <a:cubicBezTo>
                    <a:pt x="348" y="104222"/>
                    <a:pt x="170" y="106170"/>
                    <a:pt x="170" y="107942"/>
                  </a:cubicBezTo>
                  <a:cubicBezTo>
                    <a:pt x="170" y="119278"/>
                    <a:pt x="10293" y="124770"/>
                    <a:pt x="18817" y="124770"/>
                  </a:cubicBezTo>
                  <a:cubicBezTo>
                    <a:pt x="23079" y="124770"/>
                    <a:pt x="28406" y="123353"/>
                    <a:pt x="33024" y="115381"/>
                  </a:cubicBezTo>
                  <a:cubicBezTo>
                    <a:pt x="36753" y="108827"/>
                    <a:pt x="39239" y="98376"/>
                    <a:pt x="39239" y="97668"/>
                  </a:cubicBezTo>
                  <a:cubicBezTo>
                    <a:pt x="39239" y="95365"/>
                    <a:pt x="36931" y="95365"/>
                    <a:pt x="36398" y="95365"/>
                  </a:cubicBezTo>
                  <a:cubicBezTo>
                    <a:pt x="33912" y="95365"/>
                    <a:pt x="33557" y="96428"/>
                    <a:pt x="32846" y="99616"/>
                  </a:cubicBezTo>
                  <a:cubicBezTo>
                    <a:pt x="30538" y="108473"/>
                    <a:pt x="27163" y="119810"/>
                    <a:pt x="19527" y="119810"/>
                  </a:cubicBezTo>
                  <a:cubicBezTo>
                    <a:pt x="14732" y="119810"/>
                    <a:pt x="13489" y="115381"/>
                    <a:pt x="13489" y="111130"/>
                  </a:cubicBezTo>
                  <a:cubicBezTo>
                    <a:pt x="13489" y="109182"/>
                    <a:pt x="14022" y="105816"/>
                    <a:pt x="14555" y="103868"/>
                  </a:cubicBezTo>
                  <a:lnTo>
                    <a:pt x="39239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54" name="Group 253" descr="\documentclass{article}&#10;\usepackage{amsmath}&#10;\usepackage{amsfonts}&#10;\pagestyle{empty}&#10;\begin{document}&#10;&#10;&#10;$H^{aabb,(4)}_{ijkl} M^a_j M^a_i M^b_l M^b_k$&#10;&#10;\end{document}" title="IguanaTex Vector Display">
            <a:extLst>
              <a:ext uri="{FF2B5EF4-FFF2-40B4-BE49-F238E27FC236}">
                <a16:creationId xmlns:a16="http://schemas.microsoft.com/office/drawing/2014/main" id="{DA9AA602-FD2E-125C-444F-A98DE4D5066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242900" y="1938865"/>
            <a:ext cx="2478878" cy="376767"/>
            <a:chOff x="6713156" y="4160570"/>
            <a:chExt cx="2478878" cy="376767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6BD8FE-6020-110D-5EF2-906176503DA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713156" y="4252034"/>
              <a:ext cx="213612" cy="172833"/>
            </a:xfrm>
            <a:custGeom>
              <a:avLst/>
              <a:gdLst>
                <a:gd name="connsiteX0" fmla="*/ 183753 w 213612"/>
                <a:gd name="connsiteY0" fmla="*/ 19548 h 172833"/>
                <a:gd name="connsiteX1" fmla="*/ 205064 w 213612"/>
                <a:gd name="connsiteY1" fmla="*/ 7908 h 172833"/>
                <a:gd name="connsiteX2" fmla="*/ 213689 w 213612"/>
                <a:gd name="connsiteY2" fmla="*/ 2847 h 172833"/>
                <a:gd name="connsiteX3" fmla="*/ 210137 w 213612"/>
                <a:gd name="connsiteY3" fmla="*/ 63 h 172833"/>
                <a:gd name="connsiteX4" fmla="*/ 177664 w 213612"/>
                <a:gd name="connsiteY4" fmla="*/ 822 h 172833"/>
                <a:gd name="connsiteX5" fmla="*/ 144937 w 213612"/>
                <a:gd name="connsiteY5" fmla="*/ 63 h 172833"/>
                <a:gd name="connsiteX6" fmla="*/ 140117 w 213612"/>
                <a:gd name="connsiteY6" fmla="*/ 5124 h 172833"/>
                <a:gd name="connsiteX7" fmla="*/ 147221 w 213612"/>
                <a:gd name="connsiteY7" fmla="*/ 7908 h 172833"/>
                <a:gd name="connsiteX8" fmla="*/ 156861 w 213612"/>
                <a:gd name="connsiteY8" fmla="*/ 8414 h 172833"/>
                <a:gd name="connsiteX9" fmla="*/ 163711 w 213612"/>
                <a:gd name="connsiteY9" fmla="*/ 12463 h 172833"/>
                <a:gd name="connsiteX10" fmla="*/ 162696 w 213612"/>
                <a:gd name="connsiteY10" fmla="*/ 17271 h 172833"/>
                <a:gd name="connsiteX11" fmla="*/ 147474 w 213612"/>
                <a:gd name="connsiteY11" fmla="*/ 79015 h 172833"/>
                <a:gd name="connsiteX12" fmla="*/ 70097 w 213612"/>
                <a:gd name="connsiteY12" fmla="*/ 79015 h 172833"/>
                <a:gd name="connsiteX13" fmla="*/ 85065 w 213612"/>
                <a:gd name="connsiteY13" fmla="*/ 19548 h 172833"/>
                <a:gd name="connsiteX14" fmla="*/ 106376 w 213612"/>
                <a:gd name="connsiteY14" fmla="*/ 7908 h 172833"/>
                <a:gd name="connsiteX15" fmla="*/ 115001 w 213612"/>
                <a:gd name="connsiteY15" fmla="*/ 2847 h 172833"/>
                <a:gd name="connsiteX16" fmla="*/ 111450 w 213612"/>
                <a:gd name="connsiteY16" fmla="*/ 63 h 172833"/>
                <a:gd name="connsiteX17" fmla="*/ 78976 w 213612"/>
                <a:gd name="connsiteY17" fmla="*/ 822 h 172833"/>
                <a:gd name="connsiteX18" fmla="*/ 46249 w 213612"/>
                <a:gd name="connsiteY18" fmla="*/ 63 h 172833"/>
                <a:gd name="connsiteX19" fmla="*/ 41429 w 213612"/>
                <a:gd name="connsiteY19" fmla="*/ 5124 h 172833"/>
                <a:gd name="connsiteX20" fmla="*/ 48533 w 213612"/>
                <a:gd name="connsiteY20" fmla="*/ 7908 h 172833"/>
                <a:gd name="connsiteX21" fmla="*/ 58173 w 213612"/>
                <a:gd name="connsiteY21" fmla="*/ 8414 h 172833"/>
                <a:gd name="connsiteX22" fmla="*/ 65023 w 213612"/>
                <a:gd name="connsiteY22" fmla="*/ 12463 h 172833"/>
                <a:gd name="connsiteX23" fmla="*/ 64008 w 213612"/>
                <a:gd name="connsiteY23" fmla="*/ 17271 h 172833"/>
                <a:gd name="connsiteX24" fmla="*/ 30013 w 213612"/>
                <a:gd name="connsiteY24" fmla="*/ 153159 h 172833"/>
                <a:gd name="connsiteX25" fmla="*/ 6927 w 213612"/>
                <a:gd name="connsiteY25" fmla="*/ 165052 h 172833"/>
                <a:gd name="connsiteX26" fmla="*/ 77 w 213612"/>
                <a:gd name="connsiteY26" fmla="*/ 170114 h 172833"/>
                <a:gd name="connsiteX27" fmla="*/ 3628 w 213612"/>
                <a:gd name="connsiteY27" fmla="*/ 172897 h 172833"/>
                <a:gd name="connsiteX28" fmla="*/ 35848 w 213612"/>
                <a:gd name="connsiteY28" fmla="*/ 172138 h 172833"/>
                <a:gd name="connsiteX29" fmla="*/ 52085 w 213612"/>
                <a:gd name="connsiteY29" fmla="*/ 172391 h 172833"/>
                <a:gd name="connsiteX30" fmla="*/ 68575 w 213612"/>
                <a:gd name="connsiteY30" fmla="*/ 172897 h 172833"/>
                <a:gd name="connsiteX31" fmla="*/ 73649 w 213612"/>
                <a:gd name="connsiteY31" fmla="*/ 167836 h 172833"/>
                <a:gd name="connsiteX32" fmla="*/ 66545 w 213612"/>
                <a:gd name="connsiteY32" fmla="*/ 165052 h 172833"/>
                <a:gd name="connsiteX33" fmla="*/ 50055 w 213612"/>
                <a:gd name="connsiteY33" fmla="*/ 160498 h 172833"/>
                <a:gd name="connsiteX34" fmla="*/ 50816 w 213612"/>
                <a:gd name="connsiteY34" fmla="*/ 156196 h 172833"/>
                <a:gd name="connsiteX35" fmla="*/ 68067 w 213612"/>
                <a:gd name="connsiteY35" fmla="*/ 86860 h 172833"/>
                <a:gd name="connsiteX36" fmla="*/ 145445 w 213612"/>
                <a:gd name="connsiteY36" fmla="*/ 86860 h 172833"/>
                <a:gd name="connsiteX37" fmla="*/ 127940 w 213612"/>
                <a:gd name="connsiteY37" fmla="*/ 156702 h 172833"/>
                <a:gd name="connsiteX38" fmla="*/ 104853 w 213612"/>
                <a:gd name="connsiteY38" fmla="*/ 165052 h 172833"/>
                <a:gd name="connsiteX39" fmla="*/ 98765 w 213612"/>
                <a:gd name="connsiteY39" fmla="*/ 170114 h 172833"/>
                <a:gd name="connsiteX40" fmla="*/ 102316 w 213612"/>
                <a:gd name="connsiteY40" fmla="*/ 172897 h 172833"/>
                <a:gd name="connsiteX41" fmla="*/ 134536 w 213612"/>
                <a:gd name="connsiteY41" fmla="*/ 172138 h 172833"/>
                <a:gd name="connsiteX42" fmla="*/ 150772 w 213612"/>
                <a:gd name="connsiteY42" fmla="*/ 172391 h 172833"/>
                <a:gd name="connsiteX43" fmla="*/ 167263 w 213612"/>
                <a:gd name="connsiteY43" fmla="*/ 172897 h 172833"/>
                <a:gd name="connsiteX44" fmla="*/ 172337 w 213612"/>
                <a:gd name="connsiteY44" fmla="*/ 167836 h 172833"/>
                <a:gd name="connsiteX45" fmla="*/ 165233 w 213612"/>
                <a:gd name="connsiteY45" fmla="*/ 165052 h 172833"/>
                <a:gd name="connsiteX46" fmla="*/ 148743 w 213612"/>
                <a:gd name="connsiteY46" fmla="*/ 160498 h 172833"/>
                <a:gd name="connsiteX47" fmla="*/ 149504 w 213612"/>
                <a:gd name="connsiteY47" fmla="*/ 156196 h 172833"/>
                <a:gd name="connsiteX48" fmla="*/ 183753 w 213612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612" h="172833">
                  <a:moveTo>
                    <a:pt x="183753" y="19548"/>
                  </a:moveTo>
                  <a:cubicBezTo>
                    <a:pt x="186036" y="10438"/>
                    <a:pt x="186544" y="7908"/>
                    <a:pt x="205064" y="7908"/>
                  </a:cubicBezTo>
                  <a:cubicBezTo>
                    <a:pt x="211660" y="7908"/>
                    <a:pt x="213689" y="7908"/>
                    <a:pt x="213689" y="2847"/>
                  </a:cubicBezTo>
                  <a:cubicBezTo>
                    <a:pt x="213689" y="63"/>
                    <a:pt x="210899" y="63"/>
                    <a:pt x="210137" y="63"/>
                  </a:cubicBezTo>
                  <a:cubicBezTo>
                    <a:pt x="203034" y="63"/>
                    <a:pt x="184768" y="822"/>
                    <a:pt x="177664" y="822"/>
                  </a:cubicBezTo>
                  <a:cubicBezTo>
                    <a:pt x="170307" y="822"/>
                    <a:pt x="152295" y="63"/>
                    <a:pt x="144937" y="63"/>
                  </a:cubicBezTo>
                  <a:cubicBezTo>
                    <a:pt x="142908" y="63"/>
                    <a:pt x="140117" y="63"/>
                    <a:pt x="140117" y="5124"/>
                  </a:cubicBezTo>
                  <a:cubicBezTo>
                    <a:pt x="140117" y="7908"/>
                    <a:pt x="142401" y="7908"/>
                    <a:pt x="147221" y="7908"/>
                  </a:cubicBezTo>
                  <a:cubicBezTo>
                    <a:pt x="147728" y="7908"/>
                    <a:pt x="152548" y="7908"/>
                    <a:pt x="156861" y="8414"/>
                  </a:cubicBezTo>
                  <a:cubicBezTo>
                    <a:pt x="161428" y="8920"/>
                    <a:pt x="163711" y="9173"/>
                    <a:pt x="163711" y="12463"/>
                  </a:cubicBezTo>
                  <a:cubicBezTo>
                    <a:pt x="163711" y="13475"/>
                    <a:pt x="163457" y="13981"/>
                    <a:pt x="162696" y="17271"/>
                  </a:cubicBezTo>
                  <a:lnTo>
                    <a:pt x="147474" y="79015"/>
                  </a:lnTo>
                  <a:lnTo>
                    <a:pt x="70097" y="79015"/>
                  </a:lnTo>
                  <a:lnTo>
                    <a:pt x="85065" y="19548"/>
                  </a:lnTo>
                  <a:cubicBezTo>
                    <a:pt x="87348" y="10438"/>
                    <a:pt x="88109" y="7908"/>
                    <a:pt x="106376" y="7908"/>
                  </a:cubicBezTo>
                  <a:cubicBezTo>
                    <a:pt x="112972" y="7908"/>
                    <a:pt x="115001" y="7908"/>
                    <a:pt x="115001" y="2847"/>
                  </a:cubicBezTo>
                  <a:cubicBezTo>
                    <a:pt x="115001" y="63"/>
                    <a:pt x="112211" y="63"/>
                    <a:pt x="111450" y="63"/>
                  </a:cubicBezTo>
                  <a:cubicBezTo>
                    <a:pt x="104346" y="63"/>
                    <a:pt x="86080" y="822"/>
                    <a:pt x="78976" y="822"/>
                  </a:cubicBezTo>
                  <a:cubicBezTo>
                    <a:pt x="71619" y="822"/>
                    <a:pt x="53607" y="63"/>
                    <a:pt x="46249" y="63"/>
                  </a:cubicBezTo>
                  <a:cubicBezTo>
                    <a:pt x="44220" y="63"/>
                    <a:pt x="41429" y="63"/>
                    <a:pt x="41429" y="5124"/>
                  </a:cubicBezTo>
                  <a:cubicBezTo>
                    <a:pt x="41429" y="7908"/>
                    <a:pt x="43713" y="7908"/>
                    <a:pt x="48533" y="7908"/>
                  </a:cubicBezTo>
                  <a:cubicBezTo>
                    <a:pt x="49040" y="7908"/>
                    <a:pt x="53860" y="7908"/>
                    <a:pt x="58173" y="8414"/>
                  </a:cubicBezTo>
                  <a:cubicBezTo>
                    <a:pt x="62740" y="8920"/>
                    <a:pt x="65023" y="9173"/>
                    <a:pt x="65023" y="12463"/>
                  </a:cubicBezTo>
                  <a:cubicBezTo>
                    <a:pt x="65023" y="13475"/>
                    <a:pt x="64769" y="14234"/>
                    <a:pt x="64008" y="17271"/>
                  </a:cubicBezTo>
                  <a:lnTo>
                    <a:pt x="30013" y="153159"/>
                  </a:lnTo>
                  <a:cubicBezTo>
                    <a:pt x="27476" y="163028"/>
                    <a:pt x="26969" y="165052"/>
                    <a:pt x="6927" y="165052"/>
                  </a:cubicBezTo>
                  <a:cubicBezTo>
                    <a:pt x="2360" y="165052"/>
                    <a:pt x="77" y="165052"/>
                    <a:pt x="77" y="170114"/>
                  </a:cubicBezTo>
                  <a:cubicBezTo>
                    <a:pt x="77" y="172897"/>
                    <a:pt x="3121" y="172897"/>
                    <a:pt x="3628" y="172897"/>
                  </a:cubicBezTo>
                  <a:cubicBezTo>
                    <a:pt x="10732" y="172897"/>
                    <a:pt x="28744" y="172138"/>
                    <a:pt x="35848" y="172138"/>
                  </a:cubicBezTo>
                  <a:cubicBezTo>
                    <a:pt x="41176" y="172138"/>
                    <a:pt x="46757" y="172391"/>
                    <a:pt x="52085" y="172391"/>
                  </a:cubicBezTo>
                  <a:cubicBezTo>
                    <a:pt x="57666" y="172391"/>
                    <a:pt x="63247" y="172897"/>
                    <a:pt x="68575" y="172897"/>
                  </a:cubicBezTo>
                  <a:cubicBezTo>
                    <a:pt x="70604" y="172897"/>
                    <a:pt x="73649" y="172897"/>
                    <a:pt x="73649" y="167836"/>
                  </a:cubicBezTo>
                  <a:cubicBezTo>
                    <a:pt x="73649" y="165052"/>
                    <a:pt x="71365" y="165052"/>
                    <a:pt x="66545" y="165052"/>
                  </a:cubicBezTo>
                  <a:cubicBezTo>
                    <a:pt x="57158" y="165052"/>
                    <a:pt x="50055" y="165052"/>
                    <a:pt x="50055" y="160498"/>
                  </a:cubicBezTo>
                  <a:cubicBezTo>
                    <a:pt x="50055" y="158979"/>
                    <a:pt x="50562" y="157714"/>
                    <a:pt x="50816" y="156196"/>
                  </a:cubicBezTo>
                  <a:lnTo>
                    <a:pt x="68067" y="86860"/>
                  </a:lnTo>
                  <a:lnTo>
                    <a:pt x="145445" y="86860"/>
                  </a:lnTo>
                  <a:cubicBezTo>
                    <a:pt x="134790" y="128866"/>
                    <a:pt x="128955" y="152906"/>
                    <a:pt x="127940" y="156702"/>
                  </a:cubicBezTo>
                  <a:cubicBezTo>
                    <a:pt x="125403" y="164799"/>
                    <a:pt x="120583" y="165052"/>
                    <a:pt x="104853" y="165052"/>
                  </a:cubicBezTo>
                  <a:cubicBezTo>
                    <a:pt x="101048" y="165052"/>
                    <a:pt x="98765" y="165052"/>
                    <a:pt x="98765" y="170114"/>
                  </a:cubicBezTo>
                  <a:cubicBezTo>
                    <a:pt x="98765" y="172897"/>
                    <a:pt x="101809" y="172897"/>
                    <a:pt x="102316" y="172897"/>
                  </a:cubicBezTo>
                  <a:cubicBezTo>
                    <a:pt x="109420" y="172897"/>
                    <a:pt x="127432" y="172138"/>
                    <a:pt x="134536" y="172138"/>
                  </a:cubicBezTo>
                  <a:cubicBezTo>
                    <a:pt x="139864" y="172138"/>
                    <a:pt x="145445" y="172391"/>
                    <a:pt x="150772" y="172391"/>
                  </a:cubicBezTo>
                  <a:cubicBezTo>
                    <a:pt x="156354" y="172391"/>
                    <a:pt x="161935" y="172897"/>
                    <a:pt x="167263" y="172897"/>
                  </a:cubicBezTo>
                  <a:cubicBezTo>
                    <a:pt x="169292" y="172897"/>
                    <a:pt x="172337" y="172897"/>
                    <a:pt x="172337" y="167836"/>
                  </a:cubicBezTo>
                  <a:cubicBezTo>
                    <a:pt x="172337" y="165052"/>
                    <a:pt x="170053" y="165052"/>
                    <a:pt x="165233" y="165052"/>
                  </a:cubicBezTo>
                  <a:cubicBezTo>
                    <a:pt x="155846" y="165052"/>
                    <a:pt x="148743" y="165052"/>
                    <a:pt x="148743" y="160498"/>
                  </a:cubicBezTo>
                  <a:cubicBezTo>
                    <a:pt x="148743" y="158979"/>
                    <a:pt x="149250" y="157714"/>
                    <a:pt x="149504" y="156196"/>
                  </a:cubicBezTo>
                  <a:lnTo>
                    <a:pt x="183753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C6F35747-BFE2-2677-1123-3CF1B5ADA53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945593" y="4215305"/>
              <a:ext cx="90569" cy="79888"/>
            </a:xfrm>
            <a:custGeom>
              <a:avLst/>
              <a:gdLst>
                <a:gd name="connsiteX0" fmla="*/ 64195 w 90569"/>
                <a:gd name="connsiteY0" fmla="*/ 10509 h 79888"/>
                <a:gd name="connsiteX1" fmla="*/ 45903 w 90569"/>
                <a:gd name="connsiteY1" fmla="*/ 58 h 79888"/>
                <a:gd name="connsiteX2" fmla="*/ 86 w 90569"/>
                <a:gd name="connsiteY2" fmla="*/ 50542 h 79888"/>
                <a:gd name="connsiteX3" fmla="*/ 26902 w 90569"/>
                <a:gd name="connsiteY3" fmla="*/ 79946 h 79888"/>
                <a:gd name="connsiteX4" fmla="*/ 52119 w 90569"/>
                <a:gd name="connsiteY4" fmla="*/ 67547 h 79888"/>
                <a:gd name="connsiteX5" fmla="*/ 70411 w 90569"/>
                <a:gd name="connsiteY5" fmla="*/ 79946 h 79888"/>
                <a:gd name="connsiteX6" fmla="*/ 84440 w 90569"/>
                <a:gd name="connsiteY6" fmla="*/ 70558 h 79888"/>
                <a:gd name="connsiteX7" fmla="*/ 90655 w 90569"/>
                <a:gd name="connsiteY7" fmla="*/ 52844 h 79888"/>
                <a:gd name="connsiteX8" fmla="*/ 87814 w 90569"/>
                <a:gd name="connsiteY8" fmla="*/ 50542 h 79888"/>
                <a:gd name="connsiteX9" fmla="*/ 83907 w 90569"/>
                <a:gd name="connsiteY9" fmla="*/ 56033 h 79888"/>
                <a:gd name="connsiteX10" fmla="*/ 70943 w 90569"/>
                <a:gd name="connsiteY10" fmla="*/ 74986 h 79888"/>
                <a:gd name="connsiteX11" fmla="*/ 65083 w 90569"/>
                <a:gd name="connsiteY11" fmla="*/ 66307 h 79888"/>
                <a:gd name="connsiteX12" fmla="*/ 67747 w 90569"/>
                <a:gd name="connsiteY12" fmla="*/ 52313 h 79888"/>
                <a:gd name="connsiteX13" fmla="*/ 71654 w 90569"/>
                <a:gd name="connsiteY13" fmla="*/ 36371 h 79888"/>
                <a:gd name="connsiteX14" fmla="*/ 75205 w 90569"/>
                <a:gd name="connsiteY14" fmla="*/ 22909 h 79888"/>
                <a:gd name="connsiteX15" fmla="*/ 78402 w 90569"/>
                <a:gd name="connsiteY15" fmla="*/ 9092 h 79888"/>
                <a:gd name="connsiteX16" fmla="*/ 72364 w 90569"/>
                <a:gd name="connsiteY16" fmla="*/ 3424 h 79888"/>
                <a:gd name="connsiteX17" fmla="*/ 64195 w 90569"/>
                <a:gd name="connsiteY17" fmla="*/ 10509 h 79888"/>
                <a:gd name="connsiteX18" fmla="*/ 52829 w 90569"/>
                <a:gd name="connsiteY18" fmla="*/ 56033 h 79888"/>
                <a:gd name="connsiteX19" fmla="*/ 43772 w 90569"/>
                <a:gd name="connsiteY19" fmla="*/ 67901 h 79888"/>
                <a:gd name="connsiteX20" fmla="*/ 27434 w 90569"/>
                <a:gd name="connsiteY20" fmla="*/ 74986 h 79888"/>
                <a:gd name="connsiteX21" fmla="*/ 14470 w 90569"/>
                <a:gd name="connsiteY21" fmla="*/ 57804 h 79888"/>
                <a:gd name="connsiteX22" fmla="*/ 23705 w 90569"/>
                <a:gd name="connsiteY22" fmla="*/ 21846 h 79888"/>
                <a:gd name="connsiteX23" fmla="*/ 45903 w 90569"/>
                <a:gd name="connsiteY23" fmla="*/ 5018 h 79888"/>
                <a:gd name="connsiteX24" fmla="*/ 61709 w 90569"/>
                <a:gd name="connsiteY24" fmla="*/ 20429 h 79888"/>
                <a:gd name="connsiteX25" fmla="*/ 61176 w 90569"/>
                <a:gd name="connsiteY25" fmla="*/ 22909 h 79888"/>
                <a:gd name="connsiteX26" fmla="*/ 52829 w 90569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195" y="10509"/>
                  </a:moveTo>
                  <a:cubicBezTo>
                    <a:pt x="60466" y="4664"/>
                    <a:pt x="54428" y="58"/>
                    <a:pt x="45903" y="58"/>
                  </a:cubicBezTo>
                  <a:cubicBezTo>
                    <a:pt x="23172" y="58"/>
                    <a:pt x="86" y="25034"/>
                    <a:pt x="86" y="50542"/>
                  </a:cubicBezTo>
                  <a:cubicBezTo>
                    <a:pt x="86" y="67724"/>
                    <a:pt x="11629" y="79946"/>
                    <a:pt x="26902" y="79946"/>
                  </a:cubicBezTo>
                  <a:cubicBezTo>
                    <a:pt x="36491" y="79946"/>
                    <a:pt x="45015" y="74455"/>
                    <a:pt x="52119" y="67547"/>
                  </a:cubicBezTo>
                  <a:cubicBezTo>
                    <a:pt x="55493" y="78175"/>
                    <a:pt x="65793" y="79946"/>
                    <a:pt x="70411" y="79946"/>
                  </a:cubicBezTo>
                  <a:cubicBezTo>
                    <a:pt x="76804" y="79946"/>
                    <a:pt x="81243" y="76049"/>
                    <a:pt x="84440" y="70558"/>
                  </a:cubicBezTo>
                  <a:cubicBezTo>
                    <a:pt x="88347" y="63650"/>
                    <a:pt x="90655" y="53553"/>
                    <a:pt x="90655" y="52844"/>
                  </a:cubicBezTo>
                  <a:cubicBezTo>
                    <a:pt x="90655" y="50542"/>
                    <a:pt x="88347" y="50542"/>
                    <a:pt x="87814" y="50542"/>
                  </a:cubicBezTo>
                  <a:cubicBezTo>
                    <a:pt x="85328" y="50542"/>
                    <a:pt x="85150" y="51250"/>
                    <a:pt x="83907" y="56033"/>
                  </a:cubicBezTo>
                  <a:cubicBezTo>
                    <a:pt x="81776" y="64535"/>
                    <a:pt x="78402" y="74986"/>
                    <a:pt x="70943" y="74986"/>
                  </a:cubicBezTo>
                  <a:cubicBezTo>
                    <a:pt x="66326" y="74986"/>
                    <a:pt x="65083" y="71089"/>
                    <a:pt x="65083" y="66307"/>
                  </a:cubicBezTo>
                  <a:cubicBezTo>
                    <a:pt x="65083" y="63296"/>
                    <a:pt x="66504" y="56919"/>
                    <a:pt x="67747" y="52313"/>
                  </a:cubicBezTo>
                  <a:cubicBezTo>
                    <a:pt x="68990" y="47530"/>
                    <a:pt x="70766" y="40268"/>
                    <a:pt x="71654" y="36371"/>
                  </a:cubicBezTo>
                  <a:lnTo>
                    <a:pt x="75205" y="22909"/>
                  </a:lnTo>
                  <a:cubicBezTo>
                    <a:pt x="76271" y="18303"/>
                    <a:pt x="78402" y="9978"/>
                    <a:pt x="78402" y="9092"/>
                  </a:cubicBezTo>
                  <a:cubicBezTo>
                    <a:pt x="78402" y="5195"/>
                    <a:pt x="75205" y="3424"/>
                    <a:pt x="72364" y="3424"/>
                  </a:cubicBezTo>
                  <a:cubicBezTo>
                    <a:pt x="69345" y="3424"/>
                    <a:pt x="65260" y="5549"/>
                    <a:pt x="64195" y="10509"/>
                  </a:cubicBezTo>
                  <a:close/>
                  <a:moveTo>
                    <a:pt x="52829" y="56033"/>
                  </a:moveTo>
                  <a:cubicBezTo>
                    <a:pt x="51586" y="60993"/>
                    <a:pt x="47679" y="64535"/>
                    <a:pt x="43772" y="67901"/>
                  </a:cubicBezTo>
                  <a:cubicBezTo>
                    <a:pt x="42174" y="69318"/>
                    <a:pt x="35071" y="74986"/>
                    <a:pt x="27434" y="74986"/>
                  </a:cubicBezTo>
                  <a:cubicBezTo>
                    <a:pt x="20864" y="74986"/>
                    <a:pt x="14470" y="70381"/>
                    <a:pt x="14470" y="57804"/>
                  </a:cubicBezTo>
                  <a:cubicBezTo>
                    <a:pt x="14470" y="48416"/>
                    <a:pt x="19620" y="28931"/>
                    <a:pt x="23705" y="21846"/>
                  </a:cubicBezTo>
                  <a:cubicBezTo>
                    <a:pt x="31874" y="7675"/>
                    <a:pt x="40931" y="5018"/>
                    <a:pt x="45903" y="5018"/>
                  </a:cubicBezTo>
                  <a:cubicBezTo>
                    <a:pt x="58335" y="5018"/>
                    <a:pt x="61709" y="18480"/>
                    <a:pt x="61709" y="20429"/>
                  </a:cubicBezTo>
                  <a:cubicBezTo>
                    <a:pt x="61709" y="21137"/>
                    <a:pt x="61354" y="22377"/>
                    <a:pt x="61176" y="22909"/>
                  </a:cubicBezTo>
                  <a:lnTo>
                    <a:pt x="52829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8DF2087-2790-784F-CF56-1795ACB01C0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055638" y="4215305"/>
              <a:ext cx="90569" cy="79888"/>
            </a:xfrm>
            <a:custGeom>
              <a:avLst/>
              <a:gdLst>
                <a:gd name="connsiteX0" fmla="*/ 64199 w 90569"/>
                <a:gd name="connsiteY0" fmla="*/ 10509 h 79888"/>
                <a:gd name="connsiteX1" fmla="*/ 45908 w 90569"/>
                <a:gd name="connsiteY1" fmla="*/ 58 h 79888"/>
                <a:gd name="connsiteX2" fmla="*/ 90 w 90569"/>
                <a:gd name="connsiteY2" fmla="*/ 50542 h 79888"/>
                <a:gd name="connsiteX3" fmla="*/ 26906 w 90569"/>
                <a:gd name="connsiteY3" fmla="*/ 79946 h 79888"/>
                <a:gd name="connsiteX4" fmla="*/ 52123 w 90569"/>
                <a:gd name="connsiteY4" fmla="*/ 67547 h 79888"/>
                <a:gd name="connsiteX5" fmla="*/ 70415 w 90569"/>
                <a:gd name="connsiteY5" fmla="*/ 79946 h 79888"/>
                <a:gd name="connsiteX6" fmla="*/ 84444 w 90569"/>
                <a:gd name="connsiteY6" fmla="*/ 70558 h 79888"/>
                <a:gd name="connsiteX7" fmla="*/ 90660 w 90569"/>
                <a:gd name="connsiteY7" fmla="*/ 52844 h 79888"/>
                <a:gd name="connsiteX8" fmla="*/ 87818 w 90569"/>
                <a:gd name="connsiteY8" fmla="*/ 50542 h 79888"/>
                <a:gd name="connsiteX9" fmla="*/ 83911 w 90569"/>
                <a:gd name="connsiteY9" fmla="*/ 56033 h 79888"/>
                <a:gd name="connsiteX10" fmla="*/ 70948 w 90569"/>
                <a:gd name="connsiteY10" fmla="*/ 74986 h 79888"/>
                <a:gd name="connsiteX11" fmla="*/ 65087 w 90569"/>
                <a:gd name="connsiteY11" fmla="*/ 66307 h 79888"/>
                <a:gd name="connsiteX12" fmla="*/ 67751 w 90569"/>
                <a:gd name="connsiteY12" fmla="*/ 52313 h 79888"/>
                <a:gd name="connsiteX13" fmla="*/ 71658 w 90569"/>
                <a:gd name="connsiteY13" fmla="*/ 36371 h 79888"/>
                <a:gd name="connsiteX14" fmla="*/ 75210 w 90569"/>
                <a:gd name="connsiteY14" fmla="*/ 22909 h 79888"/>
                <a:gd name="connsiteX15" fmla="*/ 78406 w 90569"/>
                <a:gd name="connsiteY15" fmla="*/ 9092 h 79888"/>
                <a:gd name="connsiteX16" fmla="*/ 72368 w 90569"/>
                <a:gd name="connsiteY16" fmla="*/ 3424 h 79888"/>
                <a:gd name="connsiteX17" fmla="*/ 64199 w 90569"/>
                <a:gd name="connsiteY17" fmla="*/ 10509 h 79888"/>
                <a:gd name="connsiteX18" fmla="*/ 52834 w 90569"/>
                <a:gd name="connsiteY18" fmla="*/ 56033 h 79888"/>
                <a:gd name="connsiteX19" fmla="*/ 43777 w 90569"/>
                <a:gd name="connsiteY19" fmla="*/ 67901 h 79888"/>
                <a:gd name="connsiteX20" fmla="*/ 27439 w 90569"/>
                <a:gd name="connsiteY20" fmla="*/ 74986 h 79888"/>
                <a:gd name="connsiteX21" fmla="*/ 14475 w 90569"/>
                <a:gd name="connsiteY21" fmla="*/ 57804 h 79888"/>
                <a:gd name="connsiteX22" fmla="*/ 23709 w 90569"/>
                <a:gd name="connsiteY22" fmla="*/ 21846 h 79888"/>
                <a:gd name="connsiteX23" fmla="*/ 45908 w 90569"/>
                <a:gd name="connsiteY23" fmla="*/ 5018 h 79888"/>
                <a:gd name="connsiteX24" fmla="*/ 61713 w 90569"/>
                <a:gd name="connsiteY24" fmla="*/ 20429 h 79888"/>
                <a:gd name="connsiteX25" fmla="*/ 61180 w 90569"/>
                <a:gd name="connsiteY25" fmla="*/ 22909 h 79888"/>
                <a:gd name="connsiteX26" fmla="*/ 52834 w 90569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199" y="10509"/>
                  </a:moveTo>
                  <a:cubicBezTo>
                    <a:pt x="60470" y="4664"/>
                    <a:pt x="54432" y="58"/>
                    <a:pt x="45908" y="58"/>
                  </a:cubicBezTo>
                  <a:cubicBezTo>
                    <a:pt x="23177" y="58"/>
                    <a:pt x="90" y="25034"/>
                    <a:pt x="90" y="50542"/>
                  </a:cubicBezTo>
                  <a:cubicBezTo>
                    <a:pt x="90" y="67724"/>
                    <a:pt x="11633" y="79946"/>
                    <a:pt x="26906" y="79946"/>
                  </a:cubicBezTo>
                  <a:cubicBezTo>
                    <a:pt x="36496" y="79946"/>
                    <a:pt x="45020" y="74455"/>
                    <a:pt x="52123" y="67547"/>
                  </a:cubicBezTo>
                  <a:cubicBezTo>
                    <a:pt x="55497" y="78175"/>
                    <a:pt x="65798" y="79946"/>
                    <a:pt x="70415" y="79946"/>
                  </a:cubicBezTo>
                  <a:cubicBezTo>
                    <a:pt x="76808" y="79946"/>
                    <a:pt x="81248" y="76049"/>
                    <a:pt x="84444" y="70558"/>
                  </a:cubicBezTo>
                  <a:cubicBezTo>
                    <a:pt x="88351" y="63650"/>
                    <a:pt x="90660" y="53553"/>
                    <a:pt x="90660" y="52844"/>
                  </a:cubicBezTo>
                  <a:cubicBezTo>
                    <a:pt x="90660" y="50542"/>
                    <a:pt x="88351" y="50542"/>
                    <a:pt x="87818" y="50542"/>
                  </a:cubicBezTo>
                  <a:cubicBezTo>
                    <a:pt x="85332" y="50542"/>
                    <a:pt x="85155" y="51250"/>
                    <a:pt x="83911" y="56033"/>
                  </a:cubicBezTo>
                  <a:cubicBezTo>
                    <a:pt x="81780" y="64535"/>
                    <a:pt x="78406" y="74986"/>
                    <a:pt x="70948" y="74986"/>
                  </a:cubicBezTo>
                  <a:cubicBezTo>
                    <a:pt x="66330" y="74986"/>
                    <a:pt x="65087" y="71089"/>
                    <a:pt x="65087" y="66307"/>
                  </a:cubicBezTo>
                  <a:cubicBezTo>
                    <a:pt x="65087" y="63296"/>
                    <a:pt x="66508" y="56919"/>
                    <a:pt x="67751" y="52313"/>
                  </a:cubicBezTo>
                  <a:cubicBezTo>
                    <a:pt x="68994" y="47530"/>
                    <a:pt x="70770" y="40268"/>
                    <a:pt x="71658" y="36371"/>
                  </a:cubicBezTo>
                  <a:lnTo>
                    <a:pt x="75210" y="22909"/>
                  </a:lnTo>
                  <a:cubicBezTo>
                    <a:pt x="76275" y="18303"/>
                    <a:pt x="78406" y="9978"/>
                    <a:pt x="78406" y="9092"/>
                  </a:cubicBezTo>
                  <a:cubicBezTo>
                    <a:pt x="78406" y="5195"/>
                    <a:pt x="75210" y="3424"/>
                    <a:pt x="72368" y="3424"/>
                  </a:cubicBezTo>
                  <a:cubicBezTo>
                    <a:pt x="69349" y="3424"/>
                    <a:pt x="65265" y="5549"/>
                    <a:pt x="64199" y="10509"/>
                  </a:cubicBezTo>
                  <a:close/>
                  <a:moveTo>
                    <a:pt x="52834" y="56033"/>
                  </a:moveTo>
                  <a:cubicBezTo>
                    <a:pt x="51591" y="60993"/>
                    <a:pt x="47684" y="64535"/>
                    <a:pt x="43777" y="67901"/>
                  </a:cubicBezTo>
                  <a:cubicBezTo>
                    <a:pt x="42178" y="69318"/>
                    <a:pt x="35075" y="74986"/>
                    <a:pt x="27439" y="74986"/>
                  </a:cubicBezTo>
                  <a:cubicBezTo>
                    <a:pt x="20868" y="74986"/>
                    <a:pt x="14475" y="70381"/>
                    <a:pt x="14475" y="57804"/>
                  </a:cubicBezTo>
                  <a:cubicBezTo>
                    <a:pt x="14475" y="48416"/>
                    <a:pt x="19625" y="28931"/>
                    <a:pt x="23709" y="21846"/>
                  </a:cubicBezTo>
                  <a:cubicBezTo>
                    <a:pt x="31878" y="7675"/>
                    <a:pt x="40935" y="5018"/>
                    <a:pt x="45908" y="5018"/>
                  </a:cubicBezTo>
                  <a:cubicBezTo>
                    <a:pt x="58339" y="5018"/>
                    <a:pt x="61713" y="18480"/>
                    <a:pt x="61713" y="20429"/>
                  </a:cubicBezTo>
                  <a:cubicBezTo>
                    <a:pt x="61713" y="21137"/>
                    <a:pt x="61358" y="22377"/>
                    <a:pt x="61180" y="22909"/>
                  </a:cubicBezTo>
                  <a:lnTo>
                    <a:pt x="52834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387C402-E069-24A8-6285-C2896117B6A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166570" y="4170490"/>
              <a:ext cx="71922" cy="124703"/>
            </a:xfrm>
            <a:custGeom>
              <a:avLst/>
              <a:gdLst>
                <a:gd name="connsiteX0" fmla="*/ 35257 w 71922"/>
                <a:gd name="connsiteY0" fmla="*/ 5372 h 124703"/>
                <a:gd name="connsiteX1" fmla="*/ 35967 w 71922"/>
                <a:gd name="connsiteY1" fmla="*/ 2538 h 124703"/>
                <a:gd name="connsiteX2" fmla="*/ 33126 w 71922"/>
                <a:gd name="connsiteY2" fmla="*/ 58 h 124703"/>
                <a:gd name="connsiteX3" fmla="*/ 10395 w 71922"/>
                <a:gd name="connsiteY3" fmla="*/ 1829 h 124703"/>
                <a:gd name="connsiteX4" fmla="*/ 6488 w 71922"/>
                <a:gd name="connsiteY4" fmla="*/ 5904 h 124703"/>
                <a:gd name="connsiteX5" fmla="*/ 11105 w 71922"/>
                <a:gd name="connsiteY5" fmla="*/ 8383 h 124703"/>
                <a:gd name="connsiteX6" fmla="*/ 19629 w 71922"/>
                <a:gd name="connsiteY6" fmla="*/ 11040 h 124703"/>
                <a:gd name="connsiteX7" fmla="*/ 16788 w 71922"/>
                <a:gd name="connsiteY7" fmla="*/ 23440 h 124703"/>
                <a:gd name="connsiteX8" fmla="*/ 12703 w 71922"/>
                <a:gd name="connsiteY8" fmla="*/ 39736 h 124703"/>
                <a:gd name="connsiteX9" fmla="*/ 982 w 71922"/>
                <a:gd name="connsiteY9" fmla="*/ 86855 h 124703"/>
                <a:gd name="connsiteX10" fmla="*/ 94 w 71922"/>
                <a:gd name="connsiteY10" fmla="*/ 95534 h 124703"/>
                <a:gd name="connsiteX11" fmla="*/ 26200 w 71922"/>
                <a:gd name="connsiteY11" fmla="*/ 124762 h 124703"/>
                <a:gd name="connsiteX12" fmla="*/ 72017 w 71922"/>
                <a:gd name="connsiteY12" fmla="*/ 74455 h 124703"/>
                <a:gd name="connsiteX13" fmla="*/ 45379 w 71922"/>
                <a:gd name="connsiteY13" fmla="*/ 44873 h 124703"/>
                <a:gd name="connsiteX14" fmla="*/ 23003 w 71922"/>
                <a:gd name="connsiteY14" fmla="*/ 54616 h 124703"/>
                <a:gd name="connsiteX15" fmla="*/ 35257 w 71922"/>
                <a:gd name="connsiteY15" fmla="*/ 5372 h 124703"/>
                <a:gd name="connsiteX16" fmla="*/ 26377 w 71922"/>
                <a:gd name="connsiteY16" fmla="*/ 119802 h 124703"/>
                <a:gd name="connsiteX17" fmla="*/ 12703 w 71922"/>
                <a:gd name="connsiteY17" fmla="*/ 101734 h 124703"/>
                <a:gd name="connsiteX18" fmla="*/ 19274 w 71922"/>
                <a:gd name="connsiteY18" fmla="*/ 69141 h 124703"/>
                <a:gd name="connsiteX19" fmla="*/ 23714 w 71922"/>
                <a:gd name="connsiteY19" fmla="*/ 61524 h 124703"/>
                <a:gd name="connsiteX20" fmla="*/ 44847 w 71922"/>
                <a:gd name="connsiteY20" fmla="*/ 49833 h 124703"/>
                <a:gd name="connsiteX21" fmla="*/ 57810 w 71922"/>
                <a:gd name="connsiteY21" fmla="*/ 67015 h 124703"/>
                <a:gd name="connsiteX22" fmla="*/ 48576 w 71922"/>
                <a:gd name="connsiteY22" fmla="*/ 102620 h 124703"/>
                <a:gd name="connsiteX23" fmla="*/ 26377 w 71922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257" y="5372"/>
                  </a:moveTo>
                  <a:cubicBezTo>
                    <a:pt x="35434" y="5018"/>
                    <a:pt x="35967" y="2715"/>
                    <a:pt x="35967" y="2538"/>
                  </a:cubicBezTo>
                  <a:cubicBezTo>
                    <a:pt x="35967" y="1652"/>
                    <a:pt x="35257" y="58"/>
                    <a:pt x="33126" y="58"/>
                  </a:cubicBezTo>
                  <a:cubicBezTo>
                    <a:pt x="29574" y="58"/>
                    <a:pt x="14834" y="1475"/>
                    <a:pt x="10395" y="1829"/>
                  </a:cubicBezTo>
                  <a:cubicBezTo>
                    <a:pt x="8974" y="2007"/>
                    <a:pt x="6488" y="2184"/>
                    <a:pt x="6488" y="5904"/>
                  </a:cubicBezTo>
                  <a:cubicBezTo>
                    <a:pt x="6488" y="8383"/>
                    <a:pt x="8974" y="8383"/>
                    <a:pt x="11105" y="8383"/>
                  </a:cubicBezTo>
                  <a:cubicBezTo>
                    <a:pt x="19629" y="8383"/>
                    <a:pt x="19629" y="9623"/>
                    <a:pt x="19629" y="11040"/>
                  </a:cubicBezTo>
                  <a:cubicBezTo>
                    <a:pt x="19629" y="12280"/>
                    <a:pt x="17853" y="19366"/>
                    <a:pt x="16788" y="23440"/>
                  </a:cubicBezTo>
                  <a:lnTo>
                    <a:pt x="12703" y="39736"/>
                  </a:lnTo>
                  <a:cubicBezTo>
                    <a:pt x="11105" y="45759"/>
                    <a:pt x="1338" y="84552"/>
                    <a:pt x="982" y="86855"/>
                  </a:cubicBezTo>
                  <a:cubicBezTo>
                    <a:pt x="94" y="91106"/>
                    <a:pt x="94" y="93409"/>
                    <a:pt x="94" y="95534"/>
                  </a:cubicBezTo>
                  <a:cubicBezTo>
                    <a:pt x="94" y="113425"/>
                    <a:pt x="11460" y="124762"/>
                    <a:pt x="26200" y="124762"/>
                  </a:cubicBezTo>
                  <a:cubicBezTo>
                    <a:pt x="48398" y="124762"/>
                    <a:pt x="72017" y="100671"/>
                    <a:pt x="72017" y="74455"/>
                  </a:cubicBezTo>
                  <a:cubicBezTo>
                    <a:pt x="72017" y="53730"/>
                    <a:pt x="57633" y="44873"/>
                    <a:pt x="45379" y="44873"/>
                  </a:cubicBezTo>
                  <a:cubicBezTo>
                    <a:pt x="36145" y="44873"/>
                    <a:pt x="28331" y="50010"/>
                    <a:pt x="23003" y="54616"/>
                  </a:cubicBezTo>
                  <a:lnTo>
                    <a:pt x="35257" y="5372"/>
                  </a:lnTo>
                  <a:close/>
                  <a:moveTo>
                    <a:pt x="26377" y="119802"/>
                  </a:moveTo>
                  <a:cubicBezTo>
                    <a:pt x="17676" y="119802"/>
                    <a:pt x="12703" y="112185"/>
                    <a:pt x="12703" y="101734"/>
                  </a:cubicBezTo>
                  <a:cubicBezTo>
                    <a:pt x="12703" y="95180"/>
                    <a:pt x="14301" y="89157"/>
                    <a:pt x="19274" y="69141"/>
                  </a:cubicBezTo>
                  <a:cubicBezTo>
                    <a:pt x="20339" y="65775"/>
                    <a:pt x="20339" y="65421"/>
                    <a:pt x="23714" y="61524"/>
                  </a:cubicBezTo>
                  <a:cubicBezTo>
                    <a:pt x="30462" y="53730"/>
                    <a:pt x="38453" y="49833"/>
                    <a:pt x="44847" y="49833"/>
                  </a:cubicBezTo>
                  <a:cubicBezTo>
                    <a:pt x="51772" y="49833"/>
                    <a:pt x="57810" y="54970"/>
                    <a:pt x="57810" y="67015"/>
                  </a:cubicBezTo>
                  <a:cubicBezTo>
                    <a:pt x="57810" y="74278"/>
                    <a:pt x="53903" y="92346"/>
                    <a:pt x="48576" y="102620"/>
                  </a:cubicBezTo>
                  <a:cubicBezTo>
                    <a:pt x="44314" y="111299"/>
                    <a:pt x="35434" y="119802"/>
                    <a:pt x="26377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F27A240-C3DC-FD6E-9586-D6FC8BDCC8D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255787" y="4170490"/>
              <a:ext cx="71922" cy="124703"/>
            </a:xfrm>
            <a:custGeom>
              <a:avLst/>
              <a:gdLst>
                <a:gd name="connsiteX0" fmla="*/ 35260 w 71922"/>
                <a:gd name="connsiteY0" fmla="*/ 5372 h 124703"/>
                <a:gd name="connsiteX1" fmla="*/ 35971 w 71922"/>
                <a:gd name="connsiteY1" fmla="*/ 2538 h 124703"/>
                <a:gd name="connsiteX2" fmla="*/ 33129 w 71922"/>
                <a:gd name="connsiteY2" fmla="*/ 58 h 124703"/>
                <a:gd name="connsiteX3" fmla="*/ 10398 w 71922"/>
                <a:gd name="connsiteY3" fmla="*/ 1829 h 124703"/>
                <a:gd name="connsiteX4" fmla="*/ 6491 w 71922"/>
                <a:gd name="connsiteY4" fmla="*/ 5904 h 124703"/>
                <a:gd name="connsiteX5" fmla="*/ 11108 w 71922"/>
                <a:gd name="connsiteY5" fmla="*/ 8383 h 124703"/>
                <a:gd name="connsiteX6" fmla="*/ 19633 w 71922"/>
                <a:gd name="connsiteY6" fmla="*/ 11040 h 124703"/>
                <a:gd name="connsiteX7" fmla="*/ 16791 w 71922"/>
                <a:gd name="connsiteY7" fmla="*/ 23440 h 124703"/>
                <a:gd name="connsiteX8" fmla="*/ 12707 w 71922"/>
                <a:gd name="connsiteY8" fmla="*/ 39736 h 124703"/>
                <a:gd name="connsiteX9" fmla="*/ 986 w 71922"/>
                <a:gd name="connsiteY9" fmla="*/ 86855 h 124703"/>
                <a:gd name="connsiteX10" fmla="*/ 98 w 71922"/>
                <a:gd name="connsiteY10" fmla="*/ 95534 h 124703"/>
                <a:gd name="connsiteX11" fmla="*/ 26203 w 71922"/>
                <a:gd name="connsiteY11" fmla="*/ 124762 h 124703"/>
                <a:gd name="connsiteX12" fmla="*/ 72021 w 71922"/>
                <a:gd name="connsiteY12" fmla="*/ 74455 h 124703"/>
                <a:gd name="connsiteX13" fmla="*/ 45383 w 71922"/>
                <a:gd name="connsiteY13" fmla="*/ 44873 h 124703"/>
                <a:gd name="connsiteX14" fmla="*/ 23007 w 71922"/>
                <a:gd name="connsiteY14" fmla="*/ 54616 h 124703"/>
                <a:gd name="connsiteX15" fmla="*/ 35260 w 71922"/>
                <a:gd name="connsiteY15" fmla="*/ 5372 h 124703"/>
                <a:gd name="connsiteX16" fmla="*/ 26381 w 71922"/>
                <a:gd name="connsiteY16" fmla="*/ 119802 h 124703"/>
                <a:gd name="connsiteX17" fmla="*/ 12707 w 71922"/>
                <a:gd name="connsiteY17" fmla="*/ 101734 h 124703"/>
                <a:gd name="connsiteX18" fmla="*/ 19277 w 71922"/>
                <a:gd name="connsiteY18" fmla="*/ 69141 h 124703"/>
                <a:gd name="connsiteX19" fmla="*/ 23717 w 71922"/>
                <a:gd name="connsiteY19" fmla="*/ 61524 h 124703"/>
                <a:gd name="connsiteX20" fmla="*/ 44850 w 71922"/>
                <a:gd name="connsiteY20" fmla="*/ 49833 h 124703"/>
                <a:gd name="connsiteX21" fmla="*/ 57814 w 71922"/>
                <a:gd name="connsiteY21" fmla="*/ 67015 h 124703"/>
                <a:gd name="connsiteX22" fmla="*/ 48579 w 71922"/>
                <a:gd name="connsiteY22" fmla="*/ 102620 h 124703"/>
                <a:gd name="connsiteX23" fmla="*/ 26381 w 71922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260" y="5372"/>
                  </a:moveTo>
                  <a:cubicBezTo>
                    <a:pt x="35438" y="5018"/>
                    <a:pt x="35971" y="2715"/>
                    <a:pt x="35971" y="2538"/>
                  </a:cubicBezTo>
                  <a:cubicBezTo>
                    <a:pt x="35971" y="1652"/>
                    <a:pt x="35260" y="58"/>
                    <a:pt x="33129" y="58"/>
                  </a:cubicBezTo>
                  <a:cubicBezTo>
                    <a:pt x="29578" y="58"/>
                    <a:pt x="14838" y="1475"/>
                    <a:pt x="10398" y="1829"/>
                  </a:cubicBezTo>
                  <a:cubicBezTo>
                    <a:pt x="8977" y="2007"/>
                    <a:pt x="6491" y="2184"/>
                    <a:pt x="6491" y="5904"/>
                  </a:cubicBezTo>
                  <a:cubicBezTo>
                    <a:pt x="6491" y="8383"/>
                    <a:pt x="8977" y="8383"/>
                    <a:pt x="11108" y="8383"/>
                  </a:cubicBezTo>
                  <a:cubicBezTo>
                    <a:pt x="19633" y="8383"/>
                    <a:pt x="19633" y="9623"/>
                    <a:pt x="19633" y="11040"/>
                  </a:cubicBezTo>
                  <a:cubicBezTo>
                    <a:pt x="19633" y="12280"/>
                    <a:pt x="17857" y="19366"/>
                    <a:pt x="16791" y="23440"/>
                  </a:cubicBezTo>
                  <a:lnTo>
                    <a:pt x="12707" y="39736"/>
                  </a:lnTo>
                  <a:cubicBezTo>
                    <a:pt x="11108" y="45759"/>
                    <a:pt x="1341" y="84552"/>
                    <a:pt x="986" y="86855"/>
                  </a:cubicBezTo>
                  <a:cubicBezTo>
                    <a:pt x="98" y="91106"/>
                    <a:pt x="98" y="93409"/>
                    <a:pt x="98" y="95534"/>
                  </a:cubicBezTo>
                  <a:cubicBezTo>
                    <a:pt x="98" y="113425"/>
                    <a:pt x="11464" y="124762"/>
                    <a:pt x="26203" y="124762"/>
                  </a:cubicBezTo>
                  <a:cubicBezTo>
                    <a:pt x="48402" y="124762"/>
                    <a:pt x="72021" y="100671"/>
                    <a:pt x="72021" y="74455"/>
                  </a:cubicBezTo>
                  <a:cubicBezTo>
                    <a:pt x="72021" y="53730"/>
                    <a:pt x="57636" y="44873"/>
                    <a:pt x="45383" y="44873"/>
                  </a:cubicBezTo>
                  <a:cubicBezTo>
                    <a:pt x="36148" y="44873"/>
                    <a:pt x="28334" y="50010"/>
                    <a:pt x="23007" y="54616"/>
                  </a:cubicBezTo>
                  <a:lnTo>
                    <a:pt x="35260" y="5372"/>
                  </a:lnTo>
                  <a:close/>
                  <a:moveTo>
                    <a:pt x="26381" y="119802"/>
                  </a:moveTo>
                  <a:cubicBezTo>
                    <a:pt x="17679" y="119802"/>
                    <a:pt x="12707" y="112185"/>
                    <a:pt x="12707" y="101734"/>
                  </a:cubicBezTo>
                  <a:cubicBezTo>
                    <a:pt x="12707" y="95180"/>
                    <a:pt x="14305" y="89157"/>
                    <a:pt x="19277" y="69141"/>
                  </a:cubicBezTo>
                  <a:cubicBezTo>
                    <a:pt x="20343" y="65775"/>
                    <a:pt x="20343" y="65421"/>
                    <a:pt x="23717" y="61524"/>
                  </a:cubicBezTo>
                  <a:cubicBezTo>
                    <a:pt x="30465" y="53730"/>
                    <a:pt x="38457" y="49833"/>
                    <a:pt x="44850" y="49833"/>
                  </a:cubicBezTo>
                  <a:cubicBezTo>
                    <a:pt x="51776" y="49833"/>
                    <a:pt x="57814" y="54970"/>
                    <a:pt x="57814" y="67015"/>
                  </a:cubicBezTo>
                  <a:cubicBezTo>
                    <a:pt x="57814" y="74278"/>
                    <a:pt x="53907" y="92346"/>
                    <a:pt x="48579" y="102620"/>
                  </a:cubicBezTo>
                  <a:cubicBezTo>
                    <a:pt x="44317" y="111299"/>
                    <a:pt x="35438" y="119802"/>
                    <a:pt x="26381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A793B1C-279B-679D-63A9-4DEBDE79D1D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353173" y="4273051"/>
              <a:ext cx="22553" cy="54557"/>
            </a:xfrm>
            <a:custGeom>
              <a:avLst/>
              <a:gdLst>
                <a:gd name="connsiteX0" fmla="*/ 17683 w 22553"/>
                <a:gd name="connsiteY0" fmla="*/ 17594 h 54557"/>
                <a:gd name="connsiteX1" fmla="*/ 3831 w 22553"/>
                <a:gd name="connsiteY1" fmla="*/ 50010 h 54557"/>
                <a:gd name="connsiteX2" fmla="*/ 2588 w 22553"/>
                <a:gd name="connsiteY2" fmla="*/ 52136 h 54557"/>
                <a:gd name="connsiteX3" fmla="*/ 5074 w 22553"/>
                <a:gd name="connsiteY3" fmla="*/ 54616 h 54557"/>
                <a:gd name="connsiteX4" fmla="*/ 22655 w 22553"/>
                <a:gd name="connsiteY4" fmla="*/ 19366 h 54557"/>
                <a:gd name="connsiteX5" fmla="*/ 10224 w 22553"/>
                <a:gd name="connsiteY5" fmla="*/ 58 h 54557"/>
                <a:gd name="connsiteX6" fmla="*/ 101 w 22553"/>
                <a:gd name="connsiteY6" fmla="*/ 10155 h 54557"/>
                <a:gd name="connsiteX7" fmla="*/ 10402 w 22553"/>
                <a:gd name="connsiteY7" fmla="*/ 20429 h 54557"/>
                <a:gd name="connsiteX8" fmla="*/ 17683 w 22553"/>
                <a:gd name="connsiteY8" fmla="*/ 17594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53" h="54557">
                  <a:moveTo>
                    <a:pt x="17683" y="17594"/>
                  </a:moveTo>
                  <a:cubicBezTo>
                    <a:pt x="17683" y="27337"/>
                    <a:pt x="15907" y="38674"/>
                    <a:pt x="3831" y="50010"/>
                  </a:cubicBezTo>
                  <a:cubicBezTo>
                    <a:pt x="3120" y="50719"/>
                    <a:pt x="2588" y="51250"/>
                    <a:pt x="2588" y="52136"/>
                  </a:cubicBezTo>
                  <a:cubicBezTo>
                    <a:pt x="2588" y="53376"/>
                    <a:pt x="4008" y="54616"/>
                    <a:pt x="5074" y="54616"/>
                  </a:cubicBezTo>
                  <a:cubicBezTo>
                    <a:pt x="7560" y="54616"/>
                    <a:pt x="22655" y="40445"/>
                    <a:pt x="22655" y="19366"/>
                  </a:cubicBezTo>
                  <a:cubicBezTo>
                    <a:pt x="22655" y="8383"/>
                    <a:pt x="18393" y="58"/>
                    <a:pt x="10224" y="58"/>
                  </a:cubicBezTo>
                  <a:cubicBezTo>
                    <a:pt x="4364" y="58"/>
                    <a:pt x="101" y="4664"/>
                    <a:pt x="101" y="10155"/>
                  </a:cubicBezTo>
                  <a:cubicBezTo>
                    <a:pt x="101" y="15823"/>
                    <a:pt x="4186" y="20429"/>
                    <a:pt x="10402" y="20429"/>
                  </a:cubicBezTo>
                  <a:cubicBezTo>
                    <a:pt x="14664" y="20429"/>
                    <a:pt x="17505" y="17594"/>
                    <a:pt x="17683" y="17594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A0500F2-8654-4017-919C-4AC1154110F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413959" y="4160570"/>
              <a:ext cx="46172" cy="176958"/>
            </a:xfrm>
            <a:custGeom>
              <a:avLst/>
              <a:gdLst>
                <a:gd name="connsiteX0" fmla="*/ 42725 w 46172"/>
                <a:gd name="connsiteY0" fmla="*/ 58 h 176958"/>
                <a:gd name="connsiteX1" fmla="*/ 104 w 46172"/>
                <a:gd name="connsiteY1" fmla="*/ 88449 h 176958"/>
                <a:gd name="connsiteX2" fmla="*/ 42725 w 46172"/>
                <a:gd name="connsiteY2" fmla="*/ 177017 h 176958"/>
                <a:gd name="connsiteX3" fmla="*/ 46277 w 46172"/>
                <a:gd name="connsiteY3" fmla="*/ 174891 h 176958"/>
                <a:gd name="connsiteX4" fmla="*/ 44501 w 46172"/>
                <a:gd name="connsiteY4" fmla="*/ 172234 h 176958"/>
                <a:gd name="connsiteX5" fmla="*/ 12180 w 46172"/>
                <a:gd name="connsiteY5" fmla="*/ 88626 h 176958"/>
                <a:gd name="connsiteX6" fmla="*/ 45033 w 46172"/>
                <a:gd name="connsiteY6" fmla="*/ 4309 h 176958"/>
                <a:gd name="connsiteX7" fmla="*/ 46277 w 46172"/>
                <a:gd name="connsiteY7" fmla="*/ 2184 h 176958"/>
                <a:gd name="connsiteX8" fmla="*/ 42725 w 46172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72" h="176958">
                  <a:moveTo>
                    <a:pt x="42725" y="58"/>
                  </a:moveTo>
                  <a:cubicBezTo>
                    <a:pt x="8983" y="23794"/>
                    <a:pt x="104" y="61347"/>
                    <a:pt x="104" y="88449"/>
                  </a:cubicBezTo>
                  <a:cubicBezTo>
                    <a:pt x="104" y="113425"/>
                    <a:pt x="7562" y="152218"/>
                    <a:pt x="42725" y="177017"/>
                  </a:cubicBezTo>
                  <a:cubicBezTo>
                    <a:pt x="44146" y="177017"/>
                    <a:pt x="46277" y="177017"/>
                    <a:pt x="46277" y="174891"/>
                  </a:cubicBezTo>
                  <a:cubicBezTo>
                    <a:pt x="46277" y="173828"/>
                    <a:pt x="45744" y="173474"/>
                    <a:pt x="44501" y="172234"/>
                  </a:cubicBezTo>
                  <a:cubicBezTo>
                    <a:pt x="20882" y="150978"/>
                    <a:pt x="12180" y="120865"/>
                    <a:pt x="12180" y="88626"/>
                  </a:cubicBezTo>
                  <a:cubicBezTo>
                    <a:pt x="12180" y="40799"/>
                    <a:pt x="30471" y="17417"/>
                    <a:pt x="45033" y="4309"/>
                  </a:cubicBezTo>
                  <a:cubicBezTo>
                    <a:pt x="45744" y="3601"/>
                    <a:pt x="46277" y="3069"/>
                    <a:pt x="46277" y="2184"/>
                  </a:cubicBezTo>
                  <a:cubicBezTo>
                    <a:pt x="46277" y="58"/>
                    <a:pt x="44146" y="58"/>
                    <a:pt x="42725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F483C68-1132-3D1A-6EA5-7B2A716A879B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479743" y="4174032"/>
              <a:ext cx="87017" cy="119389"/>
            </a:xfrm>
            <a:custGeom>
              <a:avLst/>
              <a:gdLst>
                <a:gd name="connsiteX0" fmla="*/ 87125 w 87017"/>
                <a:gd name="connsiteY0" fmla="*/ 90397 h 119389"/>
                <a:gd name="connsiteX1" fmla="*/ 87125 w 87017"/>
                <a:gd name="connsiteY1" fmla="*/ 84020 h 119389"/>
                <a:gd name="connsiteX2" fmla="*/ 67413 w 87017"/>
                <a:gd name="connsiteY2" fmla="*/ 84020 h 119389"/>
                <a:gd name="connsiteX3" fmla="*/ 67413 w 87017"/>
                <a:gd name="connsiteY3" fmla="*/ 5018 h 119389"/>
                <a:gd name="connsiteX4" fmla="*/ 63506 w 87017"/>
                <a:gd name="connsiteY4" fmla="*/ 58 h 119389"/>
                <a:gd name="connsiteX5" fmla="*/ 58888 w 87017"/>
                <a:gd name="connsiteY5" fmla="*/ 2538 h 119389"/>
                <a:gd name="connsiteX6" fmla="*/ 107 w 87017"/>
                <a:gd name="connsiteY6" fmla="*/ 84020 h 119389"/>
                <a:gd name="connsiteX7" fmla="*/ 107 w 87017"/>
                <a:gd name="connsiteY7" fmla="*/ 90397 h 119389"/>
                <a:gd name="connsiteX8" fmla="*/ 52318 w 87017"/>
                <a:gd name="connsiteY8" fmla="*/ 90397 h 119389"/>
                <a:gd name="connsiteX9" fmla="*/ 52318 w 87017"/>
                <a:gd name="connsiteY9" fmla="*/ 104922 h 119389"/>
                <a:gd name="connsiteX10" fmla="*/ 37933 w 87017"/>
                <a:gd name="connsiteY10" fmla="*/ 113071 h 119389"/>
                <a:gd name="connsiteX11" fmla="*/ 33138 w 87017"/>
                <a:gd name="connsiteY11" fmla="*/ 113071 h 119389"/>
                <a:gd name="connsiteX12" fmla="*/ 33138 w 87017"/>
                <a:gd name="connsiteY12" fmla="*/ 119448 h 119389"/>
                <a:gd name="connsiteX13" fmla="*/ 59776 w 87017"/>
                <a:gd name="connsiteY13" fmla="*/ 118739 h 119389"/>
                <a:gd name="connsiteX14" fmla="*/ 86592 w 87017"/>
                <a:gd name="connsiteY14" fmla="*/ 119448 h 119389"/>
                <a:gd name="connsiteX15" fmla="*/ 86592 w 87017"/>
                <a:gd name="connsiteY15" fmla="*/ 113071 h 119389"/>
                <a:gd name="connsiteX16" fmla="*/ 81797 w 87017"/>
                <a:gd name="connsiteY16" fmla="*/ 113071 h 119389"/>
                <a:gd name="connsiteX17" fmla="*/ 67413 w 87017"/>
                <a:gd name="connsiteY17" fmla="*/ 104922 h 119389"/>
                <a:gd name="connsiteX18" fmla="*/ 67413 w 87017"/>
                <a:gd name="connsiteY18" fmla="*/ 90397 h 119389"/>
                <a:gd name="connsiteX19" fmla="*/ 87125 w 87017"/>
                <a:gd name="connsiteY19" fmla="*/ 90397 h 119389"/>
                <a:gd name="connsiteX20" fmla="*/ 53561 w 87017"/>
                <a:gd name="connsiteY20" fmla="*/ 19189 h 119389"/>
                <a:gd name="connsiteX21" fmla="*/ 53561 w 87017"/>
                <a:gd name="connsiteY21" fmla="*/ 84020 h 119389"/>
                <a:gd name="connsiteX22" fmla="*/ 6678 w 87017"/>
                <a:gd name="connsiteY22" fmla="*/ 84020 h 119389"/>
                <a:gd name="connsiteX23" fmla="*/ 53561 w 87017"/>
                <a:gd name="connsiteY23" fmla="*/ 19189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017" h="119389">
                  <a:moveTo>
                    <a:pt x="87125" y="90397"/>
                  </a:moveTo>
                  <a:lnTo>
                    <a:pt x="87125" y="84020"/>
                  </a:lnTo>
                  <a:lnTo>
                    <a:pt x="67413" y="84020"/>
                  </a:lnTo>
                  <a:lnTo>
                    <a:pt x="67413" y="5018"/>
                  </a:lnTo>
                  <a:cubicBezTo>
                    <a:pt x="67413" y="1298"/>
                    <a:pt x="67413" y="58"/>
                    <a:pt x="63506" y="58"/>
                  </a:cubicBezTo>
                  <a:cubicBezTo>
                    <a:pt x="61375" y="58"/>
                    <a:pt x="60664" y="58"/>
                    <a:pt x="58888" y="2538"/>
                  </a:cubicBezTo>
                  <a:lnTo>
                    <a:pt x="107" y="84020"/>
                  </a:lnTo>
                  <a:lnTo>
                    <a:pt x="107" y="90397"/>
                  </a:lnTo>
                  <a:lnTo>
                    <a:pt x="52318" y="90397"/>
                  </a:lnTo>
                  <a:lnTo>
                    <a:pt x="52318" y="104922"/>
                  </a:lnTo>
                  <a:cubicBezTo>
                    <a:pt x="52318" y="110945"/>
                    <a:pt x="52318" y="113071"/>
                    <a:pt x="37933" y="113071"/>
                  </a:cubicBezTo>
                  <a:lnTo>
                    <a:pt x="33138" y="113071"/>
                  </a:lnTo>
                  <a:lnTo>
                    <a:pt x="33138" y="119448"/>
                  </a:lnTo>
                  <a:cubicBezTo>
                    <a:pt x="42018" y="119093"/>
                    <a:pt x="53383" y="118739"/>
                    <a:pt x="59776" y="118739"/>
                  </a:cubicBezTo>
                  <a:cubicBezTo>
                    <a:pt x="66347" y="118739"/>
                    <a:pt x="77713" y="119093"/>
                    <a:pt x="86592" y="119448"/>
                  </a:cubicBezTo>
                  <a:lnTo>
                    <a:pt x="86592" y="113071"/>
                  </a:lnTo>
                  <a:lnTo>
                    <a:pt x="81797" y="113071"/>
                  </a:lnTo>
                  <a:cubicBezTo>
                    <a:pt x="67413" y="113071"/>
                    <a:pt x="67413" y="110945"/>
                    <a:pt x="67413" y="104922"/>
                  </a:cubicBezTo>
                  <a:lnTo>
                    <a:pt x="67413" y="90397"/>
                  </a:lnTo>
                  <a:lnTo>
                    <a:pt x="87125" y="90397"/>
                  </a:lnTo>
                  <a:close/>
                  <a:moveTo>
                    <a:pt x="53561" y="19189"/>
                  </a:moveTo>
                  <a:lnTo>
                    <a:pt x="53561" y="84020"/>
                  </a:lnTo>
                  <a:lnTo>
                    <a:pt x="6678" y="84020"/>
                  </a:lnTo>
                  <a:lnTo>
                    <a:pt x="53561" y="19189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1DBE4B7F-4188-47F5-C934-59ED158B5A2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586553" y="4160570"/>
              <a:ext cx="45995" cy="176958"/>
            </a:xfrm>
            <a:custGeom>
              <a:avLst/>
              <a:gdLst>
                <a:gd name="connsiteX0" fmla="*/ 3485 w 45995"/>
                <a:gd name="connsiteY0" fmla="*/ 58 h 176958"/>
                <a:gd name="connsiteX1" fmla="*/ 111 w 45995"/>
                <a:gd name="connsiteY1" fmla="*/ 2184 h 176958"/>
                <a:gd name="connsiteX2" fmla="*/ 1709 w 45995"/>
                <a:gd name="connsiteY2" fmla="*/ 4841 h 176958"/>
                <a:gd name="connsiteX3" fmla="*/ 34030 w 45995"/>
                <a:gd name="connsiteY3" fmla="*/ 88449 h 176958"/>
                <a:gd name="connsiteX4" fmla="*/ 3307 w 45995"/>
                <a:gd name="connsiteY4" fmla="*/ 170817 h 176958"/>
                <a:gd name="connsiteX5" fmla="*/ 111 w 45995"/>
                <a:gd name="connsiteY5" fmla="*/ 174891 h 176958"/>
                <a:gd name="connsiteX6" fmla="*/ 2420 w 45995"/>
                <a:gd name="connsiteY6" fmla="*/ 177017 h 176958"/>
                <a:gd name="connsiteX7" fmla="*/ 33142 w 45995"/>
                <a:gd name="connsiteY7" fmla="*/ 143184 h 176958"/>
                <a:gd name="connsiteX8" fmla="*/ 46106 w 45995"/>
                <a:gd name="connsiteY8" fmla="*/ 88626 h 176958"/>
                <a:gd name="connsiteX9" fmla="*/ 3485 w 45995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95" h="176958">
                  <a:moveTo>
                    <a:pt x="3485" y="58"/>
                  </a:moveTo>
                  <a:cubicBezTo>
                    <a:pt x="2242" y="58"/>
                    <a:pt x="111" y="58"/>
                    <a:pt x="111" y="2184"/>
                  </a:cubicBezTo>
                  <a:cubicBezTo>
                    <a:pt x="111" y="3069"/>
                    <a:pt x="644" y="3601"/>
                    <a:pt x="1709" y="4841"/>
                  </a:cubicBezTo>
                  <a:cubicBezTo>
                    <a:pt x="16982" y="18834"/>
                    <a:pt x="34030" y="42748"/>
                    <a:pt x="34030" y="88449"/>
                  </a:cubicBezTo>
                  <a:cubicBezTo>
                    <a:pt x="34030" y="125470"/>
                    <a:pt x="22487" y="153458"/>
                    <a:pt x="3307" y="170817"/>
                  </a:cubicBezTo>
                  <a:cubicBezTo>
                    <a:pt x="288" y="173828"/>
                    <a:pt x="111" y="174005"/>
                    <a:pt x="111" y="174891"/>
                  </a:cubicBezTo>
                  <a:cubicBezTo>
                    <a:pt x="111" y="175777"/>
                    <a:pt x="644" y="177017"/>
                    <a:pt x="2420" y="177017"/>
                  </a:cubicBezTo>
                  <a:cubicBezTo>
                    <a:pt x="4551" y="177017"/>
                    <a:pt x="21421" y="165326"/>
                    <a:pt x="33142" y="143184"/>
                  </a:cubicBezTo>
                  <a:cubicBezTo>
                    <a:pt x="40956" y="128481"/>
                    <a:pt x="46106" y="109351"/>
                    <a:pt x="46106" y="88626"/>
                  </a:cubicBezTo>
                  <a:cubicBezTo>
                    <a:pt x="46106" y="63650"/>
                    <a:pt x="38647" y="24857"/>
                    <a:pt x="3485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F45124C-ADFD-31E8-1FE1-92E6F2F7DE7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922495" y="4383761"/>
              <a:ext cx="53809" cy="119212"/>
            </a:xfrm>
            <a:custGeom>
              <a:avLst/>
              <a:gdLst>
                <a:gd name="connsiteX0" fmla="*/ 49277 w 53809"/>
                <a:gd name="connsiteY0" fmla="*/ 6797 h 119212"/>
                <a:gd name="connsiteX1" fmla="*/ 42173 w 53809"/>
                <a:gd name="connsiteY1" fmla="*/ 66 h 119212"/>
                <a:gd name="connsiteX2" fmla="*/ 32228 w 53809"/>
                <a:gd name="connsiteY2" fmla="*/ 9809 h 119212"/>
                <a:gd name="connsiteX3" fmla="*/ 39332 w 53809"/>
                <a:gd name="connsiteY3" fmla="*/ 16540 h 119212"/>
                <a:gd name="connsiteX4" fmla="*/ 49277 w 53809"/>
                <a:gd name="connsiteY4" fmla="*/ 6797 h 119212"/>
                <a:gd name="connsiteX5" fmla="*/ 13049 w 53809"/>
                <a:gd name="connsiteY5" fmla="*/ 96782 h 119212"/>
                <a:gd name="connsiteX6" fmla="*/ 11451 w 53809"/>
                <a:gd name="connsiteY6" fmla="*/ 104222 h 119212"/>
                <a:gd name="connsiteX7" fmla="*/ 28321 w 53809"/>
                <a:gd name="connsiteY7" fmla="*/ 119279 h 119212"/>
                <a:gd name="connsiteX8" fmla="*/ 53894 w 53809"/>
                <a:gd name="connsiteY8" fmla="*/ 92177 h 119212"/>
                <a:gd name="connsiteX9" fmla="*/ 51053 w 53809"/>
                <a:gd name="connsiteY9" fmla="*/ 89874 h 119212"/>
                <a:gd name="connsiteX10" fmla="*/ 47678 w 53809"/>
                <a:gd name="connsiteY10" fmla="*/ 92885 h 119212"/>
                <a:gd name="connsiteX11" fmla="*/ 28854 w 53809"/>
                <a:gd name="connsiteY11" fmla="*/ 114319 h 119212"/>
                <a:gd name="connsiteX12" fmla="*/ 24414 w 53809"/>
                <a:gd name="connsiteY12" fmla="*/ 108119 h 119212"/>
                <a:gd name="connsiteX13" fmla="*/ 27256 w 53809"/>
                <a:gd name="connsiteY13" fmla="*/ 96782 h 119212"/>
                <a:gd name="connsiteX14" fmla="*/ 32939 w 53809"/>
                <a:gd name="connsiteY14" fmla="*/ 82611 h 119212"/>
                <a:gd name="connsiteX15" fmla="*/ 41640 w 53809"/>
                <a:gd name="connsiteY15" fmla="*/ 60115 h 119212"/>
                <a:gd name="connsiteX16" fmla="*/ 42706 w 53809"/>
                <a:gd name="connsiteY16" fmla="*/ 54447 h 119212"/>
                <a:gd name="connsiteX17" fmla="*/ 25835 w 53809"/>
                <a:gd name="connsiteY17" fmla="*/ 39390 h 119212"/>
                <a:gd name="connsiteX18" fmla="*/ 85 w 53809"/>
                <a:gd name="connsiteY18" fmla="*/ 66492 h 119212"/>
                <a:gd name="connsiteX19" fmla="*/ 3104 w 53809"/>
                <a:gd name="connsiteY19" fmla="*/ 68795 h 119212"/>
                <a:gd name="connsiteX20" fmla="*/ 6301 w 53809"/>
                <a:gd name="connsiteY20" fmla="*/ 65961 h 119212"/>
                <a:gd name="connsiteX21" fmla="*/ 25302 w 53809"/>
                <a:gd name="connsiteY21" fmla="*/ 44350 h 119212"/>
                <a:gd name="connsiteX22" fmla="*/ 29742 w 53809"/>
                <a:gd name="connsiteY22" fmla="*/ 50550 h 119212"/>
                <a:gd name="connsiteX23" fmla="*/ 24237 w 53809"/>
                <a:gd name="connsiteY23" fmla="*/ 68263 h 119212"/>
                <a:gd name="connsiteX24" fmla="*/ 13049 w 53809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09" h="119212">
                  <a:moveTo>
                    <a:pt x="49277" y="6797"/>
                  </a:moveTo>
                  <a:cubicBezTo>
                    <a:pt x="49277" y="3963"/>
                    <a:pt x="47146" y="66"/>
                    <a:pt x="42173" y="66"/>
                  </a:cubicBezTo>
                  <a:cubicBezTo>
                    <a:pt x="37378" y="66"/>
                    <a:pt x="32228" y="4672"/>
                    <a:pt x="32228" y="9809"/>
                  </a:cubicBezTo>
                  <a:cubicBezTo>
                    <a:pt x="32228" y="12820"/>
                    <a:pt x="34537" y="16540"/>
                    <a:pt x="39332" y="16540"/>
                  </a:cubicBezTo>
                  <a:cubicBezTo>
                    <a:pt x="44482" y="16540"/>
                    <a:pt x="49277" y="11580"/>
                    <a:pt x="49277" y="6797"/>
                  </a:cubicBezTo>
                  <a:close/>
                  <a:moveTo>
                    <a:pt x="13049" y="96782"/>
                  </a:moveTo>
                  <a:cubicBezTo>
                    <a:pt x="12339" y="99085"/>
                    <a:pt x="11451" y="101211"/>
                    <a:pt x="11451" y="104222"/>
                  </a:cubicBezTo>
                  <a:cubicBezTo>
                    <a:pt x="11451" y="112547"/>
                    <a:pt x="18554" y="119279"/>
                    <a:pt x="28321" y="119279"/>
                  </a:cubicBezTo>
                  <a:cubicBezTo>
                    <a:pt x="46080" y="119279"/>
                    <a:pt x="53894" y="94834"/>
                    <a:pt x="53894" y="92177"/>
                  </a:cubicBezTo>
                  <a:cubicBezTo>
                    <a:pt x="53894" y="89874"/>
                    <a:pt x="51585" y="89874"/>
                    <a:pt x="51053" y="89874"/>
                  </a:cubicBezTo>
                  <a:cubicBezTo>
                    <a:pt x="48566" y="89874"/>
                    <a:pt x="48389" y="90937"/>
                    <a:pt x="47678" y="92885"/>
                  </a:cubicBezTo>
                  <a:cubicBezTo>
                    <a:pt x="43594" y="107056"/>
                    <a:pt x="35780" y="114319"/>
                    <a:pt x="28854" y="114319"/>
                  </a:cubicBezTo>
                  <a:cubicBezTo>
                    <a:pt x="25302" y="114319"/>
                    <a:pt x="24414" y="112016"/>
                    <a:pt x="24414" y="108119"/>
                  </a:cubicBezTo>
                  <a:cubicBezTo>
                    <a:pt x="24414" y="104045"/>
                    <a:pt x="25658" y="100679"/>
                    <a:pt x="27256" y="96782"/>
                  </a:cubicBezTo>
                  <a:cubicBezTo>
                    <a:pt x="29032" y="92000"/>
                    <a:pt x="30985" y="87217"/>
                    <a:pt x="32939" y="82611"/>
                  </a:cubicBezTo>
                  <a:cubicBezTo>
                    <a:pt x="34537" y="78360"/>
                    <a:pt x="40930" y="62241"/>
                    <a:pt x="41640" y="60115"/>
                  </a:cubicBezTo>
                  <a:cubicBezTo>
                    <a:pt x="42173" y="58344"/>
                    <a:pt x="42706" y="56218"/>
                    <a:pt x="42706" y="54447"/>
                  </a:cubicBezTo>
                  <a:cubicBezTo>
                    <a:pt x="42706" y="46121"/>
                    <a:pt x="35603" y="39390"/>
                    <a:pt x="25835" y="39390"/>
                  </a:cubicBezTo>
                  <a:cubicBezTo>
                    <a:pt x="8254" y="39390"/>
                    <a:pt x="85" y="63481"/>
                    <a:pt x="85" y="66492"/>
                  </a:cubicBezTo>
                  <a:cubicBezTo>
                    <a:pt x="85" y="68795"/>
                    <a:pt x="2571" y="68795"/>
                    <a:pt x="3104" y="68795"/>
                  </a:cubicBezTo>
                  <a:cubicBezTo>
                    <a:pt x="5590" y="68795"/>
                    <a:pt x="5768" y="67909"/>
                    <a:pt x="6301" y="65961"/>
                  </a:cubicBezTo>
                  <a:cubicBezTo>
                    <a:pt x="10918" y="50727"/>
                    <a:pt x="18732" y="44350"/>
                    <a:pt x="25302" y="44350"/>
                  </a:cubicBezTo>
                  <a:cubicBezTo>
                    <a:pt x="28144" y="44350"/>
                    <a:pt x="29742" y="45767"/>
                    <a:pt x="29742" y="50550"/>
                  </a:cubicBezTo>
                  <a:cubicBezTo>
                    <a:pt x="29742" y="54624"/>
                    <a:pt x="28677" y="57281"/>
                    <a:pt x="24237" y="68263"/>
                  </a:cubicBezTo>
                  <a:lnTo>
                    <a:pt x="13049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BF12D6F-1CE1-D949-5F3E-72E3F349F0E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985926" y="4383761"/>
              <a:ext cx="77960" cy="153576"/>
            </a:xfrm>
            <a:custGeom>
              <a:avLst/>
              <a:gdLst>
                <a:gd name="connsiteX0" fmla="*/ 78049 w 77960"/>
                <a:gd name="connsiteY0" fmla="*/ 6797 h 153576"/>
                <a:gd name="connsiteX1" fmla="*/ 70945 w 77960"/>
                <a:gd name="connsiteY1" fmla="*/ 66 h 153576"/>
                <a:gd name="connsiteX2" fmla="*/ 61000 w 77960"/>
                <a:gd name="connsiteY2" fmla="*/ 9809 h 153576"/>
                <a:gd name="connsiteX3" fmla="*/ 68104 w 77960"/>
                <a:gd name="connsiteY3" fmla="*/ 16540 h 153576"/>
                <a:gd name="connsiteX4" fmla="*/ 78049 w 77960"/>
                <a:gd name="connsiteY4" fmla="*/ 6797 h 153576"/>
                <a:gd name="connsiteX5" fmla="*/ 40400 w 77960"/>
                <a:gd name="connsiteY5" fmla="*/ 126187 h 153576"/>
                <a:gd name="connsiteX6" fmla="*/ 17491 w 77960"/>
                <a:gd name="connsiteY6" fmla="*/ 148683 h 153576"/>
                <a:gd name="connsiteX7" fmla="*/ 11098 w 77960"/>
                <a:gd name="connsiteY7" fmla="*/ 147620 h 153576"/>
                <a:gd name="connsiteX8" fmla="*/ 17136 w 77960"/>
                <a:gd name="connsiteY8" fmla="*/ 138586 h 153576"/>
                <a:gd name="connsiteX9" fmla="*/ 10210 w 77960"/>
                <a:gd name="connsiteY9" fmla="*/ 132032 h 153576"/>
                <a:gd name="connsiteX10" fmla="*/ 88 w 77960"/>
                <a:gd name="connsiteY10" fmla="*/ 142483 h 153576"/>
                <a:gd name="connsiteX11" fmla="*/ 17669 w 77960"/>
                <a:gd name="connsiteY11" fmla="*/ 153643 h 153576"/>
                <a:gd name="connsiteX12" fmla="*/ 54607 w 77960"/>
                <a:gd name="connsiteY12" fmla="*/ 125655 h 153576"/>
                <a:gd name="connsiteX13" fmla="*/ 70590 w 77960"/>
                <a:gd name="connsiteY13" fmla="*/ 62241 h 153576"/>
                <a:gd name="connsiteX14" fmla="*/ 71478 w 77960"/>
                <a:gd name="connsiteY14" fmla="*/ 56041 h 153576"/>
                <a:gd name="connsiteX15" fmla="*/ 52476 w 77960"/>
                <a:gd name="connsiteY15" fmla="*/ 39390 h 153576"/>
                <a:gd name="connsiteX16" fmla="*/ 21398 w 77960"/>
                <a:gd name="connsiteY16" fmla="*/ 66492 h 153576"/>
                <a:gd name="connsiteX17" fmla="*/ 24417 w 77960"/>
                <a:gd name="connsiteY17" fmla="*/ 68795 h 153576"/>
                <a:gd name="connsiteX18" fmla="*/ 27969 w 77960"/>
                <a:gd name="connsiteY18" fmla="*/ 65606 h 153576"/>
                <a:gd name="connsiteX19" fmla="*/ 51943 w 77960"/>
                <a:gd name="connsiteY19" fmla="*/ 44350 h 153576"/>
                <a:gd name="connsiteX20" fmla="*/ 57981 w 77960"/>
                <a:gd name="connsiteY20" fmla="*/ 53030 h 153576"/>
                <a:gd name="connsiteX21" fmla="*/ 57449 w 77960"/>
                <a:gd name="connsiteY21" fmla="*/ 58344 h 153576"/>
                <a:gd name="connsiteX22" fmla="*/ 40400 w 77960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60" h="153576">
                  <a:moveTo>
                    <a:pt x="78049" y="6797"/>
                  </a:moveTo>
                  <a:cubicBezTo>
                    <a:pt x="78049" y="3786"/>
                    <a:pt x="75740" y="66"/>
                    <a:pt x="70945" y="66"/>
                  </a:cubicBezTo>
                  <a:cubicBezTo>
                    <a:pt x="65795" y="66"/>
                    <a:pt x="61000" y="5026"/>
                    <a:pt x="61000" y="9809"/>
                  </a:cubicBezTo>
                  <a:cubicBezTo>
                    <a:pt x="61000" y="12643"/>
                    <a:pt x="63131" y="16540"/>
                    <a:pt x="68104" y="16540"/>
                  </a:cubicBezTo>
                  <a:cubicBezTo>
                    <a:pt x="72899" y="16540"/>
                    <a:pt x="78049" y="11934"/>
                    <a:pt x="78049" y="6797"/>
                  </a:cubicBezTo>
                  <a:close/>
                  <a:moveTo>
                    <a:pt x="40400" y="126187"/>
                  </a:moveTo>
                  <a:cubicBezTo>
                    <a:pt x="37381" y="138409"/>
                    <a:pt x="27969" y="148683"/>
                    <a:pt x="17491" y="148683"/>
                  </a:cubicBezTo>
                  <a:cubicBezTo>
                    <a:pt x="15183" y="148683"/>
                    <a:pt x="13052" y="148329"/>
                    <a:pt x="11098" y="147620"/>
                  </a:cubicBezTo>
                  <a:cubicBezTo>
                    <a:pt x="15716" y="145495"/>
                    <a:pt x="17136" y="141243"/>
                    <a:pt x="17136" y="138586"/>
                  </a:cubicBezTo>
                  <a:cubicBezTo>
                    <a:pt x="17136" y="134335"/>
                    <a:pt x="13762" y="132032"/>
                    <a:pt x="10210" y="132032"/>
                  </a:cubicBezTo>
                  <a:cubicBezTo>
                    <a:pt x="4705" y="132032"/>
                    <a:pt x="88" y="136815"/>
                    <a:pt x="88" y="142483"/>
                  </a:cubicBezTo>
                  <a:cubicBezTo>
                    <a:pt x="88" y="149215"/>
                    <a:pt x="7014" y="153643"/>
                    <a:pt x="17669" y="153643"/>
                  </a:cubicBezTo>
                  <a:cubicBezTo>
                    <a:pt x="28324" y="153643"/>
                    <a:pt x="49102" y="147266"/>
                    <a:pt x="54607" y="125655"/>
                  </a:cubicBezTo>
                  <a:lnTo>
                    <a:pt x="70590" y="62241"/>
                  </a:lnTo>
                  <a:cubicBezTo>
                    <a:pt x="71123" y="60292"/>
                    <a:pt x="71478" y="58698"/>
                    <a:pt x="71478" y="56041"/>
                  </a:cubicBezTo>
                  <a:cubicBezTo>
                    <a:pt x="71478" y="46299"/>
                    <a:pt x="63131" y="39390"/>
                    <a:pt x="52476" y="39390"/>
                  </a:cubicBezTo>
                  <a:cubicBezTo>
                    <a:pt x="32764" y="39390"/>
                    <a:pt x="21398" y="64012"/>
                    <a:pt x="21398" y="66492"/>
                  </a:cubicBezTo>
                  <a:cubicBezTo>
                    <a:pt x="21398" y="68795"/>
                    <a:pt x="23885" y="68795"/>
                    <a:pt x="24417" y="68795"/>
                  </a:cubicBezTo>
                  <a:cubicBezTo>
                    <a:pt x="26548" y="68795"/>
                    <a:pt x="26726" y="68263"/>
                    <a:pt x="27969" y="65606"/>
                  </a:cubicBezTo>
                  <a:cubicBezTo>
                    <a:pt x="32409" y="55333"/>
                    <a:pt x="41643" y="44350"/>
                    <a:pt x="51943" y="44350"/>
                  </a:cubicBezTo>
                  <a:cubicBezTo>
                    <a:pt x="56383" y="44350"/>
                    <a:pt x="57981" y="47361"/>
                    <a:pt x="57981" y="53030"/>
                  </a:cubicBezTo>
                  <a:cubicBezTo>
                    <a:pt x="57981" y="54978"/>
                    <a:pt x="57626" y="57458"/>
                    <a:pt x="57449" y="58344"/>
                  </a:cubicBezTo>
                  <a:lnTo>
                    <a:pt x="40400" y="126187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9149832-EBE8-D669-B81D-0C22355F5FA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093457" y="4378270"/>
              <a:ext cx="87373" cy="124703"/>
            </a:xfrm>
            <a:custGeom>
              <a:avLst/>
              <a:gdLst>
                <a:gd name="connsiteX0" fmla="*/ 42357 w 87373"/>
                <a:gd name="connsiteY0" fmla="*/ 5380 h 124703"/>
                <a:gd name="connsiteX1" fmla="*/ 43068 w 87373"/>
                <a:gd name="connsiteY1" fmla="*/ 2546 h 124703"/>
                <a:gd name="connsiteX2" fmla="*/ 40226 w 87373"/>
                <a:gd name="connsiteY2" fmla="*/ 66 h 124703"/>
                <a:gd name="connsiteX3" fmla="*/ 17495 w 87373"/>
                <a:gd name="connsiteY3" fmla="*/ 1838 h 124703"/>
                <a:gd name="connsiteX4" fmla="*/ 13588 w 87373"/>
                <a:gd name="connsiteY4" fmla="*/ 5912 h 124703"/>
                <a:gd name="connsiteX5" fmla="*/ 18205 w 87373"/>
                <a:gd name="connsiteY5" fmla="*/ 8392 h 124703"/>
                <a:gd name="connsiteX6" fmla="*/ 26730 w 87373"/>
                <a:gd name="connsiteY6" fmla="*/ 11049 h 124703"/>
                <a:gd name="connsiteX7" fmla="*/ 26019 w 87373"/>
                <a:gd name="connsiteY7" fmla="*/ 14946 h 124703"/>
                <a:gd name="connsiteX8" fmla="*/ 979 w 87373"/>
                <a:gd name="connsiteY8" fmla="*/ 115204 h 124703"/>
                <a:gd name="connsiteX9" fmla="*/ 92 w 87373"/>
                <a:gd name="connsiteY9" fmla="*/ 119101 h 124703"/>
                <a:gd name="connsiteX10" fmla="*/ 6129 w 87373"/>
                <a:gd name="connsiteY10" fmla="*/ 124770 h 124703"/>
                <a:gd name="connsiteX11" fmla="*/ 14299 w 87373"/>
                <a:gd name="connsiteY11" fmla="*/ 117330 h 124703"/>
                <a:gd name="connsiteX12" fmla="*/ 23000 w 87373"/>
                <a:gd name="connsiteY12" fmla="*/ 82966 h 124703"/>
                <a:gd name="connsiteX13" fmla="*/ 45732 w 87373"/>
                <a:gd name="connsiteY13" fmla="*/ 97491 h 124703"/>
                <a:gd name="connsiteX14" fmla="*/ 45376 w 87373"/>
                <a:gd name="connsiteY14" fmla="*/ 101034 h 124703"/>
                <a:gd name="connsiteX15" fmla="*/ 44666 w 87373"/>
                <a:gd name="connsiteY15" fmla="*/ 106525 h 124703"/>
                <a:gd name="connsiteX16" fmla="*/ 63490 w 87373"/>
                <a:gd name="connsiteY16" fmla="*/ 124770 h 124703"/>
                <a:gd name="connsiteX17" fmla="*/ 86044 w 87373"/>
                <a:gd name="connsiteY17" fmla="*/ 97668 h 124703"/>
                <a:gd name="connsiteX18" fmla="*/ 83203 w 87373"/>
                <a:gd name="connsiteY18" fmla="*/ 95365 h 124703"/>
                <a:gd name="connsiteX19" fmla="*/ 79651 w 87373"/>
                <a:gd name="connsiteY19" fmla="*/ 99617 h 124703"/>
                <a:gd name="connsiteX20" fmla="*/ 64023 w 87373"/>
                <a:gd name="connsiteY20" fmla="*/ 119810 h 124703"/>
                <a:gd name="connsiteX21" fmla="*/ 57807 w 87373"/>
                <a:gd name="connsiteY21" fmla="*/ 110599 h 124703"/>
                <a:gd name="connsiteX22" fmla="*/ 58873 w 87373"/>
                <a:gd name="connsiteY22" fmla="*/ 102628 h 124703"/>
                <a:gd name="connsiteX23" fmla="*/ 59761 w 87373"/>
                <a:gd name="connsiteY23" fmla="*/ 97137 h 124703"/>
                <a:gd name="connsiteX24" fmla="*/ 30992 w 87373"/>
                <a:gd name="connsiteY24" fmla="*/ 78360 h 124703"/>
                <a:gd name="connsiteX25" fmla="*/ 45732 w 87373"/>
                <a:gd name="connsiteY25" fmla="*/ 66669 h 124703"/>
                <a:gd name="connsiteX26" fmla="*/ 73613 w 87373"/>
                <a:gd name="connsiteY26" fmla="*/ 49841 h 124703"/>
                <a:gd name="connsiteX27" fmla="*/ 79473 w 87373"/>
                <a:gd name="connsiteY27" fmla="*/ 52144 h 124703"/>
                <a:gd name="connsiteX28" fmla="*/ 70239 w 87373"/>
                <a:gd name="connsiteY28" fmla="*/ 62064 h 124703"/>
                <a:gd name="connsiteX29" fmla="*/ 77342 w 87373"/>
                <a:gd name="connsiteY29" fmla="*/ 68618 h 124703"/>
                <a:gd name="connsiteX30" fmla="*/ 87465 w 87373"/>
                <a:gd name="connsiteY30" fmla="*/ 57281 h 124703"/>
                <a:gd name="connsiteX31" fmla="*/ 73790 w 87373"/>
                <a:gd name="connsiteY31" fmla="*/ 44882 h 124703"/>
                <a:gd name="connsiteX32" fmla="*/ 45376 w 87373"/>
                <a:gd name="connsiteY32" fmla="*/ 60470 h 124703"/>
                <a:gd name="connsiteX33" fmla="*/ 24776 w 87373"/>
                <a:gd name="connsiteY33" fmla="*/ 76057 h 124703"/>
                <a:gd name="connsiteX34" fmla="*/ 42357 w 8737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73" h="124703">
                  <a:moveTo>
                    <a:pt x="42357" y="5380"/>
                  </a:moveTo>
                  <a:cubicBezTo>
                    <a:pt x="42535" y="5026"/>
                    <a:pt x="43068" y="2723"/>
                    <a:pt x="43068" y="2546"/>
                  </a:cubicBezTo>
                  <a:cubicBezTo>
                    <a:pt x="43068" y="1660"/>
                    <a:pt x="42357" y="66"/>
                    <a:pt x="40226" y="66"/>
                  </a:cubicBezTo>
                  <a:cubicBezTo>
                    <a:pt x="36675" y="66"/>
                    <a:pt x="21935" y="1483"/>
                    <a:pt x="17495" y="1838"/>
                  </a:cubicBezTo>
                  <a:cubicBezTo>
                    <a:pt x="16074" y="2015"/>
                    <a:pt x="13588" y="2192"/>
                    <a:pt x="13588" y="5912"/>
                  </a:cubicBezTo>
                  <a:cubicBezTo>
                    <a:pt x="13588" y="8392"/>
                    <a:pt x="16074" y="8392"/>
                    <a:pt x="18205" y="8392"/>
                  </a:cubicBezTo>
                  <a:cubicBezTo>
                    <a:pt x="26730" y="8392"/>
                    <a:pt x="26730" y="9632"/>
                    <a:pt x="26730" y="11049"/>
                  </a:cubicBezTo>
                  <a:cubicBezTo>
                    <a:pt x="26730" y="12289"/>
                    <a:pt x="26374" y="13351"/>
                    <a:pt x="26019" y="14946"/>
                  </a:cubicBezTo>
                  <a:lnTo>
                    <a:pt x="979" y="115204"/>
                  </a:lnTo>
                  <a:cubicBezTo>
                    <a:pt x="92" y="118393"/>
                    <a:pt x="92" y="118747"/>
                    <a:pt x="92" y="119101"/>
                  </a:cubicBezTo>
                  <a:cubicBezTo>
                    <a:pt x="92" y="121758"/>
                    <a:pt x="2223" y="124770"/>
                    <a:pt x="6129" y="124770"/>
                  </a:cubicBezTo>
                  <a:cubicBezTo>
                    <a:pt x="10924" y="124770"/>
                    <a:pt x="13233" y="121227"/>
                    <a:pt x="14299" y="117330"/>
                  </a:cubicBezTo>
                  <a:cubicBezTo>
                    <a:pt x="14654" y="116622"/>
                    <a:pt x="22290" y="85446"/>
                    <a:pt x="23000" y="82966"/>
                  </a:cubicBezTo>
                  <a:cubicBezTo>
                    <a:pt x="35609" y="84206"/>
                    <a:pt x="45732" y="88280"/>
                    <a:pt x="45732" y="97491"/>
                  </a:cubicBezTo>
                  <a:cubicBezTo>
                    <a:pt x="45732" y="98377"/>
                    <a:pt x="45732" y="99262"/>
                    <a:pt x="45376" y="101034"/>
                  </a:cubicBezTo>
                  <a:cubicBezTo>
                    <a:pt x="44666" y="103691"/>
                    <a:pt x="44666" y="104576"/>
                    <a:pt x="44666" y="106525"/>
                  </a:cubicBezTo>
                  <a:cubicBezTo>
                    <a:pt x="44666" y="119101"/>
                    <a:pt x="54966" y="124770"/>
                    <a:pt x="63490" y="124770"/>
                  </a:cubicBezTo>
                  <a:cubicBezTo>
                    <a:pt x="80716" y="124770"/>
                    <a:pt x="86044" y="97845"/>
                    <a:pt x="86044" y="97668"/>
                  </a:cubicBezTo>
                  <a:cubicBezTo>
                    <a:pt x="86044" y="95365"/>
                    <a:pt x="83735" y="95365"/>
                    <a:pt x="83203" y="95365"/>
                  </a:cubicBezTo>
                  <a:cubicBezTo>
                    <a:pt x="80716" y="95365"/>
                    <a:pt x="80539" y="96251"/>
                    <a:pt x="79651" y="99617"/>
                  </a:cubicBezTo>
                  <a:cubicBezTo>
                    <a:pt x="77520" y="107233"/>
                    <a:pt x="72725" y="119810"/>
                    <a:pt x="64023" y="119810"/>
                  </a:cubicBezTo>
                  <a:cubicBezTo>
                    <a:pt x="59228" y="119810"/>
                    <a:pt x="57807" y="115382"/>
                    <a:pt x="57807" y="110599"/>
                  </a:cubicBezTo>
                  <a:cubicBezTo>
                    <a:pt x="57807" y="107588"/>
                    <a:pt x="57807" y="107233"/>
                    <a:pt x="58873" y="102628"/>
                  </a:cubicBezTo>
                  <a:cubicBezTo>
                    <a:pt x="59051" y="102096"/>
                    <a:pt x="59761" y="99085"/>
                    <a:pt x="59761" y="97137"/>
                  </a:cubicBezTo>
                  <a:cubicBezTo>
                    <a:pt x="59761" y="81372"/>
                    <a:pt x="38450" y="78892"/>
                    <a:pt x="30992" y="78360"/>
                  </a:cubicBezTo>
                  <a:cubicBezTo>
                    <a:pt x="36142" y="75172"/>
                    <a:pt x="42713" y="69326"/>
                    <a:pt x="45732" y="66669"/>
                  </a:cubicBezTo>
                  <a:cubicBezTo>
                    <a:pt x="54788" y="58167"/>
                    <a:pt x="63668" y="49841"/>
                    <a:pt x="73613" y="49841"/>
                  </a:cubicBezTo>
                  <a:cubicBezTo>
                    <a:pt x="75744" y="49841"/>
                    <a:pt x="78052" y="50373"/>
                    <a:pt x="79473" y="52144"/>
                  </a:cubicBezTo>
                  <a:cubicBezTo>
                    <a:pt x="71837" y="53384"/>
                    <a:pt x="70239" y="59407"/>
                    <a:pt x="70239" y="62064"/>
                  </a:cubicBezTo>
                  <a:cubicBezTo>
                    <a:pt x="70239" y="65961"/>
                    <a:pt x="73258" y="68618"/>
                    <a:pt x="77342" y="68618"/>
                  </a:cubicBezTo>
                  <a:cubicBezTo>
                    <a:pt x="82137" y="68618"/>
                    <a:pt x="87465" y="64721"/>
                    <a:pt x="87465" y="57281"/>
                  </a:cubicBezTo>
                  <a:cubicBezTo>
                    <a:pt x="87465" y="51436"/>
                    <a:pt x="83203" y="44882"/>
                    <a:pt x="73790" y="44882"/>
                  </a:cubicBezTo>
                  <a:cubicBezTo>
                    <a:pt x="63668" y="44882"/>
                    <a:pt x="54433" y="52144"/>
                    <a:pt x="45376" y="60470"/>
                  </a:cubicBezTo>
                  <a:cubicBezTo>
                    <a:pt x="37918" y="67555"/>
                    <a:pt x="32057" y="73046"/>
                    <a:pt x="24776" y="76057"/>
                  </a:cubicBezTo>
                  <a:lnTo>
                    <a:pt x="42357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1AE5CEB-D410-AC3A-3B43-A0F746C6682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203287" y="4378270"/>
              <a:ext cx="39779" cy="124703"/>
            </a:xfrm>
            <a:custGeom>
              <a:avLst/>
              <a:gdLst>
                <a:gd name="connsiteX0" fmla="*/ 39165 w 39779"/>
                <a:gd name="connsiteY0" fmla="*/ 5380 h 124703"/>
                <a:gd name="connsiteX1" fmla="*/ 39876 w 39779"/>
                <a:gd name="connsiteY1" fmla="*/ 2546 h 124703"/>
                <a:gd name="connsiteX2" fmla="*/ 37034 w 39779"/>
                <a:gd name="connsiteY2" fmla="*/ 66 h 124703"/>
                <a:gd name="connsiteX3" fmla="*/ 14303 w 39779"/>
                <a:gd name="connsiteY3" fmla="*/ 1838 h 124703"/>
                <a:gd name="connsiteX4" fmla="*/ 10574 w 39779"/>
                <a:gd name="connsiteY4" fmla="*/ 5912 h 124703"/>
                <a:gd name="connsiteX5" fmla="*/ 15013 w 39779"/>
                <a:gd name="connsiteY5" fmla="*/ 8392 h 124703"/>
                <a:gd name="connsiteX6" fmla="*/ 23537 w 39779"/>
                <a:gd name="connsiteY6" fmla="*/ 11049 h 124703"/>
                <a:gd name="connsiteX7" fmla="*/ 22827 w 39779"/>
                <a:gd name="connsiteY7" fmla="*/ 14946 h 124703"/>
                <a:gd name="connsiteX8" fmla="*/ 806 w 39779"/>
                <a:gd name="connsiteY8" fmla="*/ 102451 h 124703"/>
                <a:gd name="connsiteX9" fmla="*/ 96 w 39779"/>
                <a:gd name="connsiteY9" fmla="*/ 107942 h 124703"/>
                <a:gd name="connsiteX10" fmla="*/ 18743 w 39779"/>
                <a:gd name="connsiteY10" fmla="*/ 124770 h 124703"/>
                <a:gd name="connsiteX11" fmla="*/ 32950 w 39779"/>
                <a:gd name="connsiteY11" fmla="*/ 115382 h 124703"/>
                <a:gd name="connsiteX12" fmla="*/ 39165 w 39779"/>
                <a:gd name="connsiteY12" fmla="*/ 97668 h 124703"/>
                <a:gd name="connsiteX13" fmla="*/ 36324 w 39779"/>
                <a:gd name="connsiteY13" fmla="*/ 95365 h 124703"/>
                <a:gd name="connsiteX14" fmla="*/ 32772 w 39779"/>
                <a:gd name="connsiteY14" fmla="*/ 99617 h 124703"/>
                <a:gd name="connsiteX15" fmla="*/ 19453 w 39779"/>
                <a:gd name="connsiteY15" fmla="*/ 119810 h 124703"/>
                <a:gd name="connsiteX16" fmla="*/ 13415 w 39779"/>
                <a:gd name="connsiteY16" fmla="*/ 111130 h 124703"/>
                <a:gd name="connsiteX17" fmla="*/ 14480 w 39779"/>
                <a:gd name="connsiteY17" fmla="*/ 103868 h 124703"/>
                <a:gd name="connsiteX18" fmla="*/ 39165 w 39779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79" h="124703">
                  <a:moveTo>
                    <a:pt x="39165" y="5380"/>
                  </a:moveTo>
                  <a:cubicBezTo>
                    <a:pt x="39343" y="5026"/>
                    <a:pt x="39876" y="2723"/>
                    <a:pt x="39876" y="2546"/>
                  </a:cubicBezTo>
                  <a:cubicBezTo>
                    <a:pt x="39876" y="1660"/>
                    <a:pt x="39165" y="66"/>
                    <a:pt x="37034" y="66"/>
                  </a:cubicBezTo>
                  <a:cubicBezTo>
                    <a:pt x="33482" y="66"/>
                    <a:pt x="18743" y="1483"/>
                    <a:pt x="14303" y="1838"/>
                  </a:cubicBezTo>
                  <a:cubicBezTo>
                    <a:pt x="13060" y="2015"/>
                    <a:pt x="10574" y="2192"/>
                    <a:pt x="10574" y="5912"/>
                  </a:cubicBezTo>
                  <a:cubicBezTo>
                    <a:pt x="10574" y="8392"/>
                    <a:pt x="13060" y="8392"/>
                    <a:pt x="15013" y="8392"/>
                  </a:cubicBezTo>
                  <a:cubicBezTo>
                    <a:pt x="23537" y="8392"/>
                    <a:pt x="23537" y="9632"/>
                    <a:pt x="23537" y="11049"/>
                  </a:cubicBezTo>
                  <a:cubicBezTo>
                    <a:pt x="23537" y="12289"/>
                    <a:pt x="23182" y="13351"/>
                    <a:pt x="22827" y="14946"/>
                  </a:cubicBezTo>
                  <a:lnTo>
                    <a:pt x="806" y="102451"/>
                  </a:lnTo>
                  <a:cubicBezTo>
                    <a:pt x="273" y="104222"/>
                    <a:pt x="96" y="106171"/>
                    <a:pt x="96" y="107942"/>
                  </a:cubicBezTo>
                  <a:cubicBezTo>
                    <a:pt x="96" y="119279"/>
                    <a:pt x="10218" y="124770"/>
                    <a:pt x="18743" y="124770"/>
                  </a:cubicBezTo>
                  <a:cubicBezTo>
                    <a:pt x="23005" y="124770"/>
                    <a:pt x="28332" y="123353"/>
                    <a:pt x="32950" y="115382"/>
                  </a:cubicBezTo>
                  <a:cubicBezTo>
                    <a:pt x="36679" y="108828"/>
                    <a:pt x="39165" y="98377"/>
                    <a:pt x="39165" y="97668"/>
                  </a:cubicBezTo>
                  <a:cubicBezTo>
                    <a:pt x="39165" y="95365"/>
                    <a:pt x="36857" y="95365"/>
                    <a:pt x="36324" y="95365"/>
                  </a:cubicBezTo>
                  <a:cubicBezTo>
                    <a:pt x="33838" y="95365"/>
                    <a:pt x="33482" y="96428"/>
                    <a:pt x="32772" y="99617"/>
                  </a:cubicBezTo>
                  <a:cubicBezTo>
                    <a:pt x="30463" y="108473"/>
                    <a:pt x="27089" y="119810"/>
                    <a:pt x="19453" y="119810"/>
                  </a:cubicBezTo>
                  <a:cubicBezTo>
                    <a:pt x="14658" y="119810"/>
                    <a:pt x="13415" y="115382"/>
                    <a:pt x="13415" y="111130"/>
                  </a:cubicBezTo>
                  <a:cubicBezTo>
                    <a:pt x="13415" y="109182"/>
                    <a:pt x="13948" y="105816"/>
                    <a:pt x="14480" y="103868"/>
                  </a:cubicBezTo>
                  <a:lnTo>
                    <a:pt x="39165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369DECC-FA92-33BD-3F52-9627C58071F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76563" y="4252034"/>
              <a:ext cx="254203" cy="172833"/>
            </a:xfrm>
            <a:custGeom>
              <a:avLst/>
              <a:gdLst>
                <a:gd name="connsiteX0" fmla="*/ 224382 w 254203"/>
                <a:gd name="connsiteY0" fmla="*/ 19548 h 172833"/>
                <a:gd name="connsiteX1" fmla="*/ 246200 w 254203"/>
                <a:gd name="connsiteY1" fmla="*/ 7908 h 172833"/>
                <a:gd name="connsiteX2" fmla="*/ 254319 w 254203"/>
                <a:gd name="connsiteY2" fmla="*/ 2847 h 172833"/>
                <a:gd name="connsiteX3" fmla="*/ 247469 w 254203"/>
                <a:gd name="connsiteY3" fmla="*/ 63 h 172833"/>
                <a:gd name="connsiteX4" fmla="*/ 213981 w 254203"/>
                <a:gd name="connsiteY4" fmla="*/ 63 h 172833"/>
                <a:gd name="connsiteX5" fmla="*/ 204087 w 254203"/>
                <a:gd name="connsiteY5" fmla="*/ 4871 h 172833"/>
                <a:gd name="connsiteX6" fmla="*/ 111487 w 254203"/>
                <a:gd name="connsiteY6" fmla="*/ 149110 h 172833"/>
                <a:gd name="connsiteX7" fmla="*/ 91699 w 254203"/>
                <a:gd name="connsiteY7" fmla="*/ 5883 h 172833"/>
                <a:gd name="connsiteX8" fmla="*/ 83834 w 254203"/>
                <a:gd name="connsiteY8" fmla="*/ 63 h 172833"/>
                <a:gd name="connsiteX9" fmla="*/ 49078 w 254203"/>
                <a:gd name="connsiteY9" fmla="*/ 63 h 172833"/>
                <a:gd name="connsiteX10" fmla="*/ 41467 w 254203"/>
                <a:gd name="connsiteY10" fmla="*/ 4871 h 172833"/>
                <a:gd name="connsiteX11" fmla="*/ 48824 w 254203"/>
                <a:gd name="connsiteY11" fmla="*/ 7908 h 172833"/>
                <a:gd name="connsiteX12" fmla="*/ 59733 w 254203"/>
                <a:gd name="connsiteY12" fmla="*/ 8414 h 172833"/>
                <a:gd name="connsiteX13" fmla="*/ 65315 w 254203"/>
                <a:gd name="connsiteY13" fmla="*/ 12463 h 172833"/>
                <a:gd name="connsiteX14" fmla="*/ 64300 w 254203"/>
                <a:gd name="connsiteY14" fmla="*/ 17271 h 172833"/>
                <a:gd name="connsiteX15" fmla="*/ 32080 w 254203"/>
                <a:gd name="connsiteY15" fmla="*/ 146074 h 172833"/>
                <a:gd name="connsiteX16" fmla="*/ 4681 w 254203"/>
                <a:gd name="connsiteY16" fmla="*/ 165052 h 172833"/>
                <a:gd name="connsiteX17" fmla="*/ 115 w 254203"/>
                <a:gd name="connsiteY17" fmla="*/ 169860 h 172833"/>
                <a:gd name="connsiteX18" fmla="*/ 3666 w 254203"/>
                <a:gd name="connsiteY18" fmla="*/ 172897 h 172833"/>
                <a:gd name="connsiteX19" fmla="*/ 29036 w 254203"/>
                <a:gd name="connsiteY19" fmla="*/ 172138 h 172833"/>
                <a:gd name="connsiteX20" fmla="*/ 55167 w 254203"/>
                <a:gd name="connsiteY20" fmla="*/ 172897 h 172833"/>
                <a:gd name="connsiteX21" fmla="*/ 59733 w 254203"/>
                <a:gd name="connsiteY21" fmla="*/ 167836 h 172833"/>
                <a:gd name="connsiteX22" fmla="*/ 55167 w 254203"/>
                <a:gd name="connsiteY22" fmla="*/ 165052 h 172833"/>
                <a:gd name="connsiteX23" fmla="*/ 37915 w 254203"/>
                <a:gd name="connsiteY23" fmla="*/ 153918 h 172833"/>
                <a:gd name="connsiteX24" fmla="*/ 38930 w 254203"/>
                <a:gd name="connsiteY24" fmla="*/ 148098 h 172833"/>
                <a:gd name="connsiteX25" fmla="*/ 73433 w 254203"/>
                <a:gd name="connsiteY25" fmla="*/ 10185 h 172833"/>
                <a:gd name="connsiteX26" fmla="*/ 73687 w 254203"/>
                <a:gd name="connsiteY26" fmla="*/ 10185 h 172833"/>
                <a:gd name="connsiteX27" fmla="*/ 95504 w 254203"/>
                <a:gd name="connsiteY27" fmla="*/ 167077 h 172833"/>
                <a:gd name="connsiteX28" fmla="*/ 99310 w 254203"/>
                <a:gd name="connsiteY28" fmla="*/ 172897 h 172833"/>
                <a:gd name="connsiteX29" fmla="*/ 104891 w 254203"/>
                <a:gd name="connsiteY29" fmla="*/ 168342 h 172833"/>
                <a:gd name="connsiteX30" fmla="*/ 207385 w 254203"/>
                <a:gd name="connsiteY30" fmla="*/ 8161 h 172833"/>
                <a:gd name="connsiteX31" fmla="*/ 207638 w 254203"/>
                <a:gd name="connsiteY31" fmla="*/ 8161 h 172833"/>
                <a:gd name="connsiteX32" fmla="*/ 171360 w 254203"/>
                <a:gd name="connsiteY32" fmla="*/ 153159 h 172833"/>
                <a:gd name="connsiteX33" fmla="*/ 148273 w 254203"/>
                <a:gd name="connsiteY33" fmla="*/ 165052 h 172833"/>
                <a:gd name="connsiteX34" fmla="*/ 141170 w 254203"/>
                <a:gd name="connsiteY34" fmla="*/ 169860 h 172833"/>
                <a:gd name="connsiteX35" fmla="*/ 144975 w 254203"/>
                <a:gd name="connsiteY35" fmla="*/ 172897 h 172833"/>
                <a:gd name="connsiteX36" fmla="*/ 176434 w 254203"/>
                <a:gd name="connsiteY36" fmla="*/ 172138 h 172833"/>
                <a:gd name="connsiteX37" fmla="*/ 208146 w 254203"/>
                <a:gd name="connsiteY37" fmla="*/ 172897 h 172833"/>
                <a:gd name="connsiteX38" fmla="*/ 212966 w 254203"/>
                <a:gd name="connsiteY38" fmla="*/ 167836 h 172833"/>
                <a:gd name="connsiteX39" fmla="*/ 205862 w 254203"/>
                <a:gd name="connsiteY39" fmla="*/ 165052 h 172833"/>
                <a:gd name="connsiteX40" fmla="*/ 189372 w 254203"/>
                <a:gd name="connsiteY40" fmla="*/ 160498 h 172833"/>
                <a:gd name="connsiteX41" fmla="*/ 190641 w 254203"/>
                <a:gd name="connsiteY41" fmla="*/ 154424 h 172833"/>
                <a:gd name="connsiteX42" fmla="*/ 224382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382" y="19548"/>
                  </a:moveTo>
                  <a:cubicBezTo>
                    <a:pt x="226666" y="10438"/>
                    <a:pt x="227173" y="7908"/>
                    <a:pt x="246200" y="7908"/>
                  </a:cubicBezTo>
                  <a:cubicBezTo>
                    <a:pt x="252035" y="7908"/>
                    <a:pt x="254319" y="7908"/>
                    <a:pt x="254319" y="2847"/>
                  </a:cubicBezTo>
                  <a:cubicBezTo>
                    <a:pt x="254319" y="63"/>
                    <a:pt x="251782" y="63"/>
                    <a:pt x="247469" y="63"/>
                  </a:cubicBezTo>
                  <a:lnTo>
                    <a:pt x="213981" y="63"/>
                  </a:lnTo>
                  <a:cubicBezTo>
                    <a:pt x="207385" y="63"/>
                    <a:pt x="207131" y="63"/>
                    <a:pt x="204087" y="4871"/>
                  </a:cubicBezTo>
                  <a:lnTo>
                    <a:pt x="111487" y="149110"/>
                  </a:lnTo>
                  <a:lnTo>
                    <a:pt x="91699" y="5883"/>
                  </a:lnTo>
                  <a:cubicBezTo>
                    <a:pt x="90938" y="63"/>
                    <a:pt x="90431" y="63"/>
                    <a:pt x="83834" y="63"/>
                  </a:cubicBezTo>
                  <a:lnTo>
                    <a:pt x="49078" y="63"/>
                  </a:lnTo>
                  <a:cubicBezTo>
                    <a:pt x="44258" y="63"/>
                    <a:pt x="41467" y="63"/>
                    <a:pt x="41467" y="4871"/>
                  </a:cubicBezTo>
                  <a:cubicBezTo>
                    <a:pt x="41467" y="7908"/>
                    <a:pt x="43750" y="7908"/>
                    <a:pt x="48824" y="7908"/>
                  </a:cubicBezTo>
                  <a:cubicBezTo>
                    <a:pt x="52122" y="7908"/>
                    <a:pt x="56689" y="8161"/>
                    <a:pt x="59733" y="8414"/>
                  </a:cubicBezTo>
                  <a:cubicBezTo>
                    <a:pt x="63792" y="8920"/>
                    <a:pt x="65315" y="9679"/>
                    <a:pt x="65315" y="12463"/>
                  </a:cubicBezTo>
                  <a:cubicBezTo>
                    <a:pt x="65315" y="13475"/>
                    <a:pt x="65061" y="14234"/>
                    <a:pt x="64300" y="17271"/>
                  </a:cubicBezTo>
                  <a:lnTo>
                    <a:pt x="32080" y="146074"/>
                  </a:lnTo>
                  <a:cubicBezTo>
                    <a:pt x="29543" y="156196"/>
                    <a:pt x="25230" y="164293"/>
                    <a:pt x="4681" y="165052"/>
                  </a:cubicBezTo>
                  <a:cubicBezTo>
                    <a:pt x="3413" y="165052"/>
                    <a:pt x="115" y="165306"/>
                    <a:pt x="115" y="169860"/>
                  </a:cubicBezTo>
                  <a:cubicBezTo>
                    <a:pt x="115" y="172138"/>
                    <a:pt x="1637" y="172897"/>
                    <a:pt x="3666" y="172897"/>
                  </a:cubicBezTo>
                  <a:cubicBezTo>
                    <a:pt x="11785" y="172897"/>
                    <a:pt x="20664" y="172138"/>
                    <a:pt x="29036" y="172138"/>
                  </a:cubicBezTo>
                  <a:cubicBezTo>
                    <a:pt x="37662" y="172138"/>
                    <a:pt x="46795" y="172897"/>
                    <a:pt x="55167" y="172897"/>
                  </a:cubicBezTo>
                  <a:cubicBezTo>
                    <a:pt x="56435" y="172897"/>
                    <a:pt x="59733" y="172897"/>
                    <a:pt x="59733" y="167836"/>
                  </a:cubicBezTo>
                  <a:cubicBezTo>
                    <a:pt x="59733" y="165052"/>
                    <a:pt x="56943" y="165052"/>
                    <a:pt x="55167" y="165052"/>
                  </a:cubicBezTo>
                  <a:cubicBezTo>
                    <a:pt x="40706" y="164799"/>
                    <a:pt x="37915" y="159738"/>
                    <a:pt x="37915" y="153918"/>
                  </a:cubicBezTo>
                  <a:cubicBezTo>
                    <a:pt x="37915" y="152147"/>
                    <a:pt x="38169" y="150882"/>
                    <a:pt x="38930" y="148098"/>
                  </a:cubicBezTo>
                  <a:lnTo>
                    <a:pt x="73433" y="10185"/>
                  </a:lnTo>
                  <a:lnTo>
                    <a:pt x="73687" y="10185"/>
                  </a:lnTo>
                  <a:lnTo>
                    <a:pt x="95504" y="167077"/>
                  </a:lnTo>
                  <a:cubicBezTo>
                    <a:pt x="96012" y="170114"/>
                    <a:pt x="96266" y="172897"/>
                    <a:pt x="99310" y="172897"/>
                  </a:cubicBezTo>
                  <a:cubicBezTo>
                    <a:pt x="102101" y="172897"/>
                    <a:pt x="103623" y="170114"/>
                    <a:pt x="104891" y="168342"/>
                  </a:cubicBezTo>
                  <a:lnTo>
                    <a:pt x="207385" y="8161"/>
                  </a:lnTo>
                  <a:lnTo>
                    <a:pt x="207638" y="8161"/>
                  </a:lnTo>
                  <a:lnTo>
                    <a:pt x="171360" y="153159"/>
                  </a:lnTo>
                  <a:cubicBezTo>
                    <a:pt x="168823" y="163028"/>
                    <a:pt x="168315" y="165052"/>
                    <a:pt x="148273" y="165052"/>
                  </a:cubicBezTo>
                  <a:cubicBezTo>
                    <a:pt x="143960" y="165052"/>
                    <a:pt x="141170" y="165052"/>
                    <a:pt x="141170" y="169860"/>
                  </a:cubicBezTo>
                  <a:cubicBezTo>
                    <a:pt x="141170" y="172897"/>
                    <a:pt x="144214" y="172897"/>
                    <a:pt x="144975" y="172897"/>
                  </a:cubicBezTo>
                  <a:cubicBezTo>
                    <a:pt x="152079" y="172897"/>
                    <a:pt x="169330" y="172138"/>
                    <a:pt x="176434" y="172138"/>
                  </a:cubicBezTo>
                  <a:cubicBezTo>
                    <a:pt x="186835" y="172138"/>
                    <a:pt x="197744" y="172897"/>
                    <a:pt x="208146" y="172897"/>
                  </a:cubicBezTo>
                  <a:cubicBezTo>
                    <a:pt x="209668" y="172897"/>
                    <a:pt x="212966" y="172897"/>
                    <a:pt x="212966" y="167836"/>
                  </a:cubicBezTo>
                  <a:cubicBezTo>
                    <a:pt x="212966" y="165052"/>
                    <a:pt x="210683" y="165052"/>
                    <a:pt x="205862" y="165052"/>
                  </a:cubicBezTo>
                  <a:cubicBezTo>
                    <a:pt x="196476" y="165052"/>
                    <a:pt x="189372" y="165052"/>
                    <a:pt x="189372" y="160498"/>
                  </a:cubicBezTo>
                  <a:cubicBezTo>
                    <a:pt x="189372" y="159485"/>
                    <a:pt x="189372" y="158979"/>
                    <a:pt x="190641" y="154424"/>
                  </a:cubicBezTo>
                  <a:lnTo>
                    <a:pt x="224382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AFF92BC5-249E-8C98-31D5-2C2E4AA5772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950522" y="4254920"/>
              <a:ext cx="90569" cy="79888"/>
            </a:xfrm>
            <a:custGeom>
              <a:avLst/>
              <a:gdLst>
                <a:gd name="connsiteX0" fmla="*/ 64234 w 90569"/>
                <a:gd name="connsiteY0" fmla="*/ 10511 h 79888"/>
                <a:gd name="connsiteX1" fmla="*/ 45943 w 90569"/>
                <a:gd name="connsiteY1" fmla="*/ 60 h 79888"/>
                <a:gd name="connsiteX2" fmla="*/ 125 w 90569"/>
                <a:gd name="connsiteY2" fmla="*/ 50543 h 79888"/>
                <a:gd name="connsiteX3" fmla="*/ 26941 w 90569"/>
                <a:gd name="connsiteY3" fmla="*/ 79948 h 79888"/>
                <a:gd name="connsiteX4" fmla="*/ 52158 w 90569"/>
                <a:gd name="connsiteY4" fmla="*/ 67548 h 79888"/>
                <a:gd name="connsiteX5" fmla="*/ 70450 w 90569"/>
                <a:gd name="connsiteY5" fmla="*/ 79948 h 79888"/>
                <a:gd name="connsiteX6" fmla="*/ 84479 w 90569"/>
                <a:gd name="connsiteY6" fmla="*/ 70560 h 79888"/>
                <a:gd name="connsiteX7" fmla="*/ 90695 w 90569"/>
                <a:gd name="connsiteY7" fmla="*/ 52846 h 79888"/>
                <a:gd name="connsiteX8" fmla="*/ 87854 w 90569"/>
                <a:gd name="connsiteY8" fmla="*/ 50543 h 79888"/>
                <a:gd name="connsiteX9" fmla="*/ 83947 w 90569"/>
                <a:gd name="connsiteY9" fmla="*/ 56034 h 79888"/>
                <a:gd name="connsiteX10" fmla="*/ 70983 w 90569"/>
                <a:gd name="connsiteY10" fmla="*/ 74988 h 79888"/>
                <a:gd name="connsiteX11" fmla="*/ 65122 w 90569"/>
                <a:gd name="connsiteY11" fmla="*/ 66308 h 79888"/>
                <a:gd name="connsiteX12" fmla="*/ 67786 w 90569"/>
                <a:gd name="connsiteY12" fmla="*/ 52315 h 79888"/>
                <a:gd name="connsiteX13" fmla="*/ 71693 w 90569"/>
                <a:gd name="connsiteY13" fmla="*/ 36372 h 79888"/>
                <a:gd name="connsiteX14" fmla="*/ 75245 w 90569"/>
                <a:gd name="connsiteY14" fmla="*/ 22910 h 79888"/>
                <a:gd name="connsiteX15" fmla="*/ 78441 w 90569"/>
                <a:gd name="connsiteY15" fmla="*/ 9094 h 79888"/>
                <a:gd name="connsiteX16" fmla="*/ 72403 w 90569"/>
                <a:gd name="connsiteY16" fmla="*/ 3425 h 79888"/>
                <a:gd name="connsiteX17" fmla="*/ 64234 w 90569"/>
                <a:gd name="connsiteY17" fmla="*/ 10511 h 79888"/>
                <a:gd name="connsiteX18" fmla="*/ 52869 w 90569"/>
                <a:gd name="connsiteY18" fmla="*/ 56034 h 79888"/>
                <a:gd name="connsiteX19" fmla="*/ 43812 w 90569"/>
                <a:gd name="connsiteY19" fmla="*/ 67903 h 79888"/>
                <a:gd name="connsiteX20" fmla="*/ 27474 w 90569"/>
                <a:gd name="connsiteY20" fmla="*/ 74988 h 79888"/>
                <a:gd name="connsiteX21" fmla="*/ 14510 w 90569"/>
                <a:gd name="connsiteY21" fmla="*/ 57806 h 79888"/>
                <a:gd name="connsiteX22" fmla="*/ 23744 w 90569"/>
                <a:gd name="connsiteY22" fmla="*/ 21847 h 79888"/>
                <a:gd name="connsiteX23" fmla="*/ 45943 w 90569"/>
                <a:gd name="connsiteY23" fmla="*/ 5019 h 79888"/>
                <a:gd name="connsiteX24" fmla="*/ 61748 w 90569"/>
                <a:gd name="connsiteY24" fmla="*/ 20430 h 79888"/>
                <a:gd name="connsiteX25" fmla="*/ 61215 w 90569"/>
                <a:gd name="connsiteY25" fmla="*/ 22910 h 79888"/>
                <a:gd name="connsiteX26" fmla="*/ 52869 w 90569"/>
                <a:gd name="connsiteY26" fmla="*/ 560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234" y="10511"/>
                  </a:moveTo>
                  <a:cubicBezTo>
                    <a:pt x="60505" y="4665"/>
                    <a:pt x="54467" y="60"/>
                    <a:pt x="45943" y="60"/>
                  </a:cubicBezTo>
                  <a:cubicBezTo>
                    <a:pt x="23212" y="60"/>
                    <a:pt x="125" y="25036"/>
                    <a:pt x="125" y="50543"/>
                  </a:cubicBezTo>
                  <a:cubicBezTo>
                    <a:pt x="125" y="67725"/>
                    <a:pt x="11668" y="79948"/>
                    <a:pt x="26941" y="79948"/>
                  </a:cubicBezTo>
                  <a:cubicBezTo>
                    <a:pt x="36531" y="79948"/>
                    <a:pt x="45055" y="74457"/>
                    <a:pt x="52158" y="67548"/>
                  </a:cubicBezTo>
                  <a:cubicBezTo>
                    <a:pt x="55533" y="78176"/>
                    <a:pt x="65833" y="79948"/>
                    <a:pt x="70450" y="79948"/>
                  </a:cubicBezTo>
                  <a:cubicBezTo>
                    <a:pt x="76843" y="79948"/>
                    <a:pt x="81283" y="76051"/>
                    <a:pt x="84479" y="70560"/>
                  </a:cubicBezTo>
                  <a:cubicBezTo>
                    <a:pt x="88386" y="63651"/>
                    <a:pt x="90695" y="53555"/>
                    <a:pt x="90695" y="52846"/>
                  </a:cubicBezTo>
                  <a:cubicBezTo>
                    <a:pt x="90695" y="50543"/>
                    <a:pt x="88386" y="50543"/>
                    <a:pt x="87854" y="50543"/>
                  </a:cubicBezTo>
                  <a:cubicBezTo>
                    <a:pt x="85367" y="50543"/>
                    <a:pt x="85190" y="51252"/>
                    <a:pt x="83947" y="56034"/>
                  </a:cubicBezTo>
                  <a:cubicBezTo>
                    <a:pt x="81816" y="64537"/>
                    <a:pt x="78441" y="74988"/>
                    <a:pt x="70983" y="74988"/>
                  </a:cubicBezTo>
                  <a:cubicBezTo>
                    <a:pt x="66365" y="74988"/>
                    <a:pt x="65122" y="71091"/>
                    <a:pt x="65122" y="66308"/>
                  </a:cubicBezTo>
                  <a:cubicBezTo>
                    <a:pt x="65122" y="63297"/>
                    <a:pt x="66543" y="56920"/>
                    <a:pt x="67786" y="52315"/>
                  </a:cubicBezTo>
                  <a:cubicBezTo>
                    <a:pt x="69029" y="47532"/>
                    <a:pt x="70805" y="40269"/>
                    <a:pt x="71693" y="36372"/>
                  </a:cubicBezTo>
                  <a:lnTo>
                    <a:pt x="75245" y="22910"/>
                  </a:lnTo>
                  <a:cubicBezTo>
                    <a:pt x="76310" y="18305"/>
                    <a:pt x="78441" y="9979"/>
                    <a:pt x="78441" y="9094"/>
                  </a:cubicBezTo>
                  <a:cubicBezTo>
                    <a:pt x="78441" y="5197"/>
                    <a:pt x="75245" y="3425"/>
                    <a:pt x="72403" y="3425"/>
                  </a:cubicBezTo>
                  <a:cubicBezTo>
                    <a:pt x="69384" y="3425"/>
                    <a:pt x="65300" y="5551"/>
                    <a:pt x="64234" y="10511"/>
                  </a:cubicBezTo>
                  <a:close/>
                  <a:moveTo>
                    <a:pt x="52869" y="56034"/>
                  </a:moveTo>
                  <a:cubicBezTo>
                    <a:pt x="51626" y="60994"/>
                    <a:pt x="47719" y="64537"/>
                    <a:pt x="43812" y="67903"/>
                  </a:cubicBezTo>
                  <a:cubicBezTo>
                    <a:pt x="42214" y="69320"/>
                    <a:pt x="35110" y="74988"/>
                    <a:pt x="27474" y="74988"/>
                  </a:cubicBezTo>
                  <a:cubicBezTo>
                    <a:pt x="20903" y="74988"/>
                    <a:pt x="14510" y="70382"/>
                    <a:pt x="14510" y="57806"/>
                  </a:cubicBezTo>
                  <a:cubicBezTo>
                    <a:pt x="14510" y="48418"/>
                    <a:pt x="19660" y="28933"/>
                    <a:pt x="23744" y="21847"/>
                  </a:cubicBezTo>
                  <a:cubicBezTo>
                    <a:pt x="31913" y="7676"/>
                    <a:pt x="40970" y="5019"/>
                    <a:pt x="45943" y="5019"/>
                  </a:cubicBezTo>
                  <a:cubicBezTo>
                    <a:pt x="58374" y="5019"/>
                    <a:pt x="61748" y="18482"/>
                    <a:pt x="61748" y="20430"/>
                  </a:cubicBezTo>
                  <a:cubicBezTo>
                    <a:pt x="61748" y="21139"/>
                    <a:pt x="61393" y="22379"/>
                    <a:pt x="61215" y="22910"/>
                  </a:cubicBezTo>
                  <a:lnTo>
                    <a:pt x="52869" y="56034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4CB2C77-02C7-804C-B6DC-663F11F3E38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912029" y="4373294"/>
              <a:ext cx="77960" cy="153576"/>
            </a:xfrm>
            <a:custGeom>
              <a:avLst/>
              <a:gdLst>
                <a:gd name="connsiteX0" fmla="*/ 78085 w 77960"/>
                <a:gd name="connsiteY0" fmla="*/ 6797 h 153576"/>
                <a:gd name="connsiteX1" fmla="*/ 70982 w 77960"/>
                <a:gd name="connsiteY1" fmla="*/ 66 h 153576"/>
                <a:gd name="connsiteX2" fmla="*/ 61037 w 77960"/>
                <a:gd name="connsiteY2" fmla="*/ 9808 h 153576"/>
                <a:gd name="connsiteX3" fmla="*/ 68140 w 77960"/>
                <a:gd name="connsiteY3" fmla="*/ 16539 h 153576"/>
                <a:gd name="connsiteX4" fmla="*/ 78085 w 77960"/>
                <a:gd name="connsiteY4" fmla="*/ 6797 h 153576"/>
                <a:gd name="connsiteX5" fmla="*/ 40437 w 77960"/>
                <a:gd name="connsiteY5" fmla="*/ 126186 h 153576"/>
                <a:gd name="connsiteX6" fmla="*/ 17528 w 77960"/>
                <a:gd name="connsiteY6" fmla="*/ 148683 h 153576"/>
                <a:gd name="connsiteX7" fmla="*/ 11135 w 77960"/>
                <a:gd name="connsiteY7" fmla="*/ 147620 h 153576"/>
                <a:gd name="connsiteX8" fmla="*/ 17173 w 77960"/>
                <a:gd name="connsiteY8" fmla="*/ 138586 h 153576"/>
                <a:gd name="connsiteX9" fmla="*/ 10247 w 77960"/>
                <a:gd name="connsiteY9" fmla="*/ 132032 h 153576"/>
                <a:gd name="connsiteX10" fmla="*/ 124 w 77960"/>
                <a:gd name="connsiteY10" fmla="*/ 142483 h 153576"/>
                <a:gd name="connsiteX11" fmla="*/ 17705 w 77960"/>
                <a:gd name="connsiteY11" fmla="*/ 153642 h 153576"/>
                <a:gd name="connsiteX12" fmla="*/ 54644 w 77960"/>
                <a:gd name="connsiteY12" fmla="*/ 125655 h 153576"/>
                <a:gd name="connsiteX13" fmla="*/ 70626 w 77960"/>
                <a:gd name="connsiteY13" fmla="*/ 62240 h 153576"/>
                <a:gd name="connsiteX14" fmla="*/ 71514 w 77960"/>
                <a:gd name="connsiteY14" fmla="*/ 56041 h 153576"/>
                <a:gd name="connsiteX15" fmla="*/ 52513 w 77960"/>
                <a:gd name="connsiteY15" fmla="*/ 39390 h 153576"/>
                <a:gd name="connsiteX16" fmla="*/ 21435 w 77960"/>
                <a:gd name="connsiteY16" fmla="*/ 66492 h 153576"/>
                <a:gd name="connsiteX17" fmla="*/ 24454 w 77960"/>
                <a:gd name="connsiteY17" fmla="*/ 68794 h 153576"/>
                <a:gd name="connsiteX18" fmla="*/ 28005 w 77960"/>
                <a:gd name="connsiteY18" fmla="*/ 65606 h 153576"/>
                <a:gd name="connsiteX19" fmla="*/ 51980 w 77960"/>
                <a:gd name="connsiteY19" fmla="*/ 44350 h 153576"/>
                <a:gd name="connsiteX20" fmla="*/ 58018 w 77960"/>
                <a:gd name="connsiteY20" fmla="*/ 53029 h 153576"/>
                <a:gd name="connsiteX21" fmla="*/ 57485 w 77960"/>
                <a:gd name="connsiteY21" fmla="*/ 58343 h 153576"/>
                <a:gd name="connsiteX22" fmla="*/ 40437 w 77960"/>
                <a:gd name="connsiteY22" fmla="*/ 126186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960" h="153576">
                  <a:moveTo>
                    <a:pt x="78085" y="6797"/>
                  </a:moveTo>
                  <a:cubicBezTo>
                    <a:pt x="78085" y="3786"/>
                    <a:pt x="75777" y="66"/>
                    <a:pt x="70982" y="66"/>
                  </a:cubicBezTo>
                  <a:cubicBezTo>
                    <a:pt x="65832" y="66"/>
                    <a:pt x="61037" y="5026"/>
                    <a:pt x="61037" y="9808"/>
                  </a:cubicBezTo>
                  <a:cubicBezTo>
                    <a:pt x="61037" y="12642"/>
                    <a:pt x="63168" y="16539"/>
                    <a:pt x="68140" y="16539"/>
                  </a:cubicBezTo>
                  <a:cubicBezTo>
                    <a:pt x="72935" y="16539"/>
                    <a:pt x="78085" y="11934"/>
                    <a:pt x="78085" y="6797"/>
                  </a:cubicBezTo>
                  <a:close/>
                  <a:moveTo>
                    <a:pt x="40437" y="126186"/>
                  </a:moveTo>
                  <a:cubicBezTo>
                    <a:pt x="37418" y="138409"/>
                    <a:pt x="28005" y="148683"/>
                    <a:pt x="17528" y="148683"/>
                  </a:cubicBezTo>
                  <a:cubicBezTo>
                    <a:pt x="15219" y="148683"/>
                    <a:pt x="13088" y="148328"/>
                    <a:pt x="11135" y="147620"/>
                  </a:cubicBezTo>
                  <a:cubicBezTo>
                    <a:pt x="15752" y="145494"/>
                    <a:pt x="17173" y="141243"/>
                    <a:pt x="17173" y="138586"/>
                  </a:cubicBezTo>
                  <a:cubicBezTo>
                    <a:pt x="17173" y="134335"/>
                    <a:pt x="13798" y="132032"/>
                    <a:pt x="10247" y="132032"/>
                  </a:cubicBezTo>
                  <a:cubicBezTo>
                    <a:pt x="4741" y="132032"/>
                    <a:pt x="124" y="136815"/>
                    <a:pt x="124" y="142483"/>
                  </a:cubicBezTo>
                  <a:cubicBezTo>
                    <a:pt x="124" y="149214"/>
                    <a:pt x="7050" y="153642"/>
                    <a:pt x="17705" y="153642"/>
                  </a:cubicBezTo>
                  <a:cubicBezTo>
                    <a:pt x="28361" y="153642"/>
                    <a:pt x="49138" y="147266"/>
                    <a:pt x="54644" y="125655"/>
                  </a:cubicBezTo>
                  <a:lnTo>
                    <a:pt x="70626" y="62240"/>
                  </a:lnTo>
                  <a:cubicBezTo>
                    <a:pt x="71159" y="60292"/>
                    <a:pt x="71514" y="58698"/>
                    <a:pt x="71514" y="56041"/>
                  </a:cubicBezTo>
                  <a:cubicBezTo>
                    <a:pt x="71514" y="46298"/>
                    <a:pt x="63168" y="39390"/>
                    <a:pt x="52513" y="39390"/>
                  </a:cubicBezTo>
                  <a:cubicBezTo>
                    <a:pt x="32800" y="39390"/>
                    <a:pt x="21435" y="64012"/>
                    <a:pt x="21435" y="66492"/>
                  </a:cubicBezTo>
                  <a:cubicBezTo>
                    <a:pt x="21435" y="68794"/>
                    <a:pt x="23921" y="68794"/>
                    <a:pt x="24454" y="68794"/>
                  </a:cubicBezTo>
                  <a:cubicBezTo>
                    <a:pt x="26585" y="68794"/>
                    <a:pt x="26762" y="68263"/>
                    <a:pt x="28005" y="65606"/>
                  </a:cubicBezTo>
                  <a:cubicBezTo>
                    <a:pt x="32445" y="55332"/>
                    <a:pt x="41680" y="44350"/>
                    <a:pt x="51980" y="44350"/>
                  </a:cubicBezTo>
                  <a:cubicBezTo>
                    <a:pt x="56419" y="44350"/>
                    <a:pt x="58018" y="47361"/>
                    <a:pt x="58018" y="53029"/>
                  </a:cubicBezTo>
                  <a:cubicBezTo>
                    <a:pt x="58018" y="54978"/>
                    <a:pt x="57663" y="57458"/>
                    <a:pt x="57485" y="58343"/>
                  </a:cubicBezTo>
                  <a:lnTo>
                    <a:pt x="40437" y="126186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3715E5A-ED7E-F63B-1067-74EE9F3E5B4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073073" y="4252034"/>
              <a:ext cx="254203" cy="172833"/>
            </a:xfrm>
            <a:custGeom>
              <a:avLst/>
              <a:gdLst>
                <a:gd name="connsiteX0" fmla="*/ 224398 w 254203"/>
                <a:gd name="connsiteY0" fmla="*/ 19548 h 172833"/>
                <a:gd name="connsiteX1" fmla="*/ 246216 w 254203"/>
                <a:gd name="connsiteY1" fmla="*/ 7908 h 172833"/>
                <a:gd name="connsiteX2" fmla="*/ 254334 w 254203"/>
                <a:gd name="connsiteY2" fmla="*/ 2847 h 172833"/>
                <a:gd name="connsiteX3" fmla="*/ 247484 w 254203"/>
                <a:gd name="connsiteY3" fmla="*/ 63 h 172833"/>
                <a:gd name="connsiteX4" fmla="*/ 213996 w 254203"/>
                <a:gd name="connsiteY4" fmla="*/ 63 h 172833"/>
                <a:gd name="connsiteX5" fmla="*/ 204102 w 254203"/>
                <a:gd name="connsiteY5" fmla="*/ 4871 h 172833"/>
                <a:gd name="connsiteX6" fmla="*/ 111503 w 254203"/>
                <a:gd name="connsiteY6" fmla="*/ 149110 h 172833"/>
                <a:gd name="connsiteX7" fmla="*/ 91715 w 254203"/>
                <a:gd name="connsiteY7" fmla="*/ 5883 h 172833"/>
                <a:gd name="connsiteX8" fmla="*/ 83850 w 254203"/>
                <a:gd name="connsiteY8" fmla="*/ 63 h 172833"/>
                <a:gd name="connsiteX9" fmla="*/ 49094 w 254203"/>
                <a:gd name="connsiteY9" fmla="*/ 63 h 172833"/>
                <a:gd name="connsiteX10" fmla="*/ 41483 w 254203"/>
                <a:gd name="connsiteY10" fmla="*/ 4871 h 172833"/>
                <a:gd name="connsiteX11" fmla="*/ 48840 w 254203"/>
                <a:gd name="connsiteY11" fmla="*/ 7908 h 172833"/>
                <a:gd name="connsiteX12" fmla="*/ 59749 w 254203"/>
                <a:gd name="connsiteY12" fmla="*/ 8414 h 172833"/>
                <a:gd name="connsiteX13" fmla="*/ 65330 w 254203"/>
                <a:gd name="connsiteY13" fmla="*/ 12463 h 172833"/>
                <a:gd name="connsiteX14" fmla="*/ 64315 w 254203"/>
                <a:gd name="connsiteY14" fmla="*/ 17271 h 172833"/>
                <a:gd name="connsiteX15" fmla="*/ 32096 w 254203"/>
                <a:gd name="connsiteY15" fmla="*/ 146074 h 172833"/>
                <a:gd name="connsiteX16" fmla="*/ 4697 w 254203"/>
                <a:gd name="connsiteY16" fmla="*/ 165052 h 172833"/>
                <a:gd name="connsiteX17" fmla="*/ 130 w 254203"/>
                <a:gd name="connsiteY17" fmla="*/ 169860 h 172833"/>
                <a:gd name="connsiteX18" fmla="*/ 3682 w 254203"/>
                <a:gd name="connsiteY18" fmla="*/ 172897 h 172833"/>
                <a:gd name="connsiteX19" fmla="*/ 29052 w 254203"/>
                <a:gd name="connsiteY19" fmla="*/ 172138 h 172833"/>
                <a:gd name="connsiteX20" fmla="*/ 55182 w 254203"/>
                <a:gd name="connsiteY20" fmla="*/ 172897 h 172833"/>
                <a:gd name="connsiteX21" fmla="*/ 59749 w 254203"/>
                <a:gd name="connsiteY21" fmla="*/ 167836 h 172833"/>
                <a:gd name="connsiteX22" fmla="*/ 55182 w 254203"/>
                <a:gd name="connsiteY22" fmla="*/ 165052 h 172833"/>
                <a:gd name="connsiteX23" fmla="*/ 37931 w 254203"/>
                <a:gd name="connsiteY23" fmla="*/ 153918 h 172833"/>
                <a:gd name="connsiteX24" fmla="*/ 38946 w 254203"/>
                <a:gd name="connsiteY24" fmla="*/ 148098 h 172833"/>
                <a:gd name="connsiteX25" fmla="*/ 73448 w 254203"/>
                <a:gd name="connsiteY25" fmla="*/ 10185 h 172833"/>
                <a:gd name="connsiteX26" fmla="*/ 73702 w 254203"/>
                <a:gd name="connsiteY26" fmla="*/ 10185 h 172833"/>
                <a:gd name="connsiteX27" fmla="*/ 95520 w 254203"/>
                <a:gd name="connsiteY27" fmla="*/ 167077 h 172833"/>
                <a:gd name="connsiteX28" fmla="*/ 99325 w 254203"/>
                <a:gd name="connsiteY28" fmla="*/ 172897 h 172833"/>
                <a:gd name="connsiteX29" fmla="*/ 104907 w 254203"/>
                <a:gd name="connsiteY29" fmla="*/ 168342 h 172833"/>
                <a:gd name="connsiteX30" fmla="*/ 207400 w 254203"/>
                <a:gd name="connsiteY30" fmla="*/ 8161 h 172833"/>
                <a:gd name="connsiteX31" fmla="*/ 207654 w 254203"/>
                <a:gd name="connsiteY31" fmla="*/ 8161 h 172833"/>
                <a:gd name="connsiteX32" fmla="*/ 171375 w 254203"/>
                <a:gd name="connsiteY32" fmla="*/ 153159 h 172833"/>
                <a:gd name="connsiteX33" fmla="*/ 148289 w 254203"/>
                <a:gd name="connsiteY33" fmla="*/ 165052 h 172833"/>
                <a:gd name="connsiteX34" fmla="*/ 141185 w 254203"/>
                <a:gd name="connsiteY34" fmla="*/ 169860 h 172833"/>
                <a:gd name="connsiteX35" fmla="*/ 144991 w 254203"/>
                <a:gd name="connsiteY35" fmla="*/ 172897 h 172833"/>
                <a:gd name="connsiteX36" fmla="*/ 176449 w 254203"/>
                <a:gd name="connsiteY36" fmla="*/ 172138 h 172833"/>
                <a:gd name="connsiteX37" fmla="*/ 208161 w 254203"/>
                <a:gd name="connsiteY37" fmla="*/ 172897 h 172833"/>
                <a:gd name="connsiteX38" fmla="*/ 212982 w 254203"/>
                <a:gd name="connsiteY38" fmla="*/ 167836 h 172833"/>
                <a:gd name="connsiteX39" fmla="*/ 205878 w 254203"/>
                <a:gd name="connsiteY39" fmla="*/ 165052 h 172833"/>
                <a:gd name="connsiteX40" fmla="*/ 189388 w 254203"/>
                <a:gd name="connsiteY40" fmla="*/ 160498 h 172833"/>
                <a:gd name="connsiteX41" fmla="*/ 190656 w 254203"/>
                <a:gd name="connsiteY41" fmla="*/ 154424 h 172833"/>
                <a:gd name="connsiteX42" fmla="*/ 224398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398" y="19548"/>
                  </a:moveTo>
                  <a:cubicBezTo>
                    <a:pt x="226681" y="10438"/>
                    <a:pt x="227189" y="7908"/>
                    <a:pt x="246216" y="7908"/>
                  </a:cubicBezTo>
                  <a:cubicBezTo>
                    <a:pt x="252051" y="7908"/>
                    <a:pt x="254334" y="7908"/>
                    <a:pt x="254334" y="2847"/>
                  </a:cubicBezTo>
                  <a:cubicBezTo>
                    <a:pt x="254334" y="63"/>
                    <a:pt x="251797" y="63"/>
                    <a:pt x="247484" y="63"/>
                  </a:cubicBezTo>
                  <a:lnTo>
                    <a:pt x="213996" y="63"/>
                  </a:lnTo>
                  <a:cubicBezTo>
                    <a:pt x="207400" y="63"/>
                    <a:pt x="207147" y="63"/>
                    <a:pt x="204102" y="4871"/>
                  </a:cubicBezTo>
                  <a:lnTo>
                    <a:pt x="111503" y="149110"/>
                  </a:lnTo>
                  <a:lnTo>
                    <a:pt x="91715" y="5883"/>
                  </a:lnTo>
                  <a:cubicBezTo>
                    <a:pt x="90953" y="63"/>
                    <a:pt x="90446" y="63"/>
                    <a:pt x="83850" y="63"/>
                  </a:cubicBezTo>
                  <a:lnTo>
                    <a:pt x="49094" y="63"/>
                  </a:lnTo>
                  <a:cubicBezTo>
                    <a:pt x="44273" y="63"/>
                    <a:pt x="41483" y="63"/>
                    <a:pt x="41483" y="4871"/>
                  </a:cubicBezTo>
                  <a:cubicBezTo>
                    <a:pt x="41483" y="7908"/>
                    <a:pt x="43766" y="7908"/>
                    <a:pt x="48840" y="7908"/>
                  </a:cubicBezTo>
                  <a:cubicBezTo>
                    <a:pt x="52138" y="7908"/>
                    <a:pt x="56704" y="8161"/>
                    <a:pt x="59749" y="8414"/>
                  </a:cubicBezTo>
                  <a:cubicBezTo>
                    <a:pt x="63808" y="8920"/>
                    <a:pt x="65330" y="9679"/>
                    <a:pt x="65330" y="12463"/>
                  </a:cubicBezTo>
                  <a:cubicBezTo>
                    <a:pt x="65330" y="13475"/>
                    <a:pt x="65076" y="14234"/>
                    <a:pt x="64315" y="17271"/>
                  </a:cubicBezTo>
                  <a:lnTo>
                    <a:pt x="32096" y="146074"/>
                  </a:lnTo>
                  <a:cubicBezTo>
                    <a:pt x="29559" y="156196"/>
                    <a:pt x="25246" y="164293"/>
                    <a:pt x="4697" y="165052"/>
                  </a:cubicBezTo>
                  <a:cubicBezTo>
                    <a:pt x="3428" y="165052"/>
                    <a:pt x="130" y="165306"/>
                    <a:pt x="130" y="169860"/>
                  </a:cubicBezTo>
                  <a:cubicBezTo>
                    <a:pt x="130" y="172138"/>
                    <a:pt x="1652" y="172897"/>
                    <a:pt x="3682" y="172897"/>
                  </a:cubicBezTo>
                  <a:cubicBezTo>
                    <a:pt x="11800" y="172897"/>
                    <a:pt x="20680" y="172138"/>
                    <a:pt x="29052" y="172138"/>
                  </a:cubicBezTo>
                  <a:cubicBezTo>
                    <a:pt x="37677" y="172138"/>
                    <a:pt x="46810" y="172897"/>
                    <a:pt x="55182" y="172897"/>
                  </a:cubicBezTo>
                  <a:cubicBezTo>
                    <a:pt x="56451" y="172897"/>
                    <a:pt x="59749" y="172897"/>
                    <a:pt x="59749" y="167836"/>
                  </a:cubicBezTo>
                  <a:cubicBezTo>
                    <a:pt x="59749" y="165052"/>
                    <a:pt x="56958" y="165052"/>
                    <a:pt x="55182" y="165052"/>
                  </a:cubicBezTo>
                  <a:cubicBezTo>
                    <a:pt x="40722" y="164799"/>
                    <a:pt x="37931" y="159738"/>
                    <a:pt x="37931" y="153918"/>
                  </a:cubicBezTo>
                  <a:cubicBezTo>
                    <a:pt x="37931" y="152147"/>
                    <a:pt x="38185" y="150882"/>
                    <a:pt x="38946" y="148098"/>
                  </a:cubicBezTo>
                  <a:lnTo>
                    <a:pt x="73448" y="10185"/>
                  </a:lnTo>
                  <a:lnTo>
                    <a:pt x="73702" y="10185"/>
                  </a:lnTo>
                  <a:lnTo>
                    <a:pt x="95520" y="167077"/>
                  </a:lnTo>
                  <a:cubicBezTo>
                    <a:pt x="96027" y="170114"/>
                    <a:pt x="96281" y="172897"/>
                    <a:pt x="99325" y="172897"/>
                  </a:cubicBezTo>
                  <a:cubicBezTo>
                    <a:pt x="102116" y="172897"/>
                    <a:pt x="103638" y="170114"/>
                    <a:pt x="104907" y="168342"/>
                  </a:cubicBezTo>
                  <a:lnTo>
                    <a:pt x="207400" y="8161"/>
                  </a:lnTo>
                  <a:lnTo>
                    <a:pt x="207654" y="8161"/>
                  </a:lnTo>
                  <a:lnTo>
                    <a:pt x="171375" y="153159"/>
                  </a:lnTo>
                  <a:cubicBezTo>
                    <a:pt x="168838" y="163028"/>
                    <a:pt x="168331" y="165052"/>
                    <a:pt x="148289" y="165052"/>
                  </a:cubicBezTo>
                  <a:cubicBezTo>
                    <a:pt x="143976" y="165052"/>
                    <a:pt x="141185" y="165052"/>
                    <a:pt x="141185" y="169860"/>
                  </a:cubicBezTo>
                  <a:cubicBezTo>
                    <a:pt x="141185" y="172897"/>
                    <a:pt x="144230" y="172897"/>
                    <a:pt x="144991" y="172897"/>
                  </a:cubicBezTo>
                  <a:cubicBezTo>
                    <a:pt x="152094" y="172897"/>
                    <a:pt x="169346" y="172138"/>
                    <a:pt x="176449" y="172138"/>
                  </a:cubicBezTo>
                  <a:cubicBezTo>
                    <a:pt x="186851" y="172138"/>
                    <a:pt x="197760" y="172897"/>
                    <a:pt x="208161" y="172897"/>
                  </a:cubicBezTo>
                  <a:cubicBezTo>
                    <a:pt x="209683" y="172897"/>
                    <a:pt x="212982" y="172897"/>
                    <a:pt x="212982" y="167836"/>
                  </a:cubicBezTo>
                  <a:cubicBezTo>
                    <a:pt x="212982" y="165052"/>
                    <a:pt x="210698" y="165052"/>
                    <a:pt x="205878" y="165052"/>
                  </a:cubicBezTo>
                  <a:cubicBezTo>
                    <a:pt x="196491" y="165052"/>
                    <a:pt x="189388" y="165052"/>
                    <a:pt x="189388" y="160498"/>
                  </a:cubicBezTo>
                  <a:cubicBezTo>
                    <a:pt x="189388" y="159485"/>
                    <a:pt x="189388" y="158979"/>
                    <a:pt x="190656" y="154424"/>
                  </a:cubicBezTo>
                  <a:lnTo>
                    <a:pt x="224398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CB6B94D-DE66-024B-F21F-E7B737E4B79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347032" y="4254920"/>
              <a:ext cx="90569" cy="79888"/>
            </a:xfrm>
            <a:custGeom>
              <a:avLst/>
              <a:gdLst>
                <a:gd name="connsiteX0" fmla="*/ 64250 w 90569"/>
                <a:gd name="connsiteY0" fmla="*/ 10511 h 79888"/>
                <a:gd name="connsiteX1" fmla="*/ 45958 w 90569"/>
                <a:gd name="connsiteY1" fmla="*/ 60 h 79888"/>
                <a:gd name="connsiteX2" fmla="*/ 141 w 90569"/>
                <a:gd name="connsiteY2" fmla="*/ 50543 h 79888"/>
                <a:gd name="connsiteX3" fmla="*/ 26957 w 90569"/>
                <a:gd name="connsiteY3" fmla="*/ 79948 h 79888"/>
                <a:gd name="connsiteX4" fmla="*/ 52174 w 90569"/>
                <a:gd name="connsiteY4" fmla="*/ 67548 h 79888"/>
                <a:gd name="connsiteX5" fmla="*/ 70466 w 90569"/>
                <a:gd name="connsiteY5" fmla="*/ 79948 h 79888"/>
                <a:gd name="connsiteX6" fmla="*/ 84495 w 90569"/>
                <a:gd name="connsiteY6" fmla="*/ 70560 h 79888"/>
                <a:gd name="connsiteX7" fmla="*/ 90711 w 90569"/>
                <a:gd name="connsiteY7" fmla="*/ 52846 h 79888"/>
                <a:gd name="connsiteX8" fmla="*/ 87869 w 90569"/>
                <a:gd name="connsiteY8" fmla="*/ 50543 h 79888"/>
                <a:gd name="connsiteX9" fmla="*/ 83962 w 90569"/>
                <a:gd name="connsiteY9" fmla="*/ 56034 h 79888"/>
                <a:gd name="connsiteX10" fmla="*/ 70998 w 90569"/>
                <a:gd name="connsiteY10" fmla="*/ 74988 h 79888"/>
                <a:gd name="connsiteX11" fmla="*/ 65138 w 90569"/>
                <a:gd name="connsiteY11" fmla="*/ 66308 h 79888"/>
                <a:gd name="connsiteX12" fmla="*/ 67802 w 90569"/>
                <a:gd name="connsiteY12" fmla="*/ 52315 h 79888"/>
                <a:gd name="connsiteX13" fmla="*/ 71709 w 90569"/>
                <a:gd name="connsiteY13" fmla="*/ 36372 h 79888"/>
                <a:gd name="connsiteX14" fmla="*/ 75260 w 90569"/>
                <a:gd name="connsiteY14" fmla="*/ 22910 h 79888"/>
                <a:gd name="connsiteX15" fmla="*/ 78457 w 90569"/>
                <a:gd name="connsiteY15" fmla="*/ 9094 h 79888"/>
                <a:gd name="connsiteX16" fmla="*/ 72419 w 90569"/>
                <a:gd name="connsiteY16" fmla="*/ 3425 h 79888"/>
                <a:gd name="connsiteX17" fmla="*/ 64250 w 90569"/>
                <a:gd name="connsiteY17" fmla="*/ 10511 h 79888"/>
                <a:gd name="connsiteX18" fmla="*/ 52884 w 90569"/>
                <a:gd name="connsiteY18" fmla="*/ 56034 h 79888"/>
                <a:gd name="connsiteX19" fmla="*/ 43827 w 90569"/>
                <a:gd name="connsiteY19" fmla="*/ 67903 h 79888"/>
                <a:gd name="connsiteX20" fmla="*/ 27489 w 90569"/>
                <a:gd name="connsiteY20" fmla="*/ 74988 h 79888"/>
                <a:gd name="connsiteX21" fmla="*/ 14525 w 90569"/>
                <a:gd name="connsiteY21" fmla="*/ 57806 h 79888"/>
                <a:gd name="connsiteX22" fmla="*/ 23760 w 90569"/>
                <a:gd name="connsiteY22" fmla="*/ 21847 h 79888"/>
                <a:gd name="connsiteX23" fmla="*/ 45958 w 90569"/>
                <a:gd name="connsiteY23" fmla="*/ 5019 h 79888"/>
                <a:gd name="connsiteX24" fmla="*/ 61764 w 90569"/>
                <a:gd name="connsiteY24" fmla="*/ 20430 h 79888"/>
                <a:gd name="connsiteX25" fmla="*/ 61231 w 90569"/>
                <a:gd name="connsiteY25" fmla="*/ 22910 h 79888"/>
                <a:gd name="connsiteX26" fmla="*/ 52884 w 90569"/>
                <a:gd name="connsiteY26" fmla="*/ 5603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69" h="79888">
                  <a:moveTo>
                    <a:pt x="64250" y="10511"/>
                  </a:moveTo>
                  <a:cubicBezTo>
                    <a:pt x="60521" y="4665"/>
                    <a:pt x="54483" y="60"/>
                    <a:pt x="45958" y="60"/>
                  </a:cubicBezTo>
                  <a:cubicBezTo>
                    <a:pt x="23227" y="60"/>
                    <a:pt x="141" y="25036"/>
                    <a:pt x="141" y="50543"/>
                  </a:cubicBezTo>
                  <a:cubicBezTo>
                    <a:pt x="141" y="67725"/>
                    <a:pt x="11684" y="79948"/>
                    <a:pt x="26957" y="79948"/>
                  </a:cubicBezTo>
                  <a:cubicBezTo>
                    <a:pt x="36546" y="79948"/>
                    <a:pt x="45070" y="74457"/>
                    <a:pt x="52174" y="67548"/>
                  </a:cubicBezTo>
                  <a:cubicBezTo>
                    <a:pt x="55548" y="78176"/>
                    <a:pt x="65848" y="79948"/>
                    <a:pt x="70466" y="79948"/>
                  </a:cubicBezTo>
                  <a:cubicBezTo>
                    <a:pt x="76859" y="79948"/>
                    <a:pt x="81298" y="76051"/>
                    <a:pt x="84495" y="70560"/>
                  </a:cubicBezTo>
                  <a:cubicBezTo>
                    <a:pt x="88402" y="63651"/>
                    <a:pt x="90711" y="53555"/>
                    <a:pt x="90711" y="52846"/>
                  </a:cubicBezTo>
                  <a:cubicBezTo>
                    <a:pt x="90711" y="50543"/>
                    <a:pt x="88402" y="50543"/>
                    <a:pt x="87869" y="50543"/>
                  </a:cubicBezTo>
                  <a:cubicBezTo>
                    <a:pt x="85383" y="50543"/>
                    <a:pt x="85205" y="51252"/>
                    <a:pt x="83962" y="56034"/>
                  </a:cubicBezTo>
                  <a:cubicBezTo>
                    <a:pt x="81831" y="64537"/>
                    <a:pt x="78457" y="74988"/>
                    <a:pt x="70998" y="74988"/>
                  </a:cubicBezTo>
                  <a:cubicBezTo>
                    <a:pt x="66381" y="74988"/>
                    <a:pt x="65138" y="71091"/>
                    <a:pt x="65138" y="66308"/>
                  </a:cubicBezTo>
                  <a:cubicBezTo>
                    <a:pt x="65138" y="63297"/>
                    <a:pt x="66559" y="56920"/>
                    <a:pt x="67802" y="52315"/>
                  </a:cubicBezTo>
                  <a:cubicBezTo>
                    <a:pt x="69045" y="47532"/>
                    <a:pt x="70821" y="40269"/>
                    <a:pt x="71709" y="36372"/>
                  </a:cubicBezTo>
                  <a:lnTo>
                    <a:pt x="75260" y="22910"/>
                  </a:lnTo>
                  <a:cubicBezTo>
                    <a:pt x="76326" y="18305"/>
                    <a:pt x="78457" y="9979"/>
                    <a:pt x="78457" y="9094"/>
                  </a:cubicBezTo>
                  <a:cubicBezTo>
                    <a:pt x="78457" y="5197"/>
                    <a:pt x="75260" y="3425"/>
                    <a:pt x="72419" y="3425"/>
                  </a:cubicBezTo>
                  <a:cubicBezTo>
                    <a:pt x="69400" y="3425"/>
                    <a:pt x="65315" y="5551"/>
                    <a:pt x="64250" y="10511"/>
                  </a:cubicBezTo>
                  <a:close/>
                  <a:moveTo>
                    <a:pt x="52884" y="56034"/>
                  </a:moveTo>
                  <a:cubicBezTo>
                    <a:pt x="51641" y="60994"/>
                    <a:pt x="47734" y="64537"/>
                    <a:pt x="43827" y="67903"/>
                  </a:cubicBezTo>
                  <a:cubicBezTo>
                    <a:pt x="42229" y="69320"/>
                    <a:pt x="35126" y="74988"/>
                    <a:pt x="27489" y="74988"/>
                  </a:cubicBezTo>
                  <a:cubicBezTo>
                    <a:pt x="20919" y="74988"/>
                    <a:pt x="14525" y="70382"/>
                    <a:pt x="14525" y="57806"/>
                  </a:cubicBezTo>
                  <a:cubicBezTo>
                    <a:pt x="14525" y="48418"/>
                    <a:pt x="19675" y="28933"/>
                    <a:pt x="23760" y="21847"/>
                  </a:cubicBezTo>
                  <a:cubicBezTo>
                    <a:pt x="31929" y="7676"/>
                    <a:pt x="40986" y="5019"/>
                    <a:pt x="45958" y="5019"/>
                  </a:cubicBezTo>
                  <a:cubicBezTo>
                    <a:pt x="58390" y="5019"/>
                    <a:pt x="61764" y="18482"/>
                    <a:pt x="61764" y="20430"/>
                  </a:cubicBezTo>
                  <a:cubicBezTo>
                    <a:pt x="61764" y="21139"/>
                    <a:pt x="61409" y="22379"/>
                    <a:pt x="61231" y="22910"/>
                  </a:cubicBezTo>
                  <a:lnTo>
                    <a:pt x="52884" y="56034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039A659-C064-F929-D5CB-AB4ED97C4E5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316886" y="4373294"/>
              <a:ext cx="53809" cy="119212"/>
            </a:xfrm>
            <a:custGeom>
              <a:avLst/>
              <a:gdLst>
                <a:gd name="connsiteX0" fmla="*/ 49332 w 53809"/>
                <a:gd name="connsiteY0" fmla="*/ 6797 h 119212"/>
                <a:gd name="connsiteX1" fmla="*/ 42228 w 53809"/>
                <a:gd name="connsiteY1" fmla="*/ 66 h 119212"/>
                <a:gd name="connsiteX2" fmla="*/ 32283 w 53809"/>
                <a:gd name="connsiteY2" fmla="*/ 9808 h 119212"/>
                <a:gd name="connsiteX3" fmla="*/ 39387 w 53809"/>
                <a:gd name="connsiteY3" fmla="*/ 16539 h 119212"/>
                <a:gd name="connsiteX4" fmla="*/ 49332 w 53809"/>
                <a:gd name="connsiteY4" fmla="*/ 6797 h 119212"/>
                <a:gd name="connsiteX5" fmla="*/ 13104 w 53809"/>
                <a:gd name="connsiteY5" fmla="*/ 96782 h 119212"/>
                <a:gd name="connsiteX6" fmla="*/ 11505 w 53809"/>
                <a:gd name="connsiteY6" fmla="*/ 104222 h 119212"/>
                <a:gd name="connsiteX7" fmla="*/ 28376 w 53809"/>
                <a:gd name="connsiteY7" fmla="*/ 119278 h 119212"/>
                <a:gd name="connsiteX8" fmla="*/ 53949 w 53809"/>
                <a:gd name="connsiteY8" fmla="*/ 92176 h 119212"/>
                <a:gd name="connsiteX9" fmla="*/ 51107 w 53809"/>
                <a:gd name="connsiteY9" fmla="*/ 89874 h 119212"/>
                <a:gd name="connsiteX10" fmla="*/ 47733 w 53809"/>
                <a:gd name="connsiteY10" fmla="*/ 92885 h 119212"/>
                <a:gd name="connsiteX11" fmla="*/ 28909 w 53809"/>
                <a:gd name="connsiteY11" fmla="*/ 114318 h 119212"/>
                <a:gd name="connsiteX12" fmla="*/ 24469 w 53809"/>
                <a:gd name="connsiteY12" fmla="*/ 108119 h 119212"/>
                <a:gd name="connsiteX13" fmla="*/ 27311 w 53809"/>
                <a:gd name="connsiteY13" fmla="*/ 96782 h 119212"/>
                <a:gd name="connsiteX14" fmla="*/ 32993 w 53809"/>
                <a:gd name="connsiteY14" fmla="*/ 82611 h 119212"/>
                <a:gd name="connsiteX15" fmla="*/ 41695 w 53809"/>
                <a:gd name="connsiteY15" fmla="*/ 60115 h 119212"/>
                <a:gd name="connsiteX16" fmla="*/ 42761 w 53809"/>
                <a:gd name="connsiteY16" fmla="*/ 54446 h 119212"/>
                <a:gd name="connsiteX17" fmla="*/ 25890 w 53809"/>
                <a:gd name="connsiteY17" fmla="*/ 39390 h 119212"/>
                <a:gd name="connsiteX18" fmla="*/ 140 w 53809"/>
                <a:gd name="connsiteY18" fmla="*/ 66492 h 119212"/>
                <a:gd name="connsiteX19" fmla="*/ 3159 w 53809"/>
                <a:gd name="connsiteY19" fmla="*/ 68794 h 119212"/>
                <a:gd name="connsiteX20" fmla="*/ 6355 w 53809"/>
                <a:gd name="connsiteY20" fmla="*/ 65960 h 119212"/>
                <a:gd name="connsiteX21" fmla="*/ 25357 w 53809"/>
                <a:gd name="connsiteY21" fmla="*/ 44350 h 119212"/>
                <a:gd name="connsiteX22" fmla="*/ 29797 w 53809"/>
                <a:gd name="connsiteY22" fmla="*/ 50549 h 119212"/>
                <a:gd name="connsiteX23" fmla="*/ 24292 w 53809"/>
                <a:gd name="connsiteY23" fmla="*/ 68263 h 119212"/>
                <a:gd name="connsiteX24" fmla="*/ 13104 w 53809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09" h="119212">
                  <a:moveTo>
                    <a:pt x="49332" y="6797"/>
                  </a:moveTo>
                  <a:cubicBezTo>
                    <a:pt x="49332" y="3963"/>
                    <a:pt x="47200" y="66"/>
                    <a:pt x="42228" y="66"/>
                  </a:cubicBezTo>
                  <a:cubicBezTo>
                    <a:pt x="37433" y="66"/>
                    <a:pt x="32283" y="4671"/>
                    <a:pt x="32283" y="9808"/>
                  </a:cubicBezTo>
                  <a:cubicBezTo>
                    <a:pt x="32283" y="12820"/>
                    <a:pt x="34592" y="16539"/>
                    <a:pt x="39387" y="16539"/>
                  </a:cubicBezTo>
                  <a:cubicBezTo>
                    <a:pt x="44537" y="16539"/>
                    <a:pt x="49332" y="11580"/>
                    <a:pt x="49332" y="6797"/>
                  </a:cubicBezTo>
                  <a:close/>
                  <a:moveTo>
                    <a:pt x="13104" y="96782"/>
                  </a:moveTo>
                  <a:cubicBezTo>
                    <a:pt x="12393" y="99085"/>
                    <a:pt x="11505" y="101210"/>
                    <a:pt x="11505" y="104222"/>
                  </a:cubicBezTo>
                  <a:cubicBezTo>
                    <a:pt x="11505" y="112547"/>
                    <a:pt x="18609" y="119278"/>
                    <a:pt x="28376" y="119278"/>
                  </a:cubicBezTo>
                  <a:cubicBezTo>
                    <a:pt x="46135" y="119278"/>
                    <a:pt x="53949" y="94833"/>
                    <a:pt x="53949" y="92176"/>
                  </a:cubicBezTo>
                  <a:cubicBezTo>
                    <a:pt x="53949" y="89874"/>
                    <a:pt x="51640" y="89874"/>
                    <a:pt x="51107" y="89874"/>
                  </a:cubicBezTo>
                  <a:cubicBezTo>
                    <a:pt x="48621" y="89874"/>
                    <a:pt x="48444" y="90936"/>
                    <a:pt x="47733" y="92885"/>
                  </a:cubicBezTo>
                  <a:cubicBezTo>
                    <a:pt x="43649" y="107056"/>
                    <a:pt x="35835" y="114318"/>
                    <a:pt x="28909" y="114318"/>
                  </a:cubicBezTo>
                  <a:cubicBezTo>
                    <a:pt x="25357" y="114318"/>
                    <a:pt x="24469" y="112016"/>
                    <a:pt x="24469" y="108119"/>
                  </a:cubicBezTo>
                  <a:cubicBezTo>
                    <a:pt x="24469" y="104044"/>
                    <a:pt x="25712" y="100679"/>
                    <a:pt x="27311" y="96782"/>
                  </a:cubicBezTo>
                  <a:cubicBezTo>
                    <a:pt x="29087" y="91999"/>
                    <a:pt x="31040" y="87217"/>
                    <a:pt x="32993" y="82611"/>
                  </a:cubicBezTo>
                  <a:cubicBezTo>
                    <a:pt x="34592" y="78360"/>
                    <a:pt x="40985" y="62240"/>
                    <a:pt x="41695" y="60115"/>
                  </a:cubicBezTo>
                  <a:cubicBezTo>
                    <a:pt x="42228" y="58343"/>
                    <a:pt x="42761" y="56218"/>
                    <a:pt x="42761" y="54446"/>
                  </a:cubicBezTo>
                  <a:cubicBezTo>
                    <a:pt x="42761" y="46121"/>
                    <a:pt x="35657" y="39390"/>
                    <a:pt x="25890" y="39390"/>
                  </a:cubicBezTo>
                  <a:cubicBezTo>
                    <a:pt x="8309" y="39390"/>
                    <a:pt x="140" y="63480"/>
                    <a:pt x="140" y="66492"/>
                  </a:cubicBezTo>
                  <a:cubicBezTo>
                    <a:pt x="140" y="68794"/>
                    <a:pt x="2626" y="68794"/>
                    <a:pt x="3159" y="68794"/>
                  </a:cubicBezTo>
                  <a:cubicBezTo>
                    <a:pt x="5645" y="68794"/>
                    <a:pt x="5823" y="67909"/>
                    <a:pt x="6355" y="65960"/>
                  </a:cubicBezTo>
                  <a:cubicBezTo>
                    <a:pt x="10973" y="50727"/>
                    <a:pt x="18786" y="44350"/>
                    <a:pt x="25357" y="44350"/>
                  </a:cubicBezTo>
                  <a:cubicBezTo>
                    <a:pt x="28199" y="44350"/>
                    <a:pt x="29797" y="45767"/>
                    <a:pt x="29797" y="50549"/>
                  </a:cubicBezTo>
                  <a:cubicBezTo>
                    <a:pt x="29797" y="54624"/>
                    <a:pt x="28731" y="57281"/>
                    <a:pt x="24292" y="68263"/>
                  </a:cubicBezTo>
                  <a:lnTo>
                    <a:pt x="13104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F386F80-574F-DF62-D037-BA405F9CB20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469584" y="4252034"/>
              <a:ext cx="254203" cy="172833"/>
            </a:xfrm>
            <a:custGeom>
              <a:avLst/>
              <a:gdLst>
                <a:gd name="connsiteX0" fmla="*/ 224413 w 254203"/>
                <a:gd name="connsiteY0" fmla="*/ 19548 h 172833"/>
                <a:gd name="connsiteX1" fmla="*/ 246231 w 254203"/>
                <a:gd name="connsiteY1" fmla="*/ 7908 h 172833"/>
                <a:gd name="connsiteX2" fmla="*/ 254350 w 254203"/>
                <a:gd name="connsiteY2" fmla="*/ 2847 h 172833"/>
                <a:gd name="connsiteX3" fmla="*/ 247500 w 254203"/>
                <a:gd name="connsiteY3" fmla="*/ 63 h 172833"/>
                <a:gd name="connsiteX4" fmla="*/ 214012 w 254203"/>
                <a:gd name="connsiteY4" fmla="*/ 63 h 172833"/>
                <a:gd name="connsiteX5" fmla="*/ 204118 w 254203"/>
                <a:gd name="connsiteY5" fmla="*/ 4871 h 172833"/>
                <a:gd name="connsiteX6" fmla="*/ 111518 w 254203"/>
                <a:gd name="connsiteY6" fmla="*/ 149110 h 172833"/>
                <a:gd name="connsiteX7" fmla="*/ 91730 w 254203"/>
                <a:gd name="connsiteY7" fmla="*/ 5883 h 172833"/>
                <a:gd name="connsiteX8" fmla="*/ 83866 w 254203"/>
                <a:gd name="connsiteY8" fmla="*/ 63 h 172833"/>
                <a:gd name="connsiteX9" fmla="*/ 49109 w 254203"/>
                <a:gd name="connsiteY9" fmla="*/ 63 h 172833"/>
                <a:gd name="connsiteX10" fmla="*/ 41498 w 254203"/>
                <a:gd name="connsiteY10" fmla="*/ 4871 h 172833"/>
                <a:gd name="connsiteX11" fmla="*/ 48855 w 254203"/>
                <a:gd name="connsiteY11" fmla="*/ 7908 h 172833"/>
                <a:gd name="connsiteX12" fmla="*/ 59764 w 254203"/>
                <a:gd name="connsiteY12" fmla="*/ 8414 h 172833"/>
                <a:gd name="connsiteX13" fmla="*/ 65346 w 254203"/>
                <a:gd name="connsiteY13" fmla="*/ 12463 h 172833"/>
                <a:gd name="connsiteX14" fmla="*/ 64331 w 254203"/>
                <a:gd name="connsiteY14" fmla="*/ 17271 h 172833"/>
                <a:gd name="connsiteX15" fmla="*/ 32111 w 254203"/>
                <a:gd name="connsiteY15" fmla="*/ 146074 h 172833"/>
                <a:gd name="connsiteX16" fmla="*/ 4712 w 254203"/>
                <a:gd name="connsiteY16" fmla="*/ 165052 h 172833"/>
                <a:gd name="connsiteX17" fmla="*/ 146 w 254203"/>
                <a:gd name="connsiteY17" fmla="*/ 169860 h 172833"/>
                <a:gd name="connsiteX18" fmla="*/ 3697 w 254203"/>
                <a:gd name="connsiteY18" fmla="*/ 172897 h 172833"/>
                <a:gd name="connsiteX19" fmla="*/ 29067 w 254203"/>
                <a:gd name="connsiteY19" fmla="*/ 172138 h 172833"/>
                <a:gd name="connsiteX20" fmla="*/ 55198 w 254203"/>
                <a:gd name="connsiteY20" fmla="*/ 172897 h 172833"/>
                <a:gd name="connsiteX21" fmla="*/ 59764 w 254203"/>
                <a:gd name="connsiteY21" fmla="*/ 167836 h 172833"/>
                <a:gd name="connsiteX22" fmla="*/ 55198 w 254203"/>
                <a:gd name="connsiteY22" fmla="*/ 165052 h 172833"/>
                <a:gd name="connsiteX23" fmla="*/ 37946 w 254203"/>
                <a:gd name="connsiteY23" fmla="*/ 153918 h 172833"/>
                <a:gd name="connsiteX24" fmla="*/ 38961 w 254203"/>
                <a:gd name="connsiteY24" fmla="*/ 148098 h 172833"/>
                <a:gd name="connsiteX25" fmla="*/ 73464 w 254203"/>
                <a:gd name="connsiteY25" fmla="*/ 10185 h 172833"/>
                <a:gd name="connsiteX26" fmla="*/ 73718 w 254203"/>
                <a:gd name="connsiteY26" fmla="*/ 10185 h 172833"/>
                <a:gd name="connsiteX27" fmla="*/ 95536 w 254203"/>
                <a:gd name="connsiteY27" fmla="*/ 167077 h 172833"/>
                <a:gd name="connsiteX28" fmla="*/ 99341 w 254203"/>
                <a:gd name="connsiteY28" fmla="*/ 172897 h 172833"/>
                <a:gd name="connsiteX29" fmla="*/ 104922 w 254203"/>
                <a:gd name="connsiteY29" fmla="*/ 168342 h 172833"/>
                <a:gd name="connsiteX30" fmla="*/ 207416 w 254203"/>
                <a:gd name="connsiteY30" fmla="*/ 8161 h 172833"/>
                <a:gd name="connsiteX31" fmla="*/ 207669 w 254203"/>
                <a:gd name="connsiteY31" fmla="*/ 8161 h 172833"/>
                <a:gd name="connsiteX32" fmla="*/ 171391 w 254203"/>
                <a:gd name="connsiteY32" fmla="*/ 153159 h 172833"/>
                <a:gd name="connsiteX33" fmla="*/ 148304 w 254203"/>
                <a:gd name="connsiteY33" fmla="*/ 165052 h 172833"/>
                <a:gd name="connsiteX34" fmla="*/ 141201 w 254203"/>
                <a:gd name="connsiteY34" fmla="*/ 169860 h 172833"/>
                <a:gd name="connsiteX35" fmla="*/ 145006 w 254203"/>
                <a:gd name="connsiteY35" fmla="*/ 172897 h 172833"/>
                <a:gd name="connsiteX36" fmla="*/ 176465 w 254203"/>
                <a:gd name="connsiteY36" fmla="*/ 172138 h 172833"/>
                <a:gd name="connsiteX37" fmla="*/ 208177 w 254203"/>
                <a:gd name="connsiteY37" fmla="*/ 172897 h 172833"/>
                <a:gd name="connsiteX38" fmla="*/ 212997 w 254203"/>
                <a:gd name="connsiteY38" fmla="*/ 167836 h 172833"/>
                <a:gd name="connsiteX39" fmla="*/ 205894 w 254203"/>
                <a:gd name="connsiteY39" fmla="*/ 165052 h 172833"/>
                <a:gd name="connsiteX40" fmla="*/ 189403 w 254203"/>
                <a:gd name="connsiteY40" fmla="*/ 160498 h 172833"/>
                <a:gd name="connsiteX41" fmla="*/ 190672 w 254203"/>
                <a:gd name="connsiteY41" fmla="*/ 154424 h 172833"/>
                <a:gd name="connsiteX42" fmla="*/ 224413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413" y="19548"/>
                  </a:moveTo>
                  <a:cubicBezTo>
                    <a:pt x="226697" y="10438"/>
                    <a:pt x="227204" y="7908"/>
                    <a:pt x="246231" y="7908"/>
                  </a:cubicBezTo>
                  <a:cubicBezTo>
                    <a:pt x="252066" y="7908"/>
                    <a:pt x="254350" y="7908"/>
                    <a:pt x="254350" y="2847"/>
                  </a:cubicBezTo>
                  <a:cubicBezTo>
                    <a:pt x="254350" y="63"/>
                    <a:pt x="251813" y="63"/>
                    <a:pt x="247500" y="63"/>
                  </a:cubicBezTo>
                  <a:lnTo>
                    <a:pt x="214012" y="63"/>
                  </a:lnTo>
                  <a:cubicBezTo>
                    <a:pt x="207416" y="63"/>
                    <a:pt x="207162" y="63"/>
                    <a:pt x="204118" y="4871"/>
                  </a:cubicBezTo>
                  <a:lnTo>
                    <a:pt x="111518" y="149110"/>
                  </a:lnTo>
                  <a:lnTo>
                    <a:pt x="91730" y="5883"/>
                  </a:lnTo>
                  <a:cubicBezTo>
                    <a:pt x="90969" y="63"/>
                    <a:pt x="90462" y="63"/>
                    <a:pt x="83866" y="63"/>
                  </a:cubicBezTo>
                  <a:lnTo>
                    <a:pt x="49109" y="63"/>
                  </a:lnTo>
                  <a:cubicBezTo>
                    <a:pt x="44289" y="63"/>
                    <a:pt x="41498" y="63"/>
                    <a:pt x="41498" y="4871"/>
                  </a:cubicBezTo>
                  <a:cubicBezTo>
                    <a:pt x="41498" y="7908"/>
                    <a:pt x="43781" y="7908"/>
                    <a:pt x="48855" y="7908"/>
                  </a:cubicBezTo>
                  <a:cubicBezTo>
                    <a:pt x="52153" y="7908"/>
                    <a:pt x="56720" y="8161"/>
                    <a:pt x="59764" y="8414"/>
                  </a:cubicBezTo>
                  <a:cubicBezTo>
                    <a:pt x="63824" y="8920"/>
                    <a:pt x="65346" y="9679"/>
                    <a:pt x="65346" y="12463"/>
                  </a:cubicBezTo>
                  <a:cubicBezTo>
                    <a:pt x="65346" y="13475"/>
                    <a:pt x="65092" y="14234"/>
                    <a:pt x="64331" y="17271"/>
                  </a:cubicBezTo>
                  <a:lnTo>
                    <a:pt x="32111" y="146074"/>
                  </a:lnTo>
                  <a:cubicBezTo>
                    <a:pt x="29574" y="156196"/>
                    <a:pt x="25262" y="164293"/>
                    <a:pt x="4712" y="165052"/>
                  </a:cubicBezTo>
                  <a:cubicBezTo>
                    <a:pt x="3444" y="165052"/>
                    <a:pt x="146" y="165306"/>
                    <a:pt x="146" y="169860"/>
                  </a:cubicBezTo>
                  <a:cubicBezTo>
                    <a:pt x="146" y="172138"/>
                    <a:pt x="1668" y="172897"/>
                    <a:pt x="3697" y="172897"/>
                  </a:cubicBezTo>
                  <a:cubicBezTo>
                    <a:pt x="11816" y="172897"/>
                    <a:pt x="20695" y="172138"/>
                    <a:pt x="29067" y="172138"/>
                  </a:cubicBezTo>
                  <a:cubicBezTo>
                    <a:pt x="37693" y="172138"/>
                    <a:pt x="46826" y="172897"/>
                    <a:pt x="55198" y="172897"/>
                  </a:cubicBezTo>
                  <a:cubicBezTo>
                    <a:pt x="56466" y="172897"/>
                    <a:pt x="59764" y="172897"/>
                    <a:pt x="59764" y="167836"/>
                  </a:cubicBezTo>
                  <a:cubicBezTo>
                    <a:pt x="59764" y="165052"/>
                    <a:pt x="56974" y="165052"/>
                    <a:pt x="55198" y="165052"/>
                  </a:cubicBezTo>
                  <a:cubicBezTo>
                    <a:pt x="40737" y="164799"/>
                    <a:pt x="37946" y="159738"/>
                    <a:pt x="37946" y="153918"/>
                  </a:cubicBezTo>
                  <a:cubicBezTo>
                    <a:pt x="37946" y="152147"/>
                    <a:pt x="38200" y="150882"/>
                    <a:pt x="38961" y="148098"/>
                  </a:cubicBezTo>
                  <a:lnTo>
                    <a:pt x="73464" y="10185"/>
                  </a:lnTo>
                  <a:lnTo>
                    <a:pt x="73718" y="10185"/>
                  </a:lnTo>
                  <a:lnTo>
                    <a:pt x="95536" y="167077"/>
                  </a:lnTo>
                  <a:cubicBezTo>
                    <a:pt x="96043" y="170114"/>
                    <a:pt x="96297" y="172897"/>
                    <a:pt x="99341" y="172897"/>
                  </a:cubicBezTo>
                  <a:cubicBezTo>
                    <a:pt x="102132" y="172897"/>
                    <a:pt x="103654" y="170114"/>
                    <a:pt x="104922" y="168342"/>
                  </a:cubicBezTo>
                  <a:lnTo>
                    <a:pt x="207416" y="8161"/>
                  </a:lnTo>
                  <a:lnTo>
                    <a:pt x="207669" y="8161"/>
                  </a:lnTo>
                  <a:lnTo>
                    <a:pt x="171391" y="153159"/>
                  </a:lnTo>
                  <a:cubicBezTo>
                    <a:pt x="168854" y="163028"/>
                    <a:pt x="168347" y="165052"/>
                    <a:pt x="148304" y="165052"/>
                  </a:cubicBezTo>
                  <a:cubicBezTo>
                    <a:pt x="143992" y="165052"/>
                    <a:pt x="141201" y="165052"/>
                    <a:pt x="141201" y="169860"/>
                  </a:cubicBezTo>
                  <a:cubicBezTo>
                    <a:pt x="141201" y="172897"/>
                    <a:pt x="144245" y="172897"/>
                    <a:pt x="145006" y="172897"/>
                  </a:cubicBezTo>
                  <a:cubicBezTo>
                    <a:pt x="152110" y="172897"/>
                    <a:pt x="169361" y="172138"/>
                    <a:pt x="176465" y="172138"/>
                  </a:cubicBezTo>
                  <a:cubicBezTo>
                    <a:pt x="186866" y="172138"/>
                    <a:pt x="197775" y="172897"/>
                    <a:pt x="208177" y="172897"/>
                  </a:cubicBezTo>
                  <a:cubicBezTo>
                    <a:pt x="209699" y="172897"/>
                    <a:pt x="212997" y="172897"/>
                    <a:pt x="212997" y="167836"/>
                  </a:cubicBezTo>
                  <a:cubicBezTo>
                    <a:pt x="212997" y="165052"/>
                    <a:pt x="210714" y="165052"/>
                    <a:pt x="205894" y="165052"/>
                  </a:cubicBezTo>
                  <a:cubicBezTo>
                    <a:pt x="196507" y="165052"/>
                    <a:pt x="189403" y="165052"/>
                    <a:pt x="189403" y="160498"/>
                  </a:cubicBezTo>
                  <a:cubicBezTo>
                    <a:pt x="189403" y="159485"/>
                    <a:pt x="189403" y="158979"/>
                    <a:pt x="190672" y="154424"/>
                  </a:cubicBezTo>
                  <a:lnTo>
                    <a:pt x="224413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6CCD53F-A861-C00A-B31E-A328F5BA3C5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744430" y="4210105"/>
              <a:ext cx="71922" cy="124703"/>
            </a:xfrm>
            <a:custGeom>
              <a:avLst/>
              <a:gdLst>
                <a:gd name="connsiteX0" fmla="*/ 35319 w 71922"/>
                <a:gd name="connsiteY0" fmla="*/ 5374 h 124703"/>
                <a:gd name="connsiteX1" fmla="*/ 36029 w 71922"/>
                <a:gd name="connsiteY1" fmla="*/ 2539 h 124703"/>
                <a:gd name="connsiteX2" fmla="*/ 33188 w 71922"/>
                <a:gd name="connsiteY2" fmla="*/ 60 h 124703"/>
                <a:gd name="connsiteX3" fmla="*/ 10456 w 71922"/>
                <a:gd name="connsiteY3" fmla="*/ 1831 h 124703"/>
                <a:gd name="connsiteX4" fmla="*/ 6550 w 71922"/>
                <a:gd name="connsiteY4" fmla="*/ 5905 h 124703"/>
                <a:gd name="connsiteX5" fmla="*/ 11167 w 71922"/>
                <a:gd name="connsiteY5" fmla="*/ 8385 h 124703"/>
                <a:gd name="connsiteX6" fmla="*/ 19691 w 71922"/>
                <a:gd name="connsiteY6" fmla="*/ 11042 h 124703"/>
                <a:gd name="connsiteX7" fmla="*/ 16850 w 71922"/>
                <a:gd name="connsiteY7" fmla="*/ 23442 h 124703"/>
                <a:gd name="connsiteX8" fmla="*/ 12765 w 71922"/>
                <a:gd name="connsiteY8" fmla="*/ 39738 h 124703"/>
                <a:gd name="connsiteX9" fmla="*/ 1044 w 71922"/>
                <a:gd name="connsiteY9" fmla="*/ 86856 h 124703"/>
                <a:gd name="connsiteX10" fmla="*/ 156 w 71922"/>
                <a:gd name="connsiteY10" fmla="*/ 95536 h 124703"/>
                <a:gd name="connsiteX11" fmla="*/ 26262 w 71922"/>
                <a:gd name="connsiteY11" fmla="*/ 124763 h 124703"/>
                <a:gd name="connsiteX12" fmla="*/ 72079 w 71922"/>
                <a:gd name="connsiteY12" fmla="*/ 74457 h 124703"/>
                <a:gd name="connsiteX13" fmla="*/ 45441 w 71922"/>
                <a:gd name="connsiteY13" fmla="*/ 44875 h 124703"/>
                <a:gd name="connsiteX14" fmla="*/ 23065 w 71922"/>
                <a:gd name="connsiteY14" fmla="*/ 54617 h 124703"/>
                <a:gd name="connsiteX15" fmla="*/ 35319 w 71922"/>
                <a:gd name="connsiteY15" fmla="*/ 5374 h 124703"/>
                <a:gd name="connsiteX16" fmla="*/ 26439 w 71922"/>
                <a:gd name="connsiteY16" fmla="*/ 119803 h 124703"/>
                <a:gd name="connsiteX17" fmla="*/ 12765 w 71922"/>
                <a:gd name="connsiteY17" fmla="*/ 101736 h 124703"/>
                <a:gd name="connsiteX18" fmla="*/ 19336 w 71922"/>
                <a:gd name="connsiteY18" fmla="*/ 69143 h 124703"/>
                <a:gd name="connsiteX19" fmla="*/ 23776 w 71922"/>
                <a:gd name="connsiteY19" fmla="*/ 61526 h 124703"/>
                <a:gd name="connsiteX20" fmla="*/ 44908 w 71922"/>
                <a:gd name="connsiteY20" fmla="*/ 49835 h 124703"/>
                <a:gd name="connsiteX21" fmla="*/ 57872 w 71922"/>
                <a:gd name="connsiteY21" fmla="*/ 67017 h 124703"/>
                <a:gd name="connsiteX22" fmla="*/ 48638 w 71922"/>
                <a:gd name="connsiteY22" fmla="*/ 102621 h 124703"/>
                <a:gd name="connsiteX23" fmla="*/ 26439 w 71922"/>
                <a:gd name="connsiteY23" fmla="*/ 11980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319" y="5374"/>
                  </a:moveTo>
                  <a:cubicBezTo>
                    <a:pt x="35496" y="5019"/>
                    <a:pt x="36029" y="2717"/>
                    <a:pt x="36029" y="2539"/>
                  </a:cubicBezTo>
                  <a:cubicBezTo>
                    <a:pt x="36029" y="1654"/>
                    <a:pt x="35319" y="60"/>
                    <a:pt x="33188" y="60"/>
                  </a:cubicBezTo>
                  <a:cubicBezTo>
                    <a:pt x="29636" y="60"/>
                    <a:pt x="14896" y="1477"/>
                    <a:pt x="10456" y="1831"/>
                  </a:cubicBezTo>
                  <a:cubicBezTo>
                    <a:pt x="9036" y="2008"/>
                    <a:pt x="6550" y="2185"/>
                    <a:pt x="6550" y="5905"/>
                  </a:cubicBezTo>
                  <a:cubicBezTo>
                    <a:pt x="6550" y="8385"/>
                    <a:pt x="9036" y="8385"/>
                    <a:pt x="11167" y="8385"/>
                  </a:cubicBezTo>
                  <a:cubicBezTo>
                    <a:pt x="19691" y="8385"/>
                    <a:pt x="19691" y="9625"/>
                    <a:pt x="19691" y="11042"/>
                  </a:cubicBezTo>
                  <a:cubicBezTo>
                    <a:pt x="19691" y="12282"/>
                    <a:pt x="17915" y="19367"/>
                    <a:pt x="16850" y="23442"/>
                  </a:cubicBezTo>
                  <a:lnTo>
                    <a:pt x="12765" y="39738"/>
                  </a:lnTo>
                  <a:cubicBezTo>
                    <a:pt x="11167" y="45761"/>
                    <a:pt x="1400" y="84553"/>
                    <a:pt x="1044" y="86856"/>
                  </a:cubicBezTo>
                  <a:cubicBezTo>
                    <a:pt x="156" y="91107"/>
                    <a:pt x="156" y="93410"/>
                    <a:pt x="156" y="95536"/>
                  </a:cubicBezTo>
                  <a:cubicBezTo>
                    <a:pt x="156" y="113426"/>
                    <a:pt x="11522" y="124763"/>
                    <a:pt x="26262" y="124763"/>
                  </a:cubicBezTo>
                  <a:cubicBezTo>
                    <a:pt x="48460" y="124763"/>
                    <a:pt x="72079" y="100673"/>
                    <a:pt x="72079" y="74457"/>
                  </a:cubicBezTo>
                  <a:cubicBezTo>
                    <a:pt x="72079" y="53732"/>
                    <a:pt x="57695" y="44875"/>
                    <a:pt x="45441" y="44875"/>
                  </a:cubicBezTo>
                  <a:cubicBezTo>
                    <a:pt x="36207" y="44875"/>
                    <a:pt x="28393" y="50012"/>
                    <a:pt x="23065" y="54617"/>
                  </a:cubicBezTo>
                  <a:lnTo>
                    <a:pt x="35319" y="5374"/>
                  </a:lnTo>
                  <a:close/>
                  <a:moveTo>
                    <a:pt x="26439" y="119803"/>
                  </a:moveTo>
                  <a:cubicBezTo>
                    <a:pt x="17738" y="119803"/>
                    <a:pt x="12765" y="112187"/>
                    <a:pt x="12765" y="101736"/>
                  </a:cubicBezTo>
                  <a:cubicBezTo>
                    <a:pt x="12765" y="95181"/>
                    <a:pt x="14363" y="89159"/>
                    <a:pt x="19336" y="69143"/>
                  </a:cubicBezTo>
                  <a:cubicBezTo>
                    <a:pt x="20401" y="65777"/>
                    <a:pt x="20401" y="65423"/>
                    <a:pt x="23776" y="61526"/>
                  </a:cubicBezTo>
                  <a:cubicBezTo>
                    <a:pt x="30524" y="53732"/>
                    <a:pt x="38515" y="49835"/>
                    <a:pt x="44908" y="49835"/>
                  </a:cubicBezTo>
                  <a:cubicBezTo>
                    <a:pt x="51834" y="49835"/>
                    <a:pt x="57872" y="54972"/>
                    <a:pt x="57872" y="67017"/>
                  </a:cubicBezTo>
                  <a:cubicBezTo>
                    <a:pt x="57872" y="74279"/>
                    <a:pt x="53965" y="92347"/>
                    <a:pt x="48638" y="102621"/>
                  </a:cubicBezTo>
                  <a:cubicBezTo>
                    <a:pt x="44376" y="111301"/>
                    <a:pt x="35496" y="119803"/>
                    <a:pt x="26439" y="119803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E0F50E8-BC87-29BD-AD61-37F41CB93EA9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716060" y="4373602"/>
              <a:ext cx="39779" cy="124703"/>
            </a:xfrm>
            <a:custGeom>
              <a:avLst/>
              <a:gdLst>
                <a:gd name="connsiteX0" fmla="*/ 39225 w 39779"/>
                <a:gd name="connsiteY0" fmla="*/ 5380 h 124703"/>
                <a:gd name="connsiteX1" fmla="*/ 39935 w 39779"/>
                <a:gd name="connsiteY1" fmla="*/ 2546 h 124703"/>
                <a:gd name="connsiteX2" fmla="*/ 37094 w 39779"/>
                <a:gd name="connsiteY2" fmla="*/ 66 h 124703"/>
                <a:gd name="connsiteX3" fmla="*/ 14362 w 39779"/>
                <a:gd name="connsiteY3" fmla="*/ 1837 h 124703"/>
                <a:gd name="connsiteX4" fmla="*/ 10633 w 39779"/>
                <a:gd name="connsiteY4" fmla="*/ 5912 h 124703"/>
                <a:gd name="connsiteX5" fmla="*/ 15073 w 39779"/>
                <a:gd name="connsiteY5" fmla="*/ 8391 h 124703"/>
                <a:gd name="connsiteX6" fmla="*/ 23597 w 39779"/>
                <a:gd name="connsiteY6" fmla="*/ 11048 h 124703"/>
                <a:gd name="connsiteX7" fmla="*/ 22887 w 39779"/>
                <a:gd name="connsiteY7" fmla="*/ 14945 h 124703"/>
                <a:gd name="connsiteX8" fmla="*/ 866 w 39779"/>
                <a:gd name="connsiteY8" fmla="*/ 102451 h 124703"/>
                <a:gd name="connsiteX9" fmla="*/ 155 w 39779"/>
                <a:gd name="connsiteY9" fmla="*/ 107942 h 124703"/>
                <a:gd name="connsiteX10" fmla="*/ 18802 w 39779"/>
                <a:gd name="connsiteY10" fmla="*/ 124770 h 124703"/>
                <a:gd name="connsiteX11" fmla="*/ 33009 w 39779"/>
                <a:gd name="connsiteY11" fmla="*/ 115381 h 124703"/>
                <a:gd name="connsiteX12" fmla="*/ 39225 w 39779"/>
                <a:gd name="connsiteY12" fmla="*/ 97668 h 124703"/>
                <a:gd name="connsiteX13" fmla="*/ 36383 w 39779"/>
                <a:gd name="connsiteY13" fmla="*/ 95365 h 124703"/>
                <a:gd name="connsiteX14" fmla="*/ 32831 w 39779"/>
                <a:gd name="connsiteY14" fmla="*/ 99616 h 124703"/>
                <a:gd name="connsiteX15" fmla="*/ 19512 w 39779"/>
                <a:gd name="connsiteY15" fmla="*/ 119810 h 124703"/>
                <a:gd name="connsiteX16" fmla="*/ 13474 w 39779"/>
                <a:gd name="connsiteY16" fmla="*/ 111130 h 124703"/>
                <a:gd name="connsiteX17" fmla="*/ 14540 w 39779"/>
                <a:gd name="connsiteY17" fmla="*/ 103868 h 124703"/>
                <a:gd name="connsiteX18" fmla="*/ 39225 w 39779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779" h="124703">
                  <a:moveTo>
                    <a:pt x="39225" y="5380"/>
                  </a:moveTo>
                  <a:cubicBezTo>
                    <a:pt x="39402" y="5026"/>
                    <a:pt x="39935" y="2723"/>
                    <a:pt x="39935" y="2546"/>
                  </a:cubicBezTo>
                  <a:cubicBezTo>
                    <a:pt x="39935" y="1660"/>
                    <a:pt x="39225" y="66"/>
                    <a:pt x="37094" y="66"/>
                  </a:cubicBezTo>
                  <a:cubicBezTo>
                    <a:pt x="33542" y="66"/>
                    <a:pt x="18802" y="1483"/>
                    <a:pt x="14362" y="1837"/>
                  </a:cubicBezTo>
                  <a:cubicBezTo>
                    <a:pt x="13119" y="2015"/>
                    <a:pt x="10633" y="2192"/>
                    <a:pt x="10633" y="5912"/>
                  </a:cubicBezTo>
                  <a:cubicBezTo>
                    <a:pt x="10633" y="8391"/>
                    <a:pt x="13119" y="8391"/>
                    <a:pt x="15073" y="8391"/>
                  </a:cubicBezTo>
                  <a:cubicBezTo>
                    <a:pt x="23597" y="8391"/>
                    <a:pt x="23597" y="9631"/>
                    <a:pt x="23597" y="11048"/>
                  </a:cubicBezTo>
                  <a:cubicBezTo>
                    <a:pt x="23597" y="12288"/>
                    <a:pt x="23242" y="13351"/>
                    <a:pt x="22887" y="14945"/>
                  </a:cubicBezTo>
                  <a:lnTo>
                    <a:pt x="866" y="102451"/>
                  </a:lnTo>
                  <a:cubicBezTo>
                    <a:pt x="333" y="104222"/>
                    <a:pt x="155" y="106170"/>
                    <a:pt x="155" y="107942"/>
                  </a:cubicBezTo>
                  <a:cubicBezTo>
                    <a:pt x="155" y="119278"/>
                    <a:pt x="10278" y="124770"/>
                    <a:pt x="18802" y="124770"/>
                  </a:cubicBezTo>
                  <a:cubicBezTo>
                    <a:pt x="23064" y="124770"/>
                    <a:pt x="28392" y="123353"/>
                    <a:pt x="33009" y="115381"/>
                  </a:cubicBezTo>
                  <a:cubicBezTo>
                    <a:pt x="36738" y="108827"/>
                    <a:pt x="39225" y="98376"/>
                    <a:pt x="39225" y="97668"/>
                  </a:cubicBezTo>
                  <a:cubicBezTo>
                    <a:pt x="39225" y="95365"/>
                    <a:pt x="36916" y="95365"/>
                    <a:pt x="36383" y="95365"/>
                  </a:cubicBezTo>
                  <a:cubicBezTo>
                    <a:pt x="33897" y="95365"/>
                    <a:pt x="33542" y="96428"/>
                    <a:pt x="32831" y="99616"/>
                  </a:cubicBezTo>
                  <a:cubicBezTo>
                    <a:pt x="30523" y="108473"/>
                    <a:pt x="27149" y="119810"/>
                    <a:pt x="19512" y="119810"/>
                  </a:cubicBezTo>
                  <a:cubicBezTo>
                    <a:pt x="14717" y="119810"/>
                    <a:pt x="13474" y="115381"/>
                    <a:pt x="13474" y="111130"/>
                  </a:cubicBezTo>
                  <a:cubicBezTo>
                    <a:pt x="13474" y="109182"/>
                    <a:pt x="14007" y="105816"/>
                    <a:pt x="14540" y="103868"/>
                  </a:cubicBezTo>
                  <a:lnTo>
                    <a:pt x="39225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2A0F1A3-669B-ECFB-1E67-AA6C41BECA6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845266" y="4252034"/>
              <a:ext cx="254203" cy="172833"/>
            </a:xfrm>
            <a:custGeom>
              <a:avLst/>
              <a:gdLst>
                <a:gd name="connsiteX0" fmla="*/ 224428 w 254203"/>
                <a:gd name="connsiteY0" fmla="*/ 19548 h 172833"/>
                <a:gd name="connsiteX1" fmla="*/ 246246 w 254203"/>
                <a:gd name="connsiteY1" fmla="*/ 7908 h 172833"/>
                <a:gd name="connsiteX2" fmla="*/ 254364 w 254203"/>
                <a:gd name="connsiteY2" fmla="*/ 2847 h 172833"/>
                <a:gd name="connsiteX3" fmla="*/ 247515 w 254203"/>
                <a:gd name="connsiteY3" fmla="*/ 63 h 172833"/>
                <a:gd name="connsiteX4" fmla="*/ 214027 w 254203"/>
                <a:gd name="connsiteY4" fmla="*/ 63 h 172833"/>
                <a:gd name="connsiteX5" fmla="*/ 204132 w 254203"/>
                <a:gd name="connsiteY5" fmla="*/ 4871 h 172833"/>
                <a:gd name="connsiteX6" fmla="*/ 111533 w 254203"/>
                <a:gd name="connsiteY6" fmla="*/ 149110 h 172833"/>
                <a:gd name="connsiteX7" fmla="*/ 91745 w 254203"/>
                <a:gd name="connsiteY7" fmla="*/ 5883 h 172833"/>
                <a:gd name="connsiteX8" fmla="*/ 83880 w 254203"/>
                <a:gd name="connsiteY8" fmla="*/ 63 h 172833"/>
                <a:gd name="connsiteX9" fmla="*/ 49124 w 254203"/>
                <a:gd name="connsiteY9" fmla="*/ 63 h 172833"/>
                <a:gd name="connsiteX10" fmla="*/ 41513 w 254203"/>
                <a:gd name="connsiteY10" fmla="*/ 4871 h 172833"/>
                <a:gd name="connsiteX11" fmla="*/ 48870 w 254203"/>
                <a:gd name="connsiteY11" fmla="*/ 7908 h 172833"/>
                <a:gd name="connsiteX12" fmla="*/ 59779 w 254203"/>
                <a:gd name="connsiteY12" fmla="*/ 8414 h 172833"/>
                <a:gd name="connsiteX13" fmla="*/ 65360 w 254203"/>
                <a:gd name="connsiteY13" fmla="*/ 12463 h 172833"/>
                <a:gd name="connsiteX14" fmla="*/ 64346 w 254203"/>
                <a:gd name="connsiteY14" fmla="*/ 17271 h 172833"/>
                <a:gd name="connsiteX15" fmla="*/ 32126 w 254203"/>
                <a:gd name="connsiteY15" fmla="*/ 146074 h 172833"/>
                <a:gd name="connsiteX16" fmla="*/ 4727 w 254203"/>
                <a:gd name="connsiteY16" fmla="*/ 165052 h 172833"/>
                <a:gd name="connsiteX17" fmla="*/ 160 w 254203"/>
                <a:gd name="connsiteY17" fmla="*/ 169860 h 172833"/>
                <a:gd name="connsiteX18" fmla="*/ 3712 w 254203"/>
                <a:gd name="connsiteY18" fmla="*/ 172897 h 172833"/>
                <a:gd name="connsiteX19" fmla="*/ 29082 w 254203"/>
                <a:gd name="connsiteY19" fmla="*/ 172138 h 172833"/>
                <a:gd name="connsiteX20" fmla="*/ 55213 w 254203"/>
                <a:gd name="connsiteY20" fmla="*/ 172897 h 172833"/>
                <a:gd name="connsiteX21" fmla="*/ 59779 w 254203"/>
                <a:gd name="connsiteY21" fmla="*/ 167836 h 172833"/>
                <a:gd name="connsiteX22" fmla="*/ 55213 w 254203"/>
                <a:gd name="connsiteY22" fmla="*/ 165052 h 172833"/>
                <a:gd name="connsiteX23" fmla="*/ 37961 w 254203"/>
                <a:gd name="connsiteY23" fmla="*/ 153918 h 172833"/>
                <a:gd name="connsiteX24" fmla="*/ 38976 w 254203"/>
                <a:gd name="connsiteY24" fmla="*/ 148098 h 172833"/>
                <a:gd name="connsiteX25" fmla="*/ 73479 w 254203"/>
                <a:gd name="connsiteY25" fmla="*/ 10185 h 172833"/>
                <a:gd name="connsiteX26" fmla="*/ 73732 w 254203"/>
                <a:gd name="connsiteY26" fmla="*/ 10185 h 172833"/>
                <a:gd name="connsiteX27" fmla="*/ 95550 w 254203"/>
                <a:gd name="connsiteY27" fmla="*/ 167077 h 172833"/>
                <a:gd name="connsiteX28" fmla="*/ 99356 w 254203"/>
                <a:gd name="connsiteY28" fmla="*/ 172897 h 172833"/>
                <a:gd name="connsiteX29" fmla="*/ 104937 w 254203"/>
                <a:gd name="connsiteY29" fmla="*/ 168342 h 172833"/>
                <a:gd name="connsiteX30" fmla="*/ 207431 w 254203"/>
                <a:gd name="connsiteY30" fmla="*/ 8161 h 172833"/>
                <a:gd name="connsiteX31" fmla="*/ 207684 w 254203"/>
                <a:gd name="connsiteY31" fmla="*/ 8161 h 172833"/>
                <a:gd name="connsiteX32" fmla="*/ 171406 w 254203"/>
                <a:gd name="connsiteY32" fmla="*/ 153159 h 172833"/>
                <a:gd name="connsiteX33" fmla="*/ 148319 w 254203"/>
                <a:gd name="connsiteY33" fmla="*/ 165052 h 172833"/>
                <a:gd name="connsiteX34" fmla="*/ 141216 w 254203"/>
                <a:gd name="connsiteY34" fmla="*/ 169860 h 172833"/>
                <a:gd name="connsiteX35" fmla="*/ 145021 w 254203"/>
                <a:gd name="connsiteY35" fmla="*/ 172897 h 172833"/>
                <a:gd name="connsiteX36" fmla="*/ 176480 w 254203"/>
                <a:gd name="connsiteY36" fmla="*/ 172138 h 172833"/>
                <a:gd name="connsiteX37" fmla="*/ 208192 w 254203"/>
                <a:gd name="connsiteY37" fmla="*/ 172897 h 172833"/>
                <a:gd name="connsiteX38" fmla="*/ 213012 w 254203"/>
                <a:gd name="connsiteY38" fmla="*/ 167836 h 172833"/>
                <a:gd name="connsiteX39" fmla="*/ 205908 w 254203"/>
                <a:gd name="connsiteY39" fmla="*/ 165052 h 172833"/>
                <a:gd name="connsiteX40" fmla="*/ 189418 w 254203"/>
                <a:gd name="connsiteY40" fmla="*/ 160498 h 172833"/>
                <a:gd name="connsiteX41" fmla="*/ 190687 w 254203"/>
                <a:gd name="connsiteY41" fmla="*/ 154424 h 172833"/>
                <a:gd name="connsiteX42" fmla="*/ 224428 w 254203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203" h="172833">
                  <a:moveTo>
                    <a:pt x="224428" y="19548"/>
                  </a:moveTo>
                  <a:cubicBezTo>
                    <a:pt x="226711" y="10438"/>
                    <a:pt x="227219" y="7908"/>
                    <a:pt x="246246" y="7908"/>
                  </a:cubicBezTo>
                  <a:cubicBezTo>
                    <a:pt x="252081" y="7908"/>
                    <a:pt x="254364" y="7908"/>
                    <a:pt x="254364" y="2847"/>
                  </a:cubicBezTo>
                  <a:cubicBezTo>
                    <a:pt x="254364" y="63"/>
                    <a:pt x="251827" y="63"/>
                    <a:pt x="247515" y="63"/>
                  </a:cubicBezTo>
                  <a:lnTo>
                    <a:pt x="214027" y="63"/>
                  </a:lnTo>
                  <a:cubicBezTo>
                    <a:pt x="207431" y="63"/>
                    <a:pt x="207177" y="63"/>
                    <a:pt x="204132" y="4871"/>
                  </a:cubicBezTo>
                  <a:lnTo>
                    <a:pt x="111533" y="149110"/>
                  </a:lnTo>
                  <a:lnTo>
                    <a:pt x="91745" y="5883"/>
                  </a:lnTo>
                  <a:cubicBezTo>
                    <a:pt x="90984" y="63"/>
                    <a:pt x="90476" y="63"/>
                    <a:pt x="83880" y="63"/>
                  </a:cubicBezTo>
                  <a:lnTo>
                    <a:pt x="49124" y="63"/>
                  </a:lnTo>
                  <a:cubicBezTo>
                    <a:pt x="44304" y="63"/>
                    <a:pt x="41513" y="63"/>
                    <a:pt x="41513" y="4871"/>
                  </a:cubicBezTo>
                  <a:cubicBezTo>
                    <a:pt x="41513" y="7908"/>
                    <a:pt x="43796" y="7908"/>
                    <a:pt x="48870" y="7908"/>
                  </a:cubicBezTo>
                  <a:cubicBezTo>
                    <a:pt x="52168" y="7908"/>
                    <a:pt x="56735" y="8161"/>
                    <a:pt x="59779" y="8414"/>
                  </a:cubicBezTo>
                  <a:cubicBezTo>
                    <a:pt x="63838" y="8920"/>
                    <a:pt x="65360" y="9679"/>
                    <a:pt x="65360" y="12463"/>
                  </a:cubicBezTo>
                  <a:cubicBezTo>
                    <a:pt x="65360" y="13475"/>
                    <a:pt x="65107" y="14234"/>
                    <a:pt x="64346" y="17271"/>
                  </a:cubicBezTo>
                  <a:lnTo>
                    <a:pt x="32126" y="146074"/>
                  </a:lnTo>
                  <a:cubicBezTo>
                    <a:pt x="29589" y="156196"/>
                    <a:pt x="25276" y="164293"/>
                    <a:pt x="4727" y="165052"/>
                  </a:cubicBezTo>
                  <a:cubicBezTo>
                    <a:pt x="3458" y="165052"/>
                    <a:pt x="160" y="165306"/>
                    <a:pt x="160" y="169860"/>
                  </a:cubicBezTo>
                  <a:cubicBezTo>
                    <a:pt x="160" y="172138"/>
                    <a:pt x="1683" y="172897"/>
                    <a:pt x="3712" y="172897"/>
                  </a:cubicBezTo>
                  <a:cubicBezTo>
                    <a:pt x="11830" y="172897"/>
                    <a:pt x="20710" y="172138"/>
                    <a:pt x="29082" y="172138"/>
                  </a:cubicBezTo>
                  <a:cubicBezTo>
                    <a:pt x="37708" y="172138"/>
                    <a:pt x="46841" y="172897"/>
                    <a:pt x="55213" y="172897"/>
                  </a:cubicBezTo>
                  <a:cubicBezTo>
                    <a:pt x="56481" y="172897"/>
                    <a:pt x="59779" y="172897"/>
                    <a:pt x="59779" y="167836"/>
                  </a:cubicBezTo>
                  <a:cubicBezTo>
                    <a:pt x="59779" y="165052"/>
                    <a:pt x="56988" y="165052"/>
                    <a:pt x="55213" y="165052"/>
                  </a:cubicBezTo>
                  <a:cubicBezTo>
                    <a:pt x="40752" y="164799"/>
                    <a:pt x="37961" y="159738"/>
                    <a:pt x="37961" y="153918"/>
                  </a:cubicBezTo>
                  <a:cubicBezTo>
                    <a:pt x="37961" y="152147"/>
                    <a:pt x="38215" y="150882"/>
                    <a:pt x="38976" y="148098"/>
                  </a:cubicBezTo>
                  <a:lnTo>
                    <a:pt x="73479" y="10185"/>
                  </a:lnTo>
                  <a:lnTo>
                    <a:pt x="73732" y="10185"/>
                  </a:lnTo>
                  <a:lnTo>
                    <a:pt x="95550" y="167077"/>
                  </a:lnTo>
                  <a:cubicBezTo>
                    <a:pt x="96058" y="170114"/>
                    <a:pt x="96311" y="172897"/>
                    <a:pt x="99356" y="172897"/>
                  </a:cubicBezTo>
                  <a:cubicBezTo>
                    <a:pt x="102146" y="172897"/>
                    <a:pt x="103669" y="170114"/>
                    <a:pt x="104937" y="168342"/>
                  </a:cubicBezTo>
                  <a:lnTo>
                    <a:pt x="207431" y="8161"/>
                  </a:lnTo>
                  <a:lnTo>
                    <a:pt x="207684" y="8161"/>
                  </a:lnTo>
                  <a:lnTo>
                    <a:pt x="171406" y="153159"/>
                  </a:lnTo>
                  <a:cubicBezTo>
                    <a:pt x="168869" y="163028"/>
                    <a:pt x="168361" y="165052"/>
                    <a:pt x="148319" y="165052"/>
                  </a:cubicBezTo>
                  <a:cubicBezTo>
                    <a:pt x="144006" y="165052"/>
                    <a:pt x="141216" y="165052"/>
                    <a:pt x="141216" y="169860"/>
                  </a:cubicBezTo>
                  <a:cubicBezTo>
                    <a:pt x="141216" y="172897"/>
                    <a:pt x="144260" y="172897"/>
                    <a:pt x="145021" y="172897"/>
                  </a:cubicBezTo>
                  <a:cubicBezTo>
                    <a:pt x="152125" y="172897"/>
                    <a:pt x="169376" y="172138"/>
                    <a:pt x="176480" y="172138"/>
                  </a:cubicBezTo>
                  <a:cubicBezTo>
                    <a:pt x="186881" y="172138"/>
                    <a:pt x="197790" y="172897"/>
                    <a:pt x="208192" y="172897"/>
                  </a:cubicBezTo>
                  <a:cubicBezTo>
                    <a:pt x="209714" y="172897"/>
                    <a:pt x="213012" y="172897"/>
                    <a:pt x="213012" y="167836"/>
                  </a:cubicBezTo>
                  <a:cubicBezTo>
                    <a:pt x="213012" y="165052"/>
                    <a:pt x="210729" y="165052"/>
                    <a:pt x="205908" y="165052"/>
                  </a:cubicBezTo>
                  <a:cubicBezTo>
                    <a:pt x="196522" y="165052"/>
                    <a:pt x="189418" y="165052"/>
                    <a:pt x="189418" y="160498"/>
                  </a:cubicBezTo>
                  <a:cubicBezTo>
                    <a:pt x="189418" y="159485"/>
                    <a:pt x="189418" y="158979"/>
                    <a:pt x="190687" y="154424"/>
                  </a:cubicBezTo>
                  <a:lnTo>
                    <a:pt x="224428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4541C58-DCF5-5FBA-E5AE-6A921F71007C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120112" y="4210105"/>
              <a:ext cx="71922" cy="124703"/>
            </a:xfrm>
            <a:custGeom>
              <a:avLst/>
              <a:gdLst>
                <a:gd name="connsiteX0" fmla="*/ 35334 w 71922"/>
                <a:gd name="connsiteY0" fmla="*/ 5374 h 124703"/>
                <a:gd name="connsiteX1" fmla="*/ 36044 w 71922"/>
                <a:gd name="connsiteY1" fmla="*/ 2539 h 124703"/>
                <a:gd name="connsiteX2" fmla="*/ 33202 w 71922"/>
                <a:gd name="connsiteY2" fmla="*/ 60 h 124703"/>
                <a:gd name="connsiteX3" fmla="*/ 10471 w 71922"/>
                <a:gd name="connsiteY3" fmla="*/ 1831 h 124703"/>
                <a:gd name="connsiteX4" fmla="*/ 6564 w 71922"/>
                <a:gd name="connsiteY4" fmla="*/ 5905 h 124703"/>
                <a:gd name="connsiteX5" fmla="*/ 11182 w 71922"/>
                <a:gd name="connsiteY5" fmla="*/ 8385 h 124703"/>
                <a:gd name="connsiteX6" fmla="*/ 19706 w 71922"/>
                <a:gd name="connsiteY6" fmla="*/ 11042 h 124703"/>
                <a:gd name="connsiteX7" fmla="*/ 16864 w 71922"/>
                <a:gd name="connsiteY7" fmla="*/ 23442 h 124703"/>
                <a:gd name="connsiteX8" fmla="*/ 12780 w 71922"/>
                <a:gd name="connsiteY8" fmla="*/ 39738 h 124703"/>
                <a:gd name="connsiteX9" fmla="*/ 1059 w 71922"/>
                <a:gd name="connsiteY9" fmla="*/ 86856 h 124703"/>
                <a:gd name="connsiteX10" fmla="*/ 171 w 71922"/>
                <a:gd name="connsiteY10" fmla="*/ 95536 h 124703"/>
                <a:gd name="connsiteX11" fmla="*/ 26277 w 71922"/>
                <a:gd name="connsiteY11" fmla="*/ 124763 h 124703"/>
                <a:gd name="connsiteX12" fmla="*/ 72094 w 71922"/>
                <a:gd name="connsiteY12" fmla="*/ 74457 h 124703"/>
                <a:gd name="connsiteX13" fmla="*/ 45456 w 71922"/>
                <a:gd name="connsiteY13" fmla="*/ 44875 h 124703"/>
                <a:gd name="connsiteX14" fmla="*/ 23080 w 71922"/>
                <a:gd name="connsiteY14" fmla="*/ 54617 h 124703"/>
                <a:gd name="connsiteX15" fmla="*/ 35334 w 71922"/>
                <a:gd name="connsiteY15" fmla="*/ 5374 h 124703"/>
                <a:gd name="connsiteX16" fmla="*/ 26454 w 71922"/>
                <a:gd name="connsiteY16" fmla="*/ 119803 h 124703"/>
                <a:gd name="connsiteX17" fmla="*/ 12780 w 71922"/>
                <a:gd name="connsiteY17" fmla="*/ 101736 h 124703"/>
                <a:gd name="connsiteX18" fmla="*/ 19351 w 71922"/>
                <a:gd name="connsiteY18" fmla="*/ 69143 h 124703"/>
                <a:gd name="connsiteX19" fmla="*/ 23790 w 71922"/>
                <a:gd name="connsiteY19" fmla="*/ 61526 h 124703"/>
                <a:gd name="connsiteX20" fmla="*/ 44923 w 71922"/>
                <a:gd name="connsiteY20" fmla="*/ 49835 h 124703"/>
                <a:gd name="connsiteX21" fmla="*/ 57887 w 71922"/>
                <a:gd name="connsiteY21" fmla="*/ 67017 h 124703"/>
                <a:gd name="connsiteX22" fmla="*/ 48653 w 71922"/>
                <a:gd name="connsiteY22" fmla="*/ 102621 h 124703"/>
                <a:gd name="connsiteX23" fmla="*/ 26454 w 71922"/>
                <a:gd name="connsiteY23" fmla="*/ 119803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1922" h="124703">
                  <a:moveTo>
                    <a:pt x="35334" y="5374"/>
                  </a:moveTo>
                  <a:cubicBezTo>
                    <a:pt x="35511" y="5019"/>
                    <a:pt x="36044" y="2717"/>
                    <a:pt x="36044" y="2539"/>
                  </a:cubicBezTo>
                  <a:cubicBezTo>
                    <a:pt x="36044" y="1654"/>
                    <a:pt x="35334" y="60"/>
                    <a:pt x="33202" y="60"/>
                  </a:cubicBezTo>
                  <a:cubicBezTo>
                    <a:pt x="29651" y="60"/>
                    <a:pt x="14911" y="1477"/>
                    <a:pt x="10471" y="1831"/>
                  </a:cubicBezTo>
                  <a:cubicBezTo>
                    <a:pt x="9051" y="2008"/>
                    <a:pt x="6564" y="2185"/>
                    <a:pt x="6564" y="5905"/>
                  </a:cubicBezTo>
                  <a:cubicBezTo>
                    <a:pt x="6564" y="8385"/>
                    <a:pt x="9051" y="8385"/>
                    <a:pt x="11182" y="8385"/>
                  </a:cubicBezTo>
                  <a:cubicBezTo>
                    <a:pt x="19706" y="8385"/>
                    <a:pt x="19706" y="9625"/>
                    <a:pt x="19706" y="11042"/>
                  </a:cubicBezTo>
                  <a:cubicBezTo>
                    <a:pt x="19706" y="12282"/>
                    <a:pt x="17930" y="19367"/>
                    <a:pt x="16864" y="23442"/>
                  </a:cubicBezTo>
                  <a:lnTo>
                    <a:pt x="12780" y="39738"/>
                  </a:lnTo>
                  <a:cubicBezTo>
                    <a:pt x="11182" y="45761"/>
                    <a:pt x="1414" y="84553"/>
                    <a:pt x="1059" y="86856"/>
                  </a:cubicBezTo>
                  <a:cubicBezTo>
                    <a:pt x="171" y="91107"/>
                    <a:pt x="171" y="93410"/>
                    <a:pt x="171" y="95536"/>
                  </a:cubicBezTo>
                  <a:cubicBezTo>
                    <a:pt x="171" y="113426"/>
                    <a:pt x="11537" y="124763"/>
                    <a:pt x="26277" y="124763"/>
                  </a:cubicBezTo>
                  <a:cubicBezTo>
                    <a:pt x="48475" y="124763"/>
                    <a:pt x="72094" y="100673"/>
                    <a:pt x="72094" y="74457"/>
                  </a:cubicBezTo>
                  <a:cubicBezTo>
                    <a:pt x="72094" y="53732"/>
                    <a:pt x="57710" y="44875"/>
                    <a:pt x="45456" y="44875"/>
                  </a:cubicBezTo>
                  <a:cubicBezTo>
                    <a:pt x="36221" y="44875"/>
                    <a:pt x="28408" y="50012"/>
                    <a:pt x="23080" y="54617"/>
                  </a:cubicBezTo>
                  <a:lnTo>
                    <a:pt x="35334" y="5374"/>
                  </a:lnTo>
                  <a:close/>
                  <a:moveTo>
                    <a:pt x="26454" y="119803"/>
                  </a:moveTo>
                  <a:cubicBezTo>
                    <a:pt x="17752" y="119803"/>
                    <a:pt x="12780" y="112187"/>
                    <a:pt x="12780" y="101736"/>
                  </a:cubicBezTo>
                  <a:cubicBezTo>
                    <a:pt x="12780" y="95181"/>
                    <a:pt x="14378" y="89159"/>
                    <a:pt x="19351" y="69143"/>
                  </a:cubicBezTo>
                  <a:cubicBezTo>
                    <a:pt x="20416" y="65777"/>
                    <a:pt x="20416" y="65423"/>
                    <a:pt x="23790" y="61526"/>
                  </a:cubicBezTo>
                  <a:cubicBezTo>
                    <a:pt x="30539" y="53732"/>
                    <a:pt x="38530" y="49835"/>
                    <a:pt x="44923" y="49835"/>
                  </a:cubicBezTo>
                  <a:cubicBezTo>
                    <a:pt x="51849" y="49835"/>
                    <a:pt x="57887" y="54972"/>
                    <a:pt x="57887" y="67017"/>
                  </a:cubicBezTo>
                  <a:cubicBezTo>
                    <a:pt x="57887" y="74279"/>
                    <a:pt x="53980" y="92347"/>
                    <a:pt x="48653" y="102621"/>
                  </a:cubicBezTo>
                  <a:cubicBezTo>
                    <a:pt x="44390" y="111301"/>
                    <a:pt x="35511" y="119803"/>
                    <a:pt x="26454" y="119803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D0AD1579-BAE3-DD70-EC97-407BC214B27B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094051" y="4373602"/>
              <a:ext cx="87373" cy="124703"/>
            </a:xfrm>
            <a:custGeom>
              <a:avLst/>
              <a:gdLst>
                <a:gd name="connsiteX0" fmla="*/ 42436 w 87373"/>
                <a:gd name="connsiteY0" fmla="*/ 5380 h 124703"/>
                <a:gd name="connsiteX1" fmla="*/ 43146 w 87373"/>
                <a:gd name="connsiteY1" fmla="*/ 2546 h 124703"/>
                <a:gd name="connsiteX2" fmla="*/ 40305 w 87373"/>
                <a:gd name="connsiteY2" fmla="*/ 66 h 124703"/>
                <a:gd name="connsiteX3" fmla="*/ 17574 w 87373"/>
                <a:gd name="connsiteY3" fmla="*/ 1837 h 124703"/>
                <a:gd name="connsiteX4" fmla="*/ 13667 w 87373"/>
                <a:gd name="connsiteY4" fmla="*/ 5912 h 124703"/>
                <a:gd name="connsiteX5" fmla="*/ 18284 w 87373"/>
                <a:gd name="connsiteY5" fmla="*/ 8391 h 124703"/>
                <a:gd name="connsiteX6" fmla="*/ 26808 w 87373"/>
                <a:gd name="connsiteY6" fmla="*/ 11048 h 124703"/>
                <a:gd name="connsiteX7" fmla="*/ 26098 w 87373"/>
                <a:gd name="connsiteY7" fmla="*/ 14945 h 124703"/>
                <a:gd name="connsiteX8" fmla="*/ 1058 w 87373"/>
                <a:gd name="connsiteY8" fmla="*/ 115204 h 124703"/>
                <a:gd name="connsiteX9" fmla="*/ 170 w 87373"/>
                <a:gd name="connsiteY9" fmla="*/ 119101 h 124703"/>
                <a:gd name="connsiteX10" fmla="*/ 6208 w 87373"/>
                <a:gd name="connsiteY10" fmla="*/ 124770 h 124703"/>
                <a:gd name="connsiteX11" fmla="*/ 14377 w 87373"/>
                <a:gd name="connsiteY11" fmla="*/ 117330 h 124703"/>
                <a:gd name="connsiteX12" fmla="*/ 23079 w 87373"/>
                <a:gd name="connsiteY12" fmla="*/ 82966 h 124703"/>
                <a:gd name="connsiteX13" fmla="*/ 45810 w 87373"/>
                <a:gd name="connsiteY13" fmla="*/ 97491 h 124703"/>
                <a:gd name="connsiteX14" fmla="*/ 45455 w 87373"/>
                <a:gd name="connsiteY14" fmla="*/ 101033 h 124703"/>
                <a:gd name="connsiteX15" fmla="*/ 44745 w 87373"/>
                <a:gd name="connsiteY15" fmla="*/ 106525 h 124703"/>
                <a:gd name="connsiteX16" fmla="*/ 63569 w 87373"/>
                <a:gd name="connsiteY16" fmla="*/ 124770 h 124703"/>
                <a:gd name="connsiteX17" fmla="*/ 86122 w 87373"/>
                <a:gd name="connsiteY17" fmla="*/ 97668 h 124703"/>
                <a:gd name="connsiteX18" fmla="*/ 83281 w 87373"/>
                <a:gd name="connsiteY18" fmla="*/ 95365 h 124703"/>
                <a:gd name="connsiteX19" fmla="*/ 79729 w 87373"/>
                <a:gd name="connsiteY19" fmla="*/ 99616 h 124703"/>
                <a:gd name="connsiteX20" fmla="*/ 64102 w 87373"/>
                <a:gd name="connsiteY20" fmla="*/ 119810 h 124703"/>
                <a:gd name="connsiteX21" fmla="*/ 57886 w 87373"/>
                <a:gd name="connsiteY21" fmla="*/ 110599 h 124703"/>
                <a:gd name="connsiteX22" fmla="*/ 58952 w 87373"/>
                <a:gd name="connsiteY22" fmla="*/ 102628 h 124703"/>
                <a:gd name="connsiteX23" fmla="*/ 59840 w 87373"/>
                <a:gd name="connsiteY23" fmla="*/ 97136 h 124703"/>
                <a:gd name="connsiteX24" fmla="*/ 31070 w 87373"/>
                <a:gd name="connsiteY24" fmla="*/ 78360 h 124703"/>
                <a:gd name="connsiteX25" fmla="*/ 45810 w 87373"/>
                <a:gd name="connsiteY25" fmla="*/ 66669 h 124703"/>
                <a:gd name="connsiteX26" fmla="*/ 73691 w 87373"/>
                <a:gd name="connsiteY26" fmla="*/ 49841 h 124703"/>
                <a:gd name="connsiteX27" fmla="*/ 79552 w 87373"/>
                <a:gd name="connsiteY27" fmla="*/ 52144 h 124703"/>
                <a:gd name="connsiteX28" fmla="*/ 70317 w 87373"/>
                <a:gd name="connsiteY28" fmla="*/ 62064 h 124703"/>
                <a:gd name="connsiteX29" fmla="*/ 77421 w 87373"/>
                <a:gd name="connsiteY29" fmla="*/ 68618 h 124703"/>
                <a:gd name="connsiteX30" fmla="*/ 87543 w 87373"/>
                <a:gd name="connsiteY30" fmla="*/ 57281 h 124703"/>
                <a:gd name="connsiteX31" fmla="*/ 73869 w 87373"/>
                <a:gd name="connsiteY31" fmla="*/ 44881 h 124703"/>
                <a:gd name="connsiteX32" fmla="*/ 45455 w 87373"/>
                <a:gd name="connsiteY32" fmla="*/ 60469 h 124703"/>
                <a:gd name="connsiteX33" fmla="*/ 24855 w 87373"/>
                <a:gd name="connsiteY33" fmla="*/ 76057 h 124703"/>
                <a:gd name="connsiteX34" fmla="*/ 42436 w 87373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373" h="124703">
                  <a:moveTo>
                    <a:pt x="42436" y="5380"/>
                  </a:moveTo>
                  <a:cubicBezTo>
                    <a:pt x="42614" y="5026"/>
                    <a:pt x="43146" y="2723"/>
                    <a:pt x="43146" y="2546"/>
                  </a:cubicBezTo>
                  <a:cubicBezTo>
                    <a:pt x="43146" y="1660"/>
                    <a:pt x="42436" y="66"/>
                    <a:pt x="40305" y="66"/>
                  </a:cubicBezTo>
                  <a:cubicBezTo>
                    <a:pt x="36753" y="66"/>
                    <a:pt x="22013" y="1483"/>
                    <a:pt x="17574" y="1837"/>
                  </a:cubicBezTo>
                  <a:cubicBezTo>
                    <a:pt x="16153" y="2015"/>
                    <a:pt x="13667" y="2192"/>
                    <a:pt x="13667" y="5912"/>
                  </a:cubicBezTo>
                  <a:cubicBezTo>
                    <a:pt x="13667" y="8391"/>
                    <a:pt x="16153" y="8391"/>
                    <a:pt x="18284" y="8391"/>
                  </a:cubicBezTo>
                  <a:cubicBezTo>
                    <a:pt x="26808" y="8391"/>
                    <a:pt x="26808" y="9631"/>
                    <a:pt x="26808" y="11048"/>
                  </a:cubicBezTo>
                  <a:cubicBezTo>
                    <a:pt x="26808" y="12288"/>
                    <a:pt x="26453" y="13351"/>
                    <a:pt x="26098" y="14945"/>
                  </a:cubicBezTo>
                  <a:lnTo>
                    <a:pt x="1058" y="115204"/>
                  </a:lnTo>
                  <a:cubicBezTo>
                    <a:pt x="170" y="118393"/>
                    <a:pt x="170" y="118747"/>
                    <a:pt x="170" y="119101"/>
                  </a:cubicBezTo>
                  <a:cubicBezTo>
                    <a:pt x="170" y="121758"/>
                    <a:pt x="2301" y="124770"/>
                    <a:pt x="6208" y="124770"/>
                  </a:cubicBezTo>
                  <a:cubicBezTo>
                    <a:pt x="11003" y="124770"/>
                    <a:pt x="13312" y="121227"/>
                    <a:pt x="14377" y="117330"/>
                  </a:cubicBezTo>
                  <a:cubicBezTo>
                    <a:pt x="14732" y="116621"/>
                    <a:pt x="22369" y="85445"/>
                    <a:pt x="23079" y="82966"/>
                  </a:cubicBezTo>
                  <a:cubicBezTo>
                    <a:pt x="35688" y="84206"/>
                    <a:pt x="45810" y="88280"/>
                    <a:pt x="45810" y="97491"/>
                  </a:cubicBezTo>
                  <a:cubicBezTo>
                    <a:pt x="45810" y="98376"/>
                    <a:pt x="45810" y="99262"/>
                    <a:pt x="45455" y="101033"/>
                  </a:cubicBezTo>
                  <a:cubicBezTo>
                    <a:pt x="44745" y="103690"/>
                    <a:pt x="44745" y="104576"/>
                    <a:pt x="44745" y="106525"/>
                  </a:cubicBezTo>
                  <a:cubicBezTo>
                    <a:pt x="44745" y="119101"/>
                    <a:pt x="55045" y="124770"/>
                    <a:pt x="63569" y="124770"/>
                  </a:cubicBezTo>
                  <a:cubicBezTo>
                    <a:pt x="80795" y="124770"/>
                    <a:pt x="86122" y="97845"/>
                    <a:pt x="86122" y="97668"/>
                  </a:cubicBezTo>
                  <a:cubicBezTo>
                    <a:pt x="86122" y="95365"/>
                    <a:pt x="83814" y="95365"/>
                    <a:pt x="83281" y="95365"/>
                  </a:cubicBezTo>
                  <a:cubicBezTo>
                    <a:pt x="80795" y="95365"/>
                    <a:pt x="80617" y="96251"/>
                    <a:pt x="79729" y="99616"/>
                  </a:cubicBezTo>
                  <a:cubicBezTo>
                    <a:pt x="77598" y="107233"/>
                    <a:pt x="72803" y="119810"/>
                    <a:pt x="64102" y="119810"/>
                  </a:cubicBezTo>
                  <a:cubicBezTo>
                    <a:pt x="59307" y="119810"/>
                    <a:pt x="57886" y="115381"/>
                    <a:pt x="57886" y="110599"/>
                  </a:cubicBezTo>
                  <a:cubicBezTo>
                    <a:pt x="57886" y="107587"/>
                    <a:pt x="57886" y="107233"/>
                    <a:pt x="58952" y="102628"/>
                  </a:cubicBezTo>
                  <a:cubicBezTo>
                    <a:pt x="59129" y="102096"/>
                    <a:pt x="59840" y="99085"/>
                    <a:pt x="59840" y="97136"/>
                  </a:cubicBezTo>
                  <a:cubicBezTo>
                    <a:pt x="59840" y="81371"/>
                    <a:pt x="38529" y="78891"/>
                    <a:pt x="31070" y="78360"/>
                  </a:cubicBezTo>
                  <a:cubicBezTo>
                    <a:pt x="36220" y="75172"/>
                    <a:pt x="42791" y="69326"/>
                    <a:pt x="45810" y="66669"/>
                  </a:cubicBezTo>
                  <a:cubicBezTo>
                    <a:pt x="54867" y="58167"/>
                    <a:pt x="63746" y="49841"/>
                    <a:pt x="73691" y="49841"/>
                  </a:cubicBezTo>
                  <a:cubicBezTo>
                    <a:pt x="75822" y="49841"/>
                    <a:pt x="78131" y="50373"/>
                    <a:pt x="79552" y="52144"/>
                  </a:cubicBezTo>
                  <a:cubicBezTo>
                    <a:pt x="71915" y="53384"/>
                    <a:pt x="70317" y="59407"/>
                    <a:pt x="70317" y="62064"/>
                  </a:cubicBezTo>
                  <a:cubicBezTo>
                    <a:pt x="70317" y="65961"/>
                    <a:pt x="73336" y="68618"/>
                    <a:pt x="77421" y="68618"/>
                  </a:cubicBezTo>
                  <a:cubicBezTo>
                    <a:pt x="82216" y="68618"/>
                    <a:pt x="87543" y="64721"/>
                    <a:pt x="87543" y="57281"/>
                  </a:cubicBezTo>
                  <a:cubicBezTo>
                    <a:pt x="87543" y="51435"/>
                    <a:pt x="83281" y="44881"/>
                    <a:pt x="73869" y="44881"/>
                  </a:cubicBezTo>
                  <a:cubicBezTo>
                    <a:pt x="63746" y="44881"/>
                    <a:pt x="54512" y="52144"/>
                    <a:pt x="45455" y="60469"/>
                  </a:cubicBezTo>
                  <a:cubicBezTo>
                    <a:pt x="37996" y="67555"/>
                    <a:pt x="32136" y="73046"/>
                    <a:pt x="24855" y="76057"/>
                  </a:cubicBezTo>
                  <a:lnTo>
                    <a:pt x="42436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cxnSp>
        <p:nvCxnSpPr>
          <p:cNvPr id="283" name="Straight Arrow Connector 282">
            <a:extLst>
              <a:ext uri="{FF2B5EF4-FFF2-40B4-BE49-F238E27FC236}">
                <a16:creationId xmlns:a16="http://schemas.microsoft.com/office/drawing/2014/main" id="{FA0CBD29-2DED-5335-6084-1F8F8CB11297}"/>
              </a:ext>
            </a:extLst>
          </p:cNvPr>
          <p:cNvCxnSpPr/>
          <p:nvPr/>
        </p:nvCxnSpPr>
        <p:spPr>
          <a:xfrm>
            <a:off x="5334000" y="2088763"/>
            <a:ext cx="113347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0" name="Group 339" descr="\documentclass{article}&#10;\usepackage{amsmath}&#10;\usepackage{amsfonts}&#10;\pagestyle{empty}&#10;\begin{document}&#10;&#10;&#10;$H^{aabb,(4)}_{ijkl} = H^{aabb,(4)}_{jilk}$&#10;&#10;\end{document}" title="IguanaTex Vector Display">
            <a:extLst>
              <a:ext uri="{FF2B5EF4-FFF2-40B4-BE49-F238E27FC236}">
                <a16:creationId xmlns:a16="http://schemas.microsoft.com/office/drawing/2014/main" id="{CF71FC1B-5CF0-BC47-423C-66358FFD7EF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787122" y="3149600"/>
            <a:ext cx="2227229" cy="376767"/>
            <a:chOff x="6457207" y="4486995"/>
            <a:chExt cx="2227229" cy="376767"/>
          </a:xfrm>
        </p:grpSpPr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4472EF6C-EF4D-FD18-F495-D0C3233205B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457207" y="4578459"/>
              <a:ext cx="214279" cy="172833"/>
            </a:xfrm>
            <a:custGeom>
              <a:avLst/>
              <a:gdLst>
                <a:gd name="connsiteX0" fmla="*/ 184327 w 214279"/>
                <a:gd name="connsiteY0" fmla="*/ 19548 h 172833"/>
                <a:gd name="connsiteX1" fmla="*/ 205704 w 214279"/>
                <a:gd name="connsiteY1" fmla="*/ 7908 h 172833"/>
                <a:gd name="connsiteX2" fmla="*/ 214356 w 214279"/>
                <a:gd name="connsiteY2" fmla="*/ 2847 h 172833"/>
                <a:gd name="connsiteX3" fmla="*/ 210793 w 214279"/>
                <a:gd name="connsiteY3" fmla="*/ 63 h 172833"/>
                <a:gd name="connsiteX4" fmla="*/ 178219 w 214279"/>
                <a:gd name="connsiteY4" fmla="*/ 822 h 172833"/>
                <a:gd name="connsiteX5" fmla="*/ 145390 w 214279"/>
                <a:gd name="connsiteY5" fmla="*/ 63 h 172833"/>
                <a:gd name="connsiteX6" fmla="*/ 140555 w 214279"/>
                <a:gd name="connsiteY6" fmla="*/ 5124 h 172833"/>
                <a:gd name="connsiteX7" fmla="*/ 147680 w 214279"/>
                <a:gd name="connsiteY7" fmla="*/ 7908 h 172833"/>
                <a:gd name="connsiteX8" fmla="*/ 157351 w 214279"/>
                <a:gd name="connsiteY8" fmla="*/ 8414 h 172833"/>
                <a:gd name="connsiteX9" fmla="*/ 164222 w 214279"/>
                <a:gd name="connsiteY9" fmla="*/ 12463 h 172833"/>
                <a:gd name="connsiteX10" fmla="*/ 163204 w 214279"/>
                <a:gd name="connsiteY10" fmla="*/ 17271 h 172833"/>
                <a:gd name="connsiteX11" fmla="*/ 147935 w 214279"/>
                <a:gd name="connsiteY11" fmla="*/ 79015 h 172833"/>
                <a:gd name="connsiteX12" fmla="*/ 70316 w 214279"/>
                <a:gd name="connsiteY12" fmla="*/ 79015 h 172833"/>
                <a:gd name="connsiteX13" fmla="*/ 85330 w 214279"/>
                <a:gd name="connsiteY13" fmla="*/ 19548 h 172833"/>
                <a:gd name="connsiteX14" fmla="*/ 106708 w 214279"/>
                <a:gd name="connsiteY14" fmla="*/ 7908 h 172833"/>
                <a:gd name="connsiteX15" fmla="*/ 115360 w 214279"/>
                <a:gd name="connsiteY15" fmla="*/ 2847 h 172833"/>
                <a:gd name="connsiteX16" fmla="*/ 111797 w 214279"/>
                <a:gd name="connsiteY16" fmla="*/ 63 h 172833"/>
                <a:gd name="connsiteX17" fmla="*/ 79223 w 214279"/>
                <a:gd name="connsiteY17" fmla="*/ 822 h 172833"/>
                <a:gd name="connsiteX18" fmla="*/ 46394 w 214279"/>
                <a:gd name="connsiteY18" fmla="*/ 63 h 172833"/>
                <a:gd name="connsiteX19" fmla="*/ 41558 w 214279"/>
                <a:gd name="connsiteY19" fmla="*/ 5124 h 172833"/>
                <a:gd name="connsiteX20" fmla="*/ 48684 w 214279"/>
                <a:gd name="connsiteY20" fmla="*/ 7908 h 172833"/>
                <a:gd name="connsiteX21" fmla="*/ 58355 w 214279"/>
                <a:gd name="connsiteY21" fmla="*/ 8414 h 172833"/>
                <a:gd name="connsiteX22" fmla="*/ 65226 w 214279"/>
                <a:gd name="connsiteY22" fmla="*/ 12463 h 172833"/>
                <a:gd name="connsiteX23" fmla="*/ 64208 w 214279"/>
                <a:gd name="connsiteY23" fmla="*/ 17271 h 172833"/>
                <a:gd name="connsiteX24" fmla="*/ 30106 w 214279"/>
                <a:gd name="connsiteY24" fmla="*/ 153159 h 172833"/>
                <a:gd name="connsiteX25" fmla="*/ 6948 w 214279"/>
                <a:gd name="connsiteY25" fmla="*/ 165052 h 172833"/>
                <a:gd name="connsiteX26" fmla="*/ 77 w 214279"/>
                <a:gd name="connsiteY26" fmla="*/ 170114 h 172833"/>
                <a:gd name="connsiteX27" fmla="*/ 3640 w 214279"/>
                <a:gd name="connsiteY27" fmla="*/ 172897 h 172833"/>
                <a:gd name="connsiteX28" fmla="*/ 35960 w 214279"/>
                <a:gd name="connsiteY28" fmla="*/ 172138 h 172833"/>
                <a:gd name="connsiteX29" fmla="*/ 52247 w 214279"/>
                <a:gd name="connsiteY29" fmla="*/ 172391 h 172833"/>
                <a:gd name="connsiteX30" fmla="*/ 68789 w 214279"/>
                <a:gd name="connsiteY30" fmla="*/ 172897 h 172833"/>
                <a:gd name="connsiteX31" fmla="*/ 73878 w 214279"/>
                <a:gd name="connsiteY31" fmla="*/ 167836 h 172833"/>
                <a:gd name="connsiteX32" fmla="*/ 66753 w 214279"/>
                <a:gd name="connsiteY32" fmla="*/ 165052 h 172833"/>
                <a:gd name="connsiteX33" fmla="*/ 50211 w 214279"/>
                <a:gd name="connsiteY33" fmla="*/ 160498 h 172833"/>
                <a:gd name="connsiteX34" fmla="*/ 50974 w 214279"/>
                <a:gd name="connsiteY34" fmla="*/ 156196 h 172833"/>
                <a:gd name="connsiteX35" fmla="*/ 68280 w 214279"/>
                <a:gd name="connsiteY35" fmla="*/ 86860 h 172833"/>
                <a:gd name="connsiteX36" fmla="*/ 145899 w 214279"/>
                <a:gd name="connsiteY36" fmla="*/ 86860 h 172833"/>
                <a:gd name="connsiteX37" fmla="*/ 128339 w 214279"/>
                <a:gd name="connsiteY37" fmla="*/ 156702 h 172833"/>
                <a:gd name="connsiteX38" fmla="*/ 105181 w 214279"/>
                <a:gd name="connsiteY38" fmla="*/ 165052 h 172833"/>
                <a:gd name="connsiteX39" fmla="*/ 99073 w 214279"/>
                <a:gd name="connsiteY39" fmla="*/ 170114 h 172833"/>
                <a:gd name="connsiteX40" fmla="*/ 102636 w 214279"/>
                <a:gd name="connsiteY40" fmla="*/ 172897 h 172833"/>
                <a:gd name="connsiteX41" fmla="*/ 134956 w 214279"/>
                <a:gd name="connsiteY41" fmla="*/ 172138 h 172833"/>
                <a:gd name="connsiteX42" fmla="*/ 151243 w 214279"/>
                <a:gd name="connsiteY42" fmla="*/ 172391 h 172833"/>
                <a:gd name="connsiteX43" fmla="*/ 167785 w 214279"/>
                <a:gd name="connsiteY43" fmla="*/ 172897 h 172833"/>
                <a:gd name="connsiteX44" fmla="*/ 172875 w 214279"/>
                <a:gd name="connsiteY44" fmla="*/ 167836 h 172833"/>
                <a:gd name="connsiteX45" fmla="*/ 165749 w 214279"/>
                <a:gd name="connsiteY45" fmla="*/ 165052 h 172833"/>
                <a:gd name="connsiteX46" fmla="*/ 149207 w 214279"/>
                <a:gd name="connsiteY46" fmla="*/ 160498 h 172833"/>
                <a:gd name="connsiteX47" fmla="*/ 149971 w 214279"/>
                <a:gd name="connsiteY47" fmla="*/ 156196 h 172833"/>
                <a:gd name="connsiteX48" fmla="*/ 184327 w 214279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279" h="172833">
                  <a:moveTo>
                    <a:pt x="184327" y="19548"/>
                  </a:moveTo>
                  <a:cubicBezTo>
                    <a:pt x="186617" y="10438"/>
                    <a:pt x="187126" y="7908"/>
                    <a:pt x="205704" y="7908"/>
                  </a:cubicBezTo>
                  <a:cubicBezTo>
                    <a:pt x="212320" y="7908"/>
                    <a:pt x="214356" y="7908"/>
                    <a:pt x="214356" y="2847"/>
                  </a:cubicBezTo>
                  <a:cubicBezTo>
                    <a:pt x="214356" y="63"/>
                    <a:pt x="211557" y="63"/>
                    <a:pt x="210793" y="63"/>
                  </a:cubicBezTo>
                  <a:cubicBezTo>
                    <a:pt x="203668" y="63"/>
                    <a:pt x="185345" y="822"/>
                    <a:pt x="178219" y="822"/>
                  </a:cubicBezTo>
                  <a:cubicBezTo>
                    <a:pt x="170839" y="822"/>
                    <a:pt x="152770" y="63"/>
                    <a:pt x="145390" y="63"/>
                  </a:cubicBezTo>
                  <a:cubicBezTo>
                    <a:pt x="143354" y="63"/>
                    <a:pt x="140555" y="63"/>
                    <a:pt x="140555" y="5124"/>
                  </a:cubicBezTo>
                  <a:cubicBezTo>
                    <a:pt x="140555" y="7908"/>
                    <a:pt x="142845" y="7908"/>
                    <a:pt x="147680" y="7908"/>
                  </a:cubicBezTo>
                  <a:cubicBezTo>
                    <a:pt x="148189" y="7908"/>
                    <a:pt x="153025" y="7908"/>
                    <a:pt x="157351" y="8414"/>
                  </a:cubicBezTo>
                  <a:cubicBezTo>
                    <a:pt x="161932" y="8920"/>
                    <a:pt x="164222" y="9173"/>
                    <a:pt x="164222" y="12463"/>
                  </a:cubicBezTo>
                  <a:cubicBezTo>
                    <a:pt x="164222" y="13475"/>
                    <a:pt x="163968" y="13981"/>
                    <a:pt x="163204" y="17271"/>
                  </a:cubicBezTo>
                  <a:lnTo>
                    <a:pt x="147935" y="79015"/>
                  </a:lnTo>
                  <a:lnTo>
                    <a:pt x="70316" y="79015"/>
                  </a:lnTo>
                  <a:lnTo>
                    <a:pt x="85330" y="19548"/>
                  </a:lnTo>
                  <a:cubicBezTo>
                    <a:pt x="87621" y="10438"/>
                    <a:pt x="88384" y="7908"/>
                    <a:pt x="106708" y="7908"/>
                  </a:cubicBezTo>
                  <a:cubicBezTo>
                    <a:pt x="113324" y="7908"/>
                    <a:pt x="115360" y="7908"/>
                    <a:pt x="115360" y="2847"/>
                  </a:cubicBezTo>
                  <a:cubicBezTo>
                    <a:pt x="115360" y="63"/>
                    <a:pt x="112561" y="63"/>
                    <a:pt x="111797" y="63"/>
                  </a:cubicBezTo>
                  <a:cubicBezTo>
                    <a:pt x="104672" y="63"/>
                    <a:pt x="86348" y="822"/>
                    <a:pt x="79223" y="822"/>
                  </a:cubicBezTo>
                  <a:cubicBezTo>
                    <a:pt x="71843" y="822"/>
                    <a:pt x="53774" y="63"/>
                    <a:pt x="46394" y="63"/>
                  </a:cubicBezTo>
                  <a:cubicBezTo>
                    <a:pt x="44358" y="63"/>
                    <a:pt x="41558" y="63"/>
                    <a:pt x="41558" y="5124"/>
                  </a:cubicBezTo>
                  <a:cubicBezTo>
                    <a:pt x="41558" y="7908"/>
                    <a:pt x="43849" y="7908"/>
                    <a:pt x="48684" y="7908"/>
                  </a:cubicBezTo>
                  <a:cubicBezTo>
                    <a:pt x="49193" y="7908"/>
                    <a:pt x="54028" y="7908"/>
                    <a:pt x="58355" y="8414"/>
                  </a:cubicBezTo>
                  <a:cubicBezTo>
                    <a:pt x="62935" y="8920"/>
                    <a:pt x="65226" y="9173"/>
                    <a:pt x="65226" y="12463"/>
                  </a:cubicBezTo>
                  <a:cubicBezTo>
                    <a:pt x="65226" y="13475"/>
                    <a:pt x="64971" y="14234"/>
                    <a:pt x="64208" y="17271"/>
                  </a:cubicBezTo>
                  <a:lnTo>
                    <a:pt x="30106" y="153159"/>
                  </a:lnTo>
                  <a:cubicBezTo>
                    <a:pt x="27562" y="163028"/>
                    <a:pt x="27053" y="165052"/>
                    <a:pt x="6948" y="165052"/>
                  </a:cubicBezTo>
                  <a:cubicBezTo>
                    <a:pt x="2367" y="165052"/>
                    <a:pt x="77" y="165052"/>
                    <a:pt x="77" y="170114"/>
                  </a:cubicBezTo>
                  <a:cubicBezTo>
                    <a:pt x="77" y="172897"/>
                    <a:pt x="3131" y="172897"/>
                    <a:pt x="3640" y="172897"/>
                  </a:cubicBezTo>
                  <a:cubicBezTo>
                    <a:pt x="10765" y="172897"/>
                    <a:pt x="28834" y="172138"/>
                    <a:pt x="35960" y="172138"/>
                  </a:cubicBezTo>
                  <a:cubicBezTo>
                    <a:pt x="41304" y="172138"/>
                    <a:pt x="46903" y="172391"/>
                    <a:pt x="52247" y="172391"/>
                  </a:cubicBezTo>
                  <a:cubicBezTo>
                    <a:pt x="57846" y="172391"/>
                    <a:pt x="63444" y="172897"/>
                    <a:pt x="68789" y="172897"/>
                  </a:cubicBezTo>
                  <a:cubicBezTo>
                    <a:pt x="70825" y="172897"/>
                    <a:pt x="73878" y="172897"/>
                    <a:pt x="73878" y="167836"/>
                  </a:cubicBezTo>
                  <a:cubicBezTo>
                    <a:pt x="73878" y="165052"/>
                    <a:pt x="71588" y="165052"/>
                    <a:pt x="66753" y="165052"/>
                  </a:cubicBezTo>
                  <a:cubicBezTo>
                    <a:pt x="57337" y="165052"/>
                    <a:pt x="50211" y="165052"/>
                    <a:pt x="50211" y="160498"/>
                  </a:cubicBezTo>
                  <a:cubicBezTo>
                    <a:pt x="50211" y="158979"/>
                    <a:pt x="50720" y="157714"/>
                    <a:pt x="50974" y="156196"/>
                  </a:cubicBezTo>
                  <a:lnTo>
                    <a:pt x="68280" y="86860"/>
                  </a:lnTo>
                  <a:lnTo>
                    <a:pt x="145899" y="86860"/>
                  </a:lnTo>
                  <a:cubicBezTo>
                    <a:pt x="135210" y="128866"/>
                    <a:pt x="129357" y="152906"/>
                    <a:pt x="128339" y="156702"/>
                  </a:cubicBezTo>
                  <a:cubicBezTo>
                    <a:pt x="125794" y="164799"/>
                    <a:pt x="120959" y="165052"/>
                    <a:pt x="105181" y="165052"/>
                  </a:cubicBezTo>
                  <a:cubicBezTo>
                    <a:pt x="101363" y="165052"/>
                    <a:pt x="99073" y="165052"/>
                    <a:pt x="99073" y="170114"/>
                  </a:cubicBezTo>
                  <a:cubicBezTo>
                    <a:pt x="99073" y="172897"/>
                    <a:pt x="102127" y="172897"/>
                    <a:pt x="102636" y="172897"/>
                  </a:cubicBezTo>
                  <a:cubicBezTo>
                    <a:pt x="109761" y="172897"/>
                    <a:pt x="127830" y="172138"/>
                    <a:pt x="134956" y="172138"/>
                  </a:cubicBezTo>
                  <a:cubicBezTo>
                    <a:pt x="140300" y="172138"/>
                    <a:pt x="145899" y="172391"/>
                    <a:pt x="151243" y="172391"/>
                  </a:cubicBezTo>
                  <a:cubicBezTo>
                    <a:pt x="156842" y="172391"/>
                    <a:pt x="162441" y="172897"/>
                    <a:pt x="167785" y="172897"/>
                  </a:cubicBezTo>
                  <a:cubicBezTo>
                    <a:pt x="169821" y="172897"/>
                    <a:pt x="172875" y="172897"/>
                    <a:pt x="172875" y="167836"/>
                  </a:cubicBezTo>
                  <a:cubicBezTo>
                    <a:pt x="172875" y="165052"/>
                    <a:pt x="170584" y="165052"/>
                    <a:pt x="165749" y="165052"/>
                  </a:cubicBezTo>
                  <a:cubicBezTo>
                    <a:pt x="156333" y="165052"/>
                    <a:pt x="149207" y="165052"/>
                    <a:pt x="149207" y="160498"/>
                  </a:cubicBezTo>
                  <a:cubicBezTo>
                    <a:pt x="149207" y="158979"/>
                    <a:pt x="149716" y="157714"/>
                    <a:pt x="149971" y="156196"/>
                  </a:cubicBezTo>
                  <a:lnTo>
                    <a:pt x="184327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7677E05-7442-E315-0BAA-A64241466DF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90369" y="4541730"/>
              <a:ext cx="90852" cy="79888"/>
            </a:xfrm>
            <a:custGeom>
              <a:avLst/>
              <a:gdLst>
                <a:gd name="connsiteX0" fmla="*/ 64395 w 90852"/>
                <a:gd name="connsiteY0" fmla="*/ 10509 h 79888"/>
                <a:gd name="connsiteX1" fmla="*/ 46046 w 90852"/>
                <a:gd name="connsiteY1" fmla="*/ 58 h 79888"/>
                <a:gd name="connsiteX2" fmla="*/ 86 w 90852"/>
                <a:gd name="connsiteY2" fmla="*/ 50542 h 79888"/>
                <a:gd name="connsiteX3" fmla="*/ 26985 w 90852"/>
                <a:gd name="connsiteY3" fmla="*/ 79946 h 79888"/>
                <a:gd name="connsiteX4" fmla="*/ 52281 w 90852"/>
                <a:gd name="connsiteY4" fmla="*/ 67547 h 79888"/>
                <a:gd name="connsiteX5" fmla="*/ 70630 w 90852"/>
                <a:gd name="connsiteY5" fmla="*/ 79946 h 79888"/>
                <a:gd name="connsiteX6" fmla="*/ 84703 w 90852"/>
                <a:gd name="connsiteY6" fmla="*/ 70558 h 79888"/>
                <a:gd name="connsiteX7" fmla="*/ 90938 w 90852"/>
                <a:gd name="connsiteY7" fmla="*/ 52844 h 79888"/>
                <a:gd name="connsiteX8" fmla="*/ 88088 w 90852"/>
                <a:gd name="connsiteY8" fmla="*/ 50542 h 79888"/>
                <a:gd name="connsiteX9" fmla="*/ 84169 w 90852"/>
                <a:gd name="connsiteY9" fmla="*/ 56033 h 79888"/>
                <a:gd name="connsiteX10" fmla="*/ 71165 w 90852"/>
                <a:gd name="connsiteY10" fmla="*/ 74986 h 79888"/>
                <a:gd name="connsiteX11" fmla="*/ 65286 w 90852"/>
                <a:gd name="connsiteY11" fmla="*/ 66307 h 79888"/>
                <a:gd name="connsiteX12" fmla="*/ 67958 w 90852"/>
                <a:gd name="connsiteY12" fmla="*/ 52313 h 79888"/>
                <a:gd name="connsiteX13" fmla="*/ 71877 w 90852"/>
                <a:gd name="connsiteY13" fmla="*/ 36371 h 79888"/>
                <a:gd name="connsiteX14" fmla="*/ 75440 w 90852"/>
                <a:gd name="connsiteY14" fmla="*/ 22909 h 79888"/>
                <a:gd name="connsiteX15" fmla="*/ 78647 w 90852"/>
                <a:gd name="connsiteY15" fmla="*/ 9092 h 79888"/>
                <a:gd name="connsiteX16" fmla="*/ 72590 w 90852"/>
                <a:gd name="connsiteY16" fmla="*/ 3424 h 79888"/>
                <a:gd name="connsiteX17" fmla="*/ 64395 w 90852"/>
                <a:gd name="connsiteY17" fmla="*/ 10509 h 79888"/>
                <a:gd name="connsiteX18" fmla="*/ 52994 w 90852"/>
                <a:gd name="connsiteY18" fmla="*/ 56033 h 79888"/>
                <a:gd name="connsiteX19" fmla="*/ 43909 w 90852"/>
                <a:gd name="connsiteY19" fmla="*/ 67901 h 79888"/>
                <a:gd name="connsiteX20" fmla="*/ 27520 w 90852"/>
                <a:gd name="connsiteY20" fmla="*/ 74986 h 79888"/>
                <a:gd name="connsiteX21" fmla="*/ 14515 w 90852"/>
                <a:gd name="connsiteY21" fmla="*/ 57804 h 79888"/>
                <a:gd name="connsiteX22" fmla="*/ 23779 w 90852"/>
                <a:gd name="connsiteY22" fmla="*/ 21846 h 79888"/>
                <a:gd name="connsiteX23" fmla="*/ 46046 w 90852"/>
                <a:gd name="connsiteY23" fmla="*/ 5018 h 79888"/>
                <a:gd name="connsiteX24" fmla="*/ 61901 w 90852"/>
                <a:gd name="connsiteY24" fmla="*/ 20429 h 79888"/>
                <a:gd name="connsiteX25" fmla="*/ 61367 w 90852"/>
                <a:gd name="connsiteY25" fmla="*/ 22909 h 79888"/>
                <a:gd name="connsiteX26" fmla="*/ 52994 w 90852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852" h="79888">
                  <a:moveTo>
                    <a:pt x="64395" y="10509"/>
                  </a:moveTo>
                  <a:cubicBezTo>
                    <a:pt x="60654" y="4664"/>
                    <a:pt x="54597" y="58"/>
                    <a:pt x="46046" y="58"/>
                  </a:cubicBezTo>
                  <a:cubicBezTo>
                    <a:pt x="23244" y="58"/>
                    <a:pt x="86" y="25034"/>
                    <a:pt x="86" y="50542"/>
                  </a:cubicBezTo>
                  <a:cubicBezTo>
                    <a:pt x="86" y="67724"/>
                    <a:pt x="11665" y="79946"/>
                    <a:pt x="26985" y="79946"/>
                  </a:cubicBezTo>
                  <a:cubicBezTo>
                    <a:pt x="36605" y="79946"/>
                    <a:pt x="45156" y="74455"/>
                    <a:pt x="52281" y="67547"/>
                  </a:cubicBezTo>
                  <a:cubicBezTo>
                    <a:pt x="55666" y="78175"/>
                    <a:pt x="65998" y="79946"/>
                    <a:pt x="70630" y="79946"/>
                  </a:cubicBezTo>
                  <a:cubicBezTo>
                    <a:pt x="77043" y="79946"/>
                    <a:pt x="81497" y="76049"/>
                    <a:pt x="84703" y="70558"/>
                  </a:cubicBezTo>
                  <a:cubicBezTo>
                    <a:pt x="88622" y="63650"/>
                    <a:pt x="90938" y="53553"/>
                    <a:pt x="90938" y="52844"/>
                  </a:cubicBezTo>
                  <a:cubicBezTo>
                    <a:pt x="90938" y="50542"/>
                    <a:pt x="88622" y="50542"/>
                    <a:pt x="88088" y="50542"/>
                  </a:cubicBezTo>
                  <a:cubicBezTo>
                    <a:pt x="85594" y="50542"/>
                    <a:pt x="85416" y="51250"/>
                    <a:pt x="84169" y="56033"/>
                  </a:cubicBezTo>
                  <a:cubicBezTo>
                    <a:pt x="82031" y="64535"/>
                    <a:pt x="78647" y="74986"/>
                    <a:pt x="71165" y="74986"/>
                  </a:cubicBezTo>
                  <a:cubicBezTo>
                    <a:pt x="66533" y="74986"/>
                    <a:pt x="65286" y="71089"/>
                    <a:pt x="65286" y="66307"/>
                  </a:cubicBezTo>
                  <a:cubicBezTo>
                    <a:pt x="65286" y="63296"/>
                    <a:pt x="66711" y="56919"/>
                    <a:pt x="67958" y="52313"/>
                  </a:cubicBezTo>
                  <a:cubicBezTo>
                    <a:pt x="69205" y="47530"/>
                    <a:pt x="70986" y="40268"/>
                    <a:pt x="71877" y="36371"/>
                  </a:cubicBezTo>
                  <a:lnTo>
                    <a:pt x="75440" y="22909"/>
                  </a:lnTo>
                  <a:cubicBezTo>
                    <a:pt x="76509" y="18303"/>
                    <a:pt x="78647" y="9978"/>
                    <a:pt x="78647" y="9092"/>
                  </a:cubicBezTo>
                  <a:cubicBezTo>
                    <a:pt x="78647" y="5195"/>
                    <a:pt x="75440" y="3424"/>
                    <a:pt x="72590" y="3424"/>
                  </a:cubicBezTo>
                  <a:cubicBezTo>
                    <a:pt x="69561" y="3424"/>
                    <a:pt x="65464" y="5549"/>
                    <a:pt x="64395" y="10509"/>
                  </a:cubicBezTo>
                  <a:close/>
                  <a:moveTo>
                    <a:pt x="52994" y="56033"/>
                  </a:moveTo>
                  <a:cubicBezTo>
                    <a:pt x="51747" y="60993"/>
                    <a:pt x="47828" y="64535"/>
                    <a:pt x="43909" y="67901"/>
                  </a:cubicBezTo>
                  <a:cubicBezTo>
                    <a:pt x="42306" y="69318"/>
                    <a:pt x="35180" y="74986"/>
                    <a:pt x="27520" y="74986"/>
                  </a:cubicBezTo>
                  <a:cubicBezTo>
                    <a:pt x="20928" y="74986"/>
                    <a:pt x="14515" y="70381"/>
                    <a:pt x="14515" y="57804"/>
                  </a:cubicBezTo>
                  <a:cubicBezTo>
                    <a:pt x="14515" y="48416"/>
                    <a:pt x="19681" y="28931"/>
                    <a:pt x="23779" y="21846"/>
                  </a:cubicBezTo>
                  <a:cubicBezTo>
                    <a:pt x="31973" y="7675"/>
                    <a:pt x="41059" y="5018"/>
                    <a:pt x="46046" y="5018"/>
                  </a:cubicBezTo>
                  <a:cubicBezTo>
                    <a:pt x="58516" y="5018"/>
                    <a:pt x="61901" y="18480"/>
                    <a:pt x="61901" y="20429"/>
                  </a:cubicBezTo>
                  <a:cubicBezTo>
                    <a:pt x="61901" y="21137"/>
                    <a:pt x="61545" y="22377"/>
                    <a:pt x="61367" y="22909"/>
                  </a:cubicBezTo>
                  <a:lnTo>
                    <a:pt x="52994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B5A20DC9-FA87-CE22-A9E8-F27E2D8D390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800757" y="4541730"/>
              <a:ext cx="90852" cy="79888"/>
            </a:xfrm>
            <a:custGeom>
              <a:avLst/>
              <a:gdLst>
                <a:gd name="connsiteX0" fmla="*/ 64399 w 90852"/>
                <a:gd name="connsiteY0" fmla="*/ 10509 h 79888"/>
                <a:gd name="connsiteX1" fmla="*/ 46051 w 90852"/>
                <a:gd name="connsiteY1" fmla="*/ 58 h 79888"/>
                <a:gd name="connsiteX2" fmla="*/ 90 w 90852"/>
                <a:gd name="connsiteY2" fmla="*/ 50542 h 79888"/>
                <a:gd name="connsiteX3" fmla="*/ 26990 w 90852"/>
                <a:gd name="connsiteY3" fmla="*/ 79946 h 79888"/>
                <a:gd name="connsiteX4" fmla="*/ 52286 w 90852"/>
                <a:gd name="connsiteY4" fmla="*/ 67547 h 79888"/>
                <a:gd name="connsiteX5" fmla="*/ 70634 w 90852"/>
                <a:gd name="connsiteY5" fmla="*/ 79946 h 79888"/>
                <a:gd name="connsiteX6" fmla="*/ 84708 w 90852"/>
                <a:gd name="connsiteY6" fmla="*/ 70558 h 79888"/>
                <a:gd name="connsiteX7" fmla="*/ 90943 w 90852"/>
                <a:gd name="connsiteY7" fmla="*/ 52844 h 79888"/>
                <a:gd name="connsiteX8" fmla="*/ 88092 w 90852"/>
                <a:gd name="connsiteY8" fmla="*/ 50542 h 79888"/>
                <a:gd name="connsiteX9" fmla="*/ 84173 w 90852"/>
                <a:gd name="connsiteY9" fmla="*/ 56033 h 79888"/>
                <a:gd name="connsiteX10" fmla="*/ 71169 w 90852"/>
                <a:gd name="connsiteY10" fmla="*/ 74986 h 79888"/>
                <a:gd name="connsiteX11" fmla="*/ 65290 w 90852"/>
                <a:gd name="connsiteY11" fmla="*/ 66307 h 79888"/>
                <a:gd name="connsiteX12" fmla="*/ 67962 w 90852"/>
                <a:gd name="connsiteY12" fmla="*/ 52313 h 79888"/>
                <a:gd name="connsiteX13" fmla="*/ 71881 w 90852"/>
                <a:gd name="connsiteY13" fmla="*/ 36371 h 79888"/>
                <a:gd name="connsiteX14" fmla="*/ 75444 w 90852"/>
                <a:gd name="connsiteY14" fmla="*/ 22909 h 79888"/>
                <a:gd name="connsiteX15" fmla="*/ 78651 w 90852"/>
                <a:gd name="connsiteY15" fmla="*/ 9092 h 79888"/>
                <a:gd name="connsiteX16" fmla="*/ 72594 w 90852"/>
                <a:gd name="connsiteY16" fmla="*/ 3424 h 79888"/>
                <a:gd name="connsiteX17" fmla="*/ 64399 w 90852"/>
                <a:gd name="connsiteY17" fmla="*/ 10509 h 79888"/>
                <a:gd name="connsiteX18" fmla="*/ 52998 w 90852"/>
                <a:gd name="connsiteY18" fmla="*/ 56033 h 79888"/>
                <a:gd name="connsiteX19" fmla="*/ 43913 w 90852"/>
                <a:gd name="connsiteY19" fmla="*/ 67901 h 79888"/>
                <a:gd name="connsiteX20" fmla="*/ 27524 w 90852"/>
                <a:gd name="connsiteY20" fmla="*/ 74986 h 79888"/>
                <a:gd name="connsiteX21" fmla="*/ 14520 w 90852"/>
                <a:gd name="connsiteY21" fmla="*/ 57804 h 79888"/>
                <a:gd name="connsiteX22" fmla="*/ 23783 w 90852"/>
                <a:gd name="connsiteY22" fmla="*/ 21846 h 79888"/>
                <a:gd name="connsiteX23" fmla="*/ 46051 w 90852"/>
                <a:gd name="connsiteY23" fmla="*/ 5018 h 79888"/>
                <a:gd name="connsiteX24" fmla="*/ 61905 w 90852"/>
                <a:gd name="connsiteY24" fmla="*/ 20429 h 79888"/>
                <a:gd name="connsiteX25" fmla="*/ 61371 w 90852"/>
                <a:gd name="connsiteY25" fmla="*/ 22909 h 79888"/>
                <a:gd name="connsiteX26" fmla="*/ 52998 w 90852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852" h="79888">
                  <a:moveTo>
                    <a:pt x="64399" y="10509"/>
                  </a:moveTo>
                  <a:cubicBezTo>
                    <a:pt x="60658" y="4664"/>
                    <a:pt x="54602" y="58"/>
                    <a:pt x="46051" y="58"/>
                  </a:cubicBezTo>
                  <a:cubicBezTo>
                    <a:pt x="23249" y="58"/>
                    <a:pt x="90" y="25034"/>
                    <a:pt x="90" y="50542"/>
                  </a:cubicBezTo>
                  <a:cubicBezTo>
                    <a:pt x="90" y="67724"/>
                    <a:pt x="11669" y="79946"/>
                    <a:pt x="26990" y="79946"/>
                  </a:cubicBezTo>
                  <a:cubicBezTo>
                    <a:pt x="36609" y="79946"/>
                    <a:pt x="45160" y="74455"/>
                    <a:pt x="52286" y="67547"/>
                  </a:cubicBezTo>
                  <a:cubicBezTo>
                    <a:pt x="55670" y="78175"/>
                    <a:pt x="66003" y="79946"/>
                    <a:pt x="70634" y="79946"/>
                  </a:cubicBezTo>
                  <a:cubicBezTo>
                    <a:pt x="77048" y="79946"/>
                    <a:pt x="81501" y="76049"/>
                    <a:pt x="84708" y="70558"/>
                  </a:cubicBezTo>
                  <a:cubicBezTo>
                    <a:pt x="88627" y="63650"/>
                    <a:pt x="90943" y="53553"/>
                    <a:pt x="90943" y="52844"/>
                  </a:cubicBezTo>
                  <a:cubicBezTo>
                    <a:pt x="90943" y="50542"/>
                    <a:pt x="88627" y="50542"/>
                    <a:pt x="88092" y="50542"/>
                  </a:cubicBezTo>
                  <a:cubicBezTo>
                    <a:pt x="85598" y="50542"/>
                    <a:pt x="85420" y="51250"/>
                    <a:pt x="84173" y="56033"/>
                  </a:cubicBezTo>
                  <a:cubicBezTo>
                    <a:pt x="82036" y="64535"/>
                    <a:pt x="78651" y="74986"/>
                    <a:pt x="71169" y="74986"/>
                  </a:cubicBezTo>
                  <a:cubicBezTo>
                    <a:pt x="66537" y="74986"/>
                    <a:pt x="65290" y="71089"/>
                    <a:pt x="65290" y="66307"/>
                  </a:cubicBezTo>
                  <a:cubicBezTo>
                    <a:pt x="65290" y="63296"/>
                    <a:pt x="66715" y="56919"/>
                    <a:pt x="67962" y="52313"/>
                  </a:cubicBezTo>
                  <a:cubicBezTo>
                    <a:pt x="69209" y="47530"/>
                    <a:pt x="70991" y="40268"/>
                    <a:pt x="71881" y="36371"/>
                  </a:cubicBezTo>
                  <a:lnTo>
                    <a:pt x="75444" y="22909"/>
                  </a:lnTo>
                  <a:cubicBezTo>
                    <a:pt x="76513" y="18303"/>
                    <a:pt x="78651" y="9978"/>
                    <a:pt x="78651" y="9092"/>
                  </a:cubicBezTo>
                  <a:cubicBezTo>
                    <a:pt x="78651" y="5195"/>
                    <a:pt x="75444" y="3424"/>
                    <a:pt x="72594" y="3424"/>
                  </a:cubicBezTo>
                  <a:cubicBezTo>
                    <a:pt x="69566" y="3424"/>
                    <a:pt x="65468" y="5549"/>
                    <a:pt x="64399" y="10509"/>
                  </a:cubicBezTo>
                  <a:close/>
                  <a:moveTo>
                    <a:pt x="52998" y="56033"/>
                  </a:moveTo>
                  <a:cubicBezTo>
                    <a:pt x="51751" y="60993"/>
                    <a:pt x="47832" y="64535"/>
                    <a:pt x="43913" y="67901"/>
                  </a:cubicBezTo>
                  <a:cubicBezTo>
                    <a:pt x="42310" y="69318"/>
                    <a:pt x="35184" y="74986"/>
                    <a:pt x="27524" y="74986"/>
                  </a:cubicBezTo>
                  <a:cubicBezTo>
                    <a:pt x="20933" y="74986"/>
                    <a:pt x="14520" y="70381"/>
                    <a:pt x="14520" y="57804"/>
                  </a:cubicBezTo>
                  <a:cubicBezTo>
                    <a:pt x="14520" y="48416"/>
                    <a:pt x="19686" y="28931"/>
                    <a:pt x="23783" y="21846"/>
                  </a:cubicBezTo>
                  <a:cubicBezTo>
                    <a:pt x="31978" y="7675"/>
                    <a:pt x="41063" y="5018"/>
                    <a:pt x="46051" y="5018"/>
                  </a:cubicBezTo>
                  <a:cubicBezTo>
                    <a:pt x="58521" y="5018"/>
                    <a:pt x="61905" y="18480"/>
                    <a:pt x="61905" y="20429"/>
                  </a:cubicBezTo>
                  <a:cubicBezTo>
                    <a:pt x="61905" y="21137"/>
                    <a:pt x="61549" y="22377"/>
                    <a:pt x="61371" y="22909"/>
                  </a:cubicBezTo>
                  <a:lnTo>
                    <a:pt x="52998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4BD36657-1381-3A55-7D65-F69E7CBC4B5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912036" y="4496915"/>
              <a:ext cx="72147" cy="124703"/>
            </a:xfrm>
            <a:custGeom>
              <a:avLst/>
              <a:gdLst>
                <a:gd name="connsiteX0" fmla="*/ 35367 w 72147"/>
                <a:gd name="connsiteY0" fmla="*/ 5372 h 124703"/>
                <a:gd name="connsiteX1" fmla="*/ 36079 w 72147"/>
                <a:gd name="connsiteY1" fmla="*/ 2538 h 124703"/>
                <a:gd name="connsiteX2" fmla="*/ 33229 w 72147"/>
                <a:gd name="connsiteY2" fmla="*/ 58 h 124703"/>
                <a:gd name="connsiteX3" fmla="*/ 10427 w 72147"/>
                <a:gd name="connsiteY3" fmla="*/ 1829 h 124703"/>
                <a:gd name="connsiteX4" fmla="*/ 6508 w 72147"/>
                <a:gd name="connsiteY4" fmla="*/ 5904 h 124703"/>
                <a:gd name="connsiteX5" fmla="*/ 11139 w 72147"/>
                <a:gd name="connsiteY5" fmla="*/ 8383 h 124703"/>
                <a:gd name="connsiteX6" fmla="*/ 19690 w 72147"/>
                <a:gd name="connsiteY6" fmla="*/ 11040 h 124703"/>
                <a:gd name="connsiteX7" fmla="*/ 16840 w 72147"/>
                <a:gd name="connsiteY7" fmla="*/ 23440 h 124703"/>
                <a:gd name="connsiteX8" fmla="*/ 12743 w 72147"/>
                <a:gd name="connsiteY8" fmla="*/ 39736 h 124703"/>
                <a:gd name="connsiteX9" fmla="*/ 985 w 72147"/>
                <a:gd name="connsiteY9" fmla="*/ 86855 h 124703"/>
                <a:gd name="connsiteX10" fmla="*/ 94 w 72147"/>
                <a:gd name="connsiteY10" fmla="*/ 95534 h 124703"/>
                <a:gd name="connsiteX11" fmla="*/ 26281 w 72147"/>
                <a:gd name="connsiteY11" fmla="*/ 124762 h 124703"/>
                <a:gd name="connsiteX12" fmla="*/ 72242 w 72147"/>
                <a:gd name="connsiteY12" fmla="*/ 74455 h 124703"/>
                <a:gd name="connsiteX13" fmla="*/ 45521 w 72147"/>
                <a:gd name="connsiteY13" fmla="*/ 44873 h 124703"/>
                <a:gd name="connsiteX14" fmla="*/ 23075 w 72147"/>
                <a:gd name="connsiteY14" fmla="*/ 54616 h 124703"/>
                <a:gd name="connsiteX15" fmla="*/ 35367 w 72147"/>
                <a:gd name="connsiteY15" fmla="*/ 5372 h 124703"/>
                <a:gd name="connsiteX16" fmla="*/ 26459 w 72147"/>
                <a:gd name="connsiteY16" fmla="*/ 119802 h 124703"/>
                <a:gd name="connsiteX17" fmla="*/ 12743 w 72147"/>
                <a:gd name="connsiteY17" fmla="*/ 101734 h 124703"/>
                <a:gd name="connsiteX18" fmla="*/ 19334 w 72147"/>
                <a:gd name="connsiteY18" fmla="*/ 69141 h 124703"/>
                <a:gd name="connsiteX19" fmla="*/ 23787 w 72147"/>
                <a:gd name="connsiteY19" fmla="*/ 61524 h 124703"/>
                <a:gd name="connsiteX20" fmla="*/ 44986 w 72147"/>
                <a:gd name="connsiteY20" fmla="*/ 49833 h 124703"/>
                <a:gd name="connsiteX21" fmla="*/ 57991 w 72147"/>
                <a:gd name="connsiteY21" fmla="*/ 67015 h 124703"/>
                <a:gd name="connsiteX22" fmla="*/ 48727 w 72147"/>
                <a:gd name="connsiteY22" fmla="*/ 102620 h 124703"/>
                <a:gd name="connsiteX23" fmla="*/ 26459 w 72147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147" h="124703">
                  <a:moveTo>
                    <a:pt x="35367" y="5372"/>
                  </a:moveTo>
                  <a:cubicBezTo>
                    <a:pt x="35545" y="5018"/>
                    <a:pt x="36079" y="2715"/>
                    <a:pt x="36079" y="2538"/>
                  </a:cubicBezTo>
                  <a:cubicBezTo>
                    <a:pt x="36079" y="1652"/>
                    <a:pt x="35367" y="58"/>
                    <a:pt x="33229" y="58"/>
                  </a:cubicBezTo>
                  <a:cubicBezTo>
                    <a:pt x="29666" y="58"/>
                    <a:pt x="14880" y="1475"/>
                    <a:pt x="10427" y="1829"/>
                  </a:cubicBezTo>
                  <a:cubicBezTo>
                    <a:pt x="9002" y="2007"/>
                    <a:pt x="6508" y="2184"/>
                    <a:pt x="6508" y="5904"/>
                  </a:cubicBezTo>
                  <a:cubicBezTo>
                    <a:pt x="6508" y="8383"/>
                    <a:pt x="9002" y="8383"/>
                    <a:pt x="11139" y="8383"/>
                  </a:cubicBezTo>
                  <a:cubicBezTo>
                    <a:pt x="19690" y="8383"/>
                    <a:pt x="19690" y="9623"/>
                    <a:pt x="19690" y="11040"/>
                  </a:cubicBezTo>
                  <a:cubicBezTo>
                    <a:pt x="19690" y="12280"/>
                    <a:pt x="17909" y="19366"/>
                    <a:pt x="16840" y="23440"/>
                  </a:cubicBezTo>
                  <a:lnTo>
                    <a:pt x="12743" y="39736"/>
                  </a:lnTo>
                  <a:cubicBezTo>
                    <a:pt x="11139" y="45759"/>
                    <a:pt x="1341" y="84552"/>
                    <a:pt x="985" y="86855"/>
                  </a:cubicBezTo>
                  <a:cubicBezTo>
                    <a:pt x="94" y="91106"/>
                    <a:pt x="94" y="93409"/>
                    <a:pt x="94" y="95534"/>
                  </a:cubicBezTo>
                  <a:cubicBezTo>
                    <a:pt x="94" y="113425"/>
                    <a:pt x="11496" y="124762"/>
                    <a:pt x="26281" y="124762"/>
                  </a:cubicBezTo>
                  <a:cubicBezTo>
                    <a:pt x="48549" y="124762"/>
                    <a:pt x="72242" y="100671"/>
                    <a:pt x="72242" y="74455"/>
                  </a:cubicBezTo>
                  <a:cubicBezTo>
                    <a:pt x="72242" y="53730"/>
                    <a:pt x="57813" y="44873"/>
                    <a:pt x="45521" y="44873"/>
                  </a:cubicBezTo>
                  <a:cubicBezTo>
                    <a:pt x="36257" y="44873"/>
                    <a:pt x="28419" y="50010"/>
                    <a:pt x="23075" y="54616"/>
                  </a:cubicBezTo>
                  <a:lnTo>
                    <a:pt x="35367" y="5372"/>
                  </a:lnTo>
                  <a:close/>
                  <a:moveTo>
                    <a:pt x="26459" y="119802"/>
                  </a:moveTo>
                  <a:cubicBezTo>
                    <a:pt x="17731" y="119802"/>
                    <a:pt x="12743" y="112185"/>
                    <a:pt x="12743" y="101734"/>
                  </a:cubicBezTo>
                  <a:cubicBezTo>
                    <a:pt x="12743" y="95180"/>
                    <a:pt x="14346" y="89157"/>
                    <a:pt x="19334" y="69141"/>
                  </a:cubicBezTo>
                  <a:cubicBezTo>
                    <a:pt x="20403" y="65775"/>
                    <a:pt x="20403" y="65421"/>
                    <a:pt x="23787" y="61524"/>
                  </a:cubicBezTo>
                  <a:cubicBezTo>
                    <a:pt x="30557" y="53730"/>
                    <a:pt x="38573" y="49833"/>
                    <a:pt x="44986" y="49833"/>
                  </a:cubicBezTo>
                  <a:cubicBezTo>
                    <a:pt x="51934" y="49833"/>
                    <a:pt x="57991" y="54970"/>
                    <a:pt x="57991" y="67015"/>
                  </a:cubicBezTo>
                  <a:cubicBezTo>
                    <a:pt x="57991" y="74278"/>
                    <a:pt x="54072" y="92346"/>
                    <a:pt x="48727" y="102620"/>
                  </a:cubicBezTo>
                  <a:cubicBezTo>
                    <a:pt x="44452" y="111299"/>
                    <a:pt x="35545" y="119802"/>
                    <a:pt x="26459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3DE7064-9013-EC78-73FE-DE525EC6F09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001532" y="4496915"/>
              <a:ext cx="72147" cy="124703"/>
            </a:xfrm>
            <a:custGeom>
              <a:avLst/>
              <a:gdLst>
                <a:gd name="connsiteX0" fmla="*/ 35370 w 72147"/>
                <a:gd name="connsiteY0" fmla="*/ 5372 h 124703"/>
                <a:gd name="connsiteX1" fmla="*/ 36083 w 72147"/>
                <a:gd name="connsiteY1" fmla="*/ 2538 h 124703"/>
                <a:gd name="connsiteX2" fmla="*/ 33232 w 72147"/>
                <a:gd name="connsiteY2" fmla="*/ 58 h 124703"/>
                <a:gd name="connsiteX3" fmla="*/ 10430 w 72147"/>
                <a:gd name="connsiteY3" fmla="*/ 1829 h 124703"/>
                <a:gd name="connsiteX4" fmla="*/ 6511 w 72147"/>
                <a:gd name="connsiteY4" fmla="*/ 5904 h 124703"/>
                <a:gd name="connsiteX5" fmla="*/ 11143 w 72147"/>
                <a:gd name="connsiteY5" fmla="*/ 8383 h 124703"/>
                <a:gd name="connsiteX6" fmla="*/ 19694 w 72147"/>
                <a:gd name="connsiteY6" fmla="*/ 11040 h 124703"/>
                <a:gd name="connsiteX7" fmla="*/ 16843 w 72147"/>
                <a:gd name="connsiteY7" fmla="*/ 23440 h 124703"/>
                <a:gd name="connsiteX8" fmla="*/ 12746 w 72147"/>
                <a:gd name="connsiteY8" fmla="*/ 39736 h 124703"/>
                <a:gd name="connsiteX9" fmla="*/ 989 w 72147"/>
                <a:gd name="connsiteY9" fmla="*/ 86855 h 124703"/>
                <a:gd name="connsiteX10" fmla="*/ 98 w 72147"/>
                <a:gd name="connsiteY10" fmla="*/ 95534 h 124703"/>
                <a:gd name="connsiteX11" fmla="*/ 26285 w 72147"/>
                <a:gd name="connsiteY11" fmla="*/ 124762 h 124703"/>
                <a:gd name="connsiteX12" fmla="*/ 72246 w 72147"/>
                <a:gd name="connsiteY12" fmla="*/ 74455 h 124703"/>
                <a:gd name="connsiteX13" fmla="*/ 45524 w 72147"/>
                <a:gd name="connsiteY13" fmla="*/ 44873 h 124703"/>
                <a:gd name="connsiteX14" fmla="*/ 23078 w 72147"/>
                <a:gd name="connsiteY14" fmla="*/ 54616 h 124703"/>
                <a:gd name="connsiteX15" fmla="*/ 35370 w 72147"/>
                <a:gd name="connsiteY15" fmla="*/ 5372 h 124703"/>
                <a:gd name="connsiteX16" fmla="*/ 26463 w 72147"/>
                <a:gd name="connsiteY16" fmla="*/ 119802 h 124703"/>
                <a:gd name="connsiteX17" fmla="*/ 12746 w 72147"/>
                <a:gd name="connsiteY17" fmla="*/ 101734 h 124703"/>
                <a:gd name="connsiteX18" fmla="*/ 19337 w 72147"/>
                <a:gd name="connsiteY18" fmla="*/ 69141 h 124703"/>
                <a:gd name="connsiteX19" fmla="*/ 23791 w 72147"/>
                <a:gd name="connsiteY19" fmla="*/ 61524 h 124703"/>
                <a:gd name="connsiteX20" fmla="*/ 44990 w 72147"/>
                <a:gd name="connsiteY20" fmla="*/ 49833 h 124703"/>
                <a:gd name="connsiteX21" fmla="*/ 57994 w 72147"/>
                <a:gd name="connsiteY21" fmla="*/ 67015 h 124703"/>
                <a:gd name="connsiteX22" fmla="*/ 48731 w 72147"/>
                <a:gd name="connsiteY22" fmla="*/ 102620 h 124703"/>
                <a:gd name="connsiteX23" fmla="*/ 26463 w 72147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147" h="124703">
                  <a:moveTo>
                    <a:pt x="35370" y="5372"/>
                  </a:moveTo>
                  <a:cubicBezTo>
                    <a:pt x="35548" y="5018"/>
                    <a:pt x="36083" y="2715"/>
                    <a:pt x="36083" y="2538"/>
                  </a:cubicBezTo>
                  <a:cubicBezTo>
                    <a:pt x="36083" y="1652"/>
                    <a:pt x="35370" y="58"/>
                    <a:pt x="33232" y="58"/>
                  </a:cubicBezTo>
                  <a:cubicBezTo>
                    <a:pt x="29670" y="58"/>
                    <a:pt x="14884" y="1475"/>
                    <a:pt x="10430" y="1829"/>
                  </a:cubicBezTo>
                  <a:cubicBezTo>
                    <a:pt x="9005" y="2007"/>
                    <a:pt x="6511" y="2184"/>
                    <a:pt x="6511" y="5904"/>
                  </a:cubicBezTo>
                  <a:cubicBezTo>
                    <a:pt x="6511" y="8383"/>
                    <a:pt x="9005" y="8383"/>
                    <a:pt x="11143" y="8383"/>
                  </a:cubicBezTo>
                  <a:cubicBezTo>
                    <a:pt x="19694" y="8383"/>
                    <a:pt x="19694" y="9623"/>
                    <a:pt x="19694" y="11040"/>
                  </a:cubicBezTo>
                  <a:cubicBezTo>
                    <a:pt x="19694" y="12280"/>
                    <a:pt x="17912" y="19366"/>
                    <a:pt x="16843" y="23440"/>
                  </a:cubicBezTo>
                  <a:lnTo>
                    <a:pt x="12746" y="39736"/>
                  </a:lnTo>
                  <a:cubicBezTo>
                    <a:pt x="11143" y="45759"/>
                    <a:pt x="1345" y="84552"/>
                    <a:pt x="989" y="86855"/>
                  </a:cubicBezTo>
                  <a:cubicBezTo>
                    <a:pt x="98" y="91106"/>
                    <a:pt x="98" y="93409"/>
                    <a:pt x="98" y="95534"/>
                  </a:cubicBezTo>
                  <a:cubicBezTo>
                    <a:pt x="98" y="113425"/>
                    <a:pt x="11499" y="124762"/>
                    <a:pt x="26285" y="124762"/>
                  </a:cubicBezTo>
                  <a:cubicBezTo>
                    <a:pt x="48553" y="124762"/>
                    <a:pt x="72246" y="100671"/>
                    <a:pt x="72246" y="74455"/>
                  </a:cubicBezTo>
                  <a:cubicBezTo>
                    <a:pt x="72246" y="53730"/>
                    <a:pt x="57816" y="44873"/>
                    <a:pt x="45524" y="44873"/>
                  </a:cubicBezTo>
                  <a:cubicBezTo>
                    <a:pt x="36261" y="44873"/>
                    <a:pt x="28423" y="50010"/>
                    <a:pt x="23078" y="54616"/>
                  </a:cubicBezTo>
                  <a:lnTo>
                    <a:pt x="35370" y="5372"/>
                  </a:lnTo>
                  <a:close/>
                  <a:moveTo>
                    <a:pt x="26463" y="119802"/>
                  </a:moveTo>
                  <a:cubicBezTo>
                    <a:pt x="17734" y="119802"/>
                    <a:pt x="12746" y="112185"/>
                    <a:pt x="12746" y="101734"/>
                  </a:cubicBezTo>
                  <a:cubicBezTo>
                    <a:pt x="12746" y="95180"/>
                    <a:pt x="14349" y="89157"/>
                    <a:pt x="19337" y="69141"/>
                  </a:cubicBezTo>
                  <a:cubicBezTo>
                    <a:pt x="20406" y="65775"/>
                    <a:pt x="20406" y="65421"/>
                    <a:pt x="23791" y="61524"/>
                  </a:cubicBezTo>
                  <a:cubicBezTo>
                    <a:pt x="30560" y="53730"/>
                    <a:pt x="38577" y="49833"/>
                    <a:pt x="44990" y="49833"/>
                  </a:cubicBezTo>
                  <a:cubicBezTo>
                    <a:pt x="51937" y="49833"/>
                    <a:pt x="57994" y="54970"/>
                    <a:pt x="57994" y="67015"/>
                  </a:cubicBezTo>
                  <a:cubicBezTo>
                    <a:pt x="57994" y="74278"/>
                    <a:pt x="54075" y="92346"/>
                    <a:pt x="48731" y="102620"/>
                  </a:cubicBezTo>
                  <a:cubicBezTo>
                    <a:pt x="44455" y="111299"/>
                    <a:pt x="35548" y="119802"/>
                    <a:pt x="26463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946AAF0C-C91B-3252-2C5A-679A253D097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099222" y="4599476"/>
              <a:ext cx="22624" cy="54557"/>
            </a:xfrm>
            <a:custGeom>
              <a:avLst/>
              <a:gdLst>
                <a:gd name="connsiteX0" fmla="*/ 17738 w 22624"/>
                <a:gd name="connsiteY0" fmla="*/ 17594 h 54557"/>
                <a:gd name="connsiteX1" fmla="*/ 3842 w 22624"/>
                <a:gd name="connsiteY1" fmla="*/ 50010 h 54557"/>
                <a:gd name="connsiteX2" fmla="*/ 2595 w 22624"/>
                <a:gd name="connsiteY2" fmla="*/ 52136 h 54557"/>
                <a:gd name="connsiteX3" fmla="*/ 5089 w 22624"/>
                <a:gd name="connsiteY3" fmla="*/ 54616 h 54557"/>
                <a:gd name="connsiteX4" fmla="*/ 22726 w 22624"/>
                <a:gd name="connsiteY4" fmla="*/ 19366 h 54557"/>
                <a:gd name="connsiteX5" fmla="*/ 10256 w 22624"/>
                <a:gd name="connsiteY5" fmla="*/ 58 h 54557"/>
                <a:gd name="connsiteX6" fmla="*/ 101 w 22624"/>
                <a:gd name="connsiteY6" fmla="*/ 10155 h 54557"/>
                <a:gd name="connsiteX7" fmla="*/ 10434 w 22624"/>
                <a:gd name="connsiteY7" fmla="*/ 20429 h 54557"/>
                <a:gd name="connsiteX8" fmla="*/ 17738 w 22624"/>
                <a:gd name="connsiteY8" fmla="*/ 17594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24" h="54557">
                  <a:moveTo>
                    <a:pt x="17738" y="17594"/>
                  </a:moveTo>
                  <a:cubicBezTo>
                    <a:pt x="17738" y="27337"/>
                    <a:pt x="15956" y="38674"/>
                    <a:pt x="3842" y="50010"/>
                  </a:cubicBezTo>
                  <a:cubicBezTo>
                    <a:pt x="3130" y="50719"/>
                    <a:pt x="2595" y="51250"/>
                    <a:pt x="2595" y="52136"/>
                  </a:cubicBezTo>
                  <a:cubicBezTo>
                    <a:pt x="2595" y="53376"/>
                    <a:pt x="4021" y="54616"/>
                    <a:pt x="5089" y="54616"/>
                  </a:cubicBezTo>
                  <a:cubicBezTo>
                    <a:pt x="7583" y="54616"/>
                    <a:pt x="22726" y="40445"/>
                    <a:pt x="22726" y="19366"/>
                  </a:cubicBezTo>
                  <a:cubicBezTo>
                    <a:pt x="22726" y="8383"/>
                    <a:pt x="18450" y="58"/>
                    <a:pt x="10256" y="58"/>
                  </a:cubicBezTo>
                  <a:cubicBezTo>
                    <a:pt x="4377" y="58"/>
                    <a:pt x="101" y="4664"/>
                    <a:pt x="101" y="10155"/>
                  </a:cubicBezTo>
                  <a:cubicBezTo>
                    <a:pt x="101" y="15823"/>
                    <a:pt x="4199" y="20429"/>
                    <a:pt x="10434" y="20429"/>
                  </a:cubicBezTo>
                  <a:cubicBezTo>
                    <a:pt x="14709" y="20429"/>
                    <a:pt x="17559" y="17594"/>
                    <a:pt x="17738" y="17594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42C0D438-8AF7-2AB4-4329-EBF7DE17BA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160198" y="4486995"/>
              <a:ext cx="46316" cy="176958"/>
            </a:xfrm>
            <a:custGeom>
              <a:avLst/>
              <a:gdLst>
                <a:gd name="connsiteX0" fmla="*/ 42858 w 46316"/>
                <a:gd name="connsiteY0" fmla="*/ 58 h 176958"/>
                <a:gd name="connsiteX1" fmla="*/ 104 w 46316"/>
                <a:gd name="connsiteY1" fmla="*/ 88449 h 176958"/>
                <a:gd name="connsiteX2" fmla="*/ 42858 w 46316"/>
                <a:gd name="connsiteY2" fmla="*/ 177017 h 176958"/>
                <a:gd name="connsiteX3" fmla="*/ 46421 w 46316"/>
                <a:gd name="connsiteY3" fmla="*/ 174891 h 176958"/>
                <a:gd name="connsiteX4" fmla="*/ 44639 w 46316"/>
                <a:gd name="connsiteY4" fmla="*/ 172234 h 176958"/>
                <a:gd name="connsiteX5" fmla="*/ 12217 w 46316"/>
                <a:gd name="connsiteY5" fmla="*/ 88626 h 176958"/>
                <a:gd name="connsiteX6" fmla="*/ 45174 w 46316"/>
                <a:gd name="connsiteY6" fmla="*/ 4309 h 176958"/>
                <a:gd name="connsiteX7" fmla="*/ 46421 w 46316"/>
                <a:gd name="connsiteY7" fmla="*/ 2184 h 176958"/>
                <a:gd name="connsiteX8" fmla="*/ 42858 w 463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6" h="176958">
                  <a:moveTo>
                    <a:pt x="42858" y="58"/>
                  </a:moveTo>
                  <a:cubicBezTo>
                    <a:pt x="9011" y="23794"/>
                    <a:pt x="104" y="61347"/>
                    <a:pt x="104" y="88449"/>
                  </a:cubicBezTo>
                  <a:cubicBezTo>
                    <a:pt x="104" y="113425"/>
                    <a:pt x="7586" y="152218"/>
                    <a:pt x="42858" y="177017"/>
                  </a:cubicBezTo>
                  <a:cubicBezTo>
                    <a:pt x="44283" y="177017"/>
                    <a:pt x="46421" y="177017"/>
                    <a:pt x="46421" y="174891"/>
                  </a:cubicBezTo>
                  <a:cubicBezTo>
                    <a:pt x="46421" y="173828"/>
                    <a:pt x="45886" y="173474"/>
                    <a:pt x="44639" y="172234"/>
                  </a:cubicBezTo>
                  <a:cubicBezTo>
                    <a:pt x="20946" y="150978"/>
                    <a:pt x="12217" y="120865"/>
                    <a:pt x="12217" y="88626"/>
                  </a:cubicBezTo>
                  <a:cubicBezTo>
                    <a:pt x="12217" y="40799"/>
                    <a:pt x="30566" y="17417"/>
                    <a:pt x="45174" y="4309"/>
                  </a:cubicBezTo>
                  <a:cubicBezTo>
                    <a:pt x="45886" y="3601"/>
                    <a:pt x="46421" y="3069"/>
                    <a:pt x="46421" y="2184"/>
                  </a:cubicBezTo>
                  <a:cubicBezTo>
                    <a:pt x="46421" y="58"/>
                    <a:pt x="44283" y="58"/>
                    <a:pt x="42858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D77ABB06-EFBD-CA53-04E5-B39F7269B30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226187" y="4500457"/>
              <a:ext cx="87289" cy="119389"/>
            </a:xfrm>
            <a:custGeom>
              <a:avLst/>
              <a:gdLst>
                <a:gd name="connsiteX0" fmla="*/ 87397 w 87289"/>
                <a:gd name="connsiteY0" fmla="*/ 90397 h 119389"/>
                <a:gd name="connsiteX1" fmla="*/ 87397 w 87289"/>
                <a:gd name="connsiteY1" fmla="*/ 84020 h 119389"/>
                <a:gd name="connsiteX2" fmla="*/ 67623 w 87289"/>
                <a:gd name="connsiteY2" fmla="*/ 84020 h 119389"/>
                <a:gd name="connsiteX3" fmla="*/ 67623 w 87289"/>
                <a:gd name="connsiteY3" fmla="*/ 5018 h 119389"/>
                <a:gd name="connsiteX4" fmla="*/ 63704 w 87289"/>
                <a:gd name="connsiteY4" fmla="*/ 58 h 119389"/>
                <a:gd name="connsiteX5" fmla="*/ 59072 w 87289"/>
                <a:gd name="connsiteY5" fmla="*/ 2538 h 119389"/>
                <a:gd name="connsiteX6" fmla="*/ 107 w 87289"/>
                <a:gd name="connsiteY6" fmla="*/ 84020 h 119389"/>
                <a:gd name="connsiteX7" fmla="*/ 107 w 87289"/>
                <a:gd name="connsiteY7" fmla="*/ 90397 h 119389"/>
                <a:gd name="connsiteX8" fmla="*/ 52481 w 87289"/>
                <a:gd name="connsiteY8" fmla="*/ 90397 h 119389"/>
                <a:gd name="connsiteX9" fmla="*/ 52481 w 87289"/>
                <a:gd name="connsiteY9" fmla="*/ 104922 h 119389"/>
                <a:gd name="connsiteX10" fmla="*/ 38051 w 87289"/>
                <a:gd name="connsiteY10" fmla="*/ 113071 h 119389"/>
                <a:gd name="connsiteX11" fmla="*/ 33241 w 87289"/>
                <a:gd name="connsiteY11" fmla="*/ 113071 h 119389"/>
                <a:gd name="connsiteX12" fmla="*/ 33241 w 87289"/>
                <a:gd name="connsiteY12" fmla="*/ 119448 h 119389"/>
                <a:gd name="connsiteX13" fmla="*/ 59963 w 87289"/>
                <a:gd name="connsiteY13" fmla="*/ 118739 h 119389"/>
                <a:gd name="connsiteX14" fmla="*/ 86862 w 87289"/>
                <a:gd name="connsiteY14" fmla="*/ 119448 h 119389"/>
                <a:gd name="connsiteX15" fmla="*/ 86862 w 87289"/>
                <a:gd name="connsiteY15" fmla="*/ 113071 h 119389"/>
                <a:gd name="connsiteX16" fmla="*/ 82052 w 87289"/>
                <a:gd name="connsiteY16" fmla="*/ 113071 h 119389"/>
                <a:gd name="connsiteX17" fmla="*/ 67623 w 87289"/>
                <a:gd name="connsiteY17" fmla="*/ 104922 h 119389"/>
                <a:gd name="connsiteX18" fmla="*/ 67623 w 87289"/>
                <a:gd name="connsiteY18" fmla="*/ 90397 h 119389"/>
                <a:gd name="connsiteX19" fmla="*/ 87397 w 87289"/>
                <a:gd name="connsiteY19" fmla="*/ 90397 h 119389"/>
                <a:gd name="connsiteX20" fmla="*/ 53728 w 87289"/>
                <a:gd name="connsiteY20" fmla="*/ 19189 h 119389"/>
                <a:gd name="connsiteX21" fmla="*/ 53728 w 87289"/>
                <a:gd name="connsiteY21" fmla="*/ 84020 h 119389"/>
                <a:gd name="connsiteX22" fmla="*/ 6698 w 87289"/>
                <a:gd name="connsiteY22" fmla="*/ 84020 h 119389"/>
                <a:gd name="connsiteX23" fmla="*/ 53728 w 87289"/>
                <a:gd name="connsiteY23" fmla="*/ 19189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289" h="119389">
                  <a:moveTo>
                    <a:pt x="87397" y="90397"/>
                  </a:moveTo>
                  <a:lnTo>
                    <a:pt x="87397" y="84020"/>
                  </a:lnTo>
                  <a:lnTo>
                    <a:pt x="67623" y="84020"/>
                  </a:lnTo>
                  <a:lnTo>
                    <a:pt x="67623" y="5018"/>
                  </a:lnTo>
                  <a:cubicBezTo>
                    <a:pt x="67623" y="1298"/>
                    <a:pt x="67623" y="58"/>
                    <a:pt x="63704" y="58"/>
                  </a:cubicBezTo>
                  <a:cubicBezTo>
                    <a:pt x="61566" y="58"/>
                    <a:pt x="60853" y="58"/>
                    <a:pt x="59072" y="2538"/>
                  </a:cubicBezTo>
                  <a:lnTo>
                    <a:pt x="107" y="84020"/>
                  </a:lnTo>
                  <a:lnTo>
                    <a:pt x="107" y="90397"/>
                  </a:lnTo>
                  <a:lnTo>
                    <a:pt x="52481" y="90397"/>
                  </a:lnTo>
                  <a:lnTo>
                    <a:pt x="52481" y="104922"/>
                  </a:lnTo>
                  <a:cubicBezTo>
                    <a:pt x="52481" y="110945"/>
                    <a:pt x="52481" y="113071"/>
                    <a:pt x="38051" y="113071"/>
                  </a:cubicBezTo>
                  <a:lnTo>
                    <a:pt x="33241" y="113071"/>
                  </a:lnTo>
                  <a:lnTo>
                    <a:pt x="33241" y="119448"/>
                  </a:lnTo>
                  <a:cubicBezTo>
                    <a:pt x="42148" y="119093"/>
                    <a:pt x="53550" y="118739"/>
                    <a:pt x="59963" y="118739"/>
                  </a:cubicBezTo>
                  <a:cubicBezTo>
                    <a:pt x="66554" y="118739"/>
                    <a:pt x="77955" y="119093"/>
                    <a:pt x="86862" y="119448"/>
                  </a:cubicBezTo>
                  <a:lnTo>
                    <a:pt x="86862" y="113071"/>
                  </a:lnTo>
                  <a:lnTo>
                    <a:pt x="82052" y="113071"/>
                  </a:lnTo>
                  <a:cubicBezTo>
                    <a:pt x="67623" y="113071"/>
                    <a:pt x="67623" y="110945"/>
                    <a:pt x="67623" y="104922"/>
                  </a:cubicBezTo>
                  <a:lnTo>
                    <a:pt x="67623" y="90397"/>
                  </a:lnTo>
                  <a:lnTo>
                    <a:pt x="87397" y="90397"/>
                  </a:lnTo>
                  <a:close/>
                  <a:moveTo>
                    <a:pt x="53728" y="19189"/>
                  </a:moveTo>
                  <a:lnTo>
                    <a:pt x="53728" y="84020"/>
                  </a:lnTo>
                  <a:lnTo>
                    <a:pt x="6698" y="84020"/>
                  </a:lnTo>
                  <a:lnTo>
                    <a:pt x="53728" y="19189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CE91704E-E22F-BAAF-7DAA-1A4667C2924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333330" y="4486995"/>
              <a:ext cx="46138" cy="176958"/>
            </a:xfrm>
            <a:custGeom>
              <a:avLst/>
              <a:gdLst>
                <a:gd name="connsiteX0" fmla="*/ 3496 w 46138"/>
                <a:gd name="connsiteY0" fmla="*/ 58 h 176958"/>
                <a:gd name="connsiteX1" fmla="*/ 111 w 46138"/>
                <a:gd name="connsiteY1" fmla="*/ 2184 h 176958"/>
                <a:gd name="connsiteX2" fmla="*/ 1714 w 46138"/>
                <a:gd name="connsiteY2" fmla="*/ 4841 h 176958"/>
                <a:gd name="connsiteX3" fmla="*/ 34136 w 46138"/>
                <a:gd name="connsiteY3" fmla="*/ 88449 h 176958"/>
                <a:gd name="connsiteX4" fmla="*/ 3317 w 46138"/>
                <a:gd name="connsiteY4" fmla="*/ 170817 h 176958"/>
                <a:gd name="connsiteX5" fmla="*/ 111 w 46138"/>
                <a:gd name="connsiteY5" fmla="*/ 174891 h 176958"/>
                <a:gd name="connsiteX6" fmla="*/ 2427 w 46138"/>
                <a:gd name="connsiteY6" fmla="*/ 177017 h 176958"/>
                <a:gd name="connsiteX7" fmla="*/ 33245 w 46138"/>
                <a:gd name="connsiteY7" fmla="*/ 143184 h 176958"/>
                <a:gd name="connsiteX8" fmla="*/ 46250 w 46138"/>
                <a:gd name="connsiteY8" fmla="*/ 88626 h 176958"/>
                <a:gd name="connsiteX9" fmla="*/ 3496 w 46138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38" h="176958">
                  <a:moveTo>
                    <a:pt x="3496" y="58"/>
                  </a:moveTo>
                  <a:cubicBezTo>
                    <a:pt x="2249" y="58"/>
                    <a:pt x="111" y="58"/>
                    <a:pt x="111" y="2184"/>
                  </a:cubicBezTo>
                  <a:cubicBezTo>
                    <a:pt x="111" y="3069"/>
                    <a:pt x="645" y="3601"/>
                    <a:pt x="1714" y="4841"/>
                  </a:cubicBezTo>
                  <a:cubicBezTo>
                    <a:pt x="17034" y="18834"/>
                    <a:pt x="34136" y="42748"/>
                    <a:pt x="34136" y="88449"/>
                  </a:cubicBezTo>
                  <a:cubicBezTo>
                    <a:pt x="34136" y="125470"/>
                    <a:pt x="22557" y="153458"/>
                    <a:pt x="3317" y="170817"/>
                  </a:cubicBezTo>
                  <a:cubicBezTo>
                    <a:pt x="289" y="173828"/>
                    <a:pt x="111" y="174005"/>
                    <a:pt x="111" y="174891"/>
                  </a:cubicBezTo>
                  <a:cubicBezTo>
                    <a:pt x="111" y="175777"/>
                    <a:pt x="645" y="177017"/>
                    <a:pt x="2427" y="177017"/>
                  </a:cubicBezTo>
                  <a:cubicBezTo>
                    <a:pt x="4564" y="177017"/>
                    <a:pt x="21488" y="165326"/>
                    <a:pt x="33245" y="143184"/>
                  </a:cubicBezTo>
                  <a:cubicBezTo>
                    <a:pt x="41084" y="128481"/>
                    <a:pt x="46250" y="109351"/>
                    <a:pt x="46250" y="88626"/>
                  </a:cubicBezTo>
                  <a:cubicBezTo>
                    <a:pt x="46250" y="63650"/>
                    <a:pt x="38768" y="24857"/>
                    <a:pt x="3496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3A1F57BF-62AB-6343-7579-80CCCBF6F18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67198" y="4710186"/>
              <a:ext cx="53977" cy="119212"/>
            </a:xfrm>
            <a:custGeom>
              <a:avLst/>
              <a:gdLst>
                <a:gd name="connsiteX0" fmla="*/ 49430 w 53977"/>
                <a:gd name="connsiteY0" fmla="*/ 6797 h 119212"/>
                <a:gd name="connsiteX1" fmla="*/ 42305 w 53977"/>
                <a:gd name="connsiteY1" fmla="*/ 66 h 119212"/>
                <a:gd name="connsiteX2" fmla="*/ 32329 w 53977"/>
                <a:gd name="connsiteY2" fmla="*/ 9809 h 119212"/>
                <a:gd name="connsiteX3" fmla="*/ 39454 w 53977"/>
                <a:gd name="connsiteY3" fmla="*/ 16540 h 119212"/>
                <a:gd name="connsiteX4" fmla="*/ 49430 w 53977"/>
                <a:gd name="connsiteY4" fmla="*/ 6797 h 119212"/>
                <a:gd name="connsiteX5" fmla="*/ 13089 w 53977"/>
                <a:gd name="connsiteY5" fmla="*/ 96782 h 119212"/>
                <a:gd name="connsiteX6" fmla="*/ 11486 w 53977"/>
                <a:gd name="connsiteY6" fmla="*/ 104222 h 119212"/>
                <a:gd name="connsiteX7" fmla="*/ 28410 w 53977"/>
                <a:gd name="connsiteY7" fmla="*/ 119279 h 119212"/>
                <a:gd name="connsiteX8" fmla="*/ 54062 w 53977"/>
                <a:gd name="connsiteY8" fmla="*/ 92177 h 119212"/>
                <a:gd name="connsiteX9" fmla="*/ 51212 w 53977"/>
                <a:gd name="connsiteY9" fmla="*/ 89874 h 119212"/>
                <a:gd name="connsiteX10" fmla="*/ 47827 w 53977"/>
                <a:gd name="connsiteY10" fmla="*/ 92885 h 119212"/>
                <a:gd name="connsiteX11" fmla="*/ 28944 w 53977"/>
                <a:gd name="connsiteY11" fmla="*/ 114319 h 119212"/>
                <a:gd name="connsiteX12" fmla="*/ 24490 w 53977"/>
                <a:gd name="connsiteY12" fmla="*/ 108119 h 119212"/>
                <a:gd name="connsiteX13" fmla="*/ 27341 w 53977"/>
                <a:gd name="connsiteY13" fmla="*/ 96782 h 119212"/>
                <a:gd name="connsiteX14" fmla="*/ 33041 w 53977"/>
                <a:gd name="connsiteY14" fmla="*/ 82611 h 119212"/>
                <a:gd name="connsiteX15" fmla="*/ 41770 w 53977"/>
                <a:gd name="connsiteY15" fmla="*/ 60115 h 119212"/>
                <a:gd name="connsiteX16" fmla="*/ 42839 w 53977"/>
                <a:gd name="connsiteY16" fmla="*/ 54447 h 119212"/>
                <a:gd name="connsiteX17" fmla="*/ 25916 w 53977"/>
                <a:gd name="connsiteY17" fmla="*/ 39390 h 119212"/>
                <a:gd name="connsiteX18" fmla="*/ 85 w 53977"/>
                <a:gd name="connsiteY18" fmla="*/ 66492 h 119212"/>
                <a:gd name="connsiteX19" fmla="*/ 3113 w 53977"/>
                <a:gd name="connsiteY19" fmla="*/ 68795 h 119212"/>
                <a:gd name="connsiteX20" fmla="*/ 6320 w 53977"/>
                <a:gd name="connsiteY20" fmla="*/ 65961 h 119212"/>
                <a:gd name="connsiteX21" fmla="*/ 25381 w 53977"/>
                <a:gd name="connsiteY21" fmla="*/ 44350 h 119212"/>
                <a:gd name="connsiteX22" fmla="*/ 29835 w 53977"/>
                <a:gd name="connsiteY22" fmla="*/ 50550 h 119212"/>
                <a:gd name="connsiteX23" fmla="*/ 24312 w 53977"/>
                <a:gd name="connsiteY23" fmla="*/ 68263 h 119212"/>
                <a:gd name="connsiteX24" fmla="*/ 13089 w 53977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77" h="119212">
                  <a:moveTo>
                    <a:pt x="49430" y="6797"/>
                  </a:moveTo>
                  <a:cubicBezTo>
                    <a:pt x="49430" y="3963"/>
                    <a:pt x="47293" y="66"/>
                    <a:pt x="42305" y="66"/>
                  </a:cubicBezTo>
                  <a:cubicBezTo>
                    <a:pt x="37495" y="66"/>
                    <a:pt x="32329" y="4672"/>
                    <a:pt x="32329" y="9809"/>
                  </a:cubicBezTo>
                  <a:cubicBezTo>
                    <a:pt x="32329" y="12820"/>
                    <a:pt x="34645" y="16540"/>
                    <a:pt x="39454" y="16540"/>
                  </a:cubicBezTo>
                  <a:cubicBezTo>
                    <a:pt x="44621" y="16540"/>
                    <a:pt x="49430" y="11580"/>
                    <a:pt x="49430" y="6797"/>
                  </a:cubicBezTo>
                  <a:close/>
                  <a:moveTo>
                    <a:pt x="13089" y="96782"/>
                  </a:moveTo>
                  <a:cubicBezTo>
                    <a:pt x="12377" y="99085"/>
                    <a:pt x="11486" y="101211"/>
                    <a:pt x="11486" y="104222"/>
                  </a:cubicBezTo>
                  <a:cubicBezTo>
                    <a:pt x="11486" y="112547"/>
                    <a:pt x="18612" y="119279"/>
                    <a:pt x="28410" y="119279"/>
                  </a:cubicBezTo>
                  <a:cubicBezTo>
                    <a:pt x="46224" y="119279"/>
                    <a:pt x="54062" y="94834"/>
                    <a:pt x="54062" y="92177"/>
                  </a:cubicBezTo>
                  <a:cubicBezTo>
                    <a:pt x="54062" y="89874"/>
                    <a:pt x="51746" y="89874"/>
                    <a:pt x="51212" y="89874"/>
                  </a:cubicBezTo>
                  <a:cubicBezTo>
                    <a:pt x="48718" y="89874"/>
                    <a:pt x="48540" y="90937"/>
                    <a:pt x="47827" y="92885"/>
                  </a:cubicBezTo>
                  <a:cubicBezTo>
                    <a:pt x="43730" y="107056"/>
                    <a:pt x="35892" y="114319"/>
                    <a:pt x="28944" y="114319"/>
                  </a:cubicBezTo>
                  <a:cubicBezTo>
                    <a:pt x="25381" y="114319"/>
                    <a:pt x="24490" y="112016"/>
                    <a:pt x="24490" y="108119"/>
                  </a:cubicBezTo>
                  <a:cubicBezTo>
                    <a:pt x="24490" y="104045"/>
                    <a:pt x="25737" y="100679"/>
                    <a:pt x="27341" y="96782"/>
                  </a:cubicBezTo>
                  <a:cubicBezTo>
                    <a:pt x="29122" y="92000"/>
                    <a:pt x="31082" y="87217"/>
                    <a:pt x="33041" y="82611"/>
                  </a:cubicBezTo>
                  <a:cubicBezTo>
                    <a:pt x="34645" y="78360"/>
                    <a:pt x="41058" y="62241"/>
                    <a:pt x="41770" y="60115"/>
                  </a:cubicBezTo>
                  <a:cubicBezTo>
                    <a:pt x="42305" y="58344"/>
                    <a:pt x="42839" y="56218"/>
                    <a:pt x="42839" y="54447"/>
                  </a:cubicBezTo>
                  <a:cubicBezTo>
                    <a:pt x="42839" y="46121"/>
                    <a:pt x="35713" y="39390"/>
                    <a:pt x="25916" y="39390"/>
                  </a:cubicBezTo>
                  <a:cubicBezTo>
                    <a:pt x="8280" y="39390"/>
                    <a:pt x="85" y="63481"/>
                    <a:pt x="85" y="66492"/>
                  </a:cubicBezTo>
                  <a:cubicBezTo>
                    <a:pt x="85" y="68795"/>
                    <a:pt x="2579" y="68795"/>
                    <a:pt x="3113" y="68795"/>
                  </a:cubicBezTo>
                  <a:cubicBezTo>
                    <a:pt x="5607" y="68795"/>
                    <a:pt x="5786" y="67909"/>
                    <a:pt x="6320" y="65961"/>
                  </a:cubicBezTo>
                  <a:cubicBezTo>
                    <a:pt x="10952" y="50727"/>
                    <a:pt x="18790" y="44350"/>
                    <a:pt x="25381" y="44350"/>
                  </a:cubicBezTo>
                  <a:cubicBezTo>
                    <a:pt x="28231" y="44350"/>
                    <a:pt x="29835" y="45767"/>
                    <a:pt x="29835" y="50550"/>
                  </a:cubicBezTo>
                  <a:cubicBezTo>
                    <a:pt x="29835" y="54624"/>
                    <a:pt x="28766" y="57281"/>
                    <a:pt x="24312" y="68263"/>
                  </a:cubicBezTo>
                  <a:lnTo>
                    <a:pt x="13089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9806329D-533F-DA93-223F-6C9BF6E5828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730828" y="4710186"/>
              <a:ext cx="78204" cy="153576"/>
            </a:xfrm>
            <a:custGeom>
              <a:avLst/>
              <a:gdLst>
                <a:gd name="connsiteX0" fmla="*/ 78292 w 78204"/>
                <a:gd name="connsiteY0" fmla="*/ 6797 h 153576"/>
                <a:gd name="connsiteX1" fmla="*/ 71167 w 78204"/>
                <a:gd name="connsiteY1" fmla="*/ 66 h 153576"/>
                <a:gd name="connsiteX2" fmla="*/ 61191 w 78204"/>
                <a:gd name="connsiteY2" fmla="*/ 9809 h 153576"/>
                <a:gd name="connsiteX3" fmla="*/ 68316 w 78204"/>
                <a:gd name="connsiteY3" fmla="*/ 16540 h 153576"/>
                <a:gd name="connsiteX4" fmla="*/ 78292 w 78204"/>
                <a:gd name="connsiteY4" fmla="*/ 6797 h 153576"/>
                <a:gd name="connsiteX5" fmla="*/ 40526 w 78204"/>
                <a:gd name="connsiteY5" fmla="*/ 126187 h 153576"/>
                <a:gd name="connsiteX6" fmla="*/ 17546 w 78204"/>
                <a:gd name="connsiteY6" fmla="*/ 148683 h 153576"/>
                <a:gd name="connsiteX7" fmla="*/ 11133 w 78204"/>
                <a:gd name="connsiteY7" fmla="*/ 147620 h 153576"/>
                <a:gd name="connsiteX8" fmla="*/ 17189 w 78204"/>
                <a:gd name="connsiteY8" fmla="*/ 138586 h 153576"/>
                <a:gd name="connsiteX9" fmla="*/ 10242 w 78204"/>
                <a:gd name="connsiteY9" fmla="*/ 132032 h 153576"/>
                <a:gd name="connsiteX10" fmla="*/ 88 w 78204"/>
                <a:gd name="connsiteY10" fmla="*/ 142483 h 153576"/>
                <a:gd name="connsiteX11" fmla="*/ 17724 w 78204"/>
                <a:gd name="connsiteY11" fmla="*/ 153643 h 153576"/>
                <a:gd name="connsiteX12" fmla="*/ 54777 w 78204"/>
                <a:gd name="connsiteY12" fmla="*/ 125655 h 153576"/>
                <a:gd name="connsiteX13" fmla="*/ 70810 w 78204"/>
                <a:gd name="connsiteY13" fmla="*/ 62241 h 153576"/>
                <a:gd name="connsiteX14" fmla="*/ 71701 w 78204"/>
                <a:gd name="connsiteY14" fmla="*/ 56041 h 153576"/>
                <a:gd name="connsiteX15" fmla="*/ 52640 w 78204"/>
                <a:gd name="connsiteY15" fmla="*/ 39390 h 153576"/>
                <a:gd name="connsiteX16" fmla="*/ 21465 w 78204"/>
                <a:gd name="connsiteY16" fmla="*/ 66492 h 153576"/>
                <a:gd name="connsiteX17" fmla="*/ 24493 w 78204"/>
                <a:gd name="connsiteY17" fmla="*/ 68795 h 153576"/>
                <a:gd name="connsiteX18" fmla="*/ 28056 w 78204"/>
                <a:gd name="connsiteY18" fmla="*/ 65606 h 153576"/>
                <a:gd name="connsiteX19" fmla="*/ 52105 w 78204"/>
                <a:gd name="connsiteY19" fmla="*/ 44350 h 153576"/>
                <a:gd name="connsiteX20" fmla="*/ 58162 w 78204"/>
                <a:gd name="connsiteY20" fmla="*/ 53030 h 153576"/>
                <a:gd name="connsiteX21" fmla="*/ 57628 w 78204"/>
                <a:gd name="connsiteY21" fmla="*/ 58344 h 153576"/>
                <a:gd name="connsiteX22" fmla="*/ 40526 w 78204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204" h="153576">
                  <a:moveTo>
                    <a:pt x="78292" y="6797"/>
                  </a:moveTo>
                  <a:cubicBezTo>
                    <a:pt x="78292" y="3786"/>
                    <a:pt x="75976" y="66"/>
                    <a:pt x="71167" y="66"/>
                  </a:cubicBezTo>
                  <a:cubicBezTo>
                    <a:pt x="66000" y="66"/>
                    <a:pt x="61191" y="5026"/>
                    <a:pt x="61191" y="9809"/>
                  </a:cubicBezTo>
                  <a:cubicBezTo>
                    <a:pt x="61191" y="12643"/>
                    <a:pt x="63328" y="16540"/>
                    <a:pt x="68316" y="16540"/>
                  </a:cubicBezTo>
                  <a:cubicBezTo>
                    <a:pt x="73126" y="16540"/>
                    <a:pt x="78292" y="11934"/>
                    <a:pt x="78292" y="6797"/>
                  </a:cubicBezTo>
                  <a:close/>
                  <a:moveTo>
                    <a:pt x="40526" y="126187"/>
                  </a:moveTo>
                  <a:cubicBezTo>
                    <a:pt x="37498" y="138409"/>
                    <a:pt x="28056" y="148683"/>
                    <a:pt x="17546" y="148683"/>
                  </a:cubicBezTo>
                  <a:cubicBezTo>
                    <a:pt x="15230" y="148683"/>
                    <a:pt x="13092" y="148329"/>
                    <a:pt x="11133" y="147620"/>
                  </a:cubicBezTo>
                  <a:cubicBezTo>
                    <a:pt x="15764" y="145495"/>
                    <a:pt x="17189" y="141243"/>
                    <a:pt x="17189" y="138586"/>
                  </a:cubicBezTo>
                  <a:cubicBezTo>
                    <a:pt x="17189" y="134335"/>
                    <a:pt x="13805" y="132032"/>
                    <a:pt x="10242" y="132032"/>
                  </a:cubicBezTo>
                  <a:cubicBezTo>
                    <a:pt x="4720" y="132032"/>
                    <a:pt x="88" y="136815"/>
                    <a:pt x="88" y="142483"/>
                  </a:cubicBezTo>
                  <a:cubicBezTo>
                    <a:pt x="88" y="149215"/>
                    <a:pt x="7035" y="153643"/>
                    <a:pt x="17724" y="153643"/>
                  </a:cubicBezTo>
                  <a:cubicBezTo>
                    <a:pt x="28412" y="153643"/>
                    <a:pt x="49255" y="147266"/>
                    <a:pt x="54777" y="125655"/>
                  </a:cubicBezTo>
                  <a:lnTo>
                    <a:pt x="70810" y="62241"/>
                  </a:lnTo>
                  <a:cubicBezTo>
                    <a:pt x="71345" y="60292"/>
                    <a:pt x="71701" y="58698"/>
                    <a:pt x="71701" y="56041"/>
                  </a:cubicBezTo>
                  <a:cubicBezTo>
                    <a:pt x="71701" y="46299"/>
                    <a:pt x="63328" y="39390"/>
                    <a:pt x="52640" y="39390"/>
                  </a:cubicBezTo>
                  <a:cubicBezTo>
                    <a:pt x="32866" y="39390"/>
                    <a:pt x="21465" y="64012"/>
                    <a:pt x="21465" y="66492"/>
                  </a:cubicBezTo>
                  <a:cubicBezTo>
                    <a:pt x="21465" y="68795"/>
                    <a:pt x="23959" y="68795"/>
                    <a:pt x="24493" y="68795"/>
                  </a:cubicBezTo>
                  <a:cubicBezTo>
                    <a:pt x="26631" y="68795"/>
                    <a:pt x="26809" y="68263"/>
                    <a:pt x="28056" y="65606"/>
                  </a:cubicBezTo>
                  <a:cubicBezTo>
                    <a:pt x="32510" y="55333"/>
                    <a:pt x="41773" y="44350"/>
                    <a:pt x="52105" y="44350"/>
                  </a:cubicBezTo>
                  <a:cubicBezTo>
                    <a:pt x="56559" y="44350"/>
                    <a:pt x="58162" y="47361"/>
                    <a:pt x="58162" y="53030"/>
                  </a:cubicBezTo>
                  <a:cubicBezTo>
                    <a:pt x="58162" y="54978"/>
                    <a:pt x="57806" y="57458"/>
                    <a:pt x="57628" y="58344"/>
                  </a:cubicBezTo>
                  <a:lnTo>
                    <a:pt x="40526" y="126187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9B1D9F4-4CD4-8571-0D9D-91F449CDC2E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38695" y="4704695"/>
              <a:ext cx="87645" cy="124703"/>
            </a:xfrm>
            <a:custGeom>
              <a:avLst/>
              <a:gdLst>
                <a:gd name="connsiteX0" fmla="*/ 42489 w 87645"/>
                <a:gd name="connsiteY0" fmla="*/ 5380 h 124703"/>
                <a:gd name="connsiteX1" fmla="*/ 43202 w 87645"/>
                <a:gd name="connsiteY1" fmla="*/ 2546 h 124703"/>
                <a:gd name="connsiteX2" fmla="*/ 40352 w 87645"/>
                <a:gd name="connsiteY2" fmla="*/ 66 h 124703"/>
                <a:gd name="connsiteX3" fmla="*/ 17549 w 87645"/>
                <a:gd name="connsiteY3" fmla="*/ 1838 h 124703"/>
                <a:gd name="connsiteX4" fmla="*/ 13630 w 87645"/>
                <a:gd name="connsiteY4" fmla="*/ 5912 h 124703"/>
                <a:gd name="connsiteX5" fmla="*/ 18262 w 87645"/>
                <a:gd name="connsiteY5" fmla="*/ 8392 h 124703"/>
                <a:gd name="connsiteX6" fmla="*/ 26813 w 87645"/>
                <a:gd name="connsiteY6" fmla="*/ 11049 h 124703"/>
                <a:gd name="connsiteX7" fmla="*/ 26100 w 87645"/>
                <a:gd name="connsiteY7" fmla="*/ 14946 h 124703"/>
                <a:gd name="connsiteX8" fmla="*/ 982 w 87645"/>
                <a:gd name="connsiteY8" fmla="*/ 115204 h 124703"/>
                <a:gd name="connsiteX9" fmla="*/ 92 w 87645"/>
                <a:gd name="connsiteY9" fmla="*/ 119101 h 124703"/>
                <a:gd name="connsiteX10" fmla="*/ 6148 w 87645"/>
                <a:gd name="connsiteY10" fmla="*/ 124770 h 124703"/>
                <a:gd name="connsiteX11" fmla="*/ 14343 w 87645"/>
                <a:gd name="connsiteY11" fmla="*/ 117330 h 124703"/>
                <a:gd name="connsiteX12" fmla="*/ 23072 w 87645"/>
                <a:gd name="connsiteY12" fmla="*/ 82966 h 124703"/>
                <a:gd name="connsiteX13" fmla="*/ 45874 w 87645"/>
                <a:gd name="connsiteY13" fmla="*/ 97491 h 124703"/>
                <a:gd name="connsiteX14" fmla="*/ 45518 w 87645"/>
                <a:gd name="connsiteY14" fmla="*/ 101034 h 124703"/>
                <a:gd name="connsiteX15" fmla="*/ 44805 w 87645"/>
                <a:gd name="connsiteY15" fmla="*/ 106525 h 124703"/>
                <a:gd name="connsiteX16" fmla="*/ 63688 w 87645"/>
                <a:gd name="connsiteY16" fmla="*/ 124770 h 124703"/>
                <a:gd name="connsiteX17" fmla="*/ 86312 w 87645"/>
                <a:gd name="connsiteY17" fmla="*/ 97668 h 124703"/>
                <a:gd name="connsiteX18" fmla="*/ 83462 w 87645"/>
                <a:gd name="connsiteY18" fmla="*/ 95365 h 124703"/>
                <a:gd name="connsiteX19" fmla="*/ 79899 w 87645"/>
                <a:gd name="connsiteY19" fmla="*/ 99617 h 124703"/>
                <a:gd name="connsiteX20" fmla="*/ 64223 w 87645"/>
                <a:gd name="connsiteY20" fmla="*/ 119810 h 124703"/>
                <a:gd name="connsiteX21" fmla="*/ 57988 w 87645"/>
                <a:gd name="connsiteY21" fmla="*/ 110599 h 124703"/>
                <a:gd name="connsiteX22" fmla="*/ 59057 w 87645"/>
                <a:gd name="connsiteY22" fmla="*/ 102628 h 124703"/>
                <a:gd name="connsiteX23" fmla="*/ 59947 w 87645"/>
                <a:gd name="connsiteY23" fmla="*/ 97137 h 124703"/>
                <a:gd name="connsiteX24" fmla="*/ 31088 w 87645"/>
                <a:gd name="connsiteY24" fmla="*/ 78360 h 124703"/>
                <a:gd name="connsiteX25" fmla="*/ 45874 w 87645"/>
                <a:gd name="connsiteY25" fmla="*/ 66669 h 124703"/>
                <a:gd name="connsiteX26" fmla="*/ 73842 w 87645"/>
                <a:gd name="connsiteY26" fmla="*/ 49841 h 124703"/>
                <a:gd name="connsiteX27" fmla="*/ 79721 w 87645"/>
                <a:gd name="connsiteY27" fmla="*/ 52144 h 124703"/>
                <a:gd name="connsiteX28" fmla="*/ 70458 w 87645"/>
                <a:gd name="connsiteY28" fmla="*/ 62064 h 124703"/>
                <a:gd name="connsiteX29" fmla="*/ 77583 w 87645"/>
                <a:gd name="connsiteY29" fmla="*/ 68618 h 124703"/>
                <a:gd name="connsiteX30" fmla="*/ 87737 w 87645"/>
                <a:gd name="connsiteY30" fmla="*/ 57281 h 124703"/>
                <a:gd name="connsiteX31" fmla="*/ 74021 w 87645"/>
                <a:gd name="connsiteY31" fmla="*/ 44882 h 124703"/>
                <a:gd name="connsiteX32" fmla="*/ 45518 w 87645"/>
                <a:gd name="connsiteY32" fmla="*/ 60470 h 124703"/>
                <a:gd name="connsiteX33" fmla="*/ 24853 w 87645"/>
                <a:gd name="connsiteY33" fmla="*/ 76057 h 124703"/>
                <a:gd name="connsiteX34" fmla="*/ 42489 w 8764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645" h="124703">
                  <a:moveTo>
                    <a:pt x="42489" y="5380"/>
                  </a:moveTo>
                  <a:cubicBezTo>
                    <a:pt x="42667" y="5026"/>
                    <a:pt x="43202" y="2723"/>
                    <a:pt x="43202" y="2546"/>
                  </a:cubicBezTo>
                  <a:cubicBezTo>
                    <a:pt x="43202" y="1660"/>
                    <a:pt x="42489" y="66"/>
                    <a:pt x="40352" y="66"/>
                  </a:cubicBezTo>
                  <a:cubicBezTo>
                    <a:pt x="36789" y="66"/>
                    <a:pt x="22003" y="1483"/>
                    <a:pt x="17549" y="1838"/>
                  </a:cubicBezTo>
                  <a:cubicBezTo>
                    <a:pt x="16124" y="2015"/>
                    <a:pt x="13630" y="2192"/>
                    <a:pt x="13630" y="5912"/>
                  </a:cubicBezTo>
                  <a:cubicBezTo>
                    <a:pt x="13630" y="8392"/>
                    <a:pt x="16124" y="8392"/>
                    <a:pt x="18262" y="8392"/>
                  </a:cubicBezTo>
                  <a:cubicBezTo>
                    <a:pt x="26813" y="8392"/>
                    <a:pt x="26813" y="9632"/>
                    <a:pt x="26813" y="11049"/>
                  </a:cubicBezTo>
                  <a:cubicBezTo>
                    <a:pt x="26813" y="12289"/>
                    <a:pt x="26457" y="13351"/>
                    <a:pt x="26100" y="14946"/>
                  </a:cubicBezTo>
                  <a:lnTo>
                    <a:pt x="982" y="115204"/>
                  </a:lnTo>
                  <a:cubicBezTo>
                    <a:pt x="92" y="118393"/>
                    <a:pt x="92" y="118747"/>
                    <a:pt x="92" y="119101"/>
                  </a:cubicBezTo>
                  <a:cubicBezTo>
                    <a:pt x="92" y="121758"/>
                    <a:pt x="2229" y="124770"/>
                    <a:pt x="6148" y="124770"/>
                  </a:cubicBezTo>
                  <a:cubicBezTo>
                    <a:pt x="10958" y="124770"/>
                    <a:pt x="13274" y="121227"/>
                    <a:pt x="14343" y="117330"/>
                  </a:cubicBezTo>
                  <a:cubicBezTo>
                    <a:pt x="14699" y="116622"/>
                    <a:pt x="22359" y="85446"/>
                    <a:pt x="23072" y="82966"/>
                  </a:cubicBezTo>
                  <a:cubicBezTo>
                    <a:pt x="35720" y="84206"/>
                    <a:pt x="45874" y="88280"/>
                    <a:pt x="45874" y="97491"/>
                  </a:cubicBezTo>
                  <a:cubicBezTo>
                    <a:pt x="45874" y="98377"/>
                    <a:pt x="45874" y="99262"/>
                    <a:pt x="45518" y="101034"/>
                  </a:cubicBezTo>
                  <a:cubicBezTo>
                    <a:pt x="44805" y="103691"/>
                    <a:pt x="44805" y="104576"/>
                    <a:pt x="44805" y="106525"/>
                  </a:cubicBezTo>
                  <a:cubicBezTo>
                    <a:pt x="44805" y="119101"/>
                    <a:pt x="55137" y="124770"/>
                    <a:pt x="63688" y="124770"/>
                  </a:cubicBezTo>
                  <a:cubicBezTo>
                    <a:pt x="80968" y="124770"/>
                    <a:pt x="86312" y="97845"/>
                    <a:pt x="86312" y="97668"/>
                  </a:cubicBezTo>
                  <a:cubicBezTo>
                    <a:pt x="86312" y="95365"/>
                    <a:pt x="83996" y="95365"/>
                    <a:pt x="83462" y="95365"/>
                  </a:cubicBezTo>
                  <a:cubicBezTo>
                    <a:pt x="80968" y="95365"/>
                    <a:pt x="80790" y="96251"/>
                    <a:pt x="79899" y="99617"/>
                  </a:cubicBezTo>
                  <a:cubicBezTo>
                    <a:pt x="77761" y="107233"/>
                    <a:pt x="72952" y="119810"/>
                    <a:pt x="64223" y="119810"/>
                  </a:cubicBezTo>
                  <a:cubicBezTo>
                    <a:pt x="59413" y="119810"/>
                    <a:pt x="57988" y="115382"/>
                    <a:pt x="57988" y="110599"/>
                  </a:cubicBezTo>
                  <a:cubicBezTo>
                    <a:pt x="57988" y="107588"/>
                    <a:pt x="57988" y="107233"/>
                    <a:pt x="59057" y="102628"/>
                  </a:cubicBezTo>
                  <a:cubicBezTo>
                    <a:pt x="59235" y="102096"/>
                    <a:pt x="59947" y="99085"/>
                    <a:pt x="59947" y="97137"/>
                  </a:cubicBezTo>
                  <a:cubicBezTo>
                    <a:pt x="59947" y="81372"/>
                    <a:pt x="38570" y="78892"/>
                    <a:pt x="31088" y="78360"/>
                  </a:cubicBezTo>
                  <a:cubicBezTo>
                    <a:pt x="36254" y="75172"/>
                    <a:pt x="42846" y="69326"/>
                    <a:pt x="45874" y="66669"/>
                  </a:cubicBezTo>
                  <a:cubicBezTo>
                    <a:pt x="54959" y="58167"/>
                    <a:pt x="63866" y="49841"/>
                    <a:pt x="73842" y="49841"/>
                  </a:cubicBezTo>
                  <a:cubicBezTo>
                    <a:pt x="75980" y="49841"/>
                    <a:pt x="78296" y="50373"/>
                    <a:pt x="79721" y="52144"/>
                  </a:cubicBezTo>
                  <a:cubicBezTo>
                    <a:pt x="72061" y="53384"/>
                    <a:pt x="70458" y="59407"/>
                    <a:pt x="70458" y="62064"/>
                  </a:cubicBezTo>
                  <a:cubicBezTo>
                    <a:pt x="70458" y="65961"/>
                    <a:pt x="73486" y="68618"/>
                    <a:pt x="77583" y="68618"/>
                  </a:cubicBezTo>
                  <a:cubicBezTo>
                    <a:pt x="82393" y="68618"/>
                    <a:pt x="87737" y="64721"/>
                    <a:pt x="87737" y="57281"/>
                  </a:cubicBezTo>
                  <a:cubicBezTo>
                    <a:pt x="87737" y="51436"/>
                    <a:pt x="83462" y="44882"/>
                    <a:pt x="74021" y="44882"/>
                  </a:cubicBezTo>
                  <a:cubicBezTo>
                    <a:pt x="63866" y="44882"/>
                    <a:pt x="54603" y="52144"/>
                    <a:pt x="45518" y="60470"/>
                  </a:cubicBezTo>
                  <a:cubicBezTo>
                    <a:pt x="38036" y="67555"/>
                    <a:pt x="32157" y="73046"/>
                    <a:pt x="24853" y="76057"/>
                  </a:cubicBezTo>
                  <a:lnTo>
                    <a:pt x="42489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E94D45E5-C580-DBA1-DF70-3994EBFE038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948867" y="4704695"/>
              <a:ext cx="39903" cy="124703"/>
            </a:xfrm>
            <a:custGeom>
              <a:avLst/>
              <a:gdLst>
                <a:gd name="connsiteX0" fmla="*/ 39287 w 39903"/>
                <a:gd name="connsiteY0" fmla="*/ 5380 h 124703"/>
                <a:gd name="connsiteX1" fmla="*/ 40000 w 39903"/>
                <a:gd name="connsiteY1" fmla="*/ 2546 h 124703"/>
                <a:gd name="connsiteX2" fmla="*/ 37149 w 39903"/>
                <a:gd name="connsiteY2" fmla="*/ 66 h 124703"/>
                <a:gd name="connsiteX3" fmla="*/ 14347 w 39903"/>
                <a:gd name="connsiteY3" fmla="*/ 1838 h 124703"/>
                <a:gd name="connsiteX4" fmla="*/ 10606 w 39903"/>
                <a:gd name="connsiteY4" fmla="*/ 5912 h 124703"/>
                <a:gd name="connsiteX5" fmla="*/ 15060 w 39903"/>
                <a:gd name="connsiteY5" fmla="*/ 8392 h 124703"/>
                <a:gd name="connsiteX6" fmla="*/ 23611 w 39903"/>
                <a:gd name="connsiteY6" fmla="*/ 11049 h 124703"/>
                <a:gd name="connsiteX7" fmla="*/ 22898 w 39903"/>
                <a:gd name="connsiteY7" fmla="*/ 14946 h 124703"/>
                <a:gd name="connsiteX8" fmla="*/ 808 w 39903"/>
                <a:gd name="connsiteY8" fmla="*/ 102451 h 124703"/>
                <a:gd name="connsiteX9" fmla="*/ 96 w 39903"/>
                <a:gd name="connsiteY9" fmla="*/ 107942 h 124703"/>
                <a:gd name="connsiteX10" fmla="*/ 18801 w 39903"/>
                <a:gd name="connsiteY10" fmla="*/ 124770 h 124703"/>
                <a:gd name="connsiteX11" fmla="*/ 33052 w 39903"/>
                <a:gd name="connsiteY11" fmla="*/ 115382 h 124703"/>
                <a:gd name="connsiteX12" fmla="*/ 39287 w 39903"/>
                <a:gd name="connsiteY12" fmla="*/ 97668 h 124703"/>
                <a:gd name="connsiteX13" fmla="*/ 36437 w 39903"/>
                <a:gd name="connsiteY13" fmla="*/ 95365 h 124703"/>
                <a:gd name="connsiteX14" fmla="*/ 32874 w 39903"/>
                <a:gd name="connsiteY14" fmla="*/ 99617 h 124703"/>
                <a:gd name="connsiteX15" fmla="*/ 19513 w 39903"/>
                <a:gd name="connsiteY15" fmla="*/ 119810 h 124703"/>
                <a:gd name="connsiteX16" fmla="*/ 13457 w 39903"/>
                <a:gd name="connsiteY16" fmla="*/ 111130 h 124703"/>
                <a:gd name="connsiteX17" fmla="*/ 14525 w 39903"/>
                <a:gd name="connsiteY17" fmla="*/ 103868 h 124703"/>
                <a:gd name="connsiteX18" fmla="*/ 39287 w 39903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903" h="124703">
                  <a:moveTo>
                    <a:pt x="39287" y="5380"/>
                  </a:moveTo>
                  <a:cubicBezTo>
                    <a:pt x="39465" y="5026"/>
                    <a:pt x="40000" y="2723"/>
                    <a:pt x="40000" y="2546"/>
                  </a:cubicBezTo>
                  <a:cubicBezTo>
                    <a:pt x="40000" y="1660"/>
                    <a:pt x="39287" y="66"/>
                    <a:pt x="37149" y="66"/>
                  </a:cubicBezTo>
                  <a:cubicBezTo>
                    <a:pt x="33587" y="66"/>
                    <a:pt x="18801" y="1483"/>
                    <a:pt x="14347" y="1838"/>
                  </a:cubicBezTo>
                  <a:cubicBezTo>
                    <a:pt x="13100" y="2015"/>
                    <a:pt x="10606" y="2192"/>
                    <a:pt x="10606" y="5912"/>
                  </a:cubicBezTo>
                  <a:cubicBezTo>
                    <a:pt x="10606" y="8392"/>
                    <a:pt x="13100" y="8392"/>
                    <a:pt x="15060" y="8392"/>
                  </a:cubicBezTo>
                  <a:cubicBezTo>
                    <a:pt x="23611" y="8392"/>
                    <a:pt x="23611" y="9632"/>
                    <a:pt x="23611" y="11049"/>
                  </a:cubicBezTo>
                  <a:cubicBezTo>
                    <a:pt x="23611" y="12289"/>
                    <a:pt x="23254" y="13351"/>
                    <a:pt x="22898" y="14946"/>
                  </a:cubicBezTo>
                  <a:lnTo>
                    <a:pt x="808" y="102451"/>
                  </a:lnTo>
                  <a:cubicBezTo>
                    <a:pt x="274" y="104222"/>
                    <a:pt x="96" y="106171"/>
                    <a:pt x="96" y="107942"/>
                  </a:cubicBezTo>
                  <a:cubicBezTo>
                    <a:pt x="96" y="119279"/>
                    <a:pt x="10250" y="124770"/>
                    <a:pt x="18801" y="124770"/>
                  </a:cubicBezTo>
                  <a:cubicBezTo>
                    <a:pt x="23076" y="124770"/>
                    <a:pt x="28421" y="123353"/>
                    <a:pt x="33052" y="115382"/>
                  </a:cubicBezTo>
                  <a:cubicBezTo>
                    <a:pt x="36793" y="108828"/>
                    <a:pt x="39287" y="98377"/>
                    <a:pt x="39287" y="97668"/>
                  </a:cubicBezTo>
                  <a:cubicBezTo>
                    <a:pt x="39287" y="95365"/>
                    <a:pt x="36971" y="95365"/>
                    <a:pt x="36437" y="95365"/>
                  </a:cubicBezTo>
                  <a:cubicBezTo>
                    <a:pt x="33943" y="95365"/>
                    <a:pt x="33587" y="96428"/>
                    <a:pt x="32874" y="99617"/>
                  </a:cubicBezTo>
                  <a:cubicBezTo>
                    <a:pt x="30558" y="108473"/>
                    <a:pt x="27174" y="119810"/>
                    <a:pt x="19513" y="119810"/>
                  </a:cubicBezTo>
                  <a:cubicBezTo>
                    <a:pt x="14704" y="119810"/>
                    <a:pt x="13457" y="115382"/>
                    <a:pt x="13457" y="111130"/>
                  </a:cubicBezTo>
                  <a:cubicBezTo>
                    <a:pt x="13457" y="109182"/>
                    <a:pt x="13991" y="105816"/>
                    <a:pt x="14525" y="103868"/>
                  </a:cubicBezTo>
                  <a:lnTo>
                    <a:pt x="39287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98E75E80-6A87-A3C5-F3FD-02C992C00EC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497874" y="4658423"/>
              <a:ext cx="169235" cy="59213"/>
            </a:xfrm>
            <a:custGeom>
              <a:avLst/>
              <a:gdLst>
                <a:gd name="connsiteX0" fmla="*/ 160700 w 169235"/>
                <a:gd name="connsiteY0" fmla="*/ 10185 h 59213"/>
                <a:gd name="connsiteX1" fmla="*/ 169352 w 169235"/>
                <a:gd name="connsiteY1" fmla="*/ 5124 h 59213"/>
                <a:gd name="connsiteX2" fmla="*/ 160954 w 169235"/>
                <a:gd name="connsiteY2" fmla="*/ 63 h 59213"/>
                <a:gd name="connsiteX3" fmla="*/ 8515 w 169235"/>
                <a:gd name="connsiteY3" fmla="*/ 63 h 59213"/>
                <a:gd name="connsiteX4" fmla="*/ 117 w 169235"/>
                <a:gd name="connsiteY4" fmla="*/ 5124 h 59213"/>
                <a:gd name="connsiteX5" fmla="*/ 8770 w 169235"/>
                <a:gd name="connsiteY5" fmla="*/ 10185 h 59213"/>
                <a:gd name="connsiteX6" fmla="*/ 160700 w 169235"/>
                <a:gd name="connsiteY6" fmla="*/ 10185 h 59213"/>
                <a:gd name="connsiteX7" fmla="*/ 160954 w 169235"/>
                <a:gd name="connsiteY7" fmla="*/ 59277 h 59213"/>
                <a:gd name="connsiteX8" fmla="*/ 169352 w 169235"/>
                <a:gd name="connsiteY8" fmla="*/ 54216 h 59213"/>
                <a:gd name="connsiteX9" fmla="*/ 160700 w 169235"/>
                <a:gd name="connsiteY9" fmla="*/ 49155 h 59213"/>
                <a:gd name="connsiteX10" fmla="*/ 8770 w 169235"/>
                <a:gd name="connsiteY10" fmla="*/ 49155 h 59213"/>
                <a:gd name="connsiteX11" fmla="*/ 117 w 169235"/>
                <a:gd name="connsiteY11" fmla="*/ 54216 h 59213"/>
                <a:gd name="connsiteX12" fmla="*/ 8515 w 169235"/>
                <a:gd name="connsiteY12" fmla="*/ 59277 h 59213"/>
                <a:gd name="connsiteX13" fmla="*/ 160954 w 16923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235" h="59213">
                  <a:moveTo>
                    <a:pt x="160700" y="10185"/>
                  </a:moveTo>
                  <a:cubicBezTo>
                    <a:pt x="164517" y="10185"/>
                    <a:pt x="169352" y="10185"/>
                    <a:pt x="169352" y="5124"/>
                  </a:cubicBezTo>
                  <a:cubicBezTo>
                    <a:pt x="169352" y="63"/>
                    <a:pt x="164517" y="63"/>
                    <a:pt x="160954" y="63"/>
                  </a:cubicBezTo>
                  <a:lnTo>
                    <a:pt x="8515" y="63"/>
                  </a:lnTo>
                  <a:cubicBezTo>
                    <a:pt x="4953" y="63"/>
                    <a:pt x="117" y="63"/>
                    <a:pt x="117" y="5124"/>
                  </a:cubicBezTo>
                  <a:cubicBezTo>
                    <a:pt x="117" y="10185"/>
                    <a:pt x="4953" y="10185"/>
                    <a:pt x="8770" y="10185"/>
                  </a:cubicBezTo>
                  <a:lnTo>
                    <a:pt x="160700" y="10185"/>
                  </a:lnTo>
                  <a:close/>
                  <a:moveTo>
                    <a:pt x="160954" y="59277"/>
                  </a:moveTo>
                  <a:cubicBezTo>
                    <a:pt x="164517" y="59277"/>
                    <a:pt x="169352" y="59277"/>
                    <a:pt x="169352" y="54216"/>
                  </a:cubicBezTo>
                  <a:cubicBezTo>
                    <a:pt x="169352" y="49155"/>
                    <a:pt x="164517" y="49155"/>
                    <a:pt x="160700" y="49155"/>
                  </a:cubicBezTo>
                  <a:lnTo>
                    <a:pt x="8770" y="49155"/>
                  </a:lnTo>
                  <a:cubicBezTo>
                    <a:pt x="4953" y="49155"/>
                    <a:pt x="117" y="49155"/>
                    <a:pt x="117" y="54216"/>
                  </a:cubicBezTo>
                  <a:cubicBezTo>
                    <a:pt x="117" y="59277"/>
                    <a:pt x="4953" y="59277"/>
                    <a:pt x="8515" y="59277"/>
                  </a:cubicBezTo>
                  <a:lnTo>
                    <a:pt x="160954" y="59277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7AB7CC8-35C4-AD31-6D01-BF5D86504D3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62174" y="4578459"/>
              <a:ext cx="214279" cy="172833"/>
            </a:xfrm>
            <a:custGeom>
              <a:avLst/>
              <a:gdLst>
                <a:gd name="connsiteX0" fmla="*/ 184378 w 214279"/>
                <a:gd name="connsiteY0" fmla="*/ 19548 h 172833"/>
                <a:gd name="connsiteX1" fmla="*/ 205755 w 214279"/>
                <a:gd name="connsiteY1" fmla="*/ 7908 h 172833"/>
                <a:gd name="connsiteX2" fmla="*/ 214407 w 214279"/>
                <a:gd name="connsiteY2" fmla="*/ 2847 h 172833"/>
                <a:gd name="connsiteX3" fmla="*/ 210845 w 214279"/>
                <a:gd name="connsiteY3" fmla="*/ 63 h 172833"/>
                <a:gd name="connsiteX4" fmla="*/ 178270 w 214279"/>
                <a:gd name="connsiteY4" fmla="*/ 822 h 172833"/>
                <a:gd name="connsiteX5" fmla="*/ 145441 w 214279"/>
                <a:gd name="connsiteY5" fmla="*/ 63 h 172833"/>
                <a:gd name="connsiteX6" fmla="*/ 140606 w 214279"/>
                <a:gd name="connsiteY6" fmla="*/ 5124 h 172833"/>
                <a:gd name="connsiteX7" fmla="*/ 147731 w 214279"/>
                <a:gd name="connsiteY7" fmla="*/ 7908 h 172833"/>
                <a:gd name="connsiteX8" fmla="*/ 157402 w 214279"/>
                <a:gd name="connsiteY8" fmla="*/ 8414 h 172833"/>
                <a:gd name="connsiteX9" fmla="*/ 164273 w 214279"/>
                <a:gd name="connsiteY9" fmla="*/ 12463 h 172833"/>
                <a:gd name="connsiteX10" fmla="*/ 163255 w 214279"/>
                <a:gd name="connsiteY10" fmla="*/ 17271 h 172833"/>
                <a:gd name="connsiteX11" fmla="*/ 147986 w 214279"/>
                <a:gd name="connsiteY11" fmla="*/ 79015 h 172833"/>
                <a:gd name="connsiteX12" fmla="*/ 70367 w 214279"/>
                <a:gd name="connsiteY12" fmla="*/ 79015 h 172833"/>
                <a:gd name="connsiteX13" fmla="*/ 85382 w 214279"/>
                <a:gd name="connsiteY13" fmla="*/ 19548 h 172833"/>
                <a:gd name="connsiteX14" fmla="*/ 106759 w 214279"/>
                <a:gd name="connsiteY14" fmla="*/ 7908 h 172833"/>
                <a:gd name="connsiteX15" fmla="*/ 115411 w 214279"/>
                <a:gd name="connsiteY15" fmla="*/ 2847 h 172833"/>
                <a:gd name="connsiteX16" fmla="*/ 111848 w 214279"/>
                <a:gd name="connsiteY16" fmla="*/ 63 h 172833"/>
                <a:gd name="connsiteX17" fmla="*/ 79274 w 214279"/>
                <a:gd name="connsiteY17" fmla="*/ 822 h 172833"/>
                <a:gd name="connsiteX18" fmla="*/ 46445 w 214279"/>
                <a:gd name="connsiteY18" fmla="*/ 63 h 172833"/>
                <a:gd name="connsiteX19" fmla="*/ 41609 w 214279"/>
                <a:gd name="connsiteY19" fmla="*/ 5124 h 172833"/>
                <a:gd name="connsiteX20" fmla="*/ 48735 w 214279"/>
                <a:gd name="connsiteY20" fmla="*/ 7908 h 172833"/>
                <a:gd name="connsiteX21" fmla="*/ 58406 w 214279"/>
                <a:gd name="connsiteY21" fmla="*/ 8414 h 172833"/>
                <a:gd name="connsiteX22" fmla="*/ 65277 w 214279"/>
                <a:gd name="connsiteY22" fmla="*/ 12463 h 172833"/>
                <a:gd name="connsiteX23" fmla="*/ 64259 w 214279"/>
                <a:gd name="connsiteY23" fmla="*/ 17271 h 172833"/>
                <a:gd name="connsiteX24" fmla="*/ 30157 w 214279"/>
                <a:gd name="connsiteY24" fmla="*/ 153159 h 172833"/>
                <a:gd name="connsiteX25" fmla="*/ 6999 w 214279"/>
                <a:gd name="connsiteY25" fmla="*/ 165052 h 172833"/>
                <a:gd name="connsiteX26" fmla="*/ 128 w 214279"/>
                <a:gd name="connsiteY26" fmla="*/ 170114 h 172833"/>
                <a:gd name="connsiteX27" fmla="*/ 3691 w 214279"/>
                <a:gd name="connsiteY27" fmla="*/ 172897 h 172833"/>
                <a:gd name="connsiteX28" fmla="*/ 36011 w 214279"/>
                <a:gd name="connsiteY28" fmla="*/ 172138 h 172833"/>
                <a:gd name="connsiteX29" fmla="*/ 52298 w 214279"/>
                <a:gd name="connsiteY29" fmla="*/ 172391 h 172833"/>
                <a:gd name="connsiteX30" fmla="*/ 68840 w 214279"/>
                <a:gd name="connsiteY30" fmla="*/ 172897 h 172833"/>
                <a:gd name="connsiteX31" fmla="*/ 73930 w 214279"/>
                <a:gd name="connsiteY31" fmla="*/ 167836 h 172833"/>
                <a:gd name="connsiteX32" fmla="*/ 66804 w 214279"/>
                <a:gd name="connsiteY32" fmla="*/ 165052 h 172833"/>
                <a:gd name="connsiteX33" fmla="*/ 50262 w 214279"/>
                <a:gd name="connsiteY33" fmla="*/ 160498 h 172833"/>
                <a:gd name="connsiteX34" fmla="*/ 51026 w 214279"/>
                <a:gd name="connsiteY34" fmla="*/ 156196 h 172833"/>
                <a:gd name="connsiteX35" fmla="*/ 68331 w 214279"/>
                <a:gd name="connsiteY35" fmla="*/ 86860 h 172833"/>
                <a:gd name="connsiteX36" fmla="*/ 145950 w 214279"/>
                <a:gd name="connsiteY36" fmla="*/ 86860 h 172833"/>
                <a:gd name="connsiteX37" fmla="*/ 128390 w 214279"/>
                <a:gd name="connsiteY37" fmla="*/ 156702 h 172833"/>
                <a:gd name="connsiteX38" fmla="*/ 105232 w 214279"/>
                <a:gd name="connsiteY38" fmla="*/ 165052 h 172833"/>
                <a:gd name="connsiteX39" fmla="*/ 99124 w 214279"/>
                <a:gd name="connsiteY39" fmla="*/ 170114 h 172833"/>
                <a:gd name="connsiteX40" fmla="*/ 102687 w 214279"/>
                <a:gd name="connsiteY40" fmla="*/ 172897 h 172833"/>
                <a:gd name="connsiteX41" fmla="*/ 135007 w 214279"/>
                <a:gd name="connsiteY41" fmla="*/ 172138 h 172833"/>
                <a:gd name="connsiteX42" fmla="*/ 151294 w 214279"/>
                <a:gd name="connsiteY42" fmla="*/ 172391 h 172833"/>
                <a:gd name="connsiteX43" fmla="*/ 167836 w 214279"/>
                <a:gd name="connsiteY43" fmla="*/ 172897 h 172833"/>
                <a:gd name="connsiteX44" fmla="*/ 172926 w 214279"/>
                <a:gd name="connsiteY44" fmla="*/ 167836 h 172833"/>
                <a:gd name="connsiteX45" fmla="*/ 165800 w 214279"/>
                <a:gd name="connsiteY45" fmla="*/ 165052 h 172833"/>
                <a:gd name="connsiteX46" fmla="*/ 149258 w 214279"/>
                <a:gd name="connsiteY46" fmla="*/ 160498 h 172833"/>
                <a:gd name="connsiteX47" fmla="*/ 150022 w 214279"/>
                <a:gd name="connsiteY47" fmla="*/ 156196 h 172833"/>
                <a:gd name="connsiteX48" fmla="*/ 184378 w 214279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279" h="172833">
                  <a:moveTo>
                    <a:pt x="184378" y="19548"/>
                  </a:moveTo>
                  <a:cubicBezTo>
                    <a:pt x="186668" y="10438"/>
                    <a:pt x="187177" y="7908"/>
                    <a:pt x="205755" y="7908"/>
                  </a:cubicBezTo>
                  <a:cubicBezTo>
                    <a:pt x="212372" y="7908"/>
                    <a:pt x="214407" y="7908"/>
                    <a:pt x="214407" y="2847"/>
                  </a:cubicBezTo>
                  <a:cubicBezTo>
                    <a:pt x="214407" y="63"/>
                    <a:pt x="211608" y="63"/>
                    <a:pt x="210845" y="63"/>
                  </a:cubicBezTo>
                  <a:cubicBezTo>
                    <a:pt x="203719" y="63"/>
                    <a:pt x="185396" y="822"/>
                    <a:pt x="178270" y="822"/>
                  </a:cubicBezTo>
                  <a:cubicBezTo>
                    <a:pt x="170890" y="822"/>
                    <a:pt x="152821" y="63"/>
                    <a:pt x="145441" y="63"/>
                  </a:cubicBezTo>
                  <a:cubicBezTo>
                    <a:pt x="143405" y="63"/>
                    <a:pt x="140606" y="63"/>
                    <a:pt x="140606" y="5124"/>
                  </a:cubicBezTo>
                  <a:cubicBezTo>
                    <a:pt x="140606" y="7908"/>
                    <a:pt x="142896" y="7908"/>
                    <a:pt x="147731" y="7908"/>
                  </a:cubicBezTo>
                  <a:cubicBezTo>
                    <a:pt x="148240" y="7908"/>
                    <a:pt x="153076" y="7908"/>
                    <a:pt x="157402" y="8414"/>
                  </a:cubicBezTo>
                  <a:cubicBezTo>
                    <a:pt x="161983" y="8920"/>
                    <a:pt x="164273" y="9173"/>
                    <a:pt x="164273" y="12463"/>
                  </a:cubicBezTo>
                  <a:cubicBezTo>
                    <a:pt x="164273" y="13475"/>
                    <a:pt x="164019" y="13981"/>
                    <a:pt x="163255" y="17271"/>
                  </a:cubicBezTo>
                  <a:lnTo>
                    <a:pt x="147986" y="79015"/>
                  </a:lnTo>
                  <a:lnTo>
                    <a:pt x="70367" y="79015"/>
                  </a:lnTo>
                  <a:lnTo>
                    <a:pt x="85382" y="19548"/>
                  </a:lnTo>
                  <a:cubicBezTo>
                    <a:pt x="87672" y="10438"/>
                    <a:pt x="88435" y="7908"/>
                    <a:pt x="106759" y="7908"/>
                  </a:cubicBezTo>
                  <a:cubicBezTo>
                    <a:pt x="113375" y="7908"/>
                    <a:pt x="115411" y="7908"/>
                    <a:pt x="115411" y="2847"/>
                  </a:cubicBezTo>
                  <a:cubicBezTo>
                    <a:pt x="115411" y="63"/>
                    <a:pt x="112612" y="63"/>
                    <a:pt x="111848" y="63"/>
                  </a:cubicBezTo>
                  <a:cubicBezTo>
                    <a:pt x="104723" y="63"/>
                    <a:pt x="86400" y="822"/>
                    <a:pt x="79274" y="822"/>
                  </a:cubicBezTo>
                  <a:cubicBezTo>
                    <a:pt x="71894" y="822"/>
                    <a:pt x="53825" y="63"/>
                    <a:pt x="46445" y="63"/>
                  </a:cubicBezTo>
                  <a:cubicBezTo>
                    <a:pt x="44409" y="63"/>
                    <a:pt x="41609" y="63"/>
                    <a:pt x="41609" y="5124"/>
                  </a:cubicBezTo>
                  <a:cubicBezTo>
                    <a:pt x="41609" y="7908"/>
                    <a:pt x="43900" y="7908"/>
                    <a:pt x="48735" y="7908"/>
                  </a:cubicBezTo>
                  <a:cubicBezTo>
                    <a:pt x="49244" y="7908"/>
                    <a:pt x="54079" y="7908"/>
                    <a:pt x="58406" y="8414"/>
                  </a:cubicBezTo>
                  <a:cubicBezTo>
                    <a:pt x="62987" y="8920"/>
                    <a:pt x="65277" y="9173"/>
                    <a:pt x="65277" y="12463"/>
                  </a:cubicBezTo>
                  <a:cubicBezTo>
                    <a:pt x="65277" y="13475"/>
                    <a:pt x="65022" y="14234"/>
                    <a:pt x="64259" y="17271"/>
                  </a:cubicBezTo>
                  <a:lnTo>
                    <a:pt x="30157" y="153159"/>
                  </a:lnTo>
                  <a:cubicBezTo>
                    <a:pt x="27613" y="163028"/>
                    <a:pt x="27104" y="165052"/>
                    <a:pt x="6999" y="165052"/>
                  </a:cubicBezTo>
                  <a:cubicBezTo>
                    <a:pt x="2418" y="165052"/>
                    <a:pt x="128" y="165052"/>
                    <a:pt x="128" y="170114"/>
                  </a:cubicBezTo>
                  <a:cubicBezTo>
                    <a:pt x="128" y="172897"/>
                    <a:pt x="3182" y="172897"/>
                    <a:pt x="3691" y="172897"/>
                  </a:cubicBezTo>
                  <a:cubicBezTo>
                    <a:pt x="10816" y="172897"/>
                    <a:pt x="28885" y="172138"/>
                    <a:pt x="36011" y="172138"/>
                  </a:cubicBezTo>
                  <a:cubicBezTo>
                    <a:pt x="41355" y="172138"/>
                    <a:pt x="46954" y="172391"/>
                    <a:pt x="52298" y="172391"/>
                  </a:cubicBezTo>
                  <a:cubicBezTo>
                    <a:pt x="57897" y="172391"/>
                    <a:pt x="63496" y="172897"/>
                    <a:pt x="68840" y="172897"/>
                  </a:cubicBezTo>
                  <a:cubicBezTo>
                    <a:pt x="70876" y="172897"/>
                    <a:pt x="73930" y="172897"/>
                    <a:pt x="73930" y="167836"/>
                  </a:cubicBezTo>
                  <a:cubicBezTo>
                    <a:pt x="73930" y="165052"/>
                    <a:pt x="71639" y="165052"/>
                    <a:pt x="66804" y="165052"/>
                  </a:cubicBezTo>
                  <a:cubicBezTo>
                    <a:pt x="57388" y="165052"/>
                    <a:pt x="50262" y="165052"/>
                    <a:pt x="50262" y="160498"/>
                  </a:cubicBezTo>
                  <a:cubicBezTo>
                    <a:pt x="50262" y="158979"/>
                    <a:pt x="50771" y="157714"/>
                    <a:pt x="51026" y="156196"/>
                  </a:cubicBezTo>
                  <a:lnTo>
                    <a:pt x="68331" y="86860"/>
                  </a:lnTo>
                  <a:lnTo>
                    <a:pt x="145950" y="86860"/>
                  </a:lnTo>
                  <a:cubicBezTo>
                    <a:pt x="135261" y="128866"/>
                    <a:pt x="129408" y="152906"/>
                    <a:pt x="128390" y="156702"/>
                  </a:cubicBezTo>
                  <a:cubicBezTo>
                    <a:pt x="125845" y="164799"/>
                    <a:pt x="121010" y="165052"/>
                    <a:pt x="105232" y="165052"/>
                  </a:cubicBezTo>
                  <a:cubicBezTo>
                    <a:pt x="101414" y="165052"/>
                    <a:pt x="99124" y="165052"/>
                    <a:pt x="99124" y="170114"/>
                  </a:cubicBezTo>
                  <a:cubicBezTo>
                    <a:pt x="99124" y="172897"/>
                    <a:pt x="102178" y="172897"/>
                    <a:pt x="102687" y="172897"/>
                  </a:cubicBezTo>
                  <a:cubicBezTo>
                    <a:pt x="109813" y="172897"/>
                    <a:pt x="127881" y="172138"/>
                    <a:pt x="135007" y="172138"/>
                  </a:cubicBezTo>
                  <a:cubicBezTo>
                    <a:pt x="140351" y="172138"/>
                    <a:pt x="145950" y="172391"/>
                    <a:pt x="151294" y="172391"/>
                  </a:cubicBezTo>
                  <a:cubicBezTo>
                    <a:pt x="156893" y="172391"/>
                    <a:pt x="162492" y="172897"/>
                    <a:pt x="167836" y="172897"/>
                  </a:cubicBezTo>
                  <a:cubicBezTo>
                    <a:pt x="169872" y="172897"/>
                    <a:pt x="172926" y="172897"/>
                    <a:pt x="172926" y="167836"/>
                  </a:cubicBezTo>
                  <a:cubicBezTo>
                    <a:pt x="172926" y="165052"/>
                    <a:pt x="170635" y="165052"/>
                    <a:pt x="165800" y="165052"/>
                  </a:cubicBezTo>
                  <a:cubicBezTo>
                    <a:pt x="156384" y="165052"/>
                    <a:pt x="149258" y="165052"/>
                    <a:pt x="149258" y="160498"/>
                  </a:cubicBezTo>
                  <a:cubicBezTo>
                    <a:pt x="149258" y="158979"/>
                    <a:pt x="149767" y="157714"/>
                    <a:pt x="150022" y="156196"/>
                  </a:cubicBezTo>
                  <a:lnTo>
                    <a:pt x="184378" y="19548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38AD45BD-D811-9969-E404-616DF9A5A21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995336" y="4541730"/>
              <a:ext cx="90852" cy="79888"/>
            </a:xfrm>
            <a:custGeom>
              <a:avLst/>
              <a:gdLst>
                <a:gd name="connsiteX0" fmla="*/ 64446 w 90852"/>
                <a:gd name="connsiteY0" fmla="*/ 10509 h 79888"/>
                <a:gd name="connsiteX1" fmla="*/ 46098 w 90852"/>
                <a:gd name="connsiteY1" fmla="*/ 58 h 79888"/>
                <a:gd name="connsiteX2" fmla="*/ 137 w 90852"/>
                <a:gd name="connsiteY2" fmla="*/ 50542 h 79888"/>
                <a:gd name="connsiteX3" fmla="*/ 27036 w 90852"/>
                <a:gd name="connsiteY3" fmla="*/ 79946 h 79888"/>
                <a:gd name="connsiteX4" fmla="*/ 52333 w 90852"/>
                <a:gd name="connsiteY4" fmla="*/ 67547 h 79888"/>
                <a:gd name="connsiteX5" fmla="*/ 70681 w 90852"/>
                <a:gd name="connsiteY5" fmla="*/ 79946 h 79888"/>
                <a:gd name="connsiteX6" fmla="*/ 84754 w 90852"/>
                <a:gd name="connsiteY6" fmla="*/ 70558 h 79888"/>
                <a:gd name="connsiteX7" fmla="*/ 90989 w 90852"/>
                <a:gd name="connsiteY7" fmla="*/ 52844 h 79888"/>
                <a:gd name="connsiteX8" fmla="*/ 88139 w 90852"/>
                <a:gd name="connsiteY8" fmla="*/ 50542 h 79888"/>
                <a:gd name="connsiteX9" fmla="*/ 84220 w 90852"/>
                <a:gd name="connsiteY9" fmla="*/ 56033 h 79888"/>
                <a:gd name="connsiteX10" fmla="*/ 71216 w 90852"/>
                <a:gd name="connsiteY10" fmla="*/ 74986 h 79888"/>
                <a:gd name="connsiteX11" fmla="*/ 65337 w 90852"/>
                <a:gd name="connsiteY11" fmla="*/ 66307 h 79888"/>
                <a:gd name="connsiteX12" fmla="*/ 68009 w 90852"/>
                <a:gd name="connsiteY12" fmla="*/ 52313 h 79888"/>
                <a:gd name="connsiteX13" fmla="*/ 71928 w 90852"/>
                <a:gd name="connsiteY13" fmla="*/ 36371 h 79888"/>
                <a:gd name="connsiteX14" fmla="*/ 75491 w 90852"/>
                <a:gd name="connsiteY14" fmla="*/ 22909 h 79888"/>
                <a:gd name="connsiteX15" fmla="*/ 78698 w 90852"/>
                <a:gd name="connsiteY15" fmla="*/ 9092 h 79888"/>
                <a:gd name="connsiteX16" fmla="*/ 72641 w 90852"/>
                <a:gd name="connsiteY16" fmla="*/ 3424 h 79888"/>
                <a:gd name="connsiteX17" fmla="*/ 64446 w 90852"/>
                <a:gd name="connsiteY17" fmla="*/ 10509 h 79888"/>
                <a:gd name="connsiteX18" fmla="*/ 53045 w 90852"/>
                <a:gd name="connsiteY18" fmla="*/ 56033 h 79888"/>
                <a:gd name="connsiteX19" fmla="*/ 43960 w 90852"/>
                <a:gd name="connsiteY19" fmla="*/ 67901 h 79888"/>
                <a:gd name="connsiteX20" fmla="*/ 27571 w 90852"/>
                <a:gd name="connsiteY20" fmla="*/ 74986 h 79888"/>
                <a:gd name="connsiteX21" fmla="*/ 14566 w 90852"/>
                <a:gd name="connsiteY21" fmla="*/ 57804 h 79888"/>
                <a:gd name="connsiteX22" fmla="*/ 23830 w 90852"/>
                <a:gd name="connsiteY22" fmla="*/ 21846 h 79888"/>
                <a:gd name="connsiteX23" fmla="*/ 46098 w 90852"/>
                <a:gd name="connsiteY23" fmla="*/ 5018 h 79888"/>
                <a:gd name="connsiteX24" fmla="*/ 61952 w 90852"/>
                <a:gd name="connsiteY24" fmla="*/ 20429 h 79888"/>
                <a:gd name="connsiteX25" fmla="*/ 61418 w 90852"/>
                <a:gd name="connsiteY25" fmla="*/ 22909 h 79888"/>
                <a:gd name="connsiteX26" fmla="*/ 53045 w 90852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852" h="79888">
                  <a:moveTo>
                    <a:pt x="64446" y="10509"/>
                  </a:moveTo>
                  <a:cubicBezTo>
                    <a:pt x="60705" y="4664"/>
                    <a:pt x="54648" y="58"/>
                    <a:pt x="46098" y="58"/>
                  </a:cubicBezTo>
                  <a:cubicBezTo>
                    <a:pt x="23295" y="58"/>
                    <a:pt x="137" y="25034"/>
                    <a:pt x="137" y="50542"/>
                  </a:cubicBezTo>
                  <a:cubicBezTo>
                    <a:pt x="137" y="67724"/>
                    <a:pt x="11716" y="79946"/>
                    <a:pt x="27036" y="79946"/>
                  </a:cubicBezTo>
                  <a:cubicBezTo>
                    <a:pt x="36656" y="79946"/>
                    <a:pt x="45207" y="74455"/>
                    <a:pt x="52333" y="67547"/>
                  </a:cubicBezTo>
                  <a:cubicBezTo>
                    <a:pt x="55717" y="78175"/>
                    <a:pt x="66050" y="79946"/>
                    <a:pt x="70681" y="79946"/>
                  </a:cubicBezTo>
                  <a:cubicBezTo>
                    <a:pt x="77094" y="79946"/>
                    <a:pt x="81548" y="76049"/>
                    <a:pt x="84754" y="70558"/>
                  </a:cubicBezTo>
                  <a:cubicBezTo>
                    <a:pt x="88674" y="63650"/>
                    <a:pt x="90989" y="53553"/>
                    <a:pt x="90989" y="52844"/>
                  </a:cubicBezTo>
                  <a:cubicBezTo>
                    <a:pt x="90989" y="50542"/>
                    <a:pt x="88674" y="50542"/>
                    <a:pt x="88139" y="50542"/>
                  </a:cubicBezTo>
                  <a:cubicBezTo>
                    <a:pt x="85645" y="50542"/>
                    <a:pt x="85467" y="51250"/>
                    <a:pt x="84220" y="56033"/>
                  </a:cubicBezTo>
                  <a:cubicBezTo>
                    <a:pt x="82082" y="64535"/>
                    <a:pt x="78698" y="74986"/>
                    <a:pt x="71216" y="74986"/>
                  </a:cubicBezTo>
                  <a:cubicBezTo>
                    <a:pt x="66584" y="74986"/>
                    <a:pt x="65337" y="71089"/>
                    <a:pt x="65337" y="66307"/>
                  </a:cubicBezTo>
                  <a:cubicBezTo>
                    <a:pt x="65337" y="63296"/>
                    <a:pt x="66762" y="56919"/>
                    <a:pt x="68009" y="52313"/>
                  </a:cubicBezTo>
                  <a:cubicBezTo>
                    <a:pt x="69256" y="47530"/>
                    <a:pt x="71037" y="40268"/>
                    <a:pt x="71928" y="36371"/>
                  </a:cubicBezTo>
                  <a:lnTo>
                    <a:pt x="75491" y="22909"/>
                  </a:lnTo>
                  <a:cubicBezTo>
                    <a:pt x="76560" y="18303"/>
                    <a:pt x="78698" y="9978"/>
                    <a:pt x="78698" y="9092"/>
                  </a:cubicBezTo>
                  <a:cubicBezTo>
                    <a:pt x="78698" y="5195"/>
                    <a:pt x="75491" y="3424"/>
                    <a:pt x="72641" y="3424"/>
                  </a:cubicBezTo>
                  <a:cubicBezTo>
                    <a:pt x="69612" y="3424"/>
                    <a:pt x="65515" y="5549"/>
                    <a:pt x="64446" y="10509"/>
                  </a:cubicBezTo>
                  <a:close/>
                  <a:moveTo>
                    <a:pt x="53045" y="56033"/>
                  </a:moveTo>
                  <a:cubicBezTo>
                    <a:pt x="51798" y="60993"/>
                    <a:pt x="47879" y="64535"/>
                    <a:pt x="43960" y="67901"/>
                  </a:cubicBezTo>
                  <a:cubicBezTo>
                    <a:pt x="42357" y="69318"/>
                    <a:pt x="35231" y="74986"/>
                    <a:pt x="27571" y="74986"/>
                  </a:cubicBezTo>
                  <a:cubicBezTo>
                    <a:pt x="20980" y="74986"/>
                    <a:pt x="14566" y="70381"/>
                    <a:pt x="14566" y="57804"/>
                  </a:cubicBezTo>
                  <a:cubicBezTo>
                    <a:pt x="14566" y="48416"/>
                    <a:pt x="19733" y="28931"/>
                    <a:pt x="23830" y="21846"/>
                  </a:cubicBezTo>
                  <a:cubicBezTo>
                    <a:pt x="32024" y="7675"/>
                    <a:pt x="41110" y="5018"/>
                    <a:pt x="46098" y="5018"/>
                  </a:cubicBezTo>
                  <a:cubicBezTo>
                    <a:pt x="58568" y="5018"/>
                    <a:pt x="61952" y="18480"/>
                    <a:pt x="61952" y="20429"/>
                  </a:cubicBezTo>
                  <a:cubicBezTo>
                    <a:pt x="61952" y="21137"/>
                    <a:pt x="61596" y="22377"/>
                    <a:pt x="61418" y="22909"/>
                  </a:cubicBezTo>
                  <a:lnTo>
                    <a:pt x="53045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E969346-BBE4-C4F9-07E9-2776F706885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105725" y="4541730"/>
              <a:ext cx="90852" cy="79888"/>
            </a:xfrm>
            <a:custGeom>
              <a:avLst/>
              <a:gdLst>
                <a:gd name="connsiteX0" fmla="*/ 64451 w 90852"/>
                <a:gd name="connsiteY0" fmla="*/ 10509 h 79888"/>
                <a:gd name="connsiteX1" fmla="*/ 46102 w 90852"/>
                <a:gd name="connsiteY1" fmla="*/ 58 h 79888"/>
                <a:gd name="connsiteX2" fmla="*/ 141 w 90852"/>
                <a:gd name="connsiteY2" fmla="*/ 50542 h 79888"/>
                <a:gd name="connsiteX3" fmla="*/ 27041 w 90852"/>
                <a:gd name="connsiteY3" fmla="*/ 79946 h 79888"/>
                <a:gd name="connsiteX4" fmla="*/ 52337 w 90852"/>
                <a:gd name="connsiteY4" fmla="*/ 67547 h 79888"/>
                <a:gd name="connsiteX5" fmla="*/ 70686 w 90852"/>
                <a:gd name="connsiteY5" fmla="*/ 79946 h 79888"/>
                <a:gd name="connsiteX6" fmla="*/ 84759 w 90852"/>
                <a:gd name="connsiteY6" fmla="*/ 70558 h 79888"/>
                <a:gd name="connsiteX7" fmla="*/ 90994 w 90852"/>
                <a:gd name="connsiteY7" fmla="*/ 52844 h 79888"/>
                <a:gd name="connsiteX8" fmla="*/ 88143 w 90852"/>
                <a:gd name="connsiteY8" fmla="*/ 50542 h 79888"/>
                <a:gd name="connsiteX9" fmla="*/ 84224 w 90852"/>
                <a:gd name="connsiteY9" fmla="*/ 56033 h 79888"/>
                <a:gd name="connsiteX10" fmla="*/ 71220 w 90852"/>
                <a:gd name="connsiteY10" fmla="*/ 74986 h 79888"/>
                <a:gd name="connsiteX11" fmla="*/ 65341 w 90852"/>
                <a:gd name="connsiteY11" fmla="*/ 66307 h 79888"/>
                <a:gd name="connsiteX12" fmla="*/ 68013 w 90852"/>
                <a:gd name="connsiteY12" fmla="*/ 52313 h 79888"/>
                <a:gd name="connsiteX13" fmla="*/ 71933 w 90852"/>
                <a:gd name="connsiteY13" fmla="*/ 36371 h 79888"/>
                <a:gd name="connsiteX14" fmla="*/ 75495 w 90852"/>
                <a:gd name="connsiteY14" fmla="*/ 22909 h 79888"/>
                <a:gd name="connsiteX15" fmla="*/ 78702 w 90852"/>
                <a:gd name="connsiteY15" fmla="*/ 9092 h 79888"/>
                <a:gd name="connsiteX16" fmla="*/ 72645 w 90852"/>
                <a:gd name="connsiteY16" fmla="*/ 3424 h 79888"/>
                <a:gd name="connsiteX17" fmla="*/ 64451 w 90852"/>
                <a:gd name="connsiteY17" fmla="*/ 10509 h 79888"/>
                <a:gd name="connsiteX18" fmla="*/ 53049 w 90852"/>
                <a:gd name="connsiteY18" fmla="*/ 56033 h 79888"/>
                <a:gd name="connsiteX19" fmla="*/ 43964 w 90852"/>
                <a:gd name="connsiteY19" fmla="*/ 67901 h 79888"/>
                <a:gd name="connsiteX20" fmla="*/ 27575 w 90852"/>
                <a:gd name="connsiteY20" fmla="*/ 74986 h 79888"/>
                <a:gd name="connsiteX21" fmla="*/ 14571 w 90852"/>
                <a:gd name="connsiteY21" fmla="*/ 57804 h 79888"/>
                <a:gd name="connsiteX22" fmla="*/ 23834 w 90852"/>
                <a:gd name="connsiteY22" fmla="*/ 21846 h 79888"/>
                <a:gd name="connsiteX23" fmla="*/ 46102 w 90852"/>
                <a:gd name="connsiteY23" fmla="*/ 5018 h 79888"/>
                <a:gd name="connsiteX24" fmla="*/ 61957 w 90852"/>
                <a:gd name="connsiteY24" fmla="*/ 20429 h 79888"/>
                <a:gd name="connsiteX25" fmla="*/ 61422 w 90852"/>
                <a:gd name="connsiteY25" fmla="*/ 22909 h 79888"/>
                <a:gd name="connsiteX26" fmla="*/ 53049 w 90852"/>
                <a:gd name="connsiteY26" fmla="*/ 560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852" h="79888">
                  <a:moveTo>
                    <a:pt x="64451" y="10509"/>
                  </a:moveTo>
                  <a:cubicBezTo>
                    <a:pt x="60710" y="4664"/>
                    <a:pt x="54653" y="58"/>
                    <a:pt x="46102" y="58"/>
                  </a:cubicBezTo>
                  <a:cubicBezTo>
                    <a:pt x="23300" y="58"/>
                    <a:pt x="141" y="25034"/>
                    <a:pt x="141" y="50542"/>
                  </a:cubicBezTo>
                  <a:cubicBezTo>
                    <a:pt x="141" y="67724"/>
                    <a:pt x="11720" y="79946"/>
                    <a:pt x="27041" y="79946"/>
                  </a:cubicBezTo>
                  <a:cubicBezTo>
                    <a:pt x="36660" y="79946"/>
                    <a:pt x="45211" y="74455"/>
                    <a:pt x="52337" y="67547"/>
                  </a:cubicBezTo>
                  <a:cubicBezTo>
                    <a:pt x="55722" y="78175"/>
                    <a:pt x="66054" y="79946"/>
                    <a:pt x="70686" y="79946"/>
                  </a:cubicBezTo>
                  <a:cubicBezTo>
                    <a:pt x="77099" y="79946"/>
                    <a:pt x="81552" y="76049"/>
                    <a:pt x="84759" y="70558"/>
                  </a:cubicBezTo>
                  <a:cubicBezTo>
                    <a:pt x="88678" y="63650"/>
                    <a:pt x="90994" y="53553"/>
                    <a:pt x="90994" y="52844"/>
                  </a:cubicBezTo>
                  <a:cubicBezTo>
                    <a:pt x="90994" y="50542"/>
                    <a:pt x="88678" y="50542"/>
                    <a:pt x="88143" y="50542"/>
                  </a:cubicBezTo>
                  <a:cubicBezTo>
                    <a:pt x="85649" y="50542"/>
                    <a:pt x="85471" y="51250"/>
                    <a:pt x="84224" y="56033"/>
                  </a:cubicBezTo>
                  <a:cubicBezTo>
                    <a:pt x="82087" y="64535"/>
                    <a:pt x="78702" y="74986"/>
                    <a:pt x="71220" y="74986"/>
                  </a:cubicBezTo>
                  <a:cubicBezTo>
                    <a:pt x="66588" y="74986"/>
                    <a:pt x="65341" y="71089"/>
                    <a:pt x="65341" y="66307"/>
                  </a:cubicBezTo>
                  <a:cubicBezTo>
                    <a:pt x="65341" y="63296"/>
                    <a:pt x="66766" y="56919"/>
                    <a:pt x="68013" y="52313"/>
                  </a:cubicBezTo>
                  <a:cubicBezTo>
                    <a:pt x="69260" y="47530"/>
                    <a:pt x="71042" y="40268"/>
                    <a:pt x="71933" y="36371"/>
                  </a:cubicBezTo>
                  <a:lnTo>
                    <a:pt x="75495" y="22909"/>
                  </a:lnTo>
                  <a:cubicBezTo>
                    <a:pt x="76564" y="18303"/>
                    <a:pt x="78702" y="9978"/>
                    <a:pt x="78702" y="9092"/>
                  </a:cubicBezTo>
                  <a:cubicBezTo>
                    <a:pt x="78702" y="5195"/>
                    <a:pt x="75495" y="3424"/>
                    <a:pt x="72645" y="3424"/>
                  </a:cubicBezTo>
                  <a:cubicBezTo>
                    <a:pt x="69617" y="3424"/>
                    <a:pt x="65519" y="5549"/>
                    <a:pt x="64451" y="10509"/>
                  </a:cubicBezTo>
                  <a:close/>
                  <a:moveTo>
                    <a:pt x="53049" y="56033"/>
                  </a:moveTo>
                  <a:cubicBezTo>
                    <a:pt x="51802" y="60993"/>
                    <a:pt x="47883" y="64535"/>
                    <a:pt x="43964" y="67901"/>
                  </a:cubicBezTo>
                  <a:cubicBezTo>
                    <a:pt x="42361" y="69318"/>
                    <a:pt x="35235" y="74986"/>
                    <a:pt x="27575" y="74986"/>
                  </a:cubicBezTo>
                  <a:cubicBezTo>
                    <a:pt x="20984" y="74986"/>
                    <a:pt x="14571" y="70381"/>
                    <a:pt x="14571" y="57804"/>
                  </a:cubicBezTo>
                  <a:cubicBezTo>
                    <a:pt x="14571" y="48416"/>
                    <a:pt x="19737" y="28931"/>
                    <a:pt x="23834" y="21846"/>
                  </a:cubicBezTo>
                  <a:cubicBezTo>
                    <a:pt x="32029" y="7675"/>
                    <a:pt x="41114" y="5018"/>
                    <a:pt x="46102" y="5018"/>
                  </a:cubicBezTo>
                  <a:cubicBezTo>
                    <a:pt x="58572" y="5018"/>
                    <a:pt x="61957" y="18480"/>
                    <a:pt x="61957" y="20429"/>
                  </a:cubicBezTo>
                  <a:cubicBezTo>
                    <a:pt x="61957" y="21137"/>
                    <a:pt x="61600" y="22377"/>
                    <a:pt x="61422" y="22909"/>
                  </a:cubicBezTo>
                  <a:lnTo>
                    <a:pt x="53049" y="56033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BC35444-602D-D9AB-0A76-B725327A8C8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217004" y="4496915"/>
              <a:ext cx="72147" cy="124703"/>
            </a:xfrm>
            <a:custGeom>
              <a:avLst/>
              <a:gdLst>
                <a:gd name="connsiteX0" fmla="*/ 35418 w 72147"/>
                <a:gd name="connsiteY0" fmla="*/ 5372 h 124703"/>
                <a:gd name="connsiteX1" fmla="*/ 36130 w 72147"/>
                <a:gd name="connsiteY1" fmla="*/ 2538 h 124703"/>
                <a:gd name="connsiteX2" fmla="*/ 33280 w 72147"/>
                <a:gd name="connsiteY2" fmla="*/ 58 h 124703"/>
                <a:gd name="connsiteX3" fmla="*/ 10478 w 72147"/>
                <a:gd name="connsiteY3" fmla="*/ 1829 h 124703"/>
                <a:gd name="connsiteX4" fmla="*/ 6559 w 72147"/>
                <a:gd name="connsiteY4" fmla="*/ 5904 h 124703"/>
                <a:gd name="connsiteX5" fmla="*/ 11190 w 72147"/>
                <a:gd name="connsiteY5" fmla="*/ 8383 h 124703"/>
                <a:gd name="connsiteX6" fmla="*/ 19741 w 72147"/>
                <a:gd name="connsiteY6" fmla="*/ 11040 h 124703"/>
                <a:gd name="connsiteX7" fmla="*/ 16891 w 72147"/>
                <a:gd name="connsiteY7" fmla="*/ 23440 h 124703"/>
                <a:gd name="connsiteX8" fmla="*/ 12794 w 72147"/>
                <a:gd name="connsiteY8" fmla="*/ 39736 h 124703"/>
                <a:gd name="connsiteX9" fmla="*/ 1036 w 72147"/>
                <a:gd name="connsiteY9" fmla="*/ 86855 h 124703"/>
                <a:gd name="connsiteX10" fmla="*/ 146 w 72147"/>
                <a:gd name="connsiteY10" fmla="*/ 95534 h 124703"/>
                <a:gd name="connsiteX11" fmla="*/ 26332 w 72147"/>
                <a:gd name="connsiteY11" fmla="*/ 124762 h 124703"/>
                <a:gd name="connsiteX12" fmla="*/ 72293 w 72147"/>
                <a:gd name="connsiteY12" fmla="*/ 74455 h 124703"/>
                <a:gd name="connsiteX13" fmla="*/ 45572 w 72147"/>
                <a:gd name="connsiteY13" fmla="*/ 44873 h 124703"/>
                <a:gd name="connsiteX14" fmla="*/ 23126 w 72147"/>
                <a:gd name="connsiteY14" fmla="*/ 54616 h 124703"/>
                <a:gd name="connsiteX15" fmla="*/ 35418 w 72147"/>
                <a:gd name="connsiteY15" fmla="*/ 5372 h 124703"/>
                <a:gd name="connsiteX16" fmla="*/ 26511 w 72147"/>
                <a:gd name="connsiteY16" fmla="*/ 119802 h 124703"/>
                <a:gd name="connsiteX17" fmla="*/ 12794 w 72147"/>
                <a:gd name="connsiteY17" fmla="*/ 101734 h 124703"/>
                <a:gd name="connsiteX18" fmla="*/ 19385 w 72147"/>
                <a:gd name="connsiteY18" fmla="*/ 69141 h 124703"/>
                <a:gd name="connsiteX19" fmla="*/ 23838 w 72147"/>
                <a:gd name="connsiteY19" fmla="*/ 61524 h 124703"/>
                <a:gd name="connsiteX20" fmla="*/ 45037 w 72147"/>
                <a:gd name="connsiteY20" fmla="*/ 49833 h 124703"/>
                <a:gd name="connsiteX21" fmla="*/ 58042 w 72147"/>
                <a:gd name="connsiteY21" fmla="*/ 67015 h 124703"/>
                <a:gd name="connsiteX22" fmla="*/ 48778 w 72147"/>
                <a:gd name="connsiteY22" fmla="*/ 102620 h 124703"/>
                <a:gd name="connsiteX23" fmla="*/ 26511 w 72147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147" h="124703">
                  <a:moveTo>
                    <a:pt x="35418" y="5372"/>
                  </a:moveTo>
                  <a:cubicBezTo>
                    <a:pt x="35596" y="5018"/>
                    <a:pt x="36130" y="2715"/>
                    <a:pt x="36130" y="2538"/>
                  </a:cubicBezTo>
                  <a:cubicBezTo>
                    <a:pt x="36130" y="1652"/>
                    <a:pt x="35418" y="58"/>
                    <a:pt x="33280" y="58"/>
                  </a:cubicBezTo>
                  <a:cubicBezTo>
                    <a:pt x="29717" y="58"/>
                    <a:pt x="14931" y="1475"/>
                    <a:pt x="10478" y="1829"/>
                  </a:cubicBezTo>
                  <a:cubicBezTo>
                    <a:pt x="9053" y="2007"/>
                    <a:pt x="6559" y="2184"/>
                    <a:pt x="6559" y="5904"/>
                  </a:cubicBezTo>
                  <a:cubicBezTo>
                    <a:pt x="6559" y="8383"/>
                    <a:pt x="9053" y="8383"/>
                    <a:pt x="11190" y="8383"/>
                  </a:cubicBezTo>
                  <a:cubicBezTo>
                    <a:pt x="19741" y="8383"/>
                    <a:pt x="19741" y="9623"/>
                    <a:pt x="19741" y="11040"/>
                  </a:cubicBezTo>
                  <a:cubicBezTo>
                    <a:pt x="19741" y="12280"/>
                    <a:pt x="17960" y="19366"/>
                    <a:pt x="16891" y="23440"/>
                  </a:cubicBezTo>
                  <a:lnTo>
                    <a:pt x="12794" y="39736"/>
                  </a:lnTo>
                  <a:cubicBezTo>
                    <a:pt x="11190" y="45759"/>
                    <a:pt x="1393" y="84552"/>
                    <a:pt x="1036" y="86855"/>
                  </a:cubicBezTo>
                  <a:cubicBezTo>
                    <a:pt x="146" y="91106"/>
                    <a:pt x="146" y="93409"/>
                    <a:pt x="146" y="95534"/>
                  </a:cubicBezTo>
                  <a:cubicBezTo>
                    <a:pt x="146" y="113425"/>
                    <a:pt x="11547" y="124762"/>
                    <a:pt x="26332" y="124762"/>
                  </a:cubicBezTo>
                  <a:cubicBezTo>
                    <a:pt x="48600" y="124762"/>
                    <a:pt x="72293" y="100671"/>
                    <a:pt x="72293" y="74455"/>
                  </a:cubicBezTo>
                  <a:cubicBezTo>
                    <a:pt x="72293" y="53730"/>
                    <a:pt x="57864" y="44873"/>
                    <a:pt x="45572" y="44873"/>
                  </a:cubicBezTo>
                  <a:cubicBezTo>
                    <a:pt x="36308" y="44873"/>
                    <a:pt x="28470" y="50010"/>
                    <a:pt x="23126" y="54616"/>
                  </a:cubicBezTo>
                  <a:lnTo>
                    <a:pt x="35418" y="5372"/>
                  </a:lnTo>
                  <a:close/>
                  <a:moveTo>
                    <a:pt x="26511" y="119802"/>
                  </a:moveTo>
                  <a:cubicBezTo>
                    <a:pt x="17782" y="119802"/>
                    <a:pt x="12794" y="112185"/>
                    <a:pt x="12794" y="101734"/>
                  </a:cubicBezTo>
                  <a:cubicBezTo>
                    <a:pt x="12794" y="95180"/>
                    <a:pt x="14397" y="89157"/>
                    <a:pt x="19385" y="69141"/>
                  </a:cubicBezTo>
                  <a:cubicBezTo>
                    <a:pt x="20454" y="65775"/>
                    <a:pt x="20454" y="65421"/>
                    <a:pt x="23838" y="61524"/>
                  </a:cubicBezTo>
                  <a:cubicBezTo>
                    <a:pt x="30608" y="53730"/>
                    <a:pt x="38624" y="49833"/>
                    <a:pt x="45037" y="49833"/>
                  </a:cubicBezTo>
                  <a:cubicBezTo>
                    <a:pt x="51985" y="49833"/>
                    <a:pt x="58042" y="54970"/>
                    <a:pt x="58042" y="67015"/>
                  </a:cubicBezTo>
                  <a:cubicBezTo>
                    <a:pt x="58042" y="74278"/>
                    <a:pt x="54123" y="92346"/>
                    <a:pt x="48778" y="102620"/>
                  </a:cubicBezTo>
                  <a:cubicBezTo>
                    <a:pt x="44503" y="111299"/>
                    <a:pt x="35596" y="119802"/>
                    <a:pt x="26511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167DF12-CB1B-EB1F-A950-B64E8261696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306499" y="4496915"/>
              <a:ext cx="72147" cy="124703"/>
            </a:xfrm>
            <a:custGeom>
              <a:avLst/>
              <a:gdLst>
                <a:gd name="connsiteX0" fmla="*/ 35421 w 72147"/>
                <a:gd name="connsiteY0" fmla="*/ 5372 h 124703"/>
                <a:gd name="connsiteX1" fmla="*/ 36134 w 72147"/>
                <a:gd name="connsiteY1" fmla="*/ 2538 h 124703"/>
                <a:gd name="connsiteX2" fmla="*/ 33283 w 72147"/>
                <a:gd name="connsiteY2" fmla="*/ 58 h 124703"/>
                <a:gd name="connsiteX3" fmla="*/ 10481 w 72147"/>
                <a:gd name="connsiteY3" fmla="*/ 1829 h 124703"/>
                <a:gd name="connsiteX4" fmla="*/ 6562 w 72147"/>
                <a:gd name="connsiteY4" fmla="*/ 5904 h 124703"/>
                <a:gd name="connsiteX5" fmla="*/ 11194 w 72147"/>
                <a:gd name="connsiteY5" fmla="*/ 8383 h 124703"/>
                <a:gd name="connsiteX6" fmla="*/ 19745 w 72147"/>
                <a:gd name="connsiteY6" fmla="*/ 11040 h 124703"/>
                <a:gd name="connsiteX7" fmla="*/ 16894 w 72147"/>
                <a:gd name="connsiteY7" fmla="*/ 23440 h 124703"/>
                <a:gd name="connsiteX8" fmla="*/ 12797 w 72147"/>
                <a:gd name="connsiteY8" fmla="*/ 39736 h 124703"/>
                <a:gd name="connsiteX9" fmla="*/ 1040 w 72147"/>
                <a:gd name="connsiteY9" fmla="*/ 86855 h 124703"/>
                <a:gd name="connsiteX10" fmla="*/ 149 w 72147"/>
                <a:gd name="connsiteY10" fmla="*/ 95534 h 124703"/>
                <a:gd name="connsiteX11" fmla="*/ 26336 w 72147"/>
                <a:gd name="connsiteY11" fmla="*/ 124762 h 124703"/>
                <a:gd name="connsiteX12" fmla="*/ 72297 w 72147"/>
                <a:gd name="connsiteY12" fmla="*/ 74455 h 124703"/>
                <a:gd name="connsiteX13" fmla="*/ 45575 w 72147"/>
                <a:gd name="connsiteY13" fmla="*/ 44873 h 124703"/>
                <a:gd name="connsiteX14" fmla="*/ 23129 w 72147"/>
                <a:gd name="connsiteY14" fmla="*/ 54616 h 124703"/>
                <a:gd name="connsiteX15" fmla="*/ 35421 w 72147"/>
                <a:gd name="connsiteY15" fmla="*/ 5372 h 124703"/>
                <a:gd name="connsiteX16" fmla="*/ 26514 w 72147"/>
                <a:gd name="connsiteY16" fmla="*/ 119802 h 124703"/>
                <a:gd name="connsiteX17" fmla="*/ 12797 w 72147"/>
                <a:gd name="connsiteY17" fmla="*/ 101734 h 124703"/>
                <a:gd name="connsiteX18" fmla="*/ 19388 w 72147"/>
                <a:gd name="connsiteY18" fmla="*/ 69141 h 124703"/>
                <a:gd name="connsiteX19" fmla="*/ 23842 w 72147"/>
                <a:gd name="connsiteY19" fmla="*/ 61524 h 124703"/>
                <a:gd name="connsiteX20" fmla="*/ 45041 w 72147"/>
                <a:gd name="connsiteY20" fmla="*/ 49833 h 124703"/>
                <a:gd name="connsiteX21" fmla="*/ 58045 w 72147"/>
                <a:gd name="connsiteY21" fmla="*/ 67015 h 124703"/>
                <a:gd name="connsiteX22" fmla="*/ 48782 w 72147"/>
                <a:gd name="connsiteY22" fmla="*/ 102620 h 124703"/>
                <a:gd name="connsiteX23" fmla="*/ 26514 w 72147"/>
                <a:gd name="connsiteY23" fmla="*/ 119802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147" h="124703">
                  <a:moveTo>
                    <a:pt x="35421" y="5372"/>
                  </a:moveTo>
                  <a:cubicBezTo>
                    <a:pt x="35599" y="5018"/>
                    <a:pt x="36134" y="2715"/>
                    <a:pt x="36134" y="2538"/>
                  </a:cubicBezTo>
                  <a:cubicBezTo>
                    <a:pt x="36134" y="1652"/>
                    <a:pt x="35421" y="58"/>
                    <a:pt x="33283" y="58"/>
                  </a:cubicBezTo>
                  <a:cubicBezTo>
                    <a:pt x="29721" y="58"/>
                    <a:pt x="14935" y="1475"/>
                    <a:pt x="10481" y="1829"/>
                  </a:cubicBezTo>
                  <a:cubicBezTo>
                    <a:pt x="9056" y="2007"/>
                    <a:pt x="6562" y="2184"/>
                    <a:pt x="6562" y="5904"/>
                  </a:cubicBezTo>
                  <a:cubicBezTo>
                    <a:pt x="6562" y="8383"/>
                    <a:pt x="9056" y="8383"/>
                    <a:pt x="11194" y="8383"/>
                  </a:cubicBezTo>
                  <a:cubicBezTo>
                    <a:pt x="19745" y="8383"/>
                    <a:pt x="19745" y="9623"/>
                    <a:pt x="19745" y="11040"/>
                  </a:cubicBezTo>
                  <a:cubicBezTo>
                    <a:pt x="19745" y="12280"/>
                    <a:pt x="17963" y="19366"/>
                    <a:pt x="16894" y="23440"/>
                  </a:cubicBezTo>
                  <a:lnTo>
                    <a:pt x="12797" y="39736"/>
                  </a:lnTo>
                  <a:cubicBezTo>
                    <a:pt x="11194" y="45759"/>
                    <a:pt x="1396" y="84552"/>
                    <a:pt x="1040" y="86855"/>
                  </a:cubicBezTo>
                  <a:cubicBezTo>
                    <a:pt x="149" y="91106"/>
                    <a:pt x="149" y="93409"/>
                    <a:pt x="149" y="95534"/>
                  </a:cubicBezTo>
                  <a:cubicBezTo>
                    <a:pt x="149" y="113425"/>
                    <a:pt x="11550" y="124762"/>
                    <a:pt x="26336" y="124762"/>
                  </a:cubicBezTo>
                  <a:cubicBezTo>
                    <a:pt x="48604" y="124762"/>
                    <a:pt x="72297" y="100671"/>
                    <a:pt x="72297" y="74455"/>
                  </a:cubicBezTo>
                  <a:cubicBezTo>
                    <a:pt x="72297" y="53730"/>
                    <a:pt x="57867" y="44873"/>
                    <a:pt x="45575" y="44873"/>
                  </a:cubicBezTo>
                  <a:cubicBezTo>
                    <a:pt x="36312" y="44873"/>
                    <a:pt x="28474" y="50010"/>
                    <a:pt x="23129" y="54616"/>
                  </a:cubicBezTo>
                  <a:lnTo>
                    <a:pt x="35421" y="5372"/>
                  </a:lnTo>
                  <a:close/>
                  <a:moveTo>
                    <a:pt x="26514" y="119802"/>
                  </a:moveTo>
                  <a:cubicBezTo>
                    <a:pt x="17785" y="119802"/>
                    <a:pt x="12797" y="112185"/>
                    <a:pt x="12797" y="101734"/>
                  </a:cubicBezTo>
                  <a:cubicBezTo>
                    <a:pt x="12797" y="95180"/>
                    <a:pt x="14400" y="89157"/>
                    <a:pt x="19388" y="69141"/>
                  </a:cubicBezTo>
                  <a:cubicBezTo>
                    <a:pt x="20457" y="65775"/>
                    <a:pt x="20457" y="65421"/>
                    <a:pt x="23842" y="61524"/>
                  </a:cubicBezTo>
                  <a:cubicBezTo>
                    <a:pt x="30611" y="53730"/>
                    <a:pt x="38628" y="49833"/>
                    <a:pt x="45041" y="49833"/>
                  </a:cubicBezTo>
                  <a:cubicBezTo>
                    <a:pt x="51988" y="49833"/>
                    <a:pt x="58045" y="54970"/>
                    <a:pt x="58045" y="67015"/>
                  </a:cubicBezTo>
                  <a:cubicBezTo>
                    <a:pt x="58045" y="74278"/>
                    <a:pt x="54126" y="92346"/>
                    <a:pt x="48782" y="102620"/>
                  </a:cubicBezTo>
                  <a:cubicBezTo>
                    <a:pt x="44506" y="111299"/>
                    <a:pt x="35599" y="119802"/>
                    <a:pt x="26514" y="119802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6900215-FCA2-E358-B0E7-B45A79A5F5B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404189" y="4599476"/>
              <a:ext cx="22624" cy="54557"/>
            </a:xfrm>
            <a:custGeom>
              <a:avLst/>
              <a:gdLst>
                <a:gd name="connsiteX0" fmla="*/ 17789 w 22624"/>
                <a:gd name="connsiteY0" fmla="*/ 17594 h 54557"/>
                <a:gd name="connsiteX1" fmla="*/ 3894 w 22624"/>
                <a:gd name="connsiteY1" fmla="*/ 50010 h 54557"/>
                <a:gd name="connsiteX2" fmla="*/ 2647 w 22624"/>
                <a:gd name="connsiteY2" fmla="*/ 52136 h 54557"/>
                <a:gd name="connsiteX3" fmla="*/ 5141 w 22624"/>
                <a:gd name="connsiteY3" fmla="*/ 54616 h 54557"/>
                <a:gd name="connsiteX4" fmla="*/ 22777 w 22624"/>
                <a:gd name="connsiteY4" fmla="*/ 19366 h 54557"/>
                <a:gd name="connsiteX5" fmla="*/ 10307 w 22624"/>
                <a:gd name="connsiteY5" fmla="*/ 58 h 54557"/>
                <a:gd name="connsiteX6" fmla="*/ 153 w 22624"/>
                <a:gd name="connsiteY6" fmla="*/ 10155 h 54557"/>
                <a:gd name="connsiteX7" fmla="*/ 10485 w 22624"/>
                <a:gd name="connsiteY7" fmla="*/ 20429 h 54557"/>
                <a:gd name="connsiteX8" fmla="*/ 17789 w 22624"/>
                <a:gd name="connsiteY8" fmla="*/ 17594 h 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24" h="54557">
                  <a:moveTo>
                    <a:pt x="17789" y="17594"/>
                  </a:moveTo>
                  <a:cubicBezTo>
                    <a:pt x="17789" y="27337"/>
                    <a:pt x="16007" y="38674"/>
                    <a:pt x="3894" y="50010"/>
                  </a:cubicBezTo>
                  <a:cubicBezTo>
                    <a:pt x="3181" y="50719"/>
                    <a:pt x="2647" y="51250"/>
                    <a:pt x="2647" y="52136"/>
                  </a:cubicBezTo>
                  <a:cubicBezTo>
                    <a:pt x="2647" y="53376"/>
                    <a:pt x="4072" y="54616"/>
                    <a:pt x="5141" y="54616"/>
                  </a:cubicBezTo>
                  <a:cubicBezTo>
                    <a:pt x="7635" y="54616"/>
                    <a:pt x="22777" y="40445"/>
                    <a:pt x="22777" y="19366"/>
                  </a:cubicBezTo>
                  <a:cubicBezTo>
                    <a:pt x="22777" y="8383"/>
                    <a:pt x="18501" y="58"/>
                    <a:pt x="10307" y="58"/>
                  </a:cubicBezTo>
                  <a:cubicBezTo>
                    <a:pt x="4428" y="58"/>
                    <a:pt x="153" y="4664"/>
                    <a:pt x="153" y="10155"/>
                  </a:cubicBezTo>
                  <a:cubicBezTo>
                    <a:pt x="153" y="15823"/>
                    <a:pt x="4250" y="20429"/>
                    <a:pt x="10485" y="20429"/>
                  </a:cubicBezTo>
                  <a:cubicBezTo>
                    <a:pt x="14760" y="20429"/>
                    <a:pt x="17610" y="17594"/>
                    <a:pt x="17789" y="17594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7DFD93BD-7D11-C995-B60B-CD936049691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465165" y="4486995"/>
              <a:ext cx="46316" cy="176958"/>
            </a:xfrm>
            <a:custGeom>
              <a:avLst/>
              <a:gdLst>
                <a:gd name="connsiteX0" fmla="*/ 42909 w 46316"/>
                <a:gd name="connsiteY0" fmla="*/ 58 h 176958"/>
                <a:gd name="connsiteX1" fmla="*/ 155 w 46316"/>
                <a:gd name="connsiteY1" fmla="*/ 88449 h 176958"/>
                <a:gd name="connsiteX2" fmla="*/ 42909 w 46316"/>
                <a:gd name="connsiteY2" fmla="*/ 177017 h 176958"/>
                <a:gd name="connsiteX3" fmla="*/ 46472 w 46316"/>
                <a:gd name="connsiteY3" fmla="*/ 174891 h 176958"/>
                <a:gd name="connsiteX4" fmla="*/ 44690 w 46316"/>
                <a:gd name="connsiteY4" fmla="*/ 172234 h 176958"/>
                <a:gd name="connsiteX5" fmla="*/ 12269 w 46316"/>
                <a:gd name="connsiteY5" fmla="*/ 88626 h 176958"/>
                <a:gd name="connsiteX6" fmla="*/ 45225 w 46316"/>
                <a:gd name="connsiteY6" fmla="*/ 4309 h 176958"/>
                <a:gd name="connsiteX7" fmla="*/ 46472 w 46316"/>
                <a:gd name="connsiteY7" fmla="*/ 2184 h 176958"/>
                <a:gd name="connsiteX8" fmla="*/ 42909 w 46316"/>
                <a:gd name="connsiteY8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6" h="176958">
                  <a:moveTo>
                    <a:pt x="42909" y="58"/>
                  </a:moveTo>
                  <a:cubicBezTo>
                    <a:pt x="9062" y="23794"/>
                    <a:pt x="155" y="61347"/>
                    <a:pt x="155" y="88449"/>
                  </a:cubicBezTo>
                  <a:cubicBezTo>
                    <a:pt x="155" y="113425"/>
                    <a:pt x="7637" y="152218"/>
                    <a:pt x="42909" y="177017"/>
                  </a:cubicBezTo>
                  <a:cubicBezTo>
                    <a:pt x="44334" y="177017"/>
                    <a:pt x="46472" y="177017"/>
                    <a:pt x="46472" y="174891"/>
                  </a:cubicBezTo>
                  <a:cubicBezTo>
                    <a:pt x="46472" y="173828"/>
                    <a:pt x="45937" y="173474"/>
                    <a:pt x="44690" y="172234"/>
                  </a:cubicBezTo>
                  <a:cubicBezTo>
                    <a:pt x="20998" y="150978"/>
                    <a:pt x="12269" y="120865"/>
                    <a:pt x="12269" y="88626"/>
                  </a:cubicBezTo>
                  <a:cubicBezTo>
                    <a:pt x="12269" y="40799"/>
                    <a:pt x="30617" y="17417"/>
                    <a:pt x="45225" y="4309"/>
                  </a:cubicBezTo>
                  <a:cubicBezTo>
                    <a:pt x="45937" y="3601"/>
                    <a:pt x="46472" y="3069"/>
                    <a:pt x="46472" y="2184"/>
                  </a:cubicBezTo>
                  <a:cubicBezTo>
                    <a:pt x="46472" y="58"/>
                    <a:pt x="44334" y="58"/>
                    <a:pt x="42909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ACDC10B-8168-3D35-65F1-B65867F3C9C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531155" y="4500457"/>
              <a:ext cx="87289" cy="119389"/>
            </a:xfrm>
            <a:custGeom>
              <a:avLst/>
              <a:gdLst>
                <a:gd name="connsiteX0" fmla="*/ 87448 w 87289"/>
                <a:gd name="connsiteY0" fmla="*/ 90397 h 119389"/>
                <a:gd name="connsiteX1" fmla="*/ 87448 w 87289"/>
                <a:gd name="connsiteY1" fmla="*/ 84020 h 119389"/>
                <a:gd name="connsiteX2" fmla="*/ 67674 w 87289"/>
                <a:gd name="connsiteY2" fmla="*/ 84020 h 119389"/>
                <a:gd name="connsiteX3" fmla="*/ 67674 w 87289"/>
                <a:gd name="connsiteY3" fmla="*/ 5018 h 119389"/>
                <a:gd name="connsiteX4" fmla="*/ 63755 w 87289"/>
                <a:gd name="connsiteY4" fmla="*/ 58 h 119389"/>
                <a:gd name="connsiteX5" fmla="*/ 59123 w 87289"/>
                <a:gd name="connsiteY5" fmla="*/ 2538 h 119389"/>
                <a:gd name="connsiteX6" fmla="*/ 158 w 87289"/>
                <a:gd name="connsiteY6" fmla="*/ 84020 h 119389"/>
                <a:gd name="connsiteX7" fmla="*/ 158 w 87289"/>
                <a:gd name="connsiteY7" fmla="*/ 90397 h 119389"/>
                <a:gd name="connsiteX8" fmla="*/ 52532 w 87289"/>
                <a:gd name="connsiteY8" fmla="*/ 90397 h 119389"/>
                <a:gd name="connsiteX9" fmla="*/ 52532 w 87289"/>
                <a:gd name="connsiteY9" fmla="*/ 104922 h 119389"/>
                <a:gd name="connsiteX10" fmla="*/ 38102 w 87289"/>
                <a:gd name="connsiteY10" fmla="*/ 113071 h 119389"/>
                <a:gd name="connsiteX11" fmla="*/ 33292 w 87289"/>
                <a:gd name="connsiteY11" fmla="*/ 113071 h 119389"/>
                <a:gd name="connsiteX12" fmla="*/ 33292 w 87289"/>
                <a:gd name="connsiteY12" fmla="*/ 119448 h 119389"/>
                <a:gd name="connsiteX13" fmla="*/ 60014 w 87289"/>
                <a:gd name="connsiteY13" fmla="*/ 118739 h 119389"/>
                <a:gd name="connsiteX14" fmla="*/ 86913 w 87289"/>
                <a:gd name="connsiteY14" fmla="*/ 119448 h 119389"/>
                <a:gd name="connsiteX15" fmla="*/ 86913 w 87289"/>
                <a:gd name="connsiteY15" fmla="*/ 113071 h 119389"/>
                <a:gd name="connsiteX16" fmla="*/ 82103 w 87289"/>
                <a:gd name="connsiteY16" fmla="*/ 113071 h 119389"/>
                <a:gd name="connsiteX17" fmla="*/ 67674 w 87289"/>
                <a:gd name="connsiteY17" fmla="*/ 104922 h 119389"/>
                <a:gd name="connsiteX18" fmla="*/ 67674 w 87289"/>
                <a:gd name="connsiteY18" fmla="*/ 90397 h 119389"/>
                <a:gd name="connsiteX19" fmla="*/ 87448 w 87289"/>
                <a:gd name="connsiteY19" fmla="*/ 90397 h 119389"/>
                <a:gd name="connsiteX20" fmla="*/ 53779 w 87289"/>
                <a:gd name="connsiteY20" fmla="*/ 19189 h 119389"/>
                <a:gd name="connsiteX21" fmla="*/ 53779 w 87289"/>
                <a:gd name="connsiteY21" fmla="*/ 84020 h 119389"/>
                <a:gd name="connsiteX22" fmla="*/ 6749 w 87289"/>
                <a:gd name="connsiteY22" fmla="*/ 84020 h 119389"/>
                <a:gd name="connsiteX23" fmla="*/ 53779 w 87289"/>
                <a:gd name="connsiteY23" fmla="*/ 19189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7289" h="119389">
                  <a:moveTo>
                    <a:pt x="87448" y="90397"/>
                  </a:moveTo>
                  <a:lnTo>
                    <a:pt x="87448" y="84020"/>
                  </a:lnTo>
                  <a:lnTo>
                    <a:pt x="67674" y="84020"/>
                  </a:lnTo>
                  <a:lnTo>
                    <a:pt x="67674" y="5018"/>
                  </a:lnTo>
                  <a:cubicBezTo>
                    <a:pt x="67674" y="1298"/>
                    <a:pt x="67674" y="58"/>
                    <a:pt x="63755" y="58"/>
                  </a:cubicBezTo>
                  <a:cubicBezTo>
                    <a:pt x="61617" y="58"/>
                    <a:pt x="60905" y="58"/>
                    <a:pt x="59123" y="2538"/>
                  </a:cubicBezTo>
                  <a:lnTo>
                    <a:pt x="158" y="84020"/>
                  </a:lnTo>
                  <a:lnTo>
                    <a:pt x="158" y="90397"/>
                  </a:lnTo>
                  <a:lnTo>
                    <a:pt x="52532" y="90397"/>
                  </a:lnTo>
                  <a:lnTo>
                    <a:pt x="52532" y="104922"/>
                  </a:lnTo>
                  <a:cubicBezTo>
                    <a:pt x="52532" y="110945"/>
                    <a:pt x="52532" y="113071"/>
                    <a:pt x="38102" y="113071"/>
                  </a:cubicBezTo>
                  <a:lnTo>
                    <a:pt x="33292" y="113071"/>
                  </a:lnTo>
                  <a:lnTo>
                    <a:pt x="33292" y="119448"/>
                  </a:lnTo>
                  <a:cubicBezTo>
                    <a:pt x="42200" y="119093"/>
                    <a:pt x="53601" y="118739"/>
                    <a:pt x="60014" y="118739"/>
                  </a:cubicBezTo>
                  <a:cubicBezTo>
                    <a:pt x="66605" y="118739"/>
                    <a:pt x="78006" y="119093"/>
                    <a:pt x="86913" y="119448"/>
                  </a:cubicBezTo>
                  <a:lnTo>
                    <a:pt x="86913" y="113071"/>
                  </a:lnTo>
                  <a:lnTo>
                    <a:pt x="82103" y="113071"/>
                  </a:lnTo>
                  <a:cubicBezTo>
                    <a:pt x="67674" y="113071"/>
                    <a:pt x="67674" y="110945"/>
                    <a:pt x="67674" y="104922"/>
                  </a:cubicBezTo>
                  <a:lnTo>
                    <a:pt x="67674" y="90397"/>
                  </a:lnTo>
                  <a:lnTo>
                    <a:pt x="87448" y="90397"/>
                  </a:lnTo>
                  <a:close/>
                  <a:moveTo>
                    <a:pt x="53779" y="19189"/>
                  </a:moveTo>
                  <a:lnTo>
                    <a:pt x="53779" y="84020"/>
                  </a:lnTo>
                  <a:lnTo>
                    <a:pt x="6749" y="84020"/>
                  </a:lnTo>
                  <a:lnTo>
                    <a:pt x="53779" y="19189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9DF8798-638E-361C-1EEF-1FDA3F96518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638298" y="4486995"/>
              <a:ext cx="46138" cy="176958"/>
            </a:xfrm>
            <a:custGeom>
              <a:avLst/>
              <a:gdLst>
                <a:gd name="connsiteX0" fmla="*/ 3547 w 46138"/>
                <a:gd name="connsiteY0" fmla="*/ 58 h 176958"/>
                <a:gd name="connsiteX1" fmla="*/ 162 w 46138"/>
                <a:gd name="connsiteY1" fmla="*/ 2184 h 176958"/>
                <a:gd name="connsiteX2" fmla="*/ 1765 w 46138"/>
                <a:gd name="connsiteY2" fmla="*/ 4841 h 176958"/>
                <a:gd name="connsiteX3" fmla="*/ 34187 w 46138"/>
                <a:gd name="connsiteY3" fmla="*/ 88449 h 176958"/>
                <a:gd name="connsiteX4" fmla="*/ 3369 w 46138"/>
                <a:gd name="connsiteY4" fmla="*/ 170817 h 176958"/>
                <a:gd name="connsiteX5" fmla="*/ 162 w 46138"/>
                <a:gd name="connsiteY5" fmla="*/ 174891 h 176958"/>
                <a:gd name="connsiteX6" fmla="*/ 2478 w 46138"/>
                <a:gd name="connsiteY6" fmla="*/ 177017 h 176958"/>
                <a:gd name="connsiteX7" fmla="*/ 33296 w 46138"/>
                <a:gd name="connsiteY7" fmla="*/ 143184 h 176958"/>
                <a:gd name="connsiteX8" fmla="*/ 46301 w 46138"/>
                <a:gd name="connsiteY8" fmla="*/ 88626 h 176958"/>
                <a:gd name="connsiteX9" fmla="*/ 3547 w 46138"/>
                <a:gd name="connsiteY9" fmla="*/ 58 h 17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38" h="176958">
                  <a:moveTo>
                    <a:pt x="3547" y="58"/>
                  </a:moveTo>
                  <a:cubicBezTo>
                    <a:pt x="2300" y="58"/>
                    <a:pt x="162" y="58"/>
                    <a:pt x="162" y="2184"/>
                  </a:cubicBezTo>
                  <a:cubicBezTo>
                    <a:pt x="162" y="3069"/>
                    <a:pt x="696" y="3601"/>
                    <a:pt x="1765" y="4841"/>
                  </a:cubicBezTo>
                  <a:cubicBezTo>
                    <a:pt x="17086" y="18834"/>
                    <a:pt x="34187" y="42748"/>
                    <a:pt x="34187" y="88449"/>
                  </a:cubicBezTo>
                  <a:cubicBezTo>
                    <a:pt x="34187" y="125470"/>
                    <a:pt x="22608" y="153458"/>
                    <a:pt x="3369" y="170817"/>
                  </a:cubicBezTo>
                  <a:cubicBezTo>
                    <a:pt x="340" y="173828"/>
                    <a:pt x="162" y="174005"/>
                    <a:pt x="162" y="174891"/>
                  </a:cubicBezTo>
                  <a:cubicBezTo>
                    <a:pt x="162" y="175777"/>
                    <a:pt x="696" y="177017"/>
                    <a:pt x="2478" y="177017"/>
                  </a:cubicBezTo>
                  <a:cubicBezTo>
                    <a:pt x="4616" y="177017"/>
                    <a:pt x="21539" y="165326"/>
                    <a:pt x="33296" y="143184"/>
                  </a:cubicBezTo>
                  <a:cubicBezTo>
                    <a:pt x="41135" y="128481"/>
                    <a:pt x="46301" y="109351"/>
                    <a:pt x="46301" y="88626"/>
                  </a:cubicBezTo>
                  <a:cubicBezTo>
                    <a:pt x="46301" y="63650"/>
                    <a:pt x="38819" y="24857"/>
                    <a:pt x="3547" y="58"/>
                  </a:cubicBez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2342C1B8-10D5-B62D-9D73-7131B557ECE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63793" y="4710186"/>
              <a:ext cx="78204" cy="153576"/>
            </a:xfrm>
            <a:custGeom>
              <a:avLst/>
              <a:gdLst>
                <a:gd name="connsiteX0" fmla="*/ 78340 w 78204"/>
                <a:gd name="connsiteY0" fmla="*/ 6797 h 153576"/>
                <a:gd name="connsiteX1" fmla="*/ 71215 w 78204"/>
                <a:gd name="connsiteY1" fmla="*/ 66 h 153576"/>
                <a:gd name="connsiteX2" fmla="*/ 61239 w 78204"/>
                <a:gd name="connsiteY2" fmla="*/ 9809 h 153576"/>
                <a:gd name="connsiteX3" fmla="*/ 68365 w 78204"/>
                <a:gd name="connsiteY3" fmla="*/ 16540 h 153576"/>
                <a:gd name="connsiteX4" fmla="*/ 78340 w 78204"/>
                <a:gd name="connsiteY4" fmla="*/ 6797 h 153576"/>
                <a:gd name="connsiteX5" fmla="*/ 40574 w 78204"/>
                <a:gd name="connsiteY5" fmla="*/ 126187 h 153576"/>
                <a:gd name="connsiteX6" fmla="*/ 17594 w 78204"/>
                <a:gd name="connsiteY6" fmla="*/ 148683 h 153576"/>
                <a:gd name="connsiteX7" fmla="*/ 11181 w 78204"/>
                <a:gd name="connsiteY7" fmla="*/ 147620 h 153576"/>
                <a:gd name="connsiteX8" fmla="*/ 17238 w 78204"/>
                <a:gd name="connsiteY8" fmla="*/ 138586 h 153576"/>
                <a:gd name="connsiteX9" fmla="*/ 10290 w 78204"/>
                <a:gd name="connsiteY9" fmla="*/ 132032 h 153576"/>
                <a:gd name="connsiteX10" fmla="*/ 136 w 78204"/>
                <a:gd name="connsiteY10" fmla="*/ 142483 h 153576"/>
                <a:gd name="connsiteX11" fmla="*/ 17772 w 78204"/>
                <a:gd name="connsiteY11" fmla="*/ 153643 h 153576"/>
                <a:gd name="connsiteX12" fmla="*/ 54826 w 78204"/>
                <a:gd name="connsiteY12" fmla="*/ 125655 h 153576"/>
                <a:gd name="connsiteX13" fmla="*/ 70859 w 78204"/>
                <a:gd name="connsiteY13" fmla="*/ 62241 h 153576"/>
                <a:gd name="connsiteX14" fmla="*/ 71749 w 78204"/>
                <a:gd name="connsiteY14" fmla="*/ 56041 h 153576"/>
                <a:gd name="connsiteX15" fmla="*/ 52688 w 78204"/>
                <a:gd name="connsiteY15" fmla="*/ 39390 h 153576"/>
                <a:gd name="connsiteX16" fmla="*/ 21513 w 78204"/>
                <a:gd name="connsiteY16" fmla="*/ 66492 h 153576"/>
                <a:gd name="connsiteX17" fmla="*/ 24542 w 78204"/>
                <a:gd name="connsiteY17" fmla="*/ 68795 h 153576"/>
                <a:gd name="connsiteX18" fmla="*/ 28104 w 78204"/>
                <a:gd name="connsiteY18" fmla="*/ 65606 h 153576"/>
                <a:gd name="connsiteX19" fmla="*/ 52154 w 78204"/>
                <a:gd name="connsiteY19" fmla="*/ 44350 h 153576"/>
                <a:gd name="connsiteX20" fmla="*/ 58210 w 78204"/>
                <a:gd name="connsiteY20" fmla="*/ 53030 h 153576"/>
                <a:gd name="connsiteX21" fmla="*/ 57676 w 78204"/>
                <a:gd name="connsiteY21" fmla="*/ 58344 h 153576"/>
                <a:gd name="connsiteX22" fmla="*/ 40574 w 78204"/>
                <a:gd name="connsiteY22" fmla="*/ 126187 h 15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204" h="153576">
                  <a:moveTo>
                    <a:pt x="78340" y="6797"/>
                  </a:moveTo>
                  <a:cubicBezTo>
                    <a:pt x="78340" y="3786"/>
                    <a:pt x="76025" y="66"/>
                    <a:pt x="71215" y="66"/>
                  </a:cubicBezTo>
                  <a:cubicBezTo>
                    <a:pt x="66049" y="66"/>
                    <a:pt x="61239" y="5026"/>
                    <a:pt x="61239" y="9809"/>
                  </a:cubicBezTo>
                  <a:cubicBezTo>
                    <a:pt x="61239" y="12643"/>
                    <a:pt x="63377" y="16540"/>
                    <a:pt x="68365" y="16540"/>
                  </a:cubicBezTo>
                  <a:cubicBezTo>
                    <a:pt x="73174" y="16540"/>
                    <a:pt x="78340" y="11934"/>
                    <a:pt x="78340" y="6797"/>
                  </a:cubicBezTo>
                  <a:close/>
                  <a:moveTo>
                    <a:pt x="40574" y="126187"/>
                  </a:moveTo>
                  <a:cubicBezTo>
                    <a:pt x="37546" y="138409"/>
                    <a:pt x="28104" y="148683"/>
                    <a:pt x="17594" y="148683"/>
                  </a:cubicBezTo>
                  <a:cubicBezTo>
                    <a:pt x="15278" y="148683"/>
                    <a:pt x="13140" y="148329"/>
                    <a:pt x="11181" y="147620"/>
                  </a:cubicBezTo>
                  <a:cubicBezTo>
                    <a:pt x="15813" y="145495"/>
                    <a:pt x="17238" y="141243"/>
                    <a:pt x="17238" y="138586"/>
                  </a:cubicBezTo>
                  <a:cubicBezTo>
                    <a:pt x="17238" y="134335"/>
                    <a:pt x="13853" y="132032"/>
                    <a:pt x="10290" y="132032"/>
                  </a:cubicBezTo>
                  <a:cubicBezTo>
                    <a:pt x="4768" y="132032"/>
                    <a:pt x="136" y="136815"/>
                    <a:pt x="136" y="142483"/>
                  </a:cubicBezTo>
                  <a:cubicBezTo>
                    <a:pt x="136" y="149215"/>
                    <a:pt x="7084" y="153643"/>
                    <a:pt x="17772" y="153643"/>
                  </a:cubicBezTo>
                  <a:cubicBezTo>
                    <a:pt x="28461" y="153643"/>
                    <a:pt x="49303" y="147266"/>
                    <a:pt x="54826" y="125655"/>
                  </a:cubicBezTo>
                  <a:lnTo>
                    <a:pt x="70859" y="62241"/>
                  </a:lnTo>
                  <a:cubicBezTo>
                    <a:pt x="71393" y="60292"/>
                    <a:pt x="71749" y="58698"/>
                    <a:pt x="71749" y="56041"/>
                  </a:cubicBezTo>
                  <a:cubicBezTo>
                    <a:pt x="71749" y="46299"/>
                    <a:pt x="63377" y="39390"/>
                    <a:pt x="52688" y="39390"/>
                  </a:cubicBezTo>
                  <a:cubicBezTo>
                    <a:pt x="32914" y="39390"/>
                    <a:pt x="21513" y="64012"/>
                    <a:pt x="21513" y="66492"/>
                  </a:cubicBezTo>
                  <a:cubicBezTo>
                    <a:pt x="21513" y="68795"/>
                    <a:pt x="24007" y="68795"/>
                    <a:pt x="24542" y="68795"/>
                  </a:cubicBezTo>
                  <a:cubicBezTo>
                    <a:pt x="26679" y="68795"/>
                    <a:pt x="26857" y="68263"/>
                    <a:pt x="28104" y="65606"/>
                  </a:cubicBezTo>
                  <a:cubicBezTo>
                    <a:pt x="32558" y="55333"/>
                    <a:pt x="41821" y="44350"/>
                    <a:pt x="52154" y="44350"/>
                  </a:cubicBezTo>
                  <a:cubicBezTo>
                    <a:pt x="56607" y="44350"/>
                    <a:pt x="58210" y="47361"/>
                    <a:pt x="58210" y="53030"/>
                  </a:cubicBezTo>
                  <a:cubicBezTo>
                    <a:pt x="58210" y="54978"/>
                    <a:pt x="57854" y="57458"/>
                    <a:pt x="57676" y="58344"/>
                  </a:cubicBezTo>
                  <a:lnTo>
                    <a:pt x="40574" y="126187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6B18E26-E08C-8B19-8272-F93B8FFDAC9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066672" y="4710186"/>
              <a:ext cx="53977" cy="119212"/>
            </a:xfrm>
            <a:custGeom>
              <a:avLst/>
              <a:gdLst>
                <a:gd name="connsiteX0" fmla="*/ 49485 w 53977"/>
                <a:gd name="connsiteY0" fmla="*/ 6797 h 119212"/>
                <a:gd name="connsiteX1" fmla="*/ 42359 w 53977"/>
                <a:gd name="connsiteY1" fmla="*/ 66 h 119212"/>
                <a:gd name="connsiteX2" fmla="*/ 32384 w 53977"/>
                <a:gd name="connsiteY2" fmla="*/ 9809 h 119212"/>
                <a:gd name="connsiteX3" fmla="*/ 39509 w 53977"/>
                <a:gd name="connsiteY3" fmla="*/ 16540 h 119212"/>
                <a:gd name="connsiteX4" fmla="*/ 49485 w 53977"/>
                <a:gd name="connsiteY4" fmla="*/ 6797 h 119212"/>
                <a:gd name="connsiteX5" fmla="*/ 13144 w 53977"/>
                <a:gd name="connsiteY5" fmla="*/ 96782 h 119212"/>
                <a:gd name="connsiteX6" fmla="*/ 11541 w 53977"/>
                <a:gd name="connsiteY6" fmla="*/ 104222 h 119212"/>
                <a:gd name="connsiteX7" fmla="*/ 28464 w 53977"/>
                <a:gd name="connsiteY7" fmla="*/ 119279 h 119212"/>
                <a:gd name="connsiteX8" fmla="*/ 54117 w 53977"/>
                <a:gd name="connsiteY8" fmla="*/ 92177 h 119212"/>
                <a:gd name="connsiteX9" fmla="*/ 51267 w 53977"/>
                <a:gd name="connsiteY9" fmla="*/ 89874 h 119212"/>
                <a:gd name="connsiteX10" fmla="*/ 47882 w 53977"/>
                <a:gd name="connsiteY10" fmla="*/ 92885 h 119212"/>
                <a:gd name="connsiteX11" fmla="*/ 28999 w 53977"/>
                <a:gd name="connsiteY11" fmla="*/ 114319 h 119212"/>
                <a:gd name="connsiteX12" fmla="*/ 24545 w 53977"/>
                <a:gd name="connsiteY12" fmla="*/ 108119 h 119212"/>
                <a:gd name="connsiteX13" fmla="*/ 27396 w 53977"/>
                <a:gd name="connsiteY13" fmla="*/ 96782 h 119212"/>
                <a:gd name="connsiteX14" fmla="*/ 33096 w 53977"/>
                <a:gd name="connsiteY14" fmla="*/ 82611 h 119212"/>
                <a:gd name="connsiteX15" fmla="*/ 41825 w 53977"/>
                <a:gd name="connsiteY15" fmla="*/ 60115 h 119212"/>
                <a:gd name="connsiteX16" fmla="*/ 42894 w 53977"/>
                <a:gd name="connsiteY16" fmla="*/ 54447 h 119212"/>
                <a:gd name="connsiteX17" fmla="*/ 25970 w 53977"/>
                <a:gd name="connsiteY17" fmla="*/ 39390 h 119212"/>
                <a:gd name="connsiteX18" fmla="*/ 140 w 53977"/>
                <a:gd name="connsiteY18" fmla="*/ 66492 h 119212"/>
                <a:gd name="connsiteX19" fmla="*/ 3168 w 53977"/>
                <a:gd name="connsiteY19" fmla="*/ 68795 h 119212"/>
                <a:gd name="connsiteX20" fmla="*/ 6375 w 53977"/>
                <a:gd name="connsiteY20" fmla="*/ 65961 h 119212"/>
                <a:gd name="connsiteX21" fmla="*/ 25436 w 53977"/>
                <a:gd name="connsiteY21" fmla="*/ 44350 h 119212"/>
                <a:gd name="connsiteX22" fmla="*/ 29890 w 53977"/>
                <a:gd name="connsiteY22" fmla="*/ 50550 h 119212"/>
                <a:gd name="connsiteX23" fmla="*/ 24367 w 53977"/>
                <a:gd name="connsiteY23" fmla="*/ 68263 h 119212"/>
                <a:gd name="connsiteX24" fmla="*/ 13144 w 53977"/>
                <a:gd name="connsiteY24" fmla="*/ 96782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77" h="119212">
                  <a:moveTo>
                    <a:pt x="49485" y="6797"/>
                  </a:moveTo>
                  <a:cubicBezTo>
                    <a:pt x="49485" y="3963"/>
                    <a:pt x="47347" y="66"/>
                    <a:pt x="42359" y="66"/>
                  </a:cubicBezTo>
                  <a:cubicBezTo>
                    <a:pt x="37550" y="66"/>
                    <a:pt x="32384" y="4672"/>
                    <a:pt x="32384" y="9809"/>
                  </a:cubicBezTo>
                  <a:cubicBezTo>
                    <a:pt x="32384" y="12820"/>
                    <a:pt x="34699" y="16540"/>
                    <a:pt x="39509" y="16540"/>
                  </a:cubicBezTo>
                  <a:cubicBezTo>
                    <a:pt x="44675" y="16540"/>
                    <a:pt x="49485" y="11580"/>
                    <a:pt x="49485" y="6797"/>
                  </a:cubicBezTo>
                  <a:close/>
                  <a:moveTo>
                    <a:pt x="13144" y="96782"/>
                  </a:moveTo>
                  <a:cubicBezTo>
                    <a:pt x="12432" y="99085"/>
                    <a:pt x="11541" y="101211"/>
                    <a:pt x="11541" y="104222"/>
                  </a:cubicBezTo>
                  <a:cubicBezTo>
                    <a:pt x="11541" y="112547"/>
                    <a:pt x="18667" y="119279"/>
                    <a:pt x="28464" y="119279"/>
                  </a:cubicBezTo>
                  <a:cubicBezTo>
                    <a:pt x="46279" y="119279"/>
                    <a:pt x="54117" y="94834"/>
                    <a:pt x="54117" y="92177"/>
                  </a:cubicBezTo>
                  <a:cubicBezTo>
                    <a:pt x="54117" y="89874"/>
                    <a:pt x="51801" y="89874"/>
                    <a:pt x="51267" y="89874"/>
                  </a:cubicBezTo>
                  <a:cubicBezTo>
                    <a:pt x="48773" y="89874"/>
                    <a:pt x="48594" y="90937"/>
                    <a:pt x="47882" y="92885"/>
                  </a:cubicBezTo>
                  <a:cubicBezTo>
                    <a:pt x="43785" y="107056"/>
                    <a:pt x="35946" y="114319"/>
                    <a:pt x="28999" y="114319"/>
                  </a:cubicBezTo>
                  <a:cubicBezTo>
                    <a:pt x="25436" y="114319"/>
                    <a:pt x="24545" y="112016"/>
                    <a:pt x="24545" y="108119"/>
                  </a:cubicBezTo>
                  <a:cubicBezTo>
                    <a:pt x="24545" y="104045"/>
                    <a:pt x="25792" y="100679"/>
                    <a:pt x="27396" y="96782"/>
                  </a:cubicBezTo>
                  <a:cubicBezTo>
                    <a:pt x="29177" y="92000"/>
                    <a:pt x="31137" y="87217"/>
                    <a:pt x="33096" y="82611"/>
                  </a:cubicBezTo>
                  <a:cubicBezTo>
                    <a:pt x="34699" y="78360"/>
                    <a:pt x="41112" y="62241"/>
                    <a:pt x="41825" y="60115"/>
                  </a:cubicBezTo>
                  <a:cubicBezTo>
                    <a:pt x="42359" y="58344"/>
                    <a:pt x="42894" y="56218"/>
                    <a:pt x="42894" y="54447"/>
                  </a:cubicBezTo>
                  <a:cubicBezTo>
                    <a:pt x="42894" y="46121"/>
                    <a:pt x="35768" y="39390"/>
                    <a:pt x="25970" y="39390"/>
                  </a:cubicBezTo>
                  <a:cubicBezTo>
                    <a:pt x="8334" y="39390"/>
                    <a:pt x="140" y="63481"/>
                    <a:pt x="140" y="66492"/>
                  </a:cubicBezTo>
                  <a:cubicBezTo>
                    <a:pt x="140" y="68795"/>
                    <a:pt x="2634" y="68795"/>
                    <a:pt x="3168" y="68795"/>
                  </a:cubicBezTo>
                  <a:cubicBezTo>
                    <a:pt x="5662" y="68795"/>
                    <a:pt x="5840" y="67909"/>
                    <a:pt x="6375" y="65961"/>
                  </a:cubicBezTo>
                  <a:cubicBezTo>
                    <a:pt x="11006" y="50727"/>
                    <a:pt x="18845" y="44350"/>
                    <a:pt x="25436" y="44350"/>
                  </a:cubicBezTo>
                  <a:cubicBezTo>
                    <a:pt x="28286" y="44350"/>
                    <a:pt x="29890" y="45767"/>
                    <a:pt x="29890" y="50550"/>
                  </a:cubicBezTo>
                  <a:cubicBezTo>
                    <a:pt x="29890" y="54624"/>
                    <a:pt x="28821" y="57281"/>
                    <a:pt x="24367" y="68263"/>
                  </a:cubicBezTo>
                  <a:lnTo>
                    <a:pt x="13144" y="96782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09112B5-C7D2-6102-20F4-10E42ED7312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141347" y="4704695"/>
              <a:ext cx="39903" cy="124703"/>
            </a:xfrm>
            <a:custGeom>
              <a:avLst/>
              <a:gdLst>
                <a:gd name="connsiteX0" fmla="*/ 39334 w 39903"/>
                <a:gd name="connsiteY0" fmla="*/ 5380 h 124703"/>
                <a:gd name="connsiteX1" fmla="*/ 40046 w 39903"/>
                <a:gd name="connsiteY1" fmla="*/ 2546 h 124703"/>
                <a:gd name="connsiteX2" fmla="*/ 37196 w 39903"/>
                <a:gd name="connsiteY2" fmla="*/ 66 h 124703"/>
                <a:gd name="connsiteX3" fmla="*/ 14394 w 39903"/>
                <a:gd name="connsiteY3" fmla="*/ 1838 h 124703"/>
                <a:gd name="connsiteX4" fmla="*/ 10653 w 39903"/>
                <a:gd name="connsiteY4" fmla="*/ 5912 h 124703"/>
                <a:gd name="connsiteX5" fmla="*/ 15107 w 39903"/>
                <a:gd name="connsiteY5" fmla="*/ 8392 h 124703"/>
                <a:gd name="connsiteX6" fmla="*/ 23657 w 39903"/>
                <a:gd name="connsiteY6" fmla="*/ 11049 h 124703"/>
                <a:gd name="connsiteX7" fmla="*/ 22945 w 39903"/>
                <a:gd name="connsiteY7" fmla="*/ 14946 h 124703"/>
                <a:gd name="connsiteX8" fmla="*/ 855 w 39903"/>
                <a:gd name="connsiteY8" fmla="*/ 102451 h 124703"/>
                <a:gd name="connsiteX9" fmla="*/ 143 w 39903"/>
                <a:gd name="connsiteY9" fmla="*/ 107942 h 124703"/>
                <a:gd name="connsiteX10" fmla="*/ 18848 w 39903"/>
                <a:gd name="connsiteY10" fmla="*/ 124770 h 124703"/>
                <a:gd name="connsiteX11" fmla="*/ 33099 w 39903"/>
                <a:gd name="connsiteY11" fmla="*/ 115382 h 124703"/>
                <a:gd name="connsiteX12" fmla="*/ 39334 w 39903"/>
                <a:gd name="connsiteY12" fmla="*/ 97668 h 124703"/>
                <a:gd name="connsiteX13" fmla="*/ 36484 w 39903"/>
                <a:gd name="connsiteY13" fmla="*/ 95365 h 124703"/>
                <a:gd name="connsiteX14" fmla="*/ 32921 w 39903"/>
                <a:gd name="connsiteY14" fmla="*/ 99617 h 124703"/>
                <a:gd name="connsiteX15" fmla="*/ 19560 w 39903"/>
                <a:gd name="connsiteY15" fmla="*/ 119810 h 124703"/>
                <a:gd name="connsiteX16" fmla="*/ 13503 w 39903"/>
                <a:gd name="connsiteY16" fmla="*/ 111130 h 124703"/>
                <a:gd name="connsiteX17" fmla="*/ 14572 w 39903"/>
                <a:gd name="connsiteY17" fmla="*/ 103868 h 124703"/>
                <a:gd name="connsiteX18" fmla="*/ 39334 w 39903"/>
                <a:gd name="connsiteY18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903" h="124703">
                  <a:moveTo>
                    <a:pt x="39334" y="5380"/>
                  </a:moveTo>
                  <a:cubicBezTo>
                    <a:pt x="39512" y="5026"/>
                    <a:pt x="40046" y="2723"/>
                    <a:pt x="40046" y="2546"/>
                  </a:cubicBezTo>
                  <a:cubicBezTo>
                    <a:pt x="40046" y="1660"/>
                    <a:pt x="39334" y="66"/>
                    <a:pt x="37196" y="66"/>
                  </a:cubicBezTo>
                  <a:cubicBezTo>
                    <a:pt x="33633" y="66"/>
                    <a:pt x="18848" y="1483"/>
                    <a:pt x="14394" y="1838"/>
                  </a:cubicBezTo>
                  <a:cubicBezTo>
                    <a:pt x="13147" y="2015"/>
                    <a:pt x="10653" y="2192"/>
                    <a:pt x="10653" y="5912"/>
                  </a:cubicBezTo>
                  <a:cubicBezTo>
                    <a:pt x="10653" y="8392"/>
                    <a:pt x="13147" y="8392"/>
                    <a:pt x="15107" y="8392"/>
                  </a:cubicBezTo>
                  <a:cubicBezTo>
                    <a:pt x="23657" y="8392"/>
                    <a:pt x="23657" y="9632"/>
                    <a:pt x="23657" y="11049"/>
                  </a:cubicBezTo>
                  <a:cubicBezTo>
                    <a:pt x="23657" y="12289"/>
                    <a:pt x="23301" y="13351"/>
                    <a:pt x="22945" y="14946"/>
                  </a:cubicBezTo>
                  <a:lnTo>
                    <a:pt x="855" y="102451"/>
                  </a:lnTo>
                  <a:cubicBezTo>
                    <a:pt x="321" y="104222"/>
                    <a:pt x="143" y="106171"/>
                    <a:pt x="143" y="107942"/>
                  </a:cubicBezTo>
                  <a:cubicBezTo>
                    <a:pt x="143" y="119279"/>
                    <a:pt x="10297" y="124770"/>
                    <a:pt x="18848" y="124770"/>
                  </a:cubicBezTo>
                  <a:cubicBezTo>
                    <a:pt x="23123" y="124770"/>
                    <a:pt x="28467" y="123353"/>
                    <a:pt x="33099" y="115382"/>
                  </a:cubicBezTo>
                  <a:cubicBezTo>
                    <a:pt x="36840" y="108828"/>
                    <a:pt x="39334" y="98377"/>
                    <a:pt x="39334" y="97668"/>
                  </a:cubicBezTo>
                  <a:cubicBezTo>
                    <a:pt x="39334" y="95365"/>
                    <a:pt x="37018" y="95365"/>
                    <a:pt x="36484" y="95365"/>
                  </a:cubicBezTo>
                  <a:cubicBezTo>
                    <a:pt x="33990" y="95365"/>
                    <a:pt x="33633" y="96428"/>
                    <a:pt x="32921" y="99617"/>
                  </a:cubicBezTo>
                  <a:cubicBezTo>
                    <a:pt x="30605" y="108473"/>
                    <a:pt x="27220" y="119810"/>
                    <a:pt x="19560" y="119810"/>
                  </a:cubicBezTo>
                  <a:cubicBezTo>
                    <a:pt x="14750" y="119810"/>
                    <a:pt x="13503" y="115382"/>
                    <a:pt x="13503" y="111130"/>
                  </a:cubicBezTo>
                  <a:cubicBezTo>
                    <a:pt x="13503" y="109182"/>
                    <a:pt x="14038" y="105816"/>
                    <a:pt x="14572" y="103868"/>
                  </a:cubicBezTo>
                  <a:lnTo>
                    <a:pt x="39334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BEC7465-6F57-0BE9-FA98-2E107FFD5B24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209053" y="4704695"/>
              <a:ext cx="87645" cy="124703"/>
            </a:xfrm>
            <a:custGeom>
              <a:avLst/>
              <a:gdLst>
                <a:gd name="connsiteX0" fmla="*/ 42543 w 87645"/>
                <a:gd name="connsiteY0" fmla="*/ 5380 h 124703"/>
                <a:gd name="connsiteX1" fmla="*/ 43256 w 87645"/>
                <a:gd name="connsiteY1" fmla="*/ 2546 h 124703"/>
                <a:gd name="connsiteX2" fmla="*/ 40405 w 87645"/>
                <a:gd name="connsiteY2" fmla="*/ 66 h 124703"/>
                <a:gd name="connsiteX3" fmla="*/ 17603 w 87645"/>
                <a:gd name="connsiteY3" fmla="*/ 1838 h 124703"/>
                <a:gd name="connsiteX4" fmla="*/ 13684 w 87645"/>
                <a:gd name="connsiteY4" fmla="*/ 5912 h 124703"/>
                <a:gd name="connsiteX5" fmla="*/ 18316 w 87645"/>
                <a:gd name="connsiteY5" fmla="*/ 8392 h 124703"/>
                <a:gd name="connsiteX6" fmla="*/ 26866 w 87645"/>
                <a:gd name="connsiteY6" fmla="*/ 11049 h 124703"/>
                <a:gd name="connsiteX7" fmla="*/ 26154 w 87645"/>
                <a:gd name="connsiteY7" fmla="*/ 14946 h 124703"/>
                <a:gd name="connsiteX8" fmla="*/ 1036 w 87645"/>
                <a:gd name="connsiteY8" fmla="*/ 115204 h 124703"/>
                <a:gd name="connsiteX9" fmla="*/ 145 w 87645"/>
                <a:gd name="connsiteY9" fmla="*/ 119101 h 124703"/>
                <a:gd name="connsiteX10" fmla="*/ 6202 w 87645"/>
                <a:gd name="connsiteY10" fmla="*/ 124770 h 124703"/>
                <a:gd name="connsiteX11" fmla="*/ 14397 w 87645"/>
                <a:gd name="connsiteY11" fmla="*/ 117330 h 124703"/>
                <a:gd name="connsiteX12" fmla="*/ 23125 w 87645"/>
                <a:gd name="connsiteY12" fmla="*/ 82966 h 124703"/>
                <a:gd name="connsiteX13" fmla="*/ 45928 w 87645"/>
                <a:gd name="connsiteY13" fmla="*/ 97491 h 124703"/>
                <a:gd name="connsiteX14" fmla="*/ 45571 w 87645"/>
                <a:gd name="connsiteY14" fmla="*/ 101034 h 124703"/>
                <a:gd name="connsiteX15" fmla="*/ 44859 w 87645"/>
                <a:gd name="connsiteY15" fmla="*/ 106525 h 124703"/>
                <a:gd name="connsiteX16" fmla="*/ 63742 w 87645"/>
                <a:gd name="connsiteY16" fmla="*/ 124770 h 124703"/>
                <a:gd name="connsiteX17" fmla="*/ 86366 w 87645"/>
                <a:gd name="connsiteY17" fmla="*/ 97668 h 124703"/>
                <a:gd name="connsiteX18" fmla="*/ 83516 w 87645"/>
                <a:gd name="connsiteY18" fmla="*/ 95365 h 124703"/>
                <a:gd name="connsiteX19" fmla="*/ 79953 w 87645"/>
                <a:gd name="connsiteY19" fmla="*/ 99617 h 124703"/>
                <a:gd name="connsiteX20" fmla="*/ 64276 w 87645"/>
                <a:gd name="connsiteY20" fmla="*/ 119810 h 124703"/>
                <a:gd name="connsiteX21" fmla="*/ 58041 w 87645"/>
                <a:gd name="connsiteY21" fmla="*/ 110599 h 124703"/>
                <a:gd name="connsiteX22" fmla="*/ 59110 w 87645"/>
                <a:gd name="connsiteY22" fmla="*/ 102628 h 124703"/>
                <a:gd name="connsiteX23" fmla="*/ 60001 w 87645"/>
                <a:gd name="connsiteY23" fmla="*/ 97137 h 124703"/>
                <a:gd name="connsiteX24" fmla="*/ 31142 w 87645"/>
                <a:gd name="connsiteY24" fmla="*/ 78360 h 124703"/>
                <a:gd name="connsiteX25" fmla="*/ 45928 w 87645"/>
                <a:gd name="connsiteY25" fmla="*/ 66669 h 124703"/>
                <a:gd name="connsiteX26" fmla="*/ 73896 w 87645"/>
                <a:gd name="connsiteY26" fmla="*/ 49841 h 124703"/>
                <a:gd name="connsiteX27" fmla="*/ 79775 w 87645"/>
                <a:gd name="connsiteY27" fmla="*/ 52144 h 124703"/>
                <a:gd name="connsiteX28" fmla="*/ 70511 w 87645"/>
                <a:gd name="connsiteY28" fmla="*/ 62064 h 124703"/>
                <a:gd name="connsiteX29" fmla="*/ 77637 w 87645"/>
                <a:gd name="connsiteY29" fmla="*/ 68618 h 124703"/>
                <a:gd name="connsiteX30" fmla="*/ 87791 w 87645"/>
                <a:gd name="connsiteY30" fmla="*/ 57281 h 124703"/>
                <a:gd name="connsiteX31" fmla="*/ 74074 w 87645"/>
                <a:gd name="connsiteY31" fmla="*/ 44882 h 124703"/>
                <a:gd name="connsiteX32" fmla="*/ 45571 w 87645"/>
                <a:gd name="connsiteY32" fmla="*/ 60470 h 124703"/>
                <a:gd name="connsiteX33" fmla="*/ 24907 w 87645"/>
                <a:gd name="connsiteY33" fmla="*/ 76057 h 124703"/>
                <a:gd name="connsiteX34" fmla="*/ 42543 w 87645"/>
                <a:gd name="connsiteY34" fmla="*/ 5380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645" h="124703">
                  <a:moveTo>
                    <a:pt x="42543" y="5380"/>
                  </a:moveTo>
                  <a:cubicBezTo>
                    <a:pt x="42721" y="5026"/>
                    <a:pt x="43256" y="2723"/>
                    <a:pt x="43256" y="2546"/>
                  </a:cubicBezTo>
                  <a:cubicBezTo>
                    <a:pt x="43256" y="1660"/>
                    <a:pt x="42543" y="66"/>
                    <a:pt x="40405" y="66"/>
                  </a:cubicBezTo>
                  <a:cubicBezTo>
                    <a:pt x="36842" y="66"/>
                    <a:pt x="22057" y="1483"/>
                    <a:pt x="17603" y="1838"/>
                  </a:cubicBezTo>
                  <a:cubicBezTo>
                    <a:pt x="16178" y="2015"/>
                    <a:pt x="13684" y="2192"/>
                    <a:pt x="13684" y="5912"/>
                  </a:cubicBezTo>
                  <a:cubicBezTo>
                    <a:pt x="13684" y="8392"/>
                    <a:pt x="16178" y="8392"/>
                    <a:pt x="18316" y="8392"/>
                  </a:cubicBezTo>
                  <a:cubicBezTo>
                    <a:pt x="26866" y="8392"/>
                    <a:pt x="26866" y="9632"/>
                    <a:pt x="26866" y="11049"/>
                  </a:cubicBezTo>
                  <a:cubicBezTo>
                    <a:pt x="26866" y="12289"/>
                    <a:pt x="26510" y="13351"/>
                    <a:pt x="26154" y="14946"/>
                  </a:cubicBezTo>
                  <a:lnTo>
                    <a:pt x="1036" y="115204"/>
                  </a:lnTo>
                  <a:cubicBezTo>
                    <a:pt x="145" y="118393"/>
                    <a:pt x="145" y="118747"/>
                    <a:pt x="145" y="119101"/>
                  </a:cubicBezTo>
                  <a:cubicBezTo>
                    <a:pt x="145" y="121758"/>
                    <a:pt x="2283" y="124770"/>
                    <a:pt x="6202" y="124770"/>
                  </a:cubicBezTo>
                  <a:cubicBezTo>
                    <a:pt x="11012" y="124770"/>
                    <a:pt x="13328" y="121227"/>
                    <a:pt x="14397" y="117330"/>
                  </a:cubicBezTo>
                  <a:cubicBezTo>
                    <a:pt x="14753" y="116622"/>
                    <a:pt x="22413" y="85446"/>
                    <a:pt x="23125" y="82966"/>
                  </a:cubicBezTo>
                  <a:cubicBezTo>
                    <a:pt x="35774" y="84206"/>
                    <a:pt x="45928" y="88280"/>
                    <a:pt x="45928" y="97491"/>
                  </a:cubicBezTo>
                  <a:cubicBezTo>
                    <a:pt x="45928" y="98377"/>
                    <a:pt x="45928" y="99262"/>
                    <a:pt x="45571" y="101034"/>
                  </a:cubicBezTo>
                  <a:cubicBezTo>
                    <a:pt x="44859" y="103691"/>
                    <a:pt x="44859" y="104576"/>
                    <a:pt x="44859" y="106525"/>
                  </a:cubicBezTo>
                  <a:cubicBezTo>
                    <a:pt x="44859" y="119101"/>
                    <a:pt x="55191" y="124770"/>
                    <a:pt x="63742" y="124770"/>
                  </a:cubicBezTo>
                  <a:cubicBezTo>
                    <a:pt x="81022" y="124770"/>
                    <a:pt x="86366" y="97845"/>
                    <a:pt x="86366" y="97668"/>
                  </a:cubicBezTo>
                  <a:cubicBezTo>
                    <a:pt x="86366" y="95365"/>
                    <a:pt x="84050" y="95365"/>
                    <a:pt x="83516" y="95365"/>
                  </a:cubicBezTo>
                  <a:cubicBezTo>
                    <a:pt x="81022" y="95365"/>
                    <a:pt x="80844" y="96251"/>
                    <a:pt x="79953" y="99617"/>
                  </a:cubicBezTo>
                  <a:cubicBezTo>
                    <a:pt x="77815" y="107233"/>
                    <a:pt x="73005" y="119810"/>
                    <a:pt x="64276" y="119810"/>
                  </a:cubicBezTo>
                  <a:cubicBezTo>
                    <a:pt x="59467" y="119810"/>
                    <a:pt x="58041" y="115382"/>
                    <a:pt x="58041" y="110599"/>
                  </a:cubicBezTo>
                  <a:cubicBezTo>
                    <a:pt x="58041" y="107588"/>
                    <a:pt x="58041" y="107233"/>
                    <a:pt x="59110" y="102628"/>
                  </a:cubicBezTo>
                  <a:cubicBezTo>
                    <a:pt x="59288" y="102096"/>
                    <a:pt x="60001" y="99085"/>
                    <a:pt x="60001" y="97137"/>
                  </a:cubicBezTo>
                  <a:cubicBezTo>
                    <a:pt x="60001" y="81372"/>
                    <a:pt x="38624" y="78892"/>
                    <a:pt x="31142" y="78360"/>
                  </a:cubicBezTo>
                  <a:cubicBezTo>
                    <a:pt x="36308" y="75172"/>
                    <a:pt x="42899" y="69326"/>
                    <a:pt x="45928" y="66669"/>
                  </a:cubicBezTo>
                  <a:cubicBezTo>
                    <a:pt x="55013" y="58167"/>
                    <a:pt x="63920" y="49841"/>
                    <a:pt x="73896" y="49841"/>
                  </a:cubicBezTo>
                  <a:cubicBezTo>
                    <a:pt x="76034" y="49841"/>
                    <a:pt x="78350" y="50373"/>
                    <a:pt x="79775" y="52144"/>
                  </a:cubicBezTo>
                  <a:cubicBezTo>
                    <a:pt x="72115" y="53384"/>
                    <a:pt x="70511" y="59407"/>
                    <a:pt x="70511" y="62064"/>
                  </a:cubicBezTo>
                  <a:cubicBezTo>
                    <a:pt x="70511" y="65961"/>
                    <a:pt x="73540" y="68618"/>
                    <a:pt x="77637" y="68618"/>
                  </a:cubicBezTo>
                  <a:cubicBezTo>
                    <a:pt x="82447" y="68618"/>
                    <a:pt x="87791" y="64721"/>
                    <a:pt x="87791" y="57281"/>
                  </a:cubicBezTo>
                  <a:cubicBezTo>
                    <a:pt x="87791" y="51436"/>
                    <a:pt x="83516" y="44882"/>
                    <a:pt x="74074" y="44882"/>
                  </a:cubicBezTo>
                  <a:cubicBezTo>
                    <a:pt x="63920" y="44882"/>
                    <a:pt x="54657" y="52144"/>
                    <a:pt x="45571" y="60470"/>
                  </a:cubicBezTo>
                  <a:cubicBezTo>
                    <a:pt x="38089" y="67555"/>
                    <a:pt x="32211" y="73046"/>
                    <a:pt x="24907" y="76057"/>
                  </a:cubicBezTo>
                  <a:lnTo>
                    <a:pt x="42543" y="5380"/>
                  </a:lnTo>
                  <a:close/>
                </a:path>
              </a:pathLst>
            </a:custGeom>
            <a:solidFill>
              <a:srgbClr val="000000"/>
            </a:solidFill>
            <a:ln w="254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8268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B3B15A-7EF8-984A-38B0-28F32ACDAE0A}"/>
              </a:ext>
            </a:extLst>
          </p:cNvPr>
          <p:cNvSpPr txBox="1"/>
          <p:nvPr/>
        </p:nvSpPr>
        <p:spPr>
          <a:xfrm>
            <a:off x="642796" y="434566"/>
            <a:ext cx="448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Cubic ferromagnet</a:t>
            </a:r>
          </a:p>
        </p:txBody>
      </p:sp>
      <p:pic>
        <p:nvPicPr>
          <p:cNvPr id="6" name="Picture 5" descr="A blue balls and red cones&#10;&#10;Description automatically generated">
            <a:extLst>
              <a:ext uri="{FF2B5EF4-FFF2-40B4-BE49-F238E27FC236}">
                <a16:creationId xmlns:a16="http://schemas.microsoft.com/office/drawing/2014/main" id="{BDD23841-00BF-7FAD-F0F7-23CBDC793530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7" y="1493822"/>
            <a:ext cx="2562226" cy="3363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3ADC3-9863-F71C-FD47-D79CEA5DAA35}"/>
              </a:ext>
            </a:extLst>
          </p:cNvPr>
          <p:cNvSpPr txBox="1"/>
          <p:nvPr/>
        </p:nvSpPr>
        <p:spPr>
          <a:xfrm>
            <a:off x="1448555" y="5096222"/>
            <a:ext cx="344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Only one site</a:t>
            </a:r>
          </a:p>
        </p:txBody>
      </p:sp>
      <p:grpSp>
        <p:nvGrpSpPr>
          <p:cNvPr id="62" name="Group 61" descr="\documentclass{article}&#10;\usepackage{amsmath}&#10;\usepackage{amsfonts}&#10;\pagestyle{empty}&#10;\begin{document}&#10;&#10;&#10;$H^{AA} =&#10;\left[&#10;\begin{matrix}&#10;H_{xx} &amp; 0 &amp; 0 \\&#10;0 &amp; H_{xx} &amp; 0 \\&#10;0 &amp; 0 &amp; H_{xx}&#10;\end{matrix}&#10;\right]&#10;$&#10;\end{document}" title="IguanaTex Vector Display">
            <a:extLst>
              <a:ext uri="{FF2B5EF4-FFF2-40B4-BE49-F238E27FC236}">
                <a16:creationId xmlns:a16="http://schemas.microsoft.com/office/drawing/2014/main" id="{CFE5C978-3283-7BD2-A106-7D28D6A0F6E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72100" y="1612900"/>
            <a:ext cx="2981542" cy="910481"/>
            <a:chOff x="7324071" y="2948916"/>
            <a:chExt cx="2981542" cy="91048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76DE40-30B1-952F-2E47-E9386F8ED544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324071" y="3294588"/>
              <a:ext cx="212195" cy="172833"/>
            </a:xfrm>
            <a:custGeom>
              <a:avLst/>
              <a:gdLst>
                <a:gd name="connsiteX0" fmla="*/ 182535 w 212195"/>
                <a:gd name="connsiteY0" fmla="*/ 19558 h 172833"/>
                <a:gd name="connsiteX1" fmla="*/ 203704 w 212195"/>
                <a:gd name="connsiteY1" fmla="*/ 7918 h 172833"/>
                <a:gd name="connsiteX2" fmla="*/ 212273 w 212195"/>
                <a:gd name="connsiteY2" fmla="*/ 2857 h 172833"/>
                <a:gd name="connsiteX3" fmla="*/ 208744 w 212195"/>
                <a:gd name="connsiteY3" fmla="*/ 73 h 172833"/>
                <a:gd name="connsiteX4" fmla="*/ 176487 w 212195"/>
                <a:gd name="connsiteY4" fmla="*/ 832 h 172833"/>
                <a:gd name="connsiteX5" fmla="*/ 143977 w 212195"/>
                <a:gd name="connsiteY5" fmla="*/ 73 h 172833"/>
                <a:gd name="connsiteX6" fmla="*/ 139188 w 212195"/>
                <a:gd name="connsiteY6" fmla="*/ 5134 h 172833"/>
                <a:gd name="connsiteX7" fmla="*/ 146245 w 212195"/>
                <a:gd name="connsiteY7" fmla="*/ 7918 h 172833"/>
                <a:gd name="connsiteX8" fmla="*/ 155821 w 212195"/>
                <a:gd name="connsiteY8" fmla="*/ 8424 h 172833"/>
                <a:gd name="connsiteX9" fmla="*/ 162626 w 212195"/>
                <a:gd name="connsiteY9" fmla="*/ 12473 h 172833"/>
                <a:gd name="connsiteX10" fmla="*/ 161618 w 212195"/>
                <a:gd name="connsiteY10" fmla="*/ 17281 h 172833"/>
                <a:gd name="connsiteX11" fmla="*/ 146497 w 212195"/>
                <a:gd name="connsiteY11" fmla="*/ 79025 h 172833"/>
                <a:gd name="connsiteX12" fmla="*/ 69633 w 212195"/>
                <a:gd name="connsiteY12" fmla="*/ 79025 h 172833"/>
                <a:gd name="connsiteX13" fmla="*/ 84501 w 212195"/>
                <a:gd name="connsiteY13" fmla="*/ 19558 h 172833"/>
                <a:gd name="connsiteX14" fmla="*/ 105671 w 212195"/>
                <a:gd name="connsiteY14" fmla="*/ 7918 h 172833"/>
                <a:gd name="connsiteX15" fmla="*/ 114239 w 212195"/>
                <a:gd name="connsiteY15" fmla="*/ 2857 h 172833"/>
                <a:gd name="connsiteX16" fmla="*/ 110711 w 212195"/>
                <a:gd name="connsiteY16" fmla="*/ 73 h 172833"/>
                <a:gd name="connsiteX17" fmla="*/ 78453 w 212195"/>
                <a:gd name="connsiteY17" fmla="*/ 832 h 172833"/>
                <a:gd name="connsiteX18" fmla="*/ 45943 w 212195"/>
                <a:gd name="connsiteY18" fmla="*/ 73 h 172833"/>
                <a:gd name="connsiteX19" fmla="*/ 41155 w 212195"/>
                <a:gd name="connsiteY19" fmla="*/ 5134 h 172833"/>
                <a:gd name="connsiteX20" fmla="*/ 48211 w 212195"/>
                <a:gd name="connsiteY20" fmla="*/ 7918 h 172833"/>
                <a:gd name="connsiteX21" fmla="*/ 57788 w 212195"/>
                <a:gd name="connsiteY21" fmla="*/ 8424 h 172833"/>
                <a:gd name="connsiteX22" fmla="*/ 64592 w 212195"/>
                <a:gd name="connsiteY22" fmla="*/ 12473 h 172833"/>
                <a:gd name="connsiteX23" fmla="*/ 63584 w 212195"/>
                <a:gd name="connsiteY23" fmla="*/ 17281 h 172833"/>
                <a:gd name="connsiteX24" fmla="*/ 29814 w 212195"/>
                <a:gd name="connsiteY24" fmla="*/ 153169 h 172833"/>
                <a:gd name="connsiteX25" fmla="*/ 6881 w 212195"/>
                <a:gd name="connsiteY25" fmla="*/ 165063 h 172833"/>
                <a:gd name="connsiteX26" fmla="*/ 77 w 212195"/>
                <a:gd name="connsiteY26" fmla="*/ 170124 h 172833"/>
                <a:gd name="connsiteX27" fmla="*/ 3605 w 212195"/>
                <a:gd name="connsiteY27" fmla="*/ 172907 h 172833"/>
                <a:gd name="connsiteX28" fmla="*/ 35611 w 212195"/>
                <a:gd name="connsiteY28" fmla="*/ 172148 h 172833"/>
                <a:gd name="connsiteX29" fmla="*/ 51740 w 212195"/>
                <a:gd name="connsiteY29" fmla="*/ 172401 h 172833"/>
                <a:gd name="connsiteX30" fmla="*/ 68121 w 212195"/>
                <a:gd name="connsiteY30" fmla="*/ 172907 h 172833"/>
                <a:gd name="connsiteX31" fmla="*/ 73161 w 212195"/>
                <a:gd name="connsiteY31" fmla="*/ 167846 h 172833"/>
                <a:gd name="connsiteX32" fmla="*/ 66104 w 212195"/>
                <a:gd name="connsiteY32" fmla="*/ 165063 h 172833"/>
                <a:gd name="connsiteX33" fmla="*/ 49723 w 212195"/>
                <a:gd name="connsiteY33" fmla="*/ 160508 h 172833"/>
                <a:gd name="connsiteX34" fmla="*/ 50480 w 212195"/>
                <a:gd name="connsiteY34" fmla="*/ 156206 h 172833"/>
                <a:gd name="connsiteX35" fmla="*/ 67616 w 212195"/>
                <a:gd name="connsiteY35" fmla="*/ 86870 h 172833"/>
                <a:gd name="connsiteX36" fmla="*/ 144481 w 212195"/>
                <a:gd name="connsiteY36" fmla="*/ 86870 h 172833"/>
                <a:gd name="connsiteX37" fmla="*/ 127092 w 212195"/>
                <a:gd name="connsiteY37" fmla="*/ 156712 h 172833"/>
                <a:gd name="connsiteX38" fmla="*/ 104159 w 212195"/>
                <a:gd name="connsiteY38" fmla="*/ 165063 h 172833"/>
                <a:gd name="connsiteX39" fmla="*/ 98110 w 212195"/>
                <a:gd name="connsiteY39" fmla="*/ 170124 h 172833"/>
                <a:gd name="connsiteX40" fmla="*/ 101638 w 212195"/>
                <a:gd name="connsiteY40" fmla="*/ 172907 h 172833"/>
                <a:gd name="connsiteX41" fmla="*/ 133644 w 212195"/>
                <a:gd name="connsiteY41" fmla="*/ 172148 h 172833"/>
                <a:gd name="connsiteX42" fmla="*/ 149773 w 212195"/>
                <a:gd name="connsiteY42" fmla="*/ 172401 h 172833"/>
                <a:gd name="connsiteX43" fmla="*/ 166154 w 212195"/>
                <a:gd name="connsiteY43" fmla="*/ 172907 h 172833"/>
                <a:gd name="connsiteX44" fmla="*/ 171194 w 212195"/>
                <a:gd name="connsiteY44" fmla="*/ 167846 h 172833"/>
                <a:gd name="connsiteX45" fmla="*/ 164138 w 212195"/>
                <a:gd name="connsiteY45" fmla="*/ 165063 h 172833"/>
                <a:gd name="connsiteX46" fmla="*/ 147757 w 212195"/>
                <a:gd name="connsiteY46" fmla="*/ 160508 h 172833"/>
                <a:gd name="connsiteX47" fmla="*/ 148513 w 212195"/>
                <a:gd name="connsiteY47" fmla="*/ 156206 h 172833"/>
                <a:gd name="connsiteX48" fmla="*/ 182535 w 212195"/>
                <a:gd name="connsiteY48" fmla="*/ 1955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195" h="172833">
                  <a:moveTo>
                    <a:pt x="182535" y="19558"/>
                  </a:moveTo>
                  <a:cubicBezTo>
                    <a:pt x="184803" y="10448"/>
                    <a:pt x="185307" y="7918"/>
                    <a:pt x="203704" y="7918"/>
                  </a:cubicBezTo>
                  <a:cubicBezTo>
                    <a:pt x="210256" y="7918"/>
                    <a:pt x="212273" y="7918"/>
                    <a:pt x="212273" y="2857"/>
                  </a:cubicBezTo>
                  <a:cubicBezTo>
                    <a:pt x="212273" y="73"/>
                    <a:pt x="209500" y="73"/>
                    <a:pt x="208744" y="73"/>
                  </a:cubicBezTo>
                  <a:cubicBezTo>
                    <a:pt x="201688" y="73"/>
                    <a:pt x="183543" y="832"/>
                    <a:pt x="176487" y="832"/>
                  </a:cubicBezTo>
                  <a:cubicBezTo>
                    <a:pt x="169178" y="832"/>
                    <a:pt x="151285" y="73"/>
                    <a:pt x="143977" y="73"/>
                  </a:cubicBezTo>
                  <a:cubicBezTo>
                    <a:pt x="141961" y="73"/>
                    <a:pt x="139188" y="73"/>
                    <a:pt x="139188" y="5134"/>
                  </a:cubicBezTo>
                  <a:cubicBezTo>
                    <a:pt x="139188" y="7918"/>
                    <a:pt x="141457" y="7918"/>
                    <a:pt x="146245" y="7918"/>
                  </a:cubicBezTo>
                  <a:cubicBezTo>
                    <a:pt x="146749" y="7918"/>
                    <a:pt x="151537" y="7918"/>
                    <a:pt x="155821" y="8424"/>
                  </a:cubicBezTo>
                  <a:cubicBezTo>
                    <a:pt x="160358" y="8930"/>
                    <a:pt x="162626" y="9183"/>
                    <a:pt x="162626" y="12473"/>
                  </a:cubicBezTo>
                  <a:cubicBezTo>
                    <a:pt x="162626" y="13485"/>
                    <a:pt x="162374" y="13991"/>
                    <a:pt x="161618" y="17281"/>
                  </a:cubicBezTo>
                  <a:lnTo>
                    <a:pt x="146497" y="79025"/>
                  </a:lnTo>
                  <a:lnTo>
                    <a:pt x="69633" y="79025"/>
                  </a:lnTo>
                  <a:lnTo>
                    <a:pt x="84501" y="19558"/>
                  </a:lnTo>
                  <a:cubicBezTo>
                    <a:pt x="86770" y="10448"/>
                    <a:pt x="87526" y="7918"/>
                    <a:pt x="105671" y="7918"/>
                  </a:cubicBezTo>
                  <a:cubicBezTo>
                    <a:pt x="112223" y="7918"/>
                    <a:pt x="114239" y="7918"/>
                    <a:pt x="114239" y="2857"/>
                  </a:cubicBezTo>
                  <a:cubicBezTo>
                    <a:pt x="114239" y="73"/>
                    <a:pt x="111467" y="73"/>
                    <a:pt x="110711" y="73"/>
                  </a:cubicBezTo>
                  <a:cubicBezTo>
                    <a:pt x="103654" y="73"/>
                    <a:pt x="85509" y="832"/>
                    <a:pt x="78453" y="832"/>
                  </a:cubicBezTo>
                  <a:cubicBezTo>
                    <a:pt x="71145" y="832"/>
                    <a:pt x="53252" y="73"/>
                    <a:pt x="45943" y="73"/>
                  </a:cubicBezTo>
                  <a:cubicBezTo>
                    <a:pt x="43927" y="73"/>
                    <a:pt x="41155" y="73"/>
                    <a:pt x="41155" y="5134"/>
                  </a:cubicBezTo>
                  <a:cubicBezTo>
                    <a:pt x="41155" y="7918"/>
                    <a:pt x="43423" y="7918"/>
                    <a:pt x="48211" y="7918"/>
                  </a:cubicBezTo>
                  <a:cubicBezTo>
                    <a:pt x="48715" y="7918"/>
                    <a:pt x="53504" y="7918"/>
                    <a:pt x="57788" y="8424"/>
                  </a:cubicBezTo>
                  <a:cubicBezTo>
                    <a:pt x="62324" y="8930"/>
                    <a:pt x="64592" y="9183"/>
                    <a:pt x="64592" y="12473"/>
                  </a:cubicBezTo>
                  <a:cubicBezTo>
                    <a:pt x="64592" y="13485"/>
                    <a:pt x="64340" y="14244"/>
                    <a:pt x="63584" y="17281"/>
                  </a:cubicBezTo>
                  <a:lnTo>
                    <a:pt x="29814" y="153169"/>
                  </a:lnTo>
                  <a:cubicBezTo>
                    <a:pt x="27294" y="163038"/>
                    <a:pt x="26790" y="165063"/>
                    <a:pt x="6881" y="165063"/>
                  </a:cubicBezTo>
                  <a:cubicBezTo>
                    <a:pt x="2345" y="165063"/>
                    <a:pt x="77" y="165063"/>
                    <a:pt x="77" y="170124"/>
                  </a:cubicBezTo>
                  <a:cubicBezTo>
                    <a:pt x="77" y="172907"/>
                    <a:pt x="3101" y="172907"/>
                    <a:pt x="3605" y="172907"/>
                  </a:cubicBezTo>
                  <a:cubicBezTo>
                    <a:pt x="10661" y="172907"/>
                    <a:pt x="28554" y="172148"/>
                    <a:pt x="35611" y="172148"/>
                  </a:cubicBezTo>
                  <a:cubicBezTo>
                    <a:pt x="40903" y="172148"/>
                    <a:pt x="46447" y="172401"/>
                    <a:pt x="51740" y="172401"/>
                  </a:cubicBezTo>
                  <a:cubicBezTo>
                    <a:pt x="57284" y="172401"/>
                    <a:pt x="62828" y="172907"/>
                    <a:pt x="68121" y="172907"/>
                  </a:cubicBezTo>
                  <a:cubicBezTo>
                    <a:pt x="70137" y="172907"/>
                    <a:pt x="73161" y="172907"/>
                    <a:pt x="73161" y="167846"/>
                  </a:cubicBezTo>
                  <a:cubicBezTo>
                    <a:pt x="73161" y="165063"/>
                    <a:pt x="70893" y="165063"/>
                    <a:pt x="66104" y="165063"/>
                  </a:cubicBezTo>
                  <a:cubicBezTo>
                    <a:pt x="56780" y="165063"/>
                    <a:pt x="49723" y="165063"/>
                    <a:pt x="49723" y="160508"/>
                  </a:cubicBezTo>
                  <a:cubicBezTo>
                    <a:pt x="49723" y="158989"/>
                    <a:pt x="50228" y="157724"/>
                    <a:pt x="50480" y="156206"/>
                  </a:cubicBezTo>
                  <a:lnTo>
                    <a:pt x="67616" y="86870"/>
                  </a:lnTo>
                  <a:lnTo>
                    <a:pt x="144481" y="86870"/>
                  </a:lnTo>
                  <a:cubicBezTo>
                    <a:pt x="133896" y="128876"/>
                    <a:pt x="128100" y="152916"/>
                    <a:pt x="127092" y="156712"/>
                  </a:cubicBezTo>
                  <a:cubicBezTo>
                    <a:pt x="124572" y="164809"/>
                    <a:pt x="119783" y="165063"/>
                    <a:pt x="104159" y="165063"/>
                  </a:cubicBezTo>
                  <a:cubicBezTo>
                    <a:pt x="100378" y="165063"/>
                    <a:pt x="98110" y="165063"/>
                    <a:pt x="98110" y="170124"/>
                  </a:cubicBezTo>
                  <a:cubicBezTo>
                    <a:pt x="98110" y="172907"/>
                    <a:pt x="101134" y="172907"/>
                    <a:pt x="101638" y="172907"/>
                  </a:cubicBezTo>
                  <a:cubicBezTo>
                    <a:pt x="108695" y="172907"/>
                    <a:pt x="126588" y="172148"/>
                    <a:pt x="133644" y="172148"/>
                  </a:cubicBezTo>
                  <a:cubicBezTo>
                    <a:pt x="138936" y="172148"/>
                    <a:pt x="144481" y="172401"/>
                    <a:pt x="149773" y="172401"/>
                  </a:cubicBezTo>
                  <a:cubicBezTo>
                    <a:pt x="155317" y="172401"/>
                    <a:pt x="160862" y="172907"/>
                    <a:pt x="166154" y="172907"/>
                  </a:cubicBezTo>
                  <a:cubicBezTo>
                    <a:pt x="168170" y="172907"/>
                    <a:pt x="171194" y="172907"/>
                    <a:pt x="171194" y="167846"/>
                  </a:cubicBezTo>
                  <a:cubicBezTo>
                    <a:pt x="171194" y="165063"/>
                    <a:pt x="168926" y="165063"/>
                    <a:pt x="164138" y="165063"/>
                  </a:cubicBezTo>
                  <a:cubicBezTo>
                    <a:pt x="154813" y="165063"/>
                    <a:pt x="147757" y="165063"/>
                    <a:pt x="147757" y="160508"/>
                  </a:cubicBezTo>
                  <a:cubicBezTo>
                    <a:pt x="147757" y="158989"/>
                    <a:pt x="148261" y="157724"/>
                    <a:pt x="148513" y="156206"/>
                  </a:cubicBezTo>
                  <a:lnTo>
                    <a:pt x="182535" y="19558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9C7E45B-DB9B-E5D6-06F0-206ED3F2711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554260" y="3249294"/>
              <a:ext cx="132836" cy="126297"/>
            </a:xfrm>
            <a:custGeom>
              <a:avLst/>
              <a:gdLst>
                <a:gd name="connsiteX0" fmla="*/ 26371 w 132836"/>
                <a:gd name="connsiteY0" fmla="*/ 105111 h 126297"/>
                <a:gd name="connsiteX1" fmla="*/ 4143 w 132836"/>
                <a:gd name="connsiteY1" fmla="*/ 119991 h 126297"/>
                <a:gd name="connsiteX2" fmla="*/ 86 w 132836"/>
                <a:gd name="connsiteY2" fmla="*/ 123710 h 126297"/>
                <a:gd name="connsiteX3" fmla="*/ 2556 w 132836"/>
                <a:gd name="connsiteY3" fmla="*/ 126367 h 126297"/>
                <a:gd name="connsiteX4" fmla="*/ 17727 w 132836"/>
                <a:gd name="connsiteY4" fmla="*/ 125659 h 126297"/>
                <a:gd name="connsiteX5" fmla="*/ 35897 w 132836"/>
                <a:gd name="connsiteY5" fmla="*/ 126367 h 126297"/>
                <a:gd name="connsiteX6" fmla="*/ 39425 w 132836"/>
                <a:gd name="connsiteY6" fmla="*/ 122470 h 126297"/>
                <a:gd name="connsiteX7" fmla="*/ 36426 w 132836"/>
                <a:gd name="connsiteY7" fmla="*/ 119991 h 126297"/>
                <a:gd name="connsiteX8" fmla="*/ 28664 w 132836"/>
                <a:gd name="connsiteY8" fmla="*/ 114676 h 126297"/>
                <a:gd name="connsiteX9" fmla="*/ 31310 w 132836"/>
                <a:gd name="connsiteY9" fmla="*/ 107945 h 126297"/>
                <a:gd name="connsiteX10" fmla="*/ 45423 w 132836"/>
                <a:gd name="connsiteY10" fmla="*/ 85980 h 126297"/>
                <a:gd name="connsiteX11" fmla="*/ 95876 w 132836"/>
                <a:gd name="connsiteY11" fmla="*/ 85980 h 126297"/>
                <a:gd name="connsiteX12" fmla="*/ 100110 w 132836"/>
                <a:gd name="connsiteY12" fmla="*/ 115385 h 126297"/>
                <a:gd name="connsiteX13" fmla="*/ 87938 w 132836"/>
                <a:gd name="connsiteY13" fmla="*/ 119991 h 126297"/>
                <a:gd name="connsiteX14" fmla="*/ 83351 w 132836"/>
                <a:gd name="connsiteY14" fmla="*/ 123888 h 126297"/>
                <a:gd name="connsiteX15" fmla="*/ 86174 w 132836"/>
                <a:gd name="connsiteY15" fmla="*/ 126367 h 126297"/>
                <a:gd name="connsiteX16" fmla="*/ 108931 w 132836"/>
                <a:gd name="connsiteY16" fmla="*/ 125659 h 126297"/>
                <a:gd name="connsiteX17" fmla="*/ 119339 w 132836"/>
                <a:gd name="connsiteY17" fmla="*/ 125836 h 126297"/>
                <a:gd name="connsiteX18" fmla="*/ 129394 w 132836"/>
                <a:gd name="connsiteY18" fmla="*/ 126367 h 126297"/>
                <a:gd name="connsiteX19" fmla="*/ 132922 w 132836"/>
                <a:gd name="connsiteY19" fmla="*/ 122648 h 126297"/>
                <a:gd name="connsiteX20" fmla="*/ 127983 w 132836"/>
                <a:gd name="connsiteY20" fmla="*/ 119991 h 126297"/>
                <a:gd name="connsiteX21" fmla="*/ 116869 w 132836"/>
                <a:gd name="connsiteY21" fmla="*/ 114322 h 126297"/>
                <a:gd name="connsiteX22" fmla="*/ 101345 w 132836"/>
                <a:gd name="connsiteY22" fmla="*/ 5029 h 126297"/>
                <a:gd name="connsiteX23" fmla="*/ 97111 w 132836"/>
                <a:gd name="connsiteY23" fmla="*/ 70 h 126297"/>
                <a:gd name="connsiteX24" fmla="*/ 91113 w 132836"/>
                <a:gd name="connsiteY24" fmla="*/ 4144 h 126297"/>
                <a:gd name="connsiteX25" fmla="*/ 26371 w 132836"/>
                <a:gd name="connsiteY25" fmla="*/ 105111 h 126297"/>
                <a:gd name="connsiteX26" fmla="*/ 49657 w 132836"/>
                <a:gd name="connsiteY26" fmla="*/ 79604 h 126297"/>
                <a:gd name="connsiteX27" fmla="*/ 86703 w 132836"/>
                <a:gd name="connsiteY27" fmla="*/ 21680 h 126297"/>
                <a:gd name="connsiteX28" fmla="*/ 94994 w 132836"/>
                <a:gd name="connsiteY28" fmla="*/ 79604 h 126297"/>
                <a:gd name="connsiteX29" fmla="*/ 49657 w 132836"/>
                <a:gd name="connsiteY29" fmla="*/ 79604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836" h="126297">
                  <a:moveTo>
                    <a:pt x="26371" y="105111"/>
                  </a:moveTo>
                  <a:cubicBezTo>
                    <a:pt x="20197" y="114676"/>
                    <a:pt x="14551" y="119282"/>
                    <a:pt x="4143" y="119991"/>
                  </a:cubicBezTo>
                  <a:cubicBezTo>
                    <a:pt x="2379" y="120168"/>
                    <a:pt x="86" y="120168"/>
                    <a:pt x="86" y="123710"/>
                  </a:cubicBezTo>
                  <a:cubicBezTo>
                    <a:pt x="86" y="125659"/>
                    <a:pt x="1674" y="126367"/>
                    <a:pt x="2556" y="126367"/>
                  </a:cubicBezTo>
                  <a:cubicBezTo>
                    <a:pt x="7142" y="126367"/>
                    <a:pt x="12964" y="125659"/>
                    <a:pt x="17727" y="125659"/>
                  </a:cubicBezTo>
                  <a:cubicBezTo>
                    <a:pt x="23372" y="125659"/>
                    <a:pt x="30605" y="126367"/>
                    <a:pt x="35897" y="126367"/>
                  </a:cubicBezTo>
                  <a:cubicBezTo>
                    <a:pt x="36779" y="126367"/>
                    <a:pt x="39425" y="126367"/>
                    <a:pt x="39425" y="122470"/>
                  </a:cubicBezTo>
                  <a:cubicBezTo>
                    <a:pt x="39425" y="120168"/>
                    <a:pt x="37132" y="119991"/>
                    <a:pt x="36426" y="119991"/>
                  </a:cubicBezTo>
                  <a:cubicBezTo>
                    <a:pt x="35015" y="119813"/>
                    <a:pt x="28664" y="119459"/>
                    <a:pt x="28664" y="114676"/>
                  </a:cubicBezTo>
                  <a:cubicBezTo>
                    <a:pt x="28664" y="112551"/>
                    <a:pt x="30428" y="109539"/>
                    <a:pt x="31310" y="107945"/>
                  </a:cubicBezTo>
                  <a:lnTo>
                    <a:pt x="45423" y="85980"/>
                  </a:lnTo>
                  <a:lnTo>
                    <a:pt x="95876" y="85980"/>
                  </a:lnTo>
                  <a:lnTo>
                    <a:pt x="100110" y="115385"/>
                  </a:lnTo>
                  <a:cubicBezTo>
                    <a:pt x="99405" y="117156"/>
                    <a:pt x="98346" y="119991"/>
                    <a:pt x="87938" y="119991"/>
                  </a:cubicBezTo>
                  <a:cubicBezTo>
                    <a:pt x="85821" y="119991"/>
                    <a:pt x="83351" y="119991"/>
                    <a:pt x="83351" y="123888"/>
                  </a:cubicBezTo>
                  <a:cubicBezTo>
                    <a:pt x="83351" y="124596"/>
                    <a:pt x="83880" y="126367"/>
                    <a:pt x="86174" y="126367"/>
                  </a:cubicBezTo>
                  <a:cubicBezTo>
                    <a:pt x="91290" y="126367"/>
                    <a:pt x="103815" y="125659"/>
                    <a:pt x="108931" y="125659"/>
                  </a:cubicBezTo>
                  <a:cubicBezTo>
                    <a:pt x="112106" y="125659"/>
                    <a:pt x="116163" y="125836"/>
                    <a:pt x="119339" y="125836"/>
                  </a:cubicBezTo>
                  <a:cubicBezTo>
                    <a:pt x="122514" y="126013"/>
                    <a:pt x="126219" y="126367"/>
                    <a:pt x="129394" y="126367"/>
                  </a:cubicBezTo>
                  <a:cubicBezTo>
                    <a:pt x="131688" y="126367"/>
                    <a:pt x="132922" y="124950"/>
                    <a:pt x="132922" y="122648"/>
                  </a:cubicBezTo>
                  <a:cubicBezTo>
                    <a:pt x="132922" y="119991"/>
                    <a:pt x="130806" y="119991"/>
                    <a:pt x="127983" y="119991"/>
                  </a:cubicBezTo>
                  <a:cubicBezTo>
                    <a:pt x="117751" y="119991"/>
                    <a:pt x="117398" y="118573"/>
                    <a:pt x="116869" y="114322"/>
                  </a:cubicBezTo>
                  <a:lnTo>
                    <a:pt x="101345" y="5029"/>
                  </a:lnTo>
                  <a:cubicBezTo>
                    <a:pt x="100816" y="1310"/>
                    <a:pt x="100463" y="70"/>
                    <a:pt x="97111" y="70"/>
                  </a:cubicBezTo>
                  <a:cubicBezTo>
                    <a:pt x="93759" y="70"/>
                    <a:pt x="92701" y="1664"/>
                    <a:pt x="91113" y="4144"/>
                  </a:cubicBezTo>
                  <a:lnTo>
                    <a:pt x="26371" y="105111"/>
                  </a:lnTo>
                  <a:close/>
                  <a:moveTo>
                    <a:pt x="49657" y="79604"/>
                  </a:moveTo>
                  <a:lnTo>
                    <a:pt x="86703" y="21680"/>
                  </a:lnTo>
                  <a:lnTo>
                    <a:pt x="94994" y="79604"/>
                  </a:lnTo>
                  <a:lnTo>
                    <a:pt x="49657" y="79604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73F8AF-2DCC-1B0F-4559-FFEADF9E3BD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705820" y="3249294"/>
              <a:ext cx="132836" cy="126297"/>
            </a:xfrm>
            <a:custGeom>
              <a:avLst/>
              <a:gdLst>
                <a:gd name="connsiteX0" fmla="*/ 26377 w 132836"/>
                <a:gd name="connsiteY0" fmla="*/ 105111 h 126297"/>
                <a:gd name="connsiteX1" fmla="*/ 4149 w 132836"/>
                <a:gd name="connsiteY1" fmla="*/ 119991 h 126297"/>
                <a:gd name="connsiteX2" fmla="*/ 92 w 132836"/>
                <a:gd name="connsiteY2" fmla="*/ 123710 h 126297"/>
                <a:gd name="connsiteX3" fmla="*/ 2562 w 132836"/>
                <a:gd name="connsiteY3" fmla="*/ 126367 h 126297"/>
                <a:gd name="connsiteX4" fmla="*/ 17733 w 132836"/>
                <a:gd name="connsiteY4" fmla="*/ 125659 h 126297"/>
                <a:gd name="connsiteX5" fmla="*/ 35903 w 132836"/>
                <a:gd name="connsiteY5" fmla="*/ 126367 h 126297"/>
                <a:gd name="connsiteX6" fmla="*/ 39431 w 132836"/>
                <a:gd name="connsiteY6" fmla="*/ 122470 h 126297"/>
                <a:gd name="connsiteX7" fmla="*/ 36432 w 132836"/>
                <a:gd name="connsiteY7" fmla="*/ 119991 h 126297"/>
                <a:gd name="connsiteX8" fmla="*/ 28670 w 132836"/>
                <a:gd name="connsiteY8" fmla="*/ 114676 h 126297"/>
                <a:gd name="connsiteX9" fmla="*/ 31316 w 132836"/>
                <a:gd name="connsiteY9" fmla="*/ 107945 h 126297"/>
                <a:gd name="connsiteX10" fmla="*/ 45429 w 132836"/>
                <a:gd name="connsiteY10" fmla="*/ 85980 h 126297"/>
                <a:gd name="connsiteX11" fmla="*/ 95882 w 132836"/>
                <a:gd name="connsiteY11" fmla="*/ 85980 h 126297"/>
                <a:gd name="connsiteX12" fmla="*/ 100116 w 132836"/>
                <a:gd name="connsiteY12" fmla="*/ 115385 h 126297"/>
                <a:gd name="connsiteX13" fmla="*/ 87944 w 132836"/>
                <a:gd name="connsiteY13" fmla="*/ 119991 h 126297"/>
                <a:gd name="connsiteX14" fmla="*/ 83357 w 132836"/>
                <a:gd name="connsiteY14" fmla="*/ 123888 h 126297"/>
                <a:gd name="connsiteX15" fmla="*/ 86180 w 132836"/>
                <a:gd name="connsiteY15" fmla="*/ 126367 h 126297"/>
                <a:gd name="connsiteX16" fmla="*/ 108937 w 132836"/>
                <a:gd name="connsiteY16" fmla="*/ 125659 h 126297"/>
                <a:gd name="connsiteX17" fmla="*/ 119345 w 132836"/>
                <a:gd name="connsiteY17" fmla="*/ 125836 h 126297"/>
                <a:gd name="connsiteX18" fmla="*/ 129400 w 132836"/>
                <a:gd name="connsiteY18" fmla="*/ 126367 h 126297"/>
                <a:gd name="connsiteX19" fmla="*/ 132928 w 132836"/>
                <a:gd name="connsiteY19" fmla="*/ 122648 h 126297"/>
                <a:gd name="connsiteX20" fmla="*/ 127989 w 132836"/>
                <a:gd name="connsiteY20" fmla="*/ 119991 h 126297"/>
                <a:gd name="connsiteX21" fmla="*/ 116875 w 132836"/>
                <a:gd name="connsiteY21" fmla="*/ 114322 h 126297"/>
                <a:gd name="connsiteX22" fmla="*/ 101351 w 132836"/>
                <a:gd name="connsiteY22" fmla="*/ 5029 h 126297"/>
                <a:gd name="connsiteX23" fmla="*/ 97117 w 132836"/>
                <a:gd name="connsiteY23" fmla="*/ 70 h 126297"/>
                <a:gd name="connsiteX24" fmla="*/ 91119 w 132836"/>
                <a:gd name="connsiteY24" fmla="*/ 4144 h 126297"/>
                <a:gd name="connsiteX25" fmla="*/ 26377 w 132836"/>
                <a:gd name="connsiteY25" fmla="*/ 105111 h 126297"/>
                <a:gd name="connsiteX26" fmla="*/ 49663 w 132836"/>
                <a:gd name="connsiteY26" fmla="*/ 79604 h 126297"/>
                <a:gd name="connsiteX27" fmla="*/ 86709 w 132836"/>
                <a:gd name="connsiteY27" fmla="*/ 21680 h 126297"/>
                <a:gd name="connsiteX28" fmla="*/ 95000 w 132836"/>
                <a:gd name="connsiteY28" fmla="*/ 79604 h 126297"/>
                <a:gd name="connsiteX29" fmla="*/ 49663 w 132836"/>
                <a:gd name="connsiteY29" fmla="*/ 79604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836" h="126297">
                  <a:moveTo>
                    <a:pt x="26377" y="105111"/>
                  </a:moveTo>
                  <a:cubicBezTo>
                    <a:pt x="20203" y="114676"/>
                    <a:pt x="14557" y="119282"/>
                    <a:pt x="4149" y="119991"/>
                  </a:cubicBezTo>
                  <a:cubicBezTo>
                    <a:pt x="2385" y="120168"/>
                    <a:pt x="92" y="120168"/>
                    <a:pt x="92" y="123710"/>
                  </a:cubicBezTo>
                  <a:cubicBezTo>
                    <a:pt x="92" y="125659"/>
                    <a:pt x="1679" y="126367"/>
                    <a:pt x="2562" y="126367"/>
                  </a:cubicBezTo>
                  <a:cubicBezTo>
                    <a:pt x="7148" y="126367"/>
                    <a:pt x="12970" y="125659"/>
                    <a:pt x="17733" y="125659"/>
                  </a:cubicBezTo>
                  <a:cubicBezTo>
                    <a:pt x="23378" y="125659"/>
                    <a:pt x="30611" y="126367"/>
                    <a:pt x="35903" y="126367"/>
                  </a:cubicBezTo>
                  <a:cubicBezTo>
                    <a:pt x="36785" y="126367"/>
                    <a:pt x="39431" y="126367"/>
                    <a:pt x="39431" y="122470"/>
                  </a:cubicBezTo>
                  <a:cubicBezTo>
                    <a:pt x="39431" y="120168"/>
                    <a:pt x="37138" y="119991"/>
                    <a:pt x="36432" y="119991"/>
                  </a:cubicBezTo>
                  <a:cubicBezTo>
                    <a:pt x="35021" y="119813"/>
                    <a:pt x="28670" y="119459"/>
                    <a:pt x="28670" y="114676"/>
                  </a:cubicBezTo>
                  <a:cubicBezTo>
                    <a:pt x="28670" y="112551"/>
                    <a:pt x="30434" y="109539"/>
                    <a:pt x="31316" y="107945"/>
                  </a:cubicBezTo>
                  <a:lnTo>
                    <a:pt x="45429" y="85980"/>
                  </a:lnTo>
                  <a:lnTo>
                    <a:pt x="95882" y="85980"/>
                  </a:lnTo>
                  <a:lnTo>
                    <a:pt x="100116" y="115385"/>
                  </a:lnTo>
                  <a:cubicBezTo>
                    <a:pt x="99411" y="117156"/>
                    <a:pt x="98352" y="119991"/>
                    <a:pt x="87944" y="119991"/>
                  </a:cubicBezTo>
                  <a:cubicBezTo>
                    <a:pt x="85827" y="119991"/>
                    <a:pt x="83357" y="119991"/>
                    <a:pt x="83357" y="123888"/>
                  </a:cubicBezTo>
                  <a:cubicBezTo>
                    <a:pt x="83357" y="124596"/>
                    <a:pt x="83886" y="126367"/>
                    <a:pt x="86180" y="126367"/>
                  </a:cubicBezTo>
                  <a:cubicBezTo>
                    <a:pt x="91296" y="126367"/>
                    <a:pt x="103821" y="125659"/>
                    <a:pt x="108937" y="125659"/>
                  </a:cubicBezTo>
                  <a:cubicBezTo>
                    <a:pt x="112112" y="125659"/>
                    <a:pt x="116169" y="125836"/>
                    <a:pt x="119345" y="125836"/>
                  </a:cubicBezTo>
                  <a:cubicBezTo>
                    <a:pt x="122520" y="126013"/>
                    <a:pt x="126225" y="126367"/>
                    <a:pt x="129400" y="126367"/>
                  </a:cubicBezTo>
                  <a:cubicBezTo>
                    <a:pt x="131694" y="126367"/>
                    <a:pt x="132928" y="124950"/>
                    <a:pt x="132928" y="122648"/>
                  </a:cubicBezTo>
                  <a:cubicBezTo>
                    <a:pt x="132928" y="119991"/>
                    <a:pt x="130812" y="119991"/>
                    <a:pt x="127989" y="119991"/>
                  </a:cubicBezTo>
                  <a:cubicBezTo>
                    <a:pt x="117757" y="119991"/>
                    <a:pt x="117404" y="118573"/>
                    <a:pt x="116875" y="114322"/>
                  </a:cubicBezTo>
                  <a:lnTo>
                    <a:pt x="101351" y="5029"/>
                  </a:lnTo>
                  <a:cubicBezTo>
                    <a:pt x="100822" y="1310"/>
                    <a:pt x="100469" y="70"/>
                    <a:pt x="97117" y="70"/>
                  </a:cubicBezTo>
                  <a:cubicBezTo>
                    <a:pt x="93765" y="70"/>
                    <a:pt x="92707" y="1664"/>
                    <a:pt x="91119" y="4144"/>
                  </a:cubicBezTo>
                  <a:lnTo>
                    <a:pt x="26377" y="105111"/>
                  </a:lnTo>
                  <a:close/>
                  <a:moveTo>
                    <a:pt x="49663" y="79604"/>
                  </a:moveTo>
                  <a:lnTo>
                    <a:pt x="86709" y="21680"/>
                  </a:lnTo>
                  <a:lnTo>
                    <a:pt x="95000" y="79604"/>
                  </a:lnTo>
                  <a:lnTo>
                    <a:pt x="49663" y="79604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C35A788-1874-1454-77B2-0C20EBF22DE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944039" y="3374552"/>
              <a:ext cx="167589" cy="59213"/>
            </a:xfrm>
            <a:custGeom>
              <a:avLst/>
              <a:gdLst>
                <a:gd name="connsiteX0" fmla="*/ 159122 w 167589"/>
                <a:gd name="connsiteY0" fmla="*/ 10195 h 59213"/>
                <a:gd name="connsiteX1" fmla="*/ 167690 w 167589"/>
                <a:gd name="connsiteY1" fmla="*/ 5134 h 59213"/>
                <a:gd name="connsiteX2" fmla="*/ 159374 w 167589"/>
                <a:gd name="connsiteY2" fmla="*/ 73 h 59213"/>
                <a:gd name="connsiteX3" fmla="*/ 8418 w 167589"/>
                <a:gd name="connsiteY3" fmla="*/ 73 h 59213"/>
                <a:gd name="connsiteX4" fmla="*/ 101 w 167589"/>
                <a:gd name="connsiteY4" fmla="*/ 5134 h 59213"/>
                <a:gd name="connsiteX5" fmla="*/ 8670 w 167589"/>
                <a:gd name="connsiteY5" fmla="*/ 10195 h 59213"/>
                <a:gd name="connsiteX6" fmla="*/ 159122 w 167589"/>
                <a:gd name="connsiteY6" fmla="*/ 10195 h 59213"/>
                <a:gd name="connsiteX7" fmla="*/ 159374 w 167589"/>
                <a:gd name="connsiteY7" fmla="*/ 59287 h 59213"/>
                <a:gd name="connsiteX8" fmla="*/ 167690 w 167589"/>
                <a:gd name="connsiteY8" fmla="*/ 54226 h 59213"/>
                <a:gd name="connsiteX9" fmla="*/ 159122 w 167589"/>
                <a:gd name="connsiteY9" fmla="*/ 49165 h 59213"/>
                <a:gd name="connsiteX10" fmla="*/ 8670 w 167589"/>
                <a:gd name="connsiteY10" fmla="*/ 49165 h 59213"/>
                <a:gd name="connsiteX11" fmla="*/ 101 w 167589"/>
                <a:gd name="connsiteY11" fmla="*/ 54226 h 59213"/>
                <a:gd name="connsiteX12" fmla="*/ 8418 w 167589"/>
                <a:gd name="connsiteY12" fmla="*/ 59287 h 59213"/>
                <a:gd name="connsiteX13" fmla="*/ 159374 w 167589"/>
                <a:gd name="connsiteY13" fmla="*/ 5928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89" h="59213">
                  <a:moveTo>
                    <a:pt x="159122" y="10195"/>
                  </a:moveTo>
                  <a:cubicBezTo>
                    <a:pt x="162902" y="10195"/>
                    <a:pt x="167690" y="10195"/>
                    <a:pt x="167690" y="5134"/>
                  </a:cubicBezTo>
                  <a:cubicBezTo>
                    <a:pt x="167690" y="73"/>
                    <a:pt x="162902" y="73"/>
                    <a:pt x="159374" y="73"/>
                  </a:cubicBezTo>
                  <a:lnTo>
                    <a:pt x="8418" y="73"/>
                  </a:lnTo>
                  <a:cubicBezTo>
                    <a:pt x="4889" y="73"/>
                    <a:pt x="101" y="73"/>
                    <a:pt x="101" y="5134"/>
                  </a:cubicBezTo>
                  <a:cubicBezTo>
                    <a:pt x="101" y="10195"/>
                    <a:pt x="4889" y="10195"/>
                    <a:pt x="8670" y="10195"/>
                  </a:cubicBezTo>
                  <a:lnTo>
                    <a:pt x="159122" y="10195"/>
                  </a:lnTo>
                  <a:close/>
                  <a:moveTo>
                    <a:pt x="159374" y="59287"/>
                  </a:moveTo>
                  <a:cubicBezTo>
                    <a:pt x="162902" y="59287"/>
                    <a:pt x="167690" y="59287"/>
                    <a:pt x="167690" y="54226"/>
                  </a:cubicBezTo>
                  <a:cubicBezTo>
                    <a:pt x="167690" y="49165"/>
                    <a:pt x="162902" y="49165"/>
                    <a:pt x="159122" y="49165"/>
                  </a:cubicBezTo>
                  <a:lnTo>
                    <a:pt x="8670" y="49165"/>
                  </a:lnTo>
                  <a:cubicBezTo>
                    <a:pt x="4889" y="49165"/>
                    <a:pt x="101" y="49165"/>
                    <a:pt x="101" y="54226"/>
                  </a:cubicBezTo>
                  <a:cubicBezTo>
                    <a:pt x="101" y="59287"/>
                    <a:pt x="4889" y="59287"/>
                    <a:pt x="8418" y="59287"/>
                  </a:cubicBezTo>
                  <a:lnTo>
                    <a:pt x="159374" y="59287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11044A2-96BE-91F5-9824-1F27D8AA38F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278097" y="2948916"/>
              <a:ext cx="83920" cy="455238"/>
            </a:xfrm>
            <a:custGeom>
              <a:avLst/>
              <a:gdLst>
                <a:gd name="connsiteX0" fmla="*/ 112 w 83920"/>
                <a:gd name="connsiteY0" fmla="*/ 455292 h 455238"/>
                <a:gd name="connsiteX1" fmla="*/ 17501 w 83920"/>
                <a:gd name="connsiteY1" fmla="*/ 455292 h 455238"/>
                <a:gd name="connsiteX2" fmla="*/ 17501 w 83920"/>
                <a:gd name="connsiteY2" fmla="*/ 17514 h 455238"/>
                <a:gd name="connsiteX3" fmla="*/ 84032 w 83920"/>
                <a:gd name="connsiteY3" fmla="*/ 17514 h 455238"/>
                <a:gd name="connsiteX4" fmla="*/ 84032 w 83920"/>
                <a:gd name="connsiteY4" fmla="*/ 53 h 455238"/>
                <a:gd name="connsiteX5" fmla="*/ 112 w 83920"/>
                <a:gd name="connsiteY5" fmla="*/ 53 h 455238"/>
                <a:gd name="connsiteX6" fmla="*/ 112 w 83920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20" h="455238">
                  <a:moveTo>
                    <a:pt x="112" y="455292"/>
                  </a:moveTo>
                  <a:lnTo>
                    <a:pt x="17501" y="455292"/>
                  </a:lnTo>
                  <a:lnTo>
                    <a:pt x="17501" y="17514"/>
                  </a:lnTo>
                  <a:lnTo>
                    <a:pt x="84032" y="17514"/>
                  </a:lnTo>
                  <a:lnTo>
                    <a:pt x="84032" y="53"/>
                  </a:lnTo>
                  <a:lnTo>
                    <a:pt x="112" y="53"/>
                  </a:lnTo>
                  <a:lnTo>
                    <a:pt x="112" y="455292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1CB68D-FD47-6154-9584-2CE7B1A8B83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278097" y="3404159"/>
              <a:ext cx="83920" cy="455238"/>
            </a:xfrm>
            <a:custGeom>
              <a:avLst/>
              <a:gdLst>
                <a:gd name="connsiteX0" fmla="*/ 112 w 83920"/>
                <a:gd name="connsiteY0" fmla="*/ 455310 h 455238"/>
                <a:gd name="connsiteX1" fmla="*/ 84032 w 83920"/>
                <a:gd name="connsiteY1" fmla="*/ 455310 h 455238"/>
                <a:gd name="connsiteX2" fmla="*/ 84032 w 83920"/>
                <a:gd name="connsiteY2" fmla="*/ 437850 h 455238"/>
                <a:gd name="connsiteX3" fmla="*/ 17501 w 83920"/>
                <a:gd name="connsiteY3" fmla="*/ 437850 h 455238"/>
                <a:gd name="connsiteX4" fmla="*/ 17501 w 83920"/>
                <a:gd name="connsiteY4" fmla="*/ 71 h 455238"/>
                <a:gd name="connsiteX5" fmla="*/ 112 w 83920"/>
                <a:gd name="connsiteY5" fmla="*/ 71 h 455238"/>
                <a:gd name="connsiteX6" fmla="*/ 112 w 83920"/>
                <a:gd name="connsiteY6" fmla="*/ 45531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20" h="455238">
                  <a:moveTo>
                    <a:pt x="112" y="455310"/>
                  </a:moveTo>
                  <a:lnTo>
                    <a:pt x="84032" y="455310"/>
                  </a:lnTo>
                  <a:lnTo>
                    <a:pt x="84032" y="437850"/>
                  </a:lnTo>
                  <a:lnTo>
                    <a:pt x="17501" y="437850"/>
                  </a:lnTo>
                  <a:lnTo>
                    <a:pt x="17501" y="71"/>
                  </a:lnTo>
                  <a:lnTo>
                    <a:pt x="112" y="71"/>
                  </a:lnTo>
                  <a:lnTo>
                    <a:pt x="112" y="45531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EBBE8C-9151-EA02-A932-8EDF99335DFB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373778" y="2988395"/>
              <a:ext cx="212195" cy="172833"/>
            </a:xfrm>
            <a:custGeom>
              <a:avLst/>
              <a:gdLst>
                <a:gd name="connsiteX0" fmla="*/ 182576 w 212195"/>
                <a:gd name="connsiteY0" fmla="*/ 19546 h 172833"/>
                <a:gd name="connsiteX1" fmla="*/ 203746 w 212195"/>
                <a:gd name="connsiteY1" fmla="*/ 7906 h 172833"/>
                <a:gd name="connsiteX2" fmla="*/ 212314 w 212195"/>
                <a:gd name="connsiteY2" fmla="*/ 2845 h 172833"/>
                <a:gd name="connsiteX3" fmla="*/ 208786 w 212195"/>
                <a:gd name="connsiteY3" fmla="*/ 61 h 172833"/>
                <a:gd name="connsiteX4" fmla="*/ 176528 w 212195"/>
                <a:gd name="connsiteY4" fmla="*/ 820 h 172833"/>
                <a:gd name="connsiteX5" fmla="*/ 144018 w 212195"/>
                <a:gd name="connsiteY5" fmla="*/ 61 h 172833"/>
                <a:gd name="connsiteX6" fmla="*/ 139230 w 212195"/>
                <a:gd name="connsiteY6" fmla="*/ 5122 h 172833"/>
                <a:gd name="connsiteX7" fmla="*/ 146286 w 212195"/>
                <a:gd name="connsiteY7" fmla="*/ 7906 h 172833"/>
                <a:gd name="connsiteX8" fmla="*/ 155863 w 212195"/>
                <a:gd name="connsiteY8" fmla="*/ 8412 h 172833"/>
                <a:gd name="connsiteX9" fmla="*/ 162667 w 212195"/>
                <a:gd name="connsiteY9" fmla="*/ 12461 h 172833"/>
                <a:gd name="connsiteX10" fmla="*/ 161659 w 212195"/>
                <a:gd name="connsiteY10" fmla="*/ 17269 h 172833"/>
                <a:gd name="connsiteX11" fmla="*/ 146538 w 212195"/>
                <a:gd name="connsiteY11" fmla="*/ 79013 h 172833"/>
                <a:gd name="connsiteX12" fmla="*/ 69674 w 212195"/>
                <a:gd name="connsiteY12" fmla="*/ 79013 h 172833"/>
                <a:gd name="connsiteX13" fmla="*/ 84543 w 212195"/>
                <a:gd name="connsiteY13" fmla="*/ 19546 h 172833"/>
                <a:gd name="connsiteX14" fmla="*/ 105712 w 212195"/>
                <a:gd name="connsiteY14" fmla="*/ 7906 h 172833"/>
                <a:gd name="connsiteX15" fmla="*/ 114281 w 212195"/>
                <a:gd name="connsiteY15" fmla="*/ 2845 h 172833"/>
                <a:gd name="connsiteX16" fmla="*/ 110752 w 212195"/>
                <a:gd name="connsiteY16" fmla="*/ 61 h 172833"/>
                <a:gd name="connsiteX17" fmla="*/ 78495 w 212195"/>
                <a:gd name="connsiteY17" fmla="*/ 820 h 172833"/>
                <a:gd name="connsiteX18" fmla="*/ 45985 w 212195"/>
                <a:gd name="connsiteY18" fmla="*/ 61 h 172833"/>
                <a:gd name="connsiteX19" fmla="*/ 41196 w 212195"/>
                <a:gd name="connsiteY19" fmla="*/ 5122 h 172833"/>
                <a:gd name="connsiteX20" fmla="*/ 48253 w 212195"/>
                <a:gd name="connsiteY20" fmla="*/ 7906 h 172833"/>
                <a:gd name="connsiteX21" fmla="*/ 57829 w 212195"/>
                <a:gd name="connsiteY21" fmla="*/ 8412 h 172833"/>
                <a:gd name="connsiteX22" fmla="*/ 64634 w 212195"/>
                <a:gd name="connsiteY22" fmla="*/ 12461 h 172833"/>
                <a:gd name="connsiteX23" fmla="*/ 63626 w 212195"/>
                <a:gd name="connsiteY23" fmla="*/ 17269 h 172833"/>
                <a:gd name="connsiteX24" fmla="*/ 29856 w 212195"/>
                <a:gd name="connsiteY24" fmla="*/ 153157 h 172833"/>
                <a:gd name="connsiteX25" fmla="*/ 6923 w 212195"/>
                <a:gd name="connsiteY25" fmla="*/ 165050 h 172833"/>
                <a:gd name="connsiteX26" fmla="*/ 118 w 212195"/>
                <a:gd name="connsiteY26" fmla="*/ 170111 h 172833"/>
                <a:gd name="connsiteX27" fmla="*/ 3646 w 212195"/>
                <a:gd name="connsiteY27" fmla="*/ 172895 h 172833"/>
                <a:gd name="connsiteX28" fmla="*/ 35652 w 212195"/>
                <a:gd name="connsiteY28" fmla="*/ 172136 h 172833"/>
                <a:gd name="connsiteX29" fmla="*/ 51781 w 212195"/>
                <a:gd name="connsiteY29" fmla="*/ 172389 h 172833"/>
                <a:gd name="connsiteX30" fmla="*/ 68162 w 212195"/>
                <a:gd name="connsiteY30" fmla="*/ 172895 h 172833"/>
                <a:gd name="connsiteX31" fmla="*/ 73202 w 212195"/>
                <a:gd name="connsiteY31" fmla="*/ 167834 h 172833"/>
                <a:gd name="connsiteX32" fmla="*/ 66146 w 212195"/>
                <a:gd name="connsiteY32" fmla="*/ 165050 h 172833"/>
                <a:gd name="connsiteX33" fmla="*/ 49765 w 212195"/>
                <a:gd name="connsiteY33" fmla="*/ 160496 h 172833"/>
                <a:gd name="connsiteX34" fmla="*/ 50521 w 212195"/>
                <a:gd name="connsiteY34" fmla="*/ 156194 h 172833"/>
                <a:gd name="connsiteX35" fmla="*/ 67658 w 212195"/>
                <a:gd name="connsiteY35" fmla="*/ 86858 h 172833"/>
                <a:gd name="connsiteX36" fmla="*/ 144522 w 212195"/>
                <a:gd name="connsiteY36" fmla="*/ 86858 h 172833"/>
                <a:gd name="connsiteX37" fmla="*/ 127133 w 212195"/>
                <a:gd name="connsiteY37" fmla="*/ 156700 h 172833"/>
                <a:gd name="connsiteX38" fmla="*/ 104200 w 212195"/>
                <a:gd name="connsiteY38" fmla="*/ 165050 h 172833"/>
                <a:gd name="connsiteX39" fmla="*/ 98152 w 212195"/>
                <a:gd name="connsiteY39" fmla="*/ 170111 h 172833"/>
                <a:gd name="connsiteX40" fmla="*/ 101680 w 212195"/>
                <a:gd name="connsiteY40" fmla="*/ 172895 h 172833"/>
                <a:gd name="connsiteX41" fmla="*/ 133686 w 212195"/>
                <a:gd name="connsiteY41" fmla="*/ 172136 h 172833"/>
                <a:gd name="connsiteX42" fmla="*/ 149815 w 212195"/>
                <a:gd name="connsiteY42" fmla="*/ 172389 h 172833"/>
                <a:gd name="connsiteX43" fmla="*/ 166195 w 212195"/>
                <a:gd name="connsiteY43" fmla="*/ 172895 h 172833"/>
                <a:gd name="connsiteX44" fmla="*/ 171236 w 212195"/>
                <a:gd name="connsiteY44" fmla="*/ 167834 h 172833"/>
                <a:gd name="connsiteX45" fmla="*/ 164179 w 212195"/>
                <a:gd name="connsiteY45" fmla="*/ 165050 h 172833"/>
                <a:gd name="connsiteX46" fmla="*/ 147798 w 212195"/>
                <a:gd name="connsiteY46" fmla="*/ 160496 h 172833"/>
                <a:gd name="connsiteX47" fmla="*/ 148554 w 212195"/>
                <a:gd name="connsiteY47" fmla="*/ 156194 h 172833"/>
                <a:gd name="connsiteX48" fmla="*/ 182576 w 212195"/>
                <a:gd name="connsiteY48" fmla="*/ 19546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195" h="172833">
                  <a:moveTo>
                    <a:pt x="182576" y="19546"/>
                  </a:moveTo>
                  <a:cubicBezTo>
                    <a:pt x="184845" y="10436"/>
                    <a:pt x="185349" y="7906"/>
                    <a:pt x="203746" y="7906"/>
                  </a:cubicBezTo>
                  <a:cubicBezTo>
                    <a:pt x="210298" y="7906"/>
                    <a:pt x="212314" y="7906"/>
                    <a:pt x="212314" y="2845"/>
                  </a:cubicBezTo>
                  <a:cubicBezTo>
                    <a:pt x="212314" y="61"/>
                    <a:pt x="209542" y="61"/>
                    <a:pt x="208786" y="61"/>
                  </a:cubicBezTo>
                  <a:cubicBezTo>
                    <a:pt x="201729" y="61"/>
                    <a:pt x="183584" y="820"/>
                    <a:pt x="176528" y="820"/>
                  </a:cubicBezTo>
                  <a:cubicBezTo>
                    <a:pt x="169220" y="820"/>
                    <a:pt x="151327" y="61"/>
                    <a:pt x="144018" y="61"/>
                  </a:cubicBezTo>
                  <a:cubicBezTo>
                    <a:pt x="142002" y="61"/>
                    <a:pt x="139230" y="61"/>
                    <a:pt x="139230" y="5122"/>
                  </a:cubicBezTo>
                  <a:cubicBezTo>
                    <a:pt x="139230" y="7906"/>
                    <a:pt x="141498" y="7906"/>
                    <a:pt x="146286" y="7906"/>
                  </a:cubicBezTo>
                  <a:cubicBezTo>
                    <a:pt x="146790" y="7906"/>
                    <a:pt x="151579" y="7906"/>
                    <a:pt x="155863" y="8412"/>
                  </a:cubicBezTo>
                  <a:cubicBezTo>
                    <a:pt x="160399" y="8918"/>
                    <a:pt x="162667" y="9171"/>
                    <a:pt x="162667" y="12461"/>
                  </a:cubicBezTo>
                  <a:cubicBezTo>
                    <a:pt x="162667" y="13473"/>
                    <a:pt x="162415" y="13979"/>
                    <a:pt x="161659" y="17269"/>
                  </a:cubicBezTo>
                  <a:lnTo>
                    <a:pt x="146538" y="79013"/>
                  </a:lnTo>
                  <a:lnTo>
                    <a:pt x="69674" y="79013"/>
                  </a:lnTo>
                  <a:lnTo>
                    <a:pt x="84543" y="19546"/>
                  </a:lnTo>
                  <a:cubicBezTo>
                    <a:pt x="86811" y="10436"/>
                    <a:pt x="87567" y="7906"/>
                    <a:pt x="105712" y="7906"/>
                  </a:cubicBezTo>
                  <a:cubicBezTo>
                    <a:pt x="112264" y="7906"/>
                    <a:pt x="114281" y="7906"/>
                    <a:pt x="114281" y="2845"/>
                  </a:cubicBezTo>
                  <a:cubicBezTo>
                    <a:pt x="114281" y="61"/>
                    <a:pt x="111508" y="61"/>
                    <a:pt x="110752" y="61"/>
                  </a:cubicBezTo>
                  <a:cubicBezTo>
                    <a:pt x="103696" y="61"/>
                    <a:pt x="85551" y="820"/>
                    <a:pt x="78495" y="820"/>
                  </a:cubicBezTo>
                  <a:cubicBezTo>
                    <a:pt x="71186" y="820"/>
                    <a:pt x="53293" y="61"/>
                    <a:pt x="45985" y="61"/>
                  </a:cubicBezTo>
                  <a:cubicBezTo>
                    <a:pt x="43969" y="61"/>
                    <a:pt x="41196" y="61"/>
                    <a:pt x="41196" y="5122"/>
                  </a:cubicBezTo>
                  <a:cubicBezTo>
                    <a:pt x="41196" y="7906"/>
                    <a:pt x="43465" y="7906"/>
                    <a:pt x="48253" y="7906"/>
                  </a:cubicBezTo>
                  <a:cubicBezTo>
                    <a:pt x="48757" y="7906"/>
                    <a:pt x="53545" y="7906"/>
                    <a:pt x="57829" y="8412"/>
                  </a:cubicBezTo>
                  <a:cubicBezTo>
                    <a:pt x="62366" y="8918"/>
                    <a:pt x="64634" y="9171"/>
                    <a:pt x="64634" y="12461"/>
                  </a:cubicBezTo>
                  <a:cubicBezTo>
                    <a:pt x="64634" y="13473"/>
                    <a:pt x="64382" y="14232"/>
                    <a:pt x="63626" y="17269"/>
                  </a:cubicBezTo>
                  <a:lnTo>
                    <a:pt x="29856" y="153157"/>
                  </a:lnTo>
                  <a:cubicBezTo>
                    <a:pt x="27336" y="163026"/>
                    <a:pt x="26832" y="165050"/>
                    <a:pt x="6923" y="165050"/>
                  </a:cubicBezTo>
                  <a:cubicBezTo>
                    <a:pt x="2386" y="165050"/>
                    <a:pt x="118" y="165050"/>
                    <a:pt x="118" y="170111"/>
                  </a:cubicBezTo>
                  <a:cubicBezTo>
                    <a:pt x="118" y="172895"/>
                    <a:pt x="3142" y="172895"/>
                    <a:pt x="3646" y="172895"/>
                  </a:cubicBezTo>
                  <a:cubicBezTo>
                    <a:pt x="10703" y="172895"/>
                    <a:pt x="28596" y="172136"/>
                    <a:pt x="35652" y="172136"/>
                  </a:cubicBezTo>
                  <a:cubicBezTo>
                    <a:pt x="40944" y="172136"/>
                    <a:pt x="46489" y="172389"/>
                    <a:pt x="51781" y="172389"/>
                  </a:cubicBezTo>
                  <a:cubicBezTo>
                    <a:pt x="57325" y="172389"/>
                    <a:pt x="62870" y="172895"/>
                    <a:pt x="68162" y="172895"/>
                  </a:cubicBezTo>
                  <a:cubicBezTo>
                    <a:pt x="70178" y="172895"/>
                    <a:pt x="73202" y="172895"/>
                    <a:pt x="73202" y="167834"/>
                  </a:cubicBezTo>
                  <a:cubicBezTo>
                    <a:pt x="73202" y="165050"/>
                    <a:pt x="70934" y="165050"/>
                    <a:pt x="66146" y="165050"/>
                  </a:cubicBezTo>
                  <a:cubicBezTo>
                    <a:pt x="56821" y="165050"/>
                    <a:pt x="49765" y="165050"/>
                    <a:pt x="49765" y="160496"/>
                  </a:cubicBezTo>
                  <a:cubicBezTo>
                    <a:pt x="49765" y="158977"/>
                    <a:pt x="50269" y="157712"/>
                    <a:pt x="50521" y="156194"/>
                  </a:cubicBezTo>
                  <a:lnTo>
                    <a:pt x="67658" y="86858"/>
                  </a:lnTo>
                  <a:lnTo>
                    <a:pt x="144522" y="86858"/>
                  </a:lnTo>
                  <a:cubicBezTo>
                    <a:pt x="133938" y="128864"/>
                    <a:pt x="128141" y="152904"/>
                    <a:pt x="127133" y="156700"/>
                  </a:cubicBezTo>
                  <a:cubicBezTo>
                    <a:pt x="124613" y="164797"/>
                    <a:pt x="119825" y="165050"/>
                    <a:pt x="104200" y="165050"/>
                  </a:cubicBezTo>
                  <a:cubicBezTo>
                    <a:pt x="100420" y="165050"/>
                    <a:pt x="98152" y="165050"/>
                    <a:pt x="98152" y="170111"/>
                  </a:cubicBezTo>
                  <a:cubicBezTo>
                    <a:pt x="98152" y="172895"/>
                    <a:pt x="101176" y="172895"/>
                    <a:pt x="101680" y="172895"/>
                  </a:cubicBezTo>
                  <a:cubicBezTo>
                    <a:pt x="108736" y="172895"/>
                    <a:pt x="126629" y="172136"/>
                    <a:pt x="133686" y="172136"/>
                  </a:cubicBezTo>
                  <a:cubicBezTo>
                    <a:pt x="138978" y="172136"/>
                    <a:pt x="144522" y="172389"/>
                    <a:pt x="149815" y="172389"/>
                  </a:cubicBezTo>
                  <a:cubicBezTo>
                    <a:pt x="155359" y="172389"/>
                    <a:pt x="160903" y="172895"/>
                    <a:pt x="166195" y="172895"/>
                  </a:cubicBezTo>
                  <a:cubicBezTo>
                    <a:pt x="168212" y="172895"/>
                    <a:pt x="171236" y="172895"/>
                    <a:pt x="171236" y="167834"/>
                  </a:cubicBezTo>
                  <a:cubicBezTo>
                    <a:pt x="171236" y="165050"/>
                    <a:pt x="168968" y="165050"/>
                    <a:pt x="164179" y="165050"/>
                  </a:cubicBezTo>
                  <a:cubicBezTo>
                    <a:pt x="154855" y="165050"/>
                    <a:pt x="147798" y="165050"/>
                    <a:pt x="147798" y="160496"/>
                  </a:cubicBezTo>
                  <a:cubicBezTo>
                    <a:pt x="147798" y="158977"/>
                    <a:pt x="148302" y="157712"/>
                    <a:pt x="148554" y="156194"/>
                  </a:cubicBezTo>
                  <a:lnTo>
                    <a:pt x="182576" y="19546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41F60A1-C4FE-F0DA-FD60-B9AB56AA55F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581904" y="3121070"/>
              <a:ext cx="94379" cy="79888"/>
            </a:xfrm>
            <a:custGeom>
              <a:avLst/>
              <a:gdLst>
                <a:gd name="connsiteX0" fmla="*/ 35585 w 94379"/>
                <a:gd name="connsiteY0" fmla="*/ 59403 h 79888"/>
                <a:gd name="connsiteX1" fmla="*/ 19002 w 94379"/>
                <a:gd name="connsiteY1" fmla="*/ 74991 h 79888"/>
                <a:gd name="connsiteX2" fmla="*/ 9476 w 94379"/>
                <a:gd name="connsiteY2" fmla="*/ 72511 h 79888"/>
                <a:gd name="connsiteX3" fmla="*/ 17238 w 94379"/>
                <a:gd name="connsiteY3" fmla="*/ 62769 h 79888"/>
                <a:gd name="connsiteX4" fmla="*/ 10182 w 94379"/>
                <a:gd name="connsiteY4" fmla="*/ 56215 h 79888"/>
                <a:gd name="connsiteX5" fmla="*/ 126 w 94379"/>
                <a:gd name="connsiteY5" fmla="*/ 67020 h 79888"/>
                <a:gd name="connsiteX6" fmla="*/ 18650 w 94379"/>
                <a:gd name="connsiteY6" fmla="*/ 79951 h 79888"/>
                <a:gd name="connsiteX7" fmla="*/ 38407 w 94379"/>
                <a:gd name="connsiteY7" fmla="*/ 67374 h 79888"/>
                <a:gd name="connsiteX8" fmla="*/ 59400 w 94379"/>
                <a:gd name="connsiteY8" fmla="*/ 79951 h 79888"/>
                <a:gd name="connsiteX9" fmla="*/ 90448 w 94379"/>
                <a:gd name="connsiteY9" fmla="*/ 52849 h 79888"/>
                <a:gd name="connsiteX10" fmla="*/ 87626 w 94379"/>
                <a:gd name="connsiteY10" fmla="*/ 50546 h 79888"/>
                <a:gd name="connsiteX11" fmla="*/ 84274 w 94379"/>
                <a:gd name="connsiteY11" fmla="*/ 53558 h 79888"/>
                <a:gd name="connsiteX12" fmla="*/ 60106 w 94379"/>
                <a:gd name="connsiteY12" fmla="*/ 74991 h 79888"/>
                <a:gd name="connsiteX13" fmla="*/ 49345 w 94379"/>
                <a:gd name="connsiteY13" fmla="*/ 63477 h 79888"/>
                <a:gd name="connsiteX14" fmla="*/ 58518 w 94379"/>
                <a:gd name="connsiteY14" fmla="*/ 23090 h 79888"/>
                <a:gd name="connsiteX15" fmla="*/ 75806 w 94379"/>
                <a:gd name="connsiteY15" fmla="*/ 5022 h 79888"/>
                <a:gd name="connsiteX16" fmla="*/ 85332 w 94379"/>
                <a:gd name="connsiteY16" fmla="*/ 7502 h 79888"/>
                <a:gd name="connsiteX17" fmla="*/ 77570 w 94379"/>
                <a:gd name="connsiteY17" fmla="*/ 17245 h 79888"/>
                <a:gd name="connsiteX18" fmla="*/ 84627 w 94379"/>
                <a:gd name="connsiteY18" fmla="*/ 23799 h 79888"/>
                <a:gd name="connsiteX19" fmla="*/ 94506 w 94379"/>
                <a:gd name="connsiteY19" fmla="*/ 12994 h 79888"/>
                <a:gd name="connsiteX20" fmla="*/ 76159 w 94379"/>
                <a:gd name="connsiteY20" fmla="*/ 63 h 79888"/>
                <a:gd name="connsiteX21" fmla="*/ 56401 w 94379"/>
                <a:gd name="connsiteY21" fmla="*/ 12639 h 79888"/>
                <a:gd name="connsiteX22" fmla="*/ 35232 w 94379"/>
                <a:gd name="connsiteY22" fmla="*/ 63 h 79888"/>
                <a:gd name="connsiteX23" fmla="*/ 4184 w 94379"/>
                <a:gd name="connsiteY23" fmla="*/ 27164 h 79888"/>
                <a:gd name="connsiteX24" fmla="*/ 7183 w 94379"/>
                <a:gd name="connsiteY24" fmla="*/ 29467 h 79888"/>
                <a:gd name="connsiteX25" fmla="*/ 10535 w 94379"/>
                <a:gd name="connsiteY25" fmla="*/ 26456 h 79888"/>
                <a:gd name="connsiteX26" fmla="*/ 34703 w 94379"/>
                <a:gd name="connsiteY26" fmla="*/ 5022 h 79888"/>
                <a:gd name="connsiteX27" fmla="*/ 45287 w 94379"/>
                <a:gd name="connsiteY27" fmla="*/ 16713 h 79888"/>
                <a:gd name="connsiteX28" fmla="*/ 41583 w 94379"/>
                <a:gd name="connsiteY28" fmla="*/ 35136 h 79888"/>
                <a:gd name="connsiteX29" fmla="*/ 35585 w 94379"/>
                <a:gd name="connsiteY29" fmla="*/ 5940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585" y="59403"/>
                  </a:moveTo>
                  <a:cubicBezTo>
                    <a:pt x="33821" y="65426"/>
                    <a:pt x="27999" y="74991"/>
                    <a:pt x="19002" y="74991"/>
                  </a:cubicBezTo>
                  <a:cubicBezTo>
                    <a:pt x="18473" y="74991"/>
                    <a:pt x="13181" y="74991"/>
                    <a:pt x="9476" y="72511"/>
                  </a:cubicBezTo>
                  <a:cubicBezTo>
                    <a:pt x="16709" y="70208"/>
                    <a:pt x="17238" y="63832"/>
                    <a:pt x="17238" y="62769"/>
                  </a:cubicBezTo>
                  <a:cubicBezTo>
                    <a:pt x="17238" y="58872"/>
                    <a:pt x="14239" y="56215"/>
                    <a:pt x="10182" y="56215"/>
                  </a:cubicBezTo>
                  <a:cubicBezTo>
                    <a:pt x="5242" y="56215"/>
                    <a:pt x="126" y="60466"/>
                    <a:pt x="126" y="67020"/>
                  </a:cubicBezTo>
                  <a:cubicBezTo>
                    <a:pt x="126" y="75877"/>
                    <a:pt x="10005" y="79951"/>
                    <a:pt x="18650" y="79951"/>
                  </a:cubicBezTo>
                  <a:cubicBezTo>
                    <a:pt x="26764" y="79951"/>
                    <a:pt x="33997" y="74814"/>
                    <a:pt x="38407" y="67374"/>
                  </a:cubicBezTo>
                  <a:cubicBezTo>
                    <a:pt x="42641" y="76762"/>
                    <a:pt x="52344" y="79951"/>
                    <a:pt x="59400" y="79951"/>
                  </a:cubicBezTo>
                  <a:cubicBezTo>
                    <a:pt x="79687" y="79951"/>
                    <a:pt x="90448" y="57809"/>
                    <a:pt x="90448" y="52849"/>
                  </a:cubicBezTo>
                  <a:cubicBezTo>
                    <a:pt x="90448" y="50546"/>
                    <a:pt x="88155" y="50546"/>
                    <a:pt x="87626" y="50546"/>
                  </a:cubicBezTo>
                  <a:cubicBezTo>
                    <a:pt x="85156" y="50546"/>
                    <a:pt x="84980" y="51432"/>
                    <a:pt x="84274" y="53558"/>
                  </a:cubicBezTo>
                  <a:cubicBezTo>
                    <a:pt x="80569" y="65780"/>
                    <a:pt x="69985" y="74991"/>
                    <a:pt x="60106" y="74991"/>
                  </a:cubicBezTo>
                  <a:cubicBezTo>
                    <a:pt x="53049" y="74991"/>
                    <a:pt x="49345" y="70208"/>
                    <a:pt x="49345" y="63477"/>
                  </a:cubicBezTo>
                  <a:cubicBezTo>
                    <a:pt x="49345" y="58872"/>
                    <a:pt x="53579" y="42752"/>
                    <a:pt x="58518" y="23090"/>
                  </a:cubicBezTo>
                  <a:cubicBezTo>
                    <a:pt x="62046" y="9451"/>
                    <a:pt x="69985" y="5022"/>
                    <a:pt x="75806" y="5022"/>
                  </a:cubicBezTo>
                  <a:cubicBezTo>
                    <a:pt x="76159" y="5022"/>
                    <a:pt x="81628" y="5022"/>
                    <a:pt x="85332" y="7502"/>
                  </a:cubicBezTo>
                  <a:cubicBezTo>
                    <a:pt x="79687" y="9097"/>
                    <a:pt x="77570" y="14056"/>
                    <a:pt x="77570" y="17245"/>
                  </a:cubicBezTo>
                  <a:cubicBezTo>
                    <a:pt x="77570" y="21142"/>
                    <a:pt x="80569" y="23799"/>
                    <a:pt x="84627" y="23799"/>
                  </a:cubicBezTo>
                  <a:cubicBezTo>
                    <a:pt x="88684" y="23799"/>
                    <a:pt x="94506" y="20433"/>
                    <a:pt x="94506" y="12994"/>
                  </a:cubicBezTo>
                  <a:cubicBezTo>
                    <a:pt x="94506" y="3074"/>
                    <a:pt x="83216" y="63"/>
                    <a:pt x="76159" y="63"/>
                  </a:cubicBezTo>
                  <a:cubicBezTo>
                    <a:pt x="67339" y="63"/>
                    <a:pt x="60282" y="5908"/>
                    <a:pt x="56401" y="12639"/>
                  </a:cubicBezTo>
                  <a:cubicBezTo>
                    <a:pt x="53226" y="5377"/>
                    <a:pt x="45111" y="63"/>
                    <a:pt x="35232" y="63"/>
                  </a:cubicBezTo>
                  <a:cubicBezTo>
                    <a:pt x="15474" y="63"/>
                    <a:pt x="4184" y="21850"/>
                    <a:pt x="4184" y="27164"/>
                  </a:cubicBezTo>
                  <a:cubicBezTo>
                    <a:pt x="4184" y="29467"/>
                    <a:pt x="6654" y="29467"/>
                    <a:pt x="7183" y="29467"/>
                  </a:cubicBezTo>
                  <a:cubicBezTo>
                    <a:pt x="9476" y="29467"/>
                    <a:pt x="9653" y="28759"/>
                    <a:pt x="10535" y="26456"/>
                  </a:cubicBezTo>
                  <a:cubicBezTo>
                    <a:pt x="14945" y="12639"/>
                    <a:pt x="26059" y="5022"/>
                    <a:pt x="34703" y="5022"/>
                  </a:cubicBezTo>
                  <a:cubicBezTo>
                    <a:pt x="40524" y="5022"/>
                    <a:pt x="45287" y="8211"/>
                    <a:pt x="45287" y="16713"/>
                  </a:cubicBezTo>
                  <a:cubicBezTo>
                    <a:pt x="45287" y="20256"/>
                    <a:pt x="43170" y="29113"/>
                    <a:pt x="41583" y="35136"/>
                  </a:cubicBezTo>
                  <a:lnTo>
                    <a:pt x="35585" y="5940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5535A27-2216-4EE2-B20F-249F422A7DA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696186" y="3121070"/>
              <a:ext cx="94379" cy="79888"/>
            </a:xfrm>
            <a:custGeom>
              <a:avLst/>
              <a:gdLst>
                <a:gd name="connsiteX0" fmla="*/ 35589 w 94379"/>
                <a:gd name="connsiteY0" fmla="*/ 59403 h 79888"/>
                <a:gd name="connsiteX1" fmla="*/ 19007 w 94379"/>
                <a:gd name="connsiteY1" fmla="*/ 74991 h 79888"/>
                <a:gd name="connsiteX2" fmla="*/ 9481 w 94379"/>
                <a:gd name="connsiteY2" fmla="*/ 72511 h 79888"/>
                <a:gd name="connsiteX3" fmla="*/ 17243 w 94379"/>
                <a:gd name="connsiteY3" fmla="*/ 62769 h 79888"/>
                <a:gd name="connsiteX4" fmla="*/ 10186 w 94379"/>
                <a:gd name="connsiteY4" fmla="*/ 56215 h 79888"/>
                <a:gd name="connsiteX5" fmla="*/ 131 w 94379"/>
                <a:gd name="connsiteY5" fmla="*/ 67020 h 79888"/>
                <a:gd name="connsiteX6" fmla="*/ 18654 w 94379"/>
                <a:gd name="connsiteY6" fmla="*/ 79951 h 79888"/>
                <a:gd name="connsiteX7" fmla="*/ 38412 w 94379"/>
                <a:gd name="connsiteY7" fmla="*/ 67374 h 79888"/>
                <a:gd name="connsiteX8" fmla="*/ 59405 w 94379"/>
                <a:gd name="connsiteY8" fmla="*/ 79951 h 79888"/>
                <a:gd name="connsiteX9" fmla="*/ 90453 w 94379"/>
                <a:gd name="connsiteY9" fmla="*/ 52849 h 79888"/>
                <a:gd name="connsiteX10" fmla="*/ 87630 w 94379"/>
                <a:gd name="connsiteY10" fmla="*/ 50546 h 79888"/>
                <a:gd name="connsiteX11" fmla="*/ 84278 w 94379"/>
                <a:gd name="connsiteY11" fmla="*/ 53558 h 79888"/>
                <a:gd name="connsiteX12" fmla="*/ 60110 w 94379"/>
                <a:gd name="connsiteY12" fmla="*/ 74991 h 79888"/>
                <a:gd name="connsiteX13" fmla="*/ 49349 w 94379"/>
                <a:gd name="connsiteY13" fmla="*/ 63477 h 79888"/>
                <a:gd name="connsiteX14" fmla="*/ 58523 w 94379"/>
                <a:gd name="connsiteY14" fmla="*/ 23090 h 79888"/>
                <a:gd name="connsiteX15" fmla="*/ 75811 w 94379"/>
                <a:gd name="connsiteY15" fmla="*/ 5022 h 79888"/>
                <a:gd name="connsiteX16" fmla="*/ 85337 w 94379"/>
                <a:gd name="connsiteY16" fmla="*/ 7502 h 79888"/>
                <a:gd name="connsiteX17" fmla="*/ 77575 w 94379"/>
                <a:gd name="connsiteY17" fmla="*/ 17245 h 79888"/>
                <a:gd name="connsiteX18" fmla="*/ 84631 w 94379"/>
                <a:gd name="connsiteY18" fmla="*/ 23799 h 79888"/>
                <a:gd name="connsiteX19" fmla="*/ 94510 w 94379"/>
                <a:gd name="connsiteY19" fmla="*/ 12994 h 79888"/>
                <a:gd name="connsiteX20" fmla="*/ 76164 w 94379"/>
                <a:gd name="connsiteY20" fmla="*/ 63 h 79888"/>
                <a:gd name="connsiteX21" fmla="*/ 56406 w 94379"/>
                <a:gd name="connsiteY21" fmla="*/ 12639 h 79888"/>
                <a:gd name="connsiteX22" fmla="*/ 35237 w 94379"/>
                <a:gd name="connsiteY22" fmla="*/ 63 h 79888"/>
                <a:gd name="connsiteX23" fmla="*/ 4188 w 94379"/>
                <a:gd name="connsiteY23" fmla="*/ 27164 h 79888"/>
                <a:gd name="connsiteX24" fmla="*/ 7187 w 94379"/>
                <a:gd name="connsiteY24" fmla="*/ 29467 h 79888"/>
                <a:gd name="connsiteX25" fmla="*/ 10539 w 94379"/>
                <a:gd name="connsiteY25" fmla="*/ 26456 h 79888"/>
                <a:gd name="connsiteX26" fmla="*/ 34707 w 94379"/>
                <a:gd name="connsiteY26" fmla="*/ 5022 h 79888"/>
                <a:gd name="connsiteX27" fmla="*/ 45292 w 94379"/>
                <a:gd name="connsiteY27" fmla="*/ 16713 h 79888"/>
                <a:gd name="connsiteX28" fmla="*/ 41587 w 94379"/>
                <a:gd name="connsiteY28" fmla="*/ 35136 h 79888"/>
                <a:gd name="connsiteX29" fmla="*/ 35589 w 94379"/>
                <a:gd name="connsiteY29" fmla="*/ 5940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589" y="59403"/>
                  </a:moveTo>
                  <a:cubicBezTo>
                    <a:pt x="33825" y="65426"/>
                    <a:pt x="28004" y="74991"/>
                    <a:pt x="19007" y="74991"/>
                  </a:cubicBezTo>
                  <a:cubicBezTo>
                    <a:pt x="18478" y="74991"/>
                    <a:pt x="13185" y="74991"/>
                    <a:pt x="9481" y="72511"/>
                  </a:cubicBezTo>
                  <a:cubicBezTo>
                    <a:pt x="16714" y="70208"/>
                    <a:pt x="17243" y="63832"/>
                    <a:pt x="17243" y="62769"/>
                  </a:cubicBezTo>
                  <a:cubicBezTo>
                    <a:pt x="17243" y="58872"/>
                    <a:pt x="14244" y="56215"/>
                    <a:pt x="10186" y="56215"/>
                  </a:cubicBezTo>
                  <a:cubicBezTo>
                    <a:pt x="5247" y="56215"/>
                    <a:pt x="131" y="60466"/>
                    <a:pt x="131" y="67020"/>
                  </a:cubicBezTo>
                  <a:cubicBezTo>
                    <a:pt x="131" y="75877"/>
                    <a:pt x="10010" y="79951"/>
                    <a:pt x="18654" y="79951"/>
                  </a:cubicBezTo>
                  <a:cubicBezTo>
                    <a:pt x="26769" y="79951"/>
                    <a:pt x="34002" y="74814"/>
                    <a:pt x="38412" y="67374"/>
                  </a:cubicBezTo>
                  <a:cubicBezTo>
                    <a:pt x="42646" y="76762"/>
                    <a:pt x="52348" y="79951"/>
                    <a:pt x="59405" y="79951"/>
                  </a:cubicBezTo>
                  <a:cubicBezTo>
                    <a:pt x="79692" y="79951"/>
                    <a:pt x="90453" y="57809"/>
                    <a:pt x="90453" y="52849"/>
                  </a:cubicBezTo>
                  <a:cubicBezTo>
                    <a:pt x="90453" y="50546"/>
                    <a:pt x="88160" y="50546"/>
                    <a:pt x="87630" y="50546"/>
                  </a:cubicBezTo>
                  <a:cubicBezTo>
                    <a:pt x="85161" y="50546"/>
                    <a:pt x="84984" y="51432"/>
                    <a:pt x="84278" y="53558"/>
                  </a:cubicBezTo>
                  <a:cubicBezTo>
                    <a:pt x="80574" y="65780"/>
                    <a:pt x="69989" y="74991"/>
                    <a:pt x="60110" y="74991"/>
                  </a:cubicBezTo>
                  <a:cubicBezTo>
                    <a:pt x="53054" y="74991"/>
                    <a:pt x="49349" y="70208"/>
                    <a:pt x="49349" y="63477"/>
                  </a:cubicBezTo>
                  <a:cubicBezTo>
                    <a:pt x="49349" y="58872"/>
                    <a:pt x="53583" y="42752"/>
                    <a:pt x="58523" y="23090"/>
                  </a:cubicBezTo>
                  <a:cubicBezTo>
                    <a:pt x="62051" y="9451"/>
                    <a:pt x="69989" y="5022"/>
                    <a:pt x="75811" y="5022"/>
                  </a:cubicBezTo>
                  <a:cubicBezTo>
                    <a:pt x="76164" y="5022"/>
                    <a:pt x="81632" y="5022"/>
                    <a:pt x="85337" y="7502"/>
                  </a:cubicBezTo>
                  <a:cubicBezTo>
                    <a:pt x="79692" y="9097"/>
                    <a:pt x="77575" y="14056"/>
                    <a:pt x="77575" y="17245"/>
                  </a:cubicBezTo>
                  <a:cubicBezTo>
                    <a:pt x="77575" y="21142"/>
                    <a:pt x="80574" y="23799"/>
                    <a:pt x="84631" y="23799"/>
                  </a:cubicBezTo>
                  <a:cubicBezTo>
                    <a:pt x="88689" y="23799"/>
                    <a:pt x="94510" y="20433"/>
                    <a:pt x="94510" y="12994"/>
                  </a:cubicBezTo>
                  <a:cubicBezTo>
                    <a:pt x="94510" y="3074"/>
                    <a:pt x="83220" y="63"/>
                    <a:pt x="76164" y="63"/>
                  </a:cubicBezTo>
                  <a:cubicBezTo>
                    <a:pt x="67343" y="63"/>
                    <a:pt x="60287" y="5908"/>
                    <a:pt x="56406" y="12639"/>
                  </a:cubicBezTo>
                  <a:cubicBezTo>
                    <a:pt x="53230" y="5377"/>
                    <a:pt x="45116" y="63"/>
                    <a:pt x="35237" y="63"/>
                  </a:cubicBezTo>
                  <a:cubicBezTo>
                    <a:pt x="15479" y="63"/>
                    <a:pt x="4188" y="21850"/>
                    <a:pt x="4188" y="27164"/>
                  </a:cubicBezTo>
                  <a:cubicBezTo>
                    <a:pt x="4188" y="29467"/>
                    <a:pt x="6658" y="29467"/>
                    <a:pt x="7187" y="29467"/>
                  </a:cubicBezTo>
                  <a:cubicBezTo>
                    <a:pt x="9481" y="29467"/>
                    <a:pt x="9657" y="28759"/>
                    <a:pt x="10539" y="26456"/>
                  </a:cubicBezTo>
                  <a:cubicBezTo>
                    <a:pt x="14949" y="12639"/>
                    <a:pt x="26063" y="5022"/>
                    <a:pt x="34707" y="5022"/>
                  </a:cubicBezTo>
                  <a:cubicBezTo>
                    <a:pt x="40529" y="5022"/>
                    <a:pt x="45292" y="8211"/>
                    <a:pt x="45292" y="16713"/>
                  </a:cubicBezTo>
                  <a:cubicBezTo>
                    <a:pt x="45292" y="20256"/>
                    <a:pt x="43175" y="29113"/>
                    <a:pt x="41587" y="35136"/>
                  </a:cubicBezTo>
                  <a:lnTo>
                    <a:pt x="35589" y="5940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661AED7-CE0B-4CD0-2128-09C4E9F4666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238765" y="2992697"/>
              <a:ext cx="106097" cy="174099"/>
            </a:xfrm>
            <a:custGeom>
              <a:avLst/>
              <a:gdLst>
                <a:gd name="connsiteX0" fmla="*/ 106250 w 106097"/>
                <a:gd name="connsiteY0" fmla="*/ 87617 h 174099"/>
                <a:gd name="connsiteX1" fmla="*/ 96170 w 106097"/>
                <a:gd name="connsiteY1" fmla="*/ 28403 h 174099"/>
                <a:gd name="connsiteX2" fmla="*/ 53327 w 106097"/>
                <a:gd name="connsiteY2" fmla="*/ 61 h 174099"/>
                <a:gd name="connsiteX3" fmla="*/ 9477 w 106097"/>
                <a:gd name="connsiteY3" fmla="*/ 30174 h 174099"/>
                <a:gd name="connsiteX4" fmla="*/ 152 w 106097"/>
                <a:gd name="connsiteY4" fmla="*/ 87617 h 174099"/>
                <a:gd name="connsiteX5" fmla="*/ 11493 w 106097"/>
                <a:gd name="connsiteY5" fmla="*/ 148602 h 174099"/>
                <a:gd name="connsiteX6" fmla="*/ 53075 w 106097"/>
                <a:gd name="connsiteY6" fmla="*/ 174160 h 174099"/>
                <a:gd name="connsiteX7" fmla="*/ 96926 w 106097"/>
                <a:gd name="connsiteY7" fmla="*/ 144806 h 174099"/>
                <a:gd name="connsiteX8" fmla="*/ 106250 w 106097"/>
                <a:gd name="connsiteY8" fmla="*/ 87617 h 174099"/>
                <a:gd name="connsiteX9" fmla="*/ 53075 w 106097"/>
                <a:gd name="connsiteY9" fmla="*/ 168593 h 174099"/>
                <a:gd name="connsiteX10" fmla="*/ 23842 w 106097"/>
                <a:gd name="connsiteY10" fmla="*/ 137974 h 174099"/>
                <a:gd name="connsiteX11" fmla="*/ 21070 w 106097"/>
                <a:gd name="connsiteY11" fmla="*/ 84580 h 174099"/>
                <a:gd name="connsiteX12" fmla="*/ 23086 w 106097"/>
                <a:gd name="connsiteY12" fmla="*/ 38019 h 174099"/>
                <a:gd name="connsiteX13" fmla="*/ 53075 w 106097"/>
                <a:gd name="connsiteY13" fmla="*/ 5628 h 174099"/>
                <a:gd name="connsiteX14" fmla="*/ 82813 w 106097"/>
                <a:gd name="connsiteY14" fmla="*/ 35235 h 174099"/>
                <a:gd name="connsiteX15" fmla="*/ 85333 w 106097"/>
                <a:gd name="connsiteY15" fmla="*/ 84580 h 174099"/>
                <a:gd name="connsiteX16" fmla="*/ 82561 w 106097"/>
                <a:gd name="connsiteY16" fmla="*/ 136962 h 174099"/>
                <a:gd name="connsiteX17" fmla="*/ 53075 w 106097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50" y="87617"/>
                  </a:moveTo>
                  <a:cubicBezTo>
                    <a:pt x="106250" y="67373"/>
                    <a:pt x="104990" y="47129"/>
                    <a:pt x="96170" y="28403"/>
                  </a:cubicBezTo>
                  <a:cubicBezTo>
                    <a:pt x="84577" y="4110"/>
                    <a:pt x="63912" y="61"/>
                    <a:pt x="53327" y="61"/>
                  </a:cubicBezTo>
                  <a:cubicBezTo>
                    <a:pt x="38207" y="61"/>
                    <a:pt x="19810" y="6640"/>
                    <a:pt x="9477" y="30174"/>
                  </a:cubicBezTo>
                  <a:cubicBezTo>
                    <a:pt x="1412" y="47635"/>
                    <a:pt x="152" y="67373"/>
                    <a:pt x="152" y="87617"/>
                  </a:cubicBezTo>
                  <a:cubicBezTo>
                    <a:pt x="152" y="106596"/>
                    <a:pt x="1160" y="129370"/>
                    <a:pt x="11493" y="148602"/>
                  </a:cubicBezTo>
                  <a:cubicBezTo>
                    <a:pt x="22330" y="169099"/>
                    <a:pt x="40727" y="174160"/>
                    <a:pt x="53075" y="174160"/>
                  </a:cubicBezTo>
                  <a:cubicBezTo>
                    <a:pt x="66684" y="174160"/>
                    <a:pt x="85837" y="168846"/>
                    <a:pt x="96926" y="144806"/>
                  </a:cubicBezTo>
                  <a:cubicBezTo>
                    <a:pt x="104990" y="127346"/>
                    <a:pt x="106250" y="107608"/>
                    <a:pt x="106250" y="87617"/>
                  </a:cubicBezTo>
                  <a:close/>
                  <a:moveTo>
                    <a:pt x="53075" y="168593"/>
                  </a:moveTo>
                  <a:cubicBezTo>
                    <a:pt x="43247" y="168593"/>
                    <a:pt x="28378" y="162267"/>
                    <a:pt x="23842" y="137974"/>
                  </a:cubicBezTo>
                  <a:cubicBezTo>
                    <a:pt x="21070" y="122791"/>
                    <a:pt x="21070" y="99510"/>
                    <a:pt x="21070" y="84580"/>
                  </a:cubicBezTo>
                  <a:cubicBezTo>
                    <a:pt x="21070" y="68385"/>
                    <a:pt x="21070" y="51684"/>
                    <a:pt x="23086" y="38019"/>
                  </a:cubicBezTo>
                  <a:cubicBezTo>
                    <a:pt x="27874" y="7906"/>
                    <a:pt x="46775" y="5628"/>
                    <a:pt x="53075" y="5628"/>
                  </a:cubicBezTo>
                  <a:cubicBezTo>
                    <a:pt x="61392" y="5628"/>
                    <a:pt x="78025" y="10183"/>
                    <a:pt x="82813" y="35235"/>
                  </a:cubicBezTo>
                  <a:cubicBezTo>
                    <a:pt x="85333" y="49406"/>
                    <a:pt x="85333" y="68638"/>
                    <a:pt x="85333" y="84580"/>
                  </a:cubicBezTo>
                  <a:cubicBezTo>
                    <a:pt x="85333" y="103559"/>
                    <a:pt x="85333" y="120767"/>
                    <a:pt x="82561" y="136962"/>
                  </a:cubicBezTo>
                  <a:cubicBezTo>
                    <a:pt x="78781" y="161002"/>
                    <a:pt x="64416" y="168593"/>
                    <a:pt x="53075" y="168593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A94FFF5-824D-FC7B-3EC5-0CB55A9963A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941429" y="2992697"/>
              <a:ext cx="106097" cy="174099"/>
            </a:xfrm>
            <a:custGeom>
              <a:avLst/>
              <a:gdLst>
                <a:gd name="connsiteX0" fmla="*/ 106278 w 106097"/>
                <a:gd name="connsiteY0" fmla="*/ 87617 h 174099"/>
                <a:gd name="connsiteX1" fmla="*/ 96198 w 106097"/>
                <a:gd name="connsiteY1" fmla="*/ 28403 h 174099"/>
                <a:gd name="connsiteX2" fmla="*/ 53355 w 106097"/>
                <a:gd name="connsiteY2" fmla="*/ 61 h 174099"/>
                <a:gd name="connsiteX3" fmla="*/ 9505 w 106097"/>
                <a:gd name="connsiteY3" fmla="*/ 30174 h 174099"/>
                <a:gd name="connsiteX4" fmla="*/ 180 w 106097"/>
                <a:gd name="connsiteY4" fmla="*/ 87617 h 174099"/>
                <a:gd name="connsiteX5" fmla="*/ 11521 w 106097"/>
                <a:gd name="connsiteY5" fmla="*/ 148602 h 174099"/>
                <a:gd name="connsiteX6" fmla="*/ 53103 w 106097"/>
                <a:gd name="connsiteY6" fmla="*/ 174160 h 174099"/>
                <a:gd name="connsiteX7" fmla="*/ 96954 w 106097"/>
                <a:gd name="connsiteY7" fmla="*/ 144806 h 174099"/>
                <a:gd name="connsiteX8" fmla="*/ 106278 w 106097"/>
                <a:gd name="connsiteY8" fmla="*/ 87617 h 174099"/>
                <a:gd name="connsiteX9" fmla="*/ 53103 w 106097"/>
                <a:gd name="connsiteY9" fmla="*/ 168593 h 174099"/>
                <a:gd name="connsiteX10" fmla="*/ 23869 w 106097"/>
                <a:gd name="connsiteY10" fmla="*/ 137974 h 174099"/>
                <a:gd name="connsiteX11" fmla="*/ 21097 w 106097"/>
                <a:gd name="connsiteY11" fmla="*/ 84580 h 174099"/>
                <a:gd name="connsiteX12" fmla="*/ 23113 w 106097"/>
                <a:gd name="connsiteY12" fmla="*/ 38019 h 174099"/>
                <a:gd name="connsiteX13" fmla="*/ 53103 w 106097"/>
                <a:gd name="connsiteY13" fmla="*/ 5628 h 174099"/>
                <a:gd name="connsiteX14" fmla="*/ 82841 w 106097"/>
                <a:gd name="connsiteY14" fmla="*/ 35235 h 174099"/>
                <a:gd name="connsiteX15" fmla="*/ 85361 w 106097"/>
                <a:gd name="connsiteY15" fmla="*/ 84580 h 174099"/>
                <a:gd name="connsiteX16" fmla="*/ 82589 w 106097"/>
                <a:gd name="connsiteY16" fmla="*/ 136962 h 174099"/>
                <a:gd name="connsiteX17" fmla="*/ 53103 w 106097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78" y="87617"/>
                  </a:moveTo>
                  <a:cubicBezTo>
                    <a:pt x="106278" y="67373"/>
                    <a:pt x="105018" y="47129"/>
                    <a:pt x="96198" y="28403"/>
                  </a:cubicBezTo>
                  <a:cubicBezTo>
                    <a:pt x="84605" y="4110"/>
                    <a:pt x="63940" y="61"/>
                    <a:pt x="53355" y="61"/>
                  </a:cubicBezTo>
                  <a:cubicBezTo>
                    <a:pt x="38234" y="61"/>
                    <a:pt x="19837" y="6640"/>
                    <a:pt x="9505" y="30174"/>
                  </a:cubicBezTo>
                  <a:cubicBezTo>
                    <a:pt x="1440" y="47635"/>
                    <a:pt x="180" y="67373"/>
                    <a:pt x="180" y="87617"/>
                  </a:cubicBezTo>
                  <a:cubicBezTo>
                    <a:pt x="180" y="106596"/>
                    <a:pt x="1188" y="129370"/>
                    <a:pt x="11521" y="148602"/>
                  </a:cubicBezTo>
                  <a:cubicBezTo>
                    <a:pt x="22357" y="169099"/>
                    <a:pt x="40754" y="174160"/>
                    <a:pt x="53103" y="174160"/>
                  </a:cubicBezTo>
                  <a:cubicBezTo>
                    <a:pt x="66712" y="174160"/>
                    <a:pt x="85865" y="168846"/>
                    <a:pt x="96954" y="144806"/>
                  </a:cubicBezTo>
                  <a:cubicBezTo>
                    <a:pt x="105018" y="127346"/>
                    <a:pt x="106278" y="107608"/>
                    <a:pt x="106278" y="87617"/>
                  </a:cubicBezTo>
                  <a:close/>
                  <a:moveTo>
                    <a:pt x="53103" y="168593"/>
                  </a:moveTo>
                  <a:cubicBezTo>
                    <a:pt x="43275" y="168593"/>
                    <a:pt x="28406" y="162267"/>
                    <a:pt x="23869" y="137974"/>
                  </a:cubicBezTo>
                  <a:cubicBezTo>
                    <a:pt x="21097" y="122791"/>
                    <a:pt x="21097" y="99510"/>
                    <a:pt x="21097" y="84580"/>
                  </a:cubicBezTo>
                  <a:cubicBezTo>
                    <a:pt x="21097" y="68385"/>
                    <a:pt x="21097" y="51684"/>
                    <a:pt x="23113" y="38019"/>
                  </a:cubicBezTo>
                  <a:cubicBezTo>
                    <a:pt x="27902" y="7906"/>
                    <a:pt x="46803" y="5628"/>
                    <a:pt x="53103" y="5628"/>
                  </a:cubicBezTo>
                  <a:cubicBezTo>
                    <a:pt x="61420" y="5628"/>
                    <a:pt x="78053" y="10183"/>
                    <a:pt x="82841" y="35235"/>
                  </a:cubicBezTo>
                  <a:cubicBezTo>
                    <a:pt x="85361" y="49406"/>
                    <a:pt x="85361" y="68638"/>
                    <a:pt x="85361" y="84580"/>
                  </a:cubicBezTo>
                  <a:cubicBezTo>
                    <a:pt x="85361" y="103559"/>
                    <a:pt x="85361" y="120767"/>
                    <a:pt x="82589" y="136962"/>
                  </a:cubicBezTo>
                  <a:cubicBezTo>
                    <a:pt x="78809" y="161002"/>
                    <a:pt x="64444" y="168593"/>
                    <a:pt x="53103" y="168593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CB3D262-E50B-5140-C278-F75766FAF0BE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536100" y="3296359"/>
              <a:ext cx="106097" cy="174099"/>
            </a:xfrm>
            <a:custGeom>
              <a:avLst/>
              <a:gdLst>
                <a:gd name="connsiteX0" fmla="*/ 106223 w 106097"/>
                <a:gd name="connsiteY0" fmla="*/ 87629 h 174099"/>
                <a:gd name="connsiteX1" fmla="*/ 96142 w 106097"/>
                <a:gd name="connsiteY1" fmla="*/ 28415 h 174099"/>
                <a:gd name="connsiteX2" fmla="*/ 53300 w 106097"/>
                <a:gd name="connsiteY2" fmla="*/ 73 h 174099"/>
                <a:gd name="connsiteX3" fmla="*/ 9449 w 106097"/>
                <a:gd name="connsiteY3" fmla="*/ 30186 h 174099"/>
                <a:gd name="connsiteX4" fmla="*/ 125 w 106097"/>
                <a:gd name="connsiteY4" fmla="*/ 87629 h 174099"/>
                <a:gd name="connsiteX5" fmla="*/ 11465 w 106097"/>
                <a:gd name="connsiteY5" fmla="*/ 148614 h 174099"/>
                <a:gd name="connsiteX6" fmla="*/ 53048 w 106097"/>
                <a:gd name="connsiteY6" fmla="*/ 174172 h 174099"/>
                <a:gd name="connsiteX7" fmla="*/ 96898 w 106097"/>
                <a:gd name="connsiteY7" fmla="*/ 144818 h 174099"/>
                <a:gd name="connsiteX8" fmla="*/ 106223 w 106097"/>
                <a:gd name="connsiteY8" fmla="*/ 87629 h 174099"/>
                <a:gd name="connsiteX9" fmla="*/ 53048 w 106097"/>
                <a:gd name="connsiteY9" fmla="*/ 168605 h 174099"/>
                <a:gd name="connsiteX10" fmla="*/ 23814 w 106097"/>
                <a:gd name="connsiteY10" fmla="*/ 137986 h 174099"/>
                <a:gd name="connsiteX11" fmla="*/ 21042 w 106097"/>
                <a:gd name="connsiteY11" fmla="*/ 84592 h 174099"/>
                <a:gd name="connsiteX12" fmla="*/ 23058 w 106097"/>
                <a:gd name="connsiteY12" fmla="*/ 38031 h 174099"/>
                <a:gd name="connsiteX13" fmla="*/ 53048 w 106097"/>
                <a:gd name="connsiteY13" fmla="*/ 5640 h 174099"/>
                <a:gd name="connsiteX14" fmla="*/ 82785 w 106097"/>
                <a:gd name="connsiteY14" fmla="*/ 35247 h 174099"/>
                <a:gd name="connsiteX15" fmla="*/ 85305 w 106097"/>
                <a:gd name="connsiteY15" fmla="*/ 84592 h 174099"/>
                <a:gd name="connsiteX16" fmla="*/ 82533 w 106097"/>
                <a:gd name="connsiteY16" fmla="*/ 136974 h 174099"/>
                <a:gd name="connsiteX17" fmla="*/ 53048 w 106097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23" y="87629"/>
                  </a:moveTo>
                  <a:cubicBezTo>
                    <a:pt x="106223" y="67385"/>
                    <a:pt x="104962" y="47141"/>
                    <a:pt x="96142" y="28415"/>
                  </a:cubicBezTo>
                  <a:cubicBezTo>
                    <a:pt x="84549" y="4122"/>
                    <a:pt x="63884" y="73"/>
                    <a:pt x="53300" y="73"/>
                  </a:cubicBezTo>
                  <a:cubicBezTo>
                    <a:pt x="38179" y="73"/>
                    <a:pt x="19782" y="6652"/>
                    <a:pt x="9449" y="30186"/>
                  </a:cubicBezTo>
                  <a:cubicBezTo>
                    <a:pt x="1385" y="47647"/>
                    <a:pt x="125" y="67385"/>
                    <a:pt x="125" y="87629"/>
                  </a:cubicBezTo>
                  <a:cubicBezTo>
                    <a:pt x="125" y="106608"/>
                    <a:pt x="1133" y="129382"/>
                    <a:pt x="11465" y="148614"/>
                  </a:cubicBezTo>
                  <a:cubicBezTo>
                    <a:pt x="22302" y="169111"/>
                    <a:pt x="40699" y="174172"/>
                    <a:pt x="53048" y="174172"/>
                  </a:cubicBezTo>
                  <a:cubicBezTo>
                    <a:pt x="66656" y="174172"/>
                    <a:pt x="85809" y="168858"/>
                    <a:pt x="96898" y="144818"/>
                  </a:cubicBezTo>
                  <a:cubicBezTo>
                    <a:pt x="104962" y="127358"/>
                    <a:pt x="106223" y="107620"/>
                    <a:pt x="106223" y="87629"/>
                  </a:cubicBezTo>
                  <a:close/>
                  <a:moveTo>
                    <a:pt x="53048" y="168605"/>
                  </a:moveTo>
                  <a:cubicBezTo>
                    <a:pt x="43219" y="168605"/>
                    <a:pt x="28350" y="162279"/>
                    <a:pt x="23814" y="137986"/>
                  </a:cubicBezTo>
                  <a:cubicBezTo>
                    <a:pt x="21042" y="122803"/>
                    <a:pt x="21042" y="99522"/>
                    <a:pt x="21042" y="84592"/>
                  </a:cubicBezTo>
                  <a:cubicBezTo>
                    <a:pt x="21042" y="68397"/>
                    <a:pt x="21042" y="51696"/>
                    <a:pt x="23058" y="38031"/>
                  </a:cubicBezTo>
                  <a:cubicBezTo>
                    <a:pt x="27846" y="7918"/>
                    <a:pt x="46747" y="5640"/>
                    <a:pt x="53048" y="5640"/>
                  </a:cubicBezTo>
                  <a:cubicBezTo>
                    <a:pt x="61364" y="5640"/>
                    <a:pt x="77997" y="10195"/>
                    <a:pt x="82785" y="35247"/>
                  </a:cubicBezTo>
                  <a:cubicBezTo>
                    <a:pt x="85305" y="49418"/>
                    <a:pt x="85305" y="68650"/>
                    <a:pt x="85305" y="84592"/>
                  </a:cubicBezTo>
                  <a:cubicBezTo>
                    <a:pt x="85305" y="103571"/>
                    <a:pt x="85305" y="120778"/>
                    <a:pt x="82533" y="136974"/>
                  </a:cubicBezTo>
                  <a:cubicBezTo>
                    <a:pt x="78753" y="161014"/>
                    <a:pt x="64388" y="168605"/>
                    <a:pt x="53048" y="168605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A1425FB-B290-992B-B78F-8575D47F6AB2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076443" y="3292057"/>
              <a:ext cx="212195" cy="172833"/>
            </a:xfrm>
            <a:custGeom>
              <a:avLst/>
              <a:gdLst>
                <a:gd name="connsiteX0" fmla="*/ 182604 w 212195"/>
                <a:gd name="connsiteY0" fmla="*/ 19558 h 172833"/>
                <a:gd name="connsiteX1" fmla="*/ 203773 w 212195"/>
                <a:gd name="connsiteY1" fmla="*/ 7918 h 172833"/>
                <a:gd name="connsiteX2" fmla="*/ 212342 w 212195"/>
                <a:gd name="connsiteY2" fmla="*/ 2857 h 172833"/>
                <a:gd name="connsiteX3" fmla="*/ 208814 w 212195"/>
                <a:gd name="connsiteY3" fmla="*/ 73 h 172833"/>
                <a:gd name="connsiteX4" fmla="*/ 176556 w 212195"/>
                <a:gd name="connsiteY4" fmla="*/ 832 h 172833"/>
                <a:gd name="connsiteX5" fmla="*/ 144046 w 212195"/>
                <a:gd name="connsiteY5" fmla="*/ 73 h 172833"/>
                <a:gd name="connsiteX6" fmla="*/ 139258 w 212195"/>
                <a:gd name="connsiteY6" fmla="*/ 5134 h 172833"/>
                <a:gd name="connsiteX7" fmla="*/ 146314 w 212195"/>
                <a:gd name="connsiteY7" fmla="*/ 7918 h 172833"/>
                <a:gd name="connsiteX8" fmla="*/ 155891 w 212195"/>
                <a:gd name="connsiteY8" fmla="*/ 8424 h 172833"/>
                <a:gd name="connsiteX9" fmla="*/ 162695 w 212195"/>
                <a:gd name="connsiteY9" fmla="*/ 12473 h 172833"/>
                <a:gd name="connsiteX10" fmla="*/ 161687 w 212195"/>
                <a:gd name="connsiteY10" fmla="*/ 17281 h 172833"/>
                <a:gd name="connsiteX11" fmla="*/ 146566 w 212195"/>
                <a:gd name="connsiteY11" fmla="*/ 79025 h 172833"/>
                <a:gd name="connsiteX12" fmla="*/ 69702 w 212195"/>
                <a:gd name="connsiteY12" fmla="*/ 79025 h 172833"/>
                <a:gd name="connsiteX13" fmla="*/ 84571 w 212195"/>
                <a:gd name="connsiteY13" fmla="*/ 19558 h 172833"/>
                <a:gd name="connsiteX14" fmla="*/ 105740 w 212195"/>
                <a:gd name="connsiteY14" fmla="*/ 7918 h 172833"/>
                <a:gd name="connsiteX15" fmla="*/ 114308 w 212195"/>
                <a:gd name="connsiteY15" fmla="*/ 2857 h 172833"/>
                <a:gd name="connsiteX16" fmla="*/ 110780 w 212195"/>
                <a:gd name="connsiteY16" fmla="*/ 73 h 172833"/>
                <a:gd name="connsiteX17" fmla="*/ 78522 w 212195"/>
                <a:gd name="connsiteY17" fmla="*/ 832 h 172833"/>
                <a:gd name="connsiteX18" fmla="*/ 46013 w 212195"/>
                <a:gd name="connsiteY18" fmla="*/ 73 h 172833"/>
                <a:gd name="connsiteX19" fmla="*/ 41224 w 212195"/>
                <a:gd name="connsiteY19" fmla="*/ 5134 h 172833"/>
                <a:gd name="connsiteX20" fmla="*/ 48281 w 212195"/>
                <a:gd name="connsiteY20" fmla="*/ 7918 h 172833"/>
                <a:gd name="connsiteX21" fmla="*/ 57857 w 212195"/>
                <a:gd name="connsiteY21" fmla="*/ 8424 h 172833"/>
                <a:gd name="connsiteX22" fmla="*/ 64662 w 212195"/>
                <a:gd name="connsiteY22" fmla="*/ 12473 h 172833"/>
                <a:gd name="connsiteX23" fmla="*/ 63654 w 212195"/>
                <a:gd name="connsiteY23" fmla="*/ 17281 h 172833"/>
                <a:gd name="connsiteX24" fmla="*/ 29884 w 212195"/>
                <a:gd name="connsiteY24" fmla="*/ 153169 h 172833"/>
                <a:gd name="connsiteX25" fmla="*/ 6950 w 212195"/>
                <a:gd name="connsiteY25" fmla="*/ 165062 h 172833"/>
                <a:gd name="connsiteX26" fmla="*/ 146 w 212195"/>
                <a:gd name="connsiteY26" fmla="*/ 170123 h 172833"/>
                <a:gd name="connsiteX27" fmla="*/ 3674 w 212195"/>
                <a:gd name="connsiteY27" fmla="*/ 172907 h 172833"/>
                <a:gd name="connsiteX28" fmla="*/ 35680 w 212195"/>
                <a:gd name="connsiteY28" fmla="*/ 172148 h 172833"/>
                <a:gd name="connsiteX29" fmla="*/ 51809 w 212195"/>
                <a:gd name="connsiteY29" fmla="*/ 172401 h 172833"/>
                <a:gd name="connsiteX30" fmla="*/ 68190 w 212195"/>
                <a:gd name="connsiteY30" fmla="*/ 172907 h 172833"/>
                <a:gd name="connsiteX31" fmla="*/ 73230 w 212195"/>
                <a:gd name="connsiteY31" fmla="*/ 167846 h 172833"/>
                <a:gd name="connsiteX32" fmla="*/ 66174 w 212195"/>
                <a:gd name="connsiteY32" fmla="*/ 165062 h 172833"/>
                <a:gd name="connsiteX33" fmla="*/ 49793 w 212195"/>
                <a:gd name="connsiteY33" fmla="*/ 160508 h 172833"/>
                <a:gd name="connsiteX34" fmla="*/ 50549 w 212195"/>
                <a:gd name="connsiteY34" fmla="*/ 156206 h 172833"/>
                <a:gd name="connsiteX35" fmla="*/ 67686 w 212195"/>
                <a:gd name="connsiteY35" fmla="*/ 86870 h 172833"/>
                <a:gd name="connsiteX36" fmla="*/ 144550 w 212195"/>
                <a:gd name="connsiteY36" fmla="*/ 86870 h 172833"/>
                <a:gd name="connsiteX37" fmla="*/ 127161 w 212195"/>
                <a:gd name="connsiteY37" fmla="*/ 156712 h 172833"/>
                <a:gd name="connsiteX38" fmla="*/ 104228 w 212195"/>
                <a:gd name="connsiteY38" fmla="*/ 165062 h 172833"/>
                <a:gd name="connsiteX39" fmla="*/ 98179 w 212195"/>
                <a:gd name="connsiteY39" fmla="*/ 170123 h 172833"/>
                <a:gd name="connsiteX40" fmla="*/ 101708 w 212195"/>
                <a:gd name="connsiteY40" fmla="*/ 172907 h 172833"/>
                <a:gd name="connsiteX41" fmla="*/ 133713 w 212195"/>
                <a:gd name="connsiteY41" fmla="*/ 172148 h 172833"/>
                <a:gd name="connsiteX42" fmla="*/ 149842 w 212195"/>
                <a:gd name="connsiteY42" fmla="*/ 172401 h 172833"/>
                <a:gd name="connsiteX43" fmla="*/ 166223 w 212195"/>
                <a:gd name="connsiteY43" fmla="*/ 172907 h 172833"/>
                <a:gd name="connsiteX44" fmla="*/ 171264 w 212195"/>
                <a:gd name="connsiteY44" fmla="*/ 167846 h 172833"/>
                <a:gd name="connsiteX45" fmla="*/ 164207 w 212195"/>
                <a:gd name="connsiteY45" fmla="*/ 165062 h 172833"/>
                <a:gd name="connsiteX46" fmla="*/ 147826 w 212195"/>
                <a:gd name="connsiteY46" fmla="*/ 160508 h 172833"/>
                <a:gd name="connsiteX47" fmla="*/ 148582 w 212195"/>
                <a:gd name="connsiteY47" fmla="*/ 156206 h 172833"/>
                <a:gd name="connsiteX48" fmla="*/ 182604 w 212195"/>
                <a:gd name="connsiteY48" fmla="*/ 1955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195" h="172833">
                  <a:moveTo>
                    <a:pt x="182604" y="19558"/>
                  </a:moveTo>
                  <a:cubicBezTo>
                    <a:pt x="184872" y="10448"/>
                    <a:pt x="185376" y="7918"/>
                    <a:pt x="203773" y="7918"/>
                  </a:cubicBezTo>
                  <a:cubicBezTo>
                    <a:pt x="210326" y="7918"/>
                    <a:pt x="212342" y="7918"/>
                    <a:pt x="212342" y="2857"/>
                  </a:cubicBezTo>
                  <a:cubicBezTo>
                    <a:pt x="212342" y="73"/>
                    <a:pt x="209570" y="73"/>
                    <a:pt x="208814" y="73"/>
                  </a:cubicBezTo>
                  <a:cubicBezTo>
                    <a:pt x="201757" y="73"/>
                    <a:pt x="183612" y="832"/>
                    <a:pt x="176556" y="832"/>
                  </a:cubicBezTo>
                  <a:cubicBezTo>
                    <a:pt x="169247" y="832"/>
                    <a:pt x="151354" y="73"/>
                    <a:pt x="144046" y="73"/>
                  </a:cubicBezTo>
                  <a:cubicBezTo>
                    <a:pt x="142030" y="73"/>
                    <a:pt x="139258" y="73"/>
                    <a:pt x="139258" y="5134"/>
                  </a:cubicBezTo>
                  <a:cubicBezTo>
                    <a:pt x="139258" y="7918"/>
                    <a:pt x="141526" y="7918"/>
                    <a:pt x="146314" y="7918"/>
                  </a:cubicBezTo>
                  <a:cubicBezTo>
                    <a:pt x="146818" y="7918"/>
                    <a:pt x="151606" y="7918"/>
                    <a:pt x="155891" y="8424"/>
                  </a:cubicBezTo>
                  <a:cubicBezTo>
                    <a:pt x="160427" y="8930"/>
                    <a:pt x="162695" y="9183"/>
                    <a:pt x="162695" y="12473"/>
                  </a:cubicBezTo>
                  <a:cubicBezTo>
                    <a:pt x="162695" y="13485"/>
                    <a:pt x="162443" y="13991"/>
                    <a:pt x="161687" y="17281"/>
                  </a:cubicBezTo>
                  <a:lnTo>
                    <a:pt x="146566" y="79025"/>
                  </a:lnTo>
                  <a:lnTo>
                    <a:pt x="69702" y="79025"/>
                  </a:lnTo>
                  <a:lnTo>
                    <a:pt x="84571" y="19558"/>
                  </a:lnTo>
                  <a:cubicBezTo>
                    <a:pt x="86839" y="10448"/>
                    <a:pt x="87595" y="7918"/>
                    <a:pt x="105740" y="7918"/>
                  </a:cubicBezTo>
                  <a:cubicBezTo>
                    <a:pt x="112292" y="7918"/>
                    <a:pt x="114308" y="7918"/>
                    <a:pt x="114308" y="2857"/>
                  </a:cubicBezTo>
                  <a:cubicBezTo>
                    <a:pt x="114308" y="73"/>
                    <a:pt x="111536" y="73"/>
                    <a:pt x="110780" y="73"/>
                  </a:cubicBezTo>
                  <a:cubicBezTo>
                    <a:pt x="103724" y="73"/>
                    <a:pt x="85579" y="832"/>
                    <a:pt x="78522" y="832"/>
                  </a:cubicBezTo>
                  <a:cubicBezTo>
                    <a:pt x="71214" y="832"/>
                    <a:pt x="53321" y="73"/>
                    <a:pt x="46013" y="73"/>
                  </a:cubicBezTo>
                  <a:cubicBezTo>
                    <a:pt x="43996" y="73"/>
                    <a:pt x="41224" y="73"/>
                    <a:pt x="41224" y="5134"/>
                  </a:cubicBezTo>
                  <a:cubicBezTo>
                    <a:pt x="41224" y="7918"/>
                    <a:pt x="43492" y="7918"/>
                    <a:pt x="48281" y="7918"/>
                  </a:cubicBezTo>
                  <a:cubicBezTo>
                    <a:pt x="48785" y="7918"/>
                    <a:pt x="53573" y="7918"/>
                    <a:pt x="57857" y="8424"/>
                  </a:cubicBezTo>
                  <a:cubicBezTo>
                    <a:pt x="62393" y="8930"/>
                    <a:pt x="64662" y="9183"/>
                    <a:pt x="64662" y="12473"/>
                  </a:cubicBezTo>
                  <a:cubicBezTo>
                    <a:pt x="64662" y="13485"/>
                    <a:pt x="64410" y="14244"/>
                    <a:pt x="63654" y="17281"/>
                  </a:cubicBezTo>
                  <a:lnTo>
                    <a:pt x="29884" y="153169"/>
                  </a:lnTo>
                  <a:cubicBezTo>
                    <a:pt x="27364" y="163038"/>
                    <a:pt x="26859" y="165062"/>
                    <a:pt x="6950" y="165062"/>
                  </a:cubicBezTo>
                  <a:cubicBezTo>
                    <a:pt x="2414" y="165062"/>
                    <a:pt x="146" y="165062"/>
                    <a:pt x="146" y="170123"/>
                  </a:cubicBezTo>
                  <a:cubicBezTo>
                    <a:pt x="146" y="172907"/>
                    <a:pt x="3170" y="172907"/>
                    <a:pt x="3674" y="172907"/>
                  </a:cubicBezTo>
                  <a:cubicBezTo>
                    <a:pt x="10731" y="172907"/>
                    <a:pt x="28624" y="172148"/>
                    <a:pt x="35680" y="172148"/>
                  </a:cubicBezTo>
                  <a:cubicBezTo>
                    <a:pt x="40972" y="172148"/>
                    <a:pt x="46517" y="172401"/>
                    <a:pt x="51809" y="172401"/>
                  </a:cubicBezTo>
                  <a:cubicBezTo>
                    <a:pt x="57353" y="172401"/>
                    <a:pt x="62897" y="172907"/>
                    <a:pt x="68190" y="172907"/>
                  </a:cubicBezTo>
                  <a:cubicBezTo>
                    <a:pt x="70206" y="172907"/>
                    <a:pt x="73230" y="172907"/>
                    <a:pt x="73230" y="167846"/>
                  </a:cubicBezTo>
                  <a:cubicBezTo>
                    <a:pt x="73230" y="165062"/>
                    <a:pt x="70962" y="165062"/>
                    <a:pt x="66174" y="165062"/>
                  </a:cubicBezTo>
                  <a:cubicBezTo>
                    <a:pt x="56849" y="165062"/>
                    <a:pt x="49793" y="165062"/>
                    <a:pt x="49793" y="160508"/>
                  </a:cubicBezTo>
                  <a:cubicBezTo>
                    <a:pt x="49793" y="158989"/>
                    <a:pt x="50297" y="157724"/>
                    <a:pt x="50549" y="156206"/>
                  </a:cubicBezTo>
                  <a:lnTo>
                    <a:pt x="67686" y="86870"/>
                  </a:lnTo>
                  <a:lnTo>
                    <a:pt x="144550" y="86870"/>
                  </a:lnTo>
                  <a:cubicBezTo>
                    <a:pt x="133965" y="128876"/>
                    <a:pt x="128169" y="152916"/>
                    <a:pt x="127161" y="156712"/>
                  </a:cubicBezTo>
                  <a:cubicBezTo>
                    <a:pt x="124641" y="164809"/>
                    <a:pt x="119853" y="165062"/>
                    <a:pt x="104228" y="165062"/>
                  </a:cubicBezTo>
                  <a:cubicBezTo>
                    <a:pt x="100448" y="165062"/>
                    <a:pt x="98179" y="165062"/>
                    <a:pt x="98179" y="170123"/>
                  </a:cubicBezTo>
                  <a:cubicBezTo>
                    <a:pt x="98179" y="172907"/>
                    <a:pt x="101204" y="172907"/>
                    <a:pt x="101708" y="172907"/>
                  </a:cubicBezTo>
                  <a:cubicBezTo>
                    <a:pt x="108764" y="172907"/>
                    <a:pt x="126657" y="172148"/>
                    <a:pt x="133713" y="172148"/>
                  </a:cubicBezTo>
                  <a:cubicBezTo>
                    <a:pt x="139006" y="172148"/>
                    <a:pt x="144550" y="172401"/>
                    <a:pt x="149842" y="172401"/>
                  </a:cubicBezTo>
                  <a:cubicBezTo>
                    <a:pt x="155387" y="172401"/>
                    <a:pt x="160931" y="172907"/>
                    <a:pt x="166223" y="172907"/>
                  </a:cubicBezTo>
                  <a:cubicBezTo>
                    <a:pt x="168239" y="172907"/>
                    <a:pt x="171264" y="172907"/>
                    <a:pt x="171264" y="167846"/>
                  </a:cubicBezTo>
                  <a:cubicBezTo>
                    <a:pt x="171264" y="165062"/>
                    <a:pt x="168995" y="165062"/>
                    <a:pt x="164207" y="165062"/>
                  </a:cubicBezTo>
                  <a:cubicBezTo>
                    <a:pt x="154883" y="165062"/>
                    <a:pt x="147826" y="165062"/>
                    <a:pt x="147826" y="160508"/>
                  </a:cubicBezTo>
                  <a:cubicBezTo>
                    <a:pt x="147826" y="158989"/>
                    <a:pt x="148330" y="157724"/>
                    <a:pt x="148582" y="156206"/>
                  </a:cubicBezTo>
                  <a:lnTo>
                    <a:pt x="182604" y="19558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825FFA0-941C-BE42-4F5D-A8B809146316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284569" y="3424731"/>
              <a:ext cx="94379" cy="79888"/>
            </a:xfrm>
            <a:custGeom>
              <a:avLst/>
              <a:gdLst>
                <a:gd name="connsiteX0" fmla="*/ 35613 w 94379"/>
                <a:gd name="connsiteY0" fmla="*/ 59415 h 79888"/>
                <a:gd name="connsiteX1" fmla="*/ 19030 w 94379"/>
                <a:gd name="connsiteY1" fmla="*/ 75003 h 79888"/>
                <a:gd name="connsiteX2" fmla="*/ 9504 w 94379"/>
                <a:gd name="connsiteY2" fmla="*/ 72523 h 79888"/>
                <a:gd name="connsiteX3" fmla="*/ 17266 w 94379"/>
                <a:gd name="connsiteY3" fmla="*/ 62781 h 79888"/>
                <a:gd name="connsiteX4" fmla="*/ 10210 w 94379"/>
                <a:gd name="connsiteY4" fmla="*/ 56227 h 79888"/>
                <a:gd name="connsiteX5" fmla="*/ 154 w 94379"/>
                <a:gd name="connsiteY5" fmla="*/ 67032 h 79888"/>
                <a:gd name="connsiteX6" fmla="*/ 18677 w 94379"/>
                <a:gd name="connsiteY6" fmla="*/ 79963 h 79888"/>
                <a:gd name="connsiteX7" fmla="*/ 38435 w 94379"/>
                <a:gd name="connsiteY7" fmla="*/ 67386 h 79888"/>
                <a:gd name="connsiteX8" fmla="*/ 59428 w 94379"/>
                <a:gd name="connsiteY8" fmla="*/ 79963 h 79888"/>
                <a:gd name="connsiteX9" fmla="*/ 90476 w 94379"/>
                <a:gd name="connsiteY9" fmla="*/ 52861 h 79888"/>
                <a:gd name="connsiteX10" fmla="*/ 87654 w 94379"/>
                <a:gd name="connsiteY10" fmla="*/ 50558 h 79888"/>
                <a:gd name="connsiteX11" fmla="*/ 84302 w 94379"/>
                <a:gd name="connsiteY11" fmla="*/ 53570 h 79888"/>
                <a:gd name="connsiteX12" fmla="*/ 60134 w 94379"/>
                <a:gd name="connsiteY12" fmla="*/ 75003 h 79888"/>
                <a:gd name="connsiteX13" fmla="*/ 49373 w 94379"/>
                <a:gd name="connsiteY13" fmla="*/ 63489 h 79888"/>
                <a:gd name="connsiteX14" fmla="*/ 58546 w 94379"/>
                <a:gd name="connsiteY14" fmla="*/ 23102 h 79888"/>
                <a:gd name="connsiteX15" fmla="*/ 75834 w 94379"/>
                <a:gd name="connsiteY15" fmla="*/ 5034 h 79888"/>
                <a:gd name="connsiteX16" fmla="*/ 85360 w 94379"/>
                <a:gd name="connsiteY16" fmla="*/ 7514 h 79888"/>
                <a:gd name="connsiteX17" fmla="*/ 77598 w 94379"/>
                <a:gd name="connsiteY17" fmla="*/ 17257 h 79888"/>
                <a:gd name="connsiteX18" fmla="*/ 84655 w 94379"/>
                <a:gd name="connsiteY18" fmla="*/ 23811 h 79888"/>
                <a:gd name="connsiteX19" fmla="*/ 94534 w 94379"/>
                <a:gd name="connsiteY19" fmla="*/ 13006 h 79888"/>
                <a:gd name="connsiteX20" fmla="*/ 76187 w 94379"/>
                <a:gd name="connsiteY20" fmla="*/ 75 h 79888"/>
                <a:gd name="connsiteX21" fmla="*/ 56429 w 94379"/>
                <a:gd name="connsiteY21" fmla="*/ 12651 h 79888"/>
                <a:gd name="connsiteX22" fmla="*/ 35260 w 94379"/>
                <a:gd name="connsiteY22" fmla="*/ 75 h 79888"/>
                <a:gd name="connsiteX23" fmla="*/ 4212 w 94379"/>
                <a:gd name="connsiteY23" fmla="*/ 27176 h 79888"/>
                <a:gd name="connsiteX24" fmla="*/ 7211 w 94379"/>
                <a:gd name="connsiteY24" fmla="*/ 29479 h 79888"/>
                <a:gd name="connsiteX25" fmla="*/ 10562 w 94379"/>
                <a:gd name="connsiteY25" fmla="*/ 26468 h 79888"/>
                <a:gd name="connsiteX26" fmla="*/ 34731 w 94379"/>
                <a:gd name="connsiteY26" fmla="*/ 5034 h 79888"/>
                <a:gd name="connsiteX27" fmla="*/ 45315 w 94379"/>
                <a:gd name="connsiteY27" fmla="*/ 16725 h 79888"/>
                <a:gd name="connsiteX28" fmla="*/ 41611 w 94379"/>
                <a:gd name="connsiteY28" fmla="*/ 35148 h 79888"/>
                <a:gd name="connsiteX29" fmla="*/ 35613 w 94379"/>
                <a:gd name="connsiteY29" fmla="*/ 594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613" y="59415"/>
                  </a:moveTo>
                  <a:cubicBezTo>
                    <a:pt x="33849" y="65438"/>
                    <a:pt x="28027" y="75003"/>
                    <a:pt x="19030" y="75003"/>
                  </a:cubicBezTo>
                  <a:cubicBezTo>
                    <a:pt x="18501" y="75003"/>
                    <a:pt x="13209" y="75003"/>
                    <a:pt x="9504" y="72523"/>
                  </a:cubicBezTo>
                  <a:cubicBezTo>
                    <a:pt x="16737" y="70220"/>
                    <a:pt x="17266" y="63843"/>
                    <a:pt x="17266" y="62781"/>
                  </a:cubicBezTo>
                  <a:cubicBezTo>
                    <a:pt x="17266" y="58884"/>
                    <a:pt x="14267" y="56227"/>
                    <a:pt x="10210" y="56227"/>
                  </a:cubicBezTo>
                  <a:cubicBezTo>
                    <a:pt x="5270" y="56227"/>
                    <a:pt x="154" y="60478"/>
                    <a:pt x="154" y="67032"/>
                  </a:cubicBezTo>
                  <a:cubicBezTo>
                    <a:pt x="154" y="75889"/>
                    <a:pt x="10033" y="79963"/>
                    <a:pt x="18677" y="79963"/>
                  </a:cubicBezTo>
                  <a:cubicBezTo>
                    <a:pt x="26792" y="79963"/>
                    <a:pt x="34025" y="74826"/>
                    <a:pt x="38435" y="67386"/>
                  </a:cubicBezTo>
                  <a:cubicBezTo>
                    <a:pt x="42669" y="76774"/>
                    <a:pt x="52372" y="79963"/>
                    <a:pt x="59428" y="79963"/>
                  </a:cubicBezTo>
                  <a:cubicBezTo>
                    <a:pt x="79715" y="79963"/>
                    <a:pt x="90476" y="57821"/>
                    <a:pt x="90476" y="52861"/>
                  </a:cubicBezTo>
                  <a:cubicBezTo>
                    <a:pt x="90476" y="50558"/>
                    <a:pt x="88183" y="50558"/>
                    <a:pt x="87654" y="50558"/>
                  </a:cubicBezTo>
                  <a:cubicBezTo>
                    <a:pt x="85184" y="50558"/>
                    <a:pt x="85007" y="51444"/>
                    <a:pt x="84302" y="53570"/>
                  </a:cubicBezTo>
                  <a:cubicBezTo>
                    <a:pt x="80597" y="65792"/>
                    <a:pt x="70013" y="75003"/>
                    <a:pt x="60134" y="75003"/>
                  </a:cubicBezTo>
                  <a:cubicBezTo>
                    <a:pt x="53077" y="75003"/>
                    <a:pt x="49373" y="70220"/>
                    <a:pt x="49373" y="63489"/>
                  </a:cubicBezTo>
                  <a:cubicBezTo>
                    <a:pt x="49373" y="58884"/>
                    <a:pt x="53606" y="42764"/>
                    <a:pt x="58546" y="23102"/>
                  </a:cubicBezTo>
                  <a:cubicBezTo>
                    <a:pt x="62074" y="9463"/>
                    <a:pt x="70013" y="5034"/>
                    <a:pt x="75834" y="5034"/>
                  </a:cubicBezTo>
                  <a:cubicBezTo>
                    <a:pt x="76187" y="5034"/>
                    <a:pt x="81656" y="5034"/>
                    <a:pt x="85360" y="7514"/>
                  </a:cubicBezTo>
                  <a:cubicBezTo>
                    <a:pt x="79715" y="9109"/>
                    <a:pt x="77598" y="14068"/>
                    <a:pt x="77598" y="17257"/>
                  </a:cubicBezTo>
                  <a:cubicBezTo>
                    <a:pt x="77598" y="21154"/>
                    <a:pt x="80597" y="23811"/>
                    <a:pt x="84655" y="23811"/>
                  </a:cubicBezTo>
                  <a:cubicBezTo>
                    <a:pt x="88712" y="23811"/>
                    <a:pt x="94534" y="20445"/>
                    <a:pt x="94534" y="13006"/>
                  </a:cubicBezTo>
                  <a:cubicBezTo>
                    <a:pt x="94534" y="3086"/>
                    <a:pt x="83243" y="75"/>
                    <a:pt x="76187" y="75"/>
                  </a:cubicBezTo>
                  <a:cubicBezTo>
                    <a:pt x="67366" y="75"/>
                    <a:pt x="60310" y="5920"/>
                    <a:pt x="56429" y="12651"/>
                  </a:cubicBezTo>
                  <a:cubicBezTo>
                    <a:pt x="53254" y="5389"/>
                    <a:pt x="45139" y="75"/>
                    <a:pt x="35260" y="75"/>
                  </a:cubicBezTo>
                  <a:cubicBezTo>
                    <a:pt x="15502" y="75"/>
                    <a:pt x="4212" y="21862"/>
                    <a:pt x="4212" y="27176"/>
                  </a:cubicBezTo>
                  <a:cubicBezTo>
                    <a:pt x="4212" y="29479"/>
                    <a:pt x="6681" y="29479"/>
                    <a:pt x="7211" y="29479"/>
                  </a:cubicBezTo>
                  <a:cubicBezTo>
                    <a:pt x="9504" y="29479"/>
                    <a:pt x="9680" y="28771"/>
                    <a:pt x="10562" y="26468"/>
                  </a:cubicBezTo>
                  <a:cubicBezTo>
                    <a:pt x="14973" y="12651"/>
                    <a:pt x="26086" y="5034"/>
                    <a:pt x="34731" y="5034"/>
                  </a:cubicBezTo>
                  <a:cubicBezTo>
                    <a:pt x="40552" y="5034"/>
                    <a:pt x="45315" y="8223"/>
                    <a:pt x="45315" y="16725"/>
                  </a:cubicBezTo>
                  <a:cubicBezTo>
                    <a:pt x="45315" y="20268"/>
                    <a:pt x="43198" y="29125"/>
                    <a:pt x="41611" y="35148"/>
                  </a:cubicBezTo>
                  <a:lnTo>
                    <a:pt x="35613" y="59415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C7A8C3A-C05A-E5F9-9A46-0736BBF169B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398851" y="3424731"/>
              <a:ext cx="94379" cy="79888"/>
            </a:xfrm>
            <a:custGeom>
              <a:avLst/>
              <a:gdLst>
                <a:gd name="connsiteX0" fmla="*/ 35617 w 94379"/>
                <a:gd name="connsiteY0" fmla="*/ 59415 h 79888"/>
                <a:gd name="connsiteX1" fmla="*/ 19035 w 94379"/>
                <a:gd name="connsiteY1" fmla="*/ 75003 h 79888"/>
                <a:gd name="connsiteX2" fmla="*/ 9509 w 94379"/>
                <a:gd name="connsiteY2" fmla="*/ 72523 h 79888"/>
                <a:gd name="connsiteX3" fmla="*/ 17271 w 94379"/>
                <a:gd name="connsiteY3" fmla="*/ 62781 h 79888"/>
                <a:gd name="connsiteX4" fmla="*/ 10214 w 94379"/>
                <a:gd name="connsiteY4" fmla="*/ 56227 h 79888"/>
                <a:gd name="connsiteX5" fmla="*/ 159 w 94379"/>
                <a:gd name="connsiteY5" fmla="*/ 67032 h 79888"/>
                <a:gd name="connsiteX6" fmla="*/ 18682 w 94379"/>
                <a:gd name="connsiteY6" fmla="*/ 79963 h 79888"/>
                <a:gd name="connsiteX7" fmla="*/ 38440 w 94379"/>
                <a:gd name="connsiteY7" fmla="*/ 67386 h 79888"/>
                <a:gd name="connsiteX8" fmla="*/ 59432 w 94379"/>
                <a:gd name="connsiteY8" fmla="*/ 79963 h 79888"/>
                <a:gd name="connsiteX9" fmla="*/ 90481 w 94379"/>
                <a:gd name="connsiteY9" fmla="*/ 52861 h 79888"/>
                <a:gd name="connsiteX10" fmla="*/ 87658 w 94379"/>
                <a:gd name="connsiteY10" fmla="*/ 50558 h 79888"/>
                <a:gd name="connsiteX11" fmla="*/ 84306 w 94379"/>
                <a:gd name="connsiteY11" fmla="*/ 53570 h 79888"/>
                <a:gd name="connsiteX12" fmla="*/ 60138 w 94379"/>
                <a:gd name="connsiteY12" fmla="*/ 75003 h 79888"/>
                <a:gd name="connsiteX13" fmla="*/ 49377 w 94379"/>
                <a:gd name="connsiteY13" fmla="*/ 63489 h 79888"/>
                <a:gd name="connsiteX14" fmla="*/ 58550 w 94379"/>
                <a:gd name="connsiteY14" fmla="*/ 23102 h 79888"/>
                <a:gd name="connsiteX15" fmla="*/ 75839 w 94379"/>
                <a:gd name="connsiteY15" fmla="*/ 5034 h 79888"/>
                <a:gd name="connsiteX16" fmla="*/ 85365 w 94379"/>
                <a:gd name="connsiteY16" fmla="*/ 7514 h 79888"/>
                <a:gd name="connsiteX17" fmla="*/ 77603 w 94379"/>
                <a:gd name="connsiteY17" fmla="*/ 17257 h 79888"/>
                <a:gd name="connsiteX18" fmla="*/ 84659 w 94379"/>
                <a:gd name="connsiteY18" fmla="*/ 23811 h 79888"/>
                <a:gd name="connsiteX19" fmla="*/ 94538 w 94379"/>
                <a:gd name="connsiteY19" fmla="*/ 13006 h 79888"/>
                <a:gd name="connsiteX20" fmla="*/ 76191 w 94379"/>
                <a:gd name="connsiteY20" fmla="*/ 75 h 79888"/>
                <a:gd name="connsiteX21" fmla="*/ 56434 w 94379"/>
                <a:gd name="connsiteY21" fmla="*/ 12651 h 79888"/>
                <a:gd name="connsiteX22" fmla="*/ 35264 w 94379"/>
                <a:gd name="connsiteY22" fmla="*/ 75 h 79888"/>
                <a:gd name="connsiteX23" fmla="*/ 4216 w 94379"/>
                <a:gd name="connsiteY23" fmla="*/ 27176 h 79888"/>
                <a:gd name="connsiteX24" fmla="*/ 7215 w 94379"/>
                <a:gd name="connsiteY24" fmla="*/ 29479 h 79888"/>
                <a:gd name="connsiteX25" fmla="*/ 10567 w 94379"/>
                <a:gd name="connsiteY25" fmla="*/ 26468 h 79888"/>
                <a:gd name="connsiteX26" fmla="*/ 34735 w 94379"/>
                <a:gd name="connsiteY26" fmla="*/ 5034 h 79888"/>
                <a:gd name="connsiteX27" fmla="*/ 45320 w 94379"/>
                <a:gd name="connsiteY27" fmla="*/ 16725 h 79888"/>
                <a:gd name="connsiteX28" fmla="*/ 41615 w 94379"/>
                <a:gd name="connsiteY28" fmla="*/ 35148 h 79888"/>
                <a:gd name="connsiteX29" fmla="*/ 35617 w 94379"/>
                <a:gd name="connsiteY29" fmla="*/ 594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617" y="59415"/>
                  </a:moveTo>
                  <a:cubicBezTo>
                    <a:pt x="33853" y="65438"/>
                    <a:pt x="28032" y="75003"/>
                    <a:pt x="19035" y="75003"/>
                  </a:cubicBezTo>
                  <a:cubicBezTo>
                    <a:pt x="18505" y="75003"/>
                    <a:pt x="13213" y="75003"/>
                    <a:pt x="9509" y="72523"/>
                  </a:cubicBezTo>
                  <a:cubicBezTo>
                    <a:pt x="16741" y="70220"/>
                    <a:pt x="17271" y="63843"/>
                    <a:pt x="17271" y="62781"/>
                  </a:cubicBezTo>
                  <a:cubicBezTo>
                    <a:pt x="17271" y="58884"/>
                    <a:pt x="14272" y="56227"/>
                    <a:pt x="10214" y="56227"/>
                  </a:cubicBezTo>
                  <a:cubicBezTo>
                    <a:pt x="5275" y="56227"/>
                    <a:pt x="159" y="60478"/>
                    <a:pt x="159" y="67032"/>
                  </a:cubicBezTo>
                  <a:cubicBezTo>
                    <a:pt x="159" y="75889"/>
                    <a:pt x="10038" y="79963"/>
                    <a:pt x="18682" y="79963"/>
                  </a:cubicBezTo>
                  <a:cubicBezTo>
                    <a:pt x="26797" y="79963"/>
                    <a:pt x="34029" y="74826"/>
                    <a:pt x="38440" y="67386"/>
                  </a:cubicBezTo>
                  <a:cubicBezTo>
                    <a:pt x="42674" y="76774"/>
                    <a:pt x="52376" y="79963"/>
                    <a:pt x="59432" y="79963"/>
                  </a:cubicBezTo>
                  <a:cubicBezTo>
                    <a:pt x="79720" y="79963"/>
                    <a:pt x="90481" y="57821"/>
                    <a:pt x="90481" y="52861"/>
                  </a:cubicBezTo>
                  <a:cubicBezTo>
                    <a:pt x="90481" y="50558"/>
                    <a:pt x="88187" y="50558"/>
                    <a:pt x="87658" y="50558"/>
                  </a:cubicBezTo>
                  <a:cubicBezTo>
                    <a:pt x="85188" y="50558"/>
                    <a:pt x="85012" y="51444"/>
                    <a:pt x="84306" y="53570"/>
                  </a:cubicBezTo>
                  <a:cubicBezTo>
                    <a:pt x="80602" y="65792"/>
                    <a:pt x="70017" y="75003"/>
                    <a:pt x="60138" y="75003"/>
                  </a:cubicBezTo>
                  <a:cubicBezTo>
                    <a:pt x="53082" y="75003"/>
                    <a:pt x="49377" y="70220"/>
                    <a:pt x="49377" y="63489"/>
                  </a:cubicBezTo>
                  <a:cubicBezTo>
                    <a:pt x="49377" y="58884"/>
                    <a:pt x="53611" y="42764"/>
                    <a:pt x="58550" y="23102"/>
                  </a:cubicBezTo>
                  <a:cubicBezTo>
                    <a:pt x="62079" y="9463"/>
                    <a:pt x="70017" y="5034"/>
                    <a:pt x="75839" y="5034"/>
                  </a:cubicBezTo>
                  <a:cubicBezTo>
                    <a:pt x="76191" y="5034"/>
                    <a:pt x="81660" y="5034"/>
                    <a:pt x="85365" y="7514"/>
                  </a:cubicBezTo>
                  <a:cubicBezTo>
                    <a:pt x="79720" y="9109"/>
                    <a:pt x="77603" y="14068"/>
                    <a:pt x="77603" y="17257"/>
                  </a:cubicBezTo>
                  <a:cubicBezTo>
                    <a:pt x="77603" y="21154"/>
                    <a:pt x="80602" y="23811"/>
                    <a:pt x="84659" y="23811"/>
                  </a:cubicBezTo>
                  <a:cubicBezTo>
                    <a:pt x="88717" y="23811"/>
                    <a:pt x="94538" y="20445"/>
                    <a:pt x="94538" y="13006"/>
                  </a:cubicBezTo>
                  <a:cubicBezTo>
                    <a:pt x="94538" y="3086"/>
                    <a:pt x="83248" y="75"/>
                    <a:pt x="76191" y="75"/>
                  </a:cubicBezTo>
                  <a:cubicBezTo>
                    <a:pt x="67371" y="75"/>
                    <a:pt x="60315" y="5920"/>
                    <a:pt x="56434" y="12651"/>
                  </a:cubicBezTo>
                  <a:cubicBezTo>
                    <a:pt x="53258" y="5389"/>
                    <a:pt x="45143" y="75"/>
                    <a:pt x="35264" y="75"/>
                  </a:cubicBezTo>
                  <a:cubicBezTo>
                    <a:pt x="15506" y="75"/>
                    <a:pt x="4216" y="21862"/>
                    <a:pt x="4216" y="27176"/>
                  </a:cubicBezTo>
                  <a:cubicBezTo>
                    <a:pt x="4216" y="29479"/>
                    <a:pt x="6686" y="29479"/>
                    <a:pt x="7215" y="29479"/>
                  </a:cubicBezTo>
                  <a:cubicBezTo>
                    <a:pt x="9509" y="29479"/>
                    <a:pt x="9685" y="28771"/>
                    <a:pt x="10567" y="26468"/>
                  </a:cubicBezTo>
                  <a:cubicBezTo>
                    <a:pt x="14977" y="12651"/>
                    <a:pt x="26091" y="5034"/>
                    <a:pt x="34735" y="5034"/>
                  </a:cubicBezTo>
                  <a:cubicBezTo>
                    <a:pt x="40557" y="5034"/>
                    <a:pt x="45320" y="8223"/>
                    <a:pt x="45320" y="16725"/>
                  </a:cubicBezTo>
                  <a:cubicBezTo>
                    <a:pt x="45320" y="20268"/>
                    <a:pt x="43203" y="29125"/>
                    <a:pt x="41615" y="35148"/>
                  </a:cubicBezTo>
                  <a:lnTo>
                    <a:pt x="35617" y="59415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322B0AD-6252-194A-CCC4-E3E905241DF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941429" y="3296359"/>
              <a:ext cx="106097" cy="174099"/>
            </a:xfrm>
            <a:custGeom>
              <a:avLst/>
              <a:gdLst>
                <a:gd name="connsiteX0" fmla="*/ 106278 w 106097"/>
                <a:gd name="connsiteY0" fmla="*/ 87629 h 174099"/>
                <a:gd name="connsiteX1" fmla="*/ 96198 w 106097"/>
                <a:gd name="connsiteY1" fmla="*/ 28415 h 174099"/>
                <a:gd name="connsiteX2" fmla="*/ 53355 w 106097"/>
                <a:gd name="connsiteY2" fmla="*/ 73 h 174099"/>
                <a:gd name="connsiteX3" fmla="*/ 9505 w 106097"/>
                <a:gd name="connsiteY3" fmla="*/ 30186 h 174099"/>
                <a:gd name="connsiteX4" fmla="*/ 180 w 106097"/>
                <a:gd name="connsiteY4" fmla="*/ 87629 h 174099"/>
                <a:gd name="connsiteX5" fmla="*/ 11521 w 106097"/>
                <a:gd name="connsiteY5" fmla="*/ 148614 h 174099"/>
                <a:gd name="connsiteX6" fmla="*/ 53103 w 106097"/>
                <a:gd name="connsiteY6" fmla="*/ 174172 h 174099"/>
                <a:gd name="connsiteX7" fmla="*/ 96954 w 106097"/>
                <a:gd name="connsiteY7" fmla="*/ 144818 h 174099"/>
                <a:gd name="connsiteX8" fmla="*/ 106278 w 106097"/>
                <a:gd name="connsiteY8" fmla="*/ 87629 h 174099"/>
                <a:gd name="connsiteX9" fmla="*/ 53103 w 106097"/>
                <a:gd name="connsiteY9" fmla="*/ 168605 h 174099"/>
                <a:gd name="connsiteX10" fmla="*/ 23869 w 106097"/>
                <a:gd name="connsiteY10" fmla="*/ 137986 h 174099"/>
                <a:gd name="connsiteX11" fmla="*/ 21097 w 106097"/>
                <a:gd name="connsiteY11" fmla="*/ 84592 h 174099"/>
                <a:gd name="connsiteX12" fmla="*/ 23113 w 106097"/>
                <a:gd name="connsiteY12" fmla="*/ 38031 h 174099"/>
                <a:gd name="connsiteX13" fmla="*/ 53103 w 106097"/>
                <a:gd name="connsiteY13" fmla="*/ 5640 h 174099"/>
                <a:gd name="connsiteX14" fmla="*/ 82841 w 106097"/>
                <a:gd name="connsiteY14" fmla="*/ 35247 h 174099"/>
                <a:gd name="connsiteX15" fmla="*/ 85361 w 106097"/>
                <a:gd name="connsiteY15" fmla="*/ 84592 h 174099"/>
                <a:gd name="connsiteX16" fmla="*/ 82589 w 106097"/>
                <a:gd name="connsiteY16" fmla="*/ 136974 h 174099"/>
                <a:gd name="connsiteX17" fmla="*/ 53103 w 106097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78" y="87629"/>
                  </a:moveTo>
                  <a:cubicBezTo>
                    <a:pt x="106278" y="67385"/>
                    <a:pt x="105018" y="47141"/>
                    <a:pt x="96198" y="28415"/>
                  </a:cubicBezTo>
                  <a:cubicBezTo>
                    <a:pt x="84605" y="4122"/>
                    <a:pt x="63940" y="73"/>
                    <a:pt x="53355" y="73"/>
                  </a:cubicBezTo>
                  <a:cubicBezTo>
                    <a:pt x="38234" y="73"/>
                    <a:pt x="19837" y="6652"/>
                    <a:pt x="9505" y="30186"/>
                  </a:cubicBezTo>
                  <a:cubicBezTo>
                    <a:pt x="1440" y="47647"/>
                    <a:pt x="180" y="67385"/>
                    <a:pt x="180" y="87629"/>
                  </a:cubicBezTo>
                  <a:cubicBezTo>
                    <a:pt x="180" y="106608"/>
                    <a:pt x="1188" y="129382"/>
                    <a:pt x="11521" y="148614"/>
                  </a:cubicBezTo>
                  <a:cubicBezTo>
                    <a:pt x="22357" y="169111"/>
                    <a:pt x="40754" y="174172"/>
                    <a:pt x="53103" y="174172"/>
                  </a:cubicBezTo>
                  <a:cubicBezTo>
                    <a:pt x="66712" y="174172"/>
                    <a:pt x="85865" y="168858"/>
                    <a:pt x="96954" y="144818"/>
                  </a:cubicBezTo>
                  <a:cubicBezTo>
                    <a:pt x="105018" y="127358"/>
                    <a:pt x="106278" y="107620"/>
                    <a:pt x="106278" y="87629"/>
                  </a:cubicBezTo>
                  <a:close/>
                  <a:moveTo>
                    <a:pt x="53103" y="168605"/>
                  </a:moveTo>
                  <a:cubicBezTo>
                    <a:pt x="43275" y="168605"/>
                    <a:pt x="28406" y="162279"/>
                    <a:pt x="23869" y="137986"/>
                  </a:cubicBezTo>
                  <a:cubicBezTo>
                    <a:pt x="21097" y="122803"/>
                    <a:pt x="21097" y="99522"/>
                    <a:pt x="21097" y="84592"/>
                  </a:cubicBezTo>
                  <a:cubicBezTo>
                    <a:pt x="21097" y="68397"/>
                    <a:pt x="21097" y="51696"/>
                    <a:pt x="23113" y="38031"/>
                  </a:cubicBezTo>
                  <a:cubicBezTo>
                    <a:pt x="27902" y="7918"/>
                    <a:pt x="46803" y="5640"/>
                    <a:pt x="53103" y="5640"/>
                  </a:cubicBezTo>
                  <a:cubicBezTo>
                    <a:pt x="61420" y="5640"/>
                    <a:pt x="78053" y="10195"/>
                    <a:pt x="82841" y="35247"/>
                  </a:cubicBezTo>
                  <a:cubicBezTo>
                    <a:pt x="85361" y="49418"/>
                    <a:pt x="85361" y="68650"/>
                    <a:pt x="85361" y="84592"/>
                  </a:cubicBezTo>
                  <a:cubicBezTo>
                    <a:pt x="85361" y="103571"/>
                    <a:pt x="85361" y="120778"/>
                    <a:pt x="82589" y="136974"/>
                  </a:cubicBezTo>
                  <a:cubicBezTo>
                    <a:pt x="78809" y="161014"/>
                    <a:pt x="64444" y="168605"/>
                    <a:pt x="53103" y="168605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D8416C7-7910-DA32-8801-1192C28E523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536100" y="3600020"/>
              <a:ext cx="106097" cy="174099"/>
            </a:xfrm>
            <a:custGeom>
              <a:avLst/>
              <a:gdLst>
                <a:gd name="connsiteX0" fmla="*/ 106223 w 106097"/>
                <a:gd name="connsiteY0" fmla="*/ 87641 h 174099"/>
                <a:gd name="connsiteX1" fmla="*/ 96142 w 106097"/>
                <a:gd name="connsiteY1" fmla="*/ 28427 h 174099"/>
                <a:gd name="connsiteX2" fmla="*/ 53300 w 106097"/>
                <a:gd name="connsiteY2" fmla="*/ 85 h 174099"/>
                <a:gd name="connsiteX3" fmla="*/ 9449 w 106097"/>
                <a:gd name="connsiteY3" fmla="*/ 30198 h 174099"/>
                <a:gd name="connsiteX4" fmla="*/ 125 w 106097"/>
                <a:gd name="connsiteY4" fmla="*/ 87641 h 174099"/>
                <a:gd name="connsiteX5" fmla="*/ 11465 w 106097"/>
                <a:gd name="connsiteY5" fmla="*/ 148626 h 174099"/>
                <a:gd name="connsiteX6" fmla="*/ 53048 w 106097"/>
                <a:gd name="connsiteY6" fmla="*/ 174184 h 174099"/>
                <a:gd name="connsiteX7" fmla="*/ 96898 w 106097"/>
                <a:gd name="connsiteY7" fmla="*/ 144830 h 174099"/>
                <a:gd name="connsiteX8" fmla="*/ 106223 w 106097"/>
                <a:gd name="connsiteY8" fmla="*/ 87641 h 174099"/>
                <a:gd name="connsiteX9" fmla="*/ 53048 w 106097"/>
                <a:gd name="connsiteY9" fmla="*/ 168617 h 174099"/>
                <a:gd name="connsiteX10" fmla="*/ 23814 w 106097"/>
                <a:gd name="connsiteY10" fmla="*/ 137998 h 174099"/>
                <a:gd name="connsiteX11" fmla="*/ 21042 w 106097"/>
                <a:gd name="connsiteY11" fmla="*/ 84604 h 174099"/>
                <a:gd name="connsiteX12" fmla="*/ 23058 w 106097"/>
                <a:gd name="connsiteY12" fmla="*/ 38043 h 174099"/>
                <a:gd name="connsiteX13" fmla="*/ 53048 w 106097"/>
                <a:gd name="connsiteY13" fmla="*/ 5652 h 174099"/>
                <a:gd name="connsiteX14" fmla="*/ 82785 w 106097"/>
                <a:gd name="connsiteY14" fmla="*/ 35259 h 174099"/>
                <a:gd name="connsiteX15" fmla="*/ 85305 w 106097"/>
                <a:gd name="connsiteY15" fmla="*/ 84604 h 174099"/>
                <a:gd name="connsiteX16" fmla="*/ 82533 w 106097"/>
                <a:gd name="connsiteY16" fmla="*/ 136986 h 174099"/>
                <a:gd name="connsiteX17" fmla="*/ 53048 w 106097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23" y="87641"/>
                  </a:moveTo>
                  <a:cubicBezTo>
                    <a:pt x="106223" y="67397"/>
                    <a:pt x="104962" y="47153"/>
                    <a:pt x="96142" y="28427"/>
                  </a:cubicBezTo>
                  <a:cubicBezTo>
                    <a:pt x="84549" y="4134"/>
                    <a:pt x="63884" y="85"/>
                    <a:pt x="53300" y="85"/>
                  </a:cubicBezTo>
                  <a:cubicBezTo>
                    <a:pt x="38179" y="85"/>
                    <a:pt x="19782" y="6664"/>
                    <a:pt x="9449" y="30198"/>
                  </a:cubicBezTo>
                  <a:cubicBezTo>
                    <a:pt x="1385" y="47659"/>
                    <a:pt x="125" y="67397"/>
                    <a:pt x="125" y="87641"/>
                  </a:cubicBezTo>
                  <a:cubicBezTo>
                    <a:pt x="125" y="106620"/>
                    <a:pt x="1133" y="129394"/>
                    <a:pt x="11465" y="148626"/>
                  </a:cubicBezTo>
                  <a:cubicBezTo>
                    <a:pt x="22302" y="169123"/>
                    <a:pt x="40699" y="174184"/>
                    <a:pt x="53048" y="174184"/>
                  </a:cubicBezTo>
                  <a:cubicBezTo>
                    <a:pt x="66656" y="174184"/>
                    <a:pt x="85809" y="168870"/>
                    <a:pt x="96898" y="144830"/>
                  </a:cubicBezTo>
                  <a:cubicBezTo>
                    <a:pt x="104962" y="127370"/>
                    <a:pt x="106223" y="107632"/>
                    <a:pt x="106223" y="87641"/>
                  </a:cubicBezTo>
                  <a:close/>
                  <a:moveTo>
                    <a:pt x="53048" y="168617"/>
                  </a:moveTo>
                  <a:cubicBezTo>
                    <a:pt x="43219" y="168617"/>
                    <a:pt x="28350" y="162291"/>
                    <a:pt x="23814" y="137998"/>
                  </a:cubicBezTo>
                  <a:cubicBezTo>
                    <a:pt x="21042" y="122815"/>
                    <a:pt x="21042" y="99534"/>
                    <a:pt x="21042" y="84604"/>
                  </a:cubicBezTo>
                  <a:cubicBezTo>
                    <a:pt x="21042" y="68409"/>
                    <a:pt x="21042" y="51707"/>
                    <a:pt x="23058" y="38043"/>
                  </a:cubicBezTo>
                  <a:cubicBezTo>
                    <a:pt x="27846" y="7930"/>
                    <a:pt x="46747" y="5652"/>
                    <a:pt x="53048" y="5652"/>
                  </a:cubicBezTo>
                  <a:cubicBezTo>
                    <a:pt x="61364" y="5652"/>
                    <a:pt x="77997" y="10207"/>
                    <a:pt x="82785" y="35259"/>
                  </a:cubicBezTo>
                  <a:cubicBezTo>
                    <a:pt x="85305" y="49430"/>
                    <a:pt x="85305" y="68662"/>
                    <a:pt x="85305" y="84604"/>
                  </a:cubicBezTo>
                  <a:cubicBezTo>
                    <a:pt x="85305" y="103583"/>
                    <a:pt x="85305" y="120790"/>
                    <a:pt x="82533" y="136986"/>
                  </a:cubicBezTo>
                  <a:cubicBezTo>
                    <a:pt x="78753" y="161026"/>
                    <a:pt x="64388" y="168617"/>
                    <a:pt x="53048" y="168617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405D34F-C57C-C9EE-863A-EA1539DFD20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238765" y="3600020"/>
              <a:ext cx="106097" cy="174099"/>
            </a:xfrm>
            <a:custGeom>
              <a:avLst/>
              <a:gdLst>
                <a:gd name="connsiteX0" fmla="*/ 106250 w 106097"/>
                <a:gd name="connsiteY0" fmla="*/ 87641 h 174099"/>
                <a:gd name="connsiteX1" fmla="*/ 96170 w 106097"/>
                <a:gd name="connsiteY1" fmla="*/ 28427 h 174099"/>
                <a:gd name="connsiteX2" fmla="*/ 53327 w 106097"/>
                <a:gd name="connsiteY2" fmla="*/ 85 h 174099"/>
                <a:gd name="connsiteX3" fmla="*/ 9477 w 106097"/>
                <a:gd name="connsiteY3" fmla="*/ 30198 h 174099"/>
                <a:gd name="connsiteX4" fmla="*/ 152 w 106097"/>
                <a:gd name="connsiteY4" fmla="*/ 87641 h 174099"/>
                <a:gd name="connsiteX5" fmla="*/ 11493 w 106097"/>
                <a:gd name="connsiteY5" fmla="*/ 148626 h 174099"/>
                <a:gd name="connsiteX6" fmla="*/ 53075 w 106097"/>
                <a:gd name="connsiteY6" fmla="*/ 174184 h 174099"/>
                <a:gd name="connsiteX7" fmla="*/ 96926 w 106097"/>
                <a:gd name="connsiteY7" fmla="*/ 144830 h 174099"/>
                <a:gd name="connsiteX8" fmla="*/ 106250 w 106097"/>
                <a:gd name="connsiteY8" fmla="*/ 87641 h 174099"/>
                <a:gd name="connsiteX9" fmla="*/ 53075 w 106097"/>
                <a:gd name="connsiteY9" fmla="*/ 168617 h 174099"/>
                <a:gd name="connsiteX10" fmla="*/ 23842 w 106097"/>
                <a:gd name="connsiteY10" fmla="*/ 137998 h 174099"/>
                <a:gd name="connsiteX11" fmla="*/ 21070 w 106097"/>
                <a:gd name="connsiteY11" fmla="*/ 84604 h 174099"/>
                <a:gd name="connsiteX12" fmla="*/ 23086 w 106097"/>
                <a:gd name="connsiteY12" fmla="*/ 38043 h 174099"/>
                <a:gd name="connsiteX13" fmla="*/ 53075 w 106097"/>
                <a:gd name="connsiteY13" fmla="*/ 5652 h 174099"/>
                <a:gd name="connsiteX14" fmla="*/ 82813 w 106097"/>
                <a:gd name="connsiteY14" fmla="*/ 35259 h 174099"/>
                <a:gd name="connsiteX15" fmla="*/ 85333 w 106097"/>
                <a:gd name="connsiteY15" fmla="*/ 84604 h 174099"/>
                <a:gd name="connsiteX16" fmla="*/ 82561 w 106097"/>
                <a:gd name="connsiteY16" fmla="*/ 136986 h 174099"/>
                <a:gd name="connsiteX17" fmla="*/ 53075 w 106097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97" h="174099">
                  <a:moveTo>
                    <a:pt x="106250" y="87641"/>
                  </a:moveTo>
                  <a:cubicBezTo>
                    <a:pt x="106250" y="67397"/>
                    <a:pt x="104990" y="47153"/>
                    <a:pt x="96170" y="28427"/>
                  </a:cubicBezTo>
                  <a:cubicBezTo>
                    <a:pt x="84577" y="4134"/>
                    <a:pt x="63912" y="85"/>
                    <a:pt x="53327" y="85"/>
                  </a:cubicBezTo>
                  <a:cubicBezTo>
                    <a:pt x="38207" y="85"/>
                    <a:pt x="19810" y="6664"/>
                    <a:pt x="9477" y="30198"/>
                  </a:cubicBezTo>
                  <a:cubicBezTo>
                    <a:pt x="1412" y="47659"/>
                    <a:pt x="152" y="67397"/>
                    <a:pt x="152" y="87641"/>
                  </a:cubicBezTo>
                  <a:cubicBezTo>
                    <a:pt x="152" y="106620"/>
                    <a:pt x="1160" y="129394"/>
                    <a:pt x="11493" y="148626"/>
                  </a:cubicBezTo>
                  <a:cubicBezTo>
                    <a:pt x="22330" y="169123"/>
                    <a:pt x="40727" y="174184"/>
                    <a:pt x="53075" y="174184"/>
                  </a:cubicBezTo>
                  <a:cubicBezTo>
                    <a:pt x="66684" y="174184"/>
                    <a:pt x="85837" y="168870"/>
                    <a:pt x="96926" y="144830"/>
                  </a:cubicBezTo>
                  <a:cubicBezTo>
                    <a:pt x="104990" y="127370"/>
                    <a:pt x="106250" y="107632"/>
                    <a:pt x="106250" y="87641"/>
                  </a:cubicBezTo>
                  <a:close/>
                  <a:moveTo>
                    <a:pt x="53075" y="168617"/>
                  </a:moveTo>
                  <a:cubicBezTo>
                    <a:pt x="43247" y="168617"/>
                    <a:pt x="28378" y="162291"/>
                    <a:pt x="23842" y="137998"/>
                  </a:cubicBezTo>
                  <a:cubicBezTo>
                    <a:pt x="21070" y="122815"/>
                    <a:pt x="21070" y="99534"/>
                    <a:pt x="21070" y="84604"/>
                  </a:cubicBezTo>
                  <a:cubicBezTo>
                    <a:pt x="21070" y="68409"/>
                    <a:pt x="21070" y="51707"/>
                    <a:pt x="23086" y="38043"/>
                  </a:cubicBezTo>
                  <a:cubicBezTo>
                    <a:pt x="27874" y="7930"/>
                    <a:pt x="46775" y="5652"/>
                    <a:pt x="53075" y="5652"/>
                  </a:cubicBezTo>
                  <a:cubicBezTo>
                    <a:pt x="61392" y="5652"/>
                    <a:pt x="78025" y="10207"/>
                    <a:pt x="82813" y="35259"/>
                  </a:cubicBezTo>
                  <a:cubicBezTo>
                    <a:pt x="85333" y="49430"/>
                    <a:pt x="85333" y="68662"/>
                    <a:pt x="85333" y="84604"/>
                  </a:cubicBezTo>
                  <a:cubicBezTo>
                    <a:pt x="85333" y="103583"/>
                    <a:pt x="85333" y="120790"/>
                    <a:pt x="82561" y="136986"/>
                  </a:cubicBezTo>
                  <a:cubicBezTo>
                    <a:pt x="78781" y="161026"/>
                    <a:pt x="64416" y="168617"/>
                    <a:pt x="53075" y="168617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20C36B3-592E-DB47-7648-8E9ECE84473F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779107" y="3595718"/>
              <a:ext cx="212195" cy="172833"/>
            </a:xfrm>
            <a:custGeom>
              <a:avLst/>
              <a:gdLst>
                <a:gd name="connsiteX0" fmla="*/ 182632 w 212195"/>
                <a:gd name="connsiteY0" fmla="*/ 19570 h 172833"/>
                <a:gd name="connsiteX1" fmla="*/ 203801 w 212195"/>
                <a:gd name="connsiteY1" fmla="*/ 7930 h 172833"/>
                <a:gd name="connsiteX2" fmla="*/ 212370 w 212195"/>
                <a:gd name="connsiteY2" fmla="*/ 2869 h 172833"/>
                <a:gd name="connsiteX3" fmla="*/ 208841 w 212195"/>
                <a:gd name="connsiteY3" fmla="*/ 85 h 172833"/>
                <a:gd name="connsiteX4" fmla="*/ 176584 w 212195"/>
                <a:gd name="connsiteY4" fmla="*/ 844 h 172833"/>
                <a:gd name="connsiteX5" fmla="*/ 144074 w 212195"/>
                <a:gd name="connsiteY5" fmla="*/ 85 h 172833"/>
                <a:gd name="connsiteX6" fmla="*/ 139286 w 212195"/>
                <a:gd name="connsiteY6" fmla="*/ 5146 h 172833"/>
                <a:gd name="connsiteX7" fmla="*/ 146342 w 212195"/>
                <a:gd name="connsiteY7" fmla="*/ 7930 h 172833"/>
                <a:gd name="connsiteX8" fmla="*/ 155918 w 212195"/>
                <a:gd name="connsiteY8" fmla="*/ 8436 h 172833"/>
                <a:gd name="connsiteX9" fmla="*/ 162723 w 212195"/>
                <a:gd name="connsiteY9" fmla="*/ 12485 h 172833"/>
                <a:gd name="connsiteX10" fmla="*/ 161715 w 212195"/>
                <a:gd name="connsiteY10" fmla="*/ 17293 h 172833"/>
                <a:gd name="connsiteX11" fmla="*/ 146594 w 212195"/>
                <a:gd name="connsiteY11" fmla="*/ 79037 h 172833"/>
                <a:gd name="connsiteX12" fmla="*/ 69730 w 212195"/>
                <a:gd name="connsiteY12" fmla="*/ 79037 h 172833"/>
                <a:gd name="connsiteX13" fmla="*/ 84598 w 212195"/>
                <a:gd name="connsiteY13" fmla="*/ 19570 h 172833"/>
                <a:gd name="connsiteX14" fmla="*/ 105768 w 212195"/>
                <a:gd name="connsiteY14" fmla="*/ 7930 h 172833"/>
                <a:gd name="connsiteX15" fmla="*/ 114336 w 212195"/>
                <a:gd name="connsiteY15" fmla="*/ 2869 h 172833"/>
                <a:gd name="connsiteX16" fmla="*/ 110808 w 212195"/>
                <a:gd name="connsiteY16" fmla="*/ 85 h 172833"/>
                <a:gd name="connsiteX17" fmla="*/ 78550 w 212195"/>
                <a:gd name="connsiteY17" fmla="*/ 844 h 172833"/>
                <a:gd name="connsiteX18" fmla="*/ 46040 w 212195"/>
                <a:gd name="connsiteY18" fmla="*/ 85 h 172833"/>
                <a:gd name="connsiteX19" fmla="*/ 41252 w 212195"/>
                <a:gd name="connsiteY19" fmla="*/ 5146 h 172833"/>
                <a:gd name="connsiteX20" fmla="*/ 48308 w 212195"/>
                <a:gd name="connsiteY20" fmla="*/ 7930 h 172833"/>
                <a:gd name="connsiteX21" fmla="*/ 57885 w 212195"/>
                <a:gd name="connsiteY21" fmla="*/ 8436 h 172833"/>
                <a:gd name="connsiteX22" fmla="*/ 64689 w 212195"/>
                <a:gd name="connsiteY22" fmla="*/ 12485 h 172833"/>
                <a:gd name="connsiteX23" fmla="*/ 63681 w 212195"/>
                <a:gd name="connsiteY23" fmla="*/ 17293 h 172833"/>
                <a:gd name="connsiteX24" fmla="*/ 29911 w 212195"/>
                <a:gd name="connsiteY24" fmla="*/ 153181 h 172833"/>
                <a:gd name="connsiteX25" fmla="*/ 6978 w 212195"/>
                <a:gd name="connsiteY25" fmla="*/ 165074 h 172833"/>
                <a:gd name="connsiteX26" fmla="*/ 174 w 212195"/>
                <a:gd name="connsiteY26" fmla="*/ 170135 h 172833"/>
                <a:gd name="connsiteX27" fmla="*/ 3702 w 212195"/>
                <a:gd name="connsiteY27" fmla="*/ 172919 h 172833"/>
                <a:gd name="connsiteX28" fmla="*/ 35708 w 212195"/>
                <a:gd name="connsiteY28" fmla="*/ 172160 h 172833"/>
                <a:gd name="connsiteX29" fmla="*/ 51837 w 212195"/>
                <a:gd name="connsiteY29" fmla="*/ 172413 h 172833"/>
                <a:gd name="connsiteX30" fmla="*/ 68218 w 212195"/>
                <a:gd name="connsiteY30" fmla="*/ 172919 h 172833"/>
                <a:gd name="connsiteX31" fmla="*/ 73258 w 212195"/>
                <a:gd name="connsiteY31" fmla="*/ 167858 h 172833"/>
                <a:gd name="connsiteX32" fmla="*/ 66201 w 212195"/>
                <a:gd name="connsiteY32" fmla="*/ 165074 h 172833"/>
                <a:gd name="connsiteX33" fmla="*/ 49821 w 212195"/>
                <a:gd name="connsiteY33" fmla="*/ 160519 h 172833"/>
                <a:gd name="connsiteX34" fmla="*/ 50577 w 212195"/>
                <a:gd name="connsiteY34" fmla="*/ 156218 h 172833"/>
                <a:gd name="connsiteX35" fmla="*/ 67714 w 212195"/>
                <a:gd name="connsiteY35" fmla="*/ 86882 h 172833"/>
                <a:gd name="connsiteX36" fmla="*/ 144578 w 212195"/>
                <a:gd name="connsiteY36" fmla="*/ 86882 h 172833"/>
                <a:gd name="connsiteX37" fmla="*/ 127189 w 212195"/>
                <a:gd name="connsiteY37" fmla="*/ 156724 h 172833"/>
                <a:gd name="connsiteX38" fmla="*/ 104256 w 212195"/>
                <a:gd name="connsiteY38" fmla="*/ 165074 h 172833"/>
                <a:gd name="connsiteX39" fmla="*/ 98207 w 212195"/>
                <a:gd name="connsiteY39" fmla="*/ 170135 h 172833"/>
                <a:gd name="connsiteX40" fmla="*/ 101735 w 212195"/>
                <a:gd name="connsiteY40" fmla="*/ 172919 h 172833"/>
                <a:gd name="connsiteX41" fmla="*/ 133741 w 212195"/>
                <a:gd name="connsiteY41" fmla="*/ 172160 h 172833"/>
                <a:gd name="connsiteX42" fmla="*/ 149870 w 212195"/>
                <a:gd name="connsiteY42" fmla="*/ 172413 h 172833"/>
                <a:gd name="connsiteX43" fmla="*/ 166251 w 212195"/>
                <a:gd name="connsiteY43" fmla="*/ 172919 h 172833"/>
                <a:gd name="connsiteX44" fmla="*/ 171291 w 212195"/>
                <a:gd name="connsiteY44" fmla="*/ 167858 h 172833"/>
                <a:gd name="connsiteX45" fmla="*/ 164235 w 212195"/>
                <a:gd name="connsiteY45" fmla="*/ 165074 h 172833"/>
                <a:gd name="connsiteX46" fmla="*/ 147854 w 212195"/>
                <a:gd name="connsiteY46" fmla="*/ 160519 h 172833"/>
                <a:gd name="connsiteX47" fmla="*/ 148610 w 212195"/>
                <a:gd name="connsiteY47" fmla="*/ 156218 h 172833"/>
                <a:gd name="connsiteX48" fmla="*/ 182632 w 212195"/>
                <a:gd name="connsiteY48" fmla="*/ 19570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195" h="172833">
                  <a:moveTo>
                    <a:pt x="182632" y="19570"/>
                  </a:moveTo>
                  <a:cubicBezTo>
                    <a:pt x="184900" y="10460"/>
                    <a:pt x="185404" y="7930"/>
                    <a:pt x="203801" y="7930"/>
                  </a:cubicBezTo>
                  <a:cubicBezTo>
                    <a:pt x="210353" y="7930"/>
                    <a:pt x="212370" y="7930"/>
                    <a:pt x="212370" y="2869"/>
                  </a:cubicBezTo>
                  <a:cubicBezTo>
                    <a:pt x="212370" y="85"/>
                    <a:pt x="209597" y="85"/>
                    <a:pt x="208841" y="85"/>
                  </a:cubicBezTo>
                  <a:cubicBezTo>
                    <a:pt x="201785" y="85"/>
                    <a:pt x="183640" y="844"/>
                    <a:pt x="176584" y="844"/>
                  </a:cubicBezTo>
                  <a:cubicBezTo>
                    <a:pt x="169275" y="844"/>
                    <a:pt x="151382" y="85"/>
                    <a:pt x="144074" y="85"/>
                  </a:cubicBezTo>
                  <a:cubicBezTo>
                    <a:pt x="142058" y="85"/>
                    <a:pt x="139286" y="85"/>
                    <a:pt x="139286" y="5146"/>
                  </a:cubicBezTo>
                  <a:cubicBezTo>
                    <a:pt x="139286" y="7930"/>
                    <a:pt x="141554" y="7930"/>
                    <a:pt x="146342" y="7930"/>
                  </a:cubicBezTo>
                  <a:cubicBezTo>
                    <a:pt x="146846" y="7930"/>
                    <a:pt x="151634" y="7930"/>
                    <a:pt x="155918" y="8436"/>
                  </a:cubicBezTo>
                  <a:cubicBezTo>
                    <a:pt x="160455" y="8942"/>
                    <a:pt x="162723" y="9195"/>
                    <a:pt x="162723" y="12485"/>
                  </a:cubicBezTo>
                  <a:cubicBezTo>
                    <a:pt x="162723" y="13497"/>
                    <a:pt x="162471" y="14003"/>
                    <a:pt x="161715" y="17293"/>
                  </a:cubicBezTo>
                  <a:lnTo>
                    <a:pt x="146594" y="79037"/>
                  </a:lnTo>
                  <a:lnTo>
                    <a:pt x="69730" y="79037"/>
                  </a:lnTo>
                  <a:lnTo>
                    <a:pt x="84598" y="19570"/>
                  </a:lnTo>
                  <a:cubicBezTo>
                    <a:pt x="86867" y="10460"/>
                    <a:pt x="87623" y="7930"/>
                    <a:pt x="105768" y="7930"/>
                  </a:cubicBezTo>
                  <a:cubicBezTo>
                    <a:pt x="112320" y="7930"/>
                    <a:pt x="114336" y="7930"/>
                    <a:pt x="114336" y="2869"/>
                  </a:cubicBezTo>
                  <a:cubicBezTo>
                    <a:pt x="114336" y="85"/>
                    <a:pt x="111564" y="85"/>
                    <a:pt x="110808" y="85"/>
                  </a:cubicBezTo>
                  <a:cubicBezTo>
                    <a:pt x="103752" y="85"/>
                    <a:pt x="85607" y="844"/>
                    <a:pt x="78550" y="844"/>
                  </a:cubicBezTo>
                  <a:cubicBezTo>
                    <a:pt x="71242" y="844"/>
                    <a:pt x="53349" y="85"/>
                    <a:pt x="46040" y="85"/>
                  </a:cubicBezTo>
                  <a:cubicBezTo>
                    <a:pt x="44024" y="85"/>
                    <a:pt x="41252" y="85"/>
                    <a:pt x="41252" y="5146"/>
                  </a:cubicBezTo>
                  <a:cubicBezTo>
                    <a:pt x="41252" y="7930"/>
                    <a:pt x="43520" y="7930"/>
                    <a:pt x="48308" y="7930"/>
                  </a:cubicBezTo>
                  <a:cubicBezTo>
                    <a:pt x="48812" y="7930"/>
                    <a:pt x="53601" y="7930"/>
                    <a:pt x="57885" y="8436"/>
                  </a:cubicBezTo>
                  <a:cubicBezTo>
                    <a:pt x="62421" y="8942"/>
                    <a:pt x="64689" y="9195"/>
                    <a:pt x="64689" y="12485"/>
                  </a:cubicBezTo>
                  <a:cubicBezTo>
                    <a:pt x="64689" y="13497"/>
                    <a:pt x="64437" y="14256"/>
                    <a:pt x="63681" y="17293"/>
                  </a:cubicBezTo>
                  <a:lnTo>
                    <a:pt x="29911" y="153181"/>
                  </a:lnTo>
                  <a:cubicBezTo>
                    <a:pt x="27391" y="163050"/>
                    <a:pt x="26887" y="165074"/>
                    <a:pt x="6978" y="165074"/>
                  </a:cubicBezTo>
                  <a:cubicBezTo>
                    <a:pt x="2442" y="165074"/>
                    <a:pt x="174" y="165074"/>
                    <a:pt x="174" y="170135"/>
                  </a:cubicBezTo>
                  <a:cubicBezTo>
                    <a:pt x="174" y="172919"/>
                    <a:pt x="3198" y="172919"/>
                    <a:pt x="3702" y="172919"/>
                  </a:cubicBezTo>
                  <a:cubicBezTo>
                    <a:pt x="10758" y="172919"/>
                    <a:pt x="28651" y="172160"/>
                    <a:pt x="35708" y="172160"/>
                  </a:cubicBezTo>
                  <a:cubicBezTo>
                    <a:pt x="41000" y="172160"/>
                    <a:pt x="46544" y="172413"/>
                    <a:pt x="51837" y="172413"/>
                  </a:cubicBezTo>
                  <a:cubicBezTo>
                    <a:pt x="57381" y="172413"/>
                    <a:pt x="62925" y="172919"/>
                    <a:pt x="68218" y="172919"/>
                  </a:cubicBezTo>
                  <a:cubicBezTo>
                    <a:pt x="70234" y="172919"/>
                    <a:pt x="73258" y="172919"/>
                    <a:pt x="73258" y="167858"/>
                  </a:cubicBezTo>
                  <a:cubicBezTo>
                    <a:pt x="73258" y="165074"/>
                    <a:pt x="70990" y="165074"/>
                    <a:pt x="66201" y="165074"/>
                  </a:cubicBezTo>
                  <a:cubicBezTo>
                    <a:pt x="56877" y="165074"/>
                    <a:pt x="49821" y="165074"/>
                    <a:pt x="49821" y="160519"/>
                  </a:cubicBezTo>
                  <a:cubicBezTo>
                    <a:pt x="49821" y="159001"/>
                    <a:pt x="50325" y="157736"/>
                    <a:pt x="50577" y="156218"/>
                  </a:cubicBezTo>
                  <a:lnTo>
                    <a:pt x="67714" y="86882"/>
                  </a:lnTo>
                  <a:lnTo>
                    <a:pt x="144578" y="86882"/>
                  </a:lnTo>
                  <a:cubicBezTo>
                    <a:pt x="133993" y="128888"/>
                    <a:pt x="128197" y="152928"/>
                    <a:pt x="127189" y="156724"/>
                  </a:cubicBezTo>
                  <a:cubicBezTo>
                    <a:pt x="124669" y="164821"/>
                    <a:pt x="119880" y="165074"/>
                    <a:pt x="104256" y="165074"/>
                  </a:cubicBezTo>
                  <a:cubicBezTo>
                    <a:pt x="100475" y="165074"/>
                    <a:pt x="98207" y="165074"/>
                    <a:pt x="98207" y="170135"/>
                  </a:cubicBezTo>
                  <a:cubicBezTo>
                    <a:pt x="98207" y="172919"/>
                    <a:pt x="101231" y="172919"/>
                    <a:pt x="101735" y="172919"/>
                  </a:cubicBezTo>
                  <a:cubicBezTo>
                    <a:pt x="108792" y="172919"/>
                    <a:pt x="126685" y="172160"/>
                    <a:pt x="133741" y="172160"/>
                  </a:cubicBezTo>
                  <a:cubicBezTo>
                    <a:pt x="139034" y="172160"/>
                    <a:pt x="144578" y="172413"/>
                    <a:pt x="149870" y="172413"/>
                  </a:cubicBezTo>
                  <a:cubicBezTo>
                    <a:pt x="155414" y="172413"/>
                    <a:pt x="160959" y="172919"/>
                    <a:pt x="166251" y="172919"/>
                  </a:cubicBezTo>
                  <a:cubicBezTo>
                    <a:pt x="168267" y="172919"/>
                    <a:pt x="171291" y="172919"/>
                    <a:pt x="171291" y="167858"/>
                  </a:cubicBezTo>
                  <a:cubicBezTo>
                    <a:pt x="171291" y="165074"/>
                    <a:pt x="169023" y="165074"/>
                    <a:pt x="164235" y="165074"/>
                  </a:cubicBezTo>
                  <a:cubicBezTo>
                    <a:pt x="154910" y="165074"/>
                    <a:pt x="147854" y="165074"/>
                    <a:pt x="147854" y="160519"/>
                  </a:cubicBezTo>
                  <a:cubicBezTo>
                    <a:pt x="147854" y="159001"/>
                    <a:pt x="148358" y="157736"/>
                    <a:pt x="148610" y="156218"/>
                  </a:cubicBezTo>
                  <a:lnTo>
                    <a:pt x="182632" y="1957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0D31BA8-EE48-BB5C-9B2F-CD947979023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987233" y="3728392"/>
              <a:ext cx="94379" cy="79888"/>
            </a:xfrm>
            <a:custGeom>
              <a:avLst/>
              <a:gdLst>
                <a:gd name="connsiteX0" fmla="*/ 35640 w 94379"/>
                <a:gd name="connsiteY0" fmla="*/ 59427 h 79888"/>
                <a:gd name="connsiteX1" fmla="*/ 19058 w 94379"/>
                <a:gd name="connsiteY1" fmla="*/ 75015 h 79888"/>
                <a:gd name="connsiteX2" fmla="*/ 9532 w 94379"/>
                <a:gd name="connsiteY2" fmla="*/ 72535 h 79888"/>
                <a:gd name="connsiteX3" fmla="*/ 17294 w 94379"/>
                <a:gd name="connsiteY3" fmla="*/ 62793 h 79888"/>
                <a:gd name="connsiteX4" fmla="*/ 10237 w 94379"/>
                <a:gd name="connsiteY4" fmla="*/ 56239 h 79888"/>
                <a:gd name="connsiteX5" fmla="*/ 182 w 94379"/>
                <a:gd name="connsiteY5" fmla="*/ 67044 h 79888"/>
                <a:gd name="connsiteX6" fmla="*/ 18705 w 94379"/>
                <a:gd name="connsiteY6" fmla="*/ 79975 h 79888"/>
                <a:gd name="connsiteX7" fmla="*/ 38463 w 94379"/>
                <a:gd name="connsiteY7" fmla="*/ 67398 h 79888"/>
                <a:gd name="connsiteX8" fmla="*/ 59456 w 94379"/>
                <a:gd name="connsiteY8" fmla="*/ 79975 h 79888"/>
                <a:gd name="connsiteX9" fmla="*/ 90504 w 94379"/>
                <a:gd name="connsiteY9" fmla="*/ 52873 h 79888"/>
                <a:gd name="connsiteX10" fmla="*/ 87681 w 94379"/>
                <a:gd name="connsiteY10" fmla="*/ 50570 h 79888"/>
                <a:gd name="connsiteX11" fmla="*/ 84330 w 94379"/>
                <a:gd name="connsiteY11" fmla="*/ 53582 h 79888"/>
                <a:gd name="connsiteX12" fmla="*/ 60161 w 94379"/>
                <a:gd name="connsiteY12" fmla="*/ 75015 h 79888"/>
                <a:gd name="connsiteX13" fmla="*/ 49400 w 94379"/>
                <a:gd name="connsiteY13" fmla="*/ 63501 h 79888"/>
                <a:gd name="connsiteX14" fmla="*/ 58574 w 94379"/>
                <a:gd name="connsiteY14" fmla="*/ 23114 h 79888"/>
                <a:gd name="connsiteX15" fmla="*/ 75862 w 94379"/>
                <a:gd name="connsiteY15" fmla="*/ 5046 h 79888"/>
                <a:gd name="connsiteX16" fmla="*/ 85388 w 94379"/>
                <a:gd name="connsiteY16" fmla="*/ 7526 h 79888"/>
                <a:gd name="connsiteX17" fmla="*/ 77626 w 94379"/>
                <a:gd name="connsiteY17" fmla="*/ 17269 h 79888"/>
                <a:gd name="connsiteX18" fmla="*/ 84682 w 94379"/>
                <a:gd name="connsiteY18" fmla="*/ 23823 h 79888"/>
                <a:gd name="connsiteX19" fmla="*/ 94561 w 94379"/>
                <a:gd name="connsiteY19" fmla="*/ 13017 h 79888"/>
                <a:gd name="connsiteX20" fmla="*/ 76215 w 94379"/>
                <a:gd name="connsiteY20" fmla="*/ 87 h 79888"/>
                <a:gd name="connsiteX21" fmla="*/ 56457 w 94379"/>
                <a:gd name="connsiteY21" fmla="*/ 12663 h 79888"/>
                <a:gd name="connsiteX22" fmla="*/ 35288 w 94379"/>
                <a:gd name="connsiteY22" fmla="*/ 87 h 79888"/>
                <a:gd name="connsiteX23" fmla="*/ 4239 w 94379"/>
                <a:gd name="connsiteY23" fmla="*/ 27188 h 79888"/>
                <a:gd name="connsiteX24" fmla="*/ 7238 w 94379"/>
                <a:gd name="connsiteY24" fmla="*/ 29491 h 79888"/>
                <a:gd name="connsiteX25" fmla="*/ 10590 w 94379"/>
                <a:gd name="connsiteY25" fmla="*/ 26480 h 79888"/>
                <a:gd name="connsiteX26" fmla="*/ 34758 w 94379"/>
                <a:gd name="connsiteY26" fmla="*/ 5046 h 79888"/>
                <a:gd name="connsiteX27" fmla="*/ 45343 w 94379"/>
                <a:gd name="connsiteY27" fmla="*/ 16737 h 79888"/>
                <a:gd name="connsiteX28" fmla="*/ 41638 w 94379"/>
                <a:gd name="connsiteY28" fmla="*/ 35159 h 79888"/>
                <a:gd name="connsiteX29" fmla="*/ 35640 w 94379"/>
                <a:gd name="connsiteY29" fmla="*/ 59427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640" y="59427"/>
                  </a:moveTo>
                  <a:cubicBezTo>
                    <a:pt x="33876" y="65450"/>
                    <a:pt x="28055" y="75015"/>
                    <a:pt x="19058" y="75015"/>
                  </a:cubicBezTo>
                  <a:cubicBezTo>
                    <a:pt x="18529" y="75015"/>
                    <a:pt x="13236" y="75015"/>
                    <a:pt x="9532" y="72535"/>
                  </a:cubicBezTo>
                  <a:cubicBezTo>
                    <a:pt x="16765" y="70232"/>
                    <a:pt x="17294" y="63855"/>
                    <a:pt x="17294" y="62793"/>
                  </a:cubicBezTo>
                  <a:cubicBezTo>
                    <a:pt x="17294" y="58896"/>
                    <a:pt x="14295" y="56239"/>
                    <a:pt x="10237" y="56239"/>
                  </a:cubicBezTo>
                  <a:cubicBezTo>
                    <a:pt x="5298" y="56239"/>
                    <a:pt x="182" y="60490"/>
                    <a:pt x="182" y="67044"/>
                  </a:cubicBezTo>
                  <a:cubicBezTo>
                    <a:pt x="182" y="75901"/>
                    <a:pt x="10061" y="79975"/>
                    <a:pt x="18705" y="79975"/>
                  </a:cubicBezTo>
                  <a:cubicBezTo>
                    <a:pt x="26820" y="79975"/>
                    <a:pt x="34053" y="74838"/>
                    <a:pt x="38463" y="67398"/>
                  </a:cubicBezTo>
                  <a:cubicBezTo>
                    <a:pt x="42697" y="76786"/>
                    <a:pt x="52399" y="79975"/>
                    <a:pt x="59456" y="79975"/>
                  </a:cubicBezTo>
                  <a:cubicBezTo>
                    <a:pt x="79743" y="79975"/>
                    <a:pt x="90504" y="57833"/>
                    <a:pt x="90504" y="52873"/>
                  </a:cubicBezTo>
                  <a:cubicBezTo>
                    <a:pt x="90504" y="50570"/>
                    <a:pt x="88211" y="50570"/>
                    <a:pt x="87681" y="50570"/>
                  </a:cubicBezTo>
                  <a:cubicBezTo>
                    <a:pt x="85212" y="50570"/>
                    <a:pt x="85035" y="51456"/>
                    <a:pt x="84330" y="53582"/>
                  </a:cubicBezTo>
                  <a:cubicBezTo>
                    <a:pt x="80625" y="65804"/>
                    <a:pt x="70040" y="75015"/>
                    <a:pt x="60161" y="75015"/>
                  </a:cubicBezTo>
                  <a:cubicBezTo>
                    <a:pt x="53105" y="75015"/>
                    <a:pt x="49400" y="70232"/>
                    <a:pt x="49400" y="63501"/>
                  </a:cubicBezTo>
                  <a:cubicBezTo>
                    <a:pt x="49400" y="58896"/>
                    <a:pt x="53634" y="42776"/>
                    <a:pt x="58574" y="23114"/>
                  </a:cubicBezTo>
                  <a:cubicBezTo>
                    <a:pt x="62102" y="9475"/>
                    <a:pt x="70040" y="5046"/>
                    <a:pt x="75862" y="5046"/>
                  </a:cubicBezTo>
                  <a:cubicBezTo>
                    <a:pt x="76215" y="5046"/>
                    <a:pt x="81683" y="5046"/>
                    <a:pt x="85388" y="7526"/>
                  </a:cubicBezTo>
                  <a:cubicBezTo>
                    <a:pt x="79743" y="9120"/>
                    <a:pt x="77626" y="14080"/>
                    <a:pt x="77626" y="17269"/>
                  </a:cubicBezTo>
                  <a:cubicBezTo>
                    <a:pt x="77626" y="21166"/>
                    <a:pt x="80625" y="23823"/>
                    <a:pt x="84682" y="23823"/>
                  </a:cubicBezTo>
                  <a:cubicBezTo>
                    <a:pt x="88740" y="23823"/>
                    <a:pt x="94561" y="20457"/>
                    <a:pt x="94561" y="13017"/>
                  </a:cubicBezTo>
                  <a:cubicBezTo>
                    <a:pt x="94561" y="3098"/>
                    <a:pt x="83271" y="87"/>
                    <a:pt x="76215" y="87"/>
                  </a:cubicBezTo>
                  <a:cubicBezTo>
                    <a:pt x="67394" y="87"/>
                    <a:pt x="60338" y="5932"/>
                    <a:pt x="56457" y="12663"/>
                  </a:cubicBezTo>
                  <a:cubicBezTo>
                    <a:pt x="53281" y="5401"/>
                    <a:pt x="45167" y="87"/>
                    <a:pt x="35288" y="87"/>
                  </a:cubicBezTo>
                  <a:cubicBezTo>
                    <a:pt x="15530" y="87"/>
                    <a:pt x="4239" y="21874"/>
                    <a:pt x="4239" y="27188"/>
                  </a:cubicBezTo>
                  <a:cubicBezTo>
                    <a:pt x="4239" y="29491"/>
                    <a:pt x="6709" y="29491"/>
                    <a:pt x="7238" y="29491"/>
                  </a:cubicBezTo>
                  <a:cubicBezTo>
                    <a:pt x="9532" y="29491"/>
                    <a:pt x="9708" y="28783"/>
                    <a:pt x="10590" y="26480"/>
                  </a:cubicBezTo>
                  <a:cubicBezTo>
                    <a:pt x="15000" y="12663"/>
                    <a:pt x="26114" y="5046"/>
                    <a:pt x="34758" y="5046"/>
                  </a:cubicBezTo>
                  <a:cubicBezTo>
                    <a:pt x="40580" y="5046"/>
                    <a:pt x="45343" y="8235"/>
                    <a:pt x="45343" y="16737"/>
                  </a:cubicBezTo>
                  <a:cubicBezTo>
                    <a:pt x="45343" y="20280"/>
                    <a:pt x="43226" y="29137"/>
                    <a:pt x="41638" y="35159"/>
                  </a:cubicBezTo>
                  <a:lnTo>
                    <a:pt x="35640" y="59427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90C7C2E-561A-F36E-FE77-6AEA92806B1F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101515" y="3728392"/>
              <a:ext cx="94379" cy="79888"/>
            </a:xfrm>
            <a:custGeom>
              <a:avLst/>
              <a:gdLst>
                <a:gd name="connsiteX0" fmla="*/ 35645 w 94379"/>
                <a:gd name="connsiteY0" fmla="*/ 59427 h 79888"/>
                <a:gd name="connsiteX1" fmla="*/ 19062 w 94379"/>
                <a:gd name="connsiteY1" fmla="*/ 75015 h 79888"/>
                <a:gd name="connsiteX2" fmla="*/ 9536 w 94379"/>
                <a:gd name="connsiteY2" fmla="*/ 72535 h 79888"/>
                <a:gd name="connsiteX3" fmla="*/ 17298 w 94379"/>
                <a:gd name="connsiteY3" fmla="*/ 62793 h 79888"/>
                <a:gd name="connsiteX4" fmla="*/ 10242 w 94379"/>
                <a:gd name="connsiteY4" fmla="*/ 56239 h 79888"/>
                <a:gd name="connsiteX5" fmla="*/ 187 w 94379"/>
                <a:gd name="connsiteY5" fmla="*/ 67044 h 79888"/>
                <a:gd name="connsiteX6" fmla="*/ 18710 w 94379"/>
                <a:gd name="connsiteY6" fmla="*/ 79975 h 79888"/>
                <a:gd name="connsiteX7" fmla="*/ 38467 w 94379"/>
                <a:gd name="connsiteY7" fmla="*/ 67398 h 79888"/>
                <a:gd name="connsiteX8" fmla="*/ 59460 w 94379"/>
                <a:gd name="connsiteY8" fmla="*/ 79975 h 79888"/>
                <a:gd name="connsiteX9" fmla="*/ 90508 w 94379"/>
                <a:gd name="connsiteY9" fmla="*/ 52873 h 79888"/>
                <a:gd name="connsiteX10" fmla="*/ 87686 w 94379"/>
                <a:gd name="connsiteY10" fmla="*/ 50570 h 79888"/>
                <a:gd name="connsiteX11" fmla="*/ 84334 w 94379"/>
                <a:gd name="connsiteY11" fmla="*/ 53582 h 79888"/>
                <a:gd name="connsiteX12" fmla="*/ 60166 w 94379"/>
                <a:gd name="connsiteY12" fmla="*/ 75015 h 79888"/>
                <a:gd name="connsiteX13" fmla="*/ 49405 w 94379"/>
                <a:gd name="connsiteY13" fmla="*/ 63501 h 79888"/>
                <a:gd name="connsiteX14" fmla="*/ 58578 w 94379"/>
                <a:gd name="connsiteY14" fmla="*/ 23114 h 79888"/>
                <a:gd name="connsiteX15" fmla="*/ 75866 w 94379"/>
                <a:gd name="connsiteY15" fmla="*/ 5046 h 79888"/>
                <a:gd name="connsiteX16" fmla="*/ 85393 w 94379"/>
                <a:gd name="connsiteY16" fmla="*/ 7526 h 79888"/>
                <a:gd name="connsiteX17" fmla="*/ 77630 w 94379"/>
                <a:gd name="connsiteY17" fmla="*/ 17269 h 79888"/>
                <a:gd name="connsiteX18" fmla="*/ 84687 w 94379"/>
                <a:gd name="connsiteY18" fmla="*/ 23823 h 79888"/>
                <a:gd name="connsiteX19" fmla="*/ 94566 w 94379"/>
                <a:gd name="connsiteY19" fmla="*/ 13017 h 79888"/>
                <a:gd name="connsiteX20" fmla="*/ 76219 w 94379"/>
                <a:gd name="connsiteY20" fmla="*/ 87 h 79888"/>
                <a:gd name="connsiteX21" fmla="*/ 56461 w 94379"/>
                <a:gd name="connsiteY21" fmla="*/ 12663 h 79888"/>
                <a:gd name="connsiteX22" fmla="*/ 35292 w 94379"/>
                <a:gd name="connsiteY22" fmla="*/ 87 h 79888"/>
                <a:gd name="connsiteX23" fmla="*/ 4244 w 94379"/>
                <a:gd name="connsiteY23" fmla="*/ 27188 h 79888"/>
                <a:gd name="connsiteX24" fmla="*/ 7243 w 94379"/>
                <a:gd name="connsiteY24" fmla="*/ 29491 h 79888"/>
                <a:gd name="connsiteX25" fmla="*/ 10595 w 94379"/>
                <a:gd name="connsiteY25" fmla="*/ 26480 h 79888"/>
                <a:gd name="connsiteX26" fmla="*/ 34763 w 94379"/>
                <a:gd name="connsiteY26" fmla="*/ 5046 h 79888"/>
                <a:gd name="connsiteX27" fmla="*/ 45347 w 94379"/>
                <a:gd name="connsiteY27" fmla="*/ 16737 h 79888"/>
                <a:gd name="connsiteX28" fmla="*/ 41643 w 94379"/>
                <a:gd name="connsiteY28" fmla="*/ 35159 h 79888"/>
                <a:gd name="connsiteX29" fmla="*/ 35645 w 94379"/>
                <a:gd name="connsiteY29" fmla="*/ 59427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379" h="79888">
                  <a:moveTo>
                    <a:pt x="35645" y="59427"/>
                  </a:moveTo>
                  <a:cubicBezTo>
                    <a:pt x="33881" y="65450"/>
                    <a:pt x="28059" y="75015"/>
                    <a:pt x="19062" y="75015"/>
                  </a:cubicBezTo>
                  <a:cubicBezTo>
                    <a:pt x="18533" y="75015"/>
                    <a:pt x="13241" y="75015"/>
                    <a:pt x="9536" y="72535"/>
                  </a:cubicBezTo>
                  <a:cubicBezTo>
                    <a:pt x="16769" y="70232"/>
                    <a:pt x="17298" y="63855"/>
                    <a:pt x="17298" y="62793"/>
                  </a:cubicBezTo>
                  <a:cubicBezTo>
                    <a:pt x="17298" y="58896"/>
                    <a:pt x="14299" y="56239"/>
                    <a:pt x="10242" y="56239"/>
                  </a:cubicBezTo>
                  <a:cubicBezTo>
                    <a:pt x="5302" y="56239"/>
                    <a:pt x="187" y="60490"/>
                    <a:pt x="187" y="67044"/>
                  </a:cubicBezTo>
                  <a:cubicBezTo>
                    <a:pt x="187" y="75901"/>
                    <a:pt x="10066" y="79975"/>
                    <a:pt x="18710" y="79975"/>
                  </a:cubicBezTo>
                  <a:cubicBezTo>
                    <a:pt x="26824" y="79975"/>
                    <a:pt x="34057" y="74838"/>
                    <a:pt x="38467" y="67398"/>
                  </a:cubicBezTo>
                  <a:cubicBezTo>
                    <a:pt x="42701" y="76786"/>
                    <a:pt x="52404" y="79975"/>
                    <a:pt x="59460" y="79975"/>
                  </a:cubicBezTo>
                  <a:cubicBezTo>
                    <a:pt x="79747" y="79975"/>
                    <a:pt x="90508" y="57833"/>
                    <a:pt x="90508" y="52873"/>
                  </a:cubicBezTo>
                  <a:cubicBezTo>
                    <a:pt x="90508" y="50570"/>
                    <a:pt x="88215" y="50570"/>
                    <a:pt x="87686" y="50570"/>
                  </a:cubicBezTo>
                  <a:cubicBezTo>
                    <a:pt x="85216" y="50570"/>
                    <a:pt x="85040" y="51456"/>
                    <a:pt x="84334" y="53582"/>
                  </a:cubicBezTo>
                  <a:cubicBezTo>
                    <a:pt x="80629" y="65804"/>
                    <a:pt x="70045" y="75015"/>
                    <a:pt x="60166" y="75015"/>
                  </a:cubicBezTo>
                  <a:cubicBezTo>
                    <a:pt x="53110" y="75015"/>
                    <a:pt x="49405" y="70232"/>
                    <a:pt x="49405" y="63501"/>
                  </a:cubicBezTo>
                  <a:cubicBezTo>
                    <a:pt x="49405" y="58896"/>
                    <a:pt x="53639" y="42776"/>
                    <a:pt x="58578" y="23114"/>
                  </a:cubicBezTo>
                  <a:cubicBezTo>
                    <a:pt x="62106" y="9475"/>
                    <a:pt x="70045" y="5046"/>
                    <a:pt x="75866" y="5046"/>
                  </a:cubicBezTo>
                  <a:cubicBezTo>
                    <a:pt x="76219" y="5046"/>
                    <a:pt x="81688" y="5046"/>
                    <a:pt x="85393" y="7526"/>
                  </a:cubicBezTo>
                  <a:cubicBezTo>
                    <a:pt x="79747" y="9120"/>
                    <a:pt x="77630" y="14080"/>
                    <a:pt x="77630" y="17269"/>
                  </a:cubicBezTo>
                  <a:cubicBezTo>
                    <a:pt x="77630" y="21166"/>
                    <a:pt x="80629" y="23823"/>
                    <a:pt x="84687" y="23823"/>
                  </a:cubicBezTo>
                  <a:cubicBezTo>
                    <a:pt x="88744" y="23823"/>
                    <a:pt x="94566" y="20457"/>
                    <a:pt x="94566" y="13017"/>
                  </a:cubicBezTo>
                  <a:cubicBezTo>
                    <a:pt x="94566" y="3098"/>
                    <a:pt x="83276" y="87"/>
                    <a:pt x="76219" y="87"/>
                  </a:cubicBezTo>
                  <a:cubicBezTo>
                    <a:pt x="67399" y="87"/>
                    <a:pt x="60342" y="5932"/>
                    <a:pt x="56461" y="12663"/>
                  </a:cubicBezTo>
                  <a:cubicBezTo>
                    <a:pt x="53286" y="5401"/>
                    <a:pt x="45171" y="87"/>
                    <a:pt x="35292" y="87"/>
                  </a:cubicBezTo>
                  <a:cubicBezTo>
                    <a:pt x="15534" y="87"/>
                    <a:pt x="4244" y="21874"/>
                    <a:pt x="4244" y="27188"/>
                  </a:cubicBezTo>
                  <a:cubicBezTo>
                    <a:pt x="4244" y="29491"/>
                    <a:pt x="6714" y="29491"/>
                    <a:pt x="7243" y="29491"/>
                  </a:cubicBezTo>
                  <a:cubicBezTo>
                    <a:pt x="9536" y="29491"/>
                    <a:pt x="9713" y="28783"/>
                    <a:pt x="10595" y="26480"/>
                  </a:cubicBezTo>
                  <a:cubicBezTo>
                    <a:pt x="15005" y="12663"/>
                    <a:pt x="26119" y="5046"/>
                    <a:pt x="34763" y="5046"/>
                  </a:cubicBezTo>
                  <a:cubicBezTo>
                    <a:pt x="40584" y="5046"/>
                    <a:pt x="45347" y="8235"/>
                    <a:pt x="45347" y="16737"/>
                  </a:cubicBezTo>
                  <a:cubicBezTo>
                    <a:pt x="45347" y="20280"/>
                    <a:pt x="43231" y="29137"/>
                    <a:pt x="41643" y="35159"/>
                  </a:cubicBezTo>
                  <a:lnTo>
                    <a:pt x="35645" y="59427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AF53F37-1CCC-0647-D0BF-5A1F2B3D26FF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221693" y="2948916"/>
              <a:ext cx="83920" cy="455238"/>
            </a:xfrm>
            <a:custGeom>
              <a:avLst/>
              <a:gdLst>
                <a:gd name="connsiteX0" fmla="*/ 66723 w 83920"/>
                <a:gd name="connsiteY0" fmla="*/ 455292 h 455238"/>
                <a:gd name="connsiteX1" fmla="*/ 84112 w 83920"/>
                <a:gd name="connsiteY1" fmla="*/ 455292 h 455238"/>
                <a:gd name="connsiteX2" fmla="*/ 84112 w 83920"/>
                <a:gd name="connsiteY2" fmla="*/ 53 h 455238"/>
                <a:gd name="connsiteX3" fmla="*/ 192 w 83920"/>
                <a:gd name="connsiteY3" fmla="*/ 53 h 455238"/>
                <a:gd name="connsiteX4" fmla="*/ 192 w 83920"/>
                <a:gd name="connsiteY4" fmla="*/ 17514 h 455238"/>
                <a:gd name="connsiteX5" fmla="*/ 66723 w 83920"/>
                <a:gd name="connsiteY5" fmla="*/ 17514 h 455238"/>
                <a:gd name="connsiteX6" fmla="*/ 66723 w 83920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20" h="455238">
                  <a:moveTo>
                    <a:pt x="66723" y="455292"/>
                  </a:moveTo>
                  <a:lnTo>
                    <a:pt x="84112" y="455292"/>
                  </a:lnTo>
                  <a:lnTo>
                    <a:pt x="84112" y="53"/>
                  </a:lnTo>
                  <a:lnTo>
                    <a:pt x="192" y="53"/>
                  </a:lnTo>
                  <a:lnTo>
                    <a:pt x="192" y="17514"/>
                  </a:lnTo>
                  <a:lnTo>
                    <a:pt x="66723" y="17514"/>
                  </a:lnTo>
                  <a:lnTo>
                    <a:pt x="66723" y="455292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E2479F7-E67E-56C9-6365-323445D2318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221693" y="3404159"/>
              <a:ext cx="83920" cy="455238"/>
            </a:xfrm>
            <a:custGeom>
              <a:avLst/>
              <a:gdLst>
                <a:gd name="connsiteX0" fmla="*/ 66723 w 83920"/>
                <a:gd name="connsiteY0" fmla="*/ 437850 h 455238"/>
                <a:gd name="connsiteX1" fmla="*/ 192 w 83920"/>
                <a:gd name="connsiteY1" fmla="*/ 437850 h 455238"/>
                <a:gd name="connsiteX2" fmla="*/ 192 w 83920"/>
                <a:gd name="connsiteY2" fmla="*/ 455310 h 455238"/>
                <a:gd name="connsiteX3" fmla="*/ 84112 w 83920"/>
                <a:gd name="connsiteY3" fmla="*/ 455310 h 455238"/>
                <a:gd name="connsiteX4" fmla="*/ 84112 w 83920"/>
                <a:gd name="connsiteY4" fmla="*/ 71 h 455238"/>
                <a:gd name="connsiteX5" fmla="*/ 66723 w 83920"/>
                <a:gd name="connsiteY5" fmla="*/ 71 h 455238"/>
                <a:gd name="connsiteX6" fmla="*/ 66723 w 83920"/>
                <a:gd name="connsiteY6" fmla="*/ 43785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20" h="455238">
                  <a:moveTo>
                    <a:pt x="66723" y="437850"/>
                  </a:moveTo>
                  <a:lnTo>
                    <a:pt x="192" y="437850"/>
                  </a:lnTo>
                  <a:lnTo>
                    <a:pt x="192" y="455310"/>
                  </a:lnTo>
                  <a:lnTo>
                    <a:pt x="84112" y="455310"/>
                  </a:lnTo>
                  <a:lnTo>
                    <a:pt x="84112" y="71"/>
                  </a:lnTo>
                  <a:lnTo>
                    <a:pt x="66723" y="71"/>
                  </a:lnTo>
                  <a:lnTo>
                    <a:pt x="66723" y="43785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B574F30-CFFF-7C6A-9BBC-FE3C5A4D0ED8}"/>
              </a:ext>
            </a:extLst>
          </p:cNvPr>
          <p:cNvSpPr txBox="1"/>
          <p:nvPr/>
        </p:nvSpPr>
        <p:spPr>
          <a:xfrm>
            <a:off x="4865057" y="2825244"/>
            <a:ext cx="6663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Corresponds also to interactions between different unit cells</a:t>
            </a:r>
          </a:p>
        </p:txBody>
      </p:sp>
      <p:grpSp>
        <p:nvGrpSpPr>
          <p:cNvPr id="176" name="Group 175" descr="\documentclass{article}&#10;\usepackage{amsmath}&#10;\usepackage{amsfonts}&#10;\pagestyle{empty}&#10;\begin{document}&#10;&#10;&#10;$H^{AA'} =&#10;J M^A_i M^{A'}_i = J \mathbf{M}^A \cdot \mathbf{M}^B &#10;$&#10;\end{document}" title="IguanaTex Vector Display">
            <a:extLst>
              <a:ext uri="{FF2B5EF4-FFF2-40B4-BE49-F238E27FC236}">
                <a16:creationId xmlns:a16="http://schemas.microsoft.com/office/drawing/2014/main" id="{A05A8EB5-8E11-9F81-0482-5D9D4FA37F7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435241" y="3873481"/>
            <a:ext cx="3590655" cy="306561"/>
            <a:chOff x="7705364" y="5184477"/>
            <a:chExt cx="3590655" cy="306561"/>
          </a:xfrm>
        </p:grpSpPr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4783095-B38C-80B8-B629-B5193DEDF9E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705364" y="5250566"/>
              <a:ext cx="212324" cy="172833"/>
            </a:xfrm>
            <a:custGeom>
              <a:avLst/>
              <a:gdLst>
                <a:gd name="connsiteX0" fmla="*/ 182645 w 212324"/>
                <a:gd name="connsiteY0" fmla="*/ 19548 h 172833"/>
                <a:gd name="connsiteX1" fmla="*/ 203827 w 212324"/>
                <a:gd name="connsiteY1" fmla="*/ 7907 h 172833"/>
                <a:gd name="connsiteX2" fmla="*/ 212401 w 212324"/>
                <a:gd name="connsiteY2" fmla="*/ 2846 h 172833"/>
                <a:gd name="connsiteX3" fmla="*/ 208870 w 212324"/>
                <a:gd name="connsiteY3" fmla="*/ 63 h 172833"/>
                <a:gd name="connsiteX4" fmla="*/ 176593 w 212324"/>
                <a:gd name="connsiteY4" fmla="*/ 822 h 172833"/>
                <a:gd name="connsiteX5" fmla="*/ 144064 w 212324"/>
                <a:gd name="connsiteY5" fmla="*/ 63 h 172833"/>
                <a:gd name="connsiteX6" fmla="*/ 139273 w 212324"/>
                <a:gd name="connsiteY6" fmla="*/ 5124 h 172833"/>
                <a:gd name="connsiteX7" fmla="*/ 146333 w 212324"/>
                <a:gd name="connsiteY7" fmla="*/ 7907 h 172833"/>
                <a:gd name="connsiteX8" fmla="*/ 155916 w 212324"/>
                <a:gd name="connsiteY8" fmla="*/ 8413 h 172833"/>
                <a:gd name="connsiteX9" fmla="*/ 162724 w 212324"/>
                <a:gd name="connsiteY9" fmla="*/ 12462 h 172833"/>
                <a:gd name="connsiteX10" fmla="*/ 161715 w 212324"/>
                <a:gd name="connsiteY10" fmla="*/ 17270 h 172833"/>
                <a:gd name="connsiteX11" fmla="*/ 146585 w 212324"/>
                <a:gd name="connsiteY11" fmla="*/ 79015 h 172833"/>
                <a:gd name="connsiteX12" fmla="*/ 69675 w 212324"/>
                <a:gd name="connsiteY12" fmla="*/ 79015 h 172833"/>
                <a:gd name="connsiteX13" fmla="*/ 84552 w 212324"/>
                <a:gd name="connsiteY13" fmla="*/ 19548 h 172833"/>
                <a:gd name="connsiteX14" fmla="*/ 105734 w 212324"/>
                <a:gd name="connsiteY14" fmla="*/ 7907 h 172833"/>
                <a:gd name="connsiteX15" fmla="*/ 114308 w 212324"/>
                <a:gd name="connsiteY15" fmla="*/ 2846 h 172833"/>
                <a:gd name="connsiteX16" fmla="*/ 110778 w 212324"/>
                <a:gd name="connsiteY16" fmla="*/ 63 h 172833"/>
                <a:gd name="connsiteX17" fmla="*/ 78500 w 212324"/>
                <a:gd name="connsiteY17" fmla="*/ 822 h 172833"/>
                <a:gd name="connsiteX18" fmla="*/ 45971 w 212324"/>
                <a:gd name="connsiteY18" fmla="*/ 63 h 172833"/>
                <a:gd name="connsiteX19" fmla="*/ 41180 w 212324"/>
                <a:gd name="connsiteY19" fmla="*/ 5124 h 172833"/>
                <a:gd name="connsiteX20" fmla="*/ 48240 w 212324"/>
                <a:gd name="connsiteY20" fmla="*/ 7907 h 172833"/>
                <a:gd name="connsiteX21" fmla="*/ 57823 w 212324"/>
                <a:gd name="connsiteY21" fmla="*/ 8413 h 172833"/>
                <a:gd name="connsiteX22" fmla="*/ 64631 w 212324"/>
                <a:gd name="connsiteY22" fmla="*/ 12462 h 172833"/>
                <a:gd name="connsiteX23" fmla="*/ 63623 w 212324"/>
                <a:gd name="connsiteY23" fmla="*/ 17270 h 172833"/>
                <a:gd name="connsiteX24" fmla="*/ 29832 w 212324"/>
                <a:gd name="connsiteY24" fmla="*/ 153159 h 172833"/>
                <a:gd name="connsiteX25" fmla="*/ 6885 w 212324"/>
                <a:gd name="connsiteY25" fmla="*/ 165052 h 172833"/>
                <a:gd name="connsiteX26" fmla="*/ 77 w 212324"/>
                <a:gd name="connsiteY26" fmla="*/ 170113 h 172833"/>
                <a:gd name="connsiteX27" fmla="*/ 3607 w 212324"/>
                <a:gd name="connsiteY27" fmla="*/ 172897 h 172833"/>
                <a:gd name="connsiteX28" fmla="*/ 35632 w 212324"/>
                <a:gd name="connsiteY28" fmla="*/ 172137 h 172833"/>
                <a:gd name="connsiteX29" fmla="*/ 51771 w 212324"/>
                <a:gd name="connsiteY29" fmla="*/ 172391 h 172833"/>
                <a:gd name="connsiteX30" fmla="*/ 68162 w 212324"/>
                <a:gd name="connsiteY30" fmla="*/ 172897 h 172833"/>
                <a:gd name="connsiteX31" fmla="*/ 73205 w 212324"/>
                <a:gd name="connsiteY31" fmla="*/ 167836 h 172833"/>
                <a:gd name="connsiteX32" fmla="*/ 66144 w 212324"/>
                <a:gd name="connsiteY32" fmla="*/ 165052 h 172833"/>
                <a:gd name="connsiteX33" fmla="*/ 49753 w 212324"/>
                <a:gd name="connsiteY33" fmla="*/ 160497 h 172833"/>
                <a:gd name="connsiteX34" fmla="*/ 50510 w 212324"/>
                <a:gd name="connsiteY34" fmla="*/ 156195 h 172833"/>
                <a:gd name="connsiteX35" fmla="*/ 67657 w 212324"/>
                <a:gd name="connsiteY35" fmla="*/ 86859 h 172833"/>
                <a:gd name="connsiteX36" fmla="*/ 144568 w 212324"/>
                <a:gd name="connsiteY36" fmla="*/ 86859 h 172833"/>
                <a:gd name="connsiteX37" fmla="*/ 127169 w 212324"/>
                <a:gd name="connsiteY37" fmla="*/ 156701 h 172833"/>
                <a:gd name="connsiteX38" fmla="*/ 104221 w 212324"/>
                <a:gd name="connsiteY38" fmla="*/ 165052 h 172833"/>
                <a:gd name="connsiteX39" fmla="*/ 98169 w 212324"/>
                <a:gd name="connsiteY39" fmla="*/ 170113 h 172833"/>
                <a:gd name="connsiteX40" fmla="*/ 101700 w 212324"/>
                <a:gd name="connsiteY40" fmla="*/ 172897 h 172833"/>
                <a:gd name="connsiteX41" fmla="*/ 133725 w 212324"/>
                <a:gd name="connsiteY41" fmla="*/ 172137 h 172833"/>
                <a:gd name="connsiteX42" fmla="*/ 149864 w 212324"/>
                <a:gd name="connsiteY42" fmla="*/ 172391 h 172833"/>
                <a:gd name="connsiteX43" fmla="*/ 166254 w 212324"/>
                <a:gd name="connsiteY43" fmla="*/ 172897 h 172833"/>
                <a:gd name="connsiteX44" fmla="*/ 171298 w 212324"/>
                <a:gd name="connsiteY44" fmla="*/ 167836 h 172833"/>
                <a:gd name="connsiteX45" fmla="*/ 164237 w 212324"/>
                <a:gd name="connsiteY45" fmla="*/ 165052 h 172833"/>
                <a:gd name="connsiteX46" fmla="*/ 147846 w 212324"/>
                <a:gd name="connsiteY46" fmla="*/ 160497 h 172833"/>
                <a:gd name="connsiteX47" fmla="*/ 148603 w 212324"/>
                <a:gd name="connsiteY47" fmla="*/ 156195 h 172833"/>
                <a:gd name="connsiteX48" fmla="*/ 182645 w 212324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324" h="172833">
                  <a:moveTo>
                    <a:pt x="182645" y="19548"/>
                  </a:moveTo>
                  <a:cubicBezTo>
                    <a:pt x="184915" y="10438"/>
                    <a:pt x="185419" y="7907"/>
                    <a:pt x="203827" y="7907"/>
                  </a:cubicBezTo>
                  <a:cubicBezTo>
                    <a:pt x="210383" y="7907"/>
                    <a:pt x="212401" y="7907"/>
                    <a:pt x="212401" y="2846"/>
                  </a:cubicBezTo>
                  <a:cubicBezTo>
                    <a:pt x="212401" y="63"/>
                    <a:pt x="209627" y="63"/>
                    <a:pt x="208870" y="63"/>
                  </a:cubicBezTo>
                  <a:cubicBezTo>
                    <a:pt x="201810" y="63"/>
                    <a:pt x="183654" y="822"/>
                    <a:pt x="176593" y="822"/>
                  </a:cubicBezTo>
                  <a:cubicBezTo>
                    <a:pt x="169280" y="822"/>
                    <a:pt x="151377" y="63"/>
                    <a:pt x="144064" y="63"/>
                  </a:cubicBezTo>
                  <a:cubicBezTo>
                    <a:pt x="142046" y="63"/>
                    <a:pt x="139273" y="63"/>
                    <a:pt x="139273" y="5124"/>
                  </a:cubicBezTo>
                  <a:cubicBezTo>
                    <a:pt x="139273" y="7907"/>
                    <a:pt x="141542" y="7907"/>
                    <a:pt x="146333" y="7907"/>
                  </a:cubicBezTo>
                  <a:cubicBezTo>
                    <a:pt x="146838" y="7907"/>
                    <a:pt x="151629" y="7907"/>
                    <a:pt x="155916" y="8413"/>
                  </a:cubicBezTo>
                  <a:cubicBezTo>
                    <a:pt x="160455" y="8920"/>
                    <a:pt x="162724" y="9173"/>
                    <a:pt x="162724" y="12462"/>
                  </a:cubicBezTo>
                  <a:cubicBezTo>
                    <a:pt x="162724" y="13474"/>
                    <a:pt x="162472" y="13981"/>
                    <a:pt x="161715" y="17270"/>
                  </a:cubicBezTo>
                  <a:lnTo>
                    <a:pt x="146585" y="79015"/>
                  </a:lnTo>
                  <a:lnTo>
                    <a:pt x="69675" y="79015"/>
                  </a:lnTo>
                  <a:lnTo>
                    <a:pt x="84552" y="19548"/>
                  </a:lnTo>
                  <a:cubicBezTo>
                    <a:pt x="86822" y="10438"/>
                    <a:pt x="87578" y="7907"/>
                    <a:pt x="105734" y="7907"/>
                  </a:cubicBezTo>
                  <a:cubicBezTo>
                    <a:pt x="112291" y="7907"/>
                    <a:pt x="114308" y="7907"/>
                    <a:pt x="114308" y="2846"/>
                  </a:cubicBezTo>
                  <a:cubicBezTo>
                    <a:pt x="114308" y="63"/>
                    <a:pt x="111534" y="63"/>
                    <a:pt x="110778" y="63"/>
                  </a:cubicBezTo>
                  <a:cubicBezTo>
                    <a:pt x="103717" y="63"/>
                    <a:pt x="85561" y="822"/>
                    <a:pt x="78500" y="822"/>
                  </a:cubicBezTo>
                  <a:cubicBezTo>
                    <a:pt x="71188" y="822"/>
                    <a:pt x="53284" y="63"/>
                    <a:pt x="45971" y="63"/>
                  </a:cubicBezTo>
                  <a:cubicBezTo>
                    <a:pt x="43954" y="63"/>
                    <a:pt x="41180" y="63"/>
                    <a:pt x="41180" y="5124"/>
                  </a:cubicBezTo>
                  <a:cubicBezTo>
                    <a:pt x="41180" y="7907"/>
                    <a:pt x="43449" y="7907"/>
                    <a:pt x="48240" y="7907"/>
                  </a:cubicBezTo>
                  <a:cubicBezTo>
                    <a:pt x="48745" y="7907"/>
                    <a:pt x="53536" y="7907"/>
                    <a:pt x="57823" y="8413"/>
                  </a:cubicBezTo>
                  <a:cubicBezTo>
                    <a:pt x="62362" y="8920"/>
                    <a:pt x="64631" y="9173"/>
                    <a:pt x="64631" y="12462"/>
                  </a:cubicBezTo>
                  <a:cubicBezTo>
                    <a:pt x="64631" y="13474"/>
                    <a:pt x="64379" y="14234"/>
                    <a:pt x="63623" y="17270"/>
                  </a:cubicBezTo>
                  <a:lnTo>
                    <a:pt x="29832" y="153159"/>
                  </a:lnTo>
                  <a:cubicBezTo>
                    <a:pt x="27311" y="163028"/>
                    <a:pt x="26806" y="165052"/>
                    <a:pt x="6885" y="165052"/>
                  </a:cubicBezTo>
                  <a:cubicBezTo>
                    <a:pt x="2346" y="165052"/>
                    <a:pt x="77" y="165052"/>
                    <a:pt x="77" y="170113"/>
                  </a:cubicBezTo>
                  <a:cubicBezTo>
                    <a:pt x="77" y="172897"/>
                    <a:pt x="3103" y="172897"/>
                    <a:pt x="3607" y="172897"/>
                  </a:cubicBezTo>
                  <a:cubicBezTo>
                    <a:pt x="10668" y="172897"/>
                    <a:pt x="28571" y="172137"/>
                    <a:pt x="35632" y="172137"/>
                  </a:cubicBezTo>
                  <a:cubicBezTo>
                    <a:pt x="40928" y="172137"/>
                    <a:pt x="46475" y="172391"/>
                    <a:pt x="51771" y="172391"/>
                  </a:cubicBezTo>
                  <a:cubicBezTo>
                    <a:pt x="57318" y="172391"/>
                    <a:pt x="62866" y="172897"/>
                    <a:pt x="68162" y="172897"/>
                  </a:cubicBezTo>
                  <a:cubicBezTo>
                    <a:pt x="70179" y="172897"/>
                    <a:pt x="73205" y="172897"/>
                    <a:pt x="73205" y="167836"/>
                  </a:cubicBezTo>
                  <a:cubicBezTo>
                    <a:pt x="73205" y="165052"/>
                    <a:pt x="70935" y="165052"/>
                    <a:pt x="66144" y="165052"/>
                  </a:cubicBezTo>
                  <a:cubicBezTo>
                    <a:pt x="56814" y="165052"/>
                    <a:pt x="49753" y="165052"/>
                    <a:pt x="49753" y="160497"/>
                  </a:cubicBezTo>
                  <a:cubicBezTo>
                    <a:pt x="49753" y="158979"/>
                    <a:pt x="50258" y="157714"/>
                    <a:pt x="50510" y="156195"/>
                  </a:cubicBezTo>
                  <a:lnTo>
                    <a:pt x="67657" y="86859"/>
                  </a:lnTo>
                  <a:lnTo>
                    <a:pt x="144568" y="86859"/>
                  </a:lnTo>
                  <a:cubicBezTo>
                    <a:pt x="133977" y="128866"/>
                    <a:pt x="128177" y="152906"/>
                    <a:pt x="127169" y="156701"/>
                  </a:cubicBezTo>
                  <a:cubicBezTo>
                    <a:pt x="124647" y="164799"/>
                    <a:pt x="119856" y="165052"/>
                    <a:pt x="104221" y="165052"/>
                  </a:cubicBezTo>
                  <a:cubicBezTo>
                    <a:pt x="100439" y="165052"/>
                    <a:pt x="98169" y="165052"/>
                    <a:pt x="98169" y="170113"/>
                  </a:cubicBezTo>
                  <a:cubicBezTo>
                    <a:pt x="98169" y="172897"/>
                    <a:pt x="101195" y="172897"/>
                    <a:pt x="101700" y="172897"/>
                  </a:cubicBezTo>
                  <a:cubicBezTo>
                    <a:pt x="108760" y="172897"/>
                    <a:pt x="126664" y="172137"/>
                    <a:pt x="133725" y="172137"/>
                  </a:cubicBezTo>
                  <a:cubicBezTo>
                    <a:pt x="139020" y="172137"/>
                    <a:pt x="144568" y="172391"/>
                    <a:pt x="149864" y="172391"/>
                  </a:cubicBezTo>
                  <a:cubicBezTo>
                    <a:pt x="155411" y="172391"/>
                    <a:pt x="160959" y="172897"/>
                    <a:pt x="166254" y="172897"/>
                  </a:cubicBezTo>
                  <a:cubicBezTo>
                    <a:pt x="168272" y="172897"/>
                    <a:pt x="171298" y="172897"/>
                    <a:pt x="171298" y="167836"/>
                  </a:cubicBezTo>
                  <a:cubicBezTo>
                    <a:pt x="171298" y="165052"/>
                    <a:pt x="169028" y="165052"/>
                    <a:pt x="164237" y="165052"/>
                  </a:cubicBezTo>
                  <a:cubicBezTo>
                    <a:pt x="154907" y="165052"/>
                    <a:pt x="147846" y="165052"/>
                    <a:pt x="147846" y="160497"/>
                  </a:cubicBezTo>
                  <a:cubicBezTo>
                    <a:pt x="147846" y="158979"/>
                    <a:pt x="148351" y="157714"/>
                    <a:pt x="148603" y="156195"/>
                  </a:cubicBezTo>
                  <a:lnTo>
                    <a:pt x="182645" y="19548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C8D5DF-E8BD-D1B0-5536-7065F94A1EE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935692" y="5205272"/>
              <a:ext cx="132916" cy="126297"/>
            </a:xfrm>
            <a:custGeom>
              <a:avLst/>
              <a:gdLst>
                <a:gd name="connsiteX0" fmla="*/ 26387 w 132916"/>
                <a:gd name="connsiteY0" fmla="*/ 105101 h 126297"/>
                <a:gd name="connsiteX1" fmla="*/ 4146 w 132916"/>
                <a:gd name="connsiteY1" fmla="*/ 119980 h 126297"/>
                <a:gd name="connsiteX2" fmla="*/ 86 w 132916"/>
                <a:gd name="connsiteY2" fmla="*/ 123700 h 126297"/>
                <a:gd name="connsiteX3" fmla="*/ 2557 w 132916"/>
                <a:gd name="connsiteY3" fmla="*/ 126357 h 126297"/>
                <a:gd name="connsiteX4" fmla="*/ 17737 w 132916"/>
                <a:gd name="connsiteY4" fmla="*/ 125648 h 126297"/>
                <a:gd name="connsiteX5" fmla="*/ 35919 w 132916"/>
                <a:gd name="connsiteY5" fmla="*/ 126357 h 126297"/>
                <a:gd name="connsiteX6" fmla="*/ 39449 w 132916"/>
                <a:gd name="connsiteY6" fmla="*/ 122460 h 126297"/>
                <a:gd name="connsiteX7" fmla="*/ 36448 w 132916"/>
                <a:gd name="connsiteY7" fmla="*/ 119980 h 126297"/>
                <a:gd name="connsiteX8" fmla="*/ 28681 w 132916"/>
                <a:gd name="connsiteY8" fmla="*/ 114666 h 126297"/>
                <a:gd name="connsiteX9" fmla="*/ 31329 w 132916"/>
                <a:gd name="connsiteY9" fmla="*/ 107935 h 126297"/>
                <a:gd name="connsiteX10" fmla="*/ 45451 w 132916"/>
                <a:gd name="connsiteY10" fmla="*/ 85970 h 126297"/>
                <a:gd name="connsiteX11" fmla="*/ 95934 w 132916"/>
                <a:gd name="connsiteY11" fmla="*/ 85970 h 126297"/>
                <a:gd name="connsiteX12" fmla="*/ 100171 w 132916"/>
                <a:gd name="connsiteY12" fmla="*/ 115375 h 126297"/>
                <a:gd name="connsiteX13" fmla="*/ 87991 w 132916"/>
                <a:gd name="connsiteY13" fmla="*/ 119980 h 126297"/>
                <a:gd name="connsiteX14" fmla="*/ 83402 w 132916"/>
                <a:gd name="connsiteY14" fmla="*/ 123877 h 126297"/>
                <a:gd name="connsiteX15" fmla="*/ 86226 w 132916"/>
                <a:gd name="connsiteY15" fmla="*/ 126357 h 126297"/>
                <a:gd name="connsiteX16" fmla="*/ 108996 w 132916"/>
                <a:gd name="connsiteY16" fmla="*/ 125648 h 126297"/>
                <a:gd name="connsiteX17" fmla="*/ 119411 w 132916"/>
                <a:gd name="connsiteY17" fmla="*/ 125826 h 126297"/>
                <a:gd name="connsiteX18" fmla="*/ 129472 w 132916"/>
                <a:gd name="connsiteY18" fmla="*/ 126357 h 126297"/>
                <a:gd name="connsiteX19" fmla="*/ 133003 w 132916"/>
                <a:gd name="connsiteY19" fmla="*/ 122637 h 126297"/>
                <a:gd name="connsiteX20" fmla="*/ 128060 w 132916"/>
                <a:gd name="connsiteY20" fmla="*/ 119980 h 126297"/>
                <a:gd name="connsiteX21" fmla="*/ 116940 w 132916"/>
                <a:gd name="connsiteY21" fmla="*/ 114312 h 126297"/>
                <a:gd name="connsiteX22" fmla="*/ 101406 w 132916"/>
                <a:gd name="connsiteY22" fmla="*/ 5019 h 126297"/>
                <a:gd name="connsiteX23" fmla="*/ 97170 w 132916"/>
                <a:gd name="connsiteY23" fmla="*/ 59 h 126297"/>
                <a:gd name="connsiteX24" fmla="*/ 91168 w 132916"/>
                <a:gd name="connsiteY24" fmla="*/ 4133 h 126297"/>
                <a:gd name="connsiteX25" fmla="*/ 26387 w 132916"/>
                <a:gd name="connsiteY25" fmla="*/ 105101 h 126297"/>
                <a:gd name="connsiteX26" fmla="*/ 49687 w 132916"/>
                <a:gd name="connsiteY26" fmla="*/ 79593 h 126297"/>
                <a:gd name="connsiteX27" fmla="*/ 86755 w 132916"/>
                <a:gd name="connsiteY27" fmla="*/ 21670 h 126297"/>
                <a:gd name="connsiteX28" fmla="*/ 95052 w 132916"/>
                <a:gd name="connsiteY28" fmla="*/ 79593 h 126297"/>
                <a:gd name="connsiteX29" fmla="*/ 49687 w 132916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16" h="126297">
                  <a:moveTo>
                    <a:pt x="26387" y="105101"/>
                  </a:moveTo>
                  <a:cubicBezTo>
                    <a:pt x="20209" y="114666"/>
                    <a:pt x="14560" y="119272"/>
                    <a:pt x="4146" y="119980"/>
                  </a:cubicBezTo>
                  <a:cubicBezTo>
                    <a:pt x="2381" y="120157"/>
                    <a:pt x="86" y="120157"/>
                    <a:pt x="86" y="123700"/>
                  </a:cubicBezTo>
                  <a:cubicBezTo>
                    <a:pt x="86" y="125648"/>
                    <a:pt x="1674" y="126357"/>
                    <a:pt x="2557" y="126357"/>
                  </a:cubicBezTo>
                  <a:cubicBezTo>
                    <a:pt x="7146" y="126357"/>
                    <a:pt x="12972" y="125648"/>
                    <a:pt x="17737" y="125648"/>
                  </a:cubicBezTo>
                  <a:cubicBezTo>
                    <a:pt x="23386" y="125648"/>
                    <a:pt x="30623" y="126357"/>
                    <a:pt x="35919" y="126357"/>
                  </a:cubicBezTo>
                  <a:cubicBezTo>
                    <a:pt x="36801" y="126357"/>
                    <a:pt x="39449" y="126357"/>
                    <a:pt x="39449" y="122460"/>
                  </a:cubicBezTo>
                  <a:cubicBezTo>
                    <a:pt x="39449" y="120157"/>
                    <a:pt x="37154" y="119980"/>
                    <a:pt x="36448" y="119980"/>
                  </a:cubicBezTo>
                  <a:cubicBezTo>
                    <a:pt x="35036" y="119803"/>
                    <a:pt x="28681" y="119449"/>
                    <a:pt x="28681" y="114666"/>
                  </a:cubicBezTo>
                  <a:cubicBezTo>
                    <a:pt x="28681" y="112540"/>
                    <a:pt x="30447" y="109529"/>
                    <a:pt x="31329" y="107935"/>
                  </a:cubicBezTo>
                  <a:lnTo>
                    <a:pt x="45451" y="85970"/>
                  </a:lnTo>
                  <a:lnTo>
                    <a:pt x="95934" y="85970"/>
                  </a:lnTo>
                  <a:lnTo>
                    <a:pt x="100171" y="115375"/>
                  </a:lnTo>
                  <a:cubicBezTo>
                    <a:pt x="99465" y="117146"/>
                    <a:pt x="98405" y="119980"/>
                    <a:pt x="87991" y="119980"/>
                  </a:cubicBezTo>
                  <a:cubicBezTo>
                    <a:pt x="85873" y="119980"/>
                    <a:pt x="83402" y="119980"/>
                    <a:pt x="83402" y="123877"/>
                  </a:cubicBezTo>
                  <a:cubicBezTo>
                    <a:pt x="83402" y="124586"/>
                    <a:pt x="83931" y="126357"/>
                    <a:pt x="86226" y="126357"/>
                  </a:cubicBezTo>
                  <a:cubicBezTo>
                    <a:pt x="91345" y="126357"/>
                    <a:pt x="103877" y="125648"/>
                    <a:pt x="108996" y="125648"/>
                  </a:cubicBezTo>
                  <a:cubicBezTo>
                    <a:pt x="112174" y="125648"/>
                    <a:pt x="116234" y="125826"/>
                    <a:pt x="119411" y="125826"/>
                  </a:cubicBezTo>
                  <a:cubicBezTo>
                    <a:pt x="122588" y="126003"/>
                    <a:pt x="126295" y="126357"/>
                    <a:pt x="129472" y="126357"/>
                  </a:cubicBezTo>
                  <a:cubicBezTo>
                    <a:pt x="131767" y="126357"/>
                    <a:pt x="133003" y="124940"/>
                    <a:pt x="133003" y="122637"/>
                  </a:cubicBezTo>
                  <a:cubicBezTo>
                    <a:pt x="133003" y="119980"/>
                    <a:pt x="130885" y="119980"/>
                    <a:pt x="128060" y="119980"/>
                  </a:cubicBezTo>
                  <a:cubicBezTo>
                    <a:pt x="117822" y="119980"/>
                    <a:pt x="117469" y="118563"/>
                    <a:pt x="116940" y="114312"/>
                  </a:cubicBezTo>
                  <a:lnTo>
                    <a:pt x="101406" y="5019"/>
                  </a:lnTo>
                  <a:cubicBezTo>
                    <a:pt x="100877" y="1299"/>
                    <a:pt x="100524" y="59"/>
                    <a:pt x="97170" y="59"/>
                  </a:cubicBezTo>
                  <a:cubicBezTo>
                    <a:pt x="93816" y="59"/>
                    <a:pt x="92757" y="1653"/>
                    <a:pt x="91168" y="4133"/>
                  </a:cubicBezTo>
                  <a:lnTo>
                    <a:pt x="26387" y="105101"/>
                  </a:lnTo>
                  <a:close/>
                  <a:moveTo>
                    <a:pt x="49687" y="79593"/>
                  </a:moveTo>
                  <a:lnTo>
                    <a:pt x="86755" y="21670"/>
                  </a:lnTo>
                  <a:lnTo>
                    <a:pt x="95052" y="79593"/>
                  </a:lnTo>
                  <a:lnTo>
                    <a:pt x="49687" y="7959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576924A-2B2D-A04E-E7D1-6DF6F5AA3A5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087343" y="5205272"/>
              <a:ext cx="132916" cy="126297"/>
            </a:xfrm>
            <a:custGeom>
              <a:avLst/>
              <a:gdLst>
                <a:gd name="connsiteX0" fmla="*/ 26393 w 132916"/>
                <a:gd name="connsiteY0" fmla="*/ 105101 h 126297"/>
                <a:gd name="connsiteX1" fmla="*/ 4152 w 132916"/>
                <a:gd name="connsiteY1" fmla="*/ 119980 h 126297"/>
                <a:gd name="connsiteX2" fmla="*/ 92 w 132916"/>
                <a:gd name="connsiteY2" fmla="*/ 123700 h 126297"/>
                <a:gd name="connsiteX3" fmla="*/ 2563 w 132916"/>
                <a:gd name="connsiteY3" fmla="*/ 126357 h 126297"/>
                <a:gd name="connsiteX4" fmla="*/ 17743 w 132916"/>
                <a:gd name="connsiteY4" fmla="*/ 125648 h 126297"/>
                <a:gd name="connsiteX5" fmla="*/ 35925 w 132916"/>
                <a:gd name="connsiteY5" fmla="*/ 126357 h 126297"/>
                <a:gd name="connsiteX6" fmla="*/ 39455 w 132916"/>
                <a:gd name="connsiteY6" fmla="*/ 122460 h 126297"/>
                <a:gd name="connsiteX7" fmla="*/ 36454 w 132916"/>
                <a:gd name="connsiteY7" fmla="*/ 119980 h 126297"/>
                <a:gd name="connsiteX8" fmla="*/ 28687 w 132916"/>
                <a:gd name="connsiteY8" fmla="*/ 114666 h 126297"/>
                <a:gd name="connsiteX9" fmla="*/ 31335 w 132916"/>
                <a:gd name="connsiteY9" fmla="*/ 107935 h 126297"/>
                <a:gd name="connsiteX10" fmla="*/ 45457 w 132916"/>
                <a:gd name="connsiteY10" fmla="*/ 85970 h 126297"/>
                <a:gd name="connsiteX11" fmla="*/ 95940 w 132916"/>
                <a:gd name="connsiteY11" fmla="*/ 85970 h 126297"/>
                <a:gd name="connsiteX12" fmla="*/ 100177 w 132916"/>
                <a:gd name="connsiteY12" fmla="*/ 115375 h 126297"/>
                <a:gd name="connsiteX13" fmla="*/ 87997 w 132916"/>
                <a:gd name="connsiteY13" fmla="*/ 119980 h 126297"/>
                <a:gd name="connsiteX14" fmla="*/ 83408 w 132916"/>
                <a:gd name="connsiteY14" fmla="*/ 123877 h 126297"/>
                <a:gd name="connsiteX15" fmla="*/ 86232 w 132916"/>
                <a:gd name="connsiteY15" fmla="*/ 126357 h 126297"/>
                <a:gd name="connsiteX16" fmla="*/ 109002 w 132916"/>
                <a:gd name="connsiteY16" fmla="*/ 125648 h 126297"/>
                <a:gd name="connsiteX17" fmla="*/ 119417 w 132916"/>
                <a:gd name="connsiteY17" fmla="*/ 125826 h 126297"/>
                <a:gd name="connsiteX18" fmla="*/ 129478 w 132916"/>
                <a:gd name="connsiteY18" fmla="*/ 126357 h 126297"/>
                <a:gd name="connsiteX19" fmla="*/ 133009 w 132916"/>
                <a:gd name="connsiteY19" fmla="*/ 122637 h 126297"/>
                <a:gd name="connsiteX20" fmla="*/ 128066 w 132916"/>
                <a:gd name="connsiteY20" fmla="*/ 119980 h 126297"/>
                <a:gd name="connsiteX21" fmla="*/ 116946 w 132916"/>
                <a:gd name="connsiteY21" fmla="*/ 114312 h 126297"/>
                <a:gd name="connsiteX22" fmla="*/ 101412 w 132916"/>
                <a:gd name="connsiteY22" fmla="*/ 5019 h 126297"/>
                <a:gd name="connsiteX23" fmla="*/ 97176 w 132916"/>
                <a:gd name="connsiteY23" fmla="*/ 59 h 126297"/>
                <a:gd name="connsiteX24" fmla="*/ 91174 w 132916"/>
                <a:gd name="connsiteY24" fmla="*/ 4133 h 126297"/>
                <a:gd name="connsiteX25" fmla="*/ 26393 w 132916"/>
                <a:gd name="connsiteY25" fmla="*/ 105101 h 126297"/>
                <a:gd name="connsiteX26" fmla="*/ 49693 w 132916"/>
                <a:gd name="connsiteY26" fmla="*/ 79593 h 126297"/>
                <a:gd name="connsiteX27" fmla="*/ 86761 w 132916"/>
                <a:gd name="connsiteY27" fmla="*/ 21670 h 126297"/>
                <a:gd name="connsiteX28" fmla="*/ 95058 w 132916"/>
                <a:gd name="connsiteY28" fmla="*/ 79593 h 126297"/>
                <a:gd name="connsiteX29" fmla="*/ 49693 w 132916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16" h="126297">
                  <a:moveTo>
                    <a:pt x="26393" y="105101"/>
                  </a:moveTo>
                  <a:cubicBezTo>
                    <a:pt x="20215" y="114666"/>
                    <a:pt x="14566" y="119272"/>
                    <a:pt x="4152" y="119980"/>
                  </a:cubicBezTo>
                  <a:cubicBezTo>
                    <a:pt x="2387" y="120157"/>
                    <a:pt x="92" y="120157"/>
                    <a:pt x="92" y="123700"/>
                  </a:cubicBezTo>
                  <a:cubicBezTo>
                    <a:pt x="92" y="125648"/>
                    <a:pt x="1680" y="126357"/>
                    <a:pt x="2563" y="126357"/>
                  </a:cubicBezTo>
                  <a:cubicBezTo>
                    <a:pt x="7152" y="126357"/>
                    <a:pt x="12977" y="125648"/>
                    <a:pt x="17743" y="125648"/>
                  </a:cubicBezTo>
                  <a:cubicBezTo>
                    <a:pt x="23392" y="125648"/>
                    <a:pt x="30629" y="126357"/>
                    <a:pt x="35925" y="126357"/>
                  </a:cubicBezTo>
                  <a:cubicBezTo>
                    <a:pt x="36807" y="126357"/>
                    <a:pt x="39455" y="126357"/>
                    <a:pt x="39455" y="122460"/>
                  </a:cubicBezTo>
                  <a:cubicBezTo>
                    <a:pt x="39455" y="120157"/>
                    <a:pt x="37160" y="119980"/>
                    <a:pt x="36454" y="119980"/>
                  </a:cubicBezTo>
                  <a:cubicBezTo>
                    <a:pt x="35042" y="119803"/>
                    <a:pt x="28687" y="119449"/>
                    <a:pt x="28687" y="114666"/>
                  </a:cubicBezTo>
                  <a:cubicBezTo>
                    <a:pt x="28687" y="112540"/>
                    <a:pt x="30453" y="109529"/>
                    <a:pt x="31335" y="107935"/>
                  </a:cubicBezTo>
                  <a:lnTo>
                    <a:pt x="45457" y="85970"/>
                  </a:lnTo>
                  <a:lnTo>
                    <a:pt x="95940" y="85970"/>
                  </a:lnTo>
                  <a:lnTo>
                    <a:pt x="100177" y="115375"/>
                  </a:lnTo>
                  <a:cubicBezTo>
                    <a:pt x="99471" y="117146"/>
                    <a:pt x="98411" y="119980"/>
                    <a:pt x="87997" y="119980"/>
                  </a:cubicBezTo>
                  <a:cubicBezTo>
                    <a:pt x="85879" y="119980"/>
                    <a:pt x="83408" y="119980"/>
                    <a:pt x="83408" y="123877"/>
                  </a:cubicBezTo>
                  <a:cubicBezTo>
                    <a:pt x="83408" y="124586"/>
                    <a:pt x="83937" y="126357"/>
                    <a:pt x="86232" y="126357"/>
                  </a:cubicBezTo>
                  <a:cubicBezTo>
                    <a:pt x="91351" y="126357"/>
                    <a:pt x="103883" y="125648"/>
                    <a:pt x="109002" y="125648"/>
                  </a:cubicBezTo>
                  <a:cubicBezTo>
                    <a:pt x="112180" y="125648"/>
                    <a:pt x="116240" y="125826"/>
                    <a:pt x="119417" y="125826"/>
                  </a:cubicBezTo>
                  <a:cubicBezTo>
                    <a:pt x="122594" y="126003"/>
                    <a:pt x="126301" y="126357"/>
                    <a:pt x="129478" y="126357"/>
                  </a:cubicBezTo>
                  <a:cubicBezTo>
                    <a:pt x="131773" y="126357"/>
                    <a:pt x="133009" y="124940"/>
                    <a:pt x="133009" y="122637"/>
                  </a:cubicBezTo>
                  <a:cubicBezTo>
                    <a:pt x="133009" y="119980"/>
                    <a:pt x="130890" y="119980"/>
                    <a:pt x="128066" y="119980"/>
                  </a:cubicBezTo>
                  <a:cubicBezTo>
                    <a:pt x="117828" y="119980"/>
                    <a:pt x="117475" y="118563"/>
                    <a:pt x="116946" y="114312"/>
                  </a:cubicBezTo>
                  <a:lnTo>
                    <a:pt x="101412" y="5019"/>
                  </a:lnTo>
                  <a:cubicBezTo>
                    <a:pt x="100883" y="1299"/>
                    <a:pt x="100530" y="59"/>
                    <a:pt x="97176" y="59"/>
                  </a:cubicBezTo>
                  <a:cubicBezTo>
                    <a:pt x="93822" y="59"/>
                    <a:pt x="92763" y="1653"/>
                    <a:pt x="91174" y="4133"/>
                  </a:cubicBezTo>
                  <a:lnTo>
                    <a:pt x="26393" y="105101"/>
                  </a:lnTo>
                  <a:close/>
                  <a:moveTo>
                    <a:pt x="49693" y="79593"/>
                  </a:moveTo>
                  <a:lnTo>
                    <a:pt x="86761" y="21670"/>
                  </a:lnTo>
                  <a:lnTo>
                    <a:pt x="95058" y="79593"/>
                  </a:lnTo>
                  <a:lnTo>
                    <a:pt x="49693" y="7959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9397A68-C34F-ADA2-794E-1A121DD562A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240658" y="5184477"/>
              <a:ext cx="34925" cy="65919"/>
            </a:xfrm>
            <a:custGeom>
              <a:avLst/>
              <a:gdLst>
                <a:gd name="connsiteX0" fmla="*/ 33762 w 34925"/>
                <a:gd name="connsiteY0" fmla="*/ 11950 h 65919"/>
                <a:gd name="connsiteX1" fmla="*/ 35023 w 34925"/>
                <a:gd name="connsiteY1" fmla="*/ 7521 h 65919"/>
                <a:gd name="connsiteX2" fmla="*/ 27206 w 34925"/>
                <a:gd name="connsiteY2" fmla="*/ 56 h 65919"/>
                <a:gd name="connsiteX3" fmla="*/ 20019 w 34925"/>
                <a:gd name="connsiteY3" fmla="*/ 5876 h 65919"/>
                <a:gd name="connsiteX4" fmla="*/ 602 w 34925"/>
                <a:gd name="connsiteY4" fmla="*/ 60662 h 65919"/>
                <a:gd name="connsiteX5" fmla="*/ 98 w 34925"/>
                <a:gd name="connsiteY5" fmla="*/ 62686 h 65919"/>
                <a:gd name="connsiteX6" fmla="*/ 5519 w 34925"/>
                <a:gd name="connsiteY6" fmla="*/ 65976 h 65919"/>
                <a:gd name="connsiteX7" fmla="*/ 7663 w 34925"/>
                <a:gd name="connsiteY7" fmla="*/ 63825 h 65919"/>
                <a:gd name="connsiteX8" fmla="*/ 33762 w 34925"/>
                <a:gd name="connsiteY8" fmla="*/ 11950 h 6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25" h="65919">
                  <a:moveTo>
                    <a:pt x="33762" y="11950"/>
                  </a:moveTo>
                  <a:cubicBezTo>
                    <a:pt x="33888" y="11823"/>
                    <a:pt x="35023" y="9419"/>
                    <a:pt x="35023" y="7521"/>
                  </a:cubicBezTo>
                  <a:cubicBezTo>
                    <a:pt x="35023" y="2966"/>
                    <a:pt x="30988" y="56"/>
                    <a:pt x="27206" y="56"/>
                  </a:cubicBezTo>
                  <a:cubicBezTo>
                    <a:pt x="22036" y="56"/>
                    <a:pt x="20649" y="3978"/>
                    <a:pt x="20019" y="5876"/>
                  </a:cubicBezTo>
                  <a:lnTo>
                    <a:pt x="602" y="60662"/>
                  </a:lnTo>
                  <a:cubicBezTo>
                    <a:pt x="98" y="62180"/>
                    <a:pt x="98" y="62560"/>
                    <a:pt x="98" y="62686"/>
                  </a:cubicBezTo>
                  <a:cubicBezTo>
                    <a:pt x="98" y="64711"/>
                    <a:pt x="5393" y="65976"/>
                    <a:pt x="5519" y="65976"/>
                  </a:cubicBezTo>
                  <a:cubicBezTo>
                    <a:pt x="6654" y="65976"/>
                    <a:pt x="6906" y="65343"/>
                    <a:pt x="7663" y="63825"/>
                  </a:cubicBezTo>
                  <a:lnTo>
                    <a:pt x="33762" y="1195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E4B1041-DFC5-3413-D82D-1E2ECDEFDE1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393914" y="5330530"/>
              <a:ext cx="167690" cy="59213"/>
            </a:xfrm>
            <a:custGeom>
              <a:avLst/>
              <a:gdLst>
                <a:gd name="connsiteX0" fmla="*/ 159221 w 167690"/>
                <a:gd name="connsiteY0" fmla="*/ 10185 h 59213"/>
                <a:gd name="connsiteX1" fmla="*/ 167794 w 167690"/>
                <a:gd name="connsiteY1" fmla="*/ 5124 h 59213"/>
                <a:gd name="connsiteX2" fmla="*/ 159473 w 167690"/>
                <a:gd name="connsiteY2" fmla="*/ 63 h 59213"/>
                <a:gd name="connsiteX3" fmla="*/ 8425 w 167690"/>
                <a:gd name="connsiteY3" fmla="*/ 63 h 59213"/>
                <a:gd name="connsiteX4" fmla="*/ 104 w 167690"/>
                <a:gd name="connsiteY4" fmla="*/ 5124 h 59213"/>
                <a:gd name="connsiteX5" fmla="*/ 8677 w 167690"/>
                <a:gd name="connsiteY5" fmla="*/ 10185 h 59213"/>
                <a:gd name="connsiteX6" fmla="*/ 159221 w 167690"/>
                <a:gd name="connsiteY6" fmla="*/ 10185 h 59213"/>
                <a:gd name="connsiteX7" fmla="*/ 159473 w 167690"/>
                <a:gd name="connsiteY7" fmla="*/ 59277 h 59213"/>
                <a:gd name="connsiteX8" fmla="*/ 167794 w 167690"/>
                <a:gd name="connsiteY8" fmla="*/ 54216 h 59213"/>
                <a:gd name="connsiteX9" fmla="*/ 159221 w 167690"/>
                <a:gd name="connsiteY9" fmla="*/ 49155 h 59213"/>
                <a:gd name="connsiteX10" fmla="*/ 8677 w 167690"/>
                <a:gd name="connsiteY10" fmla="*/ 49155 h 59213"/>
                <a:gd name="connsiteX11" fmla="*/ 104 w 167690"/>
                <a:gd name="connsiteY11" fmla="*/ 54216 h 59213"/>
                <a:gd name="connsiteX12" fmla="*/ 8425 w 167690"/>
                <a:gd name="connsiteY12" fmla="*/ 59277 h 59213"/>
                <a:gd name="connsiteX13" fmla="*/ 159473 w 167690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690" h="59213">
                  <a:moveTo>
                    <a:pt x="159221" y="10185"/>
                  </a:moveTo>
                  <a:cubicBezTo>
                    <a:pt x="163003" y="10185"/>
                    <a:pt x="167794" y="10185"/>
                    <a:pt x="167794" y="5124"/>
                  </a:cubicBezTo>
                  <a:cubicBezTo>
                    <a:pt x="167794" y="63"/>
                    <a:pt x="163003" y="63"/>
                    <a:pt x="159473" y="63"/>
                  </a:cubicBezTo>
                  <a:lnTo>
                    <a:pt x="8425" y="63"/>
                  </a:lnTo>
                  <a:cubicBezTo>
                    <a:pt x="4895" y="63"/>
                    <a:pt x="104" y="63"/>
                    <a:pt x="104" y="5124"/>
                  </a:cubicBezTo>
                  <a:cubicBezTo>
                    <a:pt x="104" y="10185"/>
                    <a:pt x="4895" y="10185"/>
                    <a:pt x="8677" y="10185"/>
                  </a:cubicBezTo>
                  <a:lnTo>
                    <a:pt x="159221" y="10185"/>
                  </a:lnTo>
                  <a:close/>
                  <a:moveTo>
                    <a:pt x="159473" y="59277"/>
                  </a:moveTo>
                  <a:cubicBezTo>
                    <a:pt x="163003" y="59277"/>
                    <a:pt x="167794" y="59277"/>
                    <a:pt x="167794" y="54216"/>
                  </a:cubicBezTo>
                  <a:cubicBezTo>
                    <a:pt x="167794" y="49155"/>
                    <a:pt x="163003" y="49155"/>
                    <a:pt x="159221" y="49155"/>
                  </a:cubicBezTo>
                  <a:lnTo>
                    <a:pt x="8677" y="49155"/>
                  </a:lnTo>
                  <a:cubicBezTo>
                    <a:pt x="4895" y="49155"/>
                    <a:pt x="104" y="49155"/>
                    <a:pt x="104" y="54216"/>
                  </a:cubicBezTo>
                  <a:cubicBezTo>
                    <a:pt x="104" y="59277"/>
                    <a:pt x="4895" y="59277"/>
                    <a:pt x="8425" y="59277"/>
                  </a:cubicBezTo>
                  <a:lnTo>
                    <a:pt x="159473" y="59277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D15D4D0-87FA-D2F1-B8DE-55F2FFFDBF6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663871" y="5250566"/>
              <a:ext cx="141717" cy="178400"/>
            </a:xfrm>
            <a:custGeom>
              <a:avLst/>
              <a:gdLst>
                <a:gd name="connsiteX0" fmla="*/ 118632 w 141717"/>
                <a:gd name="connsiteY0" fmla="*/ 18535 h 178400"/>
                <a:gd name="connsiteX1" fmla="*/ 135023 w 141717"/>
                <a:gd name="connsiteY1" fmla="*/ 7907 h 178400"/>
                <a:gd name="connsiteX2" fmla="*/ 141832 w 141717"/>
                <a:gd name="connsiteY2" fmla="*/ 3099 h 178400"/>
                <a:gd name="connsiteX3" fmla="*/ 138301 w 141717"/>
                <a:gd name="connsiteY3" fmla="*/ 63 h 178400"/>
                <a:gd name="connsiteX4" fmla="*/ 110311 w 141717"/>
                <a:gd name="connsiteY4" fmla="*/ 822 h 178400"/>
                <a:gd name="connsiteX5" fmla="*/ 73243 w 141717"/>
                <a:gd name="connsiteY5" fmla="*/ 63 h 178400"/>
                <a:gd name="connsiteX6" fmla="*/ 67947 w 141717"/>
                <a:gd name="connsiteY6" fmla="*/ 5124 h 178400"/>
                <a:gd name="connsiteX7" fmla="*/ 76521 w 141717"/>
                <a:gd name="connsiteY7" fmla="*/ 7907 h 178400"/>
                <a:gd name="connsiteX8" fmla="*/ 91146 w 141717"/>
                <a:gd name="connsiteY8" fmla="*/ 8413 h 178400"/>
                <a:gd name="connsiteX9" fmla="*/ 98963 w 141717"/>
                <a:gd name="connsiteY9" fmla="*/ 13474 h 178400"/>
                <a:gd name="connsiteX10" fmla="*/ 97955 w 141717"/>
                <a:gd name="connsiteY10" fmla="*/ 18789 h 178400"/>
                <a:gd name="connsiteX11" fmla="*/ 68956 w 141717"/>
                <a:gd name="connsiteY11" fmla="*/ 134939 h 178400"/>
                <a:gd name="connsiteX12" fmla="*/ 32644 w 141717"/>
                <a:gd name="connsiteY12" fmla="*/ 172897 h 178400"/>
                <a:gd name="connsiteX13" fmla="*/ 8688 w 141717"/>
                <a:gd name="connsiteY13" fmla="*/ 157207 h 178400"/>
                <a:gd name="connsiteX14" fmla="*/ 11714 w 141717"/>
                <a:gd name="connsiteY14" fmla="*/ 157461 h 178400"/>
                <a:gd name="connsiteX15" fmla="*/ 28105 w 141717"/>
                <a:gd name="connsiteY15" fmla="*/ 141265 h 178400"/>
                <a:gd name="connsiteX16" fmla="*/ 17009 w 141717"/>
                <a:gd name="connsiteY16" fmla="*/ 130637 h 178400"/>
                <a:gd name="connsiteX17" fmla="*/ 114 w 141717"/>
                <a:gd name="connsiteY17" fmla="*/ 150881 h 178400"/>
                <a:gd name="connsiteX18" fmla="*/ 33400 w 141717"/>
                <a:gd name="connsiteY18" fmla="*/ 178464 h 178400"/>
                <a:gd name="connsiteX19" fmla="*/ 89129 w 141717"/>
                <a:gd name="connsiteY19" fmla="*/ 136710 h 178400"/>
                <a:gd name="connsiteX20" fmla="*/ 118632 w 141717"/>
                <a:gd name="connsiteY20" fmla="*/ 18535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717" h="178400">
                  <a:moveTo>
                    <a:pt x="118632" y="18535"/>
                  </a:moveTo>
                  <a:cubicBezTo>
                    <a:pt x="120650" y="10185"/>
                    <a:pt x="121154" y="7907"/>
                    <a:pt x="135023" y="7907"/>
                  </a:cubicBezTo>
                  <a:cubicBezTo>
                    <a:pt x="139058" y="7907"/>
                    <a:pt x="141832" y="7907"/>
                    <a:pt x="141832" y="3099"/>
                  </a:cubicBezTo>
                  <a:cubicBezTo>
                    <a:pt x="141832" y="822"/>
                    <a:pt x="140319" y="63"/>
                    <a:pt x="138301" y="63"/>
                  </a:cubicBezTo>
                  <a:cubicBezTo>
                    <a:pt x="131997" y="63"/>
                    <a:pt x="116615" y="822"/>
                    <a:pt x="110311" y="822"/>
                  </a:cubicBezTo>
                  <a:cubicBezTo>
                    <a:pt x="101989" y="822"/>
                    <a:pt x="81564" y="63"/>
                    <a:pt x="73243" y="63"/>
                  </a:cubicBezTo>
                  <a:cubicBezTo>
                    <a:pt x="70973" y="63"/>
                    <a:pt x="67947" y="63"/>
                    <a:pt x="67947" y="5124"/>
                  </a:cubicBezTo>
                  <a:cubicBezTo>
                    <a:pt x="67947" y="7907"/>
                    <a:pt x="69964" y="7907"/>
                    <a:pt x="76521" y="7907"/>
                  </a:cubicBezTo>
                  <a:cubicBezTo>
                    <a:pt x="82321" y="7907"/>
                    <a:pt x="84842" y="7907"/>
                    <a:pt x="91146" y="8413"/>
                  </a:cubicBezTo>
                  <a:cubicBezTo>
                    <a:pt x="97198" y="9173"/>
                    <a:pt x="98963" y="9932"/>
                    <a:pt x="98963" y="13474"/>
                  </a:cubicBezTo>
                  <a:cubicBezTo>
                    <a:pt x="98963" y="14993"/>
                    <a:pt x="98459" y="16764"/>
                    <a:pt x="97955" y="18789"/>
                  </a:cubicBezTo>
                  <a:lnTo>
                    <a:pt x="68956" y="134939"/>
                  </a:lnTo>
                  <a:cubicBezTo>
                    <a:pt x="62904" y="159485"/>
                    <a:pt x="45756" y="172897"/>
                    <a:pt x="32644" y="172897"/>
                  </a:cubicBezTo>
                  <a:cubicBezTo>
                    <a:pt x="26087" y="172897"/>
                    <a:pt x="12723" y="170366"/>
                    <a:pt x="8688" y="157207"/>
                  </a:cubicBezTo>
                  <a:cubicBezTo>
                    <a:pt x="9444" y="157461"/>
                    <a:pt x="11210" y="157461"/>
                    <a:pt x="11714" y="157461"/>
                  </a:cubicBezTo>
                  <a:cubicBezTo>
                    <a:pt x="21548" y="157461"/>
                    <a:pt x="28105" y="148857"/>
                    <a:pt x="28105" y="141265"/>
                  </a:cubicBezTo>
                  <a:cubicBezTo>
                    <a:pt x="28105" y="133168"/>
                    <a:pt x="21296" y="130637"/>
                    <a:pt x="17009" y="130637"/>
                  </a:cubicBezTo>
                  <a:cubicBezTo>
                    <a:pt x="12470" y="130637"/>
                    <a:pt x="114" y="133674"/>
                    <a:pt x="114" y="150881"/>
                  </a:cubicBezTo>
                  <a:cubicBezTo>
                    <a:pt x="114" y="166570"/>
                    <a:pt x="13479" y="178464"/>
                    <a:pt x="33400" y="178464"/>
                  </a:cubicBezTo>
                  <a:cubicBezTo>
                    <a:pt x="56600" y="178464"/>
                    <a:pt x="82825" y="161762"/>
                    <a:pt x="89129" y="136710"/>
                  </a:cubicBezTo>
                  <a:lnTo>
                    <a:pt x="118632" y="18535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B512274-9A51-A8F6-6410-F595105DA3A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820642" y="5250566"/>
              <a:ext cx="252670" cy="172833"/>
            </a:xfrm>
            <a:custGeom>
              <a:avLst/>
              <a:gdLst>
                <a:gd name="connsiteX0" fmla="*/ 223036 w 252670"/>
                <a:gd name="connsiteY0" fmla="*/ 19548 h 172833"/>
                <a:gd name="connsiteX1" fmla="*/ 244722 w 252670"/>
                <a:gd name="connsiteY1" fmla="*/ 7907 h 172833"/>
                <a:gd name="connsiteX2" fmla="*/ 252791 w 252670"/>
                <a:gd name="connsiteY2" fmla="*/ 2846 h 172833"/>
                <a:gd name="connsiteX3" fmla="*/ 245983 w 252670"/>
                <a:gd name="connsiteY3" fmla="*/ 63 h 172833"/>
                <a:gd name="connsiteX4" fmla="*/ 212697 w 252670"/>
                <a:gd name="connsiteY4" fmla="*/ 63 h 172833"/>
                <a:gd name="connsiteX5" fmla="*/ 202863 w 252670"/>
                <a:gd name="connsiteY5" fmla="*/ 4871 h 172833"/>
                <a:gd name="connsiteX6" fmla="*/ 110822 w 252670"/>
                <a:gd name="connsiteY6" fmla="*/ 149110 h 172833"/>
                <a:gd name="connsiteX7" fmla="*/ 91153 w 252670"/>
                <a:gd name="connsiteY7" fmla="*/ 5883 h 172833"/>
                <a:gd name="connsiteX8" fmla="*/ 83336 w 252670"/>
                <a:gd name="connsiteY8" fmla="*/ 63 h 172833"/>
                <a:gd name="connsiteX9" fmla="*/ 48789 w 252670"/>
                <a:gd name="connsiteY9" fmla="*/ 63 h 172833"/>
                <a:gd name="connsiteX10" fmla="*/ 41224 w 252670"/>
                <a:gd name="connsiteY10" fmla="*/ 4871 h 172833"/>
                <a:gd name="connsiteX11" fmla="*/ 48537 w 252670"/>
                <a:gd name="connsiteY11" fmla="*/ 7907 h 172833"/>
                <a:gd name="connsiteX12" fmla="*/ 59380 w 252670"/>
                <a:gd name="connsiteY12" fmla="*/ 8413 h 172833"/>
                <a:gd name="connsiteX13" fmla="*/ 64927 w 252670"/>
                <a:gd name="connsiteY13" fmla="*/ 12462 h 172833"/>
                <a:gd name="connsiteX14" fmla="*/ 63919 w 252670"/>
                <a:gd name="connsiteY14" fmla="*/ 17270 h 172833"/>
                <a:gd name="connsiteX15" fmla="*/ 31894 w 252670"/>
                <a:gd name="connsiteY15" fmla="*/ 146073 h 172833"/>
                <a:gd name="connsiteX16" fmla="*/ 4660 w 252670"/>
                <a:gd name="connsiteY16" fmla="*/ 165052 h 172833"/>
                <a:gd name="connsiteX17" fmla="*/ 121 w 252670"/>
                <a:gd name="connsiteY17" fmla="*/ 169860 h 172833"/>
                <a:gd name="connsiteX18" fmla="*/ 3651 w 252670"/>
                <a:gd name="connsiteY18" fmla="*/ 172897 h 172833"/>
                <a:gd name="connsiteX19" fmla="*/ 28868 w 252670"/>
                <a:gd name="connsiteY19" fmla="*/ 172137 h 172833"/>
                <a:gd name="connsiteX20" fmla="*/ 54841 w 252670"/>
                <a:gd name="connsiteY20" fmla="*/ 172897 h 172833"/>
                <a:gd name="connsiteX21" fmla="*/ 59380 w 252670"/>
                <a:gd name="connsiteY21" fmla="*/ 167836 h 172833"/>
                <a:gd name="connsiteX22" fmla="*/ 54841 w 252670"/>
                <a:gd name="connsiteY22" fmla="*/ 165052 h 172833"/>
                <a:gd name="connsiteX23" fmla="*/ 37694 w 252670"/>
                <a:gd name="connsiteY23" fmla="*/ 153918 h 172833"/>
                <a:gd name="connsiteX24" fmla="*/ 38702 w 252670"/>
                <a:gd name="connsiteY24" fmla="*/ 148098 h 172833"/>
                <a:gd name="connsiteX25" fmla="*/ 72997 w 252670"/>
                <a:gd name="connsiteY25" fmla="*/ 10185 h 172833"/>
                <a:gd name="connsiteX26" fmla="*/ 73249 w 252670"/>
                <a:gd name="connsiteY26" fmla="*/ 10185 h 172833"/>
                <a:gd name="connsiteX27" fmla="*/ 94935 w 252670"/>
                <a:gd name="connsiteY27" fmla="*/ 167076 h 172833"/>
                <a:gd name="connsiteX28" fmla="*/ 98718 w 252670"/>
                <a:gd name="connsiteY28" fmla="*/ 172897 h 172833"/>
                <a:gd name="connsiteX29" fmla="*/ 104265 w 252670"/>
                <a:gd name="connsiteY29" fmla="*/ 168342 h 172833"/>
                <a:gd name="connsiteX30" fmla="*/ 206141 w 252670"/>
                <a:gd name="connsiteY30" fmla="*/ 8160 h 172833"/>
                <a:gd name="connsiteX31" fmla="*/ 206393 w 252670"/>
                <a:gd name="connsiteY31" fmla="*/ 8160 h 172833"/>
                <a:gd name="connsiteX32" fmla="*/ 170333 w 252670"/>
                <a:gd name="connsiteY32" fmla="*/ 153159 h 172833"/>
                <a:gd name="connsiteX33" fmla="*/ 147386 w 252670"/>
                <a:gd name="connsiteY33" fmla="*/ 165052 h 172833"/>
                <a:gd name="connsiteX34" fmla="*/ 140325 w 252670"/>
                <a:gd name="connsiteY34" fmla="*/ 169860 h 172833"/>
                <a:gd name="connsiteX35" fmla="*/ 144108 w 252670"/>
                <a:gd name="connsiteY35" fmla="*/ 172897 h 172833"/>
                <a:gd name="connsiteX36" fmla="*/ 175376 w 252670"/>
                <a:gd name="connsiteY36" fmla="*/ 172137 h 172833"/>
                <a:gd name="connsiteX37" fmla="*/ 206897 w 252670"/>
                <a:gd name="connsiteY37" fmla="*/ 172897 h 172833"/>
                <a:gd name="connsiteX38" fmla="*/ 211688 w 252670"/>
                <a:gd name="connsiteY38" fmla="*/ 167836 h 172833"/>
                <a:gd name="connsiteX39" fmla="*/ 204628 w 252670"/>
                <a:gd name="connsiteY39" fmla="*/ 165052 h 172833"/>
                <a:gd name="connsiteX40" fmla="*/ 188237 w 252670"/>
                <a:gd name="connsiteY40" fmla="*/ 160497 h 172833"/>
                <a:gd name="connsiteX41" fmla="*/ 189498 w 252670"/>
                <a:gd name="connsiteY41" fmla="*/ 154424 h 172833"/>
                <a:gd name="connsiteX42" fmla="*/ 223036 w 25267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670" h="172833">
                  <a:moveTo>
                    <a:pt x="223036" y="19548"/>
                  </a:moveTo>
                  <a:cubicBezTo>
                    <a:pt x="225305" y="10438"/>
                    <a:pt x="225810" y="7907"/>
                    <a:pt x="244722" y="7907"/>
                  </a:cubicBezTo>
                  <a:cubicBezTo>
                    <a:pt x="250522" y="7907"/>
                    <a:pt x="252791" y="7907"/>
                    <a:pt x="252791" y="2846"/>
                  </a:cubicBezTo>
                  <a:cubicBezTo>
                    <a:pt x="252791" y="63"/>
                    <a:pt x="250270" y="63"/>
                    <a:pt x="245983" y="63"/>
                  </a:cubicBezTo>
                  <a:lnTo>
                    <a:pt x="212697" y="63"/>
                  </a:lnTo>
                  <a:cubicBezTo>
                    <a:pt x="206141" y="63"/>
                    <a:pt x="205888" y="63"/>
                    <a:pt x="202863" y="4871"/>
                  </a:cubicBezTo>
                  <a:lnTo>
                    <a:pt x="110822" y="149110"/>
                  </a:lnTo>
                  <a:lnTo>
                    <a:pt x="91153" y="5883"/>
                  </a:lnTo>
                  <a:cubicBezTo>
                    <a:pt x="90396" y="63"/>
                    <a:pt x="89892" y="63"/>
                    <a:pt x="83336" y="63"/>
                  </a:cubicBezTo>
                  <a:lnTo>
                    <a:pt x="48789" y="63"/>
                  </a:lnTo>
                  <a:cubicBezTo>
                    <a:pt x="43998" y="63"/>
                    <a:pt x="41224" y="63"/>
                    <a:pt x="41224" y="4871"/>
                  </a:cubicBezTo>
                  <a:cubicBezTo>
                    <a:pt x="41224" y="7907"/>
                    <a:pt x="43493" y="7907"/>
                    <a:pt x="48537" y="7907"/>
                  </a:cubicBezTo>
                  <a:cubicBezTo>
                    <a:pt x="51815" y="7907"/>
                    <a:pt x="56354" y="8160"/>
                    <a:pt x="59380" y="8413"/>
                  </a:cubicBezTo>
                  <a:cubicBezTo>
                    <a:pt x="63415" y="8920"/>
                    <a:pt x="64927" y="9679"/>
                    <a:pt x="64927" y="12462"/>
                  </a:cubicBezTo>
                  <a:cubicBezTo>
                    <a:pt x="64927" y="13474"/>
                    <a:pt x="64675" y="14234"/>
                    <a:pt x="63919" y="17270"/>
                  </a:cubicBezTo>
                  <a:lnTo>
                    <a:pt x="31894" y="146073"/>
                  </a:lnTo>
                  <a:cubicBezTo>
                    <a:pt x="29372" y="156195"/>
                    <a:pt x="25085" y="164293"/>
                    <a:pt x="4660" y="165052"/>
                  </a:cubicBezTo>
                  <a:cubicBezTo>
                    <a:pt x="3399" y="165052"/>
                    <a:pt x="121" y="165305"/>
                    <a:pt x="121" y="169860"/>
                  </a:cubicBezTo>
                  <a:cubicBezTo>
                    <a:pt x="121" y="172137"/>
                    <a:pt x="1634" y="172897"/>
                    <a:pt x="3651" y="172897"/>
                  </a:cubicBezTo>
                  <a:cubicBezTo>
                    <a:pt x="11720" y="172897"/>
                    <a:pt x="20546" y="172137"/>
                    <a:pt x="28868" y="172137"/>
                  </a:cubicBezTo>
                  <a:cubicBezTo>
                    <a:pt x="37441" y="172137"/>
                    <a:pt x="46519" y="172897"/>
                    <a:pt x="54841" y="172897"/>
                  </a:cubicBezTo>
                  <a:cubicBezTo>
                    <a:pt x="56102" y="172897"/>
                    <a:pt x="59380" y="172897"/>
                    <a:pt x="59380" y="167836"/>
                  </a:cubicBezTo>
                  <a:cubicBezTo>
                    <a:pt x="59380" y="165052"/>
                    <a:pt x="56606" y="165052"/>
                    <a:pt x="54841" y="165052"/>
                  </a:cubicBezTo>
                  <a:cubicBezTo>
                    <a:pt x="40467" y="164799"/>
                    <a:pt x="37694" y="159738"/>
                    <a:pt x="37694" y="153918"/>
                  </a:cubicBezTo>
                  <a:cubicBezTo>
                    <a:pt x="37694" y="152146"/>
                    <a:pt x="37946" y="150881"/>
                    <a:pt x="38702" y="148098"/>
                  </a:cubicBezTo>
                  <a:lnTo>
                    <a:pt x="72997" y="10185"/>
                  </a:lnTo>
                  <a:lnTo>
                    <a:pt x="73249" y="10185"/>
                  </a:lnTo>
                  <a:lnTo>
                    <a:pt x="94935" y="167076"/>
                  </a:lnTo>
                  <a:cubicBezTo>
                    <a:pt x="95440" y="170113"/>
                    <a:pt x="95692" y="172897"/>
                    <a:pt x="98718" y="172897"/>
                  </a:cubicBezTo>
                  <a:cubicBezTo>
                    <a:pt x="101492" y="172897"/>
                    <a:pt x="103005" y="170113"/>
                    <a:pt x="104265" y="168342"/>
                  </a:cubicBezTo>
                  <a:lnTo>
                    <a:pt x="206141" y="8160"/>
                  </a:lnTo>
                  <a:lnTo>
                    <a:pt x="206393" y="8160"/>
                  </a:lnTo>
                  <a:lnTo>
                    <a:pt x="170333" y="153159"/>
                  </a:lnTo>
                  <a:cubicBezTo>
                    <a:pt x="167811" y="163028"/>
                    <a:pt x="167307" y="165052"/>
                    <a:pt x="147386" y="165052"/>
                  </a:cubicBezTo>
                  <a:cubicBezTo>
                    <a:pt x="143099" y="165052"/>
                    <a:pt x="140325" y="165052"/>
                    <a:pt x="140325" y="169860"/>
                  </a:cubicBezTo>
                  <a:cubicBezTo>
                    <a:pt x="140325" y="172897"/>
                    <a:pt x="143351" y="172897"/>
                    <a:pt x="144108" y="172897"/>
                  </a:cubicBezTo>
                  <a:cubicBezTo>
                    <a:pt x="151168" y="172897"/>
                    <a:pt x="168316" y="172137"/>
                    <a:pt x="175376" y="172137"/>
                  </a:cubicBezTo>
                  <a:cubicBezTo>
                    <a:pt x="185715" y="172137"/>
                    <a:pt x="196558" y="172897"/>
                    <a:pt x="206897" y="172897"/>
                  </a:cubicBezTo>
                  <a:cubicBezTo>
                    <a:pt x="208410" y="172897"/>
                    <a:pt x="211688" y="172897"/>
                    <a:pt x="211688" y="167836"/>
                  </a:cubicBezTo>
                  <a:cubicBezTo>
                    <a:pt x="211688" y="165052"/>
                    <a:pt x="209419" y="165052"/>
                    <a:pt x="204628" y="165052"/>
                  </a:cubicBezTo>
                  <a:cubicBezTo>
                    <a:pt x="195297" y="165052"/>
                    <a:pt x="188237" y="165052"/>
                    <a:pt x="188237" y="160497"/>
                  </a:cubicBezTo>
                  <a:cubicBezTo>
                    <a:pt x="188237" y="159485"/>
                    <a:pt x="188237" y="158979"/>
                    <a:pt x="189498" y="154424"/>
                  </a:cubicBezTo>
                  <a:lnTo>
                    <a:pt x="223036" y="19548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F56D402-95FF-8172-B02A-415BBA5C6C0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92241" y="5205272"/>
              <a:ext cx="132916" cy="126297"/>
            </a:xfrm>
            <a:custGeom>
              <a:avLst/>
              <a:gdLst>
                <a:gd name="connsiteX0" fmla="*/ 26432 w 132916"/>
                <a:gd name="connsiteY0" fmla="*/ 105101 h 126297"/>
                <a:gd name="connsiteX1" fmla="*/ 4191 w 132916"/>
                <a:gd name="connsiteY1" fmla="*/ 119980 h 126297"/>
                <a:gd name="connsiteX2" fmla="*/ 131 w 132916"/>
                <a:gd name="connsiteY2" fmla="*/ 123700 h 126297"/>
                <a:gd name="connsiteX3" fmla="*/ 2603 w 132916"/>
                <a:gd name="connsiteY3" fmla="*/ 126357 h 126297"/>
                <a:gd name="connsiteX4" fmla="*/ 17783 w 132916"/>
                <a:gd name="connsiteY4" fmla="*/ 125648 h 126297"/>
                <a:gd name="connsiteX5" fmla="*/ 35964 w 132916"/>
                <a:gd name="connsiteY5" fmla="*/ 126357 h 126297"/>
                <a:gd name="connsiteX6" fmla="*/ 39495 w 132916"/>
                <a:gd name="connsiteY6" fmla="*/ 122460 h 126297"/>
                <a:gd name="connsiteX7" fmla="*/ 36494 w 132916"/>
                <a:gd name="connsiteY7" fmla="*/ 119980 h 126297"/>
                <a:gd name="connsiteX8" fmla="*/ 28727 w 132916"/>
                <a:gd name="connsiteY8" fmla="*/ 114666 h 126297"/>
                <a:gd name="connsiteX9" fmla="*/ 31375 w 132916"/>
                <a:gd name="connsiteY9" fmla="*/ 107935 h 126297"/>
                <a:gd name="connsiteX10" fmla="*/ 45496 w 132916"/>
                <a:gd name="connsiteY10" fmla="*/ 85970 h 126297"/>
                <a:gd name="connsiteX11" fmla="*/ 95980 w 132916"/>
                <a:gd name="connsiteY11" fmla="*/ 85970 h 126297"/>
                <a:gd name="connsiteX12" fmla="*/ 100216 w 132916"/>
                <a:gd name="connsiteY12" fmla="*/ 115375 h 126297"/>
                <a:gd name="connsiteX13" fmla="*/ 88037 w 132916"/>
                <a:gd name="connsiteY13" fmla="*/ 119980 h 126297"/>
                <a:gd name="connsiteX14" fmla="*/ 83447 w 132916"/>
                <a:gd name="connsiteY14" fmla="*/ 123877 h 126297"/>
                <a:gd name="connsiteX15" fmla="*/ 86272 w 132916"/>
                <a:gd name="connsiteY15" fmla="*/ 126357 h 126297"/>
                <a:gd name="connsiteX16" fmla="*/ 109042 w 132916"/>
                <a:gd name="connsiteY16" fmla="*/ 125648 h 126297"/>
                <a:gd name="connsiteX17" fmla="*/ 119457 w 132916"/>
                <a:gd name="connsiteY17" fmla="*/ 125826 h 126297"/>
                <a:gd name="connsiteX18" fmla="*/ 129518 w 132916"/>
                <a:gd name="connsiteY18" fmla="*/ 126357 h 126297"/>
                <a:gd name="connsiteX19" fmla="*/ 133048 w 132916"/>
                <a:gd name="connsiteY19" fmla="*/ 122637 h 126297"/>
                <a:gd name="connsiteX20" fmla="*/ 128106 w 132916"/>
                <a:gd name="connsiteY20" fmla="*/ 119980 h 126297"/>
                <a:gd name="connsiteX21" fmla="*/ 116985 w 132916"/>
                <a:gd name="connsiteY21" fmla="*/ 114312 h 126297"/>
                <a:gd name="connsiteX22" fmla="*/ 101452 w 132916"/>
                <a:gd name="connsiteY22" fmla="*/ 5019 h 126297"/>
                <a:gd name="connsiteX23" fmla="*/ 97216 w 132916"/>
                <a:gd name="connsiteY23" fmla="*/ 59 h 126297"/>
                <a:gd name="connsiteX24" fmla="*/ 91214 w 132916"/>
                <a:gd name="connsiteY24" fmla="*/ 4133 h 126297"/>
                <a:gd name="connsiteX25" fmla="*/ 26432 w 132916"/>
                <a:gd name="connsiteY25" fmla="*/ 105101 h 126297"/>
                <a:gd name="connsiteX26" fmla="*/ 49733 w 132916"/>
                <a:gd name="connsiteY26" fmla="*/ 79593 h 126297"/>
                <a:gd name="connsiteX27" fmla="*/ 86801 w 132916"/>
                <a:gd name="connsiteY27" fmla="*/ 21670 h 126297"/>
                <a:gd name="connsiteX28" fmla="*/ 95097 w 132916"/>
                <a:gd name="connsiteY28" fmla="*/ 79593 h 126297"/>
                <a:gd name="connsiteX29" fmla="*/ 49733 w 132916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16" h="126297">
                  <a:moveTo>
                    <a:pt x="26432" y="105101"/>
                  </a:moveTo>
                  <a:cubicBezTo>
                    <a:pt x="20254" y="114666"/>
                    <a:pt x="14606" y="119272"/>
                    <a:pt x="4191" y="119980"/>
                  </a:cubicBezTo>
                  <a:cubicBezTo>
                    <a:pt x="2426" y="120157"/>
                    <a:pt x="131" y="120157"/>
                    <a:pt x="131" y="123700"/>
                  </a:cubicBezTo>
                  <a:cubicBezTo>
                    <a:pt x="131" y="125648"/>
                    <a:pt x="1720" y="126357"/>
                    <a:pt x="2603" y="126357"/>
                  </a:cubicBezTo>
                  <a:cubicBezTo>
                    <a:pt x="7192" y="126357"/>
                    <a:pt x="13017" y="125648"/>
                    <a:pt x="17783" y="125648"/>
                  </a:cubicBezTo>
                  <a:cubicBezTo>
                    <a:pt x="23432" y="125648"/>
                    <a:pt x="30669" y="126357"/>
                    <a:pt x="35964" y="126357"/>
                  </a:cubicBezTo>
                  <a:cubicBezTo>
                    <a:pt x="36847" y="126357"/>
                    <a:pt x="39495" y="126357"/>
                    <a:pt x="39495" y="122460"/>
                  </a:cubicBezTo>
                  <a:cubicBezTo>
                    <a:pt x="39495" y="120157"/>
                    <a:pt x="37200" y="119980"/>
                    <a:pt x="36494" y="119980"/>
                  </a:cubicBezTo>
                  <a:cubicBezTo>
                    <a:pt x="35082" y="119803"/>
                    <a:pt x="28727" y="119449"/>
                    <a:pt x="28727" y="114666"/>
                  </a:cubicBezTo>
                  <a:cubicBezTo>
                    <a:pt x="28727" y="112540"/>
                    <a:pt x="30492" y="109529"/>
                    <a:pt x="31375" y="107935"/>
                  </a:cubicBezTo>
                  <a:lnTo>
                    <a:pt x="45496" y="85970"/>
                  </a:lnTo>
                  <a:lnTo>
                    <a:pt x="95980" y="85970"/>
                  </a:lnTo>
                  <a:lnTo>
                    <a:pt x="100216" y="115375"/>
                  </a:lnTo>
                  <a:cubicBezTo>
                    <a:pt x="99510" y="117146"/>
                    <a:pt x="98451" y="119980"/>
                    <a:pt x="88037" y="119980"/>
                  </a:cubicBezTo>
                  <a:cubicBezTo>
                    <a:pt x="85919" y="119980"/>
                    <a:pt x="83447" y="119980"/>
                    <a:pt x="83447" y="123877"/>
                  </a:cubicBezTo>
                  <a:cubicBezTo>
                    <a:pt x="83447" y="124586"/>
                    <a:pt x="83977" y="126357"/>
                    <a:pt x="86272" y="126357"/>
                  </a:cubicBezTo>
                  <a:cubicBezTo>
                    <a:pt x="91391" y="126357"/>
                    <a:pt x="103923" y="125648"/>
                    <a:pt x="109042" y="125648"/>
                  </a:cubicBezTo>
                  <a:cubicBezTo>
                    <a:pt x="112219" y="125648"/>
                    <a:pt x="116279" y="125826"/>
                    <a:pt x="119457" y="125826"/>
                  </a:cubicBezTo>
                  <a:cubicBezTo>
                    <a:pt x="122634" y="126003"/>
                    <a:pt x="126341" y="126357"/>
                    <a:pt x="129518" y="126357"/>
                  </a:cubicBezTo>
                  <a:cubicBezTo>
                    <a:pt x="131813" y="126357"/>
                    <a:pt x="133048" y="124940"/>
                    <a:pt x="133048" y="122637"/>
                  </a:cubicBezTo>
                  <a:cubicBezTo>
                    <a:pt x="133048" y="119980"/>
                    <a:pt x="130930" y="119980"/>
                    <a:pt x="128106" y="119980"/>
                  </a:cubicBezTo>
                  <a:cubicBezTo>
                    <a:pt x="117868" y="119980"/>
                    <a:pt x="117515" y="118563"/>
                    <a:pt x="116985" y="114312"/>
                  </a:cubicBezTo>
                  <a:lnTo>
                    <a:pt x="101452" y="5019"/>
                  </a:lnTo>
                  <a:cubicBezTo>
                    <a:pt x="100922" y="1299"/>
                    <a:pt x="100569" y="59"/>
                    <a:pt x="97216" y="59"/>
                  </a:cubicBezTo>
                  <a:cubicBezTo>
                    <a:pt x="93862" y="59"/>
                    <a:pt x="92803" y="1653"/>
                    <a:pt x="91214" y="4133"/>
                  </a:cubicBezTo>
                  <a:lnTo>
                    <a:pt x="26432" y="105101"/>
                  </a:lnTo>
                  <a:close/>
                  <a:moveTo>
                    <a:pt x="49733" y="79593"/>
                  </a:moveTo>
                  <a:lnTo>
                    <a:pt x="86801" y="21670"/>
                  </a:lnTo>
                  <a:lnTo>
                    <a:pt x="95097" y="79593"/>
                  </a:lnTo>
                  <a:lnTo>
                    <a:pt x="49733" y="7959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B7E2539-92CD-300D-559C-98A7A7609456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062984" y="5371826"/>
              <a:ext cx="53484" cy="119212"/>
            </a:xfrm>
            <a:custGeom>
              <a:avLst/>
              <a:gdLst>
                <a:gd name="connsiteX0" fmla="*/ 49025 w 53484"/>
                <a:gd name="connsiteY0" fmla="*/ 6797 h 119212"/>
                <a:gd name="connsiteX1" fmla="*/ 41965 w 53484"/>
                <a:gd name="connsiteY1" fmla="*/ 65 h 119212"/>
                <a:gd name="connsiteX2" fmla="*/ 32080 w 53484"/>
                <a:gd name="connsiteY2" fmla="*/ 9808 h 119212"/>
                <a:gd name="connsiteX3" fmla="*/ 39141 w 53484"/>
                <a:gd name="connsiteY3" fmla="*/ 16539 h 119212"/>
                <a:gd name="connsiteX4" fmla="*/ 49025 w 53484"/>
                <a:gd name="connsiteY4" fmla="*/ 6797 h 119212"/>
                <a:gd name="connsiteX5" fmla="*/ 13016 w 53484"/>
                <a:gd name="connsiteY5" fmla="*/ 96781 h 119212"/>
                <a:gd name="connsiteX6" fmla="*/ 11427 w 53484"/>
                <a:gd name="connsiteY6" fmla="*/ 104221 h 119212"/>
                <a:gd name="connsiteX7" fmla="*/ 28197 w 53484"/>
                <a:gd name="connsiteY7" fmla="*/ 119278 h 119212"/>
                <a:gd name="connsiteX8" fmla="*/ 53615 w 53484"/>
                <a:gd name="connsiteY8" fmla="*/ 92176 h 119212"/>
                <a:gd name="connsiteX9" fmla="*/ 50791 w 53484"/>
                <a:gd name="connsiteY9" fmla="*/ 89873 h 119212"/>
                <a:gd name="connsiteX10" fmla="*/ 47437 w 53484"/>
                <a:gd name="connsiteY10" fmla="*/ 92884 h 119212"/>
                <a:gd name="connsiteX11" fmla="*/ 28726 w 53484"/>
                <a:gd name="connsiteY11" fmla="*/ 114318 h 119212"/>
                <a:gd name="connsiteX12" fmla="*/ 24313 w 53484"/>
                <a:gd name="connsiteY12" fmla="*/ 108118 h 119212"/>
                <a:gd name="connsiteX13" fmla="*/ 27137 w 53484"/>
                <a:gd name="connsiteY13" fmla="*/ 96781 h 119212"/>
                <a:gd name="connsiteX14" fmla="*/ 32786 w 53484"/>
                <a:gd name="connsiteY14" fmla="*/ 82611 h 119212"/>
                <a:gd name="connsiteX15" fmla="*/ 41435 w 53484"/>
                <a:gd name="connsiteY15" fmla="*/ 60114 h 119212"/>
                <a:gd name="connsiteX16" fmla="*/ 42494 w 53484"/>
                <a:gd name="connsiteY16" fmla="*/ 54446 h 119212"/>
                <a:gd name="connsiteX17" fmla="*/ 25725 w 53484"/>
                <a:gd name="connsiteY17" fmla="*/ 39389 h 119212"/>
                <a:gd name="connsiteX18" fmla="*/ 130 w 53484"/>
                <a:gd name="connsiteY18" fmla="*/ 66491 h 119212"/>
                <a:gd name="connsiteX19" fmla="*/ 3131 w 53484"/>
                <a:gd name="connsiteY19" fmla="*/ 68794 h 119212"/>
                <a:gd name="connsiteX20" fmla="*/ 6308 w 53484"/>
                <a:gd name="connsiteY20" fmla="*/ 65960 h 119212"/>
                <a:gd name="connsiteX21" fmla="*/ 25196 w 53484"/>
                <a:gd name="connsiteY21" fmla="*/ 44349 h 119212"/>
                <a:gd name="connsiteX22" fmla="*/ 29609 w 53484"/>
                <a:gd name="connsiteY22" fmla="*/ 50549 h 119212"/>
                <a:gd name="connsiteX23" fmla="*/ 24137 w 53484"/>
                <a:gd name="connsiteY23" fmla="*/ 68263 h 119212"/>
                <a:gd name="connsiteX24" fmla="*/ 13016 w 53484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484" h="119212">
                  <a:moveTo>
                    <a:pt x="49025" y="6797"/>
                  </a:moveTo>
                  <a:cubicBezTo>
                    <a:pt x="49025" y="3962"/>
                    <a:pt x="46907" y="65"/>
                    <a:pt x="41965" y="65"/>
                  </a:cubicBezTo>
                  <a:cubicBezTo>
                    <a:pt x="37199" y="65"/>
                    <a:pt x="32080" y="4671"/>
                    <a:pt x="32080" y="9808"/>
                  </a:cubicBezTo>
                  <a:cubicBezTo>
                    <a:pt x="32080" y="12819"/>
                    <a:pt x="34375" y="16539"/>
                    <a:pt x="39141" y="16539"/>
                  </a:cubicBezTo>
                  <a:cubicBezTo>
                    <a:pt x="44260" y="16539"/>
                    <a:pt x="49025" y="11579"/>
                    <a:pt x="49025" y="6797"/>
                  </a:cubicBezTo>
                  <a:close/>
                  <a:moveTo>
                    <a:pt x="13016" y="96781"/>
                  </a:moveTo>
                  <a:cubicBezTo>
                    <a:pt x="12310" y="99084"/>
                    <a:pt x="11427" y="101210"/>
                    <a:pt x="11427" y="104221"/>
                  </a:cubicBezTo>
                  <a:cubicBezTo>
                    <a:pt x="11427" y="112547"/>
                    <a:pt x="18488" y="119278"/>
                    <a:pt x="28197" y="119278"/>
                  </a:cubicBezTo>
                  <a:cubicBezTo>
                    <a:pt x="45848" y="119278"/>
                    <a:pt x="53615" y="94833"/>
                    <a:pt x="53615" y="92176"/>
                  </a:cubicBezTo>
                  <a:cubicBezTo>
                    <a:pt x="53615" y="89873"/>
                    <a:pt x="51320" y="89873"/>
                    <a:pt x="50791" y="89873"/>
                  </a:cubicBezTo>
                  <a:cubicBezTo>
                    <a:pt x="48319" y="89873"/>
                    <a:pt x="48143" y="90936"/>
                    <a:pt x="47437" y="92884"/>
                  </a:cubicBezTo>
                  <a:cubicBezTo>
                    <a:pt x="43377" y="107055"/>
                    <a:pt x="35610" y="114318"/>
                    <a:pt x="28726" y="114318"/>
                  </a:cubicBezTo>
                  <a:cubicBezTo>
                    <a:pt x="25196" y="114318"/>
                    <a:pt x="24313" y="112015"/>
                    <a:pt x="24313" y="108118"/>
                  </a:cubicBezTo>
                  <a:cubicBezTo>
                    <a:pt x="24313" y="104044"/>
                    <a:pt x="25549" y="100678"/>
                    <a:pt x="27137" y="96781"/>
                  </a:cubicBezTo>
                  <a:cubicBezTo>
                    <a:pt x="28903" y="91999"/>
                    <a:pt x="30844" y="87216"/>
                    <a:pt x="32786" y="82611"/>
                  </a:cubicBezTo>
                  <a:cubicBezTo>
                    <a:pt x="34375" y="78359"/>
                    <a:pt x="40729" y="62240"/>
                    <a:pt x="41435" y="60114"/>
                  </a:cubicBezTo>
                  <a:cubicBezTo>
                    <a:pt x="41965" y="58343"/>
                    <a:pt x="42494" y="56217"/>
                    <a:pt x="42494" y="54446"/>
                  </a:cubicBezTo>
                  <a:cubicBezTo>
                    <a:pt x="42494" y="46121"/>
                    <a:pt x="35434" y="39389"/>
                    <a:pt x="25725" y="39389"/>
                  </a:cubicBezTo>
                  <a:cubicBezTo>
                    <a:pt x="8250" y="39389"/>
                    <a:pt x="130" y="63480"/>
                    <a:pt x="130" y="66491"/>
                  </a:cubicBezTo>
                  <a:cubicBezTo>
                    <a:pt x="130" y="68794"/>
                    <a:pt x="2602" y="68794"/>
                    <a:pt x="3131" y="68794"/>
                  </a:cubicBezTo>
                  <a:cubicBezTo>
                    <a:pt x="5602" y="68794"/>
                    <a:pt x="5779" y="67908"/>
                    <a:pt x="6308" y="65960"/>
                  </a:cubicBezTo>
                  <a:cubicBezTo>
                    <a:pt x="10898" y="50726"/>
                    <a:pt x="18665" y="44349"/>
                    <a:pt x="25196" y="44349"/>
                  </a:cubicBezTo>
                  <a:cubicBezTo>
                    <a:pt x="28020" y="44349"/>
                    <a:pt x="29609" y="45766"/>
                    <a:pt x="29609" y="50549"/>
                  </a:cubicBezTo>
                  <a:cubicBezTo>
                    <a:pt x="29609" y="54623"/>
                    <a:pt x="28550" y="57280"/>
                    <a:pt x="24137" y="68263"/>
                  </a:cubicBezTo>
                  <a:lnTo>
                    <a:pt x="13016" y="9678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A9BE41F-0F82-86E6-3301-656A050B245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257030" y="5250566"/>
              <a:ext cx="252670" cy="172833"/>
            </a:xfrm>
            <a:custGeom>
              <a:avLst/>
              <a:gdLst>
                <a:gd name="connsiteX0" fmla="*/ 223053 w 252670"/>
                <a:gd name="connsiteY0" fmla="*/ 19548 h 172833"/>
                <a:gd name="connsiteX1" fmla="*/ 244739 w 252670"/>
                <a:gd name="connsiteY1" fmla="*/ 7907 h 172833"/>
                <a:gd name="connsiteX2" fmla="*/ 252809 w 252670"/>
                <a:gd name="connsiteY2" fmla="*/ 2846 h 172833"/>
                <a:gd name="connsiteX3" fmla="*/ 246000 w 252670"/>
                <a:gd name="connsiteY3" fmla="*/ 63 h 172833"/>
                <a:gd name="connsiteX4" fmla="*/ 212714 w 252670"/>
                <a:gd name="connsiteY4" fmla="*/ 63 h 172833"/>
                <a:gd name="connsiteX5" fmla="*/ 202880 w 252670"/>
                <a:gd name="connsiteY5" fmla="*/ 4871 h 172833"/>
                <a:gd name="connsiteX6" fmla="*/ 110839 w 252670"/>
                <a:gd name="connsiteY6" fmla="*/ 149110 h 172833"/>
                <a:gd name="connsiteX7" fmla="*/ 91170 w 252670"/>
                <a:gd name="connsiteY7" fmla="*/ 5883 h 172833"/>
                <a:gd name="connsiteX8" fmla="*/ 83353 w 252670"/>
                <a:gd name="connsiteY8" fmla="*/ 63 h 172833"/>
                <a:gd name="connsiteX9" fmla="*/ 48806 w 252670"/>
                <a:gd name="connsiteY9" fmla="*/ 63 h 172833"/>
                <a:gd name="connsiteX10" fmla="*/ 41241 w 252670"/>
                <a:gd name="connsiteY10" fmla="*/ 4871 h 172833"/>
                <a:gd name="connsiteX11" fmla="*/ 48554 w 252670"/>
                <a:gd name="connsiteY11" fmla="*/ 7907 h 172833"/>
                <a:gd name="connsiteX12" fmla="*/ 59397 w 252670"/>
                <a:gd name="connsiteY12" fmla="*/ 8413 h 172833"/>
                <a:gd name="connsiteX13" fmla="*/ 64945 w 252670"/>
                <a:gd name="connsiteY13" fmla="*/ 12462 h 172833"/>
                <a:gd name="connsiteX14" fmla="*/ 63936 w 252670"/>
                <a:gd name="connsiteY14" fmla="*/ 17270 h 172833"/>
                <a:gd name="connsiteX15" fmla="*/ 31911 w 252670"/>
                <a:gd name="connsiteY15" fmla="*/ 146073 h 172833"/>
                <a:gd name="connsiteX16" fmla="*/ 4677 w 252670"/>
                <a:gd name="connsiteY16" fmla="*/ 165052 h 172833"/>
                <a:gd name="connsiteX17" fmla="*/ 138 w 252670"/>
                <a:gd name="connsiteY17" fmla="*/ 169860 h 172833"/>
                <a:gd name="connsiteX18" fmla="*/ 3668 w 252670"/>
                <a:gd name="connsiteY18" fmla="*/ 172897 h 172833"/>
                <a:gd name="connsiteX19" fmla="*/ 28885 w 252670"/>
                <a:gd name="connsiteY19" fmla="*/ 172137 h 172833"/>
                <a:gd name="connsiteX20" fmla="*/ 54858 w 252670"/>
                <a:gd name="connsiteY20" fmla="*/ 172897 h 172833"/>
                <a:gd name="connsiteX21" fmla="*/ 59397 w 252670"/>
                <a:gd name="connsiteY21" fmla="*/ 167836 h 172833"/>
                <a:gd name="connsiteX22" fmla="*/ 54858 w 252670"/>
                <a:gd name="connsiteY22" fmla="*/ 165052 h 172833"/>
                <a:gd name="connsiteX23" fmla="*/ 37711 w 252670"/>
                <a:gd name="connsiteY23" fmla="*/ 153918 h 172833"/>
                <a:gd name="connsiteX24" fmla="*/ 38719 w 252670"/>
                <a:gd name="connsiteY24" fmla="*/ 148098 h 172833"/>
                <a:gd name="connsiteX25" fmla="*/ 73014 w 252670"/>
                <a:gd name="connsiteY25" fmla="*/ 10185 h 172833"/>
                <a:gd name="connsiteX26" fmla="*/ 73266 w 252670"/>
                <a:gd name="connsiteY26" fmla="*/ 10185 h 172833"/>
                <a:gd name="connsiteX27" fmla="*/ 94953 w 252670"/>
                <a:gd name="connsiteY27" fmla="*/ 167076 h 172833"/>
                <a:gd name="connsiteX28" fmla="*/ 98735 w 252670"/>
                <a:gd name="connsiteY28" fmla="*/ 172897 h 172833"/>
                <a:gd name="connsiteX29" fmla="*/ 104283 w 252670"/>
                <a:gd name="connsiteY29" fmla="*/ 168342 h 172833"/>
                <a:gd name="connsiteX30" fmla="*/ 206158 w 252670"/>
                <a:gd name="connsiteY30" fmla="*/ 8160 h 172833"/>
                <a:gd name="connsiteX31" fmla="*/ 206410 w 252670"/>
                <a:gd name="connsiteY31" fmla="*/ 8160 h 172833"/>
                <a:gd name="connsiteX32" fmla="*/ 170350 w 252670"/>
                <a:gd name="connsiteY32" fmla="*/ 153159 h 172833"/>
                <a:gd name="connsiteX33" fmla="*/ 147403 w 252670"/>
                <a:gd name="connsiteY33" fmla="*/ 165052 h 172833"/>
                <a:gd name="connsiteX34" fmla="*/ 140342 w 252670"/>
                <a:gd name="connsiteY34" fmla="*/ 169860 h 172833"/>
                <a:gd name="connsiteX35" fmla="*/ 144125 w 252670"/>
                <a:gd name="connsiteY35" fmla="*/ 172897 h 172833"/>
                <a:gd name="connsiteX36" fmla="*/ 175394 w 252670"/>
                <a:gd name="connsiteY36" fmla="*/ 172137 h 172833"/>
                <a:gd name="connsiteX37" fmla="*/ 206914 w 252670"/>
                <a:gd name="connsiteY37" fmla="*/ 172897 h 172833"/>
                <a:gd name="connsiteX38" fmla="*/ 211706 w 252670"/>
                <a:gd name="connsiteY38" fmla="*/ 167836 h 172833"/>
                <a:gd name="connsiteX39" fmla="*/ 204645 w 252670"/>
                <a:gd name="connsiteY39" fmla="*/ 165052 h 172833"/>
                <a:gd name="connsiteX40" fmla="*/ 188254 w 252670"/>
                <a:gd name="connsiteY40" fmla="*/ 160497 h 172833"/>
                <a:gd name="connsiteX41" fmla="*/ 189515 w 252670"/>
                <a:gd name="connsiteY41" fmla="*/ 154424 h 172833"/>
                <a:gd name="connsiteX42" fmla="*/ 223053 w 25267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670" h="172833">
                  <a:moveTo>
                    <a:pt x="223053" y="19548"/>
                  </a:moveTo>
                  <a:cubicBezTo>
                    <a:pt x="225323" y="10438"/>
                    <a:pt x="225827" y="7907"/>
                    <a:pt x="244739" y="7907"/>
                  </a:cubicBezTo>
                  <a:cubicBezTo>
                    <a:pt x="250539" y="7907"/>
                    <a:pt x="252809" y="7907"/>
                    <a:pt x="252809" y="2846"/>
                  </a:cubicBezTo>
                  <a:cubicBezTo>
                    <a:pt x="252809" y="63"/>
                    <a:pt x="250287" y="63"/>
                    <a:pt x="246000" y="63"/>
                  </a:cubicBezTo>
                  <a:lnTo>
                    <a:pt x="212714" y="63"/>
                  </a:lnTo>
                  <a:cubicBezTo>
                    <a:pt x="206158" y="63"/>
                    <a:pt x="205906" y="63"/>
                    <a:pt x="202880" y="4871"/>
                  </a:cubicBezTo>
                  <a:lnTo>
                    <a:pt x="110839" y="149110"/>
                  </a:lnTo>
                  <a:lnTo>
                    <a:pt x="91170" y="5883"/>
                  </a:lnTo>
                  <a:cubicBezTo>
                    <a:pt x="90414" y="63"/>
                    <a:pt x="89909" y="63"/>
                    <a:pt x="83353" y="63"/>
                  </a:cubicBezTo>
                  <a:lnTo>
                    <a:pt x="48806" y="63"/>
                  </a:lnTo>
                  <a:cubicBezTo>
                    <a:pt x="44015" y="63"/>
                    <a:pt x="41241" y="63"/>
                    <a:pt x="41241" y="4871"/>
                  </a:cubicBezTo>
                  <a:cubicBezTo>
                    <a:pt x="41241" y="7907"/>
                    <a:pt x="43511" y="7907"/>
                    <a:pt x="48554" y="7907"/>
                  </a:cubicBezTo>
                  <a:cubicBezTo>
                    <a:pt x="51832" y="7907"/>
                    <a:pt x="56371" y="8160"/>
                    <a:pt x="59397" y="8413"/>
                  </a:cubicBezTo>
                  <a:cubicBezTo>
                    <a:pt x="63432" y="8920"/>
                    <a:pt x="64945" y="9679"/>
                    <a:pt x="64945" y="12462"/>
                  </a:cubicBezTo>
                  <a:cubicBezTo>
                    <a:pt x="64945" y="13474"/>
                    <a:pt x="64693" y="14234"/>
                    <a:pt x="63936" y="17270"/>
                  </a:cubicBezTo>
                  <a:lnTo>
                    <a:pt x="31911" y="146073"/>
                  </a:lnTo>
                  <a:cubicBezTo>
                    <a:pt x="29389" y="156195"/>
                    <a:pt x="25102" y="164293"/>
                    <a:pt x="4677" y="165052"/>
                  </a:cubicBezTo>
                  <a:cubicBezTo>
                    <a:pt x="3416" y="165052"/>
                    <a:pt x="138" y="165305"/>
                    <a:pt x="138" y="169860"/>
                  </a:cubicBezTo>
                  <a:cubicBezTo>
                    <a:pt x="138" y="172137"/>
                    <a:pt x="1651" y="172897"/>
                    <a:pt x="3668" y="172897"/>
                  </a:cubicBezTo>
                  <a:cubicBezTo>
                    <a:pt x="11738" y="172897"/>
                    <a:pt x="20563" y="172137"/>
                    <a:pt x="28885" y="172137"/>
                  </a:cubicBezTo>
                  <a:cubicBezTo>
                    <a:pt x="37459" y="172137"/>
                    <a:pt x="46537" y="172897"/>
                    <a:pt x="54858" y="172897"/>
                  </a:cubicBezTo>
                  <a:cubicBezTo>
                    <a:pt x="56119" y="172897"/>
                    <a:pt x="59397" y="172897"/>
                    <a:pt x="59397" y="167836"/>
                  </a:cubicBezTo>
                  <a:cubicBezTo>
                    <a:pt x="59397" y="165052"/>
                    <a:pt x="56623" y="165052"/>
                    <a:pt x="54858" y="165052"/>
                  </a:cubicBezTo>
                  <a:cubicBezTo>
                    <a:pt x="40485" y="164799"/>
                    <a:pt x="37711" y="159738"/>
                    <a:pt x="37711" y="153918"/>
                  </a:cubicBezTo>
                  <a:cubicBezTo>
                    <a:pt x="37711" y="152146"/>
                    <a:pt x="37963" y="150881"/>
                    <a:pt x="38719" y="148098"/>
                  </a:cubicBezTo>
                  <a:lnTo>
                    <a:pt x="73014" y="10185"/>
                  </a:lnTo>
                  <a:lnTo>
                    <a:pt x="73266" y="10185"/>
                  </a:lnTo>
                  <a:lnTo>
                    <a:pt x="94953" y="167076"/>
                  </a:lnTo>
                  <a:cubicBezTo>
                    <a:pt x="95457" y="170113"/>
                    <a:pt x="95709" y="172897"/>
                    <a:pt x="98735" y="172897"/>
                  </a:cubicBezTo>
                  <a:cubicBezTo>
                    <a:pt x="101509" y="172897"/>
                    <a:pt x="103022" y="170113"/>
                    <a:pt x="104283" y="168342"/>
                  </a:cubicBezTo>
                  <a:lnTo>
                    <a:pt x="206158" y="8160"/>
                  </a:lnTo>
                  <a:lnTo>
                    <a:pt x="206410" y="8160"/>
                  </a:lnTo>
                  <a:lnTo>
                    <a:pt x="170350" y="153159"/>
                  </a:lnTo>
                  <a:cubicBezTo>
                    <a:pt x="167829" y="163028"/>
                    <a:pt x="167324" y="165052"/>
                    <a:pt x="147403" y="165052"/>
                  </a:cubicBezTo>
                  <a:cubicBezTo>
                    <a:pt x="143116" y="165052"/>
                    <a:pt x="140342" y="165052"/>
                    <a:pt x="140342" y="169860"/>
                  </a:cubicBezTo>
                  <a:cubicBezTo>
                    <a:pt x="140342" y="172897"/>
                    <a:pt x="143368" y="172897"/>
                    <a:pt x="144125" y="172897"/>
                  </a:cubicBezTo>
                  <a:cubicBezTo>
                    <a:pt x="151186" y="172897"/>
                    <a:pt x="168333" y="172137"/>
                    <a:pt x="175394" y="172137"/>
                  </a:cubicBezTo>
                  <a:cubicBezTo>
                    <a:pt x="185732" y="172137"/>
                    <a:pt x="196576" y="172897"/>
                    <a:pt x="206914" y="172897"/>
                  </a:cubicBezTo>
                  <a:cubicBezTo>
                    <a:pt x="208427" y="172897"/>
                    <a:pt x="211706" y="172897"/>
                    <a:pt x="211706" y="167836"/>
                  </a:cubicBezTo>
                  <a:cubicBezTo>
                    <a:pt x="211706" y="165052"/>
                    <a:pt x="209436" y="165052"/>
                    <a:pt x="204645" y="165052"/>
                  </a:cubicBezTo>
                  <a:cubicBezTo>
                    <a:pt x="195315" y="165052"/>
                    <a:pt x="188254" y="165052"/>
                    <a:pt x="188254" y="160497"/>
                  </a:cubicBezTo>
                  <a:cubicBezTo>
                    <a:pt x="188254" y="159485"/>
                    <a:pt x="188254" y="158979"/>
                    <a:pt x="189515" y="154424"/>
                  </a:cubicBezTo>
                  <a:lnTo>
                    <a:pt x="223053" y="19548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B393BD1-E083-1478-1E12-964B5EE4F1F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528630" y="5205272"/>
              <a:ext cx="132916" cy="126297"/>
            </a:xfrm>
            <a:custGeom>
              <a:avLst/>
              <a:gdLst>
                <a:gd name="connsiteX0" fmla="*/ 26450 w 132916"/>
                <a:gd name="connsiteY0" fmla="*/ 105101 h 126297"/>
                <a:gd name="connsiteX1" fmla="*/ 4209 w 132916"/>
                <a:gd name="connsiteY1" fmla="*/ 119980 h 126297"/>
                <a:gd name="connsiteX2" fmla="*/ 149 w 132916"/>
                <a:gd name="connsiteY2" fmla="*/ 123700 h 126297"/>
                <a:gd name="connsiteX3" fmla="*/ 2620 w 132916"/>
                <a:gd name="connsiteY3" fmla="*/ 126357 h 126297"/>
                <a:gd name="connsiteX4" fmla="*/ 17800 w 132916"/>
                <a:gd name="connsiteY4" fmla="*/ 125648 h 126297"/>
                <a:gd name="connsiteX5" fmla="*/ 35982 w 132916"/>
                <a:gd name="connsiteY5" fmla="*/ 126357 h 126297"/>
                <a:gd name="connsiteX6" fmla="*/ 39512 w 132916"/>
                <a:gd name="connsiteY6" fmla="*/ 122460 h 126297"/>
                <a:gd name="connsiteX7" fmla="*/ 36511 w 132916"/>
                <a:gd name="connsiteY7" fmla="*/ 119980 h 126297"/>
                <a:gd name="connsiteX8" fmla="*/ 28744 w 132916"/>
                <a:gd name="connsiteY8" fmla="*/ 114666 h 126297"/>
                <a:gd name="connsiteX9" fmla="*/ 31392 w 132916"/>
                <a:gd name="connsiteY9" fmla="*/ 107935 h 126297"/>
                <a:gd name="connsiteX10" fmla="*/ 45513 w 132916"/>
                <a:gd name="connsiteY10" fmla="*/ 85970 h 126297"/>
                <a:gd name="connsiteX11" fmla="*/ 95997 w 132916"/>
                <a:gd name="connsiteY11" fmla="*/ 85970 h 126297"/>
                <a:gd name="connsiteX12" fmla="*/ 100234 w 132916"/>
                <a:gd name="connsiteY12" fmla="*/ 115375 h 126297"/>
                <a:gd name="connsiteX13" fmla="*/ 88054 w 132916"/>
                <a:gd name="connsiteY13" fmla="*/ 119980 h 126297"/>
                <a:gd name="connsiteX14" fmla="*/ 83465 w 132916"/>
                <a:gd name="connsiteY14" fmla="*/ 123877 h 126297"/>
                <a:gd name="connsiteX15" fmla="*/ 86289 w 132916"/>
                <a:gd name="connsiteY15" fmla="*/ 126357 h 126297"/>
                <a:gd name="connsiteX16" fmla="*/ 109059 w 132916"/>
                <a:gd name="connsiteY16" fmla="*/ 125648 h 126297"/>
                <a:gd name="connsiteX17" fmla="*/ 119474 w 132916"/>
                <a:gd name="connsiteY17" fmla="*/ 125826 h 126297"/>
                <a:gd name="connsiteX18" fmla="*/ 129535 w 132916"/>
                <a:gd name="connsiteY18" fmla="*/ 126357 h 126297"/>
                <a:gd name="connsiteX19" fmla="*/ 133066 w 132916"/>
                <a:gd name="connsiteY19" fmla="*/ 122637 h 126297"/>
                <a:gd name="connsiteX20" fmla="*/ 128123 w 132916"/>
                <a:gd name="connsiteY20" fmla="*/ 119980 h 126297"/>
                <a:gd name="connsiteX21" fmla="*/ 117003 w 132916"/>
                <a:gd name="connsiteY21" fmla="*/ 114312 h 126297"/>
                <a:gd name="connsiteX22" fmla="*/ 101469 w 132916"/>
                <a:gd name="connsiteY22" fmla="*/ 5019 h 126297"/>
                <a:gd name="connsiteX23" fmla="*/ 97233 w 132916"/>
                <a:gd name="connsiteY23" fmla="*/ 59 h 126297"/>
                <a:gd name="connsiteX24" fmla="*/ 91231 w 132916"/>
                <a:gd name="connsiteY24" fmla="*/ 4133 h 126297"/>
                <a:gd name="connsiteX25" fmla="*/ 26450 w 132916"/>
                <a:gd name="connsiteY25" fmla="*/ 105101 h 126297"/>
                <a:gd name="connsiteX26" fmla="*/ 49750 w 132916"/>
                <a:gd name="connsiteY26" fmla="*/ 79593 h 126297"/>
                <a:gd name="connsiteX27" fmla="*/ 86818 w 132916"/>
                <a:gd name="connsiteY27" fmla="*/ 21670 h 126297"/>
                <a:gd name="connsiteX28" fmla="*/ 95115 w 132916"/>
                <a:gd name="connsiteY28" fmla="*/ 79593 h 126297"/>
                <a:gd name="connsiteX29" fmla="*/ 49750 w 132916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16" h="126297">
                  <a:moveTo>
                    <a:pt x="26450" y="105101"/>
                  </a:moveTo>
                  <a:cubicBezTo>
                    <a:pt x="20272" y="114666"/>
                    <a:pt x="14623" y="119272"/>
                    <a:pt x="4209" y="119980"/>
                  </a:cubicBezTo>
                  <a:cubicBezTo>
                    <a:pt x="2443" y="120157"/>
                    <a:pt x="149" y="120157"/>
                    <a:pt x="149" y="123700"/>
                  </a:cubicBezTo>
                  <a:cubicBezTo>
                    <a:pt x="149" y="125648"/>
                    <a:pt x="1737" y="126357"/>
                    <a:pt x="2620" y="126357"/>
                  </a:cubicBezTo>
                  <a:cubicBezTo>
                    <a:pt x="7209" y="126357"/>
                    <a:pt x="13034" y="125648"/>
                    <a:pt x="17800" y="125648"/>
                  </a:cubicBezTo>
                  <a:cubicBezTo>
                    <a:pt x="23449" y="125648"/>
                    <a:pt x="30686" y="126357"/>
                    <a:pt x="35982" y="126357"/>
                  </a:cubicBezTo>
                  <a:cubicBezTo>
                    <a:pt x="36864" y="126357"/>
                    <a:pt x="39512" y="126357"/>
                    <a:pt x="39512" y="122460"/>
                  </a:cubicBezTo>
                  <a:cubicBezTo>
                    <a:pt x="39512" y="120157"/>
                    <a:pt x="37217" y="119980"/>
                    <a:pt x="36511" y="119980"/>
                  </a:cubicBezTo>
                  <a:cubicBezTo>
                    <a:pt x="35099" y="119803"/>
                    <a:pt x="28744" y="119449"/>
                    <a:pt x="28744" y="114666"/>
                  </a:cubicBezTo>
                  <a:cubicBezTo>
                    <a:pt x="28744" y="112540"/>
                    <a:pt x="30510" y="109529"/>
                    <a:pt x="31392" y="107935"/>
                  </a:cubicBezTo>
                  <a:lnTo>
                    <a:pt x="45513" y="85970"/>
                  </a:lnTo>
                  <a:lnTo>
                    <a:pt x="95997" y="85970"/>
                  </a:lnTo>
                  <a:lnTo>
                    <a:pt x="100234" y="115375"/>
                  </a:lnTo>
                  <a:cubicBezTo>
                    <a:pt x="99528" y="117146"/>
                    <a:pt x="98468" y="119980"/>
                    <a:pt x="88054" y="119980"/>
                  </a:cubicBezTo>
                  <a:cubicBezTo>
                    <a:pt x="85936" y="119980"/>
                    <a:pt x="83465" y="119980"/>
                    <a:pt x="83465" y="123877"/>
                  </a:cubicBezTo>
                  <a:cubicBezTo>
                    <a:pt x="83465" y="124586"/>
                    <a:pt x="83994" y="126357"/>
                    <a:pt x="86289" y="126357"/>
                  </a:cubicBezTo>
                  <a:cubicBezTo>
                    <a:pt x="91408" y="126357"/>
                    <a:pt x="103940" y="125648"/>
                    <a:pt x="109059" y="125648"/>
                  </a:cubicBezTo>
                  <a:cubicBezTo>
                    <a:pt x="112237" y="125648"/>
                    <a:pt x="116297" y="125826"/>
                    <a:pt x="119474" y="125826"/>
                  </a:cubicBezTo>
                  <a:cubicBezTo>
                    <a:pt x="122651" y="126003"/>
                    <a:pt x="126358" y="126357"/>
                    <a:pt x="129535" y="126357"/>
                  </a:cubicBezTo>
                  <a:cubicBezTo>
                    <a:pt x="131830" y="126357"/>
                    <a:pt x="133066" y="124940"/>
                    <a:pt x="133066" y="122637"/>
                  </a:cubicBezTo>
                  <a:cubicBezTo>
                    <a:pt x="133066" y="119980"/>
                    <a:pt x="130947" y="119980"/>
                    <a:pt x="128123" y="119980"/>
                  </a:cubicBezTo>
                  <a:cubicBezTo>
                    <a:pt x="117885" y="119980"/>
                    <a:pt x="117532" y="118563"/>
                    <a:pt x="117003" y="114312"/>
                  </a:cubicBezTo>
                  <a:lnTo>
                    <a:pt x="101469" y="5019"/>
                  </a:lnTo>
                  <a:cubicBezTo>
                    <a:pt x="100940" y="1299"/>
                    <a:pt x="100587" y="59"/>
                    <a:pt x="97233" y="59"/>
                  </a:cubicBezTo>
                  <a:cubicBezTo>
                    <a:pt x="93879" y="59"/>
                    <a:pt x="92820" y="1653"/>
                    <a:pt x="91231" y="4133"/>
                  </a:cubicBezTo>
                  <a:lnTo>
                    <a:pt x="26450" y="105101"/>
                  </a:lnTo>
                  <a:close/>
                  <a:moveTo>
                    <a:pt x="49750" y="79593"/>
                  </a:moveTo>
                  <a:lnTo>
                    <a:pt x="86818" y="21670"/>
                  </a:lnTo>
                  <a:lnTo>
                    <a:pt x="95115" y="79593"/>
                  </a:lnTo>
                  <a:lnTo>
                    <a:pt x="49750" y="7959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C3B7972-5C3C-262F-8C67-ED69ACD60FF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681945" y="5184477"/>
              <a:ext cx="34925" cy="65919"/>
            </a:xfrm>
            <a:custGeom>
              <a:avLst/>
              <a:gdLst>
                <a:gd name="connsiteX0" fmla="*/ 33819 w 34925"/>
                <a:gd name="connsiteY0" fmla="*/ 11950 h 65919"/>
                <a:gd name="connsiteX1" fmla="*/ 35080 w 34925"/>
                <a:gd name="connsiteY1" fmla="*/ 7521 h 65919"/>
                <a:gd name="connsiteX2" fmla="*/ 27263 w 34925"/>
                <a:gd name="connsiteY2" fmla="*/ 56 h 65919"/>
                <a:gd name="connsiteX3" fmla="*/ 20076 w 34925"/>
                <a:gd name="connsiteY3" fmla="*/ 5876 h 65919"/>
                <a:gd name="connsiteX4" fmla="*/ 659 w 34925"/>
                <a:gd name="connsiteY4" fmla="*/ 60662 h 65919"/>
                <a:gd name="connsiteX5" fmla="*/ 155 w 34925"/>
                <a:gd name="connsiteY5" fmla="*/ 62686 h 65919"/>
                <a:gd name="connsiteX6" fmla="*/ 5576 w 34925"/>
                <a:gd name="connsiteY6" fmla="*/ 65976 h 65919"/>
                <a:gd name="connsiteX7" fmla="*/ 7720 w 34925"/>
                <a:gd name="connsiteY7" fmla="*/ 63825 h 65919"/>
                <a:gd name="connsiteX8" fmla="*/ 33819 w 34925"/>
                <a:gd name="connsiteY8" fmla="*/ 11950 h 6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925" h="65919">
                  <a:moveTo>
                    <a:pt x="33819" y="11950"/>
                  </a:moveTo>
                  <a:cubicBezTo>
                    <a:pt x="33945" y="11823"/>
                    <a:pt x="35080" y="9419"/>
                    <a:pt x="35080" y="7521"/>
                  </a:cubicBezTo>
                  <a:cubicBezTo>
                    <a:pt x="35080" y="2966"/>
                    <a:pt x="31045" y="56"/>
                    <a:pt x="27263" y="56"/>
                  </a:cubicBezTo>
                  <a:cubicBezTo>
                    <a:pt x="22093" y="56"/>
                    <a:pt x="20706" y="3978"/>
                    <a:pt x="20076" y="5876"/>
                  </a:cubicBezTo>
                  <a:lnTo>
                    <a:pt x="659" y="60662"/>
                  </a:lnTo>
                  <a:cubicBezTo>
                    <a:pt x="155" y="62180"/>
                    <a:pt x="155" y="62560"/>
                    <a:pt x="155" y="62686"/>
                  </a:cubicBezTo>
                  <a:cubicBezTo>
                    <a:pt x="155" y="64711"/>
                    <a:pt x="5450" y="65976"/>
                    <a:pt x="5576" y="65976"/>
                  </a:cubicBezTo>
                  <a:cubicBezTo>
                    <a:pt x="6711" y="65976"/>
                    <a:pt x="6963" y="65343"/>
                    <a:pt x="7720" y="63825"/>
                  </a:cubicBezTo>
                  <a:lnTo>
                    <a:pt x="33819" y="1195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CC4F898-B91F-7BBF-8456-8BB564CAE9E1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499372" y="5371826"/>
              <a:ext cx="53484" cy="119212"/>
            </a:xfrm>
            <a:custGeom>
              <a:avLst/>
              <a:gdLst>
                <a:gd name="connsiteX0" fmla="*/ 49043 w 53484"/>
                <a:gd name="connsiteY0" fmla="*/ 6797 h 119212"/>
                <a:gd name="connsiteX1" fmla="*/ 41982 w 53484"/>
                <a:gd name="connsiteY1" fmla="*/ 65 h 119212"/>
                <a:gd name="connsiteX2" fmla="*/ 32097 w 53484"/>
                <a:gd name="connsiteY2" fmla="*/ 9808 h 119212"/>
                <a:gd name="connsiteX3" fmla="*/ 39158 w 53484"/>
                <a:gd name="connsiteY3" fmla="*/ 16539 h 119212"/>
                <a:gd name="connsiteX4" fmla="*/ 49043 w 53484"/>
                <a:gd name="connsiteY4" fmla="*/ 6797 h 119212"/>
                <a:gd name="connsiteX5" fmla="*/ 13033 w 53484"/>
                <a:gd name="connsiteY5" fmla="*/ 96781 h 119212"/>
                <a:gd name="connsiteX6" fmla="*/ 11445 w 53484"/>
                <a:gd name="connsiteY6" fmla="*/ 104221 h 119212"/>
                <a:gd name="connsiteX7" fmla="*/ 28214 w 53484"/>
                <a:gd name="connsiteY7" fmla="*/ 119278 h 119212"/>
                <a:gd name="connsiteX8" fmla="*/ 53632 w 53484"/>
                <a:gd name="connsiteY8" fmla="*/ 92176 h 119212"/>
                <a:gd name="connsiteX9" fmla="*/ 50808 w 53484"/>
                <a:gd name="connsiteY9" fmla="*/ 89873 h 119212"/>
                <a:gd name="connsiteX10" fmla="*/ 47454 w 53484"/>
                <a:gd name="connsiteY10" fmla="*/ 92884 h 119212"/>
                <a:gd name="connsiteX11" fmla="*/ 28743 w 53484"/>
                <a:gd name="connsiteY11" fmla="*/ 114318 h 119212"/>
                <a:gd name="connsiteX12" fmla="*/ 24330 w 53484"/>
                <a:gd name="connsiteY12" fmla="*/ 108118 h 119212"/>
                <a:gd name="connsiteX13" fmla="*/ 27155 w 53484"/>
                <a:gd name="connsiteY13" fmla="*/ 96781 h 119212"/>
                <a:gd name="connsiteX14" fmla="*/ 32803 w 53484"/>
                <a:gd name="connsiteY14" fmla="*/ 82611 h 119212"/>
                <a:gd name="connsiteX15" fmla="*/ 41452 w 53484"/>
                <a:gd name="connsiteY15" fmla="*/ 60114 h 119212"/>
                <a:gd name="connsiteX16" fmla="*/ 42512 w 53484"/>
                <a:gd name="connsiteY16" fmla="*/ 54446 h 119212"/>
                <a:gd name="connsiteX17" fmla="*/ 25743 w 53484"/>
                <a:gd name="connsiteY17" fmla="*/ 39389 h 119212"/>
                <a:gd name="connsiteX18" fmla="*/ 148 w 53484"/>
                <a:gd name="connsiteY18" fmla="*/ 66491 h 119212"/>
                <a:gd name="connsiteX19" fmla="*/ 3148 w 53484"/>
                <a:gd name="connsiteY19" fmla="*/ 68794 h 119212"/>
                <a:gd name="connsiteX20" fmla="*/ 6326 w 53484"/>
                <a:gd name="connsiteY20" fmla="*/ 65960 h 119212"/>
                <a:gd name="connsiteX21" fmla="*/ 25213 w 53484"/>
                <a:gd name="connsiteY21" fmla="*/ 44349 h 119212"/>
                <a:gd name="connsiteX22" fmla="*/ 29626 w 53484"/>
                <a:gd name="connsiteY22" fmla="*/ 50549 h 119212"/>
                <a:gd name="connsiteX23" fmla="*/ 24154 w 53484"/>
                <a:gd name="connsiteY23" fmla="*/ 68263 h 119212"/>
                <a:gd name="connsiteX24" fmla="*/ 13033 w 53484"/>
                <a:gd name="connsiteY24" fmla="*/ 96781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484" h="119212">
                  <a:moveTo>
                    <a:pt x="49043" y="6797"/>
                  </a:moveTo>
                  <a:cubicBezTo>
                    <a:pt x="49043" y="3962"/>
                    <a:pt x="46925" y="65"/>
                    <a:pt x="41982" y="65"/>
                  </a:cubicBezTo>
                  <a:cubicBezTo>
                    <a:pt x="37216" y="65"/>
                    <a:pt x="32097" y="4671"/>
                    <a:pt x="32097" y="9808"/>
                  </a:cubicBezTo>
                  <a:cubicBezTo>
                    <a:pt x="32097" y="12819"/>
                    <a:pt x="34392" y="16539"/>
                    <a:pt x="39158" y="16539"/>
                  </a:cubicBezTo>
                  <a:cubicBezTo>
                    <a:pt x="44277" y="16539"/>
                    <a:pt x="49043" y="11579"/>
                    <a:pt x="49043" y="6797"/>
                  </a:cubicBezTo>
                  <a:close/>
                  <a:moveTo>
                    <a:pt x="13033" y="96781"/>
                  </a:moveTo>
                  <a:cubicBezTo>
                    <a:pt x="12327" y="99084"/>
                    <a:pt x="11445" y="101210"/>
                    <a:pt x="11445" y="104221"/>
                  </a:cubicBezTo>
                  <a:cubicBezTo>
                    <a:pt x="11445" y="112547"/>
                    <a:pt x="18505" y="119278"/>
                    <a:pt x="28214" y="119278"/>
                  </a:cubicBezTo>
                  <a:cubicBezTo>
                    <a:pt x="45865" y="119278"/>
                    <a:pt x="53632" y="94833"/>
                    <a:pt x="53632" y="92176"/>
                  </a:cubicBezTo>
                  <a:cubicBezTo>
                    <a:pt x="53632" y="89873"/>
                    <a:pt x="51337" y="89873"/>
                    <a:pt x="50808" y="89873"/>
                  </a:cubicBezTo>
                  <a:cubicBezTo>
                    <a:pt x="48337" y="89873"/>
                    <a:pt x="48160" y="90936"/>
                    <a:pt x="47454" y="92884"/>
                  </a:cubicBezTo>
                  <a:cubicBezTo>
                    <a:pt x="43394" y="107055"/>
                    <a:pt x="35627" y="114318"/>
                    <a:pt x="28743" y="114318"/>
                  </a:cubicBezTo>
                  <a:cubicBezTo>
                    <a:pt x="25213" y="114318"/>
                    <a:pt x="24330" y="112015"/>
                    <a:pt x="24330" y="108118"/>
                  </a:cubicBezTo>
                  <a:cubicBezTo>
                    <a:pt x="24330" y="104044"/>
                    <a:pt x="25566" y="100678"/>
                    <a:pt x="27155" y="96781"/>
                  </a:cubicBezTo>
                  <a:cubicBezTo>
                    <a:pt x="28920" y="91999"/>
                    <a:pt x="30861" y="87216"/>
                    <a:pt x="32803" y="82611"/>
                  </a:cubicBezTo>
                  <a:cubicBezTo>
                    <a:pt x="34392" y="78359"/>
                    <a:pt x="40746" y="62240"/>
                    <a:pt x="41452" y="60114"/>
                  </a:cubicBezTo>
                  <a:cubicBezTo>
                    <a:pt x="41982" y="58343"/>
                    <a:pt x="42512" y="56217"/>
                    <a:pt x="42512" y="54446"/>
                  </a:cubicBezTo>
                  <a:cubicBezTo>
                    <a:pt x="42512" y="46121"/>
                    <a:pt x="35451" y="39389"/>
                    <a:pt x="25743" y="39389"/>
                  </a:cubicBezTo>
                  <a:cubicBezTo>
                    <a:pt x="8267" y="39389"/>
                    <a:pt x="148" y="63480"/>
                    <a:pt x="148" y="66491"/>
                  </a:cubicBezTo>
                  <a:cubicBezTo>
                    <a:pt x="148" y="68794"/>
                    <a:pt x="2619" y="68794"/>
                    <a:pt x="3148" y="68794"/>
                  </a:cubicBezTo>
                  <a:cubicBezTo>
                    <a:pt x="5620" y="68794"/>
                    <a:pt x="5796" y="67908"/>
                    <a:pt x="6326" y="65960"/>
                  </a:cubicBezTo>
                  <a:cubicBezTo>
                    <a:pt x="10915" y="50726"/>
                    <a:pt x="18682" y="44349"/>
                    <a:pt x="25213" y="44349"/>
                  </a:cubicBezTo>
                  <a:cubicBezTo>
                    <a:pt x="28037" y="44349"/>
                    <a:pt x="29626" y="45766"/>
                    <a:pt x="29626" y="50549"/>
                  </a:cubicBezTo>
                  <a:cubicBezTo>
                    <a:pt x="29626" y="54623"/>
                    <a:pt x="28567" y="57280"/>
                    <a:pt x="24154" y="68263"/>
                  </a:cubicBezTo>
                  <a:lnTo>
                    <a:pt x="13033" y="9678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9441854-375C-7447-33A6-673EB987849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835201" y="5330530"/>
              <a:ext cx="167690" cy="59213"/>
            </a:xfrm>
            <a:custGeom>
              <a:avLst/>
              <a:gdLst>
                <a:gd name="connsiteX0" fmla="*/ 159278 w 167690"/>
                <a:gd name="connsiteY0" fmla="*/ 10185 h 59213"/>
                <a:gd name="connsiteX1" fmla="*/ 167851 w 167690"/>
                <a:gd name="connsiteY1" fmla="*/ 5124 h 59213"/>
                <a:gd name="connsiteX2" fmla="*/ 159530 w 167690"/>
                <a:gd name="connsiteY2" fmla="*/ 63 h 59213"/>
                <a:gd name="connsiteX3" fmla="*/ 8482 w 167690"/>
                <a:gd name="connsiteY3" fmla="*/ 63 h 59213"/>
                <a:gd name="connsiteX4" fmla="*/ 161 w 167690"/>
                <a:gd name="connsiteY4" fmla="*/ 5124 h 59213"/>
                <a:gd name="connsiteX5" fmla="*/ 8734 w 167690"/>
                <a:gd name="connsiteY5" fmla="*/ 10185 h 59213"/>
                <a:gd name="connsiteX6" fmla="*/ 159278 w 167690"/>
                <a:gd name="connsiteY6" fmla="*/ 10185 h 59213"/>
                <a:gd name="connsiteX7" fmla="*/ 159530 w 167690"/>
                <a:gd name="connsiteY7" fmla="*/ 59277 h 59213"/>
                <a:gd name="connsiteX8" fmla="*/ 167851 w 167690"/>
                <a:gd name="connsiteY8" fmla="*/ 54216 h 59213"/>
                <a:gd name="connsiteX9" fmla="*/ 159278 w 167690"/>
                <a:gd name="connsiteY9" fmla="*/ 49155 h 59213"/>
                <a:gd name="connsiteX10" fmla="*/ 8734 w 167690"/>
                <a:gd name="connsiteY10" fmla="*/ 49155 h 59213"/>
                <a:gd name="connsiteX11" fmla="*/ 161 w 167690"/>
                <a:gd name="connsiteY11" fmla="*/ 54216 h 59213"/>
                <a:gd name="connsiteX12" fmla="*/ 8482 w 167690"/>
                <a:gd name="connsiteY12" fmla="*/ 59277 h 59213"/>
                <a:gd name="connsiteX13" fmla="*/ 159530 w 167690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690" h="59213">
                  <a:moveTo>
                    <a:pt x="159278" y="10185"/>
                  </a:moveTo>
                  <a:cubicBezTo>
                    <a:pt x="163060" y="10185"/>
                    <a:pt x="167851" y="10185"/>
                    <a:pt x="167851" y="5124"/>
                  </a:cubicBezTo>
                  <a:cubicBezTo>
                    <a:pt x="167851" y="63"/>
                    <a:pt x="163060" y="63"/>
                    <a:pt x="159530" y="63"/>
                  </a:cubicBezTo>
                  <a:lnTo>
                    <a:pt x="8482" y="63"/>
                  </a:lnTo>
                  <a:cubicBezTo>
                    <a:pt x="4952" y="63"/>
                    <a:pt x="161" y="63"/>
                    <a:pt x="161" y="5124"/>
                  </a:cubicBezTo>
                  <a:cubicBezTo>
                    <a:pt x="161" y="10185"/>
                    <a:pt x="4952" y="10185"/>
                    <a:pt x="8734" y="10185"/>
                  </a:cubicBezTo>
                  <a:lnTo>
                    <a:pt x="159278" y="10185"/>
                  </a:lnTo>
                  <a:close/>
                  <a:moveTo>
                    <a:pt x="159530" y="59277"/>
                  </a:moveTo>
                  <a:cubicBezTo>
                    <a:pt x="163060" y="59277"/>
                    <a:pt x="167851" y="59277"/>
                    <a:pt x="167851" y="54216"/>
                  </a:cubicBezTo>
                  <a:cubicBezTo>
                    <a:pt x="167851" y="49155"/>
                    <a:pt x="163060" y="49155"/>
                    <a:pt x="159278" y="49155"/>
                  </a:cubicBezTo>
                  <a:lnTo>
                    <a:pt x="8734" y="49155"/>
                  </a:lnTo>
                  <a:cubicBezTo>
                    <a:pt x="4952" y="49155"/>
                    <a:pt x="161" y="49155"/>
                    <a:pt x="161" y="54216"/>
                  </a:cubicBezTo>
                  <a:cubicBezTo>
                    <a:pt x="161" y="59277"/>
                    <a:pt x="4952" y="59277"/>
                    <a:pt x="8482" y="59277"/>
                  </a:cubicBezTo>
                  <a:lnTo>
                    <a:pt x="159530" y="59277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CF06752-957E-EA2A-608C-7963A86BD94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105158" y="5250566"/>
              <a:ext cx="141717" cy="178400"/>
            </a:xfrm>
            <a:custGeom>
              <a:avLst/>
              <a:gdLst>
                <a:gd name="connsiteX0" fmla="*/ 118689 w 141717"/>
                <a:gd name="connsiteY0" fmla="*/ 18535 h 178400"/>
                <a:gd name="connsiteX1" fmla="*/ 135080 w 141717"/>
                <a:gd name="connsiteY1" fmla="*/ 7907 h 178400"/>
                <a:gd name="connsiteX2" fmla="*/ 141889 w 141717"/>
                <a:gd name="connsiteY2" fmla="*/ 3099 h 178400"/>
                <a:gd name="connsiteX3" fmla="*/ 138358 w 141717"/>
                <a:gd name="connsiteY3" fmla="*/ 63 h 178400"/>
                <a:gd name="connsiteX4" fmla="*/ 110368 w 141717"/>
                <a:gd name="connsiteY4" fmla="*/ 822 h 178400"/>
                <a:gd name="connsiteX5" fmla="*/ 73299 w 141717"/>
                <a:gd name="connsiteY5" fmla="*/ 63 h 178400"/>
                <a:gd name="connsiteX6" fmla="*/ 68004 w 141717"/>
                <a:gd name="connsiteY6" fmla="*/ 5124 h 178400"/>
                <a:gd name="connsiteX7" fmla="*/ 76578 w 141717"/>
                <a:gd name="connsiteY7" fmla="*/ 7907 h 178400"/>
                <a:gd name="connsiteX8" fmla="*/ 91203 w 141717"/>
                <a:gd name="connsiteY8" fmla="*/ 8413 h 178400"/>
                <a:gd name="connsiteX9" fmla="*/ 99020 w 141717"/>
                <a:gd name="connsiteY9" fmla="*/ 13474 h 178400"/>
                <a:gd name="connsiteX10" fmla="*/ 98012 w 141717"/>
                <a:gd name="connsiteY10" fmla="*/ 18789 h 178400"/>
                <a:gd name="connsiteX11" fmla="*/ 69013 w 141717"/>
                <a:gd name="connsiteY11" fmla="*/ 134939 h 178400"/>
                <a:gd name="connsiteX12" fmla="*/ 32701 w 141717"/>
                <a:gd name="connsiteY12" fmla="*/ 172897 h 178400"/>
                <a:gd name="connsiteX13" fmla="*/ 8745 w 141717"/>
                <a:gd name="connsiteY13" fmla="*/ 157207 h 178400"/>
                <a:gd name="connsiteX14" fmla="*/ 11771 w 141717"/>
                <a:gd name="connsiteY14" fmla="*/ 157461 h 178400"/>
                <a:gd name="connsiteX15" fmla="*/ 28162 w 141717"/>
                <a:gd name="connsiteY15" fmla="*/ 141265 h 178400"/>
                <a:gd name="connsiteX16" fmla="*/ 17066 w 141717"/>
                <a:gd name="connsiteY16" fmla="*/ 130637 h 178400"/>
                <a:gd name="connsiteX17" fmla="*/ 171 w 141717"/>
                <a:gd name="connsiteY17" fmla="*/ 150881 h 178400"/>
                <a:gd name="connsiteX18" fmla="*/ 33457 w 141717"/>
                <a:gd name="connsiteY18" fmla="*/ 178464 h 178400"/>
                <a:gd name="connsiteX19" fmla="*/ 89186 w 141717"/>
                <a:gd name="connsiteY19" fmla="*/ 136710 h 178400"/>
                <a:gd name="connsiteX20" fmla="*/ 118689 w 141717"/>
                <a:gd name="connsiteY20" fmla="*/ 18535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717" h="178400">
                  <a:moveTo>
                    <a:pt x="118689" y="18535"/>
                  </a:moveTo>
                  <a:cubicBezTo>
                    <a:pt x="120707" y="10185"/>
                    <a:pt x="121211" y="7907"/>
                    <a:pt x="135080" y="7907"/>
                  </a:cubicBezTo>
                  <a:cubicBezTo>
                    <a:pt x="139115" y="7907"/>
                    <a:pt x="141889" y="7907"/>
                    <a:pt x="141889" y="3099"/>
                  </a:cubicBezTo>
                  <a:cubicBezTo>
                    <a:pt x="141889" y="822"/>
                    <a:pt x="140376" y="63"/>
                    <a:pt x="138358" y="63"/>
                  </a:cubicBezTo>
                  <a:cubicBezTo>
                    <a:pt x="132054" y="63"/>
                    <a:pt x="116672" y="822"/>
                    <a:pt x="110368" y="822"/>
                  </a:cubicBezTo>
                  <a:cubicBezTo>
                    <a:pt x="102046" y="822"/>
                    <a:pt x="81621" y="63"/>
                    <a:pt x="73299" y="63"/>
                  </a:cubicBezTo>
                  <a:cubicBezTo>
                    <a:pt x="71030" y="63"/>
                    <a:pt x="68004" y="63"/>
                    <a:pt x="68004" y="5124"/>
                  </a:cubicBezTo>
                  <a:cubicBezTo>
                    <a:pt x="68004" y="7907"/>
                    <a:pt x="70021" y="7907"/>
                    <a:pt x="76578" y="7907"/>
                  </a:cubicBezTo>
                  <a:cubicBezTo>
                    <a:pt x="82377" y="7907"/>
                    <a:pt x="84899" y="7907"/>
                    <a:pt x="91203" y="8413"/>
                  </a:cubicBezTo>
                  <a:cubicBezTo>
                    <a:pt x="97255" y="9173"/>
                    <a:pt x="99020" y="9932"/>
                    <a:pt x="99020" y="13474"/>
                  </a:cubicBezTo>
                  <a:cubicBezTo>
                    <a:pt x="99020" y="14993"/>
                    <a:pt x="98516" y="16764"/>
                    <a:pt x="98012" y="18789"/>
                  </a:cubicBezTo>
                  <a:lnTo>
                    <a:pt x="69013" y="134939"/>
                  </a:lnTo>
                  <a:cubicBezTo>
                    <a:pt x="62961" y="159485"/>
                    <a:pt x="45813" y="172897"/>
                    <a:pt x="32701" y="172897"/>
                  </a:cubicBezTo>
                  <a:cubicBezTo>
                    <a:pt x="26144" y="172897"/>
                    <a:pt x="12780" y="170366"/>
                    <a:pt x="8745" y="157207"/>
                  </a:cubicBezTo>
                  <a:cubicBezTo>
                    <a:pt x="9501" y="157461"/>
                    <a:pt x="11267" y="157461"/>
                    <a:pt x="11771" y="157461"/>
                  </a:cubicBezTo>
                  <a:cubicBezTo>
                    <a:pt x="21605" y="157461"/>
                    <a:pt x="28162" y="148857"/>
                    <a:pt x="28162" y="141265"/>
                  </a:cubicBezTo>
                  <a:cubicBezTo>
                    <a:pt x="28162" y="133168"/>
                    <a:pt x="21353" y="130637"/>
                    <a:pt x="17066" y="130637"/>
                  </a:cubicBezTo>
                  <a:cubicBezTo>
                    <a:pt x="12527" y="130637"/>
                    <a:pt x="171" y="133674"/>
                    <a:pt x="171" y="150881"/>
                  </a:cubicBezTo>
                  <a:cubicBezTo>
                    <a:pt x="171" y="166570"/>
                    <a:pt x="13536" y="178464"/>
                    <a:pt x="33457" y="178464"/>
                  </a:cubicBezTo>
                  <a:cubicBezTo>
                    <a:pt x="56656" y="178464"/>
                    <a:pt x="82882" y="161762"/>
                    <a:pt x="89186" y="136710"/>
                  </a:cubicBezTo>
                  <a:lnTo>
                    <a:pt x="118689" y="18535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0658D77-7988-70AA-1A80-2DDB9C56DF6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261424" y="5249807"/>
              <a:ext cx="254940" cy="173593"/>
            </a:xfrm>
            <a:custGeom>
              <a:avLst/>
              <a:gdLst>
                <a:gd name="connsiteX0" fmla="*/ 127774 w 254940"/>
                <a:gd name="connsiteY0" fmla="*/ 140253 h 173593"/>
                <a:gd name="connsiteX1" fmla="*/ 67254 w 254940"/>
                <a:gd name="connsiteY1" fmla="*/ 6389 h 173593"/>
                <a:gd name="connsiteX2" fmla="*/ 56159 w 254940"/>
                <a:gd name="connsiteY2" fmla="*/ 63 h 173593"/>
                <a:gd name="connsiteX3" fmla="*/ 178 w 254940"/>
                <a:gd name="connsiteY3" fmla="*/ 63 h 173593"/>
                <a:gd name="connsiteX4" fmla="*/ 178 w 254940"/>
                <a:gd name="connsiteY4" fmla="*/ 11956 h 173593"/>
                <a:gd name="connsiteX5" fmla="*/ 27412 w 254940"/>
                <a:gd name="connsiteY5" fmla="*/ 11956 h 173593"/>
                <a:gd name="connsiteX6" fmla="*/ 27412 w 254940"/>
                <a:gd name="connsiteY6" fmla="*/ 154424 h 173593"/>
                <a:gd name="connsiteX7" fmla="*/ 20099 w 254940"/>
                <a:gd name="connsiteY7" fmla="*/ 161003 h 173593"/>
                <a:gd name="connsiteX8" fmla="*/ 6482 w 254940"/>
                <a:gd name="connsiteY8" fmla="*/ 161762 h 173593"/>
                <a:gd name="connsiteX9" fmla="*/ 178 w 254940"/>
                <a:gd name="connsiteY9" fmla="*/ 161762 h 173593"/>
                <a:gd name="connsiteX10" fmla="*/ 178 w 254940"/>
                <a:gd name="connsiteY10" fmla="*/ 173656 h 173593"/>
                <a:gd name="connsiteX11" fmla="*/ 33968 w 254940"/>
                <a:gd name="connsiteY11" fmla="*/ 172897 h 173593"/>
                <a:gd name="connsiteX12" fmla="*/ 68010 w 254940"/>
                <a:gd name="connsiteY12" fmla="*/ 173656 h 173593"/>
                <a:gd name="connsiteX13" fmla="*/ 68010 w 254940"/>
                <a:gd name="connsiteY13" fmla="*/ 161762 h 173593"/>
                <a:gd name="connsiteX14" fmla="*/ 61706 w 254940"/>
                <a:gd name="connsiteY14" fmla="*/ 161762 h 173593"/>
                <a:gd name="connsiteX15" fmla="*/ 48341 w 254940"/>
                <a:gd name="connsiteY15" fmla="*/ 161003 h 173593"/>
                <a:gd name="connsiteX16" fmla="*/ 40776 w 254940"/>
                <a:gd name="connsiteY16" fmla="*/ 154424 h 173593"/>
                <a:gd name="connsiteX17" fmla="*/ 40776 w 254940"/>
                <a:gd name="connsiteY17" fmla="*/ 15246 h 173593"/>
                <a:gd name="connsiteX18" fmla="*/ 41029 w 254940"/>
                <a:gd name="connsiteY18" fmla="*/ 15246 h 173593"/>
                <a:gd name="connsiteX19" fmla="*/ 109618 w 254940"/>
                <a:gd name="connsiteY19" fmla="*/ 167330 h 173593"/>
                <a:gd name="connsiteX20" fmla="*/ 117687 w 254940"/>
                <a:gd name="connsiteY20" fmla="*/ 173656 h 173593"/>
                <a:gd name="connsiteX21" fmla="*/ 125757 w 254940"/>
                <a:gd name="connsiteY21" fmla="*/ 167583 h 173593"/>
                <a:gd name="connsiteX22" fmla="*/ 196111 w 254940"/>
                <a:gd name="connsiteY22" fmla="*/ 11956 h 173593"/>
                <a:gd name="connsiteX23" fmla="*/ 196363 w 254940"/>
                <a:gd name="connsiteY23" fmla="*/ 11956 h 173593"/>
                <a:gd name="connsiteX24" fmla="*/ 196363 w 254940"/>
                <a:gd name="connsiteY24" fmla="*/ 161762 h 173593"/>
                <a:gd name="connsiteX25" fmla="*/ 169129 w 254940"/>
                <a:gd name="connsiteY25" fmla="*/ 161762 h 173593"/>
                <a:gd name="connsiteX26" fmla="*/ 169129 w 254940"/>
                <a:gd name="connsiteY26" fmla="*/ 173656 h 173593"/>
                <a:gd name="connsiteX27" fmla="*/ 211997 w 254940"/>
                <a:gd name="connsiteY27" fmla="*/ 172897 h 173593"/>
                <a:gd name="connsiteX28" fmla="*/ 255118 w 254940"/>
                <a:gd name="connsiteY28" fmla="*/ 173656 h 173593"/>
                <a:gd name="connsiteX29" fmla="*/ 255118 w 254940"/>
                <a:gd name="connsiteY29" fmla="*/ 161762 h 173593"/>
                <a:gd name="connsiteX30" fmla="*/ 227884 w 254940"/>
                <a:gd name="connsiteY30" fmla="*/ 161762 h 173593"/>
                <a:gd name="connsiteX31" fmla="*/ 227884 w 254940"/>
                <a:gd name="connsiteY31" fmla="*/ 11956 h 173593"/>
                <a:gd name="connsiteX32" fmla="*/ 255118 w 254940"/>
                <a:gd name="connsiteY32" fmla="*/ 11956 h 173593"/>
                <a:gd name="connsiteX33" fmla="*/ 255118 w 254940"/>
                <a:gd name="connsiteY33" fmla="*/ 63 h 173593"/>
                <a:gd name="connsiteX34" fmla="*/ 199389 w 254940"/>
                <a:gd name="connsiteY34" fmla="*/ 63 h 173593"/>
                <a:gd name="connsiteX35" fmla="*/ 188294 w 254940"/>
                <a:gd name="connsiteY35" fmla="*/ 6389 h 173593"/>
                <a:gd name="connsiteX36" fmla="*/ 127774 w 254940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940" h="173593">
                  <a:moveTo>
                    <a:pt x="127774" y="140253"/>
                  </a:moveTo>
                  <a:lnTo>
                    <a:pt x="67254" y="6389"/>
                  </a:lnTo>
                  <a:cubicBezTo>
                    <a:pt x="64480" y="63"/>
                    <a:pt x="61706" y="63"/>
                    <a:pt x="56159" y="63"/>
                  </a:cubicBezTo>
                  <a:lnTo>
                    <a:pt x="178" y="63"/>
                  </a:lnTo>
                  <a:lnTo>
                    <a:pt x="178" y="11956"/>
                  </a:lnTo>
                  <a:lnTo>
                    <a:pt x="27412" y="11956"/>
                  </a:lnTo>
                  <a:lnTo>
                    <a:pt x="27412" y="154424"/>
                  </a:lnTo>
                  <a:cubicBezTo>
                    <a:pt x="27412" y="159991"/>
                    <a:pt x="27159" y="160244"/>
                    <a:pt x="20099" y="161003"/>
                  </a:cubicBezTo>
                  <a:cubicBezTo>
                    <a:pt x="14047" y="161762"/>
                    <a:pt x="13543" y="161762"/>
                    <a:pt x="6482" y="161762"/>
                  </a:cubicBezTo>
                  <a:lnTo>
                    <a:pt x="178" y="161762"/>
                  </a:lnTo>
                  <a:lnTo>
                    <a:pt x="178" y="173656"/>
                  </a:lnTo>
                  <a:cubicBezTo>
                    <a:pt x="9760" y="172897"/>
                    <a:pt x="24133" y="172897"/>
                    <a:pt x="33968" y="172897"/>
                  </a:cubicBezTo>
                  <a:cubicBezTo>
                    <a:pt x="44559" y="172897"/>
                    <a:pt x="57672" y="172897"/>
                    <a:pt x="68010" y="173656"/>
                  </a:cubicBezTo>
                  <a:lnTo>
                    <a:pt x="68010" y="161762"/>
                  </a:lnTo>
                  <a:lnTo>
                    <a:pt x="61706" y="161762"/>
                  </a:lnTo>
                  <a:cubicBezTo>
                    <a:pt x="57167" y="161762"/>
                    <a:pt x="52880" y="161509"/>
                    <a:pt x="48341" y="161003"/>
                  </a:cubicBezTo>
                  <a:cubicBezTo>
                    <a:pt x="41029" y="160244"/>
                    <a:pt x="40776" y="159991"/>
                    <a:pt x="40776" y="154424"/>
                  </a:cubicBezTo>
                  <a:lnTo>
                    <a:pt x="40776" y="15246"/>
                  </a:lnTo>
                  <a:lnTo>
                    <a:pt x="41029" y="15246"/>
                  </a:lnTo>
                  <a:lnTo>
                    <a:pt x="109618" y="167330"/>
                  </a:lnTo>
                  <a:cubicBezTo>
                    <a:pt x="111887" y="172391"/>
                    <a:pt x="114913" y="173656"/>
                    <a:pt x="117687" y="173656"/>
                  </a:cubicBezTo>
                  <a:cubicBezTo>
                    <a:pt x="122731" y="173656"/>
                    <a:pt x="124748" y="169860"/>
                    <a:pt x="125757" y="167583"/>
                  </a:cubicBezTo>
                  <a:lnTo>
                    <a:pt x="196111" y="11956"/>
                  </a:lnTo>
                  <a:lnTo>
                    <a:pt x="196363" y="11956"/>
                  </a:lnTo>
                  <a:lnTo>
                    <a:pt x="196363" y="161762"/>
                  </a:lnTo>
                  <a:lnTo>
                    <a:pt x="169129" y="161762"/>
                  </a:lnTo>
                  <a:lnTo>
                    <a:pt x="169129" y="173656"/>
                  </a:lnTo>
                  <a:cubicBezTo>
                    <a:pt x="178207" y="172897"/>
                    <a:pt x="201659" y="172897"/>
                    <a:pt x="211997" y="172897"/>
                  </a:cubicBezTo>
                  <a:cubicBezTo>
                    <a:pt x="222336" y="172897"/>
                    <a:pt x="246040" y="172897"/>
                    <a:pt x="255118" y="173656"/>
                  </a:cubicBezTo>
                  <a:lnTo>
                    <a:pt x="255118" y="161762"/>
                  </a:lnTo>
                  <a:lnTo>
                    <a:pt x="227884" y="161762"/>
                  </a:lnTo>
                  <a:lnTo>
                    <a:pt x="227884" y="11956"/>
                  </a:lnTo>
                  <a:lnTo>
                    <a:pt x="255118" y="11956"/>
                  </a:lnTo>
                  <a:lnTo>
                    <a:pt x="255118" y="63"/>
                  </a:lnTo>
                  <a:lnTo>
                    <a:pt x="199389" y="63"/>
                  </a:lnTo>
                  <a:cubicBezTo>
                    <a:pt x="193841" y="63"/>
                    <a:pt x="191068" y="63"/>
                    <a:pt x="188294" y="6389"/>
                  </a:cubicBezTo>
                  <a:lnTo>
                    <a:pt x="127774" y="14025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8F6B95A-AC11-35E3-EE1A-AA5ABD39651A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536679" y="5205272"/>
              <a:ext cx="132916" cy="126297"/>
            </a:xfrm>
            <a:custGeom>
              <a:avLst/>
              <a:gdLst>
                <a:gd name="connsiteX0" fmla="*/ 26490 w 132916"/>
                <a:gd name="connsiteY0" fmla="*/ 105101 h 126297"/>
                <a:gd name="connsiteX1" fmla="*/ 4248 w 132916"/>
                <a:gd name="connsiteY1" fmla="*/ 119980 h 126297"/>
                <a:gd name="connsiteX2" fmla="*/ 189 w 132916"/>
                <a:gd name="connsiteY2" fmla="*/ 123700 h 126297"/>
                <a:gd name="connsiteX3" fmla="*/ 2660 w 132916"/>
                <a:gd name="connsiteY3" fmla="*/ 126357 h 126297"/>
                <a:gd name="connsiteX4" fmla="*/ 17840 w 132916"/>
                <a:gd name="connsiteY4" fmla="*/ 125648 h 126297"/>
                <a:gd name="connsiteX5" fmla="*/ 36021 w 132916"/>
                <a:gd name="connsiteY5" fmla="*/ 126357 h 126297"/>
                <a:gd name="connsiteX6" fmla="*/ 39552 w 132916"/>
                <a:gd name="connsiteY6" fmla="*/ 122460 h 126297"/>
                <a:gd name="connsiteX7" fmla="*/ 36551 w 132916"/>
                <a:gd name="connsiteY7" fmla="*/ 119980 h 126297"/>
                <a:gd name="connsiteX8" fmla="*/ 28784 w 132916"/>
                <a:gd name="connsiteY8" fmla="*/ 114666 h 126297"/>
                <a:gd name="connsiteX9" fmla="*/ 31432 w 132916"/>
                <a:gd name="connsiteY9" fmla="*/ 107935 h 126297"/>
                <a:gd name="connsiteX10" fmla="*/ 45553 w 132916"/>
                <a:gd name="connsiteY10" fmla="*/ 85970 h 126297"/>
                <a:gd name="connsiteX11" fmla="*/ 96037 w 132916"/>
                <a:gd name="connsiteY11" fmla="*/ 85970 h 126297"/>
                <a:gd name="connsiteX12" fmla="*/ 100273 w 132916"/>
                <a:gd name="connsiteY12" fmla="*/ 115375 h 126297"/>
                <a:gd name="connsiteX13" fmla="*/ 88094 w 132916"/>
                <a:gd name="connsiteY13" fmla="*/ 119980 h 126297"/>
                <a:gd name="connsiteX14" fmla="*/ 83504 w 132916"/>
                <a:gd name="connsiteY14" fmla="*/ 123877 h 126297"/>
                <a:gd name="connsiteX15" fmla="*/ 86329 w 132916"/>
                <a:gd name="connsiteY15" fmla="*/ 126357 h 126297"/>
                <a:gd name="connsiteX16" fmla="*/ 109099 w 132916"/>
                <a:gd name="connsiteY16" fmla="*/ 125648 h 126297"/>
                <a:gd name="connsiteX17" fmla="*/ 119514 w 132916"/>
                <a:gd name="connsiteY17" fmla="*/ 125826 h 126297"/>
                <a:gd name="connsiteX18" fmla="*/ 129575 w 132916"/>
                <a:gd name="connsiteY18" fmla="*/ 126357 h 126297"/>
                <a:gd name="connsiteX19" fmla="*/ 133105 w 132916"/>
                <a:gd name="connsiteY19" fmla="*/ 122637 h 126297"/>
                <a:gd name="connsiteX20" fmla="*/ 128163 w 132916"/>
                <a:gd name="connsiteY20" fmla="*/ 119980 h 126297"/>
                <a:gd name="connsiteX21" fmla="*/ 117042 w 132916"/>
                <a:gd name="connsiteY21" fmla="*/ 114312 h 126297"/>
                <a:gd name="connsiteX22" fmla="*/ 101509 w 132916"/>
                <a:gd name="connsiteY22" fmla="*/ 5019 h 126297"/>
                <a:gd name="connsiteX23" fmla="*/ 97273 w 132916"/>
                <a:gd name="connsiteY23" fmla="*/ 59 h 126297"/>
                <a:gd name="connsiteX24" fmla="*/ 91271 w 132916"/>
                <a:gd name="connsiteY24" fmla="*/ 4133 h 126297"/>
                <a:gd name="connsiteX25" fmla="*/ 26490 w 132916"/>
                <a:gd name="connsiteY25" fmla="*/ 105101 h 126297"/>
                <a:gd name="connsiteX26" fmla="*/ 49790 w 132916"/>
                <a:gd name="connsiteY26" fmla="*/ 79593 h 126297"/>
                <a:gd name="connsiteX27" fmla="*/ 86858 w 132916"/>
                <a:gd name="connsiteY27" fmla="*/ 21670 h 126297"/>
                <a:gd name="connsiteX28" fmla="*/ 95154 w 132916"/>
                <a:gd name="connsiteY28" fmla="*/ 79593 h 126297"/>
                <a:gd name="connsiteX29" fmla="*/ 49790 w 132916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916" h="126297">
                  <a:moveTo>
                    <a:pt x="26490" y="105101"/>
                  </a:moveTo>
                  <a:cubicBezTo>
                    <a:pt x="20311" y="114666"/>
                    <a:pt x="14663" y="119272"/>
                    <a:pt x="4248" y="119980"/>
                  </a:cubicBezTo>
                  <a:cubicBezTo>
                    <a:pt x="2483" y="120157"/>
                    <a:pt x="189" y="120157"/>
                    <a:pt x="189" y="123700"/>
                  </a:cubicBezTo>
                  <a:cubicBezTo>
                    <a:pt x="189" y="125648"/>
                    <a:pt x="1777" y="126357"/>
                    <a:pt x="2660" y="126357"/>
                  </a:cubicBezTo>
                  <a:cubicBezTo>
                    <a:pt x="7249" y="126357"/>
                    <a:pt x="13074" y="125648"/>
                    <a:pt x="17840" y="125648"/>
                  </a:cubicBezTo>
                  <a:cubicBezTo>
                    <a:pt x="23489" y="125648"/>
                    <a:pt x="30726" y="126357"/>
                    <a:pt x="36021" y="126357"/>
                  </a:cubicBezTo>
                  <a:cubicBezTo>
                    <a:pt x="36904" y="126357"/>
                    <a:pt x="39552" y="126357"/>
                    <a:pt x="39552" y="122460"/>
                  </a:cubicBezTo>
                  <a:cubicBezTo>
                    <a:pt x="39552" y="120157"/>
                    <a:pt x="37257" y="119980"/>
                    <a:pt x="36551" y="119980"/>
                  </a:cubicBezTo>
                  <a:cubicBezTo>
                    <a:pt x="35139" y="119803"/>
                    <a:pt x="28784" y="119449"/>
                    <a:pt x="28784" y="114666"/>
                  </a:cubicBezTo>
                  <a:cubicBezTo>
                    <a:pt x="28784" y="112540"/>
                    <a:pt x="30549" y="109529"/>
                    <a:pt x="31432" y="107935"/>
                  </a:cubicBezTo>
                  <a:lnTo>
                    <a:pt x="45553" y="85970"/>
                  </a:lnTo>
                  <a:lnTo>
                    <a:pt x="96037" y="85970"/>
                  </a:lnTo>
                  <a:lnTo>
                    <a:pt x="100273" y="115375"/>
                  </a:lnTo>
                  <a:cubicBezTo>
                    <a:pt x="99567" y="117146"/>
                    <a:pt x="98508" y="119980"/>
                    <a:pt x="88094" y="119980"/>
                  </a:cubicBezTo>
                  <a:cubicBezTo>
                    <a:pt x="85976" y="119980"/>
                    <a:pt x="83504" y="119980"/>
                    <a:pt x="83504" y="123877"/>
                  </a:cubicBezTo>
                  <a:cubicBezTo>
                    <a:pt x="83504" y="124586"/>
                    <a:pt x="84034" y="126357"/>
                    <a:pt x="86329" y="126357"/>
                  </a:cubicBezTo>
                  <a:cubicBezTo>
                    <a:pt x="91448" y="126357"/>
                    <a:pt x="103980" y="125648"/>
                    <a:pt x="109099" y="125648"/>
                  </a:cubicBezTo>
                  <a:cubicBezTo>
                    <a:pt x="112277" y="125648"/>
                    <a:pt x="116336" y="125826"/>
                    <a:pt x="119514" y="125826"/>
                  </a:cubicBezTo>
                  <a:cubicBezTo>
                    <a:pt x="122691" y="126003"/>
                    <a:pt x="126398" y="126357"/>
                    <a:pt x="129575" y="126357"/>
                  </a:cubicBezTo>
                  <a:cubicBezTo>
                    <a:pt x="131870" y="126357"/>
                    <a:pt x="133105" y="124940"/>
                    <a:pt x="133105" y="122637"/>
                  </a:cubicBezTo>
                  <a:cubicBezTo>
                    <a:pt x="133105" y="119980"/>
                    <a:pt x="130987" y="119980"/>
                    <a:pt x="128163" y="119980"/>
                  </a:cubicBezTo>
                  <a:cubicBezTo>
                    <a:pt x="117925" y="119980"/>
                    <a:pt x="117572" y="118563"/>
                    <a:pt x="117042" y="114312"/>
                  </a:cubicBezTo>
                  <a:lnTo>
                    <a:pt x="101509" y="5019"/>
                  </a:lnTo>
                  <a:cubicBezTo>
                    <a:pt x="100979" y="1299"/>
                    <a:pt x="100626" y="59"/>
                    <a:pt x="97273" y="59"/>
                  </a:cubicBezTo>
                  <a:cubicBezTo>
                    <a:pt x="93919" y="59"/>
                    <a:pt x="92860" y="1653"/>
                    <a:pt x="91271" y="4133"/>
                  </a:cubicBezTo>
                  <a:lnTo>
                    <a:pt x="26490" y="105101"/>
                  </a:lnTo>
                  <a:close/>
                  <a:moveTo>
                    <a:pt x="49790" y="79593"/>
                  </a:moveTo>
                  <a:lnTo>
                    <a:pt x="86858" y="21670"/>
                  </a:lnTo>
                  <a:lnTo>
                    <a:pt x="95154" y="79593"/>
                  </a:lnTo>
                  <a:lnTo>
                    <a:pt x="49790" y="7959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3EDC398-9EC1-470D-687D-760111AA706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768599" y="5346726"/>
              <a:ext cx="26729" cy="26823"/>
            </a:xfrm>
            <a:custGeom>
              <a:avLst/>
              <a:gdLst>
                <a:gd name="connsiteX0" fmla="*/ 26927 w 26729"/>
                <a:gd name="connsiteY0" fmla="*/ 13474 h 26823"/>
                <a:gd name="connsiteX1" fmla="*/ 13562 w 26729"/>
                <a:gd name="connsiteY1" fmla="*/ 63 h 26823"/>
                <a:gd name="connsiteX2" fmla="*/ 197 w 26729"/>
                <a:gd name="connsiteY2" fmla="*/ 13474 h 26823"/>
                <a:gd name="connsiteX3" fmla="*/ 13562 w 26729"/>
                <a:gd name="connsiteY3" fmla="*/ 26886 h 26823"/>
                <a:gd name="connsiteX4" fmla="*/ 26927 w 26729"/>
                <a:gd name="connsiteY4" fmla="*/ 1347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9" h="26823">
                  <a:moveTo>
                    <a:pt x="26927" y="13474"/>
                  </a:moveTo>
                  <a:cubicBezTo>
                    <a:pt x="26927" y="6136"/>
                    <a:pt x="20875" y="63"/>
                    <a:pt x="13562" y="63"/>
                  </a:cubicBezTo>
                  <a:cubicBezTo>
                    <a:pt x="6249" y="63"/>
                    <a:pt x="197" y="6136"/>
                    <a:pt x="197" y="13474"/>
                  </a:cubicBezTo>
                  <a:cubicBezTo>
                    <a:pt x="197" y="20813"/>
                    <a:pt x="6249" y="26886"/>
                    <a:pt x="13562" y="26886"/>
                  </a:cubicBezTo>
                  <a:cubicBezTo>
                    <a:pt x="20875" y="26886"/>
                    <a:pt x="26927" y="20813"/>
                    <a:pt x="26927" y="13474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CEB7E8FB-A871-4DF2-06BA-3D4D1428A05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883081" y="5249807"/>
              <a:ext cx="254940" cy="173593"/>
            </a:xfrm>
            <a:custGeom>
              <a:avLst/>
              <a:gdLst>
                <a:gd name="connsiteX0" fmla="*/ 127798 w 254940"/>
                <a:gd name="connsiteY0" fmla="*/ 140253 h 173593"/>
                <a:gd name="connsiteX1" fmla="*/ 67278 w 254940"/>
                <a:gd name="connsiteY1" fmla="*/ 6389 h 173593"/>
                <a:gd name="connsiteX2" fmla="*/ 56183 w 254940"/>
                <a:gd name="connsiteY2" fmla="*/ 63 h 173593"/>
                <a:gd name="connsiteX3" fmla="*/ 202 w 254940"/>
                <a:gd name="connsiteY3" fmla="*/ 63 h 173593"/>
                <a:gd name="connsiteX4" fmla="*/ 202 w 254940"/>
                <a:gd name="connsiteY4" fmla="*/ 11956 h 173593"/>
                <a:gd name="connsiteX5" fmla="*/ 27436 w 254940"/>
                <a:gd name="connsiteY5" fmla="*/ 11956 h 173593"/>
                <a:gd name="connsiteX6" fmla="*/ 27436 w 254940"/>
                <a:gd name="connsiteY6" fmla="*/ 154424 h 173593"/>
                <a:gd name="connsiteX7" fmla="*/ 20123 w 254940"/>
                <a:gd name="connsiteY7" fmla="*/ 161003 h 173593"/>
                <a:gd name="connsiteX8" fmla="*/ 6506 w 254940"/>
                <a:gd name="connsiteY8" fmla="*/ 161762 h 173593"/>
                <a:gd name="connsiteX9" fmla="*/ 202 w 254940"/>
                <a:gd name="connsiteY9" fmla="*/ 161762 h 173593"/>
                <a:gd name="connsiteX10" fmla="*/ 202 w 254940"/>
                <a:gd name="connsiteY10" fmla="*/ 173656 h 173593"/>
                <a:gd name="connsiteX11" fmla="*/ 33993 w 254940"/>
                <a:gd name="connsiteY11" fmla="*/ 172897 h 173593"/>
                <a:gd name="connsiteX12" fmla="*/ 68035 w 254940"/>
                <a:gd name="connsiteY12" fmla="*/ 173656 h 173593"/>
                <a:gd name="connsiteX13" fmla="*/ 68035 w 254940"/>
                <a:gd name="connsiteY13" fmla="*/ 161762 h 173593"/>
                <a:gd name="connsiteX14" fmla="*/ 61731 w 254940"/>
                <a:gd name="connsiteY14" fmla="*/ 161762 h 173593"/>
                <a:gd name="connsiteX15" fmla="*/ 48366 w 254940"/>
                <a:gd name="connsiteY15" fmla="*/ 161003 h 173593"/>
                <a:gd name="connsiteX16" fmla="*/ 40801 w 254940"/>
                <a:gd name="connsiteY16" fmla="*/ 154424 h 173593"/>
                <a:gd name="connsiteX17" fmla="*/ 40801 w 254940"/>
                <a:gd name="connsiteY17" fmla="*/ 15246 h 173593"/>
                <a:gd name="connsiteX18" fmla="*/ 41053 w 254940"/>
                <a:gd name="connsiteY18" fmla="*/ 15246 h 173593"/>
                <a:gd name="connsiteX19" fmla="*/ 109642 w 254940"/>
                <a:gd name="connsiteY19" fmla="*/ 167330 h 173593"/>
                <a:gd name="connsiteX20" fmla="*/ 117712 w 254940"/>
                <a:gd name="connsiteY20" fmla="*/ 173656 h 173593"/>
                <a:gd name="connsiteX21" fmla="*/ 125781 w 254940"/>
                <a:gd name="connsiteY21" fmla="*/ 167583 h 173593"/>
                <a:gd name="connsiteX22" fmla="*/ 196135 w 254940"/>
                <a:gd name="connsiteY22" fmla="*/ 11956 h 173593"/>
                <a:gd name="connsiteX23" fmla="*/ 196388 w 254940"/>
                <a:gd name="connsiteY23" fmla="*/ 11956 h 173593"/>
                <a:gd name="connsiteX24" fmla="*/ 196388 w 254940"/>
                <a:gd name="connsiteY24" fmla="*/ 161762 h 173593"/>
                <a:gd name="connsiteX25" fmla="*/ 169154 w 254940"/>
                <a:gd name="connsiteY25" fmla="*/ 161762 h 173593"/>
                <a:gd name="connsiteX26" fmla="*/ 169154 w 254940"/>
                <a:gd name="connsiteY26" fmla="*/ 173656 h 173593"/>
                <a:gd name="connsiteX27" fmla="*/ 212022 w 254940"/>
                <a:gd name="connsiteY27" fmla="*/ 172897 h 173593"/>
                <a:gd name="connsiteX28" fmla="*/ 255142 w 254940"/>
                <a:gd name="connsiteY28" fmla="*/ 173656 h 173593"/>
                <a:gd name="connsiteX29" fmla="*/ 255142 w 254940"/>
                <a:gd name="connsiteY29" fmla="*/ 161762 h 173593"/>
                <a:gd name="connsiteX30" fmla="*/ 227908 w 254940"/>
                <a:gd name="connsiteY30" fmla="*/ 161762 h 173593"/>
                <a:gd name="connsiteX31" fmla="*/ 227908 w 254940"/>
                <a:gd name="connsiteY31" fmla="*/ 11956 h 173593"/>
                <a:gd name="connsiteX32" fmla="*/ 255142 w 254940"/>
                <a:gd name="connsiteY32" fmla="*/ 11956 h 173593"/>
                <a:gd name="connsiteX33" fmla="*/ 255142 w 254940"/>
                <a:gd name="connsiteY33" fmla="*/ 63 h 173593"/>
                <a:gd name="connsiteX34" fmla="*/ 199414 w 254940"/>
                <a:gd name="connsiteY34" fmla="*/ 63 h 173593"/>
                <a:gd name="connsiteX35" fmla="*/ 188318 w 254940"/>
                <a:gd name="connsiteY35" fmla="*/ 6389 h 173593"/>
                <a:gd name="connsiteX36" fmla="*/ 127798 w 254940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4940" h="173593">
                  <a:moveTo>
                    <a:pt x="127798" y="140253"/>
                  </a:moveTo>
                  <a:lnTo>
                    <a:pt x="67278" y="6389"/>
                  </a:lnTo>
                  <a:cubicBezTo>
                    <a:pt x="64505" y="63"/>
                    <a:pt x="61731" y="63"/>
                    <a:pt x="56183" y="63"/>
                  </a:cubicBezTo>
                  <a:lnTo>
                    <a:pt x="202" y="63"/>
                  </a:lnTo>
                  <a:lnTo>
                    <a:pt x="202" y="11956"/>
                  </a:lnTo>
                  <a:lnTo>
                    <a:pt x="27436" y="11956"/>
                  </a:lnTo>
                  <a:lnTo>
                    <a:pt x="27436" y="154424"/>
                  </a:lnTo>
                  <a:cubicBezTo>
                    <a:pt x="27436" y="159991"/>
                    <a:pt x="27184" y="160244"/>
                    <a:pt x="20123" y="161003"/>
                  </a:cubicBezTo>
                  <a:cubicBezTo>
                    <a:pt x="14071" y="161762"/>
                    <a:pt x="13567" y="161762"/>
                    <a:pt x="6506" y="161762"/>
                  </a:cubicBezTo>
                  <a:lnTo>
                    <a:pt x="202" y="161762"/>
                  </a:lnTo>
                  <a:lnTo>
                    <a:pt x="202" y="173656"/>
                  </a:lnTo>
                  <a:cubicBezTo>
                    <a:pt x="9785" y="172897"/>
                    <a:pt x="24158" y="172897"/>
                    <a:pt x="33993" y="172897"/>
                  </a:cubicBezTo>
                  <a:cubicBezTo>
                    <a:pt x="44584" y="172897"/>
                    <a:pt x="57696" y="172897"/>
                    <a:pt x="68035" y="173656"/>
                  </a:cubicBezTo>
                  <a:lnTo>
                    <a:pt x="68035" y="161762"/>
                  </a:lnTo>
                  <a:lnTo>
                    <a:pt x="61731" y="161762"/>
                  </a:lnTo>
                  <a:cubicBezTo>
                    <a:pt x="57192" y="161762"/>
                    <a:pt x="52905" y="161509"/>
                    <a:pt x="48366" y="161003"/>
                  </a:cubicBezTo>
                  <a:cubicBezTo>
                    <a:pt x="41053" y="160244"/>
                    <a:pt x="40801" y="159991"/>
                    <a:pt x="40801" y="154424"/>
                  </a:cubicBezTo>
                  <a:lnTo>
                    <a:pt x="40801" y="15246"/>
                  </a:lnTo>
                  <a:lnTo>
                    <a:pt x="41053" y="15246"/>
                  </a:lnTo>
                  <a:lnTo>
                    <a:pt x="109642" y="167330"/>
                  </a:lnTo>
                  <a:cubicBezTo>
                    <a:pt x="111912" y="172391"/>
                    <a:pt x="114938" y="173656"/>
                    <a:pt x="117712" y="173656"/>
                  </a:cubicBezTo>
                  <a:cubicBezTo>
                    <a:pt x="122755" y="173656"/>
                    <a:pt x="124772" y="169860"/>
                    <a:pt x="125781" y="167583"/>
                  </a:cubicBezTo>
                  <a:lnTo>
                    <a:pt x="196135" y="11956"/>
                  </a:lnTo>
                  <a:lnTo>
                    <a:pt x="196388" y="11956"/>
                  </a:lnTo>
                  <a:lnTo>
                    <a:pt x="196388" y="161762"/>
                  </a:lnTo>
                  <a:lnTo>
                    <a:pt x="169154" y="161762"/>
                  </a:lnTo>
                  <a:lnTo>
                    <a:pt x="169154" y="173656"/>
                  </a:lnTo>
                  <a:cubicBezTo>
                    <a:pt x="178232" y="172897"/>
                    <a:pt x="201683" y="172897"/>
                    <a:pt x="212022" y="172897"/>
                  </a:cubicBezTo>
                  <a:cubicBezTo>
                    <a:pt x="222361" y="172897"/>
                    <a:pt x="246064" y="172897"/>
                    <a:pt x="255142" y="173656"/>
                  </a:cubicBezTo>
                  <a:lnTo>
                    <a:pt x="255142" y="161762"/>
                  </a:lnTo>
                  <a:lnTo>
                    <a:pt x="227908" y="161762"/>
                  </a:lnTo>
                  <a:lnTo>
                    <a:pt x="227908" y="11956"/>
                  </a:lnTo>
                  <a:lnTo>
                    <a:pt x="255142" y="11956"/>
                  </a:lnTo>
                  <a:lnTo>
                    <a:pt x="255142" y="63"/>
                  </a:lnTo>
                  <a:lnTo>
                    <a:pt x="199414" y="63"/>
                  </a:lnTo>
                  <a:cubicBezTo>
                    <a:pt x="193866" y="63"/>
                    <a:pt x="191092" y="63"/>
                    <a:pt x="188318" y="6389"/>
                  </a:cubicBezTo>
                  <a:lnTo>
                    <a:pt x="127798" y="140253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911DE06-A8D8-9AA1-733A-41A229283FE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160984" y="5210586"/>
              <a:ext cx="135035" cy="120983"/>
            </a:xfrm>
            <a:custGeom>
              <a:avLst/>
              <a:gdLst>
                <a:gd name="connsiteX0" fmla="*/ 21042 w 135035"/>
                <a:gd name="connsiteY0" fmla="*/ 107226 h 120983"/>
                <a:gd name="connsiteX1" fmla="*/ 5509 w 135035"/>
                <a:gd name="connsiteY1" fmla="*/ 114666 h 120983"/>
                <a:gd name="connsiteX2" fmla="*/ 213 w 135035"/>
                <a:gd name="connsiteY2" fmla="*/ 118386 h 120983"/>
                <a:gd name="connsiteX3" fmla="*/ 5509 w 135035"/>
                <a:gd name="connsiteY3" fmla="*/ 121043 h 120983"/>
                <a:gd name="connsiteX4" fmla="*/ 73820 w 135035"/>
                <a:gd name="connsiteY4" fmla="*/ 121043 h 120983"/>
                <a:gd name="connsiteX5" fmla="*/ 126246 w 135035"/>
                <a:gd name="connsiteY5" fmla="*/ 83136 h 120983"/>
                <a:gd name="connsiteX6" fmla="*/ 96062 w 135035"/>
                <a:gd name="connsiteY6" fmla="*/ 57805 h 120983"/>
                <a:gd name="connsiteX7" fmla="*/ 135248 w 135035"/>
                <a:gd name="connsiteY7" fmla="*/ 25212 h 120983"/>
                <a:gd name="connsiteX8" fmla="*/ 98709 w 135035"/>
                <a:gd name="connsiteY8" fmla="*/ 59 h 120983"/>
                <a:gd name="connsiteX9" fmla="*/ 34457 w 135035"/>
                <a:gd name="connsiteY9" fmla="*/ 59 h 120983"/>
                <a:gd name="connsiteX10" fmla="*/ 28809 w 135035"/>
                <a:gd name="connsiteY10" fmla="*/ 3956 h 120983"/>
                <a:gd name="connsiteX11" fmla="*/ 34457 w 135035"/>
                <a:gd name="connsiteY11" fmla="*/ 6436 h 120983"/>
                <a:gd name="connsiteX12" fmla="*/ 41165 w 135035"/>
                <a:gd name="connsiteY12" fmla="*/ 6790 h 120983"/>
                <a:gd name="connsiteX13" fmla="*/ 45225 w 135035"/>
                <a:gd name="connsiteY13" fmla="*/ 9270 h 120983"/>
                <a:gd name="connsiteX14" fmla="*/ 44519 w 135035"/>
                <a:gd name="connsiteY14" fmla="*/ 13167 h 120983"/>
                <a:gd name="connsiteX15" fmla="*/ 21042 w 135035"/>
                <a:gd name="connsiteY15" fmla="*/ 107226 h 120983"/>
                <a:gd name="connsiteX16" fmla="*/ 49285 w 135035"/>
                <a:gd name="connsiteY16" fmla="*/ 55680 h 120983"/>
                <a:gd name="connsiteX17" fmla="*/ 60052 w 135035"/>
                <a:gd name="connsiteY17" fmla="*/ 12459 h 120983"/>
                <a:gd name="connsiteX18" fmla="*/ 69055 w 135035"/>
                <a:gd name="connsiteY18" fmla="*/ 6436 h 120983"/>
                <a:gd name="connsiteX19" fmla="*/ 95885 w 135035"/>
                <a:gd name="connsiteY19" fmla="*/ 6436 h 120983"/>
                <a:gd name="connsiteX20" fmla="*/ 117950 w 135035"/>
                <a:gd name="connsiteY20" fmla="*/ 25035 h 120983"/>
                <a:gd name="connsiteX21" fmla="*/ 78233 w 135035"/>
                <a:gd name="connsiteY21" fmla="*/ 55680 h 120983"/>
                <a:gd name="connsiteX22" fmla="*/ 49285 w 135035"/>
                <a:gd name="connsiteY22" fmla="*/ 55680 h 120983"/>
                <a:gd name="connsiteX23" fmla="*/ 40812 w 135035"/>
                <a:gd name="connsiteY23" fmla="*/ 114666 h 120983"/>
                <a:gd name="connsiteX24" fmla="*/ 35163 w 135035"/>
                <a:gd name="connsiteY24" fmla="*/ 112895 h 120983"/>
                <a:gd name="connsiteX25" fmla="*/ 35869 w 135035"/>
                <a:gd name="connsiteY25" fmla="*/ 109175 h 120983"/>
                <a:gd name="connsiteX26" fmla="*/ 48049 w 135035"/>
                <a:gd name="connsiteY26" fmla="*/ 60640 h 120983"/>
                <a:gd name="connsiteX27" fmla="*/ 85471 w 135035"/>
                <a:gd name="connsiteY27" fmla="*/ 60640 h 120983"/>
                <a:gd name="connsiteX28" fmla="*/ 108418 w 135035"/>
                <a:gd name="connsiteY28" fmla="*/ 81896 h 120983"/>
                <a:gd name="connsiteX29" fmla="*/ 69231 w 135035"/>
                <a:gd name="connsiteY29" fmla="*/ 114666 h 120983"/>
                <a:gd name="connsiteX30" fmla="*/ 40812 w 135035"/>
                <a:gd name="connsiteY30" fmla="*/ 11466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035" h="120983">
                  <a:moveTo>
                    <a:pt x="21042" y="107226"/>
                  </a:moveTo>
                  <a:cubicBezTo>
                    <a:pt x="19453" y="113249"/>
                    <a:pt x="19100" y="114666"/>
                    <a:pt x="5509" y="114666"/>
                  </a:cubicBezTo>
                  <a:cubicBezTo>
                    <a:pt x="2508" y="114666"/>
                    <a:pt x="213" y="114666"/>
                    <a:pt x="213" y="118386"/>
                  </a:cubicBezTo>
                  <a:cubicBezTo>
                    <a:pt x="213" y="121043"/>
                    <a:pt x="2331" y="121043"/>
                    <a:pt x="5509" y="121043"/>
                  </a:cubicBezTo>
                  <a:lnTo>
                    <a:pt x="73820" y="121043"/>
                  </a:lnTo>
                  <a:cubicBezTo>
                    <a:pt x="103475" y="121043"/>
                    <a:pt x="126246" y="100672"/>
                    <a:pt x="126246" y="83136"/>
                  </a:cubicBezTo>
                  <a:cubicBezTo>
                    <a:pt x="126246" y="70559"/>
                    <a:pt x="114772" y="59754"/>
                    <a:pt x="96062" y="57805"/>
                  </a:cubicBezTo>
                  <a:cubicBezTo>
                    <a:pt x="117420" y="53908"/>
                    <a:pt x="135248" y="40446"/>
                    <a:pt x="135248" y="25212"/>
                  </a:cubicBezTo>
                  <a:cubicBezTo>
                    <a:pt x="135248" y="11750"/>
                    <a:pt x="121656" y="59"/>
                    <a:pt x="98709" y="59"/>
                  </a:cubicBezTo>
                  <a:lnTo>
                    <a:pt x="34457" y="59"/>
                  </a:lnTo>
                  <a:cubicBezTo>
                    <a:pt x="31103" y="59"/>
                    <a:pt x="28809" y="59"/>
                    <a:pt x="28809" y="3956"/>
                  </a:cubicBezTo>
                  <a:cubicBezTo>
                    <a:pt x="28809" y="6436"/>
                    <a:pt x="30927" y="6436"/>
                    <a:pt x="34457" y="6436"/>
                  </a:cubicBezTo>
                  <a:cubicBezTo>
                    <a:pt x="34634" y="6436"/>
                    <a:pt x="37988" y="6436"/>
                    <a:pt x="41165" y="6790"/>
                  </a:cubicBezTo>
                  <a:cubicBezTo>
                    <a:pt x="44872" y="7145"/>
                    <a:pt x="45225" y="7499"/>
                    <a:pt x="45225" y="9270"/>
                  </a:cubicBezTo>
                  <a:cubicBezTo>
                    <a:pt x="45225" y="9624"/>
                    <a:pt x="45225" y="10510"/>
                    <a:pt x="44519" y="13167"/>
                  </a:cubicBezTo>
                  <a:lnTo>
                    <a:pt x="21042" y="107226"/>
                  </a:lnTo>
                  <a:close/>
                  <a:moveTo>
                    <a:pt x="49285" y="55680"/>
                  </a:moveTo>
                  <a:lnTo>
                    <a:pt x="60052" y="12459"/>
                  </a:lnTo>
                  <a:cubicBezTo>
                    <a:pt x="61464" y="6967"/>
                    <a:pt x="61641" y="6436"/>
                    <a:pt x="69055" y="6436"/>
                  </a:cubicBezTo>
                  <a:lnTo>
                    <a:pt x="95885" y="6436"/>
                  </a:lnTo>
                  <a:cubicBezTo>
                    <a:pt x="113890" y="6436"/>
                    <a:pt x="117950" y="18304"/>
                    <a:pt x="117950" y="25035"/>
                  </a:cubicBezTo>
                  <a:cubicBezTo>
                    <a:pt x="117950" y="39383"/>
                    <a:pt x="101887" y="55680"/>
                    <a:pt x="78233" y="55680"/>
                  </a:cubicBezTo>
                  <a:lnTo>
                    <a:pt x="49285" y="55680"/>
                  </a:lnTo>
                  <a:close/>
                  <a:moveTo>
                    <a:pt x="40812" y="114666"/>
                  </a:moveTo>
                  <a:cubicBezTo>
                    <a:pt x="35340" y="114666"/>
                    <a:pt x="35163" y="114489"/>
                    <a:pt x="35163" y="112895"/>
                  </a:cubicBezTo>
                  <a:cubicBezTo>
                    <a:pt x="35163" y="112717"/>
                    <a:pt x="35163" y="111832"/>
                    <a:pt x="35869" y="109175"/>
                  </a:cubicBezTo>
                  <a:lnTo>
                    <a:pt x="48049" y="60640"/>
                  </a:lnTo>
                  <a:lnTo>
                    <a:pt x="85471" y="60640"/>
                  </a:lnTo>
                  <a:cubicBezTo>
                    <a:pt x="102063" y="60640"/>
                    <a:pt x="108418" y="71622"/>
                    <a:pt x="108418" y="81896"/>
                  </a:cubicBezTo>
                  <a:cubicBezTo>
                    <a:pt x="108418" y="99432"/>
                    <a:pt x="90590" y="114666"/>
                    <a:pt x="69231" y="114666"/>
                  </a:cubicBezTo>
                  <a:lnTo>
                    <a:pt x="40812" y="114666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70" name="Group 269" descr="\documentclass{article}&#10;\usepackage{amsmath}&#10;\usepackage{amsfonts}&#10;\pagestyle{empty}&#10;\begin{document}&#10;&#10;&#10;$H^{AA} =&#10;K (M^A_i)^2 = ||M||^2 &#10;$&#10;\end{document}" title="IguanaTex Vector Display">
            <a:extLst>
              <a:ext uri="{FF2B5EF4-FFF2-40B4-BE49-F238E27FC236}">
                <a16:creationId xmlns:a16="http://schemas.microsoft.com/office/drawing/2014/main" id="{6805F4EA-9BD1-D144-FBD7-854E77289E1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441273" y="5250659"/>
            <a:ext cx="2825283" cy="292261"/>
            <a:chOff x="7385298" y="5865067"/>
            <a:chExt cx="2825283" cy="292261"/>
          </a:xfrm>
        </p:grpSpPr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0A485F9E-FC72-EC19-9F33-6C376D1D96C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385298" y="5911391"/>
              <a:ext cx="212126" cy="176761"/>
            </a:xfrm>
            <a:custGeom>
              <a:avLst/>
              <a:gdLst>
                <a:gd name="connsiteX0" fmla="*/ 182475 w 212126"/>
                <a:gd name="connsiteY0" fmla="*/ 19991 h 176761"/>
                <a:gd name="connsiteX1" fmla="*/ 203637 w 212126"/>
                <a:gd name="connsiteY1" fmla="*/ 8086 h 176761"/>
                <a:gd name="connsiteX2" fmla="*/ 212203 w 212126"/>
                <a:gd name="connsiteY2" fmla="*/ 2910 h 176761"/>
                <a:gd name="connsiteX3" fmla="*/ 208676 w 212126"/>
                <a:gd name="connsiteY3" fmla="*/ 63 h 176761"/>
                <a:gd name="connsiteX4" fmla="*/ 176429 w 212126"/>
                <a:gd name="connsiteY4" fmla="*/ 839 h 176761"/>
                <a:gd name="connsiteX5" fmla="*/ 143930 w 212126"/>
                <a:gd name="connsiteY5" fmla="*/ 63 h 176761"/>
                <a:gd name="connsiteX6" fmla="*/ 139143 w 212126"/>
                <a:gd name="connsiteY6" fmla="*/ 5239 h 176761"/>
                <a:gd name="connsiteX7" fmla="*/ 146197 w 212126"/>
                <a:gd name="connsiteY7" fmla="*/ 8086 h 176761"/>
                <a:gd name="connsiteX8" fmla="*/ 155770 w 212126"/>
                <a:gd name="connsiteY8" fmla="*/ 8603 h 176761"/>
                <a:gd name="connsiteX9" fmla="*/ 162573 w 212126"/>
                <a:gd name="connsiteY9" fmla="*/ 12744 h 176761"/>
                <a:gd name="connsiteX10" fmla="*/ 161565 w 212126"/>
                <a:gd name="connsiteY10" fmla="*/ 17661 h 176761"/>
                <a:gd name="connsiteX11" fmla="*/ 146449 w 212126"/>
                <a:gd name="connsiteY11" fmla="*/ 80809 h 176761"/>
                <a:gd name="connsiteX12" fmla="*/ 69610 w 212126"/>
                <a:gd name="connsiteY12" fmla="*/ 80809 h 176761"/>
                <a:gd name="connsiteX13" fmla="*/ 84474 w 212126"/>
                <a:gd name="connsiteY13" fmla="*/ 19991 h 176761"/>
                <a:gd name="connsiteX14" fmla="*/ 105636 w 212126"/>
                <a:gd name="connsiteY14" fmla="*/ 8086 h 176761"/>
                <a:gd name="connsiteX15" fmla="*/ 114202 w 212126"/>
                <a:gd name="connsiteY15" fmla="*/ 2910 h 176761"/>
                <a:gd name="connsiteX16" fmla="*/ 110675 w 212126"/>
                <a:gd name="connsiteY16" fmla="*/ 63 h 176761"/>
                <a:gd name="connsiteX17" fmla="*/ 78427 w 212126"/>
                <a:gd name="connsiteY17" fmla="*/ 839 h 176761"/>
                <a:gd name="connsiteX18" fmla="*/ 45928 w 212126"/>
                <a:gd name="connsiteY18" fmla="*/ 63 h 176761"/>
                <a:gd name="connsiteX19" fmla="*/ 41142 w 212126"/>
                <a:gd name="connsiteY19" fmla="*/ 5239 h 176761"/>
                <a:gd name="connsiteX20" fmla="*/ 48196 w 212126"/>
                <a:gd name="connsiteY20" fmla="*/ 8086 h 176761"/>
                <a:gd name="connsiteX21" fmla="*/ 57769 w 212126"/>
                <a:gd name="connsiteY21" fmla="*/ 8603 h 176761"/>
                <a:gd name="connsiteX22" fmla="*/ 64571 w 212126"/>
                <a:gd name="connsiteY22" fmla="*/ 12744 h 176761"/>
                <a:gd name="connsiteX23" fmla="*/ 63563 w 212126"/>
                <a:gd name="connsiteY23" fmla="*/ 17661 h 176761"/>
                <a:gd name="connsiteX24" fmla="*/ 29805 w 212126"/>
                <a:gd name="connsiteY24" fmla="*/ 156638 h 176761"/>
                <a:gd name="connsiteX25" fmla="*/ 6879 w 212126"/>
                <a:gd name="connsiteY25" fmla="*/ 168802 h 176761"/>
                <a:gd name="connsiteX26" fmla="*/ 77 w 212126"/>
                <a:gd name="connsiteY26" fmla="*/ 173978 h 176761"/>
                <a:gd name="connsiteX27" fmla="*/ 3604 w 212126"/>
                <a:gd name="connsiteY27" fmla="*/ 176825 h 176761"/>
                <a:gd name="connsiteX28" fmla="*/ 35599 w 212126"/>
                <a:gd name="connsiteY28" fmla="*/ 176048 h 176761"/>
                <a:gd name="connsiteX29" fmla="*/ 51723 w 212126"/>
                <a:gd name="connsiteY29" fmla="*/ 176307 h 176761"/>
                <a:gd name="connsiteX30" fmla="*/ 68098 w 212126"/>
                <a:gd name="connsiteY30" fmla="*/ 176825 h 176761"/>
                <a:gd name="connsiteX31" fmla="*/ 73137 w 212126"/>
                <a:gd name="connsiteY31" fmla="*/ 171649 h 176761"/>
                <a:gd name="connsiteX32" fmla="*/ 66083 w 212126"/>
                <a:gd name="connsiteY32" fmla="*/ 168802 h 176761"/>
                <a:gd name="connsiteX33" fmla="*/ 49707 w 212126"/>
                <a:gd name="connsiteY33" fmla="*/ 164143 h 176761"/>
                <a:gd name="connsiteX34" fmla="*/ 50463 w 212126"/>
                <a:gd name="connsiteY34" fmla="*/ 159744 h 176761"/>
                <a:gd name="connsiteX35" fmla="*/ 67594 w 212126"/>
                <a:gd name="connsiteY35" fmla="*/ 88832 h 176761"/>
                <a:gd name="connsiteX36" fmla="*/ 144433 w 212126"/>
                <a:gd name="connsiteY36" fmla="*/ 88832 h 176761"/>
                <a:gd name="connsiteX37" fmla="*/ 127050 w 212126"/>
                <a:gd name="connsiteY37" fmla="*/ 160261 h 176761"/>
                <a:gd name="connsiteX38" fmla="*/ 104124 w 212126"/>
                <a:gd name="connsiteY38" fmla="*/ 168802 h 176761"/>
                <a:gd name="connsiteX39" fmla="*/ 98078 w 212126"/>
                <a:gd name="connsiteY39" fmla="*/ 173978 h 176761"/>
                <a:gd name="connsiteX40" fmla="*/ 101605 w 212126"/>
                <a:gd name="connsiteY40" fmla="*/ 176825 h 176761"/>
                <a:gd name="connsiteX41" fmla="*/ 133600 w 212126"/>
                <a:gd name="connsiteY41" fmla="*/ 176048 h 176761"/>
                <a:gd name="connsiteX42" fmla="*/ 149724 w 212126"/>
                <a:gd name="connsiteY42" fmla="*/ 176307 h 176761"/>
                <a:gd name="connsiteX43" fmla="*/ 166100 w 212126"/>
                <a:gd name="connsiteY43" fmla="*/ 176825 h 176761"/>
                <a:gd name="connsiteX44" fmla="*/ 171138 w 212126"/>
                <a:gd name="connsiteY44" fmla="*/ 171649 h 176761"/>
                <a:gd name="connsiteX45" fmla="*/ 164084 w 212126"/>
                <a:gd name="connsiteY45" fmla="*/ 168802 h 176761"/>
                <a:gd name="connsiteX46" fmla="*/ 147709 w 212126"/>
                <a:gd name="connsiteY46" fmla="*/ 164143 h 176761"/>
                <a:gd name="connsiteX47" fmla="*/ 148464 w 212126"/>
                <a:gd name="connsiteY47" fmla="*/ 159744 h 176761"/>
                <a:gd name="connsiteX48" fmla="*/ 182475 w 212126"/>
                <a:gd name="connsiteY48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126" h="176761">
                  <a:moveTo>
                    <a:pt x="182475" y="19991"/>
                  </a:moveTo>
                  <a:cubicBezTo>
                    <a:pt x="184743" y="10674"/>
                    <a:pt x="185246" y="8086"/>
                    <a:pt x="203637" y="8086"/>
                  </a:cubicBezTo>
                  <a:cubicBezTo>
                    <a:pt x="210188" y="8086"/>
                    <a:pt x="212203" y="8086"/>
                    <a:pt x="212203" y="2910"/>
                  </a:cubicBezTo>
                  <a:cubicBezTo>
                    <a:pt x="212203" y="63"/>
                    <a:pt x="209432" y="63"/>
                    <a:pt x="208676" y="63"/>
                  </a:cubicBezTo>
                  <a:cubicBezTo>
                    <a:pt x="201622" y="63"/>
                    <a:pt x="183483" y="839"/>
                    <a:pt x="176429" y="839"/>
                  </a:cubicBezTo>
                  <a:cubicBezTo>
                    <a:pt x="169123" y="839"/>
                    <a:pt x="151236" y="63"/>
                    <a:pt x="143930" y="63"/>
                  </a:cubicBezTo>
                  <a:cubicBezTo>
                    <a:pt x="141914" y="63"/>
                    <a:pt x="139143" y="63"/>
                    <a:pt x="139143" y="5239"/>
                  </a:cubicBezTo>
                  <a:cubicBezTo>
                    <a:pt x="139143" y="8086"/>
                    <a:pt x="141410" y="8086"/>
                    <a:pt x="146197" y="8086"/>
                  </a:cubicBezTo>
                  <a:cubicBezTo>
                    <a:pt x="146701" y="8086"/>
                    <a:pt x="151488" y="8086"/>
                    <a:pt x="155770" y="8603"/>
                  </a:cubicBezTo>
                  <a:cubicBezTo>
                    <a:pt x="160305" y="9121"/>
                    <a:pt x="162573" y="9380"/>
                    <a:pt x="162573" y="12744"/>
                  </a:cubicBezTo>
                  <a:cubicBezTo>
                    <a:pt x="162573" y="13779"/>
                    <a:pt x="162321" y="14297"/>
                    <a:pt x="161565" y="17661"/>
                  </a:cubicBezTo>
                  <a:lnTo>
                    <a:pt x="146449" y="80809"/>
                  </a:lnTo>
                  <a:lnTo>
                    <a:pt x="69610" y="80809"/>
                  </a:lnTo>
                  <a:lnTo>
                    <a:pt x="84474" y="19991"/>
                  </a:lnTo>
                  <a:cubicBezTo>
                    <a:pt x="86741" y="10674"/>
                    <a:pt x="87497" y="8086"/>
                    <a:pt x="105636" y="8086"/>
                  </a:cubicBezTo>
                  <a:cubicBezTo>
                    <a:pt x="112186" y="8086"/>
                    <a:pt x="114202" y="8086"/>
                    <a:pt x="114202" y="2910"/>
                  </a:cubicBezTo>
                  <a:cubicBezTo>
                    <a:pt x="114202" y="63"/>
                    <a:pt x="111430" y="63"/>
                    <a:pt x="110675" y="63"/>
                  </a:cubicBezTo>
                  <a:cubicBezTo>
                    <a:pt x="103621" y="63"/>
                    <a:pt x="85482" y="839"/>
                    <a:pt x="78427" y="839"/>
                  </a:cubicBezTo>
                  <a:cubicBezTo>
                    <a:pt x="71121" y="839"/>
                    <a:pt x="53234" y="63"/>
                    <a:pt x="45928" y="63"/>
                  </a:cubicBezTo>
                  <a:cubicBezTo>
                    <a:pt x="43913" y="63"/>
                    <a:pt x="41142" y="63"/>
                    <a:pt x="41142" y="5239"/>
                  </a:cubicBezTo>
                  <a:cubicBezTo>
                    <a:pt x="41142" y="8086"/>
                    <a:pt x="43409" y="8086"/>
                    <a:pt x="48196" y="8086"/>
                  </a:cubicBezTo>
                  <a:cubicBezTo>
                    <a:pt x="48700" y="8086"/>
                    <a:pt x="53486" y="8086"/>
                    <a:pt x="57769" y="8603"/>
                  </a:cubicBezTo>
                  <a:cubicBezTo>
                    <a:pt x="62304" y="9121"/>
                    <a:pt x="64571" y="9380"/>
                    <a:pt x="64571" y="12744"/>
                  </a:cubicBezTo>
                  <a:cubicBezTo>
                    <a:pt x="64571" y="13779"/>
                    <a:pt x="64319" y="14556"/>
                    <a:pt x="63563" y="17661"/>
                  </a:cubicBezTo>
                  <a:lnTo>
                    <a:pt x="29805" y="156638"/>
                  </a:lnTo>
                  <a:cubicBezTo>
                    <a:pt x="27285" y="166731"/>
                    <a:pt x="26781" y="168802"/>
                    <a:pt x="6879" y="168802"/>
                  </a:cubicBezTo>
                  <a:cubicBezTo>
                    <a:pt x="2344" y="168802"/>
                    <a:pt x="77" y="168802"/>
                    <a:pt x="77" y="173978"/>
                  </a:cubicBezTo>
                  <a:cubicBezTo>
                    <a:pt x="77" y="176825"/>
                    <a:pt x="3100" y="176825"/>
                    <a:pt x="3604" y="176825"/>
                  </a:cubicBezTo>
                  <a:cubicBezTo>
                    <a:pt x="10658" y="176825"/>
                    <a:pt x="28545" y="176048"/>
                    <a:pt x="35599" y="176048"/>
                  </a:cubicBezTo>
                  <a:cubicBezTo>
                    <a:pt x="40890" y="176048"/>
                    <a:pt x="46432" y="176307"/>
                    <a:pt x="51723" y="176307"/>
                  </a:cubicBezTo>
                  <a:cubicBezTo>
                    <a:pt x="57265" y="176307"/>
                    <a:pt x="62808" y="176825"/>
                    <a:pt x="68098" y="176825"/>
                  </a:cubicBezTo>
                  <a:cubicBezTo>
                    <a:pt x="70114" y="176825"/>
                    <a:pt x="73137" y="176825"/>
                    <a:pt x="73137" y="171649"/>
                  </a:cubicBezTo>
                  <a:cubicBezTo>
                    <a:pt x="73137" y="168802"/>
                    <a:pt x="70869" y="168802"/>
                    <a:pt x="66083" y="168802"/>
                  </a:cubicBezTo>
                  <a:cubicBezTo>
                    <a:pt x="56761" y="168802"/>
                    <a:pt x="49707" y="168802"/>
                    <a:pt x="49707" y="164143"/>
                  </a:cubicBezTo>
                  <a:cubicBezTo>
                    <a:pt x="49707" y="162591"/>
                    <a:pt x="50211" y="161297"/>
                    <a:pt x="50463" y="159744"/>
                  </a:cubicBezTo>
                  <a:lnTo>
                    <a:pt x="67594" y="88832"/>
                  </a:lnTo>
                  <a:lnTo>
                    <a:pt x="144433" y="88832"/>
                  </a:lnTo>
                  <a:cubicBezTo>
                    <a:pt x="133852" y="131793"/>
                    <a:pt x="128058" y="156379"/>
                    <a:pt x="127050" y="160261"/>
                  </a:cubicBezTo>
                  <a:cubicBezTo>
                    <a:pt x="124531" y="168543"/>
                    <a:pt x="119744" y="168802"/>
                    <a:pt x="104124" y="168802"/>
                  </a:cubicBezTo>
                  <a:cubicBezTo>
                    <a:pt x="100345" y="168802"/>
                    <a:pt x="98078" y="168802"/>
                    <a:pt x="98078" y="173978"/>
                  </a:cubicBezTo>
                  <a:cubicBezTo>
                    <a:pt x="98078" y="176825"/>
                    <a:pt x="101101" y="176825"/>
                    <a:pt x="101605" y="176825"/>
                  </a:cubicBezTo>
                  <a:cubicBezTo>
                    <a:pt x="108659" y="176825"/>
                    <a:pt x="126546" y="176048"/>
                    <a:pt x="133600" y="176048"/>
                  </a:cubicBezTo>
                  <a:cubicBezTo>
                    <a:pt x="138891" y="176048"/>
                    <a:pt x="144433" y="176307"/>
                    <a:pt x="149724" y="176307"/>
                  </a:cubicBezTo>
                  <a:cubicBezTo>
                    <a:pt x="155267" y="176307"/>
                    <a:pt x="160809" y="176825"/>
                    <a:pt x="166100" y="176825"/>
                  </a:cubicBezTo>
                  <a:cubicBezTo>
                    <a:pt x="168115" y="176825"/>
                    <a:pt x="171138" y="176825"/>
                    <a:pt x="171138" y="171649"/>
                  </a:cubicBezTo>
                  <a:cubicBezTo>
                    <a:pt x="171138" y="168802"/>
                    <a:pt x="168871" y="168802"/>
                    <a:pt x="164084" y="168802"/>
                  </a:cubicBezTo>
                  <a:cubicBezTo>
                    <a:pt x="154763" y="168802"/>
                    <a:pt x="147709" y="168802"/>
                    <a:pt x="147709" y="164143"/>
                  </a:cubicBezTo>
                  <a:cubicBezTo>
                    <a:pt x="147709" y="162591"/>
                    <a:pt x="148212" y="161297"/>
                    <a:pt x="148464" y="159744"/>
                  </a:cubicBezTo>
                  <a:lnTo>
                    <a:pt x="182475" y="1999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C4057CC-DA19-D60C-82F2-AC120805D10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615411" y="5865067"/>
              <a:ext cx="132793" cy="129168"/>
            </a:xfrm>
            <a:custGeom>
              <a:avLst/>
              <a:gdLst>
                <a:gd name="connsiteX0" fmla="*/ 26362 w 132793"/>
                <a:gd name="connsiteY0" fmla="*/ 107488 h 129168"/>
                <a:gd name="connsiteX1" fmla="*/ 4142 w 132793"/>
                <a:gd name="connsiteY1" fmla="*/ 122706 h 129168"/>
                <a:gd name="connsiteX2" fmla="*/ 86 w 132793"/>
                <a:gd name="connsiteY2" fmla="*/ 126510 h 129168"/>
                <a:gd name="connsiteX3" fmla="*/ 2555 w 132793"/>
                <a:gd name="connsiteY3" fmla="*/ 129227 h 129168"/>
                <a:gd name="connsiteX4" fmla="*/ 17721 w 132793"/>
                <a:gd name="connsiteY4" fmla="*/ 128503 h 129168"/>
                <a:gd name="connsiteX5" fmla="*/ 35885 w 132793"/>
                <a:gd name="connsiteY5" fmla="*/ 129227 h 129168"/>
                <a:gd name="connsiteX6" fmla="*/ 39412 w 132793"/>
                <a:gd name="connsiteY6" fmla="*/ 125242 h 129168"/>
                <a:gd name="connsiteX7" fmla="*/ 36414 w 132793"/>
                <a:gd name="connsiteY7" fmla="*/ 122706 h 129168"/>
                <a:gd name="connsiteX8" fmla="*/ 28655 w 132793"/>
                <a:gd name="connsiteY8" fmla="*/ 117271 h 129168"/>
                <a:gd name="connsiteX9" fmla="*/ 31300 w 132793"/>
                <a:gd name="connsiteY9" fmla="*/ 110387 h 129168"/>
                <a:gd name="connsiteX10" fmla="*/ 45408 w 132793"/>
                <a:gd name="connsiteY10" fmla="*/ 87923 h 129168"/>
                <a:gd name="connsiteX11" fmla="*/ 95845 w 132793"/>
                <a:gd name="connsiteY11" fmla="*/ 87923 h 129168"/>
                <a:gd name="connsiteX12" fmla="*/ 100077 w 132793"/>
                <a:gd name="connsiteY12" fmla="*/ 117995 h 129168"/>
                <a:gd name="connsiteX13" fmla="*/ 87909 w 132793"/>
                <a:gd name="connsiteY13" fmla="*/ 122706 h 129168"/>
                <a:gd name="connsiteX14" fmla="*/ 83324 w 132793"/>
                <a:gd name="connsiteY14" fmla="*/ 126691 h 129168"/>
                <a:gd name="connsiteX15" fmla="*/ 86146 w 132793"/>
                <a:gd name="connsiteY15" fmla="*/ 129227 h 129168"/>
                <a:gd name="connsiteX16" fmla="*/ 108895 w 132793"/>
                <a:gd name="connsiteY16" fmla="*/ 128503 h 129168"/>
                <a:gd name="connsiteX17" fmla="*/ 119300 w 132793"/>
                <a:gd name="connsiteY17" fmla="*/ 128684 h 129168"/>
                <a:gd name="connsiteX18" fmla="*/ 129352 w 132793"/>
                <a:gd name="connsiteY18" fmla="*/ 129227 h 129168"/>
                <a:gd name="connsiteX19" fmla="*/ 132879 w 132793"/>
                <a:gd name="connsiteY19" fmla="*/ 125423 h 129168"/>
                <a:gd name="connsiteX20" fmla="*/ 127941 w 132793"/>
                <a:gd name="connsiteY20" fmla="*/ 122706 h 129168"/>
                <a:gd name="connsiteX21" fmla="*/ 116831 w 132793"/>
                <a:gd name="connsiteY21" fmla="*/ 116908 h 129168"/>
                <a:gd name="connsiteX22" fmla="*/ 101312 w 132793"/>
                <a:gd name="connsiteY22" fmla="*/ 5132 h 129168"/>
                <a:gd name="connsiteX23" fmla="*/ 97079 w 132793"/>
                <a:gd name="connsiteY23" fmla="*/ 59 h 129168"/>
                <a:gd name="connsiteX24" fmla="*/ 91083 w 132793"/>
                <a:gd name="connsiteY24" fmla="*/ 4226 h 129168"/>
                <a:gd name="connsiteX25" fmla="*/ 26362 w 132793"/>
                <a:gd name="connsiteY25" fmla="*/ 107488 h 129168"/>
                <a:gd name="connsiteX26" fmla="*/ 49641 w 132793"/>
                <a:gd name="connsiteY26" fmla="*/ 81401 h 129168"/>
                <a:gd name="connsiteX27" fmla="*/ 86675 w 132793"/>
                <a:gd name="connsiteY27" fmla="*/ 22161 h 129168"/>
                <a:gd name="connsiteX28" fmla="*/ 94963 w 132793"/>
                <a:gd name="connsiteY28" fmla="*/ 81401 h 129168"/>
                <a:gd name="connsiteX29" fmla="*/ 49641 w 132793"/>
                <a:gd name="connsiteY29" fmla="*/ 81401 h 1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793" h="129168">
                  <a:moveTo>
                    <a:pt x="26362" y="107488"/>
                  </a:moveTo>
                  <a:cubicBezTo>
                    <a:pt x="20190" y="117271"/>
                    <a:pt x="14547" y="121981"/>
                    <a:pt x="4142" y="122706"/>
                  </a:cubicBezTo>
                  <a:cubicBezTo>
                    <a:pt x="2378" y="122887"/>
                    <a:pt x="86" y="122887"/>
                    <a:pt x="86" y="126510"/>
                  </a:cubicBezTo>
                  <a:cubicBezTo>
                    <a:pt x="86" y="128503"/>
                    <a:pt x="1673" y="129227"/>
                    <a:pt x="2555" y="129227"/>
                  </a:cubicBezTo>
                  <a:cubicBezTo>
                    <a:pt x="7140" y="129227"/>
                    <a:pt x="12960" y="128503"/>
                    <a:pt x="17721" y="128503"/>
                  </a:cubicBezTo>
                  <a:cubicBezTo>
                    <a:pt x="23364" y="128503"/>
                    <a:pt x="30595" y="129227"/>
                    <a:pt x="35885" y="129227"/>
                  </a:cubicBezTo>
                  <a:cubicBezTo>
                    <a:pt x="36767" y="129227"/>
                    <a:pt x="39412" y="129227"/>
                    <a:pt x="39412" y="125242"/>
                  </a:cubicBezTo>
                  <a:cubicBezTo>
                    <a:pt x="39412" y="122887"/>
                    <a:pt x="37120" y="122706"/>
                    <a:pt x="36414" y="122706"/>
                  </a:cubicBezTo>
                  <a:cubicBezTo>
                    <a:pt x="35004" y="122524"/>
                    <a:pt x="28655" y="122162"/>
                    <a:pt x="28655" y="117271"/>
                  </a:cubicBezTo>
                  <a:cubicBezTo>
                    <a:pt x="28655" y="115097"/>
                    <a:pt x="30418" y="112017"/>
                    <a:pt x="31300" y="110387"/>
                  </a:cubicBezTo>
                  <a:lnTo>
                    <a:pt x="45408" y="87923"/>
                  </a:lnTo>
                  <a:lnTo>
                    <a:pt x="95845" y="87923"/>
                  </a:lnTo>
                  <a:lnTo>
                    <a:pt x="100077" y="117995"/>
                  </a:lnTo>
                  <a:cubicBezTo>
                    <a:pt x="99372" y="119807"/>
                    <a:pt x="98314" y="122706"/>
                    <a:pt x="87909" y="122706"/>
                  </a:cubicBezTo>
                  <a:cubicBezTo>
                    <a:pt x="85793" y="122706"/>
                    <a:pt x="83324" y="122706"/>
                    <a:pt x="83324" y="126691"/>
                  </a:cubicBezTo>
                  <a:cubicBezTo>
                    <a:pt x="83324" y="127416"/>
                    <a:pt x="83853" y="129227"/>
                    <a:pt x="86146" y="129227"/>
                  </a:cubicBezTo>
                  <a:cubicBezTo>
                    <a:pt x="91260" y="129227"/>
                    <a:pt x="103781" y="128503"/>
                    <a:pt x="108895" y="128503"/>
                  </a:cubicBezTo>
                  <a:cubicBezTo>
                    <a:pt x="112069" y="128503"/>
                    <a:pt x="116125" y="128684"/>
                    <a:pt x="119300" y="128684"/>
                  </a:cubicBezTo>
                  <a:cubicBezTo>
                    <a:pt x="122474" y="128865"/>
                    <a:pt x="126178" y="129227"/>
                    <a:pt x="129352" y="129227"/>
                  </a:cubicBezTo>
                  <a:cubicBezTo>
                    <a:pt x="131644" y="129227"/>
                    <a:pt x="132879" y="127778"/>
                    <a:pt x="132879" y="125423"/>
                  </a:cubicBezTo>
                  <a:cubicBezTo>
                    <a:pt x="132879" y="122706"/>
                    <a:pt x="130763" y="122706"/>
                    <a:pt x="127941" y="122706"/>
                  </a:cubicBezTo>
                  <a:cubicBezTo>
                    <a:pt x="117713" y="122706"/>
                    <a:pt x="117360" y="121256"/>
                    <a:pt x="116831" y="116908"/>
                  </a:cubicBezTo>
                  <a:lnTo>
                    <a:pt x="101312" y="5132"/>
                  </a:lnTo>
                  <a:cubicBezTo>
                    <a:pt x="100783" y="1327"/>
                    <a:pt x="100430" y="59"/>
                    <a:pt x="97079" y="59"/>
                  </a:cubicBezTo>
                  <a:cubicBezTo>
                    <a:pt x="93729" y="59"/>
                    <a:pt x="92671" y="1690"/>
                    <a:pt x="91083" y="4226"/>
                  </a:cubicBezTo>
                  <a:lnTo>
                    <a:pt x="26362" y="107488"/>
                  </a:lnTo>
                  <a:close/>
                  <a:moveTo>
                    <a:pt x="49641" y="81401"/>
                  </a:moveTo>
                  <a:lnTo>
                    <a:pt x="86675" y="22161"/>
                  </a:lnTo>
                  <a:lnTo>
                    <a:pt x="94963" y="81401"/>
                  </a:lnTo>
                  <a:lnTo>
                    <a:pt x="49641" y="8140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4ADA6DF-566A-C082-9657-EEF9E8A6125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766921" y="5865067"/>
              <a:ext cx="132793" cy="129168"/>
            </a:xfrm>
            <a:custGeom>
              <a:avLst/>
              <a:gdLst>
                <a:gd name="connsiteX0" fmla="*/ 26368 w 132793"/>
                <a:gd name="connsiteY0" fmla="*/ 107488 h 129168"/>
                <a:gd name="connsiteX1" fmla="*/ 4148 w 132793"/>
                <a:gd name="connsiteY1" fmla="*/ 122706 h 129168"/>
                <a:gd name="connsiteX2" fmla="*/ 92 w 132793"/>
                <a:gd name="connsiteY2" fmla="*/ 126510 h 129168"/>
                <a:gd name="connsiteX3" fmla="*/ 2561 w 132793"/>
                <a:gd name="connsiteY3" fmla="*/ 129227 h 129168"/>
                <a:gd name="connsiteX4" fmla="*/ 17727 w 132793"/>
                <a:gd name="connsiteY4" fmla="*/ 128503 h 129168"/>
                <a:gd name="connsiteX5" fmla="*/ 35891 w 132793"/>
                <a:gd name="connsiteY5" fmla="*/ 129227 h 129168"/>
                <a:gd name="connsiteX6" fmla="*/ 39418 w 132793"/>
                <a:gd name="connsiteY6" fmla="*/ 125242 h 129168"/>
                <a:gd name="connsiteX7" fmla="*/ 36420 w 132793"/>
                <a:gd name="connsiteY7" fmla="*/ 122706 h 129168"/>
                <a:gd name="connsiteX8" fmla="*/ 28661 w 132793"/>
                <a:gd name="connsiteY8" fmla="*/ 117271 h 129168"/>
                <a:gd name="connsiteX9" fmla="*/ 31306 w 132793"/>
                <a:gd name="connsiteY9" fmla="*/ 110387 h 129168"/>
                <a:gd name="connsiteX10" fmla="*/ 45414 w 132793"/>
                <a:gd name="connsiteY10" fmla="*/ 87923 h 129168"/>
                <a:gd name="connsiteX11" fmla="*/ 95851 w 132793"/>
                <a:gd name="connsiteY11" fmla="*/ 87923 h 129168"/>
                <a:gd name="connsiteX12" fmla="*/ 100083 w 132793"/>
                <a:gd name="connsiteY12" fmla="*/ 117995 h 129168"/>
                <a:gd name="connsiteX13" fmla="*/ 87915 w 132793"/>
                <a:gd name="connsiteY13" fmla="*/ 122706 h 129168"/>
                <a:gd name="connsiteX14" fmla="*/ 83330 w 132793"/>
                <a:gd name="connsiteY14" fmla="*/ 126691 h 129168"/>
                <a:gd name="connsiteX15" fmla="*/ 86152 w 132793"/>
                <a:gd name="connsiteY15" fmla="*/ 129227 h 129168"/>
                <a:gd name="connsiteX16" fmla="*/ 108901 w 132793"/>
                <a:gd name="connsiteY16" fmla="*/ 128503 h 129168"/>
                <a:gd name="connsiteX17" fmla="*/ 119306 w 132793"/>
                <a:gd name="connsiteY17" fmla="*/ 128684 h 129168"/>
                <a:gd name="connsiteX18" fmla="*/ 129358 w 132793"/>
                <a:gd name="connsiteY18" fmla="*/ 129227 h 129168"/>
                <a:gd name="connsiteX19" fmla="*/ 132885 w 132793"/>
                <a:gd name="connsiteY19" fmla="*/ 125423 h 129168"/>
                <a:gd name="connsiteX20" fmla="*/ 127947 w 132793"/>
                <a:gd name="connsiteY20" fmla="*/ 122706 h 129168"/>
                <a:gd name="connsiteX21" fmla="*/ 116837 w 132793"/>
                <a:gd name="connsiteY21" fmla="*/ 116908 h 129168"/>
                <a:gd name="connsiteX22" fmla="*/ 101318 w 132793"/>
                <a:gd name="connsiteY22" fmla="*/ 5132 h 129168"/>
                <a:gd name="connsiteX23" fmla="*/ 97085 w 132793"/>
                <a:gd name="connsiteY23" fmla="*/ 59 h 129168"/>
                <a:gd name="connsiteX24" fmla="*/ 91089 w 132793"/>
                <a:gd name="connsiteY24" fmla="*/ 4226 h 129168"/>
                <a:gd name="connsiteX25" fmla="*/ 26368 w 132793"/>
                <a:gd name="connsiteY25" fmla="*/ 107488 h 129168"/>
                <a:gd name="connsiteX26" fmla="*/ 49647 w 132793"/>
                <a:gd name="connsiteY26" fmla="*/ 81401 h 129168"/>
                <a:gd name="connsiteX27" fmla="*/ 86681 w 132793"/>
                <a:gd name="connsiteY27" fmla="*/ 22161 h 129168"/>
                <a:gd name="connsiteX28" fmla="*/ 94969 w 132793"/>
                <a:gd name="connsiteY28" fmla="*/ 81401 h 129168"/>
                <a:gd name="connsiteX29" fmla="*/ 49647 w 132793"/>
                <a:gd name="connsiteY29" fmla="*/ 81401 h 1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793" h="129168">
                  <a:moveTo>
                    <a:pt x="26368" y="107488"/>
                  </a:moveTo>
                  <a:cubicBezTo>
                    <a:pt x="20196" y="117271"/>
                    <a:pt x="14553" y="121981"/>
                    <a:pt x="4148" y="122706"/>
                  </a:cubicBezTo>
                  <a:cubicBezTo>
                    <a:pt x="2384" y="122887"/>
                    <a:pt x="92" y="122887"/>
                    <a:pt x="92" y="126510"/>
                  </a:cubicBezTo>
                  <a:cubicBezTo>
                    <a:pt x="92" y="128503"/>
                    <a:pt x="1679" y="129227"/>
                    <a:pt x="2561" y="129227"/>
                  </a:cubicBezTo>
                  <a:cubicBezTo>
                    <a:pt x="7146" y="129227"/>
                    <a:pt x="12965" y="128503"/>
                    <a:pt x="17727" y="128503"/>
                  </a:cubicBezTo>
                  <a:cubicBezTo>
                    <a:pt x="23370" y="128503"/>
                    <a:pt x="30601" y="129227"/>
                    <a:pt x="35891" y="129227"/>
                  </a:cubicBezTo>
                  <a:cubicBezTo>
                    <a:pt x="36773" y="129227"/>
                    <a:pt x="39418" y="129227"/>
                    <a:pt x="39418" y="125242"/>
                  </a:cubicBezTo>
                  <a:cubicBezTo>
                    <a:pt x="39418" y="122887"/>
                    <a:pt x="37126" y="122706"/>
                    <a:pt x="36420" y="122706"/>
                  </a:cubicBezTo>
                  <a:cubicBezTo>
                    <a:pt x="35010" y="122524"/>
                    <a:pt x="28661" y="122162"/>
                    <a:pt x="28661" y="117271"/>
                  </a:cubicBezTo>
                  <a:cubicBezTo>
                    <a:pt x="28661" y="115097"/>
                    <a:pt x="30424" y="112017"/>
                    <a:pt x="31306" y="110387"/>
                  </a:cubicBezTo>
                  <a:lnTo>
                    <a:pt x="45414" y="87923"/>
                  </a:lnTo>
                  <a:lnTo>
                    <a:pt x="95851" y="87923"/>
                  </a:lnTo>
                  <a:lnTo>
                    <a:pt x="100083" y="117995"/>
                  </a:lnTo>
                  <a:cubicBezTo>
                    <a:pt x="99378" y="119807"/>
                    <a:pt x="98320" y="122706"/>
                    <a:pt x="87915" y="122706"/>
                  </a:cubicBezTo>
                  <a:cubicBezTo>
                    <a:pt x="85799" y="122706"/>
                    <a:pt x="83330" y="122706"/>
                    <a:pt x="83330" y="126691"/>
                  </a:cubicBezTo>
                  <a:cubicBezTo>
                    <a:pt x="83330" y="127416"/>
                    <a:pt x="83859" y="129227"/>
                    <a:pt x="86152" y="129227"/>
                  </a:cubicBezTo>
                  <a:cubicBezTo>
                    <a:pt x="91266" y="129227"/>
                    <a:pt x="103787" y="128503"/>
                    <a:pt x="108901" y="128503"/>
                  </a:cubicBezTo>
                  <a:cubicBezTo>
                    <a:pt x="112075" y="128503"/>
                    <a:pt x="116131" y="128684"/>
                    <a:pt x="119306" y="128684"/>
                  </a:cubicBezTo>
                  <a:cubicBezTo>
                    <a:pt x="122480" y="128865"/>
                    <a:pt x="126184" y="129227"/>
                    <a:pt x="129358" y="129227"/>
                  </a:cubicBezTo>
                  <a:cubicBezTo>
                    <a:pt x="131650" y="129227"/>
                    <a:pt x="132885" y="127778"/>
                    <a:pt x="132885" y="125423"/>
                  </a:cubicBezTo>
                  <a:cubicBezTo>
                    <a:pt x="132885" y="122706"/>
                    <a:pt x="130769" y="122706"/>
                    <a:pt x="127947" y="122706"/>
                  </a:cubicBezTo>
                  <a:cubicBezTo>
                    <a:pt x="117719" y="122706"/>
                    <a:pt x="117366" y="121256"/>
                    <a:pt x="116837" y="116908"/>
                  </a:cubicBezTo>
                  <a:lnTo>
                    <a:pt x="101318" y="5132"/>
                  </a:lnTo>
                  <a:cubicBezTo>
                    <a:pt x="100789" y="1327"/>
                    <a:pt x="100436" y="59"/>
                    <a:pt x="97085" y="59"/>
                  </a:cubicBezTo>
                  <a:cubicBezTo>
                    <a:pt x="93735" y="59"/>
                    <a:pt x="92677" y="1690"/>
                    <a:pt x="91089" y="4226"/>
                  </a:cubicBezTo>
                  <a:lnTo>
                    <a:pt x="26368" y="107488"/>
                  </a:lnTo>
                  <a:close/>
                  <a:moveTo>
                    <a:pt x="49647" y="81401"/>
                  </a:moveTo>
                  <a:lnTo>
                    <a:pt x="86681" y="22161"/>
                  </a:lnTo>
                  <a:lnTo>
                    <a:pt x="94969" y="81401"/>
                  </a:lnTo>
                  <a:lnTo>
                    <a:pt x="49647" y="8140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68A6CFBB-F362-A90D-6628-CADF2EF728E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005062" y="5993172"/>
              <a:ext cx="167534" cy="60559"/>
            </a:xfrm>
            <a:custGeom>
              <a:avLst/>
              <a:gdLst>
                <a:gd name="connsiteX0" fmla="*/ 159070 w 167534"/>
                <a:gd name="connsiteY0" fmla="*/ 10415 h 60559"/>
                <a:gd name="connsiteX1" fmla="*/ 167636 w 167534"/>
                <a:gd name="connsiteY1" fmla="*/ 5239 h 60559"/>
                <a:gd name="connsiteX2" fmla="*/ 159322 w 167534"/>
                <a:gd name="connsiteY2" fmla="*/ 63 h 60559"/>
                <a:gd name="connsiteX3" fmla="*/ 8415 w 167534"/>
                <a:gd name="connsiteY3" fmla="*/ 63 h 60559"/>
                <a:gd name="connsiteX4" fmla="*/ 101 w 167534"/>
                <a:gd name="connsiteY4" fmla="*/ 5239 h 60559"/>
                <a:gd name="connsiteX5" fmla="*/ 8667 w 167534"/>
                <a:gd name="connsiteY5" fmla="*/ 10415 h 60559"/>
                <a:gd name="connsiteX6" fmla="*/ 159070 w 167534"/>
                <a:gd name="connsiteY6" fmla="*/ 10415 h 60559"/>
                <a:gd name="connsiteX7" fmla="*/ 159322 w 167534"/>
                <a:gd name="connsiteY7" fmla="*/ 60622 h 60559"/>
                <a:gd name="connsiteX8" fmla="*/ 167636 w 167534"/>
                <a:gd name="connsiteY8" fmla="*/ 55446 h 60559"/>
                <a:gd name="connsiteX9" fmla="*/ 159070 w 167534"/>
                <a:gd name="connsiteY9" fmla="*/ 50270 h 60559"/>
                <a:gd name="connsiteX10" fmla="*/ 8667 w 167534"/>
                <a:gd name="connsiteY10" fmla="*/ 50270 h 60559"/>
                <a:gd name="connsiteX11" fmla="*/ 101 w 167534"/>
                <a:gd name="connsiteY11" fmla="*/ 55446 h 60559"/>
                <a:gd name="connsiteX12" fmla="*/ 8415 w 167534"/>
                <a:gd name="connsiteY12" fmla="*/ 60622 h 60559"/>
                <a:gd name="connsiteX13" fmla="*/ 159322 w 167534"/>
                <a:gd name="connsiteY13" fmla="*/ 60622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60559">
                  <a:moveTo>
                    <a:pt x="159070" y="10415"/>
                  </a:moveTo>
                  <a:cubicBezTo>
                    <a:pt x="162849" y="10415"/>
                    <a:pt x="167636" y="10415"/>
                    <a:pt x="167636" y="5239"/>
                  </a:cubicBezTo>
                  <a:cubicBezTo>
                    <a:pt x="167636" y="63"/>
                    <a:pt x="162849" y="63"/>
                    <a:pt x="159322" y="63"/>
                  </a:cubicBezTo>
                  <a:lnTo>
                    <a:pt x="8415" y="63"/>
                  </a:lnTo>
                  <a:cubicBezTo>
                    <a:pt x="4888" y="63"/>
                    <a:pt x="101" y="63"/>
                    <a:pt x="101" y="5239"/>
                  </a:cubicBezTo>
                  <a:cubicBezTo>
                    <a:pt x="101" y="10415"/>
                    <a:pt x="4888" y="10415"/>
                    <a:pt x="8667" y="10415"/>
                  </a:cubicBezTo>
                  <a:lnTo>
                    <a:pt x="159070" y="10415"/>
                  </a:lnTo>
                  <a:close/>
                  <a:moveTo>
                    <a:pt x="159322" y="60622"/>
                  </a:moveTo>
                  <a:cubicBezTo>
                    <a:pt x="162849" y="60622"/>
                    <a:pt x="167636" y="60622"/>
                    <a:pt x="167636" y="55446"/>
                  </a:cubicBezTo>
                  <a:cubicBezTo>
                    <a:pt x="167636" y="50270"/>
                    <a:pt x="162849" y="50270"/>
                    <a:pt x="159070" y="50270"/>
                  </a:cubicBezTo>
                  <a:lnTo>
                    <a:pt x="8667" y="50270"/>
                  </a:lnTo>
                  <a:cubicBezTo>
                    <a:pt x="4888" y="50270"/>
                    <a:pt x="101" y="50270"/>
                    <a:pt x="101" y="55446"/>
                  </a:cubicBezTo>
                  <a:cubicBezTo>
                    <a:pt x="101" y="60622"/>
                    <a:pt x="4888" y="60622"/>
                    <a:pt x="8415" y="60622"/>
                  </a:cubicBezTo>
                  <a:lnTo>
                    <a:pt x="159322" y="60622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E701F33-72F3-9861-BB70-4A07FCADDBC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266454" y="5911391"/>
              <a:ext cx="214393" cy="176761"/>
            </a:xfrm>
            <a:custGeom>
              <a:avLst/>
              <a:gdLst>
                <a:gd name="connsiteX0" fmla="*/ 118771 w 214393"/>
                <a:gd name="connsiteY0" fmla="*/ 72269 h 176761"/>
                <a:gd name="connsiteX1" fmla="*/ 117512 w 214393"/>
                <a:gd name="connsiteY1" fmla="*/ 68645 h 176761"/>
                <a:gd name="connsiteX2" fmla="*/ 124818 w 214393"/>
                <a:gd name="connsiteY2" fmla="*/ 62693 h 176761"/>
                <a:gd name="connsiteX3" fmla="*/ 168906 w 214393"/>
                <a:gd name="connsiteY3" fmla="*/ 27755 h 176761"/>
                <a:gd name="connsiteX4" fmla="*/ 209971 w 214393"/>
                <a:gd name="connsiteY4" fmla="*/ 8086 h 176761"/>
                <a:gd name="connsiteX5" fmla="*/ 214505 w 214393"/>
                <a:gd name="connsiteY5" fmla="*/ 2910 h 176761"/>
                <a:gd name="connsiteX6" fmla="*/ 211734 w 214393"/>
                <a:gd name="connsiteY6" fmla="*/ 63 h 176761"/>
                <a:gd name="connsiteX7" fmla="*/ 193847 w 214393"/>
                <a:gd name="connsiteY7" fmla="*/ 839 h 176761"/>
                <a:gd name="connsiteX8" fmla="*/ 165883 w 214393"/>
                <a:gd name="connsiteY8" fmla="*/ 63 h 176761"/>
                <a:gd name="connsiteX9" fmla="*/ 161096 w 214393"/>
                <a:gd name="connsiteY9" fmla="*/ 5239 h 176761"/>
                <a:gd name="connsiteX10" fmla="*/ 164119 w 214393"/>
                <a:gd name="connsiteY10" fmla="*/ 8086 h 176761"/>
                <a:gd name="connsiteX11" fmla="*/ 171929 w 214393"/>
                <a:gd name="connsiteY11" fmla="*/ 13520 h 176761"/>
                <a:gd name="connsiteX12" fmla="*/ 162859 w 214393"/>
                <a:gd name="connsiteY12" fmla="*/ 25425 h 176761"/>
                <a:gd name="connsiteX13" fmla="*/ 64606 w 214393"/>
                <a:gd name="connsiteY13" fmla="*/ 103066 h 176761"/>
                <a:gd name="connsiteX14" fmla="*/ 84761 w 214393"/>
                <a:gd name="connsiteY14" fmla="*/ 19991 h 176761"/>
                <a:gd name="connsiteX15" fmla="*/ 105923 w 214393"/>
                <a:gd name="connsiteY15" fmla="*/ 8086 h 176761"/>
                <a:gd name="connsiteX16" fmla="*/ 114488 w 214393"/>
                <a:gd name="connsiteY16" fmla="*/ 2910 h 176761"/>
                <a:gd name="connsiteX17" fmla="*/ 110961 w 214393"/>
                <a:gd name="connsiteY17" fmla="*/ 63 h 176761"/>
                <a:gd name="connsiteX18" fmla="*/ 78714 w 214393"/>
                <a:gd name="connsiteY18" fmla="*/ 839 h 176761"/>
                <a:gd name="connsiteX19" fmla="*/ 46215 w 214393"/>
                <a:gd name="connsiteY19" fmla="*/ 63 h 176761"/>
                <a:gd name="connsiteX20" fmla="*/ 41176 w 214393"/>
                <a:gd name="connsiteY20" fmla="*/ 4980 h 176761"/>
                <a:gd name="connsiteX21" fmla="*/ 48482 w 214393"/>
                <a:gd name="connsiteY21" fmla="*/ 8086 h 176761"/>
                <a:gd name="connsiteX22" fmla="*/ 59315 w 214393"/>
                <a:gd name="connsiteY22" fmla="*/ 8603 h 176761"/>
                <a:gd name="connsiteX23" fmla="*/ 64858 w 214393"/>
                <a:gd name="connsiteY23" fmla="*/ 12744 h 176761"/>
                <a:gd name="connsiteX24" fmla="*/ 63850 w 214393"/>
                <a:gd name="connsiteY24" fmla="*/ 17661 h 176761"/>
                <a:gd name="connsiteX25" fmla="*/ 30091 w 214393"/>
                <a:gd name="connsiteY25" fmla="*/ 156638 h 176761"/>
                <a:gd name="connsiteX26" fmla="*/ 7166 w 214393"/>
                <a:gd name="connsiteY26" fmla="*/ 168802 h 176761"/>
                <a:gd name="connsiteX27" fmla="*/ 112 w 214393"/>
                <a:gd name="connsiteY27" fmla="*/ 173719 h 176761"/>
                <a:gd name="connsiteX28" fmla="*/ 3891 w 214393"/>
                <a:gd name="connsiteY28" fmla="*/ 176825 h 176761"/>
                <a:gd name="connsiteX29" fmla="*/ 35886 w 214393"/>
                <a:gd name="connsiteY29" fmla="*/ 176048 h 176761"/>
                <a:gd name="connsiteX30" fmla="*/ 52009 w 214393"/>
                <a:gd name="connsiteY30" fmla="*/ 176307 h 176761"/>
                <a:gd name="connsiteX31" fmla="*/ 68385 w 214393"/>
                <a:gd name="connsiteY31" fmla="*/ 176825 h 176761"/>
                <a:gd name="connsiteX32" fmla="*/ 73424 w 214393"/>
                <a:gd name="connsiteY32" fmla="*/ 171649 h 176761"/>
                <a:gd name="connsiteX33" fmla="*/ 66370 w 214393"/>
                <a:gd name="connsiteY33" fmla="*/ 168802 h 176761"/>
                <a:gd name="connsiteX34" fmla="*/ 49994 w 214393"/>
                <a:gd name="connsiteY34" fmla="*/ 164143 h 176761"/>
                <a:gd name="connsiteX35" fmla="*/ 52261 w 214393"/>
                <a:gd name="connsiteY35" fmla="*/ 152756 h 176761"/>
                <a:gd name="connsiteX36" fmla="*/ 62339 w 214393"/>
                <a:gd name="connsiteY36" fmla="*/ 112124 h 176761"/>
                <a:gd name="connsiteX37" fmla="*/ 99876 w 214393"/>
                <a:gd name="connsiteY37" fmla="*/ 82103 h 176761"/>
                <a:gd name="connsiteX38" fmla="*/ 129101 w 214393"/>
                <a:gd name="connsiteY38" fmla="*/ 151721 h 176761"/>
                <a:gd name="connsiteX39" fmla="*/ 132124 w 214393"/>
                <a:gd name="connsiteY39" fmla="*/ 160779 h 176761"/>
                <a:gd name="connsiteX40" fmla="*/ 119023 w 214393"/>
                <a:gd name="connsiteY40" fmla="*/ 168802 h 176761"/>
                <a:gd name="connsiteX41" fmla="*/ 113481 w 214393"/>
                <a:gd name="connsiteY41" fmla="*/ 173978 h 176761"/>
                <a:gd name="connsiteX42" fmla="*/ 117008 w 214393"/>
                <a:gd name="connsiteY42" fmla="*/ 176825 h 176761"/>
                <a:gd name="connsiteX43" fmla="*/ 147743 w 214393"/>
                <a:gd name="connsiteY43" fmla="*/ 176048 h 176761"/>
                <a:gd name="connsiteX44" fmla="*/ 172433 w 214393"/>
                <a:gd name="connsiteY44" fmla="*/ 176825 h 176761"/>
                <a:gd name="connsiteX45" fmla="*/ 176968 w 214393"/>
                <a:gd name="connsiteY45" fmla="*/ 171649 h 176761"/>
                <a:gd name="connsiteX46" fmla="*/ 171929 w 214393"/>
                <a:gd name="connsiteY46" fmla="*/ 168802 h 176761"/>
                <a:gd name="connsiteX47" fmla="*/ 154546 w 214393"/>
                <a:gd name="connsiteY47" fmla="*/ 157156 h 176761"/>
                <a:gd name="connsiteX48" fmla="*/ 118771 w 214393"/>
                <a:gd name="connsiteY48" fmla="*/ 72269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393" h="176761">
                  <a:moveTo>
                    <a:pt x="118771" y="72269"/>
                  </a:moveTo>
                  <a:cubicBezTo>
                    <a:pt x="118519" y="71492"/>
                    <a:pt x="117512" y="69422"/>
                    <a:pt x="117512" y="68645"/>
                  </a:cubicBezTo>
                  <a:cubicBezTo>
                    <a:pt x="117512" y="68387"/>
                    <a:pt x="122046" y="64763"/>
                    <a:pt x="124818" y="62693"/>
                  </a:cubicBezTo>
                  <a:lnTo>
                    <a:pt x="168906" y="27755"/>
                  </a:lnTo>
                  <a:cubicBezTo>
                    <a:pt x="192587" y="9897"/>
                    <a:pt x="202413" y="8862"/>
                    <a:pt x="209971" y="8086"/>
                  </a:cubicBezTo>
                  <a:cubicBezTo>
                    <a:pt x="211986" y="7827"/>
                    <a:pt x="214505" y="7568"/>
                    <a:pt x="214505" y="2910"/>
                  </a:cubicBezTo>
                  <a:cubicBezTo>
                    <a:pt x="214505" y="1874"/>
                    <a:pt x="213750" y="63"/>
                    <a:pt x="211734" y="63"/>
                  </a:cubicBezTo>
                  <a:cubicBezTo>
                    <a:pt x="206192" y="63"/>
                    <a:pt x="199893" y="839"/>
                    <a:pt x="193847" y="839"/>
                  </a:cubicBezTo>
                  <a:cubicBezTo>
                    <a:pt x="184777" y="839"/>
                    <a:pt x="174952" y="63"/>
                    <a:pt x="165883" y="63"/>
                  </a:cubicBezTo>
                  <a:cubicBezTo>
                    <a:pt x="164119" y="63"/>
                    <a:pt x="161096" y="63"/>
                    <a:pt x="161096" y="5239"/>
                  </a:cubicBezTo>
                  <a:cubicBezTo>
                    <a:pt x="161096" y="7050"/>
                    <a:pt x="162356" y="7827"/>
                    <a:pt x="164119" y="8086"/>
                  </a:cubicBezTo>
                  <a:cubicBezTo>
                    <a:pt x="169662" y="8603"/>
                    <a:pt x="171929" y="9897"/>
                    <a:pt x="171929" y="13520"/>
                  </a:cubicBezTo>
                  <a:cubicBezTo>
                    <a:pt x="171929" y="18179"/>
                    <a:pt x="164371" y="24131"/>
                    <a:pt x="162859" y="25425"/>
                  </a:cubicBezTo>
                  <a:lnTo>
                    <a:pt x="64606" y="103066"/>
                  </a:lnTo>
                  <a:lnTo>
                    <a:pt x="84761" y="19991"/>
                  </a:lnTo>
                  <a:cubicBezTo>
                    <a:pt x="87028" y="10674"/>
                    <a:pt x="87532" y="8086"/>
                    <a:pt x="105923" y="8086"/>
                  </a:cubicBezTo>
                  <a:cubicBezTo>
                    <a:pt x="112221" y="8086"/>
                    <a:pt x="114488" y="8086"/>
                    <a:pt x="114488" y="2910"/>
                  </a:cubicBezTo>
                  <a:cubicBezTo>
                    <a:pt x="114488" y="580"/>
                    <a:pt x="112473" y="63"/>
                    <a:pt x="110961" y="63"/>
                  </a:cubicBezTo>
                  <a:cubicBezTo>
                    <a:pt x="103907" y="63"/>
                    <a:pt x="85768" y="839"/>
                    <a:pt x="78714" y="839"/>
                  </a:cubicBezTo>
                  <a:cubicBezTo>
                    <a:pt x="71408" y="839"/>
                    <a:pt x="53521" y="63"/>
                    <a:pt x="46215" y="63"/>
                  </a:cubicBezTo>
                  <a:cubicBezTo>
                    <a:pt x="44452" y="63"/>
                    <a:pt x="41176" y="63"/>
                    <a:pt x="41176" y="4980"/>
                  </a:cubicBezTo>
                  <a:cubicBezTo>
                    <a:pt x="41176" y="8086"/>
                    <a:pt x="43444" y="8086"/>
                    <a:pt x="48482" y="8086"/>
                  </a:cubicBezTo>
                  <a:cubicBezTo>
                    <a:pt x="51758" y="8086"/>
                    <a:pt x="56292" y="8344"/>
                    <a:pt x="59315" y="8603"/>
                  </a:cubicBezTo>
                  <a:cubicBezTo>
                    <a:pt x="63346" y="9121"/>
                    <a:pt x="64858" y="9897"/>
                    <a:pt x="64858" y="12744"/>
                  </a:cubicBezTo>
                  <a:cubicBezTo>
                    <a:pt x="64858" y="13779"/>
                    <a:pt x="64606" y="14556"/>
                    <a:pt x="63850" y="17661"/>
                  </a:cubicBezTo>
                  <a:lnTo>
                    <a:pt x="30091" y="156638"/>
                  </a:lnTo>
                  <a:cubicBezTo>
                    <a:pt x="27572" y="166731"/>
                    <a:pt x="27068" y="168802"/>
                    <a:pt x="7166" y="168802"/>
                  </a:cubicBezTo>
                  <a:cubicBezTo>
                    <a:pt x="2883" y="168802"/>
                    <a:pt x="112" y="168802"/>
                    <a:pt x="112" y="173719"/>
                  </a:cubicBezTo>
                  <a:cubicBezTo>
                    <a:pt x="112" y="176825"/>
                    <a:pt x="3135" y="176825"/>
                    <a:pt x="3891" y="176825"/>
                  </a:cubicBezTo>
                  <a:cubicBezTo>
                    <a:pt x="10945" y="176825"/>
                    <a:pt x="28832" y="176048"/>
                    <a:pt x="35886" y="176048"/>
                  </a:cubicBezTo>
                  <a:cubicBezTo>
                    <a:pt x="41176" y="176048"/>
                    <a:pt x="46719" y="176307"/>
                    <a:pt x="52009" y="176307"/>
                  </a:cubicBezTo>
                  <a:cubicBezTo>
                    <a:pt x="57552" y="176307"/>
                    <a:pt x="63094" y="176825"/>
                    <a:pt x="68385" y="176825"/>
                  </a:cubicBezTo>
                  <a:cubicBezTo>
                    <a:pt x="70149" y="176825"/>
                    <a:pt x="73424" y="176825"/>
                    <a:pt x="73424" y="171649"/>
                  </a:cubicBezTo>
                  <a:cubicBezTo>
                    <a:pt x="73424" y="168802"/>
                    <a:pt x="71156" y="168802"/>
                    <a:pt x="66370" y="168802"/>
                  </a:cubicBezTo>
                  <a:cubicBezTo>
                    <a:pt x="57048" y="168802"/>
                    <a:pt x="49994" y="168802"/>
                    <a:pt x="49994" y="164143"/>
                  </a:cubicBezTo>
                  <a:cubicBezTo>
                    <a:pt x="49994" y="162332"/>
                    <a:pt x="51506" y="156638"/>
                    <a:pt x="52261" y="152756"/>
                  </a:cubicBezTo>
                  <a:cubicBezTo>
                    <a:pt x="55788" y="139298"/>
                    <a:pt x="59064" y="125582"/>
                    <a:pt x="62339" y="112124"/>
                  </a:cubicBezTo>
                  <a:lnTo>
                    <a:pt x="99876" y="82103"/>
                  </a:lnTo>
                  <a:lnTo>
                    <a:pt x="129101" y="151721"/>
                  </a:lnTo>
                  <a:cubicBezTo>
                    <a:pt x="132124" y="158709"/>
                    <a:pt x="132124" y="159226"/>
                    <a:pt x="132124" y="160779"/>
                  </a:cubicBezTo>
                  <a:cubicBezTo>
                    <a:pt x="132124" y="168543"/>
                    <a:pt x="121291" y="168802"/>
                    <a:pt x="119023" y="168802"/>
                  </a:cubicBezTo>
                  <a:cubicBezTo>
                    <a:pt x="116252" y="168802"/>
                    <a:pt x="113481" y="168802"/>
                    <a:pt x="113481" y="173978"/>
                  </a:cubicBezTo>
                  <a:cubicBezTo>
                    <a:pt x="113481" y="176825"/>
                    <a:pt x="116504" y="176825"/>
                    <a:pt x="117008" y="176825"/>
                  </a:cubicBezTo>
                  <a:cubicBezTo>
                    <a:pt x="127085" y="176825"/>
                    <a:pt x="137666" y="176048"/>
                    <a:pt x="147743" y="176048"/>
                  </a:cubicBezTo>
                  <a:cubicBezTo>
                    <a:pt x="153286" y="176048"/>
                    <a:pt x="166890" y="176825"/>
                    <a:pt x="172433" y="176825"/>
                  </a:cubicBezTo>
                  <a:cubicBezTo>
                    <a:pt x="173692" y="176825"/>
                    <a:pt x="176968" y="176825"/>
                    <a:pt x="176968" y="171649"/>
                  </a:cubicBezTo>
                  <a:cubicBezTo>
                    <a:pt x="176968" y="168802"/>
                    <a:pt x="174196" y="168802"/>
                    <a:pt x="171929" y="168802"/>
                  </a:cubicBezTo>
                  <a:cubicBezTo>
                    <a:pt x="161600" y="168543"/>
                    <a:pt x="158325" y="166214"/>
                    <a:pt x="154546" y="157156"/>
                  </a:cubicBezTo>
                  <a:lnTo>
                    <a:pt x="118771" y="72269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540E8DD-021A-985F-314D-F91ECBD75CF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513809" y="5894051"/>
              <a:ext cx="58448" cy="258802"/>
            </a:xfrm>
            <a:custGeom>
              <a:avLst/>
              <a:gdLst>
                <a:gd name="connsiteX0" fmla="*/ 58569 w 58448"/>
                <a:gd name="connsiteY0" fmla="*/ 256277 h 258802"/>
                <a:gd name="connsiteX1" fmla="*/ 54286 w 58448"/>
                <a:gd name="connsiteY1" fmla="*/ 250583 h 258802"/>
                <a:gd name="connsiteX2" fmla="*/ 14733 w 58448"/>
                <a:gd name="connsiteY2" fmla="*/ 129464 h 258802"/>
                <a:gd name="connsiteX3" fmla="*/ 55294 w 58448"/>
                <a:gd name="connsiteY3" fmla="*/ 7050 h 258802"/>
                <a:gd name="connsiteX4" fmla="*/ 58569 w 58448"/>
                <a:gd name="connsiteY4" fmla="*/ 2651 h 258802"/>
                <a:gd name="connsiteX5" fmla="*/ 56050 w 58448"/>
                <a:gd name="connsiteY5" fmla="*/ 63 h 258802"/>
                <a:gd name="connsiteX6" fmla="*/ 15992 w 58448"/>
                <a:gd name="connsiteY6" fmla="*/ 50529 h 258802"/>
                <a:gd name="connsiteX7" fmla="*/ 121 w 58448"/>
                <a:gd name="connsiteY7" fmla="*/ 129464 h 258802"/>
                <a:gd name="connsiteX8" fmla="*/ 16748 w 58448"/>
                <a:gd name="connsiteY8" fmla="*/ 210210 h 258802"/>
                <a:gd name="connsiteX9" fmla="*/ 56050 w 58448"/>
                <a:gd name="connsiteY9" fmla="*/ 258865 h 258802"/>
                <a:gd name="connsiteX10" fmla="*/ 58569 w 58448"/>
                <a:gd name="connsiteY10" fmla="*/ 256277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48" h="258802">
                  <a:moveTo>
                    <a:pt x="58569" y="256277"/>
                  </a:moveTo>
                  <a:cubicBezTo>
                    <a:pt x="58569" y="255501"/>
                    <a:pt x="58569" y="254983"/>
                    <a:pt x="54286" y="250583"/>
                  </a:cubicBezTo>
                  <a:cubicBezTo>
                    <a:pt x="22795" y="217974"/>
                    <a:pt x="14733" y="169061"/>
                    <a:pt x="14733" y="129464"/>
                  </a:cubicBezTo>
                  <a:cubicBezTo>
                    <a:pt x="14733" y="84432"/>
                    <a:pt x="24306" y="39401"/>
                    <a:pt x="55294" y="7050"/>
                  </a:cubicBezTo>
                  <a:cubicBezTo>
                    <a:pt x="58569" y="3945"/>
                    <a:pt x="58569" y="3427"/>
                    <a:pt x="58569" y="2651"/>
                  </a:cubicBezTo>
                  <a:cubicBezTo>
                    <a:pt x="58569" y="839"/>
                    <a:pt x="57561" y="63"/>
                    <a:pt x="56050" y="63"/>
                  </a:cubicBezTo>
                  <a:cubicBezTo>
                    <a:pt x="53530" y="63"/>
                    <a:pt x="30856" y="17661"/>
                    <a:pt x="15992" y="50529"/>
                  </a:cubicBezTo>
                  <a:cubicBezTo>
                    <a:pt x="3144" y="78997"/>
                    <a:pt x="121" y="107724"/>
                    <a:pt x="121" y="129464"/>
                  </a:cubicBezTo>
                  <a:cubicBezTo>
                    <a:pt x="121" y="149650"/>
                    <a:pt x="2892" y="180966"/>
                    <a:pt x="16748" y="210210"/>
                  </a:cubicBezTo>
                  <a:cubicBezTo>
                    <a:pt x="31864" y="242043"/>
                    <a:pt x="53530" y="258865"/>
                    <a:pt x="56050" y="258865"/>
                  </a:cubicBezTo>
                  <a:cubicBezTo>
                    <a:pt x="57561" y="258865"/>
                    <a:pt x="58569" y="258089"/>
                    <a:pt x="58569" y="256277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6AF5080-12C7-F6FA-8104-A9C408E4C08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597423" y="5911391"/>
              <a:ext cx="252435" cy="176761"/>
            </a:xfrm>
            <a:custGeom>
              <a:avLst/>
              <a:gdLst>
                <a:gd name="connsiteX0" fmla="*/ 222832 w 252435"/>
                <a:gd name="connsiteY0" fmla="*/ 19991 h 176761"/>
                <a:gd name="connsiteX1" fmla="*/ 244498 w 252435"/>
                <a:gd name="connsiteY1" fmla="*/ 8086 h 176761"/>
                <a:gd name="connsiteX2" fmla="*/ 252560 w 252435"/>
                <a:gd name="connsiteY2" fmla="*/ 2910 h 176761"/>
                <a:gd name="connsiteX3" fmla="*/ 245758 w 252435"/>
                <a:gd name="connsiteY3" fmla="*/ 63 h 176761"/>
                <a:gd name="connsiteX4" fmla="*/ 212503 w 252435"/>
                <a:gd name="connsiteY4" fmla="*/ 63 h 176761"/>
                <a:gd name="connsiteX5" fmla="*/ 202678 w 252435"/>
                <a:gd name="connsiteY5" fmla="*/ 4980 h 176761"/>
                <a:gd name="connsiteX6" fmla="*/ 110723 w 252435"/>
                <a:gd name="connsiteY6" fmla="*/ 152497 h 176761"/>
                <a:gd name="connsiteX7" fmla="*/ 91072 w 252435"/>
                <a:gd name="connsiteY7" fmla="*/ 6015 h 176761"/>
                <a:gd name="connsiteX8" fmla="*/ 83262 w 252435"/>
                <a:gd name="connsiteY8" fmla="*/ 63 h 176761"/>
                <a:gd name="connsiteX9" fmla="*/ 48747 w 252435"/>
                <a:gd name="connsiteY9" fmla="*/ 63 h 176761"/>
                <a:gd name="connsiteX10" fmla="*/ 41189 w 252435"/>
                <a:gd name="connsiteY10" fmla="*/ 4980 h 176761"/>
                <a:gd name="connsiteX11" fmla="*/ 48495 w 252435"/>
                <a:gd name="connsiteY11" fmla="*/ 8086 h 176761"/>
                <a:gd name="connsiteX12" fmla="*/ 59329 w 252435"/>
                <a:gd name="connsiteY12" fmla="*/ 8603 h 176761"/>
                <a:gd name="connsiteX13" fmla="*/ 64871 w 252435"/>
                <a:gd name="connsiteY13" fmla="*/ 12744 h 176761"/>
                <a:gd name="connsiteX14" fmla="*/ 63863 w 252435"/>
                <a:gd name="connsiteY14" fmla="*/ 17661 h 176761"/>
                <a:gd name="connsiteX15" fmla="*/ 31868 w 252435"/>
                <a:gd name="connsiteY15" fmla="*/ 149392 h 176761"/>
                <a:gd name="connsiteX16" fmla="*/ 4659 w 252435"/>
                <a:gd name="connsiteY16" fmla="*/ 168802 h 176761"/>
                <a:gd name="connsiteX17" fmla="*/ 125 w 252435"/>
                <a:gd name="connsiteY17" fmla="*/ 173719 h 176761"/>
                <a:gd name="connsiteX18" fmla="*/ 3652 w 252435"/>
                <a:gd name="connsiteY18" fmla="*/ 176825 h 176761"/>
                <a:gd name="connsiteX19" fmla="*/ 28845 w 252435"/>
                <a:gd name="connsiteY19" fmla="*/ 176048 h 176761"/>
                <a:gd name="connsiteX20" fmla="*/ 54794 w 252435"/>
                <a:gd name="connsiteY20" fmla="*/ 176825 h 176761"/>
                <a:gd name="connsiteX21" fmla="*/ 59329 w 252435"/>
                <a:gd name="connsiteY21" fmla="*/ 171649 h 176761"/>
                <a:gd name="connsiteX22" fmla="*/ 54794 w 252435"/>
                <a:gd name="connsiteY22" fmla="*/ 168802 h 176761"/>
                <a:gd name="connsiteX23" fmla="*/ 37662 w 252435"/>
                <a:gd name="connsiteY23" fmla="*/ 157415 h 176761"/>
                <a:gd name="connsiteX24" fmla="*/ 38670 w 252435"/>
                <a:gd name="connsiteY24" fmla="*/ 151462 h 176761"/>
                <a:gd name="connsiteX25" fmla="*/ 72933 w 252435"/>
                <a:gd name="connsiteY25" fmla="*/ 10415 h 176761"/>
                <a:gd name="connsiteX26" fmla="*/ 73185 w 252435"/>
                <a:gd name="connsiteY26" fmla="*/ 10415 h 176761"/>
                <a:gd name="connsiteX27" fmla="*/ 94851 w 252435"/>
                <a:gd name="connsiteY27" fmla="*/ 170872 h 176761"/>
                <a:gd name="connsiteX28" fmla="*/ 98630 w 252435"/>
                <a:gd name="connsiteY28" fmla="*/ 176825 h 176761"/>
                <a:gd name="connsiteX29" fmla="*/ 104172 w 252435"/>
                <a:gd name="connsiteY29" fmla="*/ 172166 h 176761"/>
                <a:gd name="connsiteX30" fmla="*/ 205953 w 252435"/>
                <a:gd name="connsiteY30" fmla="*/ 8344 h 176761"/>
                <a:gd name="connsiteX31" fmla="*/ 206205 w 252435"/>
                <a:gd name="connsiteY31" fmla="*/ 8344 h 176761"/>
                <a:gd name="connsiteX32" fmla="*/ 170178 w 252435"/>
                <a:gd name="connsiteY32" fmla="*/ 156638 h 176761"/>
                <a:gd name="connsiteX33" fmla="*/ 147253 w 252435"/>
                <a:gd name="connsiteY33" fmla="*/ 168802 h 176761"/>
                <a:gd name="connsiteX34" fmla="*/ 140199 w 252435"/>
                <a:gd name="connsiteY34" fmla="*/ 173719 h 176761"/>
                <a:gd name="connsiteX35" fmla="*/ 143978 w 252435"/>
                <a:gd name="connsiteY35" fmla="*/ 176825 h 176761"/>
                <a:gd name="connsiteX36" fmla="*/ 175217 w 252435"/>
                <a:gd name="connsiteY36" fmla="*/ 176048 h 176761"/>
                <a:gd name="connsiteX37" fmla="*/ 206708 w 252435"/>
                <a:gd name="connsiteY37" fmla="*/ 176825 h 176761"/>
                <a:gd name="connsiteX38" fmla="*/ 211495 w 252435"/>
                <a:gd name="connsiteY38" fmla="*/ 171649 h 176761"/>
                <a:gd name="connsiteX39" fmla="*/ 204441 w 252435"/>
                <a:gd name="connsiteY39" fmla="*/ 168802 h 176761"/>
                <a:gd name="connsiteX40" fmla="*/ 188066 w 252435"/>
                <a:gd name="connsiteY40" fmla="*/ 164143 h 176761"/>
                <a:gd name="connsiteX41" fmla="*/ 189325 w 252435"/>
                <a:gd name="connsiteY41" fmla="*/ 157932 h 176761"/>
                <a:gd name="connsiteX42" fmla="*/ 222832 w 252435"/>
                <a:gd name="connsiteY42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435" h="176761">
                  <a:moveTo>
                    <a:pt x="222832" y="19991"/>
                  </a:moveTo>
                  <a:cubicBezTo>
                    <a:pt x="225099" y="10674"/>
                    <a:pt x="225603" y="8086"/>
                    <a:pt x="244498" y="8086"/>
                  </a:cubicBezTo>
                  <a:cubicBezTo>
                    <a:pt x="250293" y="8086"/>
                    <a:pt x="252560" y="8086"/>
                    <a:pt x="252560" y="2910"/>
                  </a:cubicBezTo>
                  <a:cubicBezTo>
                    <a:pt x="252560" y="63"/>
                    <a:pt x="250041" y="63"/>
                    <a:pt x="245758" y="63"/>
                  </a:cubicBezTo>
                  <a:lnTo>
                    <a:pt x="212503" y="63"/>
                  </a:lnTo>
                  <a:cubicBezTo>
                    <a:pt x="205953" y="63"/>
                    <a:pt x="205701" y="63"/>
                    <a:pt x="202678" y="4980"/>
                  </a:cubicBezTo>
                  <a:lnTo>
                    <a:pt x="110723" y="152497"/>
                  </a:lnTo>
                  <a:lnTo>
                    <a:pt x="91072" y="6015"/>
                  </a:lnTo>
                  <a:cubicBezTo>
                    <a:pt x="90316" y="63"/>
                    <a:pt x="89812" y="63"/>
                    <a:pt x="83262" y="63"/>
                  </a:cubicBezTo>
                  <a:lnTo>
                    <a:pt x="48747" y="63"/>
                  </a:lnTo>
                  <a:cubicBezTo>
                    <a:pt x="43961" y="63"/>
                    <a:pt x="41189" y="63"/>
                    <a:pt x="41189" y="4980"/>
                  </a:cubicBezTo>
                  <a:cubicBezTo>
                    <a:pt x="41189" y="8086"/>
                    <a:pt x="43457" y="8086"/>
                    <a:pt x="48495" y="8086"/>
                  </a:cubicBezTo>
                  <a:cubicBezTo>
                    <a:pt x="51771" y="8086"/>
                    <a:pt x="56305" y="8344"/>
                    <a:pt x="59329" y="8603"/>
                  </a:cubicBezTo>
                  <a:cubicBezTo>
                    <a:pt x="63359" y="9121"/>
                    <a:pt x="64871" y="9897"/>
                    <a:pt x="64871" y="12744"/>
                  </a:cubicBezTo>
                  <a:cubicBezTo>
                    <a:pt x="64871" y="13779"/>
                    <a:pt x="64619" y="14556"/>
                    <a:pt x="63863" y="17661"/>
                  </a:cubicBezTo>
                  <a:lnTo>
                    <a:pt x="31868" y="149392"/>
                  </a:lnTo>
                  <a:cubicBezTo>
                    <a:pt x="29349" y="159744"/>
                    <a:pt x="25066" y="168025"/>
                    <a:pt x="4659" y="168802"/>
                  </a:cubicBezTo>
                  <a:cubicBezTo>
                    <a:pt x="3400" y="168802"/>
                    <a:pt x="125" y="169061"/>
                    <a:pt x="125" y="173719"/>
                  </a:cubicBezTo>
                  <a:cubicBezTo>
                    <a:pt x="125" y="176048"/>
                    <a:pt x="1636" y="176825"/>
                    <a:pt x="3652" y="176825"/>
                  </a:cubicBezTo>
                  <a:cubicBezTo>
                    <a:pt x="11713" y="176825"/>
                    <a:pt x="20531" y="176048"/>
                    <a:pt x="28845" y="176048"/>
                  </a:cubicBezTo>
                  <a:cubicBezTo>
                    <a:pt x="37410" y="176048"/>
                    <a:pt x="46480" y="176825"/>
                    <a:pt x="54794" y="176825"/>
                  </a:cubicBezTo>
                  <a:cubicBezTo>
                    <a:pt x="56053" y="176825"/>
                    <a:pt x="59329" y="176825"/>
                    <a:pt x="59329" y="171649"/>
                  </a:cubicBezTo>
                  <a:cubicBezTo>
                    <a:pt x="59329" y="168802"/>
                    <a:pt x="56557" y="168802"/>
                    <a:pt x="54794" y="168802"/>
                  </a:cubicBezTo>
                  <a:cubicBezTo>
                    <a:pt x="40434" y="168543"/>
                    <a:pt x="37662" y="163367"/>
                    <a:pt x="37662" y="157415"/>
                  </a:cubicBezTo>
                  <a:cubicBezTo>
                    <a:pt x="37662" y="155603"/>
                    <a:pt x="37914" y="154309"/>
                    <a:pt x="38670" y="151462"/>
                  </a:cubicBezTo>
                  <a:lnTo>
                    <a:pt x="72933" y="10415"/>
                  </a:lnTo>
                  <a:lnTo>
                    <a:pt x="73185" y="10415"/>
                  </a:lnTo>
                  <a:lnTo>
                    <a:pt x="94851" y="170872"/>
                  </a:lnTo>
                  <a:cubicBezTo>
                    <a:pt x="95355" y="173978"/>
                    <a:pt x="95607" y="176825"/>
                    <a:pt x="98630" y="176825"/>
                  </a:cubicBezTo>
                  <a:cubicBezTo>
                    <a:pt x="101401" y="176825"/>
                    <a:pt x="102913" y="173978"/>
                    <a:pt x="104172" y="172166"/>
                  </a:cubicBezTo>
                  <a:lnTo>
                    <a:pt x="205953" y="8344"/>
                  </a:lnTo>
                  <a:lnTo>
                    <a:pt x="206205" y="8344"/>
                  </a:lnTo>
                  <a:lnTo>
                    <a:pt x="170178" y="156638"/>
                  </a:lnTo>
                  <a:cubicBezTo>
                    <a:pt x="167659" y="166731"/>
                    <a:pt x="167155" y="168802"/>
                    <a:pt x="147253" y="168802"/>
                  </a:cubicBezTo>
                  <a:cubicBezTo>
                    <a:pt x="142970" y="168802"/>
                    <a:pt x="140199" y="168802"/>
                    <a:pt x="140199" y="173719"/>
                  </a:cubicBezTo>
                  <a:cubicBezTo>
                    <a:pt x="140199" y="176825"/>
                    <a:pt x="143222" y="176825"/>
                    <a:pt x="143978" y="176825"/>
                  </a:cubicBezTo>
                  <a:cubicBezTo>
                    <a:pt x="151032" y="176825"/>
                    <a:pt x="168163" y="176048"/>
                    <a:pt x="175217" y="176048"/>
                  </a:cubicBezTo>
                  <a:cubicBezTo>
                    <a:pt x="185546" y="176048"/>
                    <a:pt x="196379" y="176825"/>
                    <a:pt x="206708" y="176825"/>
                  </a:cubicBezTo>
                  <a:cubicBezTo>
                    <a:pt x="208220" y="176825"/>
                    <a:pt x="211495" y="176825"/>
                    <a:pt x="211495" y="171649"/>
                  </a:cubicBezTo>
                  <a:cubicBezTo>
                    <a:pt x="211495" y="168802"/>
                    <a:pt x="209228" y="168802"/>
                    <a:pt x="204441" y="168802"/>
                  </a:cubicBezTo>
                  <a:cubicBezTo>
                    <a:pt x="195120" y="168802"/>
                    <a:pt x="188066" y="168802"/>
                    <a:pt x="188066" y="164143"/>
                  </a:cubicBezTo>
                  <a:cubicBezTo>
                    <a:pt x="188066" y="163108"/>
                    <a:pt x="188066" y="162591"/>
                    <a:pt x="189325" y="157932"/>
                  </a:cubicBezTo>
                  <a:lnTo>
                    <a:pt x="222832" y="1999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7F5AD873-5F8D-DA30-C1A6-97AF388AE7C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868770" y="5865067"/>
              <a:ext cx="132793" cy="129168"/>
            </a:xfrm>
            <a:custGeom>
              <a:avLst/>
              <a:gdLst>
                <a:gd name="connsiteX0" fmla="*/ 26412 w 132793"/>
                <a:gd name="connsiteY0" fmla="*/ 107488 h 129168"/>
                <a:gd name="connsiteX1" fmla="*/ 4191 w 132793"/>
                <a:gd name="connsiteY1" fmla="*/ 122706 h 129168"/>
                <a:gd name="connsiteX2" fmla="*/ 135 w 132793"/>
                <a:gd name="connsiteY2" fmla="*/ 126510 h 129168"/>
                <a:gd name="connsiteX3" fmla="*/ 2604 w 132793"/>
                <a:gd name="connsiteY3" fmla="*/ 129227 h 129168"/>
                <a:gd name="connsiteX4" fmla="*/ 17771 w 132793"/>
                <a:gd name="connsiteY4" fmla="*/ 128503 h 129168"/>
                <a:gd name="connsiteX5" fmla="*/ 35935 w 132793"/>
                <a:gd name="connsiteY5" fmla="*/ 129227 h 129168"/>
                <a:gd name="connsiteX6" fmla="*/ 39462 w 132793"/>
                <a:gd name="connsiteY6" fmla="*/ 125242 h 129168"/>
                <a:gd name="connsiteX7" fmla="*/ 36464 w 132793"/>
                <a:gd name="connsiteY7" fmla="*/ 122706 h 129168"/>
                <a:gd name="connsiteX8" fmla="*/ 28704 w 132793"/>
                <a:gd name="connsiteY8" fmla="*/ 117271 h 129168"/>
                <a:gd name="connsiteX9" fmla="*/ 31350 w 132793"/>
                <a:gd name="connsiteY9" fmla="*/ 110387 h 129168"/>
                <a:gd name="connsiteX10" fmla="*/ 45458 w 132793"/>
                <a:gd name="connsiteY10" fmla="*/ 87923 h 129168"/>
                <a:gd name="connsiteX11" fmla="*/ 95895 w 132793"/>
                <a:gd name="connsiteY11" fmla="*/ 87923 h 129168"/>
                <a:gd name="connsiteX12" fmla="*/ 100127 w 132793"/>
                <a:gd name="connsiteY12" fmla="*/ 117995 h 129168"/>
                <a:gd name="connsiteX13" fmla="*/ 87959 w 132793"/>
                <a:gd name="connsiteY13" fmla="*/ 122706 h 129168"/>
                <a:gd name="connsiteX14" fmla="*/ 83374 w 132793"/>
                <a:gd name="connsiteY14" fmla="*/ 126691 h 129168"/>
                <a:gd name="connsiteX15" fmla="*/ 86195 w 132793"/>
                <a:gd name="connsiteY15" fmla="*/ 129227 h 129168"/>
                <a:gd name="connsiteX16" fmla="*/ 108945 w 132793"/>
                <a:gd name="connsiteY16" fmla="*/ 128503 h 129168"/>
                <a:gd name="connsiteX17" fmla="*/ 119349 w 132793"/>
                <a:gd name="connsiteY17" fmla="*/ 128684 h 129168"/>
                <a:gd name="connsiteX18" fmla="*/ 129401 w 132793"/>
                <a:gd name="connsiteY18" fmla="*/ 129227 h 129168"/>
                <a:gd name="connsiteX19" fmla="*/ 132929 w 132793"/>
                <a:gd name="connsiteY19" fmla="*/ 125423 h 129168"/>
                <a:gd name="connsiteX20" fmla="*/ 127991 w 132793"/>
                <a:gd name="connsiteY20" fmla="*/ 122706 h 129168"/>
                <a:gd name="connsiteX21" fmla="*/ 116880 w 132793"/>
                <a:gd name="connsiteY21" fmla="*/ 116908 h 129168"/>
                <a:gd name="connsiteX22" fmla="*/ 101361 w 132793"/>
                <a:gd name="connsiteY22" fmla="*/ 5132 h 129168"/>
                <a:gd name="connsiteX23" fmla="*/ 97129 w 132793"/>
                <a:gd name="connsiteY23" fmla="*/ 59 h 129168"/>
                <a:gd name="connsiteX24" fmla="*/ 91133 w 132793"/>
                <a:gd name="connsiteY24" fmla="*/ 4226 h 129168"/>
                <a:gd name="connsiteX25" fmla="*/ 26412 w 132793"/>
                <a:gd name="connsiteY25" fmla="*/ 107488 h 129168"/>
                <a:gd name="connsiteX26" fmla="*/ 49690 w 132793"/>
                <a:gd name="connsiteY26" fmla="*/ 81401 h 129168"/>
                <a:gd name="connsiteX27" fmla="*/ 86724 w 132793"/>
                <a:gd name="connsiteY27" fmla="*/ 22161 h 129168"/>
                <a:gd name="connsiteX28" fmla="*/ 95013 w 132793"/>
                <a:gd name="connsiteY28" fmla="*/ 81401 h 129168"/>
                <a:gd name="connsiteX29" fmla="*/ 49690 w 132793"/>
                <a:gd name="connsiteY29" fmla="*/ 81401 h 1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793" h="129168">
                  <a:moveTo>
                    <a:pt x="26412" y="107488"/>
                  </a:moveTo>
                  <a:cubicBezTo>
                    <a:pt x="20240" y="117271"/>
                    <a:pt x="14596" y="121981"/>
                    <a:pt x="4191" y="122706"/>
                  </a:cubicBezTo>
                  <a:cubicBezTo>
                    <a:pt x="2428" y="122887"/>
                    <a:pt x="135" y="122887"/>
                    <a:pt x="135" y="126510"/>
                  </a:cubicBezTo>
                  <a:cubicBezTo>
                    <a:pt x="135" y="128503"/>
                    <a:pt x="1723" y="129227"/>
                    <a:pt x="2604" y="129227"/>
                  </a:cubicBezTo>
                  <a:cubicBezTo>
                    <a:pt x="7189" y="129227"/>
                    <a:pt x="13009" y="128503"/>
                    <a:pt x="17771" y="128503"/>
                  </a:cubicBezTo>
                  <a:cubicBezTo>
                    <a:pt x="23414" y="128503"/>
                    <a:pt x="30644" y="129227"/>
                    <a:pt x="35935" y="129227"/>
                  </a:cubicBezTo>
                  <a:cubicBezTo>
                    <a:pt x="36817" y="129227"/>
                    <a:pt x="39462" y="129227"/>
                    <a:pt x="39462" y="125242"/>
                  </a:cubicBezTo>
                  <a:cubicBezTo>
                    <a:pt x="39462" y="122887"/>
                    <a:pt x="37169" y="122706"/>
                    <a:pt x="36464" y="122706"/>
                  </a:cubicBezTo>
                  <a:cubicBezTo>
                    <a:pt x="35053" y="122524"/>
                    <a:pt x="28704" y="122162"/>
                    <a:pt x="28704" y="117271"/>
                  </a:cubicBezTo>
                  <a:cubicBezTo>
                    <a:pt x="28704" y="115097"/>
                    <a:pt x="30468" y="112017"/>
                    <a:pt x="31350" y="110387"/>
                  </a:cubicBezTo>
                  <a:lnTo>
                    <a:pt x="45458" y="87923"/>
                  </a:lnTo>
                  <a:lnTo>
                    <a:pt x="95895" y="87923"/>
                  </a:lnTo>
                  <a:lnTo>
                    <a:pt x="100127" y="117995"/>
                  </a:lnTo>
                  <a:cubicBezTo>
                    <a:pt x="99422" y="119807"/>
                    <a:pt x="98363" y="122706"/>
                    <a:pt x="87959" y="122706"/>
                  </a:cubicBezTo>
                  <a:cubicBezTo>
                    <a:pt x="85842" y="122706"/>
                    <a:pt x="83374" y="122706"/>
                    <a:pt x="83374" y="126691"/>
                  </a:cubicBezTo>
                  <a:cubicBezTo>
                    <a:pt x="83374" y="127416"/>
                    <a:pt x="83903" y="129227"/>
                    <a:pt x="86195" y="129227"/>
                  </a:cubicBezTo>
                  <a:cubicBezTo>
                    <a:pt x="91309" y="129227"/>
                    <a:pt x="103830" y="128503"/>
                    <a:pt x="108945" y="128503"/>
                  </a:cubicBezTo>
                  <a:cubicBezTo>
                    <a:pt x="112119" y="128503"/>
                    <a:pt x="116175" y="128684"/>
                    <a:pt x="119349" y="128684"/>
                  </a:cubicBezTo>
                  <a:cubicBezTo>
                    <a:pt x="122524" y="128865"/>
                    <a:pt x="126227" y="129227"/>
                    <a:pt x="129401" y="129227"/>
                  </a:cubicBezTo>
                  <a:cubicBezTo>
                    <a:pt x="131694" y="129227"/>
                    <a:pt x="132929" y="127778"/>
                    <a:pt x="132929" y="125423"/>
                  </a:cubicBezTo>
                  <a:cubicBezTo>
                    <a:pt x="132929" y="122706"/>
                    <a:pt x="130812" y="122706"/>
                    <a:pt x="127991" y="122706"/>
                  </a:cubicBezTo>
                  <a:cubicBezTo>
                    <a:pt x="117762" y="122706"/>
                    <a:pt x="117410" y="121256"/>
                    <a:pt x="116880" y="116908"/>
                  </a:cubicBezTo>
                  <a:lnTo>
                    <a:pt x="101361" y="5132"/>
                  </a:lnTo>
                  <a:cubicBezTo>
                    <a:pt x="100832" y="1327"/>
                    <a:pt x="100480" y="59"/>
                    <a:pt x="97129" y="59"/>
                  </a:cubicBezTo>
                  <a:cubicBezTo>
                    <a:pt x="93778" y="59"/>
                    <a:pt x="92720" y="1690"/>
                    <a:pt x="91133" y="4226"/>
                  </a:cubicBezTo>
                  <a:lnTo>
                    <a:pt x="26412" y="107488"/>
                  </a:lnTo>
                  <a:close/>
                  <a:moveTo>
                    <a:pt x="49690" y="81401"/>
                  </a:moveTo>
                  <a:lnTo>
                    <a:pt x="86724" y="22161"/>
                  </a:lnTo>
                  <a:lnTo>
                    <a:pt x="95013" y="81401"/>
                  </a:lnTo>
                  <a:lnTo>
                    <a:pt x="49690" y="8140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860AD80-10BF-C7E2-23B5-1249A18F986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839539" y="6035407"/>
              <a:ext cx="53434" cy="121921"/>
            </a:xfrm>
            <a:custGeom>
              <a:avLst/>
              <a:gdLst>
                <a:gd name="connsiteX0" fmla="*/ 48984 w 53434"/>
                <a:gd name="connsiteY0" fmla="*/ 6949 h 121921"/>
                <a:gd name="connsiteX1" fmla="*/ 41930 w 53434"/>
                <a:gd name="connsiteY1" fmla="*/ 65 h 121921"/>
                <a:gd name="connsiteX2" fmla="*/ 32054 w 53434"/>
                <a:gd name="connsiteY2" fmla="*/ 10029 h 121921"/>
                <a:gd name="connsiteX3" fmla="*/ 39108 w 53434"/>
                <a:gd name="connsiteY3" fmla="*/ 16913 h 121921"/>
                <a:gd name="connsiteX4" fmla="*/ 48984 w 53434"/>
                <a:gd name="connsiteY4" fmla="*/ 6949 h 121921"/>
                <a:gd name="connsiteX5" fmla="*/ 13008 w 53434"/>
                <a:gd name="connsiteY5" fmla="*/ 98980 h 121921"/>
                <a:gd name="connsiteX6" fmla="*/ 11421 w 53434"/>
                <a:gd name="connsiteY6" fmla="*/ 106588 h 121921"/>
                <a:gd name="connsiteX7" fmla="*/ 28174 w 53434"/>
                <a:gd name="connsiteY7" fmla="*/ 121987 h 121921"/>
                <a:gd name="connsiteX8" fmla="*/ 53569 w 53434"/>
                <a:gd name="connsiteY8" fmla="*/ 94269 h 121921"/>
                <a:gd name="connsiteX9" fmla="*/ 50747 w 53434"/>
                <a:gd name="connsiteY9" fmla="*/ 91914 h 121921"/>
                <a:gd name="connsiteX10" fmla="*/ 47397 w 53434"/>
                <a:gd name="connsiteY10" fmla="*/ 94994 h 121921"/>
                <a:gd name="connsiteX11" fmla="*/ 28703 w 53434"/>
                <a:gd name="connsiteY11" fmla="*/ 116915 h 121921"/>
                <a:gd name="connsiteX12" fmla="*/ 24295 w 53434"/>
                <a:gd name="connsiteY12" fmla="*/ 110574 h 121921"/>
                <a:gd name="connsiteX13" fmla="*/ 27116 w 53434"/>
                <a:gd name="connsiteY13" fmla="*/ 98980 h 121921"/>
                <a:gd name="connsiteX14" fmla="*/ 32759 w 53434"/>
                <a:gd name="connsiteY14" fmla="*/ 84487 h 121921"/>
                <a:gd name="connsiteX15" fmla="*/ 41401 w 53434"/>
                <a:gd name="connsiteY15" fmla="*/ 61479 h 121921"/>
                <a:gd name="connsiteX16" fmla="*/ 42459 w 53434"/>
                <a:gd name="connsiteY16" fmla="*/ 55682 h 121921"/>
                <a:gd name="connsiteX17" fmla="*/ 25705 w 53434"/>
                <a:gd name="connsiteY17" fmla="*/ 40283 h 121921"/>
                <a:gd name="connsiteX18" fmla="*/ 134 w 53434"/>
                <a:gd name="connsiteY18" fmla="*/ 68001 h 121921"/>
                <a:gd name="connsiteX19" fmla="*/ 3132 w 53434"/>
                <a:gd name="connsiteY19" fmla="*/ 70356 h 121921"/>
                <a:gd name="connsiteX20" fmla="*/ 6307 w 53434"/>
                <a:gd name="connsiteY20" fmla="*/ 67457 h 121921"/>
                <a:gd name="connsiteX21" fmla="*/ 25176 w 53434"/>
                <a:gd name="connsiteY21" fmla="*/ 45356 h 121921"/>
                <a:gd name="connsiteX22" fmla="*/ 29585 w 53434"/>
                <a:gd name="connsiteY22" fmla="*/ 51696 h 121921"/>
                <a:gd name="connsiteX23" fmla="*/ 24118 w 53434"/>
                <a:gd name="connsiteY23" fmla="*/ 69813 h 121921"/>
                <a:gd name="connsiteX24" fmla="*/ 13008 w 53434"/>
                <a:gd name="connsiteY24" fmla="*/ 98980 h 12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434" h="121921">
                  <a:moveTo>
                    <a:pt x="48984" y="6949"/>
                  </a:moveTo>
                  <a:cubicBezTo>
                    <a:pt x="48984" y="4051"/>
                    <a:pt x="46868" y="65"/>
                    <a:pt x="41930" y="65"/>
                  </a:cubicBezTo>
                  <a:cubicBezTo>
                    <a:pt x="37168" y="65"/>
                    <a:pt x="32054" y="4776"/>
                    <a:pt x="32054" y="10029"/>
                  </a:cubicBezTo>
                  <a:cubicBezTo>
                    <a:pt x="32054" y="13109"/>
                    <a:pt x="34347" y="16913"/>
                    <a:pt x="39108" y="16913"/>
                  </a:cubicBezTo>
                  <a:cubicBezTo>
                    <a:pt x="44222" y="16913"/>
                    <a:pt x="48984" y="11841"/>
                    <a:pt x="48984" y="6949"/>
                  </a:cubicBezTo>
                  <a:close/>
                  <a:moveTo>
                    <a:pt x="13008" y="98980"/>
                  </a:moveTo>
                  <a:cubicBezTo>
                    <a:pt x="12303" y="101335"/>
                    <a:pt x="11421" y="103509"/>
                    <a:pt x="11421" y="106588"/>
                  </a:cubicBezTo>
                  <a:cubicBezTo>
                    <a:pt x="11421" y="115103"/>
                    <a:pt x="18475" y="121987"/>
                    <a:pt x="28174" y="121987"/>
                  </a:cubicBezTo>
                  <a:cubicBezTo>
                    <a:pt x="45809" y="121987"/>
                    <a:pt x="53569" y="96987"/>
                    <a:pt x="53569" y="94269"/>
                  </a:cubicBezTo>
                  <a:cubicBezTo>
                    <a:pt x="53569" y="91914"/>
                    <a:pt x="51276" y="91914"/>
                    <a:pt x="50747" y="91914"/>
                  </a:cubicBezTo>
                  <a:cubicBezTo>
                    <a:pt x="48278" y="91914"/>
                    <a:pt x="48102" y="93001"/>
                    <a:pt x="47397" y="94994"/>
                  </a:cubicBezTo>
                  <a:cubicBezTo>
                    <a:pt x="43341" y="109487"/>
                    <a:pt x="35581" y="116915"/>
                    <a:pt x="28703" y="116915"/>
                  </a:cubicBezTo>
                  <a:cubicBezTo>
                    <a:pt x="25176" y="116915"/>
                    <a:pt x="24295" y="114559"/>
                    <a:pt x="24295" y="110574"/>
                  </a:cubicBezTo>
                  <a:cubicBezTo>
                    <a:pt x="24295" y="106407"/>
                    <a:pt x="25529" y="102965"/>
                    <a:pt x="27116" y="98980"/>
                  </a:cubicBezTo>
                  <a:cubicBezTo>
                    <a:pt x="28880" y="94088"/>
                    <a:pt x="30820" y="89197"/>
                    <a:pt x="32759" y="84487"/>
                  </a:cubicBezTo>
                  <a:cubicBezTo>
                    <a:pt x="34347" y="80139"/>
                    <a:pt x="40695" y="63653"/>
                    <a:pt x="41401" y="61479"/>
                  </a:cubicBezTo>
                  <a:cubicBezTo>
                    <a:pt x="41930" y="59668"/>
                    <a:pt x="42459" y="57494"/>
                    <a:pt x="42459" y="55682"/>
                  </a:cubicBezTo>
                  <a:cubicBezTo>
                    <a:pt x="42459" y="47167"/>
                    <a:pt x="35405" y="40283"/>
                    <a:pt x="25705" y="40283"/>
                  </a:cubicBezTo>
                  <a:cubicBezTo>
                    <a:pt x="8246" y="40283"/>
                    <a:pt x="134" y="64921"/>
                    <a:pt x="134" y="68001"/>
                  </a:cubicBezTo>
                  <a:cubicBezTo>
                    <a:pt x="134" y="70356"/>
                    <a:pt x="2603" y="70356"/>
                    <a:pt x="3132" y="70356"/>
                  </a:cubicBezTo>
                  <a:cubicBezTo>
                    <a:pt x="5601" y="70356"/>
                    <a:pt x="5778" y="69450"/>
                    <a:pt x="6307" y="67457"/>
                  </a:cubicBezTo>
                  <a:cubicBezTo>
                    <a:pt x="10892" y="51878"/>
                    <a:pt x="18651" y="45356"/>
                    <a:pt x="25176" y="45356"/>
                  </a:cubicBezTo>
                  <a:cubicBezTo>
                    <a:pt x="27998" y="45356"/>
                    <a:pt x="29585" y="46805"/>
                    <a:pt x="29585" y="51696"/>
                  </a:cubicBezTo>
                  <a:cubicBezTo>
                    <a:pt x="29585" y="55863"/>
                    <a:pt x="28527" y="58581"/>
                    <a:pt x="24118" y="69813"/>
                  </a:cubicBezTo>
                  <a:lnTo>
                    <a:pt x="13008" y="9898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EC7C2914-E837-43C6-AF4C-4B05059A90E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9037184" y="5894051"/>
              <a:ext cx="58448" cy="258802"/>
            </a:xfrm>
            <a:custGeom>
              <a:avLst/>
              <a:gdLst>
                <a:gd name="connsiteX0" fmla="*/ 58590 w 58448"/>
                <a:gd name="connsiteY0" fmla="*/ 129464 h 258802"/>
                <a:gd name="connsiteX1" fmla="*/ 41963 w 58448"/>
                <a:gd name="connsiteY1" fmla="*/ 48718 h 258802"/>
                <a:gd name="connsiteX2" fmla="*/ 2661 w 58448"/>
                <a:gd name="connsiteY2" fmla="*/ 63 h 258802"/>
                <a:gd name="connsiteX3" fmla="*/ 142 w 58448"/>
                <a:gd name="connsiteY3" fmla="*/ 2651 h 258802"/>
                <a:gd name="connsiteX4" fmla="*/ 4929 w 58448"/>
                <a:gd name="connsiteY4" fmla="*/ 8603 h 258802"/>
                <a:gd name="connsiteX5" fmla="*/ 43978 w 58448"/>
                <a:gd name="connsiteY5" fmla="*/ 129464 h 258802"/>
                <a:gd name="connsiteX6" fmla="*/ 3417 w 58448"/>
                <a:gd name="connsiteY6" fmla="*/ 251877 h 258802"/>
                <a:gd name="connsiteX7" fmla="*/ 142 w 58448"/>
                <a:gd name="connsiteY7" fmla="*/ 256277 h 258802"/>
                <a:gd name="connsiteX8" fmla="*/ 2661 w 58448"/>
                <a:gd name="connsiteY8" fmla="*/ 258865 h 258802"/>
                <a:gd name="connsiteX9" fmla="*/ 42718 w 58448"/>
                <a:gd name="connsiteY9" fmla="*/ 208399 h 258802"/>
                <a:gd name="connsiteX10" fmla="*/ 58590 w 58448"/>
                <a:gd name="connsiteY10" fmla="*/ 129464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48" h="258802">
                  <a:moveTo>
                    <a:pt x="58590" y="129464"/>
                  </a:moveTo>
                  <a:cubicBezTo>
                    <a:pt x="58590" y="109277"/>
                    <a:pt x="55819" y="77962"/>
                    <a:pt x="41963" y="48718"/>
                  </a:cubicBezTo>
                  <a:cubicBezTo>
                    <a:pt x="26847" y="16885"/>
                    <a:pt x="5180" y="63"/>
                    <a:pt x="2661" y="63"/>
                  </a:cubicBezTo>
                  <a:cubicBezTo>
                    <a:pt x="1150" y="63"/>
                    <a:pt x="142" y="1098"/>
                    <a:pt x="142" y="2651"/>
                  </a:cubicBezTo>
                  <a:cubicBezTo>
                    <a:pt x="142" y="3427"/>
                    <a:pt x="142" y="3945"/>
                    <a:pt x="4929" y="8603"/>
                  </a:cubicBezTo>
                  <a:cubicBezTo>
                    <a:pt x="29618" y="34225"/>
                    <a:pt x="43978" y="75374"/>
                    <a:pt x="43978" y="129464"/>
                  </a:cubicBezTo>
                  <a:cubicBezTo>
                    <a:pt x="43978" y="173719"/>
                    <a:pt x="34656" y="219268"/>
                    <a:pt x="3417" y="251877"/>
                  </a:cubicBezTo>
                  <a:cubicBezTo>
                    <a:pt x="142" y="254983"/>
                    <a:pt x="142" y="255501"/>
                    <a:pt x="142" y="256277"/>
                  </a:cubicBezTo>
                  <a:cubicBezTo>
                    <a:pt x="142" y="257830"/>
                    <a:pt x="1150" y="258865"/>
                    <a:pt x="2661" y="258865"/>
                  </a:cubicBezTo>
                  <a:cubicBezTo>
                    <a:pt x="5180" y="258865"/>
                    <a:pt x="27854" y="241266"/>
                    <a:pt x="42718" y="208399"/>
                  </a:cubicBezTo>
                  <a:cubicBezTo>
                    <a:pt x="55567" y="179930"/>
                    <a:pt x="58590" y="151203"/>
                    <a:pt x="58590" y="129464"/>
                  </a:cubicBez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CD17E1E4-4FDF-FD5C-3C15-30A4E1287B6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131908" y="5873944"/>
              <a:ext cx="77947" cy="120291"/>
            </a:xfrm>
            <a:custGeom>
              <a:avLst/>
              <a:gdLst>
                <a:gd name="connsiteX0" fmla="*/ 78093 w 77947"/>
                <a:gd name="connsiteY0" fmla="*/ 87379 h 120291"/>
                <a:gd name="connsiteX1" fmla="*/ 72097 w 77947"/>
                <a:gd name="connsiteY1" fmla="*/ 87379 h 120291"/>
                <a:gd name="connsiteX2" fmla="*/ 67512 w 77947"/>
                <a:gd name="connsiteY2" fmla="*/ 103865 h 120291"/>
                <a:gd name="connsiteX3" fmla="*/ 50053 w 77947"/>
                <a:gd name="connsiteY3" fmla="*/ 104952 h 120291"/>
                <a:gd name="connsiteX4" fmla="*/ 17605 w 77947"/>
                <a:gd name="connsiteY4" fmla="*/ 104952 h 120291"/>
                <a:gd name="connsiteX5" fmla="*/ 52875 w 77947"/>
                <a:gd name="connsiteY5" fmla="*/ 74517 h 120291"/>
                <a:gd name="connsiteX6" fmla="*/ 78093 w 77947"/>
                <a:gd name="connsiteY6" fmla="*/ 35386 h 120291"/>
                <a:gd name="connsiteX7" fmla="*/ 36827 w 77947"/>
                <a:gd name="connsiteY7" fmla="*/ 59 h 120291"/>
                <a:gd name="connsiteX8" fmla="*/ 146 w 77947"/>
                <a:gd name="connsiteY8" fmla="*/ 32487 h 120291"/>
                <a:gd name="connsiteX9" fmla="*/ 9492 w 77947"/>
                <a:gd name="connsiteY9" fmla="*/ 42632 h 120291"/>
                <a:gd name="connsiteX10" fmla="*/ 18839 w 77947"/>
                <a:gd name="connsiteY10" fmla="*/ 33031 h 120291"/>
                <a:gd name="connsiteX11" fmla="*/ 8434 w 77947"/>
                <a:gd name="connsiteY11" fmla="*/ 23429 h 120291"/>
                <a:gd name="connsiteX12" fmla="*/ 34182 w 77947"/>
                <a:gd name="connsiteY12" fmla="*/ 6581 h 120291"/>
                <a:gd name="connsiteX13" fmla="*/ 60987 w 77947"/>
                <a:gd name="connsiteY13" fmla="*/ 35386 h 120291"/>
                <a:gd name="connsiteX14" fmla="*/ 44410 w 77947"/>
                <a:gd name="connsiteY14" fmla="*/ 70169 h 120291"/>
                <a:gd name="connsiteX15" fmla="*/ 1909 w 77947"/>
                <a:gd name="connsiteY15" fmla="*/ 113285 h 120291"/>
                <a:gd name="connsiteX16" fmla="*/ 146 w 77947"/>
                <a:gd name="connsiteY16" fmla="*/ 120350 h 120291"/>
                <a:gd name="connsiteX17" fmla="*/ 72803 w 77947"/>
                <a:gd name="connsiteY17" fmla="*/ 120350 h 120291"/>
                <a:gd name="connsiteX18" fmla="*/ 78093 w 77947"/>
                <a:gd name="connsiteY18" fmla="*/ 8737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20291">
                  <a:moveTo>
                    <a:pt x="78093" y="87379"/>
                  </a:moveTo>
                  <a:lnTo>
                    <a:pt x="72097" y="87379"/>
                  </a:lnTo>
                  <a:cubicBezTo>
                    <a:pt x="71568" y="91365"/>
                    <a:pt x="69805" y="102053"/>
                    <a:pt x="67512" y="103865"/>
                  </a:cubicBezTo>
                  <a:cubicBezTo>
                    <a:pt x="66101" y="104952"/>
                    <a:pt x="52522" y="104952"/>
                    <a:pt x="50053" y="104952"/>
                  </a:cubicBezTo>
                  <a:lnTo>
                    <a:pt x="17605" y="104952"/>
                  </a:lnTo>
                  <a:cubicBezTo>
                    <a:pt x="36122" y="88104"/>
                    <a:pt x="42294" y="83031"/>
                    <a:pt x="52875" y="74517"/>
                  </a:cubicBezTo>
                  <a:cubicBezTo>
                    <a:pt x="65925" y="63828"/>
                    <a:pt x="78093" y="52596"/>
                    <a:pt x="78093" y="35386"/>
                  </a:cubicBezTo>
                  <a:cubicBezTo>
                    <a:pt x="78093" y="13465"/>
                    <a:pt x="59400" y="59"/>
                    <a:pt x="36827" y="59"/>
                  </a:cubicBezTo>
                  <a:cubicBezTo>
                    <a:pt x="14959" y="59"/>
                    <a:pt x="146" y="15820"/>
                    <a:pt x="146" y="32487"/>
                  </a:cubicBezTo>
                  <a:cubicBezTo>
                    <a:pt x="146" y="41726"/>
                    <a:pt x="7729" y="42632"/>
                    <a:pt x="9492" y="42632"/>
                  </a:cubicBezTo>
                  <a:cubicBezTo>
                    <a:pt x="13725" y="42632"/>
                    <a:pt x="18839" y="39552"/>
                    <a:pt x="18839" y="33031"/>
                  </a:cubicBezTo>
                  <a:cubicBezTo>
                    <a:pt x="18839" y="29770"/>
                    <a:pt x="17605" y="23429"/>
                    <a:pt x="8434" y="23429"/>
                  </a:cubicBezTo>
                  <a:cubicBezTo>
                    <a:pt x="13901" y="10567"/>
                    <a:pt x="25893" y="6581"/>
                    <a:pt x="34182" y="6581"/>
                  </a:cubicBezTo>
                  <a:cubicBezTo>
                    <a:pt x="51817" y="6581"/>
                    <a:pt x="60987" y="20712"/>
                    <a:pt x="60987" y="35386"/>
                  </a:cubicBezTo>
                  <a:cubicBezTo>
                    <a:pt x="60987" y="51147"/>
                    <a:pt x="50053" y="63647"/>
                    <a:pt x="44410" y="70169"/>
                  </a:cubicBezTo>
                  <a:lnTo>
                    <a:pt x="1909" y="113285"/>
                  </a:lnTo>
                  <a:cubicBezTo>
                    <a:pt x="146" y="114916"/>
                    <a:pt x="146" y="115278"/>
                    <a:pt x="146" y="120350"/>
                  </a:cubicBezTo>
                  <a:lnTo>
                    <a:pt x="72803" y="120350"/>
                  </a:lnTo>
                  <a:lnTo>
                    <a:pt x="78093" y="87379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726556E-5DCD-EBC2-3E03-49928C6CE5F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317905" y="5993172"/>
              <a:ext cx="167534" cy="60559"/>
            </a:xfrm>
            <a:custGeom>
              <a:avLst/>
              <a:gdLst>
                <a:gd name="connsiteX0" fmla="*/ 159122 w 167534"/>
                <a:gd name="connsiteY0" fmla="*/ 10415 h 60559"/>
                <a:gd name="connsiteX1" fmla="*/ 167687 w 167534"/>
                <a:gd name="connsiteY1" fmla="*/ 5239 h 60559"/>
                <a:gd name="connsiteX2" fmla="*/ 159374 w 167534"/>
                <a:gd name="connsiteY2" fmla="*/ 63 h 60559"/>
                <a:gd name="connsiteX3" fmla="*/ 8467 w 167534"/>
                <a:gd name="connsiteY3" fmla="*/ 63 h 60559"/>
                <a:gd name="connsiteX4" fmla="*/ 153 w 167534"/>
                <a:gd name="connsiteY4" fmla="*/ 5239 h 60559"/>
                <a:gd name="connsiteX5" fmla="*/ 8719 w 167534"/>
                <a:gd name="connsiteY5" fmla="*/ 10415 h 60559"/>
                <a:gd name="connsiteX6" fmla="*/ 159122 w 167534"/>
                <a:gd name="connsiteY6" fmla="*/ 10415 h 60559"/>
                <a:gd name="connsiteX7" fmla="*/ 159374 w 167534"/>
                <a:gd name="connsiteY7" fmla="*/ 60622 h 60559"/>
                <a:gd name="connsiteX8" fmla="*/ 167687 w 167534"/>
                <a:gd name="connsiteY8" fmla="*/ 55446 h 60559"/>
                <a:gd name="connsiteX9" fmla="*/ 159122 w 167534"/>
                <a:gd name="connsiteY9" fmla="*/ 50270 h 60559"/>
                <a:gd name="connsiteX10" fmla="*/ 8719 w 167534"/>
                <a:gd name="connsiteY10" fmla="*/ 50270 h 60559"/>
                <a:gd name="connsiteX11" fmla="*/ 153 w 167534"/>
                <a:gd name="connsiteY11" fmla="*/ 55446 h 60559"/>
                <a:gd name="connsiteX12" fmla="*/ 8467 w 167534"/>
                <a:gd name="connsiteY12" fmla="*/ 60622 h 60559"/>
                <a:gd name="connsiteX13" fmla="*/ 159374 w 167534"/>
                <a:gd name="connsiteY13" fmla="*/ 60622 h 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534" h="60559">
                  <a:moveTo>
                    <a:pt x="159122" y="10415"/>
                  </a:moveTo>
                  <a:cubicBezTo>
                    <a:pt x="162901" y="10415"/>
                    <a:pt x="167687" y="10415"/>
                    <a:pt x="167687" y="5239"/>
                  </a:cubicBezTo>
                  <a:cubicBezTo>
                    <a:pt x="167687" y="63"/>
                    <a:pt x="162901" y="63"/>
                    <a:pt x="159374" y="63"/>
                  </a:cubicBezTo>
                  <a:lnTo>
                    <a:pt x="8467" y="63"/>
                  </a:lnTo>
                  <a:cubicBezTo>
                    <a:pt x="4940" y="63"/>
                    <a:pt x="153" y="63"/>
                    <a:pt x="153" y="5239"/>
                  </a:cubicBezTo>
                  <a:cubicBezTo>
                    <a:pt x="153" y="10415"/>
                    <a:pt x="4940" y="10415"/>
                    <a:pt x="8719" y="10415"/>
                  </a:cubicBezTo>
                  <a:lnTo>
                    <a:pt x="159122" y="10415"/>
                  </a:lnTo>
                  <a:close/>
                  <a:moveTo>
                    <a:pt x="159374" y="60622"/>
                  </a:moveTo>
                  <a:cubicBezTo>
                    <a:pt x="162901" y="60622"/>
                    <a:pt x="167687" y="60622"/>
                    <a:pt x="167687" y="55446"/>
                  </a:cubicBezTo>
                  <a:cubicBezTo>
                    <a:pt x="167687" y="50270"/>
                    <a:pt x="162901" y="50270"/>
                    <a:pt x="159122" y="50270"/>
                  </a:cubicBezTo>
                  <a:lnTo>
                    <a:pt x="8719" y="50270"/>
                  </a:lnTo>
                  <a:cubicBezTo>
                    <a:pt x="4940" y="50270"/>
                    <a:pt x="153" y="50270"/>
                    <a:pt x="153" y="55446"/>
                  </a:cubicBezTo>
                  <a:cubicBezTo>
                    <a:pt x="153" y="60622"/>
                    <a:pt x="4940" y="60622"/>
                    <a:pt x="8467" y="60622"/>
                  </a:cubicBezTo>
                  <a:lnTo>
                    <a:pt x="159374" y="60622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C24144BD-2D62-768B-453C-92C5B3DD645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599703" y="5894051"/>
              <a:ext cx="10077" cy="258802"/>
            </a:xfrm>
            <a:custGeom>
              <a:avLst/>
              <a:gdLst>
                <a:gd name="connsiteX0" fmla="*/ 10241 w 10077"/>
                <a:gd name="connsiteY0" fmla="*/ 9380 h 258802"/>
                <a:gd name="connsiteX1" fmla="*/ 5202 w 10077"/>
                <a:gd name="connsiteY1" fmla="*/ 63 h 258802"/>
                <a:gd name="connsiteX2" fmla="*/ 163 w 10077"/>
                <a:gd name="connsiteY2" fmla="*/ 9380 h 258802"/>
                <a:gd name="connsiteX3" fmla="*/ 163 w 10077"/>
                <a:gd name="connsiteY3" fmla="*/ 249548 h 258802"/>
                <a:gd name="connsiteX4" fmla="*/ 5202 w 10077"/>
                <a:gd name="connsiteY4" fmla="*/ 258865 h 258802"/>
                <a:gd name="connsiteX5" fmla="*/ 10241 w 10077"/>
                <a:gd name="connsiteY5" fmla="*/ 249548 h 258802"/>
                <a:gd name="connsiteX6" fmla="*/ 10241 w 10077"/>
                <a:gd name="connsiteY6" fmla="*/ 938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7" h="258802">
                  <a:moveTo>
                    <a:pt x="10241" y="9380"/>
                  </a:moveTo>
                  <a:cubicBezTo>
                    <a:pt x="10241" y="4721"/>
                    <a:pt x="10241" y="63"/>
                    <a:pt x="5202" y="63"/>
                  </a:cubicBezTo>
                  <a:cubicBezTo>
                    <a:pt x="163" y="63"/>
                    <a:pt x="163" y="4721"/>
                    <a:pt x="163" y="9380"/>
                  </a:cubicBezTo>
                  <a:lnTo>
                    <a:pt x="163" y="249548"/>
                  </a:lnTo>
                  <a:cubicBezTo>
                    <a:pt x="163" y="254207"/>
                    <a:pt x="163" y="258865"/>
                    <a:pt x="5202" y="258865"/>
                  </a:cubicBezTo>
                  <a:cubicBezTo>
                    <a:pt x="10241" y="258865"/>
                    <a:pt x="10241" y="254207"/>
                    <a:pt x="10241" y="249548"/>
                  </a:cubicBezTo>
                  <a:lnTo>
                    <a:pt x="10241" y="938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4573841-F080-4D83-F6D4-42B3FCACCBA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669684" y="5894051"/>
              <a:ext cx="10077" cy="258802"/>
            </a:xfrm>
            <a:custGeom>
              <a:avLst/>
              <a:gdLst>
                <a:gd name="connsiteX0" fmla="*/ 10244 w 10077"/>
                <a:gd name="connsiteY0" fmla="*/ 9380 h 258802"/>
                <a:gd name="connsiteX1" fmla="*/ 5205 w 10077"/>
                <a:gd name="connsiteY1" fmla="*/ 63 h 258802"/>
                <a:gd name="connsiteX2" fmla="*/ 166 w 10077"/>
                <a:gd name="connsiteY2" fmla="*/ 9380 h 258802"/>
                <a:gd name="connsiteX3" fmla="*/ 166 w 10077"/>
                <a:gd name="connsiteY3" fmla="*/ 249548 h 258802"/>
                <a:gd name="connsiteX4" fmla="*/ 5205 w 10077"/>
                <a:gd name="connsiteY4" fmla="*/ 258865 h 258802"/>
                <a:gd name="connsiteX5" fmla="*/ 10244 w 10077"/>
                <a:gd name="connsiteY5" fmla="*/ 249548 h 258802"/>
                <a:gd name="connsiteX6" fmla="*/ 10244 w 10077"/>
                <a:gd name="connsiteY6" fmla="*/ 938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7" h="258802">
                  <a:moveTo>
                    <a:pt x="10244" y="9380"/>
                  </a:moveTo>
                  <a:cubicBezTo>
                    <a:pt x="10244" y="4721"/>
                    <a:pt x="10244" y="63"/>
                    <a:pt x="5205" y="63"/>
                  </a:cubicBezTo>
                  <a:cubicBezTo>
                    <a:pt x="166" y="63"/>
                    <a:pt x="166" y="4721"/>
                    <a:pt x="166" y="9380"/>
                  </a:cubicBezTo>
                  <a:lnTo>
                    <a:pt x="166" y="249548"/>
                  </a:lnTo>
                  <a:cubicBezTo>
                    <a:pt x="166" y="254207"/>
                    <a:pt x="166" y="258865"/>
                    <a:pt x="5205" y="258865"/>
                  </a:cubicBezTo>
                  <a:cubicBezTo>
                    <a:pt x="10244" y="258865"/>
                    <a:pt x="10244" y="254207"/>
                    <a:pt x="10244" y="249548"/>
                  </a:cubicBezTo>
                  <a:lnTo>
                    <a:pt x="10244" y="938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3759311-E7DC-A1CA-C79A-1499F6F4976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720267" y="5911391"/>
              <a:ext cx="252435" cy="176761"/>
            </a:xfrm>
            <a:custGeom>
              <a:avLst/>
              <a:gdLst>
                <a:gd name="connsiteX0" fmla="*/ 222877 w 252435"/>
                <a:gd name="connsiteY0" fmla="*/ 19991 h 176761"/>
                <a:gd name="connsiteX1" fmla="*/ 244543 w 252435"/>
                <a:gd name="connsiteY1" fmla="*/ 8086 h 176761"/>
                <a:gd name="connsiteX2" fmla="*/ 252604 w 252435"/>
                <a:gd name="connsiteY2" fmla="*/ 2910 h 176761"/>
                <a:gd name="connsiteX3" fmla="*/ 245802 w 252435"/>
                <a:gd name="connsiteY3" fmla="*/ 63 h 176761"/>
                <a:gd name="connsiteX4" fmla="*/ 212547 w 252435"/>
                <a:gd name="connsiteY4" fmla="*/ 63 h 176761"/>
                <a:gd name="connsiteX5" fmla="*/ 202722 w 252435"/>
                <a:gd name="connsiteY5" fmla="*/ 4980 h 176761"/>
                <a:gd name="connsiteX6" fmla="*/ 110767 w 252435"/>
                <a:gd name="connsiteY6" fmla="*/ 152497 h 176761"/>
                <a:gd name="connsiteX7" fmla="*/ 91116 w 252435"/>
                <a:gd name="connsiteY7" fmla="*/ 6015 h 176761"/>
                <a:gd name="connsiteX8" fmla="*/ 83306 w 252435"/>
                <a:gd name="connsiteY8" fmla="*/ 63 h 176761"/>
                <a:gd name="connsiteX9" fmla="*/ 48792 w 252435"/>
                <a:gd name="connsiteY9" fmla="*/ 63 h 176761"/>
                <a:gd name="connsiteX10" fmla="*/ 41234 w 252435"/>
                <a:gd name="connsiteY10" fmla="*/ 4980 h 176761"/>
                <a:gd name="connsiteX11" fmla="*/ 48540 w 252435"/>
                <a:gd name="connsiteY11" fmla="*/ 8086 h 176761"/>
                <a:gd name="connsiteX12" fmla="*/ 59373 w 252435"/>
                <a:gd name="connsiteY12" fmla="*/ 8603 h 176761"/>
                <a:gd name="connsiteX13" fmla="*/ 64915 w 252435"/>
                <a:gd name="connsiteY13" fmla="*/ 12744 h 176761"/>
                <a:gd name="connsiteX14" fmla="*/ 63908 w 252435"/>
                <a:gd name="connsiteY14" fmla="*/ 17661 h 176761"/>
                <a:gd name="connsiteX15" fmla="*/ 31912 w 252435"/>
                <a:gd name="connsiteY15" fmla="*/ 149392 h 176761"/>
                <a:gd name="connsiteX16" fmla="*/ 4704 w 252435"/>
                <a:gd name="connsiteY16" fmla="*/ 168802 h 176761"/>
                <a:gd name="connsiteX17" fmla="*/ 169 w 252435"/>
                <a:gd name="connsiteY17" fmla="*/ 173719 h 176761"/>
                <a:gd name="connsiteX18" fmla="*/ 3696 w 252435"/>
                <a:gd name="connsiteY18" fmla="*/ 176825 h 176761"/>
                <a:gd name="connsiteX19" fmla="*/ 28889 w 252435"/>
                <a:gd name="connsiteY19" fmla="*/ 176048 h 176761"/>
                <a:gd name="connsiteX20" fmla="*/ 54838 w 252435"/>
                <a:gd name="connsiteY20" fmla="*/ 176825 h 176761"/>
                <a:gd name="connsiteX21" fmla="*/ 59373 w 252435"/>
                <a:gd name="connsiteY21" fmla="*/ 171649 h 176761"/>
                <a:gd name="connsiteX22" fmla="*/ 54838 w 252435"/>
                <a:gd name="connsiteY22" fmla="*/ 168802 h 176761"/>
                <a:gd name="connsiteX23" fmla="*/ 37707 w 252435"/>
                <a:gd name="connsiteY23" fmla="*/ 157415 h 176761"/>
                <a:gd name="connsiteX24" fmla="*/ 38715 w 252435"/>
                <a:gd name="connsiteY24" fmla="*/ 151462 h 176761"/>
                <a:gd name="connsiteX25" fmla="*/ 72977 w 252435"/>
                <a:gd name="connsiteY25" fmla="*/ 10415 h 176761"/>
                <a:gd name="connsiteX26" fmla="*/ 73229 w 252435"/>
                <a:gd name="connsiteY26" fmla="*/ 10415 h 176761"/>
                <a:gd name="connsiteX27" fmla="*/ 94895 w 252435"/>
                <a:gd name="connsiteY27" fmla="*/ 170872 h 176761"/>
                <a:gd name="connsiteX28" fmla="*/ 98674 w 252435"/>
                <a:gd name="connsiteY28" fmla="*/ 176825 h 176761"/>
                <a:gd name="connsiteX29" fmla="*/ 104217 w 252435"/>
                <a:gd name="connsiteY29" fmla="*/ 172166 h 176761"/>
                <a:gd name="connsiteX30" fmla="*/ 205997 w 252435"/>
                <a:gd name="connsiteY30" fmla="*/ 8344 h 176761"/>
                <a:gd name="connsiteX31" fmla="*/ 206249 w 252435"/>
                <a:gd name="connsiteY31" fmla="*/ 8344 h 176761"/>
                <a:gd name="connsiteX32" fmla="*/ 170223 w 252435"/>
                <a:gd name="connsiteY32" fmla="*/ 156638 h 176761"/>
                <a:gd name="connsiteX33" fmla="*/ 147297 w 252435"/>
                <a:gd name="connsiteY33" fmla="*/ 168802 h 176761"/>
                <a:gd name="connsiteX34" fmla="*/ 140243 w 252435"/>
                <a:gd name="connsiteY34" fmla="*/ 173719 h 176761"/>
                <a:gd name="connsiteX35" fmla="*/ 144022 w 252435"/>
                <a:gd name="connsiteY35" fmla="*/ 176825 h 176761"/>
                <a:gd name="connsiteX36" fmla="*/ 175261 w 252435"/>
                <a:gd name="connsiteY36" fmla="*/ 176048 h 176761"/>
                <a:gd name="connsiteX37" fmla="*/ 206753 w 252435"/>
                <a:gd name="connsiteY37" fmla="*/ 176825 h 176761"/>
                <a:gd name="connsiteX38" fmla="*/ 211540 w 252435"/>
                <a:gd name="connsiteY38" fmla="*/ 171649 h 176761"/>
                <a:gd name="connsiteX39" fmla="*/ 204485 w 252435"/>
                <a:gd name="connsiteY39" fmla="*/ 168802 h 176761"/>
                <a:gd name="connsiteX40" fmla="*/ 188110 w 252435"/>
                <a:gd name="connsiteY40" fmla="*/ 164143 h 176761"/>
                <a:gd name="connsiteX41" fmla="*/ 189370 w 252435"/>
                <a:gd name="connsiteY41" fmla="*/ 157932 h 176761"/>
                <a:gd name="connsiteX42" fmla="*/ 222877 w 252435"/>
                <a:gd name="connsiteY42" fmla="*/ 19991 h 17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435" h="176761">
                  <a:moveTo>
                    <a:pt x="222877" y="19991"/>
                  </a:moveTo>
                  <a:cubicBezTo>
                    <a:pt x="225144" y="10674"/>
                    <a:pt x="225648" y="8086"/>
                    <a:pt x="244543" y="8086"/>
                  </a:cubicBezTo>
                  <a:cubicBezTo>
                    <a:pt x="250337" y="8086"/>
                    <a:pt x="252604" y="8086"/>
                    <a:pt x="252604" y="2910"/>
                  </a:cubicBezTo>
                  <a:cubicBezTo>
                    <a:pt x="252604" y="63"/>
                    <a:pt x="250085" y="63"/>
                    <a:pt x="245802" y="63"/>
                  </a:cubicBezTo>
                  <a:lnTo>
                    <a:pt x="212547" y="63"/>
                  </a:lnTo>
                  <a:cubicBezTo>
                    <a:pt x="205997" y="63"/>
                    <a:pt x="205745" y="63"/>
                    <a:pt x="202722" y="4980"/>
                  </a:cubicBezTo>
                  <a:lnTo>
                    <a:pt x="110767" y="152497"/>
                  </a:lnTo>
                  <a:lnTo>
                    <a:pt x="91116" y="6015"/>
                  </a:lnTo>
                  <a:cubicBezTo>
                    <a:pt x="90361" y="63"/>
                    <a:pt x="89857" y="63"/>
                    <a:pt x="83306" y="63"/>
                  </a:cubicBezTo>
                  <a:lnTo>
                    <a:pt x="48792" y="63"/>
                  </a:lnTo>
                  <a:cubicBezTo>
                    <a:pt x="44005" y="63"/>
                    <a:pt x="41234" y="63"/>
                    <a:pt x="41234" y="4980"/>
                  </a:cubicBezTo>
                  <a:cubicBezTo>
                    <a:pt x="41234" y="8086"/>
                    <a:pt x="43501" y="8086"/>
                    <a:pt x="48540" y="8086"/>
                  </a:cubicBezTo>
                  <a:cubicBezTo>
                    <a:pt x="51815" y="8086"/>
                    <a:pt x="56350" y="8344"/>
                    <a:pt x="59373" y="8603"/>
                  </a:cubicBezTo>
                  <a:cubicBezTo>
                    <a:pt x="63404" y="9121"/>
                    <a:pt x="64915" y="9897"/>
                    <a:pt x="64915" y="12744"/>
                  </a:cubicBezTo>
                  <a:cubicBezTo>
                    <a:pt x="64915" y="13779"/>
                    <a:pt x="64663" y="14556"/>
                    <a:pt x="63908" y="17661"/>
                  </a:cubicBezTo>
                  <a:lnTo>
                    <a:pt x="31912" y="149392"/>
                  </a:lnTo>
                  <a:cubicBezTo>
                    <a:pt x="29393" y="159744"/>
                    <a:pt x="25110" y="168025"/>
                    <a:pt x="4704" y="168802"/>
                  </a:cubicBezTo>
                  <a:cubicBezTo>
                    <a:pt x="3444" y="168802"/>
                    <a:pt x="169" y="169061"/>
                    <a:pt x="169" y="173719"/>
                  </a:cubicBezTo>
                  <a:cubicBezTo>
                    <a:pt x="169" y="176048"/>
                    <a:pt x="1681" y="176825"/>
                    <a:pt x="3696" y="176825"/>
                  </a:cubicBezTo>
                  <a:cubicBezTo>
                    <a:pt x="11758" y="176825"/>
                    <a:pt x="20575" y="176048"/>
                    <a:pt x="28889" y="176048"/>
                  </a:cubicBezTo>
                  <a:cubicBezTo>
                    <a:pt x="37455" y="176048"/>
                    <a:pt x="46524" y="176825"/>
                    <a:pt x="54838" y="176825"/>
                  </a:cubicBezTo>
                  <a:cubicBezTo>
                    <a:pt x="56098" y="176825"/>
                    <a:pt x="59373" y="176825"/>
                    <a:pt x="59373" y="171649"/>
                  </a:cubicBezTo>
                  <a:cubicBezTo>
                    <a:pt x="59373" y="168802"/>
                    <a:pt x="56602" y="168802"/>
                    <a:pt x="54838" y="168802"/>
                  </a:cubicBezTo>
                  <a:cubicBezTo>
                    <a:pt x="40478" y="168543"/>
                    <a:pt x="37707" y="163367"/>
                    <a:pt x="37707" y="157415"/>
                  </a:cubicBezTo>
                  <a:cubicBezTo>
                    <a:pt x="37707" y="155603"/>
                    <a:pt x="37959" y="154309"/>
                    <a:pt x="38715" y="151462"/>
                  </a:cubicBezTo>
                  <a:lnTo>
                    <a:pt x="72977" y="10415"/>
                  </a:lnTo>
                  <a:lnTo>
                    <a:pt x="73229" y="10415"/>
                  </a:lnTo>
                  <a:lnTo>
                    <a:pt x="94895" y="170872"/>
                  </a:lnTo>
                  <a:cubicBezTo>
                    <a:pt x="95399" y="173978"/>
                    <a:pt x="95651" y="176825"/>
                    <a:pt x="98674" y="176825"/>
                  </a:cubicBezTo>
                  <a:cubicBezTo>
                    <a:pt x="101445" y="176825"/>
                    <a:pt x="102957" y="173978"/>
                    <a:pt x="104217" y="172166"/>
                  </a:cubicBezTo>
                  <a:lnTo>
                    <a:pt x="205997" y="8344"/>
                  </a:lnTo>
                  <a:lnTo>
                    <a:pt x="206249" y="8344"/>
                  </a:lnTo>
                  <a:lnTo>
                    <a:pt x="170223" y="156638"/>
                  </a:lnTo>
                  <a:cubicBezTo>
                    <a:pt x="167704" y="166731"/>
                    <a:pt x="167200" y="168802"/>
                    <a:pt x="147297" y="168802"/>
                  </a:cubicBezTo>
                  <a:cubicBezTo>
                    <a:pt x="143014" y="168802"/>
                    <a:pt x="140243" y="168802"/>
                    <a:pt x="140243" y="173719"/>
                  </a:cubicBezTo>
                  <a:cubicBezTo>
                    <a:pt x="140243" y="176825"/>
                    <a:pt x="143266" y="176825"/>
                    <a:pt x="144022" y="176825"/>
                  </a:cubicBezTo>
                  <a:cubicBezTo>
                    <a:pt x="151076" y="176825"/>
                    <a:pt x="168207" y="176048"/>
                    <a:pt x="175261" y="176048"/>
                  </a:cubicBezTo>
                  <a:cubicBezTo>
                    <a:pt x="185591" y="176048"/>
                    <a:pt x="196424" y="176825"/>
                    <a:pt x="206753" y="176825"/>
                  </a:cubicBezTo>
                  <a:cubicBezTo>
                    <a:pt x="208264" y="176825"/>
                    <a:pt x="211540" y="176825"/>
                    <a:pt x="211540" y="171649"/>
                  </a:cubicBezTo>
                  <a:cubicBezTo>
                    <a:pt x="211540" y="168802"/>
                    <a:pt x="209272" y="168802"/>
                    <a:pt x="204485" y="168802"/>
                  </a:cubicBezTo>
                  <a:cubicBezTo>
                    <a:pt x="195164" y="168802"/>
                    <a:pt x="188110" y="168802"/>
                    <a:pt x="188110" y="164143"/>
                  </a:cubicBezTo>
                  <a:cubicBezTo>
                    <a:pt x="188110" y="163108"/>
                    <a:pt x="188110" y="162591"/>
                    <a:pt x="189370" y="157932"/>
                  </a:cubicBezTo>
                  <a:lnTo>
                    <a:pt x="222877" y="19991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98F26F0F-78CE-F594-2282-8CA83E2EBF8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011542" y="5894051"/>
              <a:ext cx="10077" cy="258802"/>
            </a:xfrm>
            <a:custGeom>
              <a:avLst/>
              <a:gdLst>
                <a:gd name="connsiteX0" fmla="*/ 10257 w 10077"/>
                <a:gd name="connsiteY0" fmla="*/ 9380 h 258802"/>
                <a:gd name="connsiteX1" fmla="*/ 5218 w 10077"/>
                <a:gd name="connsiteY1" fmla="*/ 63 h 258802"/>
                <a:gd name="connsiteX2" fmla="*/ 180 w 10077"/>
                <a:gd name="connsiteY2" fmla="*/ 9380 h 258802"/>
                <a:gd name="connsiteX3" fmla="*/ 180 w 10077"/>
                <a:gd name="connsiteY3" fmla="*/ 249548 h 258802"/>
                <a:gd name="connsiteX4" fmla="*/ 5218 w 10077"/>
                <a:gd name="connsiteY4" fmla="*/ 258865 h 258802"/>
                <a:gd name="connsiteX5" fmla="*/ 10257 w 10077"/>
                <a:gd name="connsiteY5" fmla="*/ 249548 h 258802"/>
                <a:gd name="connsiteX6" fmla="*/ 10257 w 10077"/>
                <a:gd name="connsiteY6" fmla="*/ 938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7" h="258802">
                  <a:moveTo>
                    <a:pt x="10257" y="9380"/>
                  </a:moveTo>
                  <a:cubicBezTo>
                    <a:pt x="10257" y="4721"/>
                    <a:pt x="10257" y="63"/>
                    <a:pt x="5218" y="63"/>
                  </a:cubicBezTo>
                  <a:cubicBezTo>
                    <a:pt x="180" y="63"/>
                    <a:pt x="180" y="4721"/>
                    <a:pt x="180" y="9380"/>
                  </a:cubicBezTo>
                  <a:lnTo>
                    <a:pt x="180" y="249548"/>
                  </a:lnTo>
                  <a:cubicBezTo>
                    <a:pt x="180" y="254207"/>
                    <a:pt x="180" y="258865"/>
                    <a:pt x="5218" y="258865"/>
                  </a:cubicBezTo>
                  <a:cubicBezTo>
                    <a:pt x="10257" y="258865"/>
                    <a:pt x="10257" y="254207"/>
                    <a:pt x="10257" y="249548"/>
                  </a:cubicBezTo>
                  <a:lnTo>
                    <a:pt x="10257" y="938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C39A94C-8C52-B3BD-7412-ED3E893ACBD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081523" y="5894051"/>
              <a:ext cx="10077" cy="258802"/>
            </a:xfrm>
            <a:custGeom>
              <a:avLst/>
              <a:gdLst>
                <a:gd name="connsiteX0" fmla="*/ 10260 w 10077"/>
                <a:gd name="connsiteY0" fmla="*/ 9380 h 258802"/>
                <a:gd name="connsiteX1" fmla="*/ 5221 w 10077"/>
                <a:gd name="connsiteY1" fmla="*/ 63 h 258802"/>
                <a:gd name="connsiteX2" fmla="*/ 183 w 10077"/>
                <a:gd name="connsiteY2" fmla="*/ 9380 h 258802"/>
                <a:gd name="connsiteX3" fmla="*/ 183 w 10077"/>
                <a:gd name="connsiteY3" fmla="*/ 249548 h 258802"/>
                <a:gd name="connsiteX4" fmla="*/ 5221 w 10077"/>
                <a:gd name="connsiteY4" fmla="*/ 258865 h 258802"/>
                <a:gd name="connsiteX5" fmla="*/ 10260 w 10077"/>
                <a:gd name="connsiteY5" fmla="*/ 249548 h 258802"/>
                <a:gd name="connsiteX6" fmla="*/ 10260 w 10077"/>
                <a:gd name="connsiteY6" fmla="*/ 9380 h 25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7" h="258802">
                  <a:moveTo>
                    <a:pt x="10260" y="9380"/>
                  </a:moveTo>
                  <a:cubicBezTo>
                    <a:pt x="10260" y="4721"/>
                    <a:pt x="10260" y="63"/>
                    <a:pt x="5221" y="63"/>
                  </a:cubicBezTo>
                  <a:cubicBezTo>
                    <a:pt x="183" y="63"/>
                    <a:pt x="183" y="4721"/>
                    <a:pt x="183" y="9380"/>
                  </a:cubicBezTo>
                  <a:lnTo>
                    <a:pt x="183" y="249548"/>
                  </a:lnTo>
                  <a:cubicBezTo>
                    <a:pt x="183" y="254207"/>
                    <a:pt x="183" y="258865"/>
                    <a:pt x="5221" y="258865"/>
                  </a:cubicBezTo>
                  <a:cubicBezTo>
                    <a:pt x="10260" y="258865"/>
                    <a:pt x="10260" y="254207"/>
                    <a:pt x="10260" y="249548"/>
                  </a:cubicBezTo>
                  <a:lnTo>
                    <a:pt x="10260" y="9380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DFF49CF-C1D9-F7F5-967F-B349277024D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132634" y="5873944"/>
              <a:ext cx="77947" cy="120291"/>
            </a:xfrm>
            <a:custGeom>
              <a:avLst/>
              <a:gdLst>
                <a:gd name="connsiteX0" fmla="*/ 78133 w 77947"/>
                <a:gd name="connsiteY0" fmla="*/ 87379 h 120291"/>
                <a:gd name="connsiteX1" fmla="*/ 72137 w 77947"/>
                <a:gd name="connsiteY1" fmla="*/ 87379 h 120291"/>
                <a:gd name="connsiteX2" fmla="*/ 67552 w 77947"/>
                <a:gd name="connsiteY2" fmla="*/ 103865 h 120291"/>
                <a:gd name="connsiteX3" fmla="*/ 50093 w 77947"/>
                <a:gd name="connsiteY3" fmla="*/ 104952 h 120291"/>
                <a:gd name="connsiteX4" fmla="*/ 17644 w 77947"/>
                <a:gd name="connsiteY4" fmla="*/ 104952 h 120291"/>
                <a:gd name="connsiteX5" fmla="*/ 52915 w 77947"/>
                <a:gd name="connsiteY5" fmla="*/ 74517 h 120291"/>
                <a:gd name="connsiteX6" fmla="*/ 78133 w 77947"/>
                <a:gd name="connsiteY6" fmla="*/ 35386 h 120291"/>
                <a:gd name="connsiteX7" fmla="*/ 36867 w 77947"/>
                <a:gd name="connsiteY7" fmla="*/ 59 h 120291"/>
                <a:gd name="connsiteX8" fmla="*/ 185 w 77947"/>
                <a:gd name="connsiteY8" fmla="*/ 32487 h 120291"/>
                <a:gd name="connsiteX9" fmla="*/ 9532 w 77947"/>
                <a:gd name="connsiteY9" fmla="*/ 42632 h 120291"/>
                <a:gd name="connsiteX10" fmla="*/ 18879 w 77947"/>
                <a:gd name="connsiteY10" fmla="*/ 33031 h 120291"/>
                <a:gd name="connsiteX11" fmla="*/ 8474 w 77947"/>
                <a:gd name="connsiteY11" fmla="*/ 23429 h 120291"/>
                <a:gd name="connsiteX12" fmla="*/ 34221 w 77947"/>
                <a:gd name="connsiteY12" fmla="*/ 6581 h 120291"/>
                <a:gd name="connsiteX13" fmla="*/ 61027 w 77947"/>
                <a:gd name="connsiteY13" fmla="*/ 35386 h 120291"/>
                <a:gd name="connsiteX14" fmla="*/ 44450 w 77947"/>
                <a:gd name="connsiteY14" fmla="*/ 70169 h 120291"/>
                <a:gd name="connsiteX15" fmla="*/ 1949 w 77947"/>
                <a:gd name="connsiteY15" fmla="*/ 113285 h 120291"/>
                <a:gd name="connsiteX16" fmla="*/ 185 w 77947"/>
                <a:gd name="connsiteY16" fmla="*/ 120350 h 120291"/>
                <a:gd name="connsiteX17" fmla="*/ 72842 w 77947"/>
                <a:gd name="connsiteY17" fmla="*/ 120350 h 120291"/>
                <a:gd name="connsiteX18" fmla="*/ 78133 w 77947"/>
                <a:gd name="connsiteY18" fmla="*/ 87379 h 120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7947" h="120291">
                  <a:moveTo>
                    <a:pt x="78133" y="87379"/>
                  </a:moveTo>
                  <a:lnTo>
                    <a:pt x="72137" y="87379"/>
                  </a:lnTo>
                  <a:cubicBezTo>
                    <a:pt x="71608" y="91365"/>
                    <a:pt x="69844" y="102053"/>
                    <a:pt x="67552" y="103865"/>
                  </a:cubicBezTo>
                  <a:cubicBezTo>
                    <a:pt x="66141" y="104952"/>
                    <a:pt x="52562" y="104952"/>
                    <a:pt x="50093" y="104952"/>
                  </a:cubicBezTo>
                  <a:lnTo>
                    <a:pt x="17644" y="104952"/>
                  </a:lnTo>
                  <a:cubicBezTo>
                    <a:pt x="36161" y="88104"/>
                    <a:pt x="42333" y="83031"/>
                    <a:pt x="52915" y="74517"/>
                  </a:cubicBezTo>
                  <a:cubicBezTo>
                    <a:pt x="65965" y="63828"/>
                    <a:pt x="78133" y="52596"/>
                    <a:pt x="78133" y="35386"/>
                  </a:cubicBezTo>
                  <a:cubicBezTo>
                    <a:pt x="78133" y="13465"/>
                    <a:pt x="59440" y="59"/>
                    <a:pt x="36867" y="59"/>
                  </a:cubicBezTo>
                  <a:cubicBezTo>
                    <a:pt x="14999" y="59"/>
                    <a:pt x="185" y="15820"/>
                    <a:pt x="185" y="32487"/>
                  </a:cubicBezTo>
                  <a:cubicBezTo>
                    <a:pt x="185" y="41726"/>
                    <a:pt x="7768" y="42632"/>
                    <a:pt x="9532" y="42632"/>
                  </a:cubicBezTo>
                  <a:cubicBezTo>
                    <a:pt x="13764" y="42632"/>
                    <a:pt x="18879" y="39552"/>
                    <a:pt x="18879" y="33031"/>
                  </a:cubicBezTo>
                  <a:cubicBezTo>
                    <a:pt x="18879" y="29770"/>
                    <a:pt x="17644" y="23429"/>
                    <a:pt x="8474" y="23429"/>
                  </a:cubicBezTo>
                  <a:cubicBezTo>
                    <a:pt x="13941" y="10567"/>
                    <a:pt x="25933" y="6581"/>
                    <a:pt x="34221" y="6581"/>
                  </a:cubicBezTo>
                  <a:cubicBezTo>
                    <a:pt x="51856" y="6581"/>
                    <a:pt x="61027" y="20712"/>
                    <a:pt x="61027" y="35386"/>
                  </a:cubicBezTo>
                  <a:cubicBezTo>
                    <a:pt x="61027" y="51147"/>
                    <a:pt x="50093" y="63647"/>
                    <a:pt x="44450" y="70169"/>
                  </a:cubicBezTo>
                  <a:lnTo>
                    <a:pt x="1949" y="113285"/>
                  </a:lnTo>
                  <a:cubicBezTo>
                    <a:pt x="185" y="114916"/>
                    <a:pt x="185" y="115278"/>
                    <a:pt x="185" y="120350"/>
                  </a:cubicBezTo>
                  <a:lnTo>
                    <a:pt x="72842" y="120350"/>
                  </a:lnTo>
                  <a:lnTo>
                    <a:pt x="78133" y="87379"/>
                  </a:lnTo>
                  <a:close/>
                </a:path>
              </a:pathLst>
            </a:custGeom>
            <a:solidFill>
              <a:srgbClr val="000000"/>
            </a:solidFill>
            <a:ln w="254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85" name="TextBox 284">
            <a:extLst>
              <a:ext uri="{FF2B5EF4-FFF2-40B4-BE49-F238E27FC236}">
                <a16:creationId xmlns:a16="http://schemas.microsoft.com/office/drawing/2014/main" id="{83E48D2E-3968-4365-4870-3346CFFE9569}"/>
              </a:ext>
            </a:extLst>
          </p:cNvPr>
          <p:cNvSpPr txBox="1"/>
          <p:nvPr/>
        </p:nvSpPr>
        <p:spPr>
          <a:xfrm>
            <a:off x="8883219" y="5208988"/>
            <a:ext cx="2180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Constant!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37A7D452-8FB0-74D7-4591-876460743883}"/>
              </a:ext>
            </a:extLst>
          </p:cNvPr>
          <p:cNvSpPr txBox="1"/>
          <p:nvPr/>
        </p:nvSpPr>
        <p:spPr>
          <a:xfrm>
            <a:off x="5735125" y="4363770"/>
            <a:ext cx="421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Isotropic Heisenberg exchange</a:t>
            </a:r>
          </a:p>
        </p:txBody>
      </p:sp>
    </p:spTree>
    <p:extLst>
      <p:ext uri="{BB962C8B-B14F-4D97-AF65-F5344CB8AC3E}">
        <p14:creationId xmlns:p14="http://schemas.microsoft.com/office/powerpoint/2010/main" val="38646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  <p:bldP spid="3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\documentclass{article}&#10;\usepackage{amsmath}&#10;\usepackage{amsfonts}&#10;\pagestyle{empty}&#10;\begin{document}&#10;&#10;&#10;$H^{AAAA} = K^4_1 \left( M_x^4 +  M_y^4 +  M_y^4 \right)&#10;+ K^4_2  \left( M_x^2 M_y^2 + M_x^2 M_z^2 + M_y^2 M_z^2 \right)&#10;$&#10;&#10;\end{document}" title="IguanaTex Vector Display">
            <a:extLst>
              <a:ext uri="{FF2B5EF4-FFF2-40B4-BE49-F238E27FC236}">
                <a16:creationId xmlns:a16="http://schemas.microsoft.com/office/drawing/2014/main" id="{0C48A15E-6D45-F2BA-E1AE-D3583E7D0C1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01295" y="592994"/>
            <a:ext cx="7389346" cy="316822"/>
            <a:chOff x="4493365" y="3916093"/>
            <a:chExt cx="7389346" cy="31682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B0650E-CFA8-848E-F72E-B8F7A7131368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4493365" y="3961387"/>
              <a:ext cx="212525" cy="172833"/>
            </a:xfrm>
            <a:custGeom>
              <a:avLst/>
              <a:gdLst>
                <a:gd name="connsiteX0" fmla="*/ 182818 w 212525"/>
                <a:gd name="connsiteY0" fmla="*/ 19548 h 172833"/>
                <a:gd name="connsiteX1" fmla="*/ 204020 w 212525"/>
                <a:gd name="connsiteY1" fmla="*/ 7907 h 172833"/>
                <a:gd name="connsiteX2" fmla="*/ 212602 w 212525"/>
                <a:gd name="connsiteY2" fmla="*/ 2846 h 172833"/>
                <a:gd name="connsiteX3" fmla="*/ 209068 w 212525"/>
                <a:gd name="connsiteY3" fmla="*/ 63 h 172833"/>
                <a:gd name="connsiteX4" fmla="*/ 176761 w 212525"/>
                <a:gd name="connsiteY4" fmla="*/ 822 h 172833"/>
                <a:gd name="connsiteX5" fmla="*/ 144200 w 212525"/>
                <a:gd name="connsiteY5" fmla="*/ 63 h 172833"/>
                <a:gd name="connsiteX6" fmla="*/ 139405 w 212525"/>
                <a:gd name="connsiteY6" fmla="*/ 5124 h 172833"/>
                <a:gd name="connsiteX7" fmla="*/ 146472 w 212525"/>
                <a:gd name="connsiteY7" fmla="*/ 7907 h 172833"/>
                <a:gd name="connsiteX8" fmla="*/ 156063 w 212525"/>
                <a:gd name="connsiteY8" fmla="*/ 8413 h 172833"/>
                <a:gd name="connsiteX9" fmla="*/ 162878 w 212525"/>
                <a:gd name="connsiteY9" fmla="*/ 12462 h 172833"/>
                <a:gd name="connsiteX10" fmla="*/ 161869 w 212525"/>
                <a:gd name="connsiteY10" fmla="*/ 17270 h 172833"/>
                <a:gd name="connsiteX11" fmla="*/ 146724 w 212525"/>
                <a:gd name="connsiteY11" fmla="*/ 79015 h 172833"/>
                <a:gd name="connsiteX12" fmla="*/ 69741 w 212525"/>
                <a:gd name="connsiteY12" fmla="*/ 79015 h 172833"/>
                <a:gd name="connsiteX13" fmla="*/ 84633 w 212525"/>
                <a:gd name="connsiteY13" fmla="*/ 19548 h 172833"/>
                <a:gd name="connsiteX14" fmla="*/ 105835 w 212525"/>
                <a:gd name="connsiteY14" fmla="*/ 7907 h 172833"/>
                <a:gd name="connsiteX15" fmla="*/ 114416 w 212525"/>
                <a:gd name="connsiteY15" fmla="*/ 2846 h 172833"/>
                <a:gd name="connsiteX16" fmla="*/ 110883 w 212525"/>
                <a:gd name="connsiteY16" fmla="*/ 63 h 172833"/>
                <a:gd name="connsiteX17" fmla="*/ 78575 w 212525"/>
                <a:gd name="connsiteY17" fmla="*/ 822 h 172833"/>
                <a:gd name="connsiteX18" fmla="*/ 46015 w 212525"/>
                <a:gd name="connsiteY18" fmla="*/ 63 h 172833"/>
                <a:gd name="connsiteX19" fmla="*/ 41219 w 212525"/>
                <a:gd name="connsiteY19" fmla="*/ 5124 h 172833"/>
                <a:gd name="connsiteX20" fmla="*/ 48286 w 212525"/>
                <a:gd name="connsiteY20" fmla="*/ 7907 h 172833"/>
                <a:gd name="connsiteX21" fmla="*/ 57878 w 212525"/>
                <a:gd name="connsiteY21" fmla="*/ 8413 h 172833"/>
                <a:gd name="connsiteX22" fmla="*/ 64693 w 212525"/>
                <a:gd name="connsiteY22" fmla="*/ 12462 h 172833"/>
                <a:gd name="connsiteX23" fmla="*/ 63683 w 212525"/>
                <a:gd name="connsiteY23" fmla="*/ 17270 h 172833"/>
                <a:gd name="connsiteX24" fmla="*/ 29861 w 212525"/>
                <a:gd name="connsiteY24" fmla="*/ 153159 h 172833"/>
                <a:gd name="connsiteX25" fmla="*/ 6892 w 212525"/>
                <a:gd name="connsiteY25" fmla="*/ 165052 h 172833"/>
                <a:gd name="connsiteX26" fmla="*/ 77 w 212525"/>
                <a:gd name="connsiteY26" fmla="*/ 170113 h 172833"/>
                <a:gd name="connsiteX27" fmla="*/ 3610 w 212525"/>
                <a:gd name="connsiteY27" fmla="*/ 172897 h 172833"/>
                <a:gd name="connsiteX28" fmla="*/ 35666 w 212525"/>
                <a:gd name="connsiteY28" fmla="*/ 172137 h 172833"/>
                <a:gd name="connsiteX29" fmla="*/ 51820 w 212525"/>
                <a:gd name="connsiteY29" fmla="*/ 172391 h 172833"/>
                <a:gd name="connsiteX30" fmla="*/ 68226 w 212525"/>
                <a:gd name="connsiteY30" fmla="*/ 172897 h 172833"/>
                <a:gd name="connsiteX31" fmla="*/ 73274 w 212525"/>
                <a:gd name="connsiteY31" fmla="*/ 167836 h 172833"/>
                <a:gd name="connsiteX32" fmla="*/ 66207 w 212525"/>
                <a:gd name="connsiteY32" fmla="*/ 165052 h 172833"/>
                <a:gd name="connsiteX33" fmla="*/ 49801 w 212525"/>
                <a:gd name="connsiteY33" fmla="*/ 160497 h 172833"/>
                <a:gd name="connsiteX34" fmla="*/ 50558 w 212525"/>
                <a:gd name="connsiteY34" fmla="*/ 156195 h 172833"/>
                <a:gd name="connsiteX35" fmla="*/ 67721 w 212525"/>
                <a:gd name="connsiteY35" fmla="*/ 86859 h 172833"/>
                <a:gd name="connsiteX36" fmla="*/ 144705 w 212525"/>
                <a:gd name="connsiteY36" fmla="*/ 86859 h 172833"/>
                <a:gd name="connsiteX37" fmla="*/ 127289 w 212525"/>
                <a:gd name="connsiteY37" fmla="*/ 156701 h 172833"/>
                <a:gd name="connsiteX38" fmla="*/ 104320 w 212525"/>
                <a:gd name="connsiteY38" fmla="*/ 165052 h 172833"/>
                <a:gd name="connsiteX39" fmla="*/ 98262 w 212525"/>
                <a:gd name="connsiteY39" fmla="*/ 170113 h 172833"/>
                <a:gd name="connsiteX40" fmla="*/ 101796 w 212525"/>
                <a:gd name="connsiteY40" fmla="*/ 172897 h 172833"/>
                <a:gd name="connsiteX41" fmla="*/ 133852 w 212525"/>
                <a:gd name="connsiteY41" fmla="*/ 172137 h 172833"/>
                <a:gd name="connsiteX42" fmla="*/ 150006 w 212525"/>
                <a:gd name="connsiteY42" fmla="*/ 172391 h 172833"/>
                <a:gd name="connsiteX43" fmla="*/ 166412 w 212525"/>
                <a:gd name="connsiteY43" fmla="*/ 172897 h 172833"/>
                <a:gd name="connsiteX44" fmla="*/ 171460 w 212525"/>
                <a:gd name="connsiteY44" fmla="*/ 167836 h 172833"/>
                <a:gd name="connsiteX45" fmla="*/ 164393 w 212525"/>
                <a:gd name="connsiteY45" fmla="*/ 165052 h 172833"/>
                <a:gd name="connsiteX46" fmla="*/ 147986 w 212525"/>
                <a:gd name="connsiteY46" fmla="*/ 160497 h 172833"/>
                <a:gd name="connsiteX47" fmla="*/ 148744 w 212525"/>
                <a:gd name="connsiteY47" fmla="*/ 156195 h 172833"/>
                <a:gd name="connsiteX48" fmla="*/ 182818 w 212525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2525" h="172833">
                  <a:moveTo>
                    <a:pt x="182818" y="19548"/>
                  </a:moveTo>
                  <a:cubicBezTo>
                    <a:pt x="185090" y="10438"/>
                    <a:pt x="185595" y="7907"/>
                    <a:pt x="204020" y="7907"/>
                  </a:cubicBezTo>
                  <a:cubicBezTo>
                    <a:pt x="210583" y="7907"/>
                    <a:pt x="212602" y="7907"/>
                    <a:pt x="212602" y="2846"/>
                  </a:cubicBezTo>
                  <a:cubicBezTo>
                    <a:pt x="212602" y="63"/>
                    <a:pt x="209826" y="63"/>
                    <a:pt x="209068" y="63"/>
                  </a:cubicBezTo>
                  <a:cubicBezTo>
                    <a:pt x="202001" y="63"/>
                    <a:pt x="183828" y="822"/>
                    <a:pt x="176761" y="822"/>
                  </a:cubicBezTo>
                  <a:cubicBezTo>
                    <a:pt x="169441" y="822"/>
                    <a:pt x="151520" y="63"/>
                    <a:pt x="144200" y="63"/>
                  </a:cubicBezTo>
                  <a:cubicBezTo>
                    <a:pt x="142181" y="63"/>
                    <a:pt x="139405" y="63"/>
                    <a:pt x="139405" y="5124"/>
                  </a:cubicBezTo>
                  <a:cubicBezTo>
                    <a:pt x="139405" y="7907"/>
                    <a:pt x="141676" y="7907"/>
                    <a:pt x="146472" y="7907"/>
                  </a:cubicBezTo>
                  <a:cubicBezTo>
                    <a:pt x="146977" y="7907"/>
                    <a:pt x="151772" y="7907"/>
                    <a:pt x="156063" y="8413"/>
                  </a:cubicBezTo>
                  <a:cubicBezTo>
                    <a:pt x="160607" y="8920"/>
                    <a:pt x="162878" y="9173"/>
                    <a:pt x="162878" y="12462"/>
                  </a:cubicBezTo>
                  <a:cubicBezTo>
                    <a:pt x="162878" y="13474"/>
                    <a:pt x="162626" y="13981"/>
                    <a:pt x="161869" y="17270"/>
                  </a:cubicBezTo>
                  <a:lnTo>
                    <a:pt x="146724" y="79015"/>
                  </a:lnTo>
                  <a:lnTo>
                    <a:pt x="69741" y="79015"/>
                  </a:lnTo>
                  <a:lnTo>
                    <a:pt x="84633" y="19548"/>
                  </a:lnTo>
                  <a:cubicBezTo>
                    <a:pt x="86904" y="10438"/>
                    <a:pt x="87661" y="7907"/>
                    <a:pt x="105835" y="7907"/>
                  </a:cubicBezTo>
                  <a:cubicBezTo>
                    <a:pt x="112397" y="7907"/>
                    <a:pt x="114416" y="7907"/>
                    <a:pt x="114416" y="2846"/>
                  </a:cubicBezTo>
                  <a:cubicBezTo>
                    <a:pt x="114416" y="63"/>
                    <a:pt x="111640" y="63"/>
                    <a:pt x="110883" y="63"/>
                  </a:cubicBezTo>
                  <a:cubicBezTo>
                    <a:pt x="103815" y="63"/>
                    <a:pt x="85642" y="822"/>
                    <a:pt x="78575" y="822"/>
                  </a:cubicBezTo>
                  <a:cubicBezTo>
                    <a:pt x="71255" y="822"/>
                    <a:pt x="53334" y="63"/>
                    <a:pt x="46015" y="63"/>
                  </a:cubicBezTo>
                  <a:cubicBezTo>
                    <a:pt x="43995" y="63"/>
                    <a:pt x="41219" y="63"/>
                    <a:pt x="41219" y="5124"/>
                  </a:cubicBezTo>
                  <a:cubicBezTo>
                    <a:pt x="41219" y="7907"/>
                    <a:pt x="43490" y="7907"/>
                    <a:pt x="48286" y="7907"/>
                  </a:cubicBezTo>
                  <a:cubicBezTo>
                    <a:pt x="48791" y="7907"/>
                    <a:pt x="53587" y="7907"/>
                    <a:pt x="57878" y="8413"/>
                  </a:cubicBezTo>
                  <a:cubicBezTo>
                    <a:pt x="62421" y="8920"/>
                    <a:pt x="64693" y="9173"/>
                    <a:pt x="64693" y="12462"/>
                  </a:cubicBezTo>
                  <a:cubicBezTo>
                    <a:pt x="64693" y="13474"/>
                    <a:pt x="64440" y="14234"/>
                    <a:pt x="63683" y="17270"/>
                  </a:cubicBezTo>
                  <a:lnTo>
                    <a:pt x="29861" y="153159"/>
                  </a:lnTo>
                  <a:cubicBezTo>
                    <a:pt x="27337" y="163028"/>
                    <a:pt x="26832" y="165052"/>
                    <a:pt x="6892" y="165052"/>
                  </a:cubicBezTo>
                  <a:cubicBezTo>
                    <a:pt x="2348" y="165052"/>
                    <a:pt x="77" y="165052"/>
                    <a:pt x="77" y="170113"/>
                  </a:cubicBezTo>
                  <a:cubicBezTo>
                    <a:pt x="77" y="172897"/>
                    <a:pt x="3106" y="172897"/>
                    <a:pt x="3610" y="172897"/>
                  </a:cubicBezTo>
                  <a:cubicBezTo>
                    <a:pt x="10678" y="172897"/>
                    <a:pt x="28599" y="172137"/>
                    <a:pt x="35666" y="172137"/>
                  </a:cubicBezTo>
                  <a:cubicBezTo>
                    <a:pt x="40966" y="172137"/>
                    <a:pt x="46519" y="172391"/>
                    <a:pt x="51820" y="172391"/>
                  </a:cubicBezTo>
                  <a:cubicBezTo>
                    <a:pt x="57373" y="172391"/>
                    <a:pt x="62926" y="172897"/>
                    <a:pt x="68226" y="172897"/>
                  </a:cubicBezTo>
                  <a:cubicBezTo>
                    <a:pt x="70245" y="172897"/>
                    <a:pt x="73274" y="172897"/>
                    <a:pt x="73274" y="167836"/>
                  </a:cubicBezTo>
                  <a:cubicBezTo>
                    <a:pt x="73274" y="165052"/>
                    <a:pt x="71003" y="165052"/>
                    <a:pt x="66207" y="165052"/>
                  </a:cubicBezTo>
                  <a:cubicBezTo>
                    <a:pt x="56868" y="165052"/>
                    <a:pt x="49801" y="165052"/>
                    <a:pt x="49801" y="160497"/>
                  </a:cubicBezTo>
                  <a:cubicBezTo>
                    <a:pt x="49801" y="158979"/>
                    <a:pt x="50305" y="157714"/>
                    <a:pt x="50558" y="156195"/>
                  </a:cubicBezTo>
                  <a:lnTo>
                    <a:pt x="67721" y="86859"/>
                  </a:lnTo>
                  <a:lnTo>
                    <a:pt x="144705" y="86859"/>
                  </a:lnTo>
                  <a:cubicBezTo>
                    <a:pt x="134104" y="128866"/>
                    <a:pt x="128299" y="152906"/>
                    <a:pt x="127289" y="156701"/>
                  </a:cubicBezTo>
                  <a:cubicBezTo>
                    <a:pt x="124765" y="164799"/>
                    <a:pt x="119969" y="165052"/>
                    <a:pt x="104320" y="165052"/>
                  </a:cubicBezTo>
                  <a:cubicBezTo>
                    <a:pt x="100534" y="165052"/>
                    <a:pt x="98262" y="165052"/>
                    <a:pt x="98262" y="170113"/>
                  </a:cubicBezTo>
                  <a:cubicBezTo>
                    <a:pt x="98262" y="172897"/>
                    <a:pt x="101291" y="172897"/>
                    <a:pt x="101796" y="172897"/>
                  </a:cubicBezTo>
                  <a:cubicBezTo>
                    <a:pt x="108864" y="172897"/>
                    <a:pt x="126784" y="172137"/>
                    <a:pt x="133852" y="172137"/>
                  </a:cubicBezTo>
                  <a:cubicBezTo>
                    <a:pt x="139152" y="172137"/>
                    <a:pt x="144705" y="172391"/>
                    <a:pt x="150006" y="172391"/>
                  </a:cubicBezTo>
                  <a:cubicBezTo>
                    <a:pt x="155559" y="172391"/>
                    <a:pt x="161111" y="172897"/>
                    <a:pt x="166412" y="172897"/>
                  </a:cubicBezTo>
                  <a:cubicBezTo>
                    <a:pt x="168431" y="172897"/>
                    <a:pt x="171460" y="172897"/>
                    <a:pt x="171460" y="167836"/>
                  </a:cubicBezTo>
                  <a:cubicBezTo>
                    <a:pt x="171460" y="165052"/>
                    <a:pt x="169188" y="165052"/>
                    <a:pt x="164393" y="165052"/>
                  </a:cubicBezTo>
                  <a:cubicBezTo>
                    <a:pt x="155054" y="165052"/>
                    <a:pt x="147986" y="165052"/>
                    <a:pt x="147986" y="160497"/>
                  </a:cubicBezTo>
                  <a:cubicBezTo>
                    <a:pt x="147986" y="158979"/>
                    <a:pt x="148491" y="157714"/>
                    <a:pt x="148744" y="156195"/>
                  </a:cubicBezTo>
                  <a:lnTo>
                    <a:pt x="182818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D8AB7F8-AAE8-3705-E5E9-69150F6A985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4723912" y="3916093"/>
              <a:ext cx="133042" cy="126297"/>
            </a:xfrm>
            <a:custGeom>
              <a:avLst/>
              <a:gdLst>
                <a:gd name="connsiteX0" fmla="*/ 26412 w 133042"/>
                <a:gd name="connsiteY0" fmla="*/ 105101 h 126297"/>
                <a:gd name="connsiteX1" fmla="*/ 4150 w 133042"/>
                <a:gd name="connsiteY1" fmla="*/ 119980 h 126297"/>
                <a:gd name="connsiteX2" fmla="*/ 86 w 133042"/>
                <a:gd name="connsiteY2" fmla="*/ 123700 h 126297"/>
                <a:gd name="connsiteX3" fmla="*/ 2559 w 133042"/>
                <a:gd name="connsiteY3" fmla="*/ 126357 h 126297"/>
                <a:gd name="connsiteX4" fmla="*/ 17754 w 133042"/>
                <a:gd name="connsiteY4" fmla="*/ 125648 h 126297"/>
                <a:gd name="connsiteX5" fmla="*/ 35953 w 133042"/>
                <a:gd name="connsiteY5" fmla="*/ 126357 h 126297"/>
                <a:gd name="connsiteX6" fmla="*/ 39486 w 133042"/>
                <a:gd name="connsiteY6" fmla="*/ 122460 h 126297"/>
                <a:gd name="connsiteX7" fmla="*/ 36483 w 133042"/>
                <a:gd name="connsiteY7" fmla="*/ 119980 h 126297"/>
                <a:gd name="connsiteX8" fmla="*/ 28709 w 133042"/>
                <a:gd name="connsiteY8" fmla="*/ 114666 h 126297"/>
                <a:gd name="connsiteX9" fmla="*/ 31359 w 133042"/>
                <a:gd name="connsiteY9" fmla="*/ 107935 h 126297"/>
                <a:gd name="connsiteX10" fmla="*/ 45494 w 133042"/>
                <a:gd name="connsiteY10" fmla="*/ 85970 h 126297"/>
                <a:gd name="connsiteX11" fmla="*/ 96025 w 133042"/>
                <a:gd name="connsiteY11" fmla="*/ 85970 h 126297"/>
                <a:gd name="connsiteX12" fmla="*/ 100266 w 133042"/>
                <a:gd name="connsiteY12" fmla="*/ 115375 h 126297"/>
                <a:gd name="connsiteX13" fmla="*/ 88074 w 133042"/>
                <a:gd name="connsiteY13" fmla="*/ 119980 h 126297"/>
                <a:gd name="connsiteX14" fmla="*/ 83481 w 133042"/>
                <a:gd name="connsiteY14" fmla="*/ 123877 h 126297"/>
                <a:gd name="connsiteX15" fmla="*/ 86308 w 133042"/>
                <a:gd name="connsiteY15" fmla="*/ 126357 h 126297"/>
                <a:gd name="connsiteX16" fmla="*/ 109100 w 133042"/>
                <a:gd name="connsiteY16" fmla="*/ 125648 h 126297"/>
                <a:gd name="connsiteX17" fmla="*/ 119524 w 133042"/>
                <a:gd name="connsiteY17" fmla="*/ 125826 h 126297"/>
                <a:gd name="connsiteX18" fmla="*/ 129595 w 133042"/>
                <a:gd name="connsiteY18" fmla="*/ 126357 h 126297"/>
                <a:gd name="connsiteX19" fmla="*/ 133129 w 133042"/>
                <a:gd name="connsiteY19" fmla="*/ 122637 h 126297"/>
                <a:gd name="connsiteX20" fmla="*/ 128182 w 133042"/>
                <a:gd name="connsiteY20" fmla="*/ 119980 h 126297"/>
                <a:gd name="connsiteX21" fmla="*/ 117051 w 133042"/>
                <a:gd name="connsiteY21" fmla="*/ 114312 h 126297"/>
                <a:gd name="connsiteX22" fmla="*/ 101502 w 133042"/>
                <a:gd name="connsiteY22" fmla="*/ 5019 h 126297"/>
                <a:gd name="connsiteX23" fmla="*/ 97262 w 133042"/>
                <a:gd name="connsiteY23" fmla="*/ 59 h 126297"/>
                <a:gd name="connsiteX24" fmla="*/ 91255 w 133042"/>
                <a:gd name="connsiteY24" fmla="*/ 4133 h 126297"/>
                <a:gd name="connsiteX25" fmla="*/ 26412 w 133042"/>
                <a:gd name="connsiteY25" fmla="*/ 105101 h 126297"/>
                <a:gd name="connsiteX26" fmla="*/ 49734 w 133042"/>
                <a:gd name="connsiteY26" fmla="*/ 79593 h 126297"/>
                <a:gd name="connsiteX27" fmla="*/ 86838 w 133042"/>
                <a:gd name="connsiteY27" fmla="*/ 21670 h 126297"/>
                <a:gd name="connsiteX28" fmla="*/ 95142 w 133042"/>
                <a:gd name="connsiteY28" fmla="*/ 79593 h 126297"/>
                <a:gd name="connsiteX29" fmla="*/ 49734 w 13304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042" h="126297">
                  <a:moveTo>
                    <a:pt x="26412" y="105101"/>
                  </a:moveTo>
                  <a:cubicBezTo>
                    <a:pt x="20228" y="114666"/>
                    <a:pt x="14574" y="119272"/>
                    <a:pt x="4150" y="119980"/>
                  </a:cubicBezTo>
                  <a:cubicBezTo>
                    <a:pt x="2383" y="120157"/>
                    <a:pt x="86" y="120157"/>
                    <a:pt x="86" y="123700"/>
                  </a:cubicBezTo>
                  <a:cubicBezTo>
                    <a:pt x="86" y="125648"/>
                    <a:pt x="1676" y="126357"/>
                    <a:pt x="2559" y="126357"/>
                  </a:cubicBezTo>
                  <a:cubicBezTo>
                    <a:pt x="7153" y="126357"/>
                    <a:pt x="12984" y="125648"/>
                    <a:pt x="17754" y="125648"/>
                  </a:cubicBezTo>
                  <a:cubicBezTo>
                    <a:pt x="23408" y="125648"/>
                    <a:pt x="30652" y="126357"/>
                    <a:pt x="35953" y="126357"/>
                  </a:cubicBezTo>
                  <a:cubicBezTo>
                    <a:pt x="36836" y="126357"/>
                    <a:pt x="39486" y="126357"/>
                    <a:pt x="39486" y="122460"/>
                  </a:cubicBezTo>
                  <a:cubicBezTo>
                    <a:pt x="39486" y="120157"/>
                    <a:pt x="37189" y="119980"/>
                    <a:pt x="36483" y="119980"/>
                  </a:cubicBezTo>
                  <a:cubicBezTo>
                    <a:pt x="35069" y="119803"/>
                    <a:pt x="28709" y="119449"/>
                    <a:pt x="28709" y="114666"/>
                  </a:cubicBezTo>
                  <a:cubicBezTo>
                    <a:pt x="28709" y="112540"/>
                    <a:pt x="30475" y="109529"/>
                    <a:pt x="31359" y="107935"/>
                  </a:cubicBezTo>
                  <a:lnTo>
                    <a:pt x="45494" y="85970"/>
                  </a:lnTo>
                  <a:lnTo>
                    <a:pt x="96025" y="85970"/>
                  </a:lnTo>
                  <a:lnTo>
                    <a:pt x="100266" y="115375"/>
                  </a:lnTo>
                  <a:cubicBezTo>
                    <a:pt x="99559" y="117146"/>
                    <a:pt x="98499" y="119980"/>
                    <a:pt x="88074" y="119980"/>
                  </a:cubicBezTo>
                  <a:cubicBezTo>
                    <a:pt x="85954" y="119980"/>
                    <a:pt x="83481" y="119980"/>
                    <a:pt x="83481" y="123877"/>
                  </a:cubicBezTo>
                  <a:cubicBezTo>
                    <a:pt x="83481" y="124586"/>
                    <a:pt x="84011" y="126357"/>
                    <a:pt x="86308" y="126357"/>
                  </a:cubicBezTo>
                  <a:cubicBezTo>
                    <a:pt x="91431" y="126357"/>
                    <a:pt x="103976" y="125648"/>
                    <a:pt x="109100" y="125648"/>
                  </a:cubicBezTo>
                  <a:cubicBezTo>
                    <a:pt x="112280" y="125648"/>
                    <a:pt x="116344" y="125826"/>
                    <a:pt x="119524" y="125826"/>
                  </a:cubicBezTo>
                  <a:cubicBezTo>
                    <a:pt x="122704" y="126003"/>
                    <a:pt x="126415" y="126357"/>
                    <a:pt x="129595" y="126357"/>
                  </a:cubicBezTo>
                  <a:cubicBezTo>
                    <a:pt x="131892" y="126357"/>
                    <a:pt x="133129" y="124940"/>
                    <a:pt x="133129" y="122637"/>
                  </a:cubicBezTo>
                  <a:cubicBezTo>
                    <a:pt x="133129" y="119980"/>
                    <a:pt x="131009" y="119980"/>
                    <a:pt x="128182" y="119980"/>
                  </a:cubicBezTo>
                  <a:cubicBezTo>
                    <a:pt x="117934" y="119980"/>
                    <a:pt x="117581" y="118563"/>
                    <a:pt x="117051" y="114312"/>
                  </a:cubicBezTo>
                  <a:lnTo>
                    <a:pt x="101502" y="5019"/>
                  </a:lnTo>
                  <a:cubicBezTo>
                    <a:pt x="100972" y="1299"/>
                    <a:pt x="100619" y="59"/>
                    <a:pt x="97262" y="59"/>
                  </a:cubicBezTo>
                  <a:cubicBezTo>
                    <a:pt x="93905" y="59"/>
                    <a:pt x="92845" y="1653"/>
                    <a:pt x="91255" y="4133"/>
                  </a:cubicBezTo>
                  <a:lnTo>
                    <a:pt x="26412" y="105101"/>
                  </a:lnTo>
                  <a:close/>
                  <a:moveTo>
                    <a:pt x="49734" y="79593"/>
                  </a:moveTo>
                  <a:lnTo>
                    <a:pt x="86838" y="21670"/>
                  </a:lnTo>
                  <a:lnTo>
                    <a:pt x="95142" y="79593"/>
                  </a:lnTo>
                  <a:lnTo>
                    <a:pt x="49734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F17F7D9-DE2E-792C-B08E-1446BBFA4E96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4875706" y="3916093"/>
              <a:ext cx="133042" cy="126297"/>
            </a:xfrm>
            <a:custGeom>
              <a:avLst/>
              <a:gdLst>
                <a:gd name="connsiteX0" fmla="*/ 26418 w 133042"/>
                <a:gd name="connsiteY0" fmla="*/ 105101 h 126297"/>
                <a:gd name="connsiteX1" fmla="*/ 4156 w 133042"/>
                <a:gd name="connsiteY1" fmla="*/ 119980 h 126297"/>
                <a:gd name="connsiteX2" fmla="*/ 92 w 133042"/>
                <a:gd name="connsiteY2" fmla="*/ 123700 h 126297"/>
                <a:gd name="connsiteX3" fmla="*/ 2565 w 133042"/>
                <a:gd name="connsiteY3" fmla="*/ 126357 h 126297"/>
                <a:gd name="connsiteX4" fmla="*/ 17760 w 133042"/>
                <a:gd name="connsiteY4" fmla="*/ 125648 h 126297"/>
                <a:gd name="connsiteX5" fmla="*/ 35959 w 133042"/>
                <a:gd name="connsiteY5" fmla="*/ 126357 h 126297"/>
                <a:gd name="connsiteX6" fmla="*/ 39492 w 133042"/>
                <a:gd name="connsiteY6" fmla="*/ 122460 h 126297"/>
                <a:gd name="connsiteX7" fmla="*/ 36489 w 133042"/>
                <a:gd name="connsiteY7" fmla="*/ 119980 h 126297"/>
                <a:gd name="connsiteX8" fmla="*/ 28715 w 133042"/>
                <a:gd name="connsiteY8" fmla="*/ 114666 h 126297"/>
                <a:gd name="connsiteX9" fmla="*/ 31365 w 133042"/>
                <a:gd name="connsiteY9" fmla="*/ 107935 h 126297"/>
                <a:gd name="connsiteX10" fmla="*/ 45500 w 133042"/>
                <a:gd name="connsiteY10" fmla="*/ 85970 h 126297"/>
                <a:gd name="connsiteX11" fmla="*/ 96031 w 133042"/>
                <a:gd name="connsiteY11" fmla="*/ 85970 h 126297"/>
                <a:gd name="connsiteX12" fmla="*/ 100272 w 133042"/>
                <a:gd name="connsiteY12" fmla="*/ 115375 h 126297"/>
                <a:gd name="connsiteX13" fmla="*/ 88080 w 133042"/>
                <a:gd name="connsiteY13" fmla="*/ 119980 h 126297"/>
                <a:gd name="connsiteX14" fmla="*/ 83487 w 133042"/>
                <a:gd name="connsiteY14" fmla="*/ 123877 h 126297"/>
                <a:gd name="connsiteX15" fmla="*/ 86314 w 133042"/>
                <a:gd name="connsiteY15" fmla="*/ 126357 h 126297"/>
                <a:gd name="connsiteX16" fmla="*/ 109106 w 133042"/>
                <a:gd name="connsiteY16" fmla="*/ 125648 h 126297"/>
                <a:gd name="connsiteX17" fmla="*/ 119530 w 133042"/>
                <a:gd name="connsiteY17" fmla="*/ 125826 h 126297"/>
                <a:gd name="connsiteX18" fmla="*/ 129601 w 133042"/>
                <a:gd name="connsiteY18" fmla="*/ 126357 h 126297"/>
                <a:gd name="connsiteX19" fmla="*/ 133135 w 133042"/>
                <a:gd name="connsiteY19" fmla="*/ 122637 h 126297"/>
                <a:gd name="connsiteX20" fmla="*/ 128188 w 133042"/>
                <a:gd name="connsiteY20" fmla="*/ 119980 h 126297"/>
                <a:gd name="connsiteX21" fmla="*/ 117057 w 133042"/>
                <a:gd name="connsiteY21" fmla="*/ 114312 h 126297"/>
                <a:gd name="connsiteX22" fmla="*/ 101508 w 133042"/>
                <a:gd name="connsiteY22" fmla="*/ 5019 h 126297"/>
                <a:gd name="connsiteX23" fmla="*/ 97268 w 133042"/>
                <a:gd name="connsiteY23" fmla="*/ 59 h 126297"/>
                <a:gd name="connsiteX24" fmla="*/ 91261 w 133042"/>
                <a:gd name="connsiteY24" fmla="*/ 4133 h 126297"/>
                <a:gd name="connsiteX25" fmla="*/ 26418 w 133042"/>
                <a:gd name="connsiteY25" fmla="*/ 105101 h 126297"/>
                <a:gd name="connsiteX26" fmla="*/ 49740 w 133042"/>
                <a:gd name="connsiteY26" fmla="*/ 79593 h 126297"/>
                <a:gd name="connsiteX27" fmla="*/ 86844 w 133042"/>
                <a:gd name="connsiteY27" fmla="*/ 21670 h 126297"/>
                <a:gd name="connsiteX28" fmla="*/ 95148 w 133042"/>
                <a:gd name="connsiteY28" fmla="*/ 79593 h 126297"/>
                <a:gd name="connsiteX29" fmla="*/ 49740 w 13304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042" h="126297">
                  <a:moveTo>
                    <a:pt x="26418" y="105101"/>
                  </a:moveTo>
                  <a:cubicBezTo>
                    <a:pt x="20234" y="114666"/>
                    <a:pt x="14580" y="119272"/>
                    <a:pt x="4156" y="119980"/>
                  </a:cubicBezTo>
                  <a:cubicBezTo>
                    <a:pt x="2389" y="120157"/>
                    <a:pt x="92" y="120157"/>
                    <a:pt x="92" y="123700"/>
                  </a:cubicBezTo>
                  <a:cubicBezTo>
                    <a:pt x="92" y="125648"/>
                    <a:pt x="1682" y="126357"/>
                    <a:pt x="2565" y="126357"/>
                  </a:cubicBezTo>
                  <a:cubicBezTo>
                    <a:pt x="7159" y="126357"/>
                    <a:pt x="12990" y="125648"/>
                    <a:pt x="17760" y="125648"/>
                  </a:cubicBezTo>
                  <a:cubicBezTo>
                    <a:pt x="23414" y="125648"/>
                    <a:pt x="30658" y="126357"/>
                    <a:pt x="35959" y="126357"/>
                  </a:cubicBezTo>
                  <a:cubicBezTo>
                    <a:pt x="36842" y="126357"/>
                    <a:pt x="39492" y="126357"/>
                    <a:pt x="39492" y="122460"/>
                  </a:cubicBezTo>
                  <a:cubicBezTo>
                    <a:pt x="39492" y="120157"/>
                    <a:pt x="37195" y="119980"/>
                    <a:pt x="36489" y="119980"/>
                  </a:cubicBezTo>
                  <a:cubicBezTo>
                    <a:pt x="35075" y="119803"/>
                    <a:pt x="28715" y="119449"/>
                    <a:pt x="28715" y="114666"/>
                  </a:cubicBezTo>
                  <a:cubicBezTo>
                    <a:pt x="28715" y="112540"/>
                    <a:pt x="30481" y="109529"/>
                    <a:pt x="31365" y="107935"/>
                  </a:cubicBezTo>
                  <a:lnTo>
                    <a:pt x="45500" y="85970"/>
                  </a:lnTo>
                  <a:lnTo>
                    <a:pt x="96031" y="85970"/>
                  </a:lnTo>
                  <a:lnTo>
                    <a:pt x="100272" y="115375"/>
                  </a:lnTo>
                  <a:cubicBezTo>
                    <a:pt x="99565" y="117146"/>
                    <a:pt x="98505" y="119980"/>
                    <a:pt x="88080" y="119980"/>
                  </a:cubicBezTo>
                  <a:cubicBezTo>
                    <a:pt x="85960" y="119980"/>
                    <a:pt x="83487" y="119980"/>
                    <a:pt x="83487" y="123877"/>
                  </a:cubicBezTo>
                  <a:cubicBezTo>
                    <a:pt x="83487" y="124586"/>
                    <a:pt x="84017" y="126357"/>
                    <a:pt x="86314" y="126357"/>
                  </a:cubicBezTo>
                  <a:cubicBezTo>
                    <a:pt x="91437" y="126357"/>
                    <a:pt x="103982" y="125648"/>
                    <a:pt x="109106" y="125648"/>
                  </a:cubicBezTo>
                  <a:cubicBezTo>
                    <a:pt x="112286" y="125648"/>
                    <a:pt x="116350" y="125826"/>
                    <a:pt x="119530" y="125826"/>
                  </a:cubicBezTo>
                  <a:cubicBezTo>
                    <a:pt x="122710" y="126003"/>
                    <a:pt x="126421" y="126357"/>
                    <a:pt x="129601" y="126357"/>
                  </a:cubicBezTo>
                  <a:cubicBezTo>
                    <a:pt x="131898" y="126357"/>
                    <a:pt x="133135" y="124940"/>
                    <a:pt x="133135" y="122637"/>
                  </a:cubicBezTo>
                  <a:cubicBezTo>
                    <a:pt x="133135" y="119980"/>
                    <a:pt x="131015" y="119980"/>
                    <a:pt x="128188" y="119980"/>
                  </a:cubicBezTo>
                  <a:cubicBezTo>
                    <a:pt x="117940" y="119980"/>
                    <a:pt x="117587" y="118563"/>
                    <a:pt x="117057" y="114312"/>
                  </a:cubicBezTo>
                  <a:lnTo>
                    <a:pt x="101508" y="5019"/>
                  </a:lnTo>
                  <a:cubicBezTo>
                    <a:pt x="100978" y="1299"/>
                    <a:pt x="100625" y="59"/>
                    <a:pt x="97268" y="59"/>
                  </a:cubicBezTo>
                  <a:cubicBezTo>
                    <a:pt x="93911" y="59"/>
                    <a:pt x="92851" y="1653"/>
                    <a:pt x="91261" y="4133"/>
                  </a:cubicBezTo>
                  <a:lnTo>
                    <a:pt x="26418" y="105101"/>
                  </a:lnTo>
                  <a:close/>
                  <a:moveTo>
                    <a:pt x="49740" y="79593"/>
                  </a:moveTo>
                  <a:lnTo>
                    <a:pt x="86844" y="21670"/>
                  </a:lnTo>
                  <a:lnTo>
                    <a:pt x="95148" y="79593"/>
                  </a:lnTo>
                  <a:lnTo>
                    <a:pt x="49740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A06CE31-351C-F54C-D65C-3BBD511113F0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5027501" y="3916093"/>
              <a:ext cx="133042" cy="126297"/>
            </a:xfrm>
            <a:custGeom>
              <a:avLst/>
              <a:gdLst>
                <a:gd name="connsiteX0" fmla="*/ 26424 w 133042"/>
                <a:gd name="connsiteY0" fmla="*/ 105101 h 126297"/>
                <a:gd name="connsiteX1" fmla="*/ 4162 w 133042"/>
                <a:gd name="connsiteY1" fmla="*/ 119980 h 126297"/>
                <a:gd name="connsiteX2" fmla="*/ 98 w 133042"/>
                <a:gd name="connsiteY2" fmla="*/ 123700 h 126297"/>
                <a:gd name="connsiteX3" fmla="*/ 2571 w 133042"/>
                <a:gd name="connsiteY3" fmla="*/ 126357 h 126297"/>
                <a:gd name="connsiteX4" fmla="*/ 17766 w 133042"/>
                <a:gd name="connsiteY4" fmla="*/ 125648 h 126297"/>
                <a:gd name="connsiteX5" fmla="*/ 35965 w 133042"/>
                <a:gd name="connsiteY5" fmla="*/ 126357 h 126297"/>
                <a:gd name="connsiteX6" fmla="*/ 39498 w 133042"/>
                <a:gd name="connsiteY6" fmla="*/ 122460 h 126297"/>
                <a:gd name="connsiteX7" fmla="*/ 36495 w 133042"/>
                <a:gd name="connsiteY7" fmla="*/ 119980 h 126297"/>
                <a:gd name="connsiteX8" fmla="*/ 28721 w 133042"/>
                <a:gd name="connsiteY8" fmla="*/ 114666 h 126297"/>
                <a:gd name="connsiteX9" fmla="*/ 31371 w 133042"/>
                <a:gd name="connsiteY9" fmla="*/ 107935 h 126297"/>
                <a:gd name="connsiteX10" fmla="*/ 45506 w 133042"/>
                <a:gd name="connsiteY10" fmla="*/ 85970 h 126297"/>
                <a:gd name="connsiteX11" fmla="*/ 96037 w 133042"/>
                <a:gd name="connsiteY11" fmla="*/ 85970 h 126297"/>
                <a:gd name="connsiteX12" fmla="*/ 100278 w 133042"/>
                <a:gd name="connsiteY12" fmla="*/ 115375 h 126297"/>
                <a:gd name="connsiteX13" fmla="*/ 88086 w 133042"/>
                <a:gd name="connsiteY13" fmla="*/ 119980 h 126297"/>
                <a:gd name="connsiteX14" fmla="*/ 83493 w 133042"/>
                <a:gd name="connsiteY14" fmla="*/ 123877 h 126297"/>
                <a:gd name="connsiteX15" fmla="*/ 86320 w 133042"/>
                <a:gd name="connsiteY15" fmla="*/ 126357 h 126297"/>
                <a:gd name="connsiteX16" fmla="*/ 109112 w 133042"/>
                <a:gd name="connsiteY16" fmla="*/ 125648 h 126297"/>
                <a:gd name="connsiteX17" fmla="*/ 119536 w 133042"/>
                <a:gd name="connsiteY17" fmla="*/ 125826 h 126297"/>
                <a:gd name="connsiteX18" fmla="*/ 129607 w 133042"/>
                <a:gd name="connsiteY18" fmla="*/ 126357 h 126297"/>
                <a:gd name="connsiteX19" fmla="*/ 133141 w 133042"/>
                <a:gd name="connsiteY19" fmla="*/ 122637 h 126297"/>
                <a:gd name="connsiteX20" fmla="*/ 128194 w 133042"/>
                <a:gd name="connsiteY20" fmla="*/ 119980 h 126297"/>
                <a:gd name="connsiteX21" fmla="*/ 117063 w 133042"/>
                <a:gd name="connsiteY21" fmla="*/ 114312 h 126297"/>
                <a:gd name="connsiteX22" fmla="*/ 101514 w 133042"/>
                <a:gd name="connsiteY22" fmla="*/ 5019 h 126297"/>
                <a:gd name="connsiteX23" fmla="*/ 97274 w 133042"/>
                <a:gd name="connsiteY23" fmla="*/ 59 h 126297"/>
                <a:gd name="connsiteX24" fmla="*/ 91267 w 133042"/>
                <a:gd name="connsiteY24" fmla="*/ 4133 h 126297"/>
                <a:gd name="connsiteX25" fmla="*/ 26424 w 133042"/>
                <a:gd name="connsiteY25" fmla="*/ 105101 h 126297"/>
                <a:gd name="connsiteX26" fmla="*/ 49746 w 133042"/>
                <a:gd name="connsiteY26" fmla="*/ 79593 h 126297"/>
                <a:gd name="connsiteX27" fmla="*/ 86850 w 133042"/>
                <a:gd name="connsiteY27" fmla="*/ 21670 h 126297"/>
                <a:gd name="connsiteX28" fmla="*/ 95154 w 133042"/>
                <a:gd name="connsiteY28" fmla="*/ 79593 h 126297"/>
                <a:gd name="connsiteX29" fmla="*/ 49746 w 13304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042" h="126297">
                  <a:moveTo>
                    <a:pt x="26424" y="105101"/>
                  </a:moveTo>
                  <a:cubicBezTo>
                    <a:pt x="20240" y="114666"/>
                    <a:pt x="14586" y="119272"/>
                    <a:pt x="4162" y="119980"/>
                  </a:cubicBezTo>
                  <a:cubicBezTo>
                    <a:pt x="2395" y="120157"/>
                    <a:pt x="98" y="120157"/>
                    <a:pt x="98" y="123700"/>
                  </a:cubicBezTo>
                  <a:cubicBezTo>
                    <a:pt x="98" y="125648"/>
                    <a:pt x="1688" y="126357"/>
                    <a:pt x="2571" y="126357"/>
                  </a:cubicBezTo>
                  <a:cubicBezTo>
                    <a:pt x="7165" y="126357"/>
                    <a:pt x="12996" y="125648"/>
                    <a:pt x="17766" y="125648"/>
                  </a:cubicBezTo>
                  <a:cubicBezTo>
                    <a:pt x="23420" y="125648"/>
                    <a:pt x="30664" y="126357"/>
                    <a:pt x="35965" y="126357"/>
                  </a:cubicBezTo>
                  <a:cubicBezTo>
                    <a:pt x="36848" y="126357"/>
                    <a:pt x="39498" y="126357"/>
                    <a:pt x="39498" y="122460"/>
                  </a:cubicBezTo>
                  <a:cubicBezTo>
                    <a:pt x="39498" y="120157"/>
                    <a:pt x="37201" y="119980"/>
                    <a:pt x="36495" y="119980"/>
                  </a:cubicBezTo>
                  <a:cubicBezTo>
                    <a:pt x="35081" y="119803"/>
                    <a:pt x="28721" y="119449"/>
                    <a:pt x="28721" y="114666"/>
                  </a:cubicBezTo>
                  <a:cubicBezTo>
                    <a:pt x="28721" y="112540"/>
                    <a:pt x="30487" y="109529"/>
                    <a:pt x="31371" y="107935"/>
                  </a:cubicBezTo>
                  <a:lnTo>
                    <a:pt x="45506" y="85970"/>
                  </a:lnTo>
                  <a:lnTo>
                    <a:pt x="96037" y="85970"/>
                  </a:lnTo>
                  <a:lnTo>
                    <a:pt x="100278" y="115375"/>
                  </a:lnTo>
                  <a:cubicBezTo>
                    <a:pt x="99571" y="117146"/>
                    <a:pt x="98511" y="119980"/>
                    <a:pt x="88086" y="119980"/>
                  </a:cubicBezTo>
                  <a:cubicBezTo>
                    <a:pt x="85966" y="119980"/>
                    <a:pt x="83493" y="119980"/>
                    <a:pt x="83493" y="123877"/>
                  </a:cubicBezTo>
                  <a:cubicBezTo>
                    <a:pt x="83493" y="124586"/>
                    <a:pt x="84023" y="126357"/>
                    <a:pt x="86320" y="126357"/>
                  </a:cubicBezTo>
                  <a:cubicBezTo>
                    <a:pt x="91443" y="126357"/>
                    <a:pt x="103988" y="125648"/>
                    <a:pt x="109112" y="125648"/>
                  </a:cubicBezTo>
                  <a:cubicBezTo>
                    <a:pt x="112292" y="125648"/>
                    <a:pt x="116356" y="125826"/>
                    <a:pt x="119536" y="125826"/>
                  </a:cubicBezTo>
                  <a:cubicBezTo>
                    <a:pt x="122716" y="126003"/>
                    <a:pt x="126427" y="126357"/>
                    <a:pt x="129607" y="126357"/>
                  </a:cubicBezTo>
                  <a:cubicBezTo>
                    <a:pt x="131904" y="126357"/>
                    <a:pt x="133141" y="124940"/>
                    <a:pt x="133141" y="122637"/>
                  </a:cubicBezTo>
                  <a:cubicBezTo>
                    <a:pt x="133141" y="119980"/>
                    <a:pt x="131021" y="119980"/>
                    <a:pt x="128194" y="119980"/>
                  </a:cubicBezTo>
                  <a:cubicBezTo>
                    <a:pt x="117946" y="119980"/>
                    <a:pt x="117593" y="118563"/>
                    <a:pt x="117063" y="114312"/>
                  </a:cubicBezTo>
                  <a:lnTo>
                    <a:pt x="101514" y="5019"/>
                  </a:lnTo>
                  <a:cubicBezTo>
                    <a:pt x="100984" y="1299"/>
                    <a:pt x="100631" y="59"/>
                    <a:pt x="97274" y="59"/>
                  </a:cubicBezTo>
                  <a:cubicBezTo>
                    <a:pt x="93917" y="59"/>
                    <a:pt x="92857" y="1653"/>
                    <a:pt x="91267" y="4133"/>
                  </a:cubicBezTo>
                  <a:lnTo>
                    <a:pt x="26424" y="105101"/>
                  </a:lnTo>
                  <a:close/>
                  <a:moveTo>
                    <a:pt x="49746" y="79593"/>
                  </a:moveTo>
                  <a:lnTo>
                    <a:pt x="86850" y="21670"/>
                  </a:lnTo>
                  <a:lnTo>
                    <a:pt x="95154" y="79593"/>
                  </a:lnTo>
                  <a:lnTo>
                    <a:pt x="49746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7B57652-A151-122E-4030-4440AABCAE92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5179296" y="3916093"/>
              <a:ext cx="133042" cy="126297"/>
            </a:xfrm>
            <a:custGeom>
              <a:avLst/>
              <a:gdLst>
                <a:gd name="connsiteX0" fmla="*/ 26430 w 133042"/>
                <a:gd name="connsiteY0" fmla="*/ 105101 h 126297"/>
                <a:gd name="connsiteX1" fmla="*/ 4168 w 133042"/>
                <a:gd name="connsiteY1" fmla="*/ 119980 h 126297"/>
                <a:gd name="connsiteX2" fmla="*/ 104 w 133042"/>
                <a:gd name="connsiteY2" fmla="*/ 123700 h 126297"/>
                <a:gd name="connsiteX3" fmla="*/ 2577 w 133042"/>
                <a:gd name="connsiteY3" fmla="*/ 126357 h 126297"/>
                <a:gd name="connsiteX4" fmla="*/ 17772 w 133042"/>
                <a:gd name="connsiteY4" fmla="*/ 125648 h 126297"/>
                <a:gd name="connsiteX5" fmla="*/ 35971 w 133042"/>
                <a:gd name="connsiteY5" fmla="*/ 126357 h 126297"/>
                <a:gd name="connsiteX6" fmla="*/ 39504 w 133042"/>
                <a:gd name="connsiteY6" fmla="*/ 122460 h 126297"/>
                <a:gd name="connsiteX7" fmla="*/ 36501 w 133042"/>
                <a:gd name="connsiteY7" fmla="*/ 119980 h 126297"/>
                <a:gd name="connsiteX8" fmla="*/ 28727 w 133042"/>
                <a:gd name="connsiteY8" fmla="*/ 114666 h 126297"/>
                <a:gd name="connsiteX9" fmla="*/ 31377 w 133042"/>
                <a:gd name="connsiteY9" fmla="*/ 107935 h 126297"/>
                <a:gd name="connsiteX10" fmla="*/ 45512 w 133042"/>
                <a:gd name="connsiteY10" fmla="*/ 85970 h 126297"/>
                <a:gd name="connsiteX11" fmla="*/ 96043 w 133042"/>
                <a:gd name="connsiteY11" fmla="*/ 85970 h 126297"/>
                <a:gd name="connsiteX12" fmla="*/ 100284 w 133042"/>
                <a:gd name="connsiteY12" fmla="*/ 115375 h 126297"/>
                <a:gd name="connsiteX13" fmla="*/ 88092 w 133042"/>
                <a:gd name="connsiteY13" fmla="*/ 119980 h 126297"/>
                <a:gd name="connsiteX14" fmla="*/ 83499 w 133042"/>
                <a:gd name="connsiteY14" fmla="*/ 123877 h 126297"/>
                <a:gd name="connsiteX15" fmla="*/ 86326 w 133042"/>
                <a:gd name="connsiteY15" fmla="*/ 126357 h 126297"/>
                <a:gd name="connsiteX16" fmla="*/ 109118 w 133042"/>
                <a:gd name="connsiteY16" fmla="*/ 125648 h 126297"/>
                <a:gd name="connsiteX17" fmla="*/ 119542 w 133042"/>
                <a:gd name="connsiteY17" fmla="*/ 125826 h 126297"/>
                <a:gd name="connsiteX18" fmla="*/ 129613 w 133042"/>
                <a:gd name="connsiteY18" fmla="*/ 126357 h 126297"/>
                <a:gd name="connsiteX19" fmla="*/ 133147 w 133042"/>
                <a:gd name="connsiteY19" fmla="*/ 122637 h 126297"/>
                <a:gd name="connsiteX20" fmla="*/ 128200 w 133042"/>
                <a:gd name="connsiteY20" fmla="*/ 119980 h 126297"/>
                <a:gd name="connsiteX21" fmla="*/ 117069 w 133042"/>
                <a:gd name="connsiteY21" fmla="*/ 114312 h 126297"/>
                <a:gd name="connsiteX22" fmla="*/ 101520 w 133042"/>
                <a:gd name="connsiteY22" fmla="*/ 5019 h 126297"/>
                <a:gd name="connsiteX23" fmla="*/ 97280 w 133042"/>
                <a:gd name="connsiteY23" fmla="*/ 59 h 126297"/>
                <a:gd name="connsiteX24" fmla="*/ 91273 w 133042"/>
                <a:gd name="connsiteY24" fmla="*/ 4133 h 126297"/>
                <a:gd name="connsiteX25" fmla="*/ 26430 w 133042"/>
                <a:gd name="connsiteY25" fmla="*/ 105101 h 126297"/>
                <a:gd name="connsiteX26" fmla="*/ 49752 w 133042"/>
                <a:gd name="connsiteY26" fmla="*/ 79593 h 126297"/>
                <a:gd name="connsiteX27" fmla="*/ 86856 w 133042"/>
                <a:gd name="connsiteY27" fmla="*/ 21670 h 126297"/>
                <a:gd name="connsiteX28" fmla="*/ 95160 w 133042"/>
                <a:gd name="connsiteY28" fmla="*/ 79593 h 126297"/>
                <a:gd name="connsiteX29" fmla="*/ 49752 w 13304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042" h="126297">
                  <a:moveTo>
                    <a:pt x="26430" y="105101"/>
                  </a:moveTo>
                  <a:cubicBezTo>
                    <a:pt x="20246" y="114666"/>
                    <a:pt x="14592" y="119272"/>
                    <a:pt x="4168" y="119980"/>
                  </a:cubicBezTo>
                  <a:cubicBezTo>
                    <a:pt x="2401" y="120157"/>
                    <a:pt x="104" y="120157"/>
                    <a:pt x="104" y="123700"/>
                  </a:cubicBezTo>
                  <a:cubicBezTo>
                    <a:pt x="104" y="125648"/>
                    <a:pt x="1694" y="126357"/>
                    <a:pt x="2577" y="126357"/>
                  </a:cubicBezTo>
                  <a:cubicBezTo>
                    <a:pt x="7171" y="126357"/>
                    <a:pt x="13002" y="125648"/>
                    <a:pt x="17772" y="125648"/>
                  </a:cubicBezTo>
                  <a:cubicBezTo>
                    <a:pt x="23426" y="125648"/>
                    <a:pt x="30670" y="126357"/>
                    <a:pt x="35971" y="126357"/>
                  </a:cubicBezTo>
                  <a:cubicBezTo>
                    <a:pt x="36854" y="126357"/>
                    <a:pt x="39504" y="126357"/>
                    <a:pt x="39504" y="122460"/>
                  </a:cubicBezTo>
                  <a:cubicBezTo>
                    <a:pt x="39504" y="120157"/>
                    <a:pt x="37207" y="119980"/>
                    <a:pt x="36501" y="119980"/>
                  </a:cubicBezTo>
                  <a:cubicBezTo>
                    <a:pt x="35087" y="119803"/>
                    <a:pt x="28727" y="119449"/>
                    <a:pt x="28727" y="114666"/>
                  </a:cubicBezTo>
                  <a:cubicBezTo>
                    <a:pt x="28727" y="112540"/>
                    <a:pt x="30493" y="109529"/>
                    <a:pt x="31377" y="107935"/>
                  </a:cubicBezTo>
                  <a:lnTo>
                    <a:pt x="45512" y="85970"/>
                  </a:lnTo>
                  <a:lnTo>
                    <a:pt x="96043" y="85970"/>
                  </a:lnTo>
                  <a:lnTo>
                    <a:pt x="100284" y="115375"/>
                  </a:lnTo>
                  <a:cubicBezTo>
                    <a:pt x="99577" y="117146"/>
                    <a:pt x="98517" y="119980"/>
                    <a:pt x="88092" y="119980"/>
                  </a:cubicBezTo>
                  <a:cubicBezTo>
                    <a:pt x="85972" y="119980"/>
                    <a:pt x="83499" y="119980"/>
                    <a:pt x="83499" y="123877"/>
                  </a:cubicBezTo>
                  <a:cubicBezTo>
                    <a:pt x="83499" y="124586"/>
                    <a:pt x="84029" y="126357"/>
                    <a:pt x="86326" y="126357"/>
                  </a:cubicBezTo>
                  <a:cubicBezTo>
                    <a:pt x="91449" y="126357"/>
                    <a:pt x="103994" y="125648"/>
                    <a:pt x="109118" y="125648"/>
                  </a:cubicBezTo>
                  <a:cubicBezTo>
                    <a:pt x="112298" y="125648"/>
                    <a:pt x="116362" y="125826"/>
                    <a:pt x="119542" y="125826"/>
                  </a:cubicBezTo>
                  <a:cubicBezTo>
                    <a:pt x="122722" y="126003"/>
                    <a:pt x="126433" y="126357"/>
                    <a:pt x="129613" y="126357"/>
                  </a:cubicBezTo>
                  <a:cubicBezTo>
                    <a:pt x="131910" y="126357"/>
                    <a:pt x="133147" y="124940"/>
                    <a:pt x="133147" y="122637"/>
                  </a:cubicBezTo>
                  <a:cubicBezTo>
                    <a:pt x="133147" y="119980"/>
                    <a:pt x="131027" y="119980"/>
                    <a:pt x="128200" y="119980"/>
                  </a:cubicBezTo>
                  <a:cubicBezTo>
                    <a:pt x="117952" y="119980"/>
                    <a:pt x="117599" y="118563"/>
                    <a:pt x="117069" y="114312"/>
                  </a:cubicBezTo>
                  <a:lnTo>
                    <a:pt x="101520" y="5019"/>
                  </a:lnTo>
                  <a:cubicBezTo>
                    <a:pt x="100990" y="1299"/>
                    <a:pt x="100637" y="59"/>
                    <a:pt x="97280" y="59"/>
                  </a:cubicBezTo>
                  <a:cubicBezTo>
                    <a:pt x="93923" y="59"/>
                    <a:pt x="92863" y="1653"/>
                    <a:pt x="91273" y="4133"/>
                  </a:cubicBezTo>
                  <a:lnTo>
                    <a:pt x="26430" y="105101"/>
                  </a:lnTo>
                  <a:close/>
                  <a:moveTo>
                    <a:pt x="49752" y="79593"/>
                  </a:moveTo>
                  <a:lnTo>
                    <a:pt x="86856" y="21670"/>
                  </a:lnTo>
                  <a:lnTo>
                    <a:pt x="95160" y="79593"/>
                  </a:lnTo>
                  <a:lnTo>
                    <a:pt x="49752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D6BD5D-B935-CD20-0842-0C6DAB015A6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5417885" y="4041351"/>
              <a:ext cx="167849" cy="59213"/>
            </a:xfrm>
            <a:custGeom>
              <a:avLst/>
              <a:gdLst>
                <a:gd name="connsiteX0" fmla="*/ 159381 w 167849"/>
                <a:gd name="connsiteY0" fmla="*/ 10185 h 59213"/>
                <a:gd name="connsiteX1" fmla="*/ 167963 w 167849"/>
                <a:gd name="connsiteY1" fmla="*/ 5124 h 59213"/>
                <a:gd name="connsiteX2" fmla="*/ 159633 w 167849"/>
                <a:gd name="connsiteY2" fmla="*/ 63 h 59213"/>
                <a:gd name="connsiteX3" fmla="*/ 8442 w 167849"/>
                <a:gd name="connsiteY3" fmla="*/ 63 h 59213"/>
                <a:gd name="connsiteX4" fmla="*/ 113 w 167849"/>
                <a:gd name="connsiteY4" fmla="*/ 5124 h 59213"/>
                <a:gd name="connsiteX5" fmla="*/ 8695 w 167849"/>
                <a:gd name="connsiteY5" fmla="*/ 10185 h 59213"/>
                <a:gd name="connsiteX6" fmla="*/ 159381 w 167849"/>
                <a:gd name="connsiteY6" fmla="*/ 10185 h 59213"/>
                <a:gd name="connsiteX7" fmla="*/ 159633 w 167849"/>
                <a:gd name="connsiteY7" fmla="*/ 59277 h 59213"/>
                <a:gd name="connsiteX8" fmla="*/ 167963 w 167849"/>
                <a:gd name="connsiteY8" fmla="*/ 54216 h 59213"/>
                <a:gd name="connsiteX9" fmla="*/ 159381 w 167849"/>
                <a:gd name="connsiteY9" fmla="*/ 49155 h 59213"/>
                <a:gd name="connsiteX10" fmla="*/ 8695 w 167849"/>
                <a:gd name="connsiteY10" fmla="*/ 49155 h 59213"/>
                <a:gd name="connsiteX11" fmla="*/ 113 w 167849"/>
                <a:gd name="connsiteY11" fmla="*/ 54216 h 59213"/>
                <a:gd name="connsiteX12" fmla="*/ 8442 w 167849"/>
                <a:gd name="connsiteY12" fmla="*/ 59277 h 59213"/>
                <a:gd name="connsiteX13" fmla="*/ 159633 w 167849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849" h="59213">
                  <a:moveTo>
                    <a:pt x="159381" y="10185"/>
                  </a:moveTo>
                  <a:cubicBezTo>
                    <a:pt x="163167" y="10185"/>
                    <a:pt x="167963" y="10185"/>
                    <a:pt x="167963" y="5124"/>
                  </a:cubicBezTo>
                  <a:cubicBezTo>
                    <a:pt x="167963" y="63"/>
                    <a:pt x="163167" y="63"/>
                    <a:pt x="159633" y="63"/>
                  </a:cubicBezTo>
                  <a:lnTo>
                    <a:pt x="8442" y="63"/>
                  </a:lnTo>
                  <a:cubicBezTo>
                    <a:pt x="4909" y="63"/>
                    <a:pt x="113" y="63"/>
                    <a:pt x="113" y="5124"/>
                  </a:cubicBezTo>
                  <a:cubicBezTo>
                    <a:pt x="113" y="10185"/>
                    <a:pt x="4909" y="10185"/>
                    <a:pt x="8695" y="10185"/>
                  </a:cubicBezTo>
                  <a:lnTo>
                    <a:pt x="159381" y="10185"/>
                  </a:lnTo>
                  <a:close/>
                  <a:moveTo>
                    <a:pt x="159633" y="59277"/>
                  </a:moveTo>
                  <a:cubicBezTo>
                    <a:pt x="163167" y="59277"/>
                    <a:pt x="167963" y="59277"/>
                    <a:pt x="167963" y="54216"/>
                  </a:cubicBezTo>
                  <a:cubicBezTo>
                    <a:pt x="167963" y="49155"/>
                    <a:pt x="163167" y="49155"/>
                    <a:pt x="159381" y="49155"/>
                  </a:cubicBezTo>
                  <a:lnTo>
                    <a:pt x="8695" y="49155"/>
                  </a:lnTo>
                  <a:cubicBezTo>
                    <a:pt x="4909" y="49155"/>
                    <a:pt x="113" y="49155"/>
                    <a:pt x="113" y="54216"/>
                  </a:cubicBezTo>
                  <a:cubicBezTo>
                    <a:pt x="113" y="59277"/>
                    <a:pt x="4909" y="59277"/>
                    <a:pt x="8442" y="59277"/>
                  </a:cubicBezTo>
                  <a:lnTo>
                    <a:pt x="159633" y="59277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B6DB6A-2EE5-CDA9-8BF7-FA34637D137A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5679768" y="3961387"/>
              <a:ext cx="214797" cy="172833"/>
            </a:xfrm>
            <a:custGeom>
              <a:avLst/>
              <a:gdLst>
                <a:gd name="connsiteX0" fmla="*/ 119007 w 214797"/>
                <a:gd name="connsiteY0" fmla="*/ 70664 h 172833"/>
                <a:gd name="connsiteX1" fmla="*/ 117745 w 214797"/>
                <a:gd name="connsiteY1" fmla="*/ 67121 h 172833"/>
                <a:gd name="connsiteX2" fmla="*/ 125064 w 214797"/>
                <a:gd name="connsiteY2" fmla="*/ 61301 h 172833"/>
                <a:gd name="connsiteX3" fmla="*/ 169235 w 214797"/>
                <a:gd name="connsiteY3" fmla="*/ 27139 h 172833"/>
                <a:gd name="connsiteX4" fmla="*/ 210377 w 214797"/>
                <a:gd name="connsiteY4" fmla="*/ 7907 h 172833"/>
                <a:gd name="connsiteX5" fmla="*/ 214921 w 214797"/>
                <a:gd name="connsiteY5" fmla="*/ 2846 h 172833"/>
                <a:gd name="connsiteX6" fmla="*/ 212144 w 214797"/>
                <a:gd name="connsiteY6" fmla="*/ 63 h 172833"/>
                <a:gd name="connsiteX7" fmla="*/ 194223 w 214797"/>
                <a:gd name="connsiteY7" fmla="*/ 822 h 172833"/>
                <a:gd name="connsiteX8" fmla="*/ 166206 w 214797"/>
                <a:gd name="connsiteY8" fmla="*/ 63 h 172833"/>
                <a:gd name="connsiteX9" fmla="*/ 161411 w 214797"/>
                <a:gd name="connsiteY9" fmla="*/ 5124 h 172833"/>
                <a:gd name="connsiteX10" fmla="*/ 164440 w 214797"/>
                <a:gd name="connsiteY10" fmla="*/ 7907 h 172833"/>
                <a:gd name="connsiteX11" fmla="*/ 172264 w 214797"/>
                <a:gd name="connsiteY11" fmla="*/ 13221 h 172833"/>
                <a:gd name="connsiteX12" fmla="*/ 163178 w 214797"/>
                <a:gd name="connsiteY12" fmla="*/ 24862 h 172833"/>
                <a:gd name="connsiteX13" fmla="*/ 64739 w 214797"/>
                <a:gd name="connsiteY13" fmla="*/ 100777 h 172833"/>
                <a:gd name="connsiteX14" fmla="*/ 84932 w 214797"/>
                <a:gd name="connsiteY14" fmla="*/ 19548 h 172833"/>
                <a:gd name="connsiteX15" fmla="*/ 106134 w 214797"/>
                <a:gd name="connsiteY15" fmla="*/ 7907 h 172833"/>
                <a:gd name="connsiteX16" fmla="*/ 114716 w 214797"/>
                <a:gd name="connsiteY16" fmla="*/ 2846 h 172833"/>
                <a:gd name="connsiteX17" fmla="*/ 111182 w 214797"/>
                <a:gd name="connsiteY17" fmla="*/ 63 h 172833"/>
                <a:gd name="connsiteX18" fmla="*/ 78874 w 214797"/>
                <a:gd name="connsiteY18" fmla="*/ 822 h 172833"/>
                <a:gd name="connsiteX19" fmla="*/ 46314 w 214797"/>
                <a:gd name="connsiteY19" fmla="*/ 63 h 172833"/>
                <a:gd name="connsiteX20" fmla="*/ 41266 w 214797"/>
                <a:gd name="connsiteY20" fmla="*/ 4871 h 172833"/>
                <a:gd name="connsiteX21" fmla="*/ 48585 w 214797"/>
                <a:gd name="connsiteY21" fmla="*/ 7907 h 172833"/>
                <a:gd name="connsiteX22" fmla="*/ 59439 w 214797"/>
                <a:gd name="connsiteY22" fmla="*/ 8413 h 172833"/>
                <a:gd name="connsiteX23" fmla="*/ 64992 w 214797"/>
                <a:gd name="connsiteY23" fmla="*/ 12462 h 172833"/>
                <a:gd name="connsiteX24" fmla="*/ 63982 w 214797"/>
                <a:gd name="connsiteY24" fmla="*/ 17270 h 172833"/>
                <a:gd name="connsiteX25" fmla="*/ 30160 w 214797"/>
                <a:gd name="connsiteY25" fmla="*/ 153159 h 172833"/>
                <a:gd name="connsiteX26" fmla="*/ 7191 w 214797"/>
                <a:gd name="connsiteY26" fmla="*/ 165052 h 172833"/>
                <a:gd name="connsiteX27" fmla="*/ 124 w 214797"/>
                <a:gd name="connsiteY27" fmla="*/ 169860 h 172833"/>
                <a:gd name="connsiteX28" fmla="*/ 3910 w 214797"/>
                <a:gd name="connsiteY28" fmla="*/ 172897 h 172833"/>
                <a:gd name="connsiteX29" fmla="*/ 35965 w 214797"/>
                <a:gd name="connsiteY29" fmla="*/ 172137 h 172833"/>
                <a:gd name="connsiteX30" fmla="*/ 52119 w 214797"/>
                <a:gd name="connsiteY30" fmla="*/ 172391 h 172833"/>
                <a:gd name="connsiteX31" fmla="*/ 68525 w 214797"/>
                <a:gd name="connsiteY31" fmla="*/ 172897 h 172833"/>
                <a:gd name="connsiteX32" fmla="*/ 73574 w 214797"/>
                <a:gd name="connsiteY32" fmla="*/ 167836 h 172833"/>
                <a:gd name="connsiteX33" fmla="*/ 66506 w 214797"/>
                <a:gd name="connsiteY33" fmla="*/ 165052 h 172833"/>
                <a:gd name="connsiteX34" fmla="*/ 50100 w 214797"/>
                <a:gd name="connsiteY34" fmla="*/ 160497 h 172833"/>
                <a:gd name="connsiteX35" fmla="*/ 52372 w 214797"/>
                <a:gd name="connsiteY35" fmla="*/ 149363 h 172833"/>
                <a:gd name="connsiteX36" fmla="*/ 62468 w 214797"/>
                <a:gd name="connsiteY36" fmla="*/ 109634 h 172833"/>
                <a:gd name="connsiteX37" fmla="*/ 100076 w 214797"/>
                <a:gd name="connsiteY37" fmla="*/ 80280 h 172833"/>
                <a:gd name="connsiteX38" fmla="*/ 129355 w 214797"/>
                <a:gd name="connsiteY38" fmla="*/ 148351 h 172833"/>
                <a:gd name="connsiteX39" fmla="*/ 132384 w 214797"/>
                <a:gd name="connsiteY39" fmla="*/ 157207 h 172833"/>
                <a:gd name="connsiteX40" fmla="*/ 119259 w 214797"/>
                <a:gd name="connsiteY40" fmla="*/ 165052 h 172833"/>
                <a:gd name="connsiteX41" fmla="*/ 113706 w 214797"/>
                <a:gd name="connsiteY41" fmla="*/ 170113 h 172833"/>
                <a:gd name="connsiteX42" fmla="*/ 117240 w 214797"/>
                <a:gd name="connsiteY42" fmla="*/ 172897 h 172833"/>
                <a:gd name="connsiteX43" fmla="*/ 148033 w 214797"/>
                <a:gd name="connsiteY43" fmla="*/ 172137 h 172833"/>
                <a:gd name="connsiteX44" fmla="*/ 172769 w 214797"/>
                <a:gd name="connsiteY44" fmla="*/ 172897 h 172833"/>
                <a:gd name="connsiteX45" fmla="*/ 177312 w 214797"/>
                <a:gd name="connsiteY45" fmla="*/ 167836 h 172833"/>
                <a:gd name="connsiteX46" fmla="*/ 172264 w 214797"/>
                <a:gd name="connsiteY46" fmla="*/ 165052 h 172833"/>
                <a:gd name="connsiteX47" fmla="*/ 154848 w 214797"/>
                <a:gd name="connsiteY47" fmla="*/ 153665 h 172833"/>
                <a:gd name="connsiteX48" fmla="*/ 119007 w 214797"/>
                <a:gd name="connsiteY48" fmla="*/ 70664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797" h="172833">
                  <a:moveTo>
                    <a:pt x="119007" y="70664"/>
                  </a:moveTo>
                  <a:cubicBezTo>
                    <a:pt x="118754" y="69905"/>
                    <a:pt x="117745" y="67880"/>
                    <a:pt x="117745" y="67121"/>
                  </a:cubicBezTo>
                  <a:cubicBezTo>
                    <a:pt x="117745" y="66868"/>
                    <a:pt x="122288" y="63326"/>
                    <a:pt x="125064" y="61301"/>
                  </a:cubicBezTo>
                  <a:lnTo>
                    <a:pt x="169235" y="27139"/>
                  </a:lnTo>
                  <a:cubicBezTo>
                    <a:pt x="192961" y="9679"/>
                    <a:pt x="202805" y="8667"/>
                    <a:pt x="210377" y="7907"/>
                  </a:cubicBezTo>
                  <a:cubicBezTo>
                    <a:pt x="212397" y="7654"/>
                    <a:pt x="214921" y="7401"/>
                    <a:pt x="214921" y="2846"/>
                  </a:cubicBezTo>
                  <a:cubicBezTo>
                    <a:pt x="214921" y="1834"/>
                    <a:pt x="214163" y="63"/>
                    <a:pt x="212144" y="63"/>
                  </a:cubicBezTo>
                  <a:cubicBezTo>
                    <a:pt x="206591" y="63"/>
                    <a:pt x="200281" y="822"/>
                    <a:pt x="194223" y="822"/>
                  </a:cubicBezTo>
                  <a:cubicBezTo>
                    <a:pt x="185137" y="822"/>
                    <a:pt x="175293" y="63"/>
                    <a:pt x="166206" y="63"/>
                  </a:cubicBezTo>
                  <a:cubicBezTo>
                    <a:pt x="164440" y="63"/>
                    <a:pt x="161411" y="63"/>
                    <a:pt x="161411" y="5124"/>
                  </a:cubicBezTo>
                  <a:cubicBezTo>
                    <a:pt x="161411" y="6895"/>
                    <a:pt x="162673" y="7654"/>
                    <a:pt x="164440" y="7907"/>
                  </a:cubicBezTo>
                  <a:cubicBezTo>
                    <a:pt x="169992" y="8413"/>
                    <a:pt x="172264" y="9679"/>
                    <a:pt x="172264" y="13221"/>
                  </a:cubicBezTo>
                  <a:cubicBezTo>
                    <a:pt x="172264" y="17776"/>
                    <a:pt x="164692" y="23597"/>
                    <a:pt x="163178" y="24862"/>
                  </a:cubicBezTo>
                  <a:lnTo>
                    <a:pt x="64739" y="100777"/>
                  </a:lnTo>
                  <a:lnTo>
                    <a:pt x="84932" y="19548"/>
                  </a:lnTo>
                  <a:cubicBezTo>
                    <a:pt x="87203" y="10438"/>
                    <a:pt x="87708" y="7907"/>
                    <a:pt x="106134" y="7907"/>
                  </a:cubicBezTo>
                  <a:cubicBezTo>
                    <a:pt x="112444" y="7907"/>
                    <a:pt x="114716" y="7907"/>
                    <a:pt x="114716" y="2846"/>
                  </a:cubicBezTo>
                  <a:cubicBezTo>
                    <a:pt x="114716" y="569"/>
                    <a:pt x="112696" y="63"/>
                    <a:pt x="111182" y="63"/>
                  </a:cubicBezTo>
                  <a:cubicBezTo>
                    <a:pt x="104115" y="63"/>
                    <a:pt x="85941" y="822"/>
                    <a:pt x="78874" y="822"/>
                  </a:cubicBezTo>
                  <a:cubicBezTo>
                    <a:pt x="71554" y="822"/>
                    <a:pt x="53634" y="63"/>
                    <a:pt x="46314" y="63"/>
                  </a:cubicBezTo>
                  <a:cubicBezTo>
                    <a:pt x="44547" y="63"/>
                    <a:pt x="41266" y="63"/>
                    <a:pt x="41266" y="4871"/>
                  </a:cubicBezTo>
                  <a:cubicBezTo>
                    <a:pt x="41266" y="7907"/>
                    <a:pt x="43537" y="7907"/>
                    <a:pt x="48585" y="7907"/>
                  </a:cubicBezTo>
                  <a:cubicBezTo>
                    <a:pt x="51867" y="7907"/>
                    <a:pt x="56410" y="8160"/>
                    <a:pt x="59439" y="8413"/>
                  </a:cubicBezTo>
                  <a:cubicBezTo>
                    <a:pt x="63477" y="8920"/>
                    <a:pt x="64992" y="9679"/>
                    <a:pt x="64992" y="12462"/>
                  </a:cubicBezTo>
                  <a:cubicBezTo>
                    <a:pt x="64992" y="13474"/>
                    <a:pt x="64739" y="14234"/>
                    <a:pt x="63982" y="17270"/>
                  </a:cubicBezTo>
                  <a:lnTo>
                    <a:pt x="30160" y="153159"/>
                  </a:lnTo>
                  <a:cubicBezTo>
                    <a:pt x="27636" y="163028"/>
                    <a:pt x="27131" y="165052"/>
                    <a:pt x="7191" y="165052"/>
                  </a:cubicBezTo>
                  <a:cubicBezTo>
                    <a:pt x="2900" y="165052"/>
                    <a:pt x="124" y="165052"/>
                    <a:pt x="124" y="169860"/>
                  </a:cubicBezTo>
                  <a:cubicBezTo>
                    <a:pt x="124" y="172897"/>
                    <a:pt x="3152" y="172897"/>
                    <a:pt x="3910" y="172897"/>
                  </a:cubicBezTo>
                  <a:cubicBezTo>
                    <a:pt x="10977" y="172897"/>
                    <a:pt x="28898" y="172137"/>
                    <a:pt x="35965" y="172137"/>
                  </a:cubicBezTo>
                  <a:cubicBezTo>
                    <a:pt x="41266" y="172137"/>
                    <a:pt x="46819" y="172391"/>
                    <a:pt x="52119" y="172391"/>
                  </a:cubicBezTo>
                  <a:cubicBezTo>
                    <a:pt x="57672" y="172391"/>
                    <a:pt x="63225" y="172897"/>
                    <a:pt x="68525" y="172897"/>
                  </a:cubicBezTo>
                  <a:cubicBezTo>
                    <a:pt x="70292" y="172897"/>
                    <a:pt x="73574" y="172897"/>
                    <a:pt x="73574" y="167836"/>
                  </a:cubicBezTo>
                  <a:cubicBezTo>
                    <a:pt x="73574" y="165052"/>
                    <a:pt x="71302" y="165052"/>
                    <a:pt x="66506" y="165052"/>
                  </a:cubicBezTo>
                  <a:cubicBezTo>
                    <a:pt x="57167" y="165052"/>
                    <a:pt x="50100" y="165052"/>
                    <a:pt x="50100" y="160497"/>
                  </a:cubicBezTo>
                  <a:cubicBezTo>
                    <a:pt x="50100" y="158726"/>
                    <a:pt x="51614" y="153159"/>
                    <a:pt x="52372" y="149363"/>
                  </a:cubicBezTo>
                  <a:cubicBezTo>
                    <a:pt x="55905" y="136204"/>
                    <a:pt x="59186" y="122793"/>
                    <a:pt x="62468" y="109634"/>
                  </a:cubicBezTo>
                  <a:lnTo>
                    <a:pt x="100076" y="80280"/>
                  </a:lnTo>
                  <a:lnTo>
                    <a:pt x="129355" y="148351"/>
                  </a:lnTo>
                  <a:cubicBezTo>
                    <a:pt x="132384" y="155183"/>
                    <a:pt x="132384" y="155689"/>
                    <a:pt x="132384" y="157207"/>
                  </a:cubicBezTo>
                  <a:cubicBezTo>
                    <a:pt x="132384" y="164799"/>
                    <a:pt x="121531" y="165052"/>
                    <a:pt x="119259" y="165052"/>
                  </a:cubicBezTo>
                  <a:cubicBezTo>
                    <a:pt x="116482" y="165052"/>
                    <a:pt x="113706" y="165052"/>
                    <a:pt x="113706" y="170113"/>
                  </a:cubicBezTo>
                  <a:cubicBezTo>
                    <a:pt x="113706" y="172897"/>
                    <a:pt x="116735" y="172897"/>
                    <a:pt x="117240" y="172897"/>
                  </a:cubicBezTo>
                  <a:cubicBezTo>
                    <a:pt x="127336" y="172897"/>
                    <a:pt x="137937" y="172137"/>
                    <a:pt x="148033" y="172137"/>
                  </a:cubicBezTo>
                  <a:cubicBezTo>
                    <a:pt x="153586" y="172137"/>
                    <a:pt x="167216" y="172897"/>
                    <a:pt x="172769" y="172897"/>
                  </a:cubicBezTo>
                  <a:cubicBezTo>
                    <a:pt x="174031" y="172897"/>
                    <a:pt x="177312" y="172897"/>
                    <a:pt x="177312" y="167836"/>
                  </a:cubicBezTo>
                  <a:cubicBezTo>
                    <a:pt x="177312" y="165052"/>
                    <a:pt x="174536" y="165052"/>
                    <a:pt x="172264" y="165052"/>
                  </a:cubicBezTo>
                  <a:cubicBezTo>
                    <a:pt x="161916" y="164799"/>
                    <a:pt x="158634" y="162522"/>
                    <a:pt x="154848" y="153665"/>
                  </a:cubicBezTo>
                  <a:lnTo>
                    <a:pt x="119007" y="70664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0342809-16B8-A6F6-BB90-5142463F3D2D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5909491" y="3923001"/>
              <a:ext cx="86575" cy="119389"/>
            </a:xfrm>
            <a:custGeom>
              <a:avLst/>
              <a:gdLst>
                <a:gd name="connsiteX0" fmla="*/ 86708 w 86575"/>
                <a:gd name="connsiteY0" fmla="*/ 90398 h 119389"/>
                <a:gd name="connsiteX1" fmla="*/ 86708 w 86575"/>
                <a:gd name="connsiteY1" fmla="*/ 84021 h 119389"/>
                <a:gd name="connsiteX2" fmla="*/ 67096 w 86575"/>
                <a:gd name="connsiteY2" fmla="*/ 84021 h 119389"/>
                <a:gd name="connsiteX3" fmla="*/ 67096 w 86575"/>
                <a:gd name="connsiteY3" fmla="*/ 5019 h 119389"/>
                <a:gd name="connsiteX4" fmla="*/ 63209 w 86575"/>
                <a:gd name="connsiteY4" fmla="*/ 59 h 119389"/>
                <a:gd name="connsiteX5" fmla="*/ 58615 w 86575"/>
                <a:gd name="connsiteY5" fmla="*/ 2539 h 119389"/>
                <a:gd name="connsiteX6" fmla="*/ 133 w 86575"/>
                <a:gd name="connsiteY6" fmla="*/ 84021 h 119389"/>
                <a:gd name="connsiteX7" fmla="*/ 133 w 86575"/>
                <a:gd name="connsiteY7" fmla="*/ 90398 h 119389"/>
                <a:gd name="connsiteX8" fmla="*/ 52078 w 86575"/>
                <a:gd name="connsiteY8" fmla="*/ 90398 h 119389"/>
                <a:gd name="connsiteX9" fmla="*/ 52078 w 86575"/>
                <a:gd name="connsiteY9" fmla="*/ 104924 h 119389"/>
                <a:gd name="connsiteX10" fmla="*/ 37766 w 86575"/>
                <a:gd name="connsiteY10" fmla="*/ 113072 h 119389"/>
                <a:gd name="connsiteX11" fmla="*/ 32996 w 86575"/>
                <a:gd name="connsiteY11" fmla="*/ 113072 h 119389"/>
                <a:gd name="connsiteX12" fmla="*/ 32996 w 86575"/>
                <a:gd name="connsiteY12" fmla="*/ 119449 h 119389"/>
                <a:gd name="connsiteX13" fmla="*/ 59499 w 86575"/>
                <a:gd name="connsiteY13" fmla="*/ 118740 h 119389"/>
                <a:gd name="connsiteX14" fmla="*/ 86178 w 86575"/>
                <a:gd name="connsiteY14" fmla="*/ 119449 h 119389"/>
                <a:gd name="connsiteX15" fmla="*/ 86178 w 86575"/>
                <a:gd name="connsiteY15" fmla="*/ 113072 h 119389"/>
                <a:gd name="connsiteX16" fmla="*/ 81407 w 86575"/>
                <a:gd name="connsiteY16" fmla="*/ 113072 h 119389"/>
                <a:gd name="connsiteX17" fmla="*/ 67096 w 86575"/>
                <a:gd name="connsiteY17" fmla="*/ 104924 h 119389"/>
                <a:gd name="connsiteX18" fmla="*/ 67096 w 86575"/>
                <a:gd name="connsiteY18" fmla="*/ 90398 h 119389"/>
                <a:gd name="connsiteX19" fmla="*/ 86708 w 86575"/>
                <a:gd name="connsiteY19" fmla="*/ 90398 h 119389"/>
                <a:gd name="connsiteX20" fmla="*/ 53315 w 86575"/>
                <a:gd name="connsiteY20" fmla="*/ 19190 h 119389"/>
                <a:gd name="connsiteX21" fmla="*/ 53315 w 86575"/>
                <a:gd name="connsiteY21" fmla="*/ 84021 h 119389"/>
                <a:gd name="connsiteX22" fmla="*/ 6670 w 86575"/>
                <a:gd name="connsiteY22" fmla="*/ 84021 h 119389"/>
                <a:gd name="connsiteX23" fmla="*/ 53315 w 86575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75" h="119389">
                  <a:moveTo>
                    <a:pt x="86708" y="90398"/>
                  </a:moveTo>
                  <a:lnTo>
                    <a:pt x="86708" y="84021"/>
                  </a:lnTo>
                  <a:lnTo>
                    <a:pt x="67096" y="84021"/>
                  </a:lnTo>
                  <a:lnTo>
                    <a:pt x="67096" y="5019"/>
                  </a:lnTo>
                  <a:cubicBezTo>
                    <a:pt x="67096" y="1299"/>
                    <a:pt x="67096" y="59"/>
                    <a:pt x="63209" y="59"/>
                  </a:cubicBezTo>
                  <a:cubicBezTo>
                    <a:pt x="61089" y="59"/>
                    <a:pt x="60382" y="59"/>
                    <a:pt x="58615" y="2539"/>
                  </a:cubicBezTo>
                  <a:lnTo>
                    <a:pt x="133" y="84021"/>
                  </a:lnTo>
                  <a:lnTo>
                    <a:pt x="133" y="90398"/>
                  </a:lnTo>
                  <a:lnTo>
                    <a:pt x="52078" y="90398"/>
                  </a:lnTo>
                  <a:lnTo>
                    <a:pt x="52078" y="104924"/>
                  </a:lnTo>
                  <a:cubicBezTo>
                    <a:pt x="52078" y="110946"/>
                    <a:pt x="52078" y="113072"/>
                    <a:pt x="37766" y="113072"/>
                  </a:cubicBezTo>
                  <a:lnTo>
                    <a:pt x="32996" y="113072"/>
                  </a:lnTo>
                  <a:lnTo>
                    <a:pt x="32996" y="119449"/>
                  </a:lnTo>
                  <a:cubicBezTo>
                    <a:pt x="41830" y="119094"/>
                    <a:pt x="53138" y="118740"/>
                    <a:pt x="59499" y="118740"/>
                  </a:cubicBezTo>
                  <a:cubicBezTo>
                    <a:pt x="66036" y="118740"/>
                    <a:pt x="77344" y="119094"/>
                    <a:pt x="86178" y="119449"/>
                  </a:cubicBezTo>
                  <a:lnTo>
                    <a:pt x="86178" y="113072"/>
                  </a:lnTo>
                  <a:lnTo>
                    <a:pt x="81407" y="113072"/>
                  </a:lnTo>
                  <a:cubicBezTo>
                    <a:pt x="67096" y="113072"/>
                    <a:pt x="67096" y="110946"/>
                    <a:pt x="67096" y="104924"/>
                  </a:cubicBezTo>
                  <a:lnTo>
                    <a:pt x="67096" y="90398"/>
                  </a:lnTo>
                  <a:lnTo>
                    <a:pt x="86708" y="90398"/>
                  </a:lnTo>
                  <a:close/>
                  <a:moveTo>
                    <a:pt x="53315" y="19190"/>
                  </a:moveTo>
                  <a:lnTo>
                    <a:pt x="53315" y="84021"/>
                  </a:lnTo>
                  <a:lnTo>
                    <a:pt x="6670" y="84021"/>
                  </a:lnTo>
                  <a:lnTo>
                    <a:pt x="53315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955A327-AD89-BDA0-D6B7-32B9C88C7DE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5903805" y="4079413"/>
              <a:ext cx="64312" cy="117618"/>
            </a:xfrm>
            <a:custGeom>
              <a:avLst/>
              <a:gdLst>
                <a:gd name="connsiteX0" fmla="*/ 40063 w 64312"/>
                <a:gd name="connsiteY0" fmla="*/ 5025 h 117618"/>
                <a:gd name="connsiteX1" fmla="*/ 34762 w 64312"/>
                <a:gd name="connsiteY1" fmla="*/ 65 h 117618"/>
                <a:gd name="connsiteX2" fmla="*/ 132 w 64312"/>
                <a:gd name="connsiteY2" fmla="*/ 11402 h 117618"/>
                <a:gd name="connsiteX3" fmla="*/ 132 w 64312"/>
                <a:gd name="connsiteY3" fmla="*/ 17779 h 117618"/>
                <a:gd name="connsiteX4" fmla="*/ 25751 w 64312"/>
                <a:gd name="connsiteY4" fmla="*/ 12819 h 117618"/>
                <a:gd name="connsiteX5" fmla="*/ 25751 w 64312"/>
                <a:gd name="connsiteY5" fmla="*/ 103158 h 117618"/>
                <a:gd name="connsiteX6" fmla="*/ 8083 w 64312"/>
                <a:gd name="connsiteY6" fmla="*/ 111306 h 117618"/>
                <a:gd name="connsiteX7" fmla="*/ 1369 w 64312"/>
                <a:gd name="connsiteY7" fmla="*/ 111306 h 117618"/>
                <a:gd name="connsiteX8" fmla="*/ 1369 w 64312"/>
                <a:gd name="connsiteY8" fmla="*/ 117683 h 117618"/>
                <a:gd name="connsiteX9" fmla="*/ 32819 w 64312"/>
                <a:gd name="connsiteY9" fmla="*/ 116975 h 117618"/>
                <a:gd name="connsiteX10" fmla="*/ 64445 w 64312"/>
                <a:gd name="connsiteY10" fmla="*/ 117683 h 117618"/>
                <a:gd name="connsiteX11" fmla="*/ 64445 w 64312"/>
                <a:gd name="connsiteY11" fmla="*/ 111306 h 117618"/>
                <a:gd name="connsiteX12" fmla="*/ 57731 w 64312"/>
                <a:gd name="connsiteY12" fmla="*/ 111306 h 117618"/>
                <a:gd name="connsiteX13" fmla="*/ 40063 w 64312"/>
                <a:gd name="connsiteY13" fmla="*/ 103158 h 117618"/>
                <a:gd name="connsiteX14" fmla="*/ 40063 w 64312"/>
                <a:gd name="connsiteY14" fmla="*/ 5025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312" h="117618">
                  <a:moveTo>
                    <a:pt x="40063" y="5025"/>
                  </a:moveTo>
                  <a:cubicBezTo>
                    <a:pt x="40063" y="242"/>
                    <a:pt x="39709" y="65"/>
                    <a:pt x="34762" y="65"/>
                  </a:cubicBezTo>
                  <a:cubicBezTo>
                    <a:pt x="23454" y="11225"/>
                    <a:pt x="7376" y="11402"/>
                    <a:pt x="132" y="11402"/>
                  </a:cubicBezTo>
                  <a:lnTo>
                    <a:pt x="132" y="17779"/>
                  </a:lnTo>
                  <a:cubicBezTo>
                    <a:pt x="4372" y="17779"/>
                    <a:pt x="16034" y="17779"/>
                    <a:pt x="25751" y="12819"/>
                  </a:cubicBezTo>
                  <a:lnTo>
                    <a:pt x="25751" y="103158"/>
                  </a:lnTo>
                  <a:cubicBezTo>
                    <a:pt x="25751" y="109004"/>
                    <a:pt x="25751" y="111306"/>
                    <a:pt x="8083" y="111306"/>
                  </a:cubicBezTo>
                  <a:lnTo>
                    <a:pt x="1369" y="111306"/>
                  </a:lnTo>
                  <a:lnTo>
                    <a:pt x="1369" y="117683"/>
                  </a:lnTo>
                  <a:cubicBezTo>
                    <a:pt x="4549" y="117506"/>
                    <a:pt x="26281" y="116975"/>
                    <a:pt x="32819" y="116975"/>
                  </a:cubicBezTo>
                  <a:cubicBezTo>
                    <a:pt x="38296" y="116975"/>
                    <a:pt x="60558" y="117506"/>
                    <a:pt x="64445" y="117683"/>
                  </a:cubicBezTo>
                  <a:lnTo>
                    <a:pt x="64445" y="111306"/>
                  </a:lnTo>
                  <a:lnTo>
                    <a:pt x="57731" y="111306"/>
                  </a:lnTo>
                  <a:cubicBezTo>
                    <a:pt x="40063" y="111306"/>
                    <a:pt x="40063" y="109004"/>
                    <a:pt x="40063" y="103158"/>
                  </a:cubicBezTo>
                  <a:lnTo>
                    <a:pt x="40063" y="5025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6C6780-AA69-7FFD-B90E-6783950339F8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6096265" y="3919126"/>
              <a:ext cx="65877" cy="303408"/>
            </a:xfrm>
            <a:custGeom>
              <a:avLst/>
              <a:gdLst>
                <a:gd name="connsiteX0" fmla="*/ 66017 w 65877"/>
                <a:gd name="connsiteY0" fmla="*/ 300932 h 303408"/>
                <a:gd name="connsiteX1" fmla="*/ 65007 w 65877"/>
                <a:gd name="connsiteY1" fmla="*/ 298655 h 303408"/>
                <a:gd name="connsiteX2" fmla="*/ 25632 w 65877"/>
                <a:gd name="connsiteY2" fmla="*/ 224511 h 303408"/>
                <a:gd name="connsiteX3" fmla="*/ 17555 w 65877"/>
                <a:gd name="connsiteY3" fmla="*/ 151885 h 303408"/>
                <a:gd name="connsiteX4" fmla="*/ 63745 w 65877"/>
                <a:gd name="connsiteY4" fmla="*/ 5875 h 303408"/>
                <a:gd name="connsiteX5" fmla="*/ 66017 w 65877"/>
                <a:gd name="connsiteY5" fmla="*/ 2585 h 303408"/>
                <a:gd name="connsiteX6" fmla="*/ 62988 w 65877"/>
                <a:gd name="connsiteY6" fmla="*/ 55 h 303408"/>
                <a:gd name="connsiteX7" fmla="*/ 42291 w 65877"/>
                <a:gd name="connsiteY7" fmla="*/ 19034 h 303408"/>
                <a:gd name="connsiteX8" fmla="*/ 139 w 65877"/>
                <a:gd name="connsiteY8" fmla="*/ 151632 h 303408"/>
                <a:gd name="connsiteX9" fmla="*/ 39514 w 65877"/>
                <a:gd name="connsiteY9" fmla="*/ 281194 h 303408"/>
                <a:gd name="connsiteX10" fmla="*/ 62988 w 65877"/>
                <a:gd name="connsiteY10" fmla="*/ 303463 h 303408"/>
                <a:gd name="connsiteX11" fmla="*/ 66017 w 65877"/>
                <a:gd name="connsiteY11" fmla="*/ 300932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877" h="303408">
                  <a:moveTo>
                    <a:pt x="66017" y="300932"/>
                  </a:moveTo>
                  <a:cubicBezTo>
                    <a:pt x="66017" y="299920"/>
                    <a:pt x="65512" y="299414"/>
                    <a:pt x="65007" y="298655"/>
                  </a:cubicBezTo>
                  <a:cubicBezTo>
                    <a:pt x="53396" y="286255"/>
                    <a:pt x="36233" y="265758"/>
                    <a:pt x="25632" y="224511"/>
                  </a:cubicBezTo>
                  <a:cubicBezTo>
                    <a:pt x="19826" y="201483"/>
                    <a:pt x="17555" y="175419"/>
                    <a:pt x="17555" y="151885"/>
                  </a:cubicBezTo>
                  <a:cubicBezTo>
                    <a:pt x="17555" y="85333"/>
                    <a:pt x="33456" y="38772"/>
                    <a:pt x="63745" y="5875"/>
                  </a:cubicBezTo>
                  <a:cubicBezTo>
                    <a:pt x="66017" y="3597"/>
                    <a:pt x="66017" y="3091"/>
                    <a:pt x="66017" y="2585"/>
                  </a:cubicBezTo>
                  <a:cubicBezTo>
                    <a:pt x="66017" y="55"/>
                    <a:pt x="63997" y="55"/>
                    <a:pt x="62988" y="55"/>
                  </a:cubicBezTo>
                  <a:cubicBezTo>
                    <a:pt x="59202" y="55"/>
                    <a:pt x="45572" y="15238"/>
                    <a:pt x="42291" y="19034"/>
                  </a:cubicBezTo>
                  <a:cubicBezTo>
                    <a:pt x="16545" y="49653"/>
                    <a:pt x="139" y="95202"/>
                    <a:pt x="139" y="151632"/>
                  </a:cubicBezTo>
                  <a:cubicBezTo>
                    <a:pt x="139" y="187566"/>
                    <a:pt x="6449" y="238429"/>
                    <a:pt x="39514" y="281194"/>
                  </a:cubicBezTo>
                  <a:cubicBezTo>
                    <a:pt x="42038" y="284231"/>
                    <a:pt x="58445" y="303463"/>
                    <a:pt x="62988" y="303463"/>
                  </a:cubicBezTo>
                  <a:cubicBezTo>
                    <a:pt x="63997" y="303463"/>
                    <a:pt x="66017" y="303463"/>
                    <a:pt x="66017" y="300932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7FA2B25-09FF-E39F-1AA0-926E08D2DA25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184187" y="3961387"/>
              <a:ext cx="252910" cy="172833"/>
            </a:xfrm>
            <a:custGeom>
              <a:avLst/>
              <a:gdLst>
                <a:gd name="connsiteX0" fmla="*/ 223270 w 252910"/>
                <a:gd name="connsiteY0" fmla="*/ 19548 h 172833"/>
                <a:gd name="connsiteX1" fmla="*/ 244977 w 252910"/>
                <a:gd name="connsiteY1" fmla="*/ 7907 h 172833"/>
                <a:gd name="connsiteX2" fmla="*/ 253054 w 252910"/>
                <a:gd name="connsiteY2" fmla="*/ 2846 h 172833"/>
                <a:gd name="connsiteX3" fmla="*/ 246239 w 252910"/>
                <a:gd name="connsiteY3" fmla="*/ 63 h 172833"/>
                <a:gd name="connsiteX4" fmla="*/ 212921 w 252910"/>
                <a:gd name="connsiteY4" fmla="*/ 63 h 172833"/>
                <a:gd name="connsiteX5" fmla="*/ 203077 w 252910"/>
                <a:gd name="connsiteY5" fmla="*/ 4871 h 172833"/>
                <a:gd name="connsiteX6" fmla="*/ 110949 w 252910"/>
                <a:gd name="connsiteY6" fmla="*/ 149110 h 172833"/>
                <a:gd name="connsiteX7" fmla="*/ 91262 w 252910"/>
                <a:gd name="connsiteY7" fmla="*/ 5883 h 172833"/>
                <a:gd name="connsiteX8" fmla="*/ 83437 w 252910"/>
                <a:gd name="connsiteY8" fmla="*/ 63 h 172833"/>
                <a:gd name="connsiteX9" fmla="*/ 48858 w 252910"/>
                <a:gd name="connsiteY9" fmla="*/ 63 h 172833"/>
                <a:gd name="connsiteX10" fmla="*/ 41286 w 252910"/>
                <a:gd name="connsiteY10" fmla="*/ 4871 h 172833"/>
                <a:gd name="connsiteX11" fmla="*/ 48605 w 252910"/>
                <a:gd name="connsiteY11" fmla="*/ 7907 h 172833"/>
                <a:gd name="connsiteX12" fmla="*/ 59459 w 252910"/>
                <a:gd name="connsiteY12" fmla="*/ 8413 h 172833"/>
                <a:gd name="connsiteX13" fmla="*/ 65012 w 252910"/>
                <a:gd name="connsiteY13" fmla="*/ 12462 h 172833"/>
                <a:gd name="connsiteX14" fmla="*/ 64002 w 252910"/>
                <a:gd name="connsiteY14" fmla="*/ 17270 h 172833"/>
                <a:gd name="connsiteX15" fmla="*/ 31947 w 252910"/>
                <a:gd name="connsiteY15" fmla="*/ 146073 h 172833"/>
                <a:gd name="connsiteX16" fmla="*/ 4687 w 252910"/>
                <a:gd name="connsiteY16" fmla="*/ 165052 h 172833"/>
                <a:gd name="connsiteX17" fmla="*/ 143 w 252910"/>
                <a:gd name="connsiteY17" fmla="*/ 169860 h 172833"/>
                <a:gd name="connsiteX18" fmla="*/ 3677 w 252910"/>
                <a:gd name="connsiteY18" fmla="*/ 172897 h 172833"/>
                <a:gd name="connsiteX19" fmla="*/ 28918 w 252910"/>
                <a:gd name="connsiteY19" fmla="*/ 172137 h 172833"/>
                <a:gd name="connsiteX20" fmla="*/ 54915 w 252910"/>
                <a:gd name="connsiteY20" fmla="*/ 172897 h 172833"/>
                <a:gd name="connsiteX21" fmla="*/ 59459 w 252910"/>
                <a:gd name="connsiteY21" fmla="*/ 167836 h 172833"/>
                <a:gd name="connsiteX22" fmla="*/ 54915 w 252910"/>
                <a:gd name="connsiteY22" fmla="*/ 165052 h 172833"/>
                <a:gd name="connsiteX23" fmla="*/ 37752 w 252910"/>
                <a:gd name="connsiteY23" fmla="*/ 153918 h 172833"/>
                <a:gd name="connsiteX24" fmla="*/ 38761 w 252910"/>
                <a:gd name="connsiteY24" fmla="*/ 148098 h 172833"/>
                <a:gd name="connsiteX25" fmla="*/ 73089 w 252910"/>
                <a:gd name="connsiteY25" fmla="*/ 10185 h 172833"/>
                <a:gd name="connsiteX26" fmla="*/ 73341 w 252910"/>
                <a:gd name="connsiteY26" fmla="*/ 10185 h 172833"/>
                <a:gd name="connsiteX27" fmla="*/ 95048 w 252910"/>
                <a:gd name="connsiteY27" fmla="*/ 167076 h 172833"/>
                <a:gd name="connsiteX28" fmla="*/ 98834 w 252910"/>
                <a:gd name="connsiteY28" fmla="*/ 172897 h 172833"/>
                <a:gd name="connsiteX29" fmla="*/ 104387 w 252910"/>
                <a:gd name="connsiteY29" fmla="*/ 168342 h 172833"/>
                <a:gd name="connsiteX30" fmla="*/ 206359 w 252910"/>
                <a:gd name="connsiteY30" fmla="*/ 8160 h 172833"/>
                <a:gd name="connsiteX31" fmla="*/ 206611 w 252910"/>
                <a:gd name="connsiteY31" fmla="*/ 8160 h 172833"/>
                <a:gd name="connsiteX32" fmla="*/ 170517 w 252910"/>
                <a:gd name="connsiteY32" fmla="*/ 153159 h 172833"/>
                <a:gd name="connsiteX33" fmla="*/ 147548 w 252910"/>
                <a:gd name="connsiteY33" fmla="*/ 165052 h 172833"/>
                <a:gd name="connsiteX34" fmla="*/ 140481 w 252910"/>
                <a:gd name="connsiteY34" fmla="*/ 169860 h 172833"/>
                <a:gd name="connsiteX35" fmla="*/ 144267 w 252910"/>
                <a:gd name="connsiteY35" fmla="*/ 172897 h 172833"/>
                <a:gd name="connsiteX36" fmla="*/ 175565 w 252910"/>
                <a:gd name="connsiteY36" fmla="*/ 172137 h 172833"/>
                <a:gd name="connsiteX37" fmla="*/ 207116 w 252910"/>
                <a:gd name="connsiteY37" fmla="*/ 172897 h 172833"/>
                <a:gd name="connsiteX38" fmla="*/ 211912 w 252910"/>
                <a:gd name="connsiteY38" fmla="*/ 167836 h 172833"/>
                <a:gd name="connsiteX39" fmla="*/ 204844 w 252910"/>
                <a:gd name="connsiteY39" fmla="*/ 165052 h 172833"/>
                <a:gd name="connsiteX40" fmla="*/ 188438 w 252910"/>
                <a:gd name="connsiteY40" fmla="*/ 160497 h 172833"/>
                <a:gd name="connsiteX41" fmla="*/ 189700 w 252910"/>
                <a:gd name="connsiteY41" fmla="*/ 154424 h 172833"/>
                <a:gd name="connsiteX42" fmla="*/ 223270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270" y="19548"/>
                  </a:moveTo>
                  <a:cubicBezTo>
                    <a:pt x="225542" y="10438"/>
                    <a:pt x="226046" y="7907"/>
                    <a:pt x="244977" y="7907"/>
                  </a:cubicBezTo>
                  <a:cubicBezTo>
                    <a:pt x="250782" y="7907"/>
                    <a:pt x="253054" y="7907"/>
                    <a:pt x="253054" y="2846"/>
                  </a:cubicBezTo>
                  <a:cubicBezTo>
                    <a:pt x="253054" y="63"/>
                    <a:pt x="250530" y="63"/>
                    <a:pt x="246239" y="63"/>
                  </a:cubicBezTo>
                  <a:lnTo>
                    <a:pt x="212921" y="63"/>
                  </a:lnTo>
                  <a:cubicBezTo>
                    <a:pt x="206359" y="63"/>
                    <a:pt x="206106" y="63"/>
                    <a:pt x="203077" y="4871"/>
                  </a:cubicBezTo>
                  <a:lnTo>
                    <a:pt x="110949" y="149110"/>
                  </a:lnTo>
                  <a:lnTo>
                    <a:pt x="91262" y="5883"/>
                  </a:lnTo>
                  <a:cubicBezTo>
                    <a:pt x="90505" y="63"/>
                    <a:pt x="90000" y="63"/>
                    <a:pt x="83437" y="63"/>
                  </a:cubicBezTo>
                  <a:lnTo>
                    <a:pt x="48858" y="63"/>
                  </a:lnTo>
                  <a:cubicBezTo>
                    <a:pt x="44062" y="63"/>
                    <a:pt x="41286" y="63"/>
                    <a:pt x="41286" y="4871"/>
                  </a:cubicBezTo>
                  <a:cubicBezTo>
                    <a:pt x="41286" y="7907"/>
                    <a:pt x="43557" y="7907"/>
                    <a:pt x="48605" y="7907"/>
                  </a:cubicBezTo>
                  <a:cubicBezTo>
                    <a:pt x="51887" y="7907"/>
                    <a:pt x="56430" y="8160"/>
                    <a:pt x="59459" y="8413"/>
                  </a:cubicBezTo>
                  <a:cubicBezTo>
                    <a:pt x="63497" y="8920"/>
                    <a:pt x="65012" y="9679"/>
                    <a:pt x="65012" y="12462"/>
                  </a:cubicBezTo>
                  <a:cubicBezTo>
                    <a:pt x="65012" y="13474"/>
                    <a:pt x="64759" y="14234"/>
                    <a:pt x="64002" y="17270"/>
                  </a:cubicBezTo>
                  <a:lnTo>
                    <a:pt x="31947" y="146073"/>
                  </a:lnTo>
                  <a:cubicBezTo>
                    <a:pt x="29422" y="156195"/>
                    <a:pt x="25132" y="164293"/>
                    <a:pt x="4687" y="165052"/>
                  </a:cubicBezTo>
                  <a:cubicBezTo>
                    <a:pt x="3425" y="165052"/>
                    <a:pt x="143" y="165305"/>
                    <a:pt x="143" y="169860"/>
                  </a:cubicBezTo>
                  <a:cubicBezTo>
                    <a:pt x="143" y="172137"/>
                    <a:pt x="1658" y="172897"/>
                    <a:pt x="3677" y="172897"/>
                  </a:cubicBezTo>
                  <a:cubicBezTo>
                    <a:pt x="11754" y="172897"/>
                    <a:pt x="20588" y="172137"/>
                    <a:pt x="28918" y="172137"/>
                  </a:cubicBezTo>
                  <a:cubicBezTo>
                    <a:pt x="37499" y="172137"/>
                    <a:pt x="46586" y="172897"/>
                    <a:pt x="54915" y="172897"/>
                  </a:cubicBezTo>
                  <a:cubicBezTo>
                    <a:pt x="56177" y="172897"/>
                    <a:pt x="59459" y="172897"/>
                    <a:pt x="59459" y="167836"/>
                  </a:cubicBezTo>
                  <a:cubicBezTo>
                    <a:pt x="59459" y="165052"/>
                    <a:pt x="56682" y="165052"/>
                    <a:pt x="54915" y="165052"/>
                  </a:cubicBezTo>
                  <a:cubicBezTo>
                    <a:pt x="40528" y="164799"/>
                    <a:pt x="37752" y="159738"/>
                    <a:pt x="37752" y="153918"/>
                  </a:cubicBezTo>
                  <a:cubicBezTo>
                    <a:pt x="37752" y="152146"/>
                    <a:pt x="38004" y="150881"/>
                    <a:pt x="38761" y="148098"/>
                  </a:cubicBezTo>
                  <a:lnTo>
                    <a:pt x="73089" y="10185"/>
                  </a:lnTo>
                  <a:lnTo>
                    <a:pt x="73341" y="10185"/>
                  </a:lnTo>
                  <a:lnTo>
                    <a:pt x="95048" y="167076"/>
                  </a:lnTo>
                  <a:cubicBezTo>
                    <a:pt x="95553" y="170113"/>
                    <a:pt x="95805" y="172897"/>
                    <a:pt x="98834" y="172897"/>
                  </a:cubicBezTo>
                  <a:cubicBezTo>
                    <a:pt x="101610" y="172897"/>
                    <a:pt x="103125" y="170113"/>
                    <a:pt x="104387" y="168342"/>
                  </a:cubicBezTo>
                  <a:lnTo>
                    <a:pt x="206359" y="8160"/>
                  </a:lnTo>
                  <a:lnTo>
                    <a:pt x="206611" y="8160"/>
                  </a:lnTo>
                  <a:lnTo>
                    <a:pt x="170517" y="153159"/>
                  </a:lnTo>
                  <a:cubicBezTo>
                    <a:pt x="167993" y="163028"/>
                    <a:pt x="167488" y="165052"/>
                    <a:pt x="147548" y="165052"/>
                  </a:cubicBezTo>
                  <a:cubicBezTo>
                    <a:pt x="143257" y="165052"/>
                    <a:pt x="140481" y="165052"/>
                    <a:pt x="140481" y="169860"/>
                  </a:cubicBezTo>
                  <a:cubicBezTo>
                    <a:pt x="140481" y="172897"/>
                    <a:pt x="143510" y="172897"/>
                    <a:pt x="144267" y="172897"/>
                  </a:cubicBezTo>
                  <a:cubicBezTo>
                    <a:pt x="151334" y="172897"/>
                    <a:pt x="168498" y="172137"/>
                    <a:pt x="175565" y="172137"/>
                  </a:cubicBezTo>
                  <a:cubicBezTo>
                    <a:pt x="185914" y="172137"/>
                    <a:pt x="196767" y="172897"/>
                    <a:pt x="207116" y="172897"/>
                  </a:cubicBezTo>
                  <a:cubicBezTo>
                    <a:pt x="208630" y="172897"/>
                    <a:pt x="211912" y="172897"/>
                    <a:pt x="211912" y="167836"/>
                  </a:cubicBezTo>
                  <a:cubicBezTo>
                    <a:pt x="211912" y="165052"/>
                    <a:pt x="209640" y="165052"/>
                    <a:pt x="204844" y="165052"/>
                  </a:cubicBezTo>
                  <a:cubicBezTo>
                    <a:pt x="195505" y="165052"/>
                    <a:pt x="188438" y="165052"/>
                    <a:pt x="188438" y="160497"/>
                  </a:cubicBezTo>
                  <a:cubicBezTo>
                    <a:pt x="188438" y="159485"/>
                    <a:pt x="188438" y="158979"/>
                    <a:pt x="189700" y="154424"/>
                  </a:cubicBezTo>
                  <a:lnTo>
                    <a:pt x="223270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AE04-B6FA-E675-D993-F4DE749BC29C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452864" y="3923001"/>
              <a:ext cx="86575" cy="119389"/>
            </a:xfrm>
            <a:custGeom>
              <a:avLst/>
              <a:gdLst>
                <a:gd name="connsiteX0" fmla="*/ 86729 w 86575"/>
                <a:gd name="connsiteY0" fmla="*/ 90398 h 119389"/>
                <a:gd name="connsiteX1" fmla="*/ 86729 w 86575"/>
                <a:gd name="connsiteY1" fmla="*/ 84021 h 119389"/>
                <a:gd name="connsiteX2" fmla="*/ 67117 w 86575"/>
                <a:gd name="connsiteY2" fmla="*/ 84021 h 119389"/>
                <a:gd name="connsiteX3" fmla="*/ 67117 w 86575"/>
                <a:gd name="connsiteY3" fmla="*/ 5019 h 119389"/>
                <a:gd name="connsiteX4" fmla="*/ 63230 w 86575"/>
                <a:gd name="connsiteY4" fmla="*/ 59 h 119389"/>
                <a:gd name="connsiteX5" fmla="*/ 58637 w 86575"/>
                <a:gd name="connsiteY5" fmla="*/ 2539 h 119389"/>
                <a:gd name="connsiteX6" fmla="*/ 154 w 86575"/>
                <a:gd name="connsiteY6" fmla="*/ 84021 h 119389"/>
                <a:gd name="connsiteX7" fmla="*/ 154 w 86575"/>
                <a:gd name="connsiteY7" fmla="*/ 90398 h 119389"/>
                <a:gd name="connsiteX8" fmla="*/ 52099 w 86575"/>
                <a:gd name="connsiteY8" fmla="*/ 90398 h 119389"/>
                <a:gd name="connsiteX9" fmla="*/ 52099 w 86575"/>
                <a:gd name="connsiteY9" fmla="*/ 104924 h 119389"/>
                <a:gd name="connsiteX10" fmla="*/ 37788 w 86575"/>
                <a:gd name="connsiteY10" fmla="*/ 113072 h 119389"/>
                <a:gd name="connsiteX11" fmla="*/ 33017 w 86575"/>
                <a:gd name="connsiteY11" fmla="*/ 113072 h 119389"/>
                <a:gd name="connsiteX12" fmla="*/ 33017 w 86575"/>
                <a:gd name="connsiteY12" fmla="*/ 119449 h 119389"/>
                <a:gd name="connsiteX13" fmla="*/ 59520 w 86575"/>
                <a:gd name="connsiteY13" fmla="*/ 118740 h 119389"/>
                <a:gd name="connsiteX14" fmla="*/ 86199 w 86575"/>
                <a:gd name="connsiteY14" fmla="*/ 119449 h 119389"/>
                <a:gd name="connsiteX15" fmla="*/ 86199 w 86575"/>
                <a:gd name="connsiteY15" fmla="*/ 113072 h 119389"/>
                <a:gd name="connsiteX16" fmla="*/ 81429 w 86575"/>
                <a:gd name="connsiteY16" fmla="*/ 113072 h 119389"/>
                <a:gd name="connsiteX17" fmla="*/ 67117 w 86575"/>
                <a:gd name="connsiteY17" fmla="*/ 104924 h 119389"/>
                <a:gd name="connsiteX18" fmla="*/ 67117 w 86575"/>
                <a:gd name="connsiteY18" fmla="*/ 90398 h 119389"/>
                <a:gd name="connsiteX19" fmla="*/ 86729 w 86575"/>
                <a:gd name="connsiteY19" fmla="*/ 90398 h 119389"/>
                <a:gd name="connsiteX20" fmla="*/ 53336 w 86575"/>
                <a:gd name="connsiteY20" fmla="*/ 19190 h 119389"/>
                <a:gd name="connsiteX21" fmla="*/ 53336 w 86575"/>
                <a:gd name="connsiteY21" fmla="*/ 84021 h 119389"/>
                <a:gd name="connsiteX22" fmla="*/ 6691 w 86575"/>
                <a:gd name="connsiteY22" fmla="*/ 84021 h 119389"/>
                <a:gd name="connsiteX23" fmla="*/ 53336 w 86575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75" h="119389">
                  <a:moveTo>
                    <a:pt x="86729" y="90398"/>
                  </a:moveTo>
                  <a:lnTo>
                    <a:pt x="86729" y="84021"/>
                  </a:lnTo>
                  <a:lnTo>
                    <a:pt x="67117" y="84021"/>
                  </a:lnTo>
                  <a:lnTo>
                    <a:pt x="67117" y="5019"/>
                  </a:lnTo>
                  <a:cubicBezTo>
                    <a:pt x="67117" y="1299"/>
                    <a:pt x="67117" y="59"/>
                    <a:pt x="63230" y="59"/>
                  </a:cubicBezTo>
                  <a:cubicBezTo>
                    <a:pt x="61110" y="59"/>
                    <a:pt x="60403" y="59"/>
                    <a:pt x="58637" y="2539"/>
                  </a:cubicBezTo>
                  <a:lnTo>
                    <a:pt x="154" y="84021"/>
                  </a:lnTo>
                  <a:lnTo>
                    <a:pt x="154" y="90398"/>
                  </a:lnTo>
                  <a:lnTo>
                    <a:pt x="52099" y="90398"/>
                  </a:lnTo>
                  <a:lnTo>
                    <a:pt x="52099" y="104924"/>
                  </a:lnTo>
                  <a:cubicBezTo>
                    <a:pt x="52099" y="110946"/>
                    <a:pt x="52099" y="113072"/>
                    <a:pt x="37788" y="113072"/>
                  </a:cubicBezTo>
                  <a:lnTo>
                    <a:pt x="33017" y="113072"/>
                  </a:lnTo>
                  <a:lnTo>
                    <a:pt x="33017" y="119449"/>
                  </a:lnTo>
                  <a:cubicBezTo>
                    <a:pt x="41852" y="119094"/>
                    <a:pt x="53159" y="118740"/>
                    <a:pt x="59520" y="118740"/>
                  </a:cubicBezTo>
                  <a:cubicBezTo>
                    <a:pt x="66057" y="118740"/>
                    <a:pt x="77365" y="119094"/>
                    <a:pt x="86199" y="119449"/>
                  </a:cubicBezTo>
                  <a:lnTo>
                    <a:pt x="86199" y="113072"/>
                  </a:lnTo>
                  <a:lnTo>
                    <a:pt x="81429" y="113072"/>
                  </a:lnTo>
                  <a:cubicBezTo>
                    <a:pt x="67117" y="113072"/>
                    <a:pt x="67117" y="110946"/>
                    <a:pt x="67117" y="104924"/>
                  </a:cubicBezTo>
                  <a:lnTo>
                    <a:pt x="67117" y="90398"/>
                  </a:lnTo>
                  <a:lnTo>
                    <a:pt x="86729" y="90398"/>
                  </a:lnTo>
                  <a:close/>
                  <a:moveTo>
                    <a:pt x="53336" y="19190"/>
                  </a:moveTo>
                  <a:lnTo>
                    <a:pt x="53336" y="84021"/>
                  </a:lnTo>
                  <a:lnTo>
                    <a:pt x="6691" y="84021"/>
                  </a:lnTo>
                  <a:lnTo>
                    <a:pt x="53336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86E86E-66D2-AEC4-1D67-128C1A9AA353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426936" y="4118663"/>
              <a:ext cx="94525" cy="79888"/>
            </a:xfrm>
            <a:custGeom>
              <a:avLst/>
              <a:gdLst>
                <a:gd name="connsiteX0" fmla="*/ 35667 w 94525"/>
                <a:gd name="connsiteY0" fmla="*/ 59406 h 79888"/>
                <a:gd name="connsiteX1" fmla="*/ 19058 w 94525"/>
                <a:gd name="connsiteY1" fmla="*/ 74994 h 79888"/>
                <a:gd name="connsiteX2" fmla="*/ 9517 w 94525"/>
                <a:gd name="connsiteY2" fmla="*/ 72514 h 79888"/>
                <a:gd name="connsiteX3" fmla="*/ 17291 w 94525"/>
                <a:gd name="connsiteY3" fmla="*/ 62771 h 79888"/>
                <a:gd name="connsiteX4" fmla="*/ 10224 w 94525"/>
                <a:gd name="connsiteY4" fmla="*/ 56217 h 79888"/>
                <a:gd name="connsiteX5" fmla="*/ 153 w 94525"/>
                <a:gd name="connsiteY5" fmla="*/ 67023 h 79888"/>
                <a:gd name="connsiteX6" fmla="*/ 18705 w 94525"/>
                <a:gd name="connsiteY6" fmla="*/ 79953 h 79888"/>
                <a:gd name="connsiteX7" fmla="*/ 38493 w 94525"/>
                <a:gd name="connsiteY7" fmla="*/ 67377 h 79888"/>
                <a:gd name="connsiteX8" fmla="*/ 59519 w 94525"/>
                <a:gd name="connsiteY8" fmla="*/ 79953 h 79888"/>
                <a:gd name="connsiteX9" fmla="*/ 90615 w 94525"/>
                <a:gd name="connsiteY9" fmla="*/ 52852 h 79888"/>
                <a:gd name="connsiteX10" fmla="*/ 87788 w 94525"/>
                <a:gd name="connsiteY10" fmla="*/ 50549 h 79888"/>
                <a:gd name="connsiteX11" fmla="*/ 84431 w 94525"/>
                <a:gd name="connsiteY11" fmla="*/ 53560 h 79888"/>
                <a:gd name="connsiteX12" fmla="*/ 60226 w 94525"/>
                <a:gd name="connsiteY12" fmla="*/ 74994 h 79888"/>
                <a:gd name="connsiteX13" fmla="*/ 49448 w 94525"/>
                <a:gd name="connsiteY13" fmla="*/ 63480 h 79888"/>
                <a:gd name="connsiteX14" fmla="*/ 58635 w 94525"/>
                <a:gd name="connsiteY14" fmla="*/ 23093 h 79888"/>
                <a:gd name="connsiteX15" fmla="*/ 75950 w 94525"/>
                <a:gd name="connsiteY15" fmla="*/ 5025 h 79888"/>
                <a:gd name="connsiteX16" fmla="*/ 85491 w 94525"/>
                <a:gd name="connsiteY16" fmla="*/ 7505 h 79888"/>
                <a:gd name="connsiteX17" fmla="*/ 77717 w 94525"/>
                <a:gd name="connsiteY17" fmla="*/ 17247 h 79888"/>
                <a:gd name="connsiteX18" fmla="*/ 84785 w 94525"/>
                <a:gd name="connsiteY18" fmla="*/ 23801 h 79888"/>
                <a:gd name="connsiteX19" fmla="*/ 94679 w 94525"/>
                <a:gd name="connsiteY19" fmla="*/ 12996 h 79888"/>
                <a:gd name="connsiteX20" fmla="*/ 76304 w 94525"/>
                <a:gd name="connsiteY20" fmla="*/ 65 h 79888"/>
                <a:gd name="connsiteX21" fmla="*/ 56515 w 94525"/>
                <a:gd name="connsiteY21" fmla="*/ 12642 h 79888"/>
                <a:gd name="connsiteX22" fmla="*/ 35313 w 94525"/>
                <a:gd name="connsiteY22" fmla="*/ 65 h 79888"/>
                <a:gd name="connsiteX23" fmla="*/ 4217 w 94525"/>
                <a:gd name="connsiteY23" fmla="*/ 27167 h 79888"/>
                <a:gd name="connsiteX24" fmla="*/ 7220 w 94525"/>
                <a:gd name="connsiteY24" fmla="*/ 29470 h 79888"/>
                <a:gd name="connsiteX25" fmla="*/ 10577 w 94525"/>
                <a:gd name="connsiteY25" fmla="*/ 26458 h 79888"/>
                <a:gd name="connsiteX26" fmla="*/ 34783 w 94525"/>
                <a:gd name="connsiteY26" fmla="*/ 5025 h 79888"/>
                <a:gd name="connsiteX27" fmla="*/ 45384 w 94525"/>
                <a:gd name="connsiteY27" fmla="*/ 16716 h 79888"/>
                <a:gd name="connsiteX28" fmla="*/ 41674 w 94525"/>
                <a:gd name="connsiteY28" fmla="*/ 35138 h 79888"/>
                <a:gd name="connsiteX29" fmla="*/ 35667 w 94525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525" h="79888">
                  <a:moveTo>
                    <a:pt x="35667" y="59406"/>
                  </a:moveTo>
                  <a:cubicBezTo>
                    <a:pt x="33900" y="65428"/>
                    <a:pt x="28069" y="74994"/>
                    <a:pt x="19058" y="74994"/>
                  </a:cubicBezTo>
                  <a:cubicBezTo>
                    <a:pt x="18528" y="74994"/>
                    <a:pt x="13228" y="74994"/>
                    <a:pt x="9517" y="72514"/>
                  </a:cubicBezTo>
                  <a:cubicBezTo>
                    <a:pt x="16761" y="70211"/>
                    <a:pt x="17291" y="63834"/>
                    <a:pt x="17291" y="62771"/>
                  </a:cubicBezTo>
                  <a:cubicBezTo>
                    <a:pt x="17291" y="58874"/>
                    <a:pt x="14288" y="56217"/>
                    <a:pt x="10224" y="56217"/>
                  </a:cubicBezTo>
                  <a:cubicBezTo>
                    <a:pt x="5277" y="56217"/>
                    <a:pt x="153" y="60469"/>
                    <a:pt x="153" y="67023"/>
                  </a:cubicBezTo>
                  <a:cubicBezTo>
                    <a:pt x="153" y="75879"/>
                    <a:pt x="10047" y="79953"/>
                    <a:pt x="18705" y="79953"/>
                  </a:cubicBezTo>
                  <a:cubicBezTo>
                    <a:pt x="26832" y="79953"/>
                    <a:pt x="34076" y="74817"/>
                    <a:pt x="38493" y="67377"/>
                  </a:cubicBezTo>
                  <a:cubicBezTo>
                    <a:pt x="42734" y="76765"/>
                    <a:pt x="52452" y="79953"/>
                    <a:pt x="59519" y="79953"/>
                  </a:cubicBezTo>
                  <a:cubicBezTo>
                    <a:pt x="79837" y="79953"/>
                    <a:pt x="90615" y="57811"/>
                    <a:pt x="90615" y="52852"/>
                  </a:cubicBezTo>
                  <a:cubicBezTo>
                    <a:pt x="90615" y="50549"/>
                    <a:pt x="88318" y="50549"/>
                    <a:pt x="87788" y="50549"/>
                  </a:cubicBezTo>
                  <a:cubicBezTo>
                    <a:pt x="85315" y="50549"/>
                    <a:pt x="85138" y="51435"/>
                    <a:pt x="84431" y="53560"/>
                  </a:cubicBezTo>
                  <a:cubicBezTo>
                    <a:pt x="80721" y="65783"/>
                    <a:pt x="70120" y="74994"/>
                    <a:pt x="60226" y="74994"/>
                  </a:cubicBezTo>
                  <a:cubicBezTo>
                    <a:pt x="53158" y="74994"/>
                    <a:pt x="49448" y="70211"/>
                    <a:pt x="49448" y="63480"/>
                  </a:cubicBezTo>
                  <a:cubicBezTo>
                    <a:pt x="49448" y="58874"/>
                    <a:pt x="53688" y="42755"/>
                    <a:pt x="58635" y="23093"/>
                  </a:cubicBezTo>
                  <a:cubicBezTo>
                    <a:pt x="62169" y="9453"/>
                    <a:pt x="70120" y="5025"/>
                    <a:pt x="75950" y="5025"/>
                  </a:cubicBezTo>
                  <a:cubicBezTo>
                    <a:pt x="76304" y="5025"/>
                    <a:pt x="81781" y="5025"/>
                    <a:pt x="85491" y="7505"/>
                  </a:cubicBezTo>
                  <a:cubicBezTo>
                    <a:pt x="79837" y="9099"/>
                    <a:pt x="77717" y="14059"/>
                    <a:pt x="77717" y="17247"/>
                  </a:cubicBezTo>
                  <a:cubicBezTo>
                    <a:pt x="77717" y="21144"/>
                    <a:pt x="80721" y="23801"/>
                    <a:pt x="84785" y="23801"/>
                  </a:cubicBezTo>
                  <a:cubicBezTo>
                    <a:pt x="88848" y="23801"/>
                    <a:pt x="94679" y="20436"/>
                    <a:pt x="94679" y="12996"/>
                  </a:cubicBezTo>
                  <a:cubicBezTo>
                    <a:pt x="94679" y="3077"/>
                    <a:pt x="83371" y="65"/>
                    <a:pt x="76304" y="65"/>
                  </a:cubicBezTo>
                  <a:cubicBezTo>
                    <a:pt x="67470" y="65"/>
                    <a:pt x="60402" y="5911"/>
                    <a:pt x="56515" y="12642"/>
                  </a:cubicBezTo>
                  <a:cubicBezTo>
                    <a:pt x="53335" y="5379"/>
                    <a:pt x="45207" y="65"/>
                    <a:pt x="35313" y="65"/>
                  </a:cubicBezTo>
                  <a:cubicBezTo>
                    <a:pt x="15525" y="65"/>
                    <a:pt x="4217" y="21853"/>
                    <a:pt x="4217" y="27167"/>
                  </a:cubicBezTo>
                  <a:cubicBezTo>
                    <a:pt x="4217" y="29470"/>
                    <a:pt x="6690" y="29470"/>
                    <a:pt x="7220" y="29470"/>
                  </a:cubicBezTo>
                  <a:cubicBezTo>
                    <a:pt x="9517" y="29470"/>
                    <a:pt x="9694" y="28761"/>
                    <a:pt x="10577" y="26458"/>
                  </a:cubicBezTo>
                  <a:cubicBezTo>
                    <a:pt x="14995" y="12642"/>
                    <a:pt x="26126" y="5025"/>
                    <a:pt x="34783" y="5025"/>
                  </a:cubicBezTo>
                  <a:cubicBezTo>
                    <a:pt x="40614" y="5025"/>
                    <a:pt x="45384" y="8213"/>
                    <a:pt x="45384" y="16716"/>
                  </a:cubicBezTo>
                  <a:cubicBezTo>
                    <a:pt x="45384" y="20259"/>
                    <a:pt x="43264" y="29115"/>
                    <a:pt x="41674" y="35138"/>
                  </a:cubicBezTo>
                  <a:lnTo>
                    <a:pt x="35667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F36AD96-CB50-5439-B697-93227C7A6DB3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6629429" y="3986692"/>
              <a:ext cx="167849" cy="168531"/>
            </a:xfrm>
            <a:custGeom>
              <a:avLst/>
              <a:gdLst>
                <a:gd name="connsiteX0" fmla="*/ 89260 w 167849"/>
                <a:gd name="connsiteY0" fmla="*/ 89390 h 168531"/>
                <a:gd name="connsiteX1" fmla="*/ 159681 w 167849"/>
                <a:gd name="connsiteY1" fmla="*/ 89390 h 168531"/>
                <a:gd name="connsiteX2" fmla="*/ 168011 w 167849"/>
                <a:gd name="connsiteY2" fmla="*/ 84329 h 168531"/>
                <a:gd name="connsiteX3" fmla="*/ 159681 w 167849"/>
                <a:gd name="connsiteY3" fmla="*/ 79268 h 168531"/>
                <a:gd name="connsiteX4" fmla="*/ 89260 w 167849"/>
                <a:gd name="connsiteY4" fmla="*/ 79268 h 168531"/>
                <a:gd name="connsiteX5" fmla="*/ 89260 w 167849"/>
                <a:gd name="connsiteY5" fmla="*/ 8413 h 168531"/>
                <a:gd name="connsiteX6" fmla="*/ 84212 w 167849"/>
                <a:gd name="connsiteY6" fmla="*/ 63 h 168531"/>
                <a:gd name="connsiteX7" fmla="*/ 79164 w 167849"/>
                <a:gd name="connsiteY7" fmla="*/ 8413 h 168531"/>
                <a:gd name="connsiteX8" fmla="*/ 79164 w 167849"/>
                <a:gd name="connsiteY8" fmla="*/ 79268 h 168531"/>
                <a:gd name="connsiteX9" fmla="*/ 8490 w 167849"/>
                <a:gd name="connsiteY9" fmla="*/ 79268 h 168531"/>
                <a:gd name="connsiteX10" fmla="*/ 161 w 167849"/>
                <a:gd name="connsiteY10" fmla="*/ 84329 h 168531"/>
                <a:gd name="connsiteX11" fmla="*/ 8490 w 167849"/>
                <a:gd name="connsiteY11" fmla="*/ 89390 h 168531"/>
                <a:gd name="connsiteX12" fmla="*/ 79164 w 167849"/>
                <a:gd name="connsiteY12" fmla="*/ 89390 h 168531"/>
                <a:gd name="connsiteX13" fmla="*/ 79164 w 167849"/>
                <a:gd name="connsiteY13" fmla="*/ 160244 h 168531"/>
                <a:gd name="connsiteX14" fmla="*/ 84212 w 167849"/>
                <a:gd name="connsiteY14" fmla="*/ 168595 h 168531"/>
                <a:gd name="connsiteX15" fmla="*/ 89260 w 167849"/>
                <a:gd name="connsiteY15" fmla="*/ 160244 h 168531"/>
                <a:gd name="connsiteX16" fmla="*/ 89260 w 167849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49" h="168531">
                  <a:moveTo>
                    <a:pt x="89260" y="89390"/>
                  </a:moveTo>
                  <a:lnTo>
                    <a:pt x="159681" y="89390"/>
                  </a:lnTo>
                  <a:cubicBezTo>
                    <a:pt x="163215" y="89390"/>
                    <a:pt x="168011" y="89390"/>
                    <a:pt x="168011" y="84329"/>
                  </a:cubicBezTo>
                  <a:cubicBezTo>
                    <a:pt x="168011" y="79268"/>
                    <a:pt x="163215" y="79268"/>
                    <a:pt x="159681" y="79268"/>
                  </a:cubicBezTo>
                  <a:lnTo>
                    <a:pt x="89260" y="79268"/>
                  </a:lnTo>
                  <a:lnTo>
                    <a:pt x="89260" y="8413"/>
                  </a:lnTo>
                  <a:cubicBezTo>
                    <a:pt x="89260" y="4871"/>
                    <a:pt x="89260" y="63"/>
                    <a:pt x="84212" y="63"/>
                  </a:cubicBezTo>
                  <a:cubicBezTo>
                    <a:pt x="79164" y="63"/>
                    <a:pt x="79164" y="4871"/>
                    <a:pt x="79164" y="8413"/>
                  </a:cubicBezTo>
                  <a:lnTo>
                    <a:pt x="79164" y="79268"/>
                  </a:lnTo>
                  <a:lnTo>
                    <a:pt x="8490" y="79268"/>
                  </a:lnTo>
                  <a:cubicBezTo>
                    <a:pt x="4957" y="79268"/>
                    <a:pt x="161" y="79268"/>
                    <a:pt x="161" y="84329"/>
                  </a:cubicBezTo>
                  <a:cubicBezTo>
                    <a:pt x="161" y="89390"/>
                    <a:pt x="4957" y="89390"/>
                    <a:pt x="8490" y="89390"/>
                  </a:cubicBezTo>
                  <a:lnTo>
                    <a:pt x="79164" y="89390"/>
                  </a:lnTo>
                  <a:lnTo>
                    <a:pt x="79164" y="160244"/>
                  </a:lnTo>
                  <a:cubicBezTo>
                    <a:pt x="79164" y="163787"/>
                    <a:pt x="79164" y="168595"/>
                    <a:pt x="84212" y="168595"/>
                  </a:cubicBezTo>
                  <a:cubicBezTo>
                    <a:pt x="89260" y="168595"/>
                    <a:pt x="89260" y="163787"/>
                    <a:pt x="89260" y="160244"/>
                  </a:cubicBezTo>
                  <a:lnTo>
                    <a:pt x="89260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3D97F5-288A-4BC9-D7BA-6E32FBE5EFE3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6878301" y="3961387"/>
              <a:ext cx="252910" cy="172833"/>
            </a:xfrm>
            <a:custGeom>
              <a:avLst/>
              <a:gdLst>
                <a:gd name="connsiteX0" fmla="*/ 223297 w 252910"/>
                <a:gd name="connsiteY0" fmla="*/ 19548 h 172833"/>
                <a:gd name="connsiteX1" fmla="*/ 245004 w 252910"/>
                <a:gd name="connsiteY1" fmla="*/ 7907 h 172833"/>
                <a:gd name="connsiteX2" fmla="*/ 253081 w 252910"/>
                <a:gd name="connsiteY2" fmla="*/ 2846 h 172833"/>
                <a:gd name="connsiteX3" fmla="*/ 246266 w 252910"/>
                <a:gd name="connsiteY3" fmla="*/ 63 h 172833"/>
                <a:gd name="connsiteX4" fmla="*/ 212949 w 252910"/>
                <a:gd name="connsiteY4" fmla="*/ 63 h 172833"/>
                <a:gd name="connsiteX5" fmla="*/ 203105 w 252910"/>
                <a:gd name="connsiteY5" fmla="*/ 4871 h 172833"/>
                <a:gd name="connsiteX6" fmla="*/ 110977 w 252910"/>
                <a:gd name="connsiteY6" fmla="*/ 149110 h 172833"/>
                <a:gd name="connsiteX7" fmla="*/ 91289 w 252910"/>
                <a:gd name="connsiteY7" fmla="*/ 5883 h 172833"/>
                <a:gd name="connsiteX8" fmla="*/ 83465 w 252910"/>
                <a:gd name="connsiteY8" fmla="*/ 63 h 172833"/>
                <a:gd name="connsiteX9" fmla="*/ 48885 w 252910"/>
                <a:gd name="connsiteY9" fmla="*/ 63 h 172833"/>
                <a:gd name="connsiteX10" fmla="*/ 41313 w 252910"/>
                <a:gd name="connsiteY10" fmla="*/ 4871 h 172833"/>
                <a:gd name="connsiteX11" fmla="*/ 48633 w 252910"/>
                <a:gd name="connsiteY11" fmla="*/ 7907 h 172833"/>
                <a:gd name="connsiteX12" fmla="*/ 59486 w 252910"/>
                <a:gd name="connsiteY12" fmla="*/ 8413 h 172833"/>
                <a:gd name="connsiteX13" fmla="*/ 65039 w 252910"/>
                <a:gd name="connsiteY13" fmla="*/ 12462 h 172833"/>
                <a:gd name="connsiteX14" fmla="*/ 64029 w 252910"/>
                <a:gd name="connsiteY14" fmla="*/ 17270 h 172833"/>
                <a:gd name="connsiteX15" fmla="*/ 31974 w 252910"/>
                <a:gd name="connsiteY15" fmla="*/ 146073 h 172833"/>
                <a:gd name="connsiteX16" fmla="*/ 4714 w 252910"/>
                <a:gd name="connsiteY16" fmla="*/ 165052 h 172833"/>
                <a:gd name="connsiteX17" fmla="*/ 171 w 252910"/>
                <a:gd name="connsiteY17" fmla="*/ 169860 h 172833"/>
                <a:gd name="connsiteX18" fmla="*/ 3704 w 252910"/>
                <a:gd name="connsiteY18" fmla="*/ 172897 h 172833"/>
                <a:gd name="connsiteX19" fmla="*/ 28945 w 252910"/>
                <a:gd name="connsiteY19" fmla="*/ 172137 h 172833"/>
                <a:gd name="connsiteX20" fmla="*/ 54943 w 252910"/>
                <a:gd name="connsiteY20" fmla="*/ 172897 h 172833"/>
                <a:gd name="connsiteX21" fmla="*/ 59486 w 252910"/>
                <a:gd name="connsiteY21" fmla="*/ 167836 h 172833"/>
                <a:gd name="connsiteX22" fmla="*/ 54943 w 252910"/>
                <a:gd name="connsiteY22" fmla="*/ 165052 h 172833"/>
                <a:gd name="connsiteX23" fmla="*/ 37779 w 252910"/>
                <a:gd name="connsiteY23" fmla="*/ 153918 h 172833"/>
                <a:gd name="connsiteX24" fmla="*/ 38789 w 252910"/>
                <a:gd name="connsiteY24" fmla="*/ 148098 h 172833"/>
                <a:gd name="connsiteX25" fmla="*/ 73116 w 252910"/>
                <a:gd name="connsiteY25" fmla="*/ 10185 h 172833"/>
                <a:gd name="connsiteX26" fmla="*/ 73368 w 252910"/>
                <a:gd name="connsiteY26" fmla="*/ 10185 h 172833"/>
                <a:gd name="connsiteX27" fmla="*/ 95075 w 252910"/>
                <a:gd name="connsiteY27" fmla="*/ 167076 h 172833"/>
                <a:gd name="connsiteX28" fmla="*/ 98861 w 252910"/>
                <a:gd name="connsiteY28" fmla="*/ 172897 h 172833"/>
                <a:gd name="connsiteX29" fmla="*/ 104414 w 252910"/>
                <a:gd name="connsiteY29" fmla="*/ 168342 h 172833"/>
                <a:gd name="connsiteX30" fmla="*/ 206386 w 252910"/>
                <a:gd name="connsiteY30" fmla="*/ 8160 h 172833"/>
                <a:gd name="connsiteX31" fmla="*/ 206639 w 252910"/>
                <a:gd name="connsiteY31" fmla="*/ 8160 h 172833"/>
                <a:gd name="connsiteX32" fmla="*/ 170545 w 252910"/>
                <a:gd name="connsiteY32" fmla="*/ 153159 h 172833"/>
                <a:gd name="connsiteX33" fmla="*/ 147576 w 252910"/>
                <a:gd name="connsiteY33" fmla="*/ 165052 h 172833"/>
                <a:gd name="connsiteX34" fmla="*/ 140508 w 252910"/>
                <a:gd name="connsiteY34" fmla="*/ 169860 h 172833"/>
                <a:gd name="connsiteX35" fmla="*/ 144294 w 252910"/>
                <a:gd name="connsiteY35" fmla="*/ 172897 h 172833"/>
                <a:gd name="connsiteX36" fmla="*/ 175593 w 252910"/>
                <a:gd name="connsiteY36" fmla="*/ 172137 h 172833"/>
                <a:gd name="connsiteX37" fmla="*/ 207143 w 252910"/>
                <a:gd name="connsiteY37" fmla="*/ 172897 h 172833"/>
                <a:gd name="connsiteX38" fmla="*/ 211939 w 252910"/>
                <a:gd name="connsiteY38" fmla="*/ 167836 h 172833"/>
                <a:gd name="connsiteX39" fmla="*/ 204872 w 252910"/>
                <a:gd name="connsiteY39" fmla="*/ 165052 h 172833"/>
                <a:gd name="connsiteX40" fmla="*/ 188465 w 252910"/>
                <a:gd name="connsiteY40" fmla="*/ 160497 h 172833"/>
                <a:gd name="connsiteX41" fmla="*/ 189727 w 252910"/>
                <a:gd name="connsiteY41" fmla="*/ 154424 h 172833"/>
                <a:gd name="connsiteX42" fmla="*/ 223297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297" y="19548"/>
                  </a:moveTo>
                  <a:cubicBezTo>
                    <a:pt x="225569" y="10438"/>
                    <a:pt x="226074" y="7907"/>
                    <a:pt x="245004" y="7907"/>
                  </a:cubicBezTo>
                  <a:cubicBezTo>
                    <a:pt x="250810" y="7907"/>
                    <a:pt x="253081" y="7907"/>
                    <a:pt x="253081" y="2846"/>
                  </a:cubicBezTo>
                  <a:cubicBezTo>
                    <a:pt x="253081" y="63"/>
                    <a:pt x="250557" y="63"/>
                    <a:pt x="246266" y="63"/>
                  </a:cubicBezTo>
                  <a:lnTo>
                    <a:pt x="212949" y="63"/>
                  </a:lnTo>
                  <a:cubicBezTo>
                    <a:pt x="206386" y="63"/>
                    <a:pt x="206134" y="63"/>
                    <a:pt x="203105" y="4871"/>
                  </a:cubicBezTo>
                  <a:lnTo>
                    <a:pt x="110977" y="149110"/>
                  </a:lnTo>
                  <a:lnTo>
                    <a:pt x="91289" y="5883"/>
                  </a:lnTo>
                  <a:cubicBezTo>
                    <a:pt x="90532" y="63"/>
                    <a:pt x="90027" y="63"/>
                    <a:pt x="83465" y="63"/>
                  </a:cubicBezTo>
                  <a:lnTo>
                    <a:pt x="48885" y="63"/>
                  </a:lnTo>
                  <a:cubicBezTo>
                    <a:pt x="44089" y="63"/>
                    <a:pt x="41313" y="63"/>
                    <a:pt x="41313" y="4871"/>
                  </a:cubicBezTo>
                  <a:cubicBezTo>
                    <a:pt x="41313" y="7907"/>
                    <a:pt x="43585" y="7907"/>
                    <a:pt x="48633" y="7907"/>
                  </a:cubicBezTo>
                  <a:cubicBezTo>
                    <a:pt x="51914" y="7907"/>
                    <a:pt x="56457" y="8160"/>
                    <a:pt x="59486" y="8413"/>
                  </a:cubicBezTo>
                  <a:cubicBezTo>
                    <a:pt x="63525" y="8920"/>
                    <a:pt x="65039" y="9679"/>
                    <a:pt x="65039" y="12462"/>
                  </a:cubicBezTo>
                  <a:cubicBezTo>
                    <a:pt x="65039" y="13474"/>
                    <a:pt x="64787" y="14234"/>
                    <a:pt x="64029" y="17270"/>
                  </a:cubicBezTo>
                  <a:lnTo>
                    <a:pt x="31974" y="146073"/>
                  </a:lnTo>
                  <a:cubicBezTo>
                    <a:pt x="29450" y="156195"/>
                    <a:pt x="25159" y="164293"/>
                    <a:pt x="4714" y="165052"/>
                  </a:cubicBezTo>
                  <a:cubicBezTo>
                    <a:pt x="3452" y="165052"/>
                    <a:pt x="171" y="165305"/>
                    <a:pt x="171" y="169860"/>
                  </a:cubicBezTo>
                  <a:cubicBezTo>
                    <a:pt x="171" y="172137"/>
                    <a:pt x="1685" y="172897"/>
                    <a:pt x="3704" y="172897"/>
                  </a:cubicBezTo>
                  <a:cubicBezTo>
                    <a:pt x="11781" y="172897"/>
                    <a:pt x="20616" y="172137"/>
                    <a:pt x="28945" y="172137"/>
                  </a:cubicBezTo>
                  <a:cubicBezTo>
                    <a:pt x="37527" y="172137"/>
                    <a:pt x="46613" y="172897"/>
                    <a:pt x="54943" y="172897"/>
                  </a:cubicBezTo>
                  <a:cubicBezTo>
                    <a:pt x="56205" y="172897"/>
                    <a:pt x="59486" y="172897"/>
                    <a:pt x="59486" y="167836"/>
                  </a:cubicBezTo>
                  <a:cubicBezTo>
                    <a:pt x="59486" y="165052"/>
                    <a:pt x="56710" y="165052"/>
                    <a:pt x="54943" y="165052"/>
                  </a:cubicBezTo>
                  <a:cubicBezTo>
                    <a:pt x="40556" y="164799"/>
                    <a:pt x="37779" y="159738"/>
                    <a:pt x="37779" y="153918"/>
                  </a:cubicBezTo>
                  <a:cubicBezTo>
                    <a:pt x="37779" y="152146"/>
                    <a:pt x="38032" y="150881"/>
                    <a:pt x="38789" y="148098"/>
                  </a:cubicBezTo>
                  <a:lnTo>
                    <a:pt x="73116" y="10185"/>
                  </a:lnTo>
                  <a:lnTo>
                    <a:pt x="73368" y="10185"/>
                  </a:lnTo>
                  <a:lnTo>
                    <a:pt x="95075" y="167076"/>
                  </a:lnTo>
                  <a:cubicBezTo>
                    <a:pt x="95580" y="170113"/>
                    <a:pt x="95833" y="172897"/>
                    <a:pt x="98861" y="172897"/>
                  </a:cubicBezTo>
                  <a:cubicBezTo>
                    <a:pt x="101638" y="172897"/>
                    <a:pt x="103152" y="170113"/>
                    <a:pt x="104414" y="168342"/>
                  </a:cubicBezTo>
                  <a:lnTo>
                    <a:pt x="206386" y="8160"/>
                  </a:lnTo>
                  <a:lnTo>
                    <a:pt x="206639" y="8160"/>
                  </a:lnTo>
                  <a:lnTo>
                    <a:pt x="170545" y="153159"/>
                  </a:lnTo>
                  <a:cubicBezTo>
                    <a:pt x="168021" y="163028"/>
                    <a:pt x="167516" y="165052"/>
                    <a:pt x="147576" y="165052"/>
                  </a:cubicBezTo>
                  <a:cubicBezTo>
                    <a:pt x="143285" y="165052"/>
                    <a:pt x="140508" y="165052"/>
                    <a:pt x="140508" y="169860"/>
                  </a:cubicBezTo>
                  <a:cubicBezTo>
                    <a:pt x="140508" y="172897"/>
                    <a:pt x="143537" y="172897"/>
                    <a:pt x="144294" y="172897"/>
                  </a:cubicBezTo>
                  <a:cubicBezTo>
                    <a:pt x="151362" y="172897"/>
                    <a:pt x="168525" y="172137"/>
                    <a:pt x="175593" y="172137"/>
                  </a:cubicBezTo>
                  <a:cubicBezTo>
                    <a:pt x="185941" y="172137"/>
                    <a:pt x="196795" y="172897"/>
                    <a:pt x="207143" y="172897"/>
                  </a:cubicBezTo>
                  <a:cubicBezTo>
                    <a:pt x="208658" y="172897"/>
                    <a:pt x="211939" y="172897"/>
                    <a:pt x="211939" y="167836"/>
                  </a:cubicBezTo>
                  <a:cubicBezTo>
                    <a:pt x="211939" y="165052"/>
                    <a:pt x="209667" y="165052"/>
                    <a:pt x="204872" y="165052"/>
                  </a:cubicBezTo>
                  <a:cubicBezTo>
                    <a:pt x="195533" y="165052"/>
                    <a:pt x="188465" y="165052"/>
                    <a:pt x="188465" y="160497"/>
                  </a:cubicBezTo>
                  <a:cubicBezTo>
                    <a:pt x="188465" y="159485"/>
                    <a:pt x="188465" y="158979"/>
                    <a:pt x="189727" y="154424"/>
                  </a:cubicBezTo>
                  <a:lnTo>
                    <a:pt x="223297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ECCD8D-F447-4AA8-D724-0EFCA7815F04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7146978" y="3923001"/>
              <a:ext cx="86575" cy="119389"/>
            </a:xfrm>
            <a:custGeom>
              <a:avLst/>
              <a:gdLst>
                <a:gd name="connsiteX0" fmla="*/ 86757 w 86575"/>
                <a:gd name="connsiteY0" fmla="*/ 90398 h 119389"/>
                <a:gd name="connsiteX1" fmla="*/ 86757 w 86575"/>
                <a:gd name="connsiteY1" fmla="*/ 84021 h 119389"/>
                <a:gd name="connsiteX2" fmla="*/ 67145 w 86575"/>
                <a:gd name="connsiteY2" fmla="*/ 84021 h 119389"/>
                <a:gd name="connsiteX3" fmla="*/ 67145 w 86575"/>
                <a:gd name="connsiteY3" fmla="*/ 5019 h 119389"/>
                <a:gd name="connsiteX4" fmla="*/ 63258 w 86575"/>
                <a:gd name="connsiteY4" fmla="*/ 59 h 119389"/>
                <a:gd name="connsiteX5" fmla="*/ 58664 w 86575"/>
                <a:gd name="connsiteY5" fmla="*/ 2539 h 119389"/>
                <a:gd name="connsiteX6" fmla="*/ 182 w 86575"/>
                <a:gd name="connsiteY6" fmla="*/ 84021 h 119389"/>
                <a:gd name="connsiteX7" fmla="*/ 182 w 86575"/>
                <a:gd name="connsiteY7" fmla="*/ 90398 h 119389"/>
                <a:gd name="connsiteX8" fmla="*/ 52127 w 86575"/>
                <a:gd name="connsiteY8" fmla="*/ 90398 h 119389"/>
                <a:gd name="connsiteX9" fmla="*/ 52127 w 86575"/>
                <a:gd name="connsiteY9" fmla="*/ 104924 h 119389"/>
                <a:gd name="connsiteX10" fmla="*/ 37815 w 86575"/>
                <a:gd name="connsiteY10" fmla="*/ 113072 h 119389"/>
                <a:gd name="connsiteX11" fmla="*/ 33045 w 86575"/>
                <a:gd name="connsiteY11" fmla="*/ 113072 h 119389"/>
                <a:gd name="connsiteX12" fmla="*/ 33045 w 86575"/>
                <a:gd name="connsiteY12" fmla="*/ 119449 h 119389"/>
                <a:gd name="connsiteX13" fmla="*/ 59547 w 86575"/>
                <a:gd name="connsiteY13" fmla="*/ 118740 h 119389"/>
                <a:gd name="connsiteX14" fmla="*/ 86227 w 86575"/>
                <a:gd name="connsiteY14" fmla="*/ 119449 h 119389"/>
                <a:gd name="connsiteX15" fmla="*/ 86227 w 86575"/>
                <a:gd name="connsiteY15" fmla="*/ 113072 h 119389"/>
                <a:gd name="connsiteX16" fmla="*/ 81456 w 86575"/>
                <a:gd name="connsiteY16" fmla="*/ 113072 h 119389"/>
                <a:gd name="connsiteX17" fmla="*/ 67145 w 86575"/>
                <a:gd name="connsiteY17" fmla="*/ 104924 h 119389"/>
                <a:gd name="connsiteX18" fmla="*/ 67145 w 86575"/>
                <a:gd name="connsiteY18" fmla="*/ 90398 h 119389"/>
                <a:gd name="connsiteX19" fmla="*/ 86757 w 86575"/>
                <a:gd name="connsiteY19" fmla="*/ 90398 h 119389"/>
                <a:gd name="connsiteX20" fmla="*/ 53363 w 86575"/>
                <a:gd name="connsiteY20" fmla="*/ 19190 h 119389"/>
                <a:gd name="connsiteX21" fmla="*/ 53363 w 86575"/>
                <a:gd name="connsiteY21" fmla="*/ 84021 h 119389"/>
                <a:gd name="connsiteX22" fmla="*/ 6719 w 86575"/>
                <a:gd name="connsiteY22" fmla="*/ 84021 h 119389"/>
                <a:gd name="connsiteX23" fmla="*/ 53363 w 86575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75" h="119389">
                  <a:moveTo>
                    <a:pt x="86757" y="90398"/>
                  </a:moveTo>
                  <a:lnTo>
                    <a:pt x="86757" y="84021"/>
                  </a:lnTo>
                  <a:lnTo>
                    <a:pt x="67145" y="84021"/>
                  </a:lnTo>
                  <a:lnTo>
                    <a:pt x="67145" y="5019"/>
                  </a:lnTo>
                  <a:cubicBezTo>
                    <a:pt x="67145" y="1299"/>
                    <a:pt x="67145" y="59"/>
                    <a:pt x="63258" y="59"/>
                  </a:cubicBezTo>
                  <a:cubicBezTo>
                    <a:pt x="61138" y="59"/>
                    <a:pt x="60431" y="59"/>
                    <a:pt x="58664" y="2539"/>
                  </a:cubicBezTo>
                  <a:lnTo>
                    <a:pt x="182" y="84021"/>
                  </a:lnTo>
                  <a:lnTo>
                    <a:pt x="182" y="90398"/>
                  </a:lnTo>
                  <a:lnTo>
                    <a:pt x="52127" y="90398"/>
                  </a:lnTo>
                  <a:lnTo>
                    <a:pt x="52127" y="104924"/>
                  </a:lnTo>
                  <a:cubicBezTo>
                    <a:pt x="52127" y="110946"/>
                    <a:pt x="52127" y="113072"/>
                    <a:pt x="37815" y="113072"/>
                  </a:cubicBezTo>
                  <a:lnTo>
                    <a:pt x="33045" y="113072"/>
                  </a:lnTo>
                  <a:lnTo>
                    <a:pt x="33045" y="119449"/>
                  </a:lnTo>
                  <a:cubicBezTo>
                    <a:pt x="41879" y="119094"/>
                    <a:pt x="53187" y="118740"/>
                    <a:pt x="59547" y="118740"/>
                  </a:cubicBezTo>
                  <a:cubicBezTo>
                    <a:pt x="66085" y="118740"/>
                    <a:pt x="77392" y="119094"/>
                    <a:pt x="86227" y="119449"/>
                  </a:cubicBezTo>
                  <a:lnTo>
                    <a:pt x="86227" y="113072"/>
                  </a:lnTo>
                  <a:lnTo>
                    <a:pt x="81456" y="113072"/>
                  </a:lnTo>
                  <a:cubicBezTo>
                    <a:pt x="67145" y="113072"/>
                    <a:pt x="67145" y="110946"/>
                    <a:pt x="67145" y="104924"/>
                  </a:cubicBezTo>
                  <a:lnTo>
                    <a:pt x="67145" y="90398"/>
                  </a:lnTo>
                  <a:lnTo>
                    <a:pt x="86757" y="90398"/>
                  </a:lnTo>
                  <a:close/>
                  <a:moveTo>
                    <a:pt x="53363" y="19190"/>
                  </a:moveTo>
                  <a:lnTo>
                    <a:pt x="53363" y="84021"/>
                  </a:lnTo>
                  <a:lnTo>
                    <a:pt x="6719" y="84021"/>
                  </a:lnTo>
                  <a:lnTo>
                    <a:pt x="53363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C02044-FEB7-9752-6311-3EA429CB26AF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7120873" y="4118663"/>
              <a:ext cx="90638" cy="114252"/>
            </a:xfrm>
            <a:custGeom>
              <a:avLst/>
              <a:gdLst>
                <a:gd name="connsiteX0" fmla="*/ 90113 w 90638"/>
                <a:gd name="connsiteY0" fmla="*/ 11402 h 114252"/>
                <a:gd name="connsiteX1" fmla="*/ 90819 w 90638"/>
                <a:gd name="connsiteY1" fmla="*/ 7505 h 114252"/>
                <a:gd name="connsiteX2" fmla="*/ 84989 w 90638"/>
                <a:gd name="connsiteY2" fmla="*/ 1837 h 114252"/>
                <a:gd name="connsiteX3" fmla="*/ 77745 w 90638"/>
                <a:gd name="connsiteY3" fmla="*/ 6088 h 114252"/>
                <a:gd name="connsiteX4" fmla="*/ 74918 w 90638"/>
                <a:gd name="connsiteY4" fmla="*/ 16362 h 114252"/>
                <a:gd name="connsiteX5" fmla="*/ 71207 w 90638"/>
                <a:gd name="connsiteY5" fmla="*/ 31064 h 114252"/>
                <a:gd name="connsiteX6" fmla="*/ 64140 w 90638"/>
                <a:gd name="connsiteY6" fmla="*/ 59583 h 114252"/>
                <a:gd name="connsiteX7" fmla="*/ 42408 w 90638"/>
                <a:gd name="connsiteY7" fmla="*/ 74994 h 114252"/>
                <a:gd name="connsiteX8" fmla="*/ 30393 w 90638"/>
                <a:gd name="connsiteY8" fmla="*/ 60291 h 114252"/>
                <a:gd name="connsiteX9" fmla="*/ 39758 w 90638"/>
                <a:gd name="connsiteY9" fmla="*/ 25927 h 114252"/>
                <a:gd name="connsiteX10" fmla="*/ 42761 w 90638"/>
                <a:gd name="connsiteY10" fmla="*/ 15122 h 114252"/>
                <a:gd name="connsiteX11" fmla="*/ 25976 w 90638"/>
                <a:gd name="connsiteY11" fmla="*/ 65 h 114252"/>
                <a:gd name="connsiteX12" fmla="*/ 180 w 90638"/>
                <a:gd name="connsiteY12" fmla="*/ 27167 h 114252"/>
                <a:gd name="connsiteX13" fmla="*/ 3184 w 90638"/>
                <a:gd name="connsiteY13" fmla="*/ 29470 h 114252"/>
                <a:gd name="connsiteX14" fmla="*/ 6364 w 90638"/>
                <a:gd name="connsiteY14" fmla="*/ 26636 h 114252"/>
                <a:gd name="connsiteX15" fmla="*/ 25446 w 90638"/>
                <a:gd name="connsiteY15" fmla="*/ 5025 h 114252"/>
                <a:gd name="connsiteX16" fmla="*/ 29863 w 90638"/>
                <a:gd name="connsiteY16" fmla="*/ 11225 h 114252"/>
                <a:gd name="connsiteX17" fmla="*/ 27390 w 90638"/>
                <a:gd name="connsiteY17" fmla="*/ 21499 h 114252"/>
                <a:gd name="connsiteX18" fmla="*/ 17142 w 90638"/>
                <a:gd name="connsiteY18" fmla="*/ 57457 h 114252"/>
                <a:gd name="connsiteX19" fmla="*/ 24033 w 90638"/>
                <a:gd name="connsiteY19" fmla="*/ 74462 h 114252"/>
                <a:gd name="connsiteX20" fmla="*/ 41701 w 90638"/>
                <a:gd name="connsiteY20" fmla="*/ 79953 h 114252"/>
                <a:gd name="connsiteX21" fmla="*/ 60960 w 90638"/>
                <a:gd name="connsiteY21" fmla="*/ 71982 h 114252"/>
                <a:gd name="connsiteX22" fmla="*/ 49299 w 90638"/>
                <a:gd name="connsiteY22" fmla="*/ 98021 h 114252"/>
                <a:gd name="connsiteX23" fmla="*/ 28097 w 90638"/>
                <a:gd name="connsiteY23" fmla="*/ 109358 h 114252"/>
                <a:gd name="connsiteX24" fmla="*/ 14845 w 90638"/>
                <a:gd name="connsiteY24" fmla="*/ 103512 h 114252"/>
                <a:gd name="connsiteX25" fmla="*/ 24386 w 90638"/>
                <a:gd name="connsiteY25" fmla="*/ 93770 h 114252"/>
                <a:gd name="connsiteX26" fmla="*/ 17496 w 90638"/>
                <a:gd name="connsiteY26" fmla="*/ 87039 h 114252"/>
                <a:gd name="connsiteX27" fmla="*/ 7248 w 90638"/>
                <a:gd name="connsiteY27" fmla="*/ 98730 h 114252"/>
                <a:gd name="connsiteX28" fmla="*/ 28273 w 90638"/>
                <a:gd name="connsiteY28" fmla="*/ 114318 h 114252"/>
                <a:gd name="connsiteX29" fmla="*/ 73328 w 90638"/>
                <a:gd name="connsiteY29" fmla="*/ 78359 h 114252"/>
                <a:gd name="connsiteX30" fmla="*/ 90113 w 9063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38" h="114252">
                  <a:moveTo>
                    <a:pt x="90113" y="11402"/>
                  </a:moveTo>
                  <a:cubicBezTo>
                    <a:pt x="90819" y="8922"/>
                    <a:pt x="90819" y="8568"/>
                    <a:pt x="90819" y="7505"/>
                  </a:cubicBezTo>
                  <a:cubicBezTo>
                    <a:pt x="90819" y="3962"/>
                    <a:pt x="87992" y="1837"/>
                    <a:pt x="84989" y="1837"/>
                  </a:cubicBezTo>
                  <a:cubicBezTo>
                    <a:pt x="83045" y="1837"/>
                    <a:pt x="79688" y="2722"/>
                    <a:pt x="77745" y="6088"/>
                  </a:cubicBezTo>
                  <a:cubicBezTo>
                    <a:pt x="77215" y="7151"/>
                    <a:pt x="75801" y="12819"/>
                    <a:pt x="74918" y="16362"/>
                  </a:cubicBezTo>
                  <a:lnTo>
                    <a:pt x="71207" y="31064"/>
                  </a:lnTo>
                  <a:cubicBezTo>
                    <a:pt x="70147" y="35315"/>
                    <a:pt x="64670" y="57634"/>
                    <a:pt x="64140" y="59583"/>
                  </a:cubicBezTo>
                  <a:cubicBezTo>
                    <a:pt x="63963" y="59583"/>
                    <a:pt x="56189" y="74994"/>
                    <a:pt x="42408" y="74994"/>
                  </a:cubicBezTo>
                  <a:cubicBezTo>
                    <a:pt x="30393" y="74994"/>
                    <a:pt x="30393" y="63480"/>
                    <a:pt x="30393" y="60291"/>
                  </a:cubicBezTo>
                  <a:cubicBezTo>
                    <a:pt x="30393" y="50726"/>
                    <a:pt x="34457" y="39567"/>
                    <a:pt x="39758" y="25927"/>
                  </a:cubicBezTo>
                  <a:cubicBezTo>
                    <a:pt x="41878" y="20259"/>
                    <a:pt x="42761" y="18133"/>
                    <a:pt x="42761" y="15122"/>
                  </a:cubicBezTo>
                  <a:cubicBezTo>
                    <a:pt x="42761" y="6619"/>
                    <a:pt x="35517" y="65"/>
                    <a:pt x="25976" y="65"/>
                  </a:cubicBezTo>
                  <a:cubicBezTo>
                    <a:pt x="8131" y="65"/>
                    <a:pt x="180" y="24156"/>
                    <a:pt x="180" y="27167"/>
                  </a:cubicBezTo>
                  <a:cubicBezTo>
                    <a:pt x="180" y="29470"/>
                    <a:pt x="2654" y="29470"/>
                    <a:pt x="3184" y="29470"/>
                  </a:cubicBezTo>
                  <a:cubicBezTo>
                    <a:pt x="5658" y="29470"/>
                    <a:pt x="5834" y="28584"/>
                    <a:pt x="6364" y="26636"/>
                  </a:cubicBezTo>
                  <a:cubicBezTo>
                    <a:pt x="10782" y="11933"/>
                    <a:pt x="18379" y="5025"/>
                    <a:pt x="25446" y="5025"/>
                  </a:cubicBezTo>
                  <a:cubicBezTo>
                    <a:pt x="28450" y="5025"/>
                    <a:pt x="29863" y="6974"/>
                    <a:pt x="29863" y="11225"/>
                  </a:cubicBezTo>
                  <a:cubicBezTo>
                    <a:pt x="29863" y="15299"/>
                    <a:pt x="28273" y="19196"/>
                    <a:pt x="27390" y="21499"/>
                  </a:cubicBezTo>
                  <a:cubicBezTo>
                    <a:pt x="18909" y="43109"/>
                    <a:pt x="17142" y="49663"/>
                    <a:pt x="17142" y="57457"/>
                  </a:cubicBezTo>
                  <a:cubicBezTo>
                    <a:pt x="17142" y="60469"/>
                    <a:pt x="17142" y="68794"/>
                    <a:pt x="24033" y="74462"/>
                  </a:cubicBezTo>
                  <a:cubicBezTo>
                    <a:pt x="29510" y="79068"/>
                    <a:pt x="36931" y="79953"/>
                    <a:pt x="41701" y="79953"/>
                  </a:cubicBezTo>
                  <a:cubicBezTo>
                    <a:pt x="48769" y="79953"/>
                    <a:pt x="55129" y="77296"/>
                    <a:pt x="60960" y="71982"/>
                  </a:cubicBezTo>
                  <a:cubicBezTo>
                    <a:pt x="58663" y="81725"/>
                    <a:pt x="56719" y="89165"/>
                    <a:pt x="49299" y="98021"/>
                  </a:cubicBezTo>
                  <a:cubicBezTo>
                    <a:pt x="44528" y="103512"/>
                    <a:pt x="37461" y="109358"/>
                    <a:pt x="28097" y="109358"/>
                  </a:cubicBezTo>
                  <a:cubicBezTo>
                    <a:pt x="26860" y="109358"/>
                    <a:pt x="18556" y="109358"/>
                    <a:pt x="14845" y="103512"/>
                  </a:cubicBezTo>
                  <a:cubicBezTo>
                    <a:pt x="24386" y="102450"/>
                    <a:pt x="24386" y="93947"/>
                    <a:pt x="24386" y="93770"/>
                  </a:cubicBezTo>
                  <a:cubicBezTo>
                    <a:pt x="24386" y="88102"/>
                    <a:pt x="19262" y="87039"/>
                    <a:pt x="17496" y="87039"/>
                  </a:cubicBezTo>
                  <a:cubicBezTo>
                    <a:pt x="13078" y="87039"/>
                    <a:pt x="7248" y="90582"/>
                    <a:pt x="7248" y="98730"/>
                  </a:cubicBezTo>
                  <a:cubicBezTo>
                    <a:pt x="7248" y="107764"/>
                    <a:pt x="15729" y="114318"/>
                    <a:pt x="28273" y="114318"/>
                  </a:cubicBezTo>
                  <a:cubicBezTo>
                    <a:pt x="46118" y="114318"/>
                    <a:pt x="67850" y="100501"/>
                    <a:pt x="73328" y="78359"/>
                  </a:cubicBezTo>
                  <a:lnTo>
                    <a:pt x="90113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B48214-92E6-F788-2C0B-B6F19E125968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7323543" y="3986692"/>
              <a:ext cx="167849" cy="168531"/>
            </a:xfrm>
            <a:custGeom>
              <a:avLst/>
              <a:gdLst>
                <a:gd name="connsiteX0" fmla="*/ 89287 w 167849"/>
                <a:gd name="connsiteY0" fmla="*/ 89390 h 168531"/>
                <a:gd name="connsiteX1" fmla="*/ 159709 w 167849"/>
                <a:gd name="connsiteY1" fmla="*/ 89390 h 168531"/>
                <a:gd name="connsiteX2" fmla="*/ 168038 w 167849"/>
                <a:gd name="connsiteY2" fmla="*/ 84329 h 168531"/>
                <a:gd name="connsiteX3" fmla="*/ 159709 w 167849"/>
                <a:gd name="connsiteY3" fmla="*/ 79268 h 168531"/>
                <a:gd name="connsiteX4" fmla="*/ 89287 w 167849"/>
                <a:gd name="connsiteY4" fmla="*/ 79268 h 168531"/>
                <a:gd name="connsiteX5" fmla="*/ 89287 w 167849"/>
                <a:gd name="connsiteY5" fmla="*/ 8413 h 168531"/>
                <a:gd name="connsiteX6" fmla="*/ 84239 w 167849"/>
                <a:gd name="connsiteY6" fmla="*/ 63 h 168531"/>
                <a:gd name="connsiteX7" fmla="*/ 79191 w 167849"/>
                <a:gd name="connsiteY7" fmla="*/ 8413 h 168531"/>
                <a:gd name="connsiteX8" fmla="*/ 79191 w 167849"/>
                <a:gd name="connsiteY8" fmla="*/ 79268 h 168531"/>
                <a:gd name="connsiteX9" fmla="*/ 8518 w 167849"/>
                <a:gd name="connsiteY9" fmla="*/ 79268 h 168531"/>
                <a:gd name="connsiteX10" fmla="*/ 188 w 167849"/>
                <a:gd name="connsiteY10" fmla="*/ 84329 h 168531"/>
                <a:gd name="connsiteX11" fmla="*/ 8518 w 167849"/>
                <a:gd name="connsiteY11" fmla="*/ 89390 h 168531"/>
                <a:gd name="connsiteX12" fmla="*/ 79191 w 167849"/>
                <a:gd name="connsiteY12" fmla="*/ 89390 h 168531"/>
                <a:gd name="connsiteX13" fmla="*/ 79191 w 167849"/>
                <a:gd name="connsiteY13" fmla="*/ 160244 h 168531"/>
                <a:gd name="connsiteX14" fmla="*/ 84239 w 167849"/>
                <a:gd name="connsiteY14" fmla="*/ 168595 h 168531"/>
                <a:gd name="connsiteX15" fmla="*/ 89287 w 167849"/>
                <a:gd name="connsiteY15" fmla="*/ 160244 h 168531"/>
                <a:gd name="connsiteX16" fmla="*/ 89287 w 167849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49" h="168531">
                  <a:moveTo>
                    <a:pt x="89287" y="89390"/>
                  </a:moveTo>
                  <a:lnTo>
                    <a:pt x="159709" y="89390"/>
                  </a:lnTo>
                  <a:cubicBezTo>
                    <a:pt x="163242" y="89390"/>
                    <a:pt x="168038" y="89390"/>
                    <a:pt x="168038" y="84329"/>
                  </a:cubicBezTo>
                  <a:cubicBezTo>
                    <a:pt x="168038" y="79268"/>
                    <a:pt x="163242" y="79268"/>
                    <a:pt x="159709" y="79268"/>
                  </a:cubicBezTo>
                  <a:lnTo>
                    <a:pt x="89287" y="79268"/>
                  </a:lnTo>
                  <a:lnTo>
                    <a:pt x="89287" y="8413"/>
                  </a:lnTo>
                  <a:cubicBezTo>
                    <a:pt x="89287" y="4871"/>
                    <a:pt x="89287" y="63"/>
                    <a:pt x="84239" y="63"/>
                  </a:cubicBezTo>
                  <a:cubicBezTo>
                    <a:pt x="79191" y="63"/>
                    <a:pt x="79191" y="4871"/>
                    <a:pt x="79191" y="8413"/>
                  </a:cubicBezTo>
                  <a:lnTo>
                    <a:pt x="79191" y="79268"/>
                  </a:lnTo>
                  <a:lnTo>
                    <a:pt x="8518" y="79268"/>
                  </a:lnTo>
                  <a:cubicBezTo>
                    <a:pt x="4984" y="79268"/>
                    <a:pt x="188" y="79268"/>
                    <a:pt x="188" y="84329"/>
                  </a:cubicBezTo>
                  <a:cubicBezTo>
                    <a:pt x="188" y="89390"/>
                    <a:pt x="4984" y="89390"/>
                    <a:pt x="8518" y="89390"/>
                  </a:cubicBezTo>
                  <a:lnTo>
                    <a:pt x="79191" y="89390"/>
                  </a:lnTo>
                  <a:lnTo>
                    <a:pt x="79191" y="160244"/>
                  </a:lnTo>
                  <a:cubicBezTo>
                    <a:pt x="79191" y="163787"/>
                    <a:pt x="79191" y="168595"/>
                    <a:pt x="84239" y="168595"/>
                  </a:cubicBezTo>
                  <a:cubicBezTo>
                    <a:pt x="89287" y="168595"/>
                    <a:pt x="89287" y="163787"/>
                    <a:pt x="89287" y="160244"/>
                  </a:cubicBezTo>
                  <a:lnTo>
                    <a:pt x="89287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5D5E5B2-B59A-85AB-9453-348A3C34EE3D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7572414" y="3961387"/>
              <a:ext cx="252910" cy="172833"/>
            </a:xfrm>
            <a:custGeom>
              <a:avLst/>
              <a:gdLst>
                <a:gd name="connsiteX0" fmla="*/ 223325 w 252910"/>
                <a:gd name="connsiteY0" fmla="*/ 19548 h 172833"/>
                <a:gd name="connsiteX1" fmla="*/ 245032 w 252910"/>
                <a:gd name="connsiteY1" fmla="*/ 7907 h 172833"/>
                <a:gd name="connsiteX2" fmla="*/ 253109 w 252910"/>
                <a:gd name="connsiteY2" fmla="*/ 2846 h 172833"/>
                <a:gd name="connsiteX3" fmla="*/ 246294 w 252910"/>
                <a:gd name="connsiteY3" fmla="*/ 63 h 172833"/>
                <a:gd name="connsiteX4" fmla="*/ 212976 w 252910"/>
                <a:gd name="connsiteY4" fmla="*/ 63 h 172833"/>
                <a:gd name="connsiteX5" fmla="*/ 203132 w 252910"/>
                <a:gd name="connsiteY5" fmla="*/ 4871 h 172833"/>
                <a:gd name="connsiteX6" fmla="*/ 111004 w 252910"/>
                <a:gd name="connsiteY6" fmla="*/ 149110 h 172833"/>
                <a:gd name="connsiteX7" fmla="*/ 91317 w 252910"/>
                <a:gd name="connsiteY7" fmla="*/ 5883 h 172833"/>
                <a:gd name="connsiteX8" fmla="*/ 83492 w 252910"/>
                <a:gd name="connsiteY8" fmla="*/ 63 h 172833"/>
                <a:gd name="connsiteX9" fmla="*/ 48912 w 252910"/>
                <a:gd name="connsiteY9" fmla="*/ 63 h 172833"/>
                <a:gd name="connsiteX10" fmla="*/ 41340 w 252910"/>
                <a:gd name="connsiteY10" fmla="*/ 4871 h 172833"/>
                <a:gd name="connsiteX11" fmla="*/ 48660 w 252910"/>
                <a:gd name="connsiteY11" fmla="*/ 7907 h 172833"/>
                <a:gd name="connsiteX12" fmla="*/ 59514 w 252910"/>
                <a:gd name="connsiteY12" fmla="*/ 8413 h 172833"/>
                <a:gd name="connsiteX13" fmla="*/ 65066 w 252910"/>
                <a:gd name="connsiteY13" fmla="*/ 12462 h 172833"/>
                <a:gd name="connsiteX14" fmla="*/ 64057 w 252910"/>
                <a:gd name="connsiteY14" fmla="*/ 17270 h 172833"/>
                <a:gd name="connsiteX15" fmla="*/ 32001 w 252910"/>
                <a:gd name="connsiteY15" fmla="*/ 146073 h 172833"/>
                <a:gd name="connsiteX16" fmla="*/ 4742 w 252910"/>
                <a:gd name="connsiteY16" fmla="*/ 165052 h 172833"/>
                <a:gd name="connsiteX17" fmla="*/ 198 w 252910"/>
                <a:gd name="connsiteY17" fmla="*/ 169860 h 172833"/>
                <a:gd name="connsiteX18" fmla="*/ 3732 w 252910"/>
                <a:gd name="connsiteY18" fmla="*/ 172897 h 172833"/>
                <a:gd name="connsiteX19" fmla="*/ 28972 w 252910"/>
                <a:gd name="connsiteY19" fmla="*/ 172137 h 172833"/>
                <a:gd name="connsiteX20" fmla="*/ 54970 w 252910"/>
                <a:gd name="connsiteY20" fmla="*/ 172897 h 172833"/>
                <a:gd name="connsiteX21" fmla="*/ 59514 w 252910"/>
                <a:gd name="connsiteY21" fmla="*/ 167836 h 172833"/>
                <a:gd name="connsiteX22" fmla="*/ 54970 w 252910"/>
                <a:gd name="connsiteY22" fmla="*/ 165052 h 172833"/>
                <a:gd name="connsiteX23" fmla="*/ 37807 w 252910"/>
                <a:gd name="connsiteY23" fmla="*/ 153918 h 172833"/>
                <a:gd name="connsiteX24" fmla="*/ 38816 w 252910"/>
                <a:gd name="connsiteY24" fmla="*/ 148098 h 172833"/>
                <a:gd name="connsiteX25" fmla="*/ 73143 w 252910"/>
                <a:gd name="connsiteY25" fmla="*/ 10185 h 172833"/>
                <a:gd name="connsiteX26" fmla="*/ 73396 w 252910"/>
                <a:gd name="connsiteY26" fmla="*/ 10185 h 172833"/>
                <a:gd name="connsiteX27" fmla="*/ 95103 w 252910"/>
                <a:gd name="connsiteY27" fmla="*/ 167076 h 172833"/>
                <a:gd name="connsiteX28" fmla="*/ 98889 w 252910"/>
                <a:gd name="connsiteY28" fmla="*/ 172897 h 172833"/>
                <a:gd name="connsiteX29" fmla="*/ 104442 w 252910"/>
                <a:gd name="connsiteY29" fmla="*/ 168342 h 172833"/>
                <a:gd name="connsiteX30" fmla="*/ 206414 w 252910"/>
                <a:gd name="connsiteY30" fmla="*/ 8160 h 172833"/>
                <a:gd name="connsiteX31" fmla="*/ 206666 w 252910"/>
                <a:gd name="connsiteY31" fmla="*/ 8160 h 172833"/>
                <a:gd name="connsiteX32" fmla="*/ 170572 w 252910"/>
                <a:gd name="connsiteY32" fmla="*/ 153159 h 172833"/>
                <a:gd name="connsiteX33" fmla="*/ 147603 w 252910"/>
                <a:gd name="connsiteY33" fmla="*/ 165052 h 172833"/>
                <a:gd name="connsiteX34" fmla="*/ 140536 w 252910"/>
                <a:gd name="connsiteY34" fmla="*/ 169860 h 172833"/>
                <a:gd name="connsiteX35" fmla="*/ 144322 w 252910"/>
                <a:gd name="connsiteY35" fmla="*/ 172897 h 172833"/>
                <a:gd name="connsiteX36" fmla="*/ 175620 w 252910"/>
                <a:gd name="connsiteY36" fmla="*/ 172137 h 172833"/>
                <a:gd name="connsiteX37" fmla="*/ 207171 w 252910"/>
                <a:gd name="connsiteY37" fmla="*/ 172897 h 172833"/>
                <a:gd name="connsiteX38" fmla="*/ 211966 w 252910"/>
                <a:gd name="connsiteY38" fmla="*/ 167836 h 172833"/>
                <a:gd name="connsiteX39" fmla="*/ 204899 w 252910"/>
                <a:gd name="connsiteY39" fmla="*/ 165052 h 172833"/>
                <a:gd name="connsiteX40" fmla="*/ 188493 w 252910"/>
                <a:gd name="connsiteY40" fmla="*/ 160497 h 172833"/>
                <a:gd name="connsiteX41" fmla="*/ 189755 w 252910"/>
                <a:gd name="connsiteY41" fmla="*/ 154424 h 172833"/>
                <a:gd name="connsiteX42" fmla="*/ 223325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325" y="19548"/>
                  </a:moveTo>
                  <a:cubicBezTo>
                    <a:pt x="225596" y="10438"/>
                    <a:pt x="226101" y="7907"/>
                    <a:pt x="245032" y="7907"/>
                  </a:cubicBezTo>
                  <a:cubicBezTo>
                    <a:pt x="250837" y="7907"/>
                    <a:pt x="253109" y="7907"/>
                    <a:pt x="253109" y="2846"/>
                  </a:cubicBezTo>
                  <a:cubicBezTo>
                    <a:pt x="253109" y="63"/>
                    <a:pt x="250584" y="63"/>
                    <a:pt x="246294" y="63"/>
                  </a:cubicBezTo>
                  <a:lnTo>
                    <a:pt x="212976" y="63"/>
                  </a:lnTo>
                  <a:cubicBezTo>
                    <a:pt x="206414" y="63"/>
                    <a:pt x="206161" y="63"/>
                    <a:pt x="203132" y="4871"/>
                  </a:cubicBezTo>
                  <a:lnTo>
                    <a:pt x="111004" y="149110"/>
                  </a:lnTo>
                  <a:lnTo>
                    <a:pt x="91317" y="5883"/>
                  </a:lnTo>
                  <a:cubicBezTo>
                    <a:pt x="90559" y="63"/>
                    <a:pt x="90055" y="63"/>
                    <a:pt x="83492" y="63"/>
                  </a:cubicBezTo>
                  <a:lnTo>
                    <a:pt x="48912" y="63"/>
                  </a:lnTo>
                  <a:cubicBezTo>
                    <a:pt x="44117" y="63"/>
                    <a:pt x="41340" y="63"/>
                    <a:pt x="41340" y="4871"/>
                  </a:cubicBezTo>
                  <a:cubicBezTo>
                    <a:pt x="41340" y="7907"/>
                    <a:pt x="43612" y="7907"/>
                    <a:pt x="48660" y="7907"/>
                  </a:cubicBezTo>
                  <a:cubicBezTo>
                    <a:pt x="51941" y="7907"/>
                    <a:pt x="56485" y="8160"/>
                    <a:pt x="59514" y="8413"/>
                  </a:cubicBezTo>
                  <a:cubicBezTo>
                    <a:pt x="63552" y="8920"/>
                    <a:pt x="65066" y="9679"/>
                    <a:pt x="65066" y="12462"/>
                  </a:cubicBezTo>
                  <a:cubicBezTo>
                    <a:pt x="65066" y="13474"/>
                    <a:pt x="64814" y="14234"/>
                    <a:pt x="64057" y="17270"/>
                  </a:cubicBezTo>
                  <a:lnTo>
                    <a:pt x="32001" y="146073"/>
                  </a:lnTo>
                  <a:cubicBezTo>
                    <a:pt x="29477" y="156195"/>
                    <a:pt x="25186" y="164293"/>
                    <a:pt x="4742" y="165052"/>
                  </a:cubicBezTo>
                  <a:cubicBezTo>
                    <a:pt x="3479" y="165052"/>
                    <a:pt x="198" y="165305"/>
                    <a:pt x="198" y="169860"/>
                  </a:cubicBezTo>
                  <a:cubicBezTo>
                    <a:pt x="198" y="172137"/>
                    <a:pt x="1713" y="172897"/>
                    <a:pt x="3732" y="172897"/>
                  </a:cubicBezTo>
                  <a:cubicBezTo>
                    <a:pt x="11809" y="172897"/>
                    <a:pt x="20643" y="172137"/>
                    <a:pt x="28972" y="172137"/>
                  </a:cubicBezTo>
                  <a:cubicBezTo>
                    <a:pt x="37554" y="172137"/>
                    <a:pt x="46641" y="172897"/>
                    <a:pt x="54970" y="172897"/>
                  </a:cubicBezTo>
                  <a:cubicBezTo>
                    <a:pt x="56232" y="172897"/>
                    <a:pt x="59514" y="172897"/>
                    <a:pt x="59514" y="167836"/>
                  </a:cubicBezTo>
                  <a:cubicBezTo>
                    <a:pt x="59514" y="165052"/>
                    <a:pt x="56737" y="165052"/>
                    <a:pt x="54970" y="165052"/>
                  </a:cubicBezTo>
                  <a:cubicBezTo>
                    <a:pt x="40583" y="164799"/>
                    <a:pt x="37807" y="159738"/>
                    <a:pt x="37807" y="153918"/>
                  </a:cubicBezTo>
                  <a:cubicBezTo>
                    <a:pt x="37807" y="152146"/>
                    <a:pt x="38059" y="150881"/>
                    <a:pt x="38816" y="148098"/>
                  </a:cubicBezTo>
                  <a:lnTo>
                    <a:pt x="73143" y="10185"/>
                  </a:lnTo>
                  <a:lnTo>
                    <a:pt x="73396" y="10185"/>
                  </a:lnTo>
                  <a:lnTo>
                    <a:pt x="95103" y="167076"/>
                  </a:lnTo>
                  <a:cubicBezTo>
                    <a:pt x="95608" y="170113"/>
                    <a:pt x="95860" y="172897"/>
                    <a:pt x="98889" y="172897"/>
                  </a:cubicBezTo>
                  <a:cubicBezTo>
                    <a:pt x="101665" y="172897"/>
                    <a:pt x="103180" y="170113"/>
                    <a:pt x="104442" y="168342"/>
                  </a:cubicBezTo>
                  <a:lnTo>
                    <a:pt x="206414" y="8160"/>
                  </a:lnTo>
                  <a:lnTo>
                    <a:pt x="206666" y="8160"/>
                  </a:lnTo>
                  <a:lnTo>
                    <a:pt x="170572" y="153159"/>
                  </a:lnTo>
                  <a:cubicBezTo>
                    <a:pt x="168048" y="163028"/>
                    <a:pt x="167543" y="165052"/>
                    <a:pt x="147603" y="165052"/>
                  </a:cubicBezTo>
                  <a:cubicBezTo>
                    <a:pt x="143312" y="165052"/>
                    <a:pt x="140536" y="165052"/>
                    <a:pt x="140536" y="169860"/>
                  </a:cubicBezTo>
                  <a:cubicBezTo>
                    <a:pt x="140536" y="172897"/>
                    <a:pt x="143565" y="172897"/>
                    <a:pt x="144322" y="172897"/>
                  </a:cubicBezTo>
                  <a:cubicBezTo>
                    <a:pt x="151389" y="172897"/>
                    <a:pt x="168553" y="172137"/>
                    <a:pt x="175620" y="172137"/>
                  </a:cubicBezTo>
                  <a:cubicBezTo>
                    <a:pt x="185969" y="172137"/>
                    <a:pt x="196822" y="172897"/>
                    <a:pt x="207171" y="172897"/>
                  </a:cubicBezTo>
                  <a:cubicBezTo>
                    <a:pt x="208685" y="172897"/>
                    <a:pt x="211966" y="172897"/>
                    <a:pt x="211966" y="167836"/>
                  </a:cubicBezTo>
                  <a:cubicBezTo>
                    <a:pt x="211966" y="165052"/>
                    <a:pt x="209695" y="165052"/>
                    <a:pt x="204899" y="165052"/>
                  </a:cubicBezTo>
                  <a:cubicBezTo>
                    <a:pt x="195560" y="165052"/>
                    <a:pt x="188493" y="165052"/>
                    <a:pt x="188493" y="160497"/>
                  </a:cubicBezTo>
                  <a:cubicBezTo>
                    <a:pt x="188493" y="159485"/>
                    <a:pt x="188493" y="158979"/>
                    <a:pt x="189755" y="154424"/>
                  </a:cubicBezTo>
                  <a:lnTo>
                    <a:pt x="223325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113712-13F8-1B45-C0A4-AEA0B5262C9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7841091" y="3923001"/>
              <a:ext cx="86575" cy="119389"/>
            </a:xfrm>
            <a:custGeom>
              <a:avLst/>
              <a:gdLst>
                <a:gd name="connsiteX0" fmla="*/ 86784 w 86575"/>
                <a:gd name="connsiteY0" fmla="*/ 90398 h 119389"/>
                <a:gd name="connsiteX1" fmla="*/ 86784 w 86575"/>
                <a:gd name="connsiteY1" fmla="*/ 84021 h 119389"/>
                <a:gd name="connsiteX2" fmla="*/ 67172 w 86575"/>
                <a:gd name="connsiteY2" fmla="*/ 84021 h 119389"/>
                <a:gd name="connsiteX3" fmla="*/ 67172 w 86575"/>
                <a:gd name="connsiteY3" fmla="*/ 5019 h 119389"/>
                <a:gd name="connsiteX4" fmla="*/ 63285 w 86575"/>
                <a:gd name="connsiteY4" fmla="*/ 59 h 119389"/>
                <a:gd name="connsiteX5" fmla="*/ 58691 w 86575"/>
                <a:gd name="connsiteY5" fmla="*/ 2539 h 119389"/>
                <a:gd name="connsiteX6" fmla="*/ 209 w 86575"/>
                <a:gd name="connsiteY6" fmla="*/ 84021 h 119389"/>
                <a:gd name="connsiteX7" fmla="*/ 209 w 86575"/>
                <a:gd name="connsiteY7" fmla="*/ 90398 h 119389"/>
                <a:gd name="connsiteX8" fmla="*/ 52154 w 86575"/>
                <a:gd name="connsiteY8" fmla="*/ 90398 h 119389"/>
                <a:gd name="connsiteX9" fmla="*/ 52154 w 86575"/>
                <a:gd name="connsiteY9" fmla="*/ 104924 h 119389"/>
                <a:gd name="connsiteX10" fmla="*/ 37843 w 86575"/>
                <a:gd name="connsiteY10" fmla="*/ 113072 h 119389"/>
                <a:gd name="connsiteX11" fmla="*/ 33072 w 86575"/>
                <a:gd name="connsiteY11" fmla="*/ 113072 h 119389"/>
                <a:gd name="connsiteX12" fmla="*/ 33072 w 86575"/>
                <a:gd name="connsiteY12" fmla="*/ 119449 h 119389"/>
                <a:gd name="connsiteX13" fmla="*/ 59575 w 86575"/>
                <a:gd name="connsiteY13" fmla="*/ 118740 h 119389"/>
                <a:gd name="connsiteX14" fmla="*/ 86254 w 86575"/>
                <a:gd name="connsiteY14" fmla="*/ 119449 h 119389"/>
                <a:gd name="connsiteX15" fmla="*/ 86254 w 86575"/>
                <a:gd name="connsiteY15" fmla="*/ 113072 h 119389"/>
                <a:gd name="connsiteX16" fmla="*/ 81484 w 86575"/>
                <a:gd name="connsiteY16" fmla="*/ 113072 h 119389"/>
                <a:gd name="connsiteX17" fmla="*/ 67172 w 86575"/>
                <a:gd name="connsiteY17" fmla="*/ 104924 h 119389"/>
                <a:gd name="connsiteX18" fmla="*/ 67172 w 86575"/>
                <a:gd name="connsiteY18" fmla="*/ 90398 h 119389"/>
                <a:gd name="connsiteX19" fmla="*/ 86784 w 86575"/>
                <a:gd name="connsiteY19" fmla="*/ 90398 h 119389"/>
                <a:gd name="connsiteX20" fmla="*/ 53391 w 86575"/>
                <a:gd name="connsiteY20" fmla="*/ 19190 h 119389"/>
                <a:gd name="connsiteX21" fmla="*/ 53391 w 86575"/>
                <a:gd name="connsiteY21" fmla="*/ 84021 h 119389"/>
                <a:gd name="connsiteX22" fmla="*/ 6746 w 86575"/>
                <a:gd name="connsiteY22" fmla="*/ 84021 h 119389"/>
                <a:gd name="connsiteX23" fmla="*/ 53391 w 86575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75" h="119389">
                  <a:moveTo>
                    <a:pt x="86784" y="90398"/>
                  </a:moveTo>
                  <a:lnTo>
                    <a:pt x="86784" y="84021"/>
                  </a:lnTo>
                  <a:lnTo>
                    <a:pt x="67172" y="84021"/>
                  </a:lnTo>
                  <a:lnTo>
                    <a:pt x="67172" y="5019"/>
                  </a:lnTo>
                  <a:cubicBezTo>
                    <a:pt x="67172" y="1299"/>
                    <a:pt x="67172" y="59"/>
                    <a:pt x="63285" y="59"/>
                  </a:cubicBezTo>
                  <a:cubicBezTo>
                    <a:pt x="61165" y="59"/>
                    <a:pt x="60458" y="59"/>
                    <a:pt x="58691" y="2539"/>
                  </a:cubicBezTo>
                  <a:lnTo>
                    <a:pt x="209" y="84021"/>
                  </a:lnTo>
                  <a:lnTo>
                    <a:pt x="209" y="90398"/>
                  </a:lnTo>
                  <a:lnTo>
                    <a:pt x="52154" y="90398"/>
                  </a:lnTo>
                  <a:lnTo>
                    <a:pt x="52154" y="104924"/>
                  </a:lnTo>
                  <a:cubicBezTo>
                    <a:pt x="52154" y="110946"/>
                    <a:pt x="52154" y="113072"/>
                    <a:pt x="37843" y="113072"/>
                  </a:cubicBezTo>
                  <a:lnTo>
                    <a:pt x="33072" y="113072"/>
                  </a:lnTo>
                  <a:lnTo>
                    <a:pt x="33072" y="119449"/>
                  </a:lnTo>
                  <a:cubicBezTo>
                    <a:pt x="41906" y="119094"/>
                    <a:pt x="53214" y="118740"/>
                    <a:pt x="59575" y="118740"/>
                  </a:cubicBezTo>
                  <a:cubicBezTo>
                    <a:pt x="66112" y="118740"/>
                    <a:pt x="77420" y="119094"/>
                    <a:pt x="86254" y="119449"/>
                  </a:cubicBezTo>
                  <a:lnTo>
                    <a:pt x="86254" y="113072"/>
                  </a:lnTo>
                  <a:lnTo>
                    <a:pt x="81484" y="113072"/>
                  </a:lnTo>
                  <a:cubicBezTo>
                    <a:pt x="67172" y="113072"/>
                    <a:pt x="67172" y="110946"/>
                    <a:pt x="67172" y="104924"/>
                  </a:cubicBezTo>
                  <a:lnTo>
                    <a:pt x="67172" y="90398"/>
                  </a:lnTo>
                  <a:lnTo>
                    <a:pt x="86784" y="90398"/>
                  </a:lnTo>
                  <a:close/>
                  <a:moveTo>
                    <a:pt x="53391" y="19190"/>
                  </a:moveTo>
                  <a:lnTo>
                    <a:pt x="53391" y="84021"/>
                  </a:lnTo>
                  <a:lnTo>
                    <a:pt x="6746" y="84021"/>
                  </a:lnTo>
                  <a:lnTo>
                    <a:pt x="53391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6404F0-4012-2163-7196-9FFC90BCDD4F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7814986" y="4118663"/>
              <a:ext cx="90638" cy="114252"/>
            </a:xfrm>
            <a:custGeom>
              <a:avLst/>
              <a:gdLst>
                <a:gd name="connsiteX0" fmla="*/ 90140 w 90638"/>
                <a:gd name="connsiteY0" fmla="*/ 11402 h 114252"/>
                <a:gd name="connsiteX1" fmla="*/ 90847 w 90638"/>
                <a:gd name="connsiteY1" fmla="*/ 7505 h 114252"/>
                <a:gd name="connsiteX2" fmla="*/ 85016 w 90638"/>
                <a:gd name="connsiteY2" fmla="*/ 1837 h 114252"/>
                <a:gd name="connsiteX3" fmla="*/ 77772 w 90638"/>
                <a:gd name="connsiteY3" fmla="*/ 6088 h 114252"/>
                <a:gd name="connsiteX4" fmla="*/ 74945 w 90638"/>
                <a:gd name="connsiteY4" fmla="*/ 16362 h 114252"/>
                <a:gd name="connsiteX5" fmla="*/ 71235 w 90638"/>
                <a:gd name="connsiteY5" fmla="*/ 31064 h 114252"/>
                <a:gd name="connsiteX6" fmla="*/ 64167 w 90638"/>
                <a:gd name="connsiteY6" fmla="*/ 59583 h 114252"/>
                <a:gd name="connsiteX7" fmla="*/ 42435 w 90638"/>
                <a:gd name="connsiteY7" fmla="*/ 74994 h 114252"/>
                <a:gd name="connsiteX8" fmla="*/ 30421 w 90638"/>
                <a:gd name="connsiteY8" fmla="*/ 60291 h 114252"/>
                <a:gd name="connsiteX9" fmla="*/ 39785 w 90638"/>
                <a:gd name="connsiteY9" fmla="*/ 25927 h 114252"/>
                <a:gd name="connsiteX10" fmla="*/ 42789 w 90638"/>
                <a:gd name="connsiteY10" fmla="*/ 15122 h 114252"/>
                <a:gd name="connsiteX11" fmla="*/ 26004 w 90638"/>
                <a:gd name="connsiteY11" fmla="*/ 65 h 114252"/>
                <a:gd name="connsiteX12" fmla="*/ 208 w 90638"/>
                <a:gd name="connsiteY12" fmla="*/ 27167 h 114252"/>
                <a:gd name="connsiteX13" fmla="*/ 3211 w 90638"/>
                <a:gd name="connsiteY13" fmla="*/ 29470 h 114252"/>
                <a:gd name="connsiteX14" fmla="*/ 6392 w 90638"/>
                <a:gd name="connsiteY14" fmla="*/ 26636 h 114252"/>
                <a:gd name="connsiteX15" fmla="*/ 25474 w 90638"/>
                <a:gd name="connsiteY15" fmla="*/ 5025 h 114252"/>
                <a:gd name="connsiteX16" fmla="*/ 29891 w 90638"/>
                <a:gd name="connsiteY16" fmla="*/ 11225 h 114252"/>
                <a:gd name="connsiteX17" fmla="*/ 27417 w 90638"/>
                <a:gd name="connsiteY17" fmla="*/ 21499 h 114252"/>
                <a:gd name="connsiteX18" fmla="*/ 17170 w 90638"/>
                <a:gd name="connsiteY18" fmla="*/ 57457 h 114252"/>
                <a:gd name="connsiteX19" fmla="*/ 24060 w 90638"/>
                <a:gd name="connsiteY19" fmla="*/ 74462 h 114252"/>
                <a:gd name="connsiteX20" fmla="*/ 41729 w 90638"/>
                <a:gd name="connsiteY20" fmla="*/ 79953 h 114252"/>
                <a:gd name="connsiteX21" fmla="*/ 60987 w 90638"/>
                <a:gd name="connsiteY21" fmla="*/ 71982 h 114252"/>
                <a:gd name="connsiteX22" fmla="*/ 49326 w 90638"/>
                <a:gd name="connsiteY22" fmla="*/ 98021 h 114252"/>
                <a:gd name="connsiteX23" fmla="*/ 28124 w 90638"/>
                <a:gd name="connsiteY23" fmla="*/ 109358 h 114252"/>
                <a:gd name="connsiteX24" fmla="*/ 14873 w 90638"/>
                <a:gd name="connsiteY24" fmla="*/ 103512 h 114252"/>
                <a:gd name="connsiteX25" fmla="*/ 24414 w 90638"/>
                <a:gd name="connsiteY25" fmla="*/ 93770 h 114252"/>
                <a:gd name="connsiteX26" fmla="*/ 17523 w 90638"/>
                <a:gd name="connsiteY26" fmla="*/ 87039 h 114252"/>
                <a:gd name="connsiteX27" fmla="*/ 7275 w 90638"/>
                <a:gd name="connsiteY27" fmla="*/ 98730 h 114252"/>
                <a:gd name="connsiteX28" fmla="*/ 28301 w 90638"/>
                <a:gd name="connsiteY28" fmla="*/ 114318 h 114252"/>
                <a:gd name="connsiteX29" fmla="*/ 73355 w 90638"/>
                <a:gd name="connsiteY29" fmla="*/ 78359 h 114252"/>
                <a:gd name="connsiteX30" fmla="*/ 90140 w 9063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38" h="114252">
                  <a:moveTo>
                    <a:pt x="90140" y="11402"/>
                  </a:moveTo>
                  <a:cubicBezTo>
                    <a:pt x="90847" y="8922"/>
                    <a:pt x="90847" y="8568"/>
                    <a:pt x="90847" y="7505"/>
                  </a:cubicBezTo>
                  <a:cubicBezTo>
                    <a:pt x="90847" y="3962"/>
                    <a:pt x="88020" y="1837"/>
                    <a:pt x="85016" y="1837"/>
                  </a:cubicBezTo>
                  <a:cubicBezTo>
                    <a:pt x="83073" y="1837"/>
                    <a:pt x="79716" y="2722"/>
                    <a:pt x="77772" y="6088"/>
                  </a:cubicBezTo>
                  <a:cubicBezTo>
                    <a:pt x="77242" y="7151"/>
                    <a:pt x="75829" y="12819"/>
                    <a:pt x="74945" y="16362"/>
                  </a:cubicBezTo>
                  <a:lnTo>
                    <a:pt x="71235" y="31064"/>
                  </a:lnTo>
                  <a:cubicBezTo>
                    <a:pt x="70175" y="35315"/>
                    <a:pt x="64697" y="57634"/>
                    <a:pt x="64167" y="59583"/>
                  </a:cubicBezTo>
                  <a:cubicBezTo>
                    <a:pt x="63991" y="59583"/>
                    <a:pt x="56217" y="74994"/>
                    <a:pt x="42435" y="74994"/>
                  </a:cubicBezTo>
                  <a:cubicBezTo>
                    <a:pt x="30421" y="74994"/>
                    <a:pt x="30421" y="63480"/>
                    <a:pt x="30421" y="60291"/>
                  </a:cubicBezTo>
                  <a:cubicBezTo>
                    <a:pt x="30421" y="50726"/>
                    <a:pt x="34485" y="39567"/>
                    <a:pt x="39785" y="25927"/>
                  </a:cubicBezTo>
                  <a:cubicBezTo>
                    <a:pt x="41905" y="20259"/>
                    <a:pt x="42789" y="18133"/>
                    <a:pt x="42789" y="15122"/>
                  </a:cubicBezTo>
                  <a:cubicBezTo>
                    <a:pt x="42789" y="6619"/>
                    <a:pt x="35545" y="65"/>
                    <a:pt x="26004" y="65"/>
                  </a:cubicBezTo>
                  <a:cubicBezTo>
                    <a:pt x="8159" y="65"/>
                    <a:pt x="208" y="24156"/>
                    <a:pt x="208" y="27167"/>
                  </a:cubicBezTo>
                  <a:cubicBezTo>
                    <a:pt x="208" y="29470"/>
                    <a:pt x="2681" y="29470"/>
                    <a:pt x="3211" y="29470"/>
                  </a:cubicBezTo>
                  <a:cubicBezTo>
                    <a:pt x="5685" y="29470"/>
                    <a:pt x="5862" y="28584"/>
                    <a:pt x="6392" y="26636"/>
                  </a:cubicBezTo>
                  <a:cubicBezTo>
                    <a:pt x="10809" y="11933"/>
                    <a:pt x="18406" y="5025"/>
                    <a:pt x="25474" y="5025"/>
                  </a:cubicBezTo>
                  <a:cubicBezTo>
                    <a:pt x="28477" y="5025"/>
                    <a:pt x="29891" y="6974"/>
                    <a:pt x="29891" y="11225"/>
                  </a:cubicBezTo>
                  <a:cubicBezTo>
                    <a:pt x="29891" y="15299"/>
                    <a:pt x="28301" y="19196"/>
                    <a:pt x="27417" y="21499"/>
                  </a:cubicBezTo>
                  <a:cubicBezTo>
                    <a:pt x="18936" y="43109"/>
                    <a:pt x="17170" y="49663"/>
                    <a:pt x="17170" y="57457"/>
                  </a:cubicBezTo>
                  <a:cubicBezTo>
                    <a:pt x="17170" y="60469"/>
                    <a:pt x="17170" y="68794"/>
                    <a:pt x="24060" y="74462"/>
                  </a:cubicBezTo>
                  <a:cubicBezTo>
                    <a:pt x="29537" y="79068"/>
                    <a:pt x="36958" y="79953"/>
                    <a:pt x="41729" y="79953"/>
                  </a:cubicBezTo>
                  <a:cubicBezTo>
                    <a:pt x="48796" y="79953"/>
                    <a:pt x="55157" y="77296"/>
                    <a:pt x="60987" y="71982"/>
                  </a:cubicBezTo>
                  <a:cubicBezTo>
                    <a:pt x="58690" y="81725"/>
                    <a:pt x="56747" y="89165"/>
                    <a:pt x="49326" y="98021"/>
                  </a:cubicBezTo>
                  <a:cubicBezTo>
                    <a:pt x="44556" y="103512"/>
                    <a:pt x="37488" y="109358"/>
                    <a:pt x="28124" y="109358"/>
                  </a:cubicBezTo>
                  <a:cubicBezTo>
                    <a:pt x="26887" y="109358"/>
                    <a:pt x="18583" y="109358"/>
                    <a:pt x="14873" y="103512"/>
                  </a:cubicBezTo>
                  <a:cubicBezTo>
                    <a:pt x="24414" y="102450"/>
                    <a:pt x="24414" y="93947"/>
                    <a:pt x="24414" y="93770"/>
                  </a:cubicBezTo>
                  <a:cubicBezTo>
                    <a:pt x="24414" y="88102"/>
                    <a:pt x="19290" y="87039"/>
                    <a:pt x="17523" y="87039"/>
                  </a:cubicBezTo>
                  <a:cubicBezTo>
                    <a:pt x="13106" y="87039"/>
                    <a:pt x="7275" y="90582"/>
                    <a:pt x="7275" y="98730"/>
                  </a:cubicBezTo>
                  <a:cubicBezTo>
                    <a:pt x="7275" y="107764"/>
                    <a:pt x="15756" y="114318"/>
                    <a:pt x="28301" y="114318"/>
                  </a:cubicBezTo>
                  <a:cubicBezTo>
                    <a:pt x="46146" y="114318"/>
                    <a:pt x="67878" y="100501"/>
                    <a:pt x="73355" y="78359"/>
                  </a:cubicBezTo>
                  <a:lnTo>
                    <a:pt x="90140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BCFCF62-A285-6B83-5AD9-F8BC86BE209C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958539" y="3919126"/>
              <a:ext cx="65877" cy="303408"/>
            </a:xfrm>
            <a:custGeom>
              <a:avLst/>
              <a:gdLst>
                <a:gd name="connsiteX0" fmla="*/ 66091 w 65877"/>
                <a:gd name="connsiteY0" fmla="*/ 151885 h 303408"/>
                <a:gd name="connsiteX1" fmla="*/ 26716 w 65877"/>
                <a:gd name="connsiteY1" fmla="*/ 22323 h 303408"/>
                <a:gd name="connsiteX2" fmla="*/ 3242 w 65877"/>
                <a:gd name="connsiteY2" fmla="*/ 55 h 303408"/>
                <a:gd name="connsiteX3" fmla="*/ 213 w 65877"/>
                <a:gd name="connsiteY3" fmla="*/ 2585 h 303408"/>
                <a:gd name="connsiteX4" fmla="*/ 1728 w 65877"/>
                <a:gd name="connsiteY4" fmla="*/ 5116 h 303408"/>
                <a:gd name="connsiteX5" fmla="*/ 40598 w 65877"/>
                <a:gd name="connsiteY5" fmla="*/ 79007 h 303408"/>
                <a:gd name="connsiteX6" fmla="*/ 48675 w 65877"/>
                <a:gd name="connsiteY6" fmla="*/ 151632 h 303408"/>
                <a:gd name="connsiteX7" fmla="*/ 39841 w 65877"/>
                <a:gd name="connsiteY7" fmla="*/ 227801 h 303408"/>
                <a:gd name="connsiteX8" fmla="*/ 2485 w 65877"/>
                <a:gd name="connsiteY8" fmla="*/ 297643 h 303408"/>
                <a:gd name="connsiteX9" fmla="*/ 213 w 65877"/>
                <a:gd name="connsiteY9" fmla="*/ 300932 h 303408"/>
                <a:gd name="connsiteX10" fmla="*/ 3242 w 65877"/>
                <a:gd name="connsiteY10" fmla="*/ 303463 h 303408"/>
                <a:gd name="connsiteX11" fmla="*/ 23940 w 65877"/>
                <a:gd name="connsiteY11" fmla="*/ 284484 h 303408"/>
                <a:gd name="connsiteX12" fmla="*/ 66091 w 65877"/>
                <a:gd name="connsiteY12" fmla="*/ 151885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77" h="303408">
                  <a:moveTo>
                    <a:pt x="66091" y="151885"/>
                  </a:moveTo>
                  <a:cubicBezTo>
                    <a:pt x="66091" y="115952"/>
                    <a:pt x="59781" y="65089"/>
                    <a:pt x="26716" y="22323"/>
                  </a:cubicBezTo>
                  <a:cubicBezTo>
                    <a:pt x="24192" y="19287"/>
                    <a:pt x="7786" y="55"/>
                    <a:pt x="3242" y="55"/>
                  </a:cubicBezTo>
                  <a:cubicBezTo>
                    <a:pt x="1980" y="55"/>
                    <a:pt x="213" y="561"/>
                    <a:pt x="213" y="2585"/>
                  </a:cubicBezTo>
                  <a:cubicBezTo>
                    <a:pt x="213" y="3597"/>
                    <a:pt x="718" y="4357"/>
                    <a:pt x="1728" y="5116"/>
                  </a:cubicBezTo>
                  <a:cubicBezTo>
                    <a:pt x="13843" y="18274"/>
                    <a:pt x="30250" y="38772"/>
                    <a:pt x="40598" y="79007"/>
                  </a:cubicBezTo>
                  <a:cubicBezTo>
                    <a:pt x="46404" y="102034"/>
                    <a:pt x="48675" y="128099"/>
                    <a:pt x="48675" y="151632"/>
                  </a:cubicBezTo>
                  <a:cubicBezTo>
                    <a:pt x="48675" y="177190"/>
                    <a:pt x="46404" y="203002"/>
                    <a:pt x="39841" y="227801"/>
                  </a:cubicBezTo>
                  <a:cubicBezTo>
                    <a:pt x="30250" y="263228"/>
                    <a:pt x="15358" y="283472"/>
                    <a:pt x="2485" y="297643"/>
                  </a:cubicBezTo>
                  <a:cubicBezTo>
                    <a:pt x="213" y="299920"/>
                    <a:pt x="213" y="300426"/>
                    <a:pt x="213" y="300932"/>
                  </a:cubicBezTo>
                  <a:cubicBezTo>
                    <a:pt x="213" y="302957"/>
                    <a:pt x="1980" y="303463"/>
                    <a:pt x="3242" y="303463"/>
                  </a:cubicBezTo>
                  <a:cubicBezTo>
                    <a:pt x="7028" y="303463"/>
                    <a:pt x="20911" y="288027"/>
                    <a:pt x="23940" y="284484"/>
                  </a:cubicBezTo>
                  <a:cubicBezTo>
                    <a:pt x="49685" y="253865"/>
                    <a:pt x="66091" y="208316"/>
                    <a:pt x="66091" y="151885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04C8C1-C25A-A34C-ECAB-1727B650F855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133342" y="3986692"/>
              <a:ext cx="167849" cy="168531"/>
            </a:xfrm>
            <a:custGeom>
              <a:avLst/>
              <a:gdLst>
                <a:gd name="connsiteX0" fmla="*/ 89319 w 167849"/>
                <a:gd name="connsiteY0" fmla="*/ 89390 h 168531"/>
                <a:gd name="connsiteX1" fmla="*/ 159741 w 167849"/>
                <a:gd name="connsiteY1" fmla="*/ 89390 h 168531"/>
                <a:gd name="connsiteX2" fmla="*/ 168070 w 167849"/>
                <a:gd name="connsiteY2" fmla="*/ 84329 h 168531"/>
                <a:gd name="connsiteX3" fmla="*/ 159741 w 167849"/>
                <a:gd name="connsiteY3" fmla="*/ 79268 h 168531"/>
                <a:gd name="connsiteX4" fmla="*/ 89319 w 167849"/>
                <a:gd name="connsiteY4" fmla="*/ 79268 h 168531"/>
                <a:gd name="connsiteX5" fmla="*/ 89319 w 167849"/>
                <a:gd name="connsiteY5" fmla="*/ 8413 h 168531"/>
                <a:gd name="connsiteX6" fmla="*/ 84271 w 167849"/>
                <a:gd name="connsiteY6" fmla="*/ 63 h 168531"/>
                <a:gd name="connsiteX7" fmla="*/ 79223 w 167849"/>
                <a:gd name="connsiteY7" fmla="*/ 8413 h 168531"/>
                <a:gd name="connsiteX8" fmla="*/ 79223 w 167849"/>
                <a:gd name="connsiteY8" fmla="*/ 79268 h 168531"/>
                <a:gd name="connsiteX9" fmla="*/ 8550 w 167849"/>
                <a:gd name="connsiteY9" fmla="*/ 79268 h 168531"/>
                <a:gd name="connsiteX10" fmla="*/ 220 w 167849"/>
                <a:gd name="connsiteY10" fmla="*/ 84329 h 168531"/>
                <a:gd name="connsiteX11" fmla="*/ 8550 w 167849"/>
                <a:gd name="connsiteY11" fmla="*/ 89390 h 168531"/>
                <a:gd name="connsiteX12" fmla="*/ 79223 w 167849"/>
                <a:gd name="connsiteY12" fmla="*/ 89390 h 168531"/>
                <a:gd name="connsiteX13" fmla="*/ 79223 w 167849"/>
                <a:gd name="connsiteY13" fmla="*/ 160244 h 168531"/>
                <a:gd name="connsiteX14" fmla="*/ 84271 w 167849"/>
                <a:gd name="connsiteY14" fmla="*/ 168595 h 168531"/>
                <a:gd name="connsiteX15" fmla="*/ 89319 w 167849"/>
                <a:gd name="connsiteY15" fmla="*/ 160244 h 168531"/>
                <a:gd name="connsiteX16" fmla="*/ 89319 w 167849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49" h="168531">
                  <a:moveTo>
                    <a:pt x="89319" y="89390"/>
                  </a:moveTo>
                  <a:lnTo>
                    <a:pt x="159741" y="89390"/>
                  </a:lnTo>
                  <a:cubicBezTo>
                    <a:pt x="163274" y="89390"/>
                    <a:pt x="168070" y="89390"/>
                    <a:pt x="168070" y="84329"/>
                  </a:cubicBezTo>
                  <a:cubicBezTo>
                    <a:pt x="168070" y="79268"/>
                    <a:pt x="163274" y="79268"/>
                    <a:pt x="159741" y="79268"/>
                  </a:cubicBezTo>
                  <a:lnTo>
                    <a:pt x="89319" y="79268"/>
                  </a:lnTo>
                  <a:lnTo>
                    <a:pt x="89319" y="8413"/>
                  </a:lnTo>
                  <a:cubicBezTo>
                    <a:pt x="89319" y="4871"/>
                    <a:pt x="89319" y="63"/>
                    <a:pt x="84271" y="63"/>
                  </a:cubicBezTo>
                  <a:cubicBezTo>
                    <a:pt x="79223" y="63"/>
                    <a:pt x="79223" y="4871"/>
                    <a:pt x="79223" y="8413"/>
                  </a:cubicBezTo>
                  <a:lnTo>
                    <a:pt x="79223" y="79268"/>
                  </a:lnTo>
                  <a:lnTo>
                    <a:pt x="8550" y="79268"/>
                  </a:lnTo>
                  <a:cubicBezTo>
                    <a:pt x="5016" y="79268"/>
                    <a:pt x="220" y="79268"/>
                    <a:pt x="220" y="84329"/>
                  </a:cubicBezTo>
                  <a:cubicBezTo>
                    <a:pt x="220" y="89390"/>
                    <a:pt x="5016" y="89390"/>
                    <a:pt x="8550" y="89390"/>
                  </a:cubicBezTo>
                  <a:lnTo>
                    <a:pt x="79223" y="89390"/>
                  </a:lnTo>
                  <a:lnTo>
                    <a:pt x="79223" y="160244"/>
                  </a:lnTo>
                  <a:cubicBezTo>
                    <a:pt x="79223" y="163787"/>
                    <a:pt x="79223" y="168595"/>
                    <a:pt x="84271" y="168595"/>
                  </a:cubicBezTo>
                  <a:cubicBezTo>
                    <a:pt x="89319" y="168595"/>
                    <a:pt x="89319" y="163787"/>
                    <a:pt x="89319" y="160244"/>
                  </a:cubicBezTo>
                  <a:lnTo>
                    <a:pt x="89319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D80B4CC-BD6A-75A1-3E68-4566C5AAF94A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381204" y="3961387"/>
              <a:ext cx="214797" cy="172833"/>
            </a:xfrm>
            <a:custGeom>
              <a:avLst/>
              <a:gdLst>
                <a:gd name="connsiteX0" fmla="*/ 119113 w 214797"/>
                <a:gd name="connsiteY0" fmla="*/ 70664 h 172833"/>
                <a:gd name="connsiteX1" fmla="*/ 117851 w 214797"/>
                <a:gd name="connsiteY1" fmla="*/ 67121 h 172833"/>
                <a:gd name="connsiteX2" fmla="*/ 125171 w 214797"/>
                <a:gd name="connsiteY2" fmla="*/ 61301 h 172833"/>
                <a:gd name="connsiteX3" fmla="*/ 169342 w 214797"/>
                <a:gd name="connsiteY3" fmla="*/ 27139 h 172833"/>
                <a:gd name="connsiteX4" fmla="*/ 210484 w 214797"/>
                <a:gd name="connsiteY4" fmla="*/ 7907 h 172833"/>
                <a:gd name="connsiteX5" fmla="*/ 215027 w 214797"/>
                <a:gd name="connsiteY5" fmla="*/ 2846 h 172833"/>
                <a:gd name="connsiteX6" fmla="*/ 212251 w 214797"/>
                <a:gd name="connsiteY6" fmla="*/ 63 h 172833"/>
                <a:gd name="connsiteX7" fmla="*/ 194330 w 214797"/>
                <a:gd name="connsiteY7" fmla="*/ 822 h 172833"/>
                <a:gd name="connsiteX8" fmla="*/ 166313 w 214797"/>
                <a:gd name="connsiteY8" fmla="*/ 63 h 172833"/>
                <a:gd name="connsiteX9" fmla="*/ 161517 w 214797"/>
                <a:gd name="connsiteY9" fmla="*/ 5124 h 172833"/>
                <a:gd name="connsiteX10" fmla="*/ 164546 w 214797"/>
                <a:gd name="connsiteY10" fmla="*/ 7907 h 172833"/>
                <a:gd name="connsiteX11" fmla="*/ 172371 w 214797"/>
                <a:gd name="connsiteY11" fmla="*/ 13221 h 172833"/>
                <a:gd name="connsiteX12" fmla="*/ 163284 w 214797"/>
                <a:gd name="connsiteY12" fmla="*/ 24862 h 172833"/>
                <a:gd name="connsiteX13" fmla="*/ 64846 w 214797"/>
                <a:gd name="connsiteY13" fmla="*/ 100777 h 172833"/>
                <a:gd name="connsiteX14" fmla="*/ 85038 w 214797"/>
                <a:gd name="connsiteY14" fmla="*/ 19548 h 172833"/>
                <a:gd name="connsiteX15" fmla="*/ 106241 w 214797"/>
                <a:gd name="connsiteY15" fmla="*/ 7907 h 172833"/>
                <a:gd name="connsiteX16" fmla="*/ 114822 w 214797"/>
                <a:gd name="connsiteY16" fmla="*/ 2846 h 172833"/>
                <a:gd name="connsiteX17" fmla="*/ 111289 w 214797"/>
                <a:gd name="connsiteY17" fmla="*/ 63 h 172833"/>
                <a:gd name="connsiteX18" fmla="*/ 78981 w 214797"/>
                <a:gd name="connsiteY18" fmla="*/ 822 h 172833"/>
                <a:gd name="connsiteX19" fmla="*/ 46420 w 214797"/>
                <a:gd name="connsiteY19" fmla="*/ 63 h 172833"/>
                <a:gd name="connsiteX20" fmla="*/ 41372 w 214797"/>
                <a:gd name="connsiteY20" fmla="*/ 4871 h 172833"/>
                <a:gd name="connsiteX21" fmla="*/ 48692 w 214797"/>
                <a:gd name="connsiteY21" fmla="*/ 7907 h 172833"/>
                <a:gd name="connsiteX22" fmla="*/ 59545 w 214797"/>
                <a:gd name="connsiteY22" fmla="*/ 8413 h 172833"/>
                <a:gd name="connsiteX23" fmla="*/ 65098 w 214797"/>
                <a:gd name="connsiteY23" fmla="*/ 12462 h 172833"/>
                <a:gd name="connsiteX24" fmla="*/ 64089 w 214797"/>
                <a:gd name="connsiteY24" fmla="*/ 17270 h 172833"/>
                <a:gd name="connsiteX25" fmla="*/ 30266 w 214797"/>
                <a:gd name="connsiteY25" fmla="*/ 153159 h 172833"/>
                <a:gd name="connsiteX26" fmla="*/ 7298 w 214797"/>
                <a:gd name="connsiteY26" fmla="*/ 165052 h 172833"/>
                <a:gd name="connsiteX27" fmla="*/ 230 w 214797"/>
                <a:gd name="connsiteY27" fmla="*/ 169860 h 172833"/>
                <a:gd name="connsiteX28" fmla="*/ 4016 w 214797"/>
                <a:gd name="connsiteY28" fmla="*/ 172897 h 172833"/>
                <a:gd name="connsiteX29" fmla="*/ 36072 w 214797"/>
                <a:gd name="connsiteY29" fmla="*/ 172137 h 172833"/>
                <a:gd name="connsiteX30" fmla="*/ 52226 w 214797"/>
                <a:gd name="connsiteY30" fmla="*/ 172391 h 172833"/>
                <a:gd name="connsiteX31" fmla="*/ 68632 w 214797"/>
                <a:gd name="connsiteY31" fmla="*/ 172897 h 172833"/>
                <a:gd name="connsiteX32" fmla="*/ 73680 w 214797"/>
                <a:gd name="connsiteY32" fmla="*/ 167836 h 172833"/>
                <a:gd name="connsiteX33" fmla="*/ 66613 w 214797"/>
                <a:gd name="connsiteY33" fmla="*/ 165052 h 172833"/>
                <a:gd name="connsiteX34" fmla="*/ 50206 w 214797"/>
                <a:gd name="connsiteY34" fmla="*/ 160497 h 172833"/>
                <a:gd name="connsiteX35" fmla="*/ 52478 w 214797"/>
                <a:gd name="connsiteY35" fmla="*/ 149363 h 172833"/>
                <a:gd name="connsiteX36" fmla="*/ 62574 w 214797"/>
                <a:gd name="connsiteY36" fmla="*/ 109634 h 172833"/>
                <a:gd name="connsiteX37" fmla="*/ 100183 w 214797"/>
                <a:gd name="connsiteY37" fmla="*/ 80280 h 172833"/>
                <a:gd name="connsiteX38" fmla="*/ 129462 w 214797"/>
                <a:gd name="connsiteY38" fmla="*/ 148351 h 172833"/>
                <a:gd name="connsiteX39" fmla="*/ 132491 w 214797"/>
                <a:gd name="connsiteY39" fmla="*/ 157207 h 172833"/>
                <a:gd name="connsiteX40" fmla="*/ 119366 w 214797"/>
                <a:gd name="connsiteY40" fmla="*/ 165052 h 172833"/>
                <a:gd name="connsiteX41" fmla="*/ 113813 w 214797"/>
                <a:gd name="connsiteY41" fmla="*/ 170113 h 172833"/>
                <a:gd name="connsiteX42" fmla="*/ 117346 w 214797"/>
                <a:gd name="connsiteY42" fmla="*/ 172897 h 172833"/>
                <a:gd name="connsiteX43" fmla="*/ 148140 w 214797"/>
                <a:gd name="connsiteY43" fmla="*/ 172137 h 172833"/>
                <a:gd name="connsiteX44" fmla="*/ 172876 w 214797"/>
                <a:gd name="connsiteY44" fmla="*/ 172897 h 172833"/>
                <a:gd name="connsiteX45" fmla="*/ 177419 w 214797"/>
                <a:gd name="connsiteY45" fmla="*/ 167836 h 172833"/>
                <a:gd name="connsiteX46" fmla="*/ 172371 w 214797"/>
                <a:gd name="connsiteY46" fmla="*/ 165052 h 172833"/>
                <a:gd name="connsiteX47" fmla="*/ 154955 w 214797"/>
                <a:gd name="connsiteY47" fmla="*/ 153665 h 172833"/>
                <a:gd name="connsiteX48" fmla="*/ 119113 w 214797"/>
                <a:gd name="connsiteY48" fmla="*/ 70664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4797" h="172833">
                  <a:moveTo>
                    <a:pt x="119113" y="70664"/>
                  </a:moveTo>
                  <a:cubicBezTo>
                    <a:pt x="118861" y="69905"/>
                    <a:pt x="117851" y="67880"/>
                    <a:pt x="117851" y="67121"/>
                  </a:cubicBezTo>
                  <a:cubicBezTo>
                    <a:pt x="117851" y="66868"/>
                    <a:pt x="122394" y="63326"/>
                    <a:pt x="125171" y="61301"/>
                  </a:cubicBezTo>
                  <a:lnTo>
                    <a:pt x="169342" y="27139"/>
                  </a:lnTo>
                  <a:cubicBezTo>
                    <a:pt x="193068" y="9679"/>
                    <a:pt x="202912" y="8667"/>
                    <a:pt x="210484" y="7907"/>
                  </a:cubicBezTo>
                  <a:cubicBezTo>
                    <a:pt x="212503" y="7654"/>
                    <a:pt x="215027" y="7401"/>
                    <a:pt x="215027" y="2846"/>
                  </a:cubicBezTo>
                  <a:cubicBezTo>
                    <a:pt x="215027" y="1834"/>
                    <a:pt x="214270" y="63"/>
                    <a:pt x="212251" y="63"/>
                  </a:cubicBezTo>
                  <a:cubicBezTo>
                    <a:pt x="206698" y="63"/>
                    <a:pt x="200388" y="822"/>
                    <a:pt x="194330" y="822"/>
                  </a:cubicBezTo>
                  <a:cubicBezTo>
                    <a:pt x="185243" y="822"/>
                    <a:pt x="175400" y="63"/>
                    <a:pt x="166313" y="63"/>
                  </a:cubicBezTo>
                  <a:cubicBezTo>
                    <a:pt x="164546" y="63"/>
                    <a:pt x="161517" y="63"/>
                    <a:pt x="161517" y="5124"/>
                  </a:cubicBezTo>
                  <a:cubicBezTo>
                    <a:pt x="161517" y="6895"/>
                    <a:pt x="162779" y="7654"/>
                    <a:pt x="164546" y="7907"/>
                  </a:cubicBezTo>
                  <a:cubicBezTo>
                    <a:pt x="170099" y="8413"/>
                    <a:pt x="172371" y="9679"/>
                    <a:pt x="172371" y="13221"/>
                  </a:cubicBezTo>
                  <a:cubicBezTo>
                    <a:pt x="172371" y="17776"/>
                    <a:pt x="164799" y="23597"/>
                    <a:pt x="163284" y="24862"/>
                  </a:cubicBezTo>
                  <a:lnTo>
                    <a:pt x="64846" y="100777"/>
                  </a:lnTo>
                  <a:lnTo>
                    <a:pt x="85038" y="19548"/>
                  </a:lnTo>
                  <a:cubicBezTo>
                    <a:pt x="87310" y="10438"/>
                    <a:pt x="87815" y="7907"/>
                    <a:pt x="106241" y="7907"/>
                  </a:cubicBezTo>
                  <a:cubicBezTo>
                    <a:pt x="112551" y="7907"/>
                    <a:pt x="114822" y="7907"/>
                    <a:pt x="114822" y="2846"/>
                  </a:cubicBezTo>
                  <a:cubicBezTo>
                    <a:pt x="114822" y="569"/>
                    <a:pt x="112803" y="63"/>
                    <a:pt x="111289" y="63"/>
                  </a:cubicBezTo>
                  <a:cubicBezTo>
                    <a:pt x="104221" y="63"/>
                    <a:pt x="86048" y="822"/>
                    <a:pt x="78981" y="822"/>
                  </a:cubicBezTo>
                  <a:cubicBezTo>
                    <a:pt x="71661" y="822"/>
                    <a:pt x="53740" y="63"/>
                    <a:pt x="46420" y="63"/>
                  </a:cubicBezTo>
                  <a:cubicBezTo>
                    <a:pt x="44654" y="63"/>
                    <a:pt x="41372" y="63"/>
                    <a:pt x="41372" y="4871"/>
                  </a:cubicBezTo>
                  <a:cubicBezTo>
                    <a:pt x="41372" y="7907"/>
                    <a:pt x="43644" y="7907"/>
                    <a:pt x="48692" y="7907"/>
                  </a:cubicBezTo>
                  <a:cubicBezTo>
                    <a:pt x="51973" y="7907"/>
                    <a:pt x="56517" y="8160"/>
                    <a:pt x="59545" y="8413"/>
                  </a:cubicBezTo>
                  <a:cubicBezTo>
                    <a:pt x="63584" y="8920"/>
                    <a:pt x="65098" y="9679"/>
                    <a:pt x="65098" y="12462"/>
                  </a:cubicBezTo>
                  <a:cubicBezTo>
                    <a:pt x="65098" y="13474"/>
                    <a:pt x="64846" y="14234"/>
                    <a:pt x="64089" y="17270"/>
                  </a:cubicBezTo>
                  <a:lnTo>
                    <a:pt x="30266" y="153159"/>
                  </a:lnTo>
                  <a:cubicBezTo>
                    <a:pt x="27742" y="163028"/>
                    <a:pt x="27238" y="165052"/>
                    <a:pt x="7298" y="165052"/>
                  </a:cubicBezTo>
                  <a:cubicBezTo>
                    <a:pt x="3007" y="165052"/>
                    <a:pt x="230" y="165052"/>
                    <a:pt x="230" y="169860"/>
                  </a:cubicBezTo>
                  <a:cubicBezTo>
                    <a:pt x="230" y="172897"/>
                    <a:pt x="3259" y="172897"/>
                    <a:pt x="4016" y="172897"/>
                  </a:cubicBezTo>
                  <a:cubicBezTo>
                    <a:pt x="11084" y="172897"/>
                    <a:pt x="29004" y="172137"/>
                    <a:pt x="36072" y="172137"/>
                  </a:cubicBezTo>
                  <a:cubicBezTo>
                    <a:pt x="41372" y="172137"/>
                    <a:pt x="46925" y="172391"/>
                    <a:pt x="52226" y="172391"/>
                  </a:cubicBezTo>
                  <a:cubicBezTo>
                    <a:pt x="57779" y="172391"/>
                    <a:pt x="63332" y="172897"/>
                    <a:pt x="68632" y="172897"/>
                  </a:cubicBezTo>
                  <a:cubicBezTo>
                    <a:pt x="70399" y="172897"/>
                    <a:pt x="73680" y="172897"/>
                    <a:pt x="73680" y="167836"/>
                  </a:cubicBezTo>
                  <a:cubicBezTo>
                    <a:pt x="73680" y="165052"/>
                    <a:pt x="71409" y="165052"/>
                    <a:pt x="66613" y="165052"/>
                  </a:cubicBezTo>
                  <a:cubicBezTo>
                    <a:pt x="57274" y="165052"/>
                    <a:pt x="50206" y="165052"/>
                    <a:pt x="50206" y="160497"/>
                  </a:cubicBezTo>
                  <a:cubicBezTo>
                    <a:pt x="50206" y="158726"/>
                    <a:pt x="51721" y="153159"/>
                    <a:pt x="52478" y="149363"/>
                  </a:cubicBezTo>
                  <a:cubicBezTo>
                    <a:pt x="56012" y="136204"/>
                    <a:pt x="59293" y="122793"/>
                    <a:pt x="62574" y="109634"/>
                  </a:cubicBezTo>
                  <a:lnTo>
                    <a:pt x="100183" y="80280"/>
                  </a:lnTo>
                  <a:lnTo>
                    <a:pt x="129462" y="148351"/>
                  </a:lnTo>
                  <a:cubicBezTo>
                    <a:pt x="132491" y="155183"/>
                    <a:pt x="132491" y="155689"/>
                    <a:pt x="132491" y="157207"/>
                  </a:cubicBezTo>
                  <a:cubicBezTo>
                    <a:pt x="132491" y="164799"/>
                    <a:pt x="121637" y="165052"/>
                    <a:pt x="119366" y="165052"/>
                  </a:cubicBezTo>
                  <a:cubicBezTo>
                    <a:pt x="116589" y="165052"/>
                    <a:pt x="113813" y="165052"/>
                    <a:pt x="113813" y="170113"/>
                  </a:cubicBezTo>
                  <a:cubicBezTo>
                    <a:pt x="113813" y="172897"/>
                    <a:pt x="116842" y="172897"/>
                    <a:pt x="117346" y="172897"/>
                  </a:cubicBezTo>
                  <a:cubicBezTo>
                    <a:pt x="127443" y="172897"/>
                    <a:pt x="138044" y="172137"/>
                    <a:pt x="148140" y="172137"/>
                  </a:cubicBezTo>
                  <a:cubicBezTo>
                    <a:pt x="153693" y="172137"/>
                    <a:pt x="167323" y="172897"/>
                    <a:pt x="172876" y="172897"/>
                  </a:cubicBezTo>
                  <a:cubicBezTo>
                    <a:pt x="174138" y="172897"/>
                    <a:pt x="177419" y="172897"/>
                    <a:pt x="177419" y="167836"/>
                  </a:cubicBezTo>
                  <a:cubicBezTo>
                    <a:pt x="177419" y="165052"/>
                    <a:pt x="174642" y="165052"/>
                    <a:pt x="172371" y="165052"/>
                  </a:cubicBezTo>
                  <a:cubicBezTo>
                    <a:pt x="162022" y="164799"/>
                    <a:pt x="158741" y="162522"/>
                    <a:pt x="154955" y="153665"/>
                  </a:cubicBezTo>
                  <a:lnTo>
                    <a:pt x="119113" y="70664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6960BF-E5DD-EABA-E570-AB1B4F9F9D5D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610927" y="3923001"/>
              <a:ext cx="86575" cy="119389"/>
            </a:xfrm>
            <a:custGeom>
              <a:avLst/>
              <a:gdLst>
                <a:gd name="connsiteX0" fmla="*/ 86814 w 86575"/>
                <a:gd name="connsiteY0" fmla="*/ 90398 h 119389"/>
                <a:gd name="connsiteX1" fmla="*/ 86814 w 86575"/>
                <a:gd name="connsiteY1" fmla="*/ 84021 h 119389"/>
                <a:gd name="connsiteX2" fmla="*/ 67203 w 86575"/>
                <a:gd name="connsiteY2" fmla="*/ 84021 h 119389"/>
                <a:gd name="connsiteX3" fmla="*/ 67203 w 86575"/>
                <a:gd name="connsiteY3" fmla="*/ 5019 h 119389"/>
                <a:gd name="connsiteX4" fmla="*/ 63315 w 86575"/>
                <a:gd name="connsiteY4" fmla="*/ 59 h 119389"/>
                <a:gd name="connsiteX5" fmla="*/ 58722 w 86575"/>
                <a:gd name="connsiteY5" fmla="*/ 2539 h 119389"/>
                <a:gd name="connsiteX6" fmla="*/ 239 w 86575"/>
                <a:gd name="connsiteY6" fmla="*/ 84021 h 119389"/>
                <a:gd name="connsiteX7" fmla="*/ 239 w 86575"/>
                <a:gd name="connsiteY7" fmla="*/ 90398 h 119389"/>
                <a:gd name="connsiteX8" fmla="*/ 52184 w 86575"/>
                <a:gd name="connsiteY8" fmla="*/ 90398 h 119389"/>
                <a:gd name="connsiteX9" fmla="*/ 52184 w 86575"/>
                <a:gd name="connsiteY9" fmla="*/ 104924 h 119389"/>
                <a:gd name="connsiteX10" fmla="*/ 37873 w 86575"/>
                <a:gd name="connsiteY10" fmla="*/ 113072 h 119389"/>
                <a:gd name="connsiteX11" fmla="*/ 33103 w 86575"/>
                <a:gd name="connsiteY11" fmla="*/ 113072 h 119389"/>
                <a:gd name="connsiteX12" fmla="*/ 33103 w 86575"/>
                <a:gd name="connsiteY12" fmla="*/ 119449 h 119389"/>
                <a:gd name="connsiteX13" fmla="*/ 59605 w 86575"/>
                <a:gd name="connsiteY13" fmla="*/ 118740 h 119389"/>
                <a:gd name="connsiteX14" fmla="*/ 86284 w 86575"/>
                <a:gd name="connsiteY14" fmla="*/ 119449 h 119389"/>
                <a:gd name="connsiteX15" fmla="*/ 86284 w 86575"/>
                <a:gd name="connsiteY15" fmla="*/ 113072 h 119389"/>
                <a:gd name="connsiteX16" fmla="*/ 81514 w 86575"/>
                <a:gd name="connsiteY16" fmla="*/ 113072 h 119389"/>
                <a:gd name="connsiteX17" fmla="*/ 67203 w 86575"/>
                <a:gd name="connsiteY17" fmla="*/ 104924 h 119389"/>
                <a:gd name="connsiteX18" fmla="*/ 67203 w 86575"/>
                <a:gd name="connsiteY18" fmla="*/ 90398 h 119389"/>
                <a:gd name="connsiteX19" fmla="*/ 86814 w 86575"/>
                <a:gd name="connsiteY19" fmla="*/ 90398 h 119389"/>
                <a:gd name="connsiteX20" fmla="*/ 53421 w 86575"/>
                <a:gd name="connsiteY20" fmla="*/ 19190 h 119389"/>
                <a:gd name="connsiteX21" fmla="*/ 53421 w 86575"/>
                <a:gd name="connsiteY21" fmla="*/ 84021 h 119389"/>
                <a:gd name="connsiteX22" fmla="*/ 6777 w 86575"/>
                <a:gd name="connsiteY22" fmla="*/ 84021 h 119389"/>
                <a:gd name="connsiteX23" fmla="*/ 53421 w 86575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75" h="119389">
                  <a:moveTo>
                    <a:pt x="86814" y="90398"/>
                  </a:moveTo>
                  <a:lnTo>
                    <a:pt x="86814" y="84021"/>
                  </a:lnTo>
                  <a:lnTo>
                    <a:pt x="67203" y="84021"/>
                  </a:lnTo>
                  <a:lnTo>
                    <a:pt x="67203" y="5019"/>
                  </a:lnTo>
                  <a:cubicBezTo>
                    <a:pt x="67203" y="1299"/>
                    <a:pt x="67203" y="59"/>
                    <a:pt x="63315" y="59"/>
                  </a:cubicBezTo>
                  <a:cubicBezTo>
                    <a:pt x="61195" y="59"/>
                    <a:pt x="60489" y="59"/>
                    <a:pt x="58722" y="2539"/>
                  </a:cubicBezTo>
                  <a:lnTo>
                    <a:pt x="239" y="84021"/>
                  </a:lnTo>
                  <a:lnTo>
                    <a:pt x="239" y="90398"/>
                  </a:lnTo>
                  <a:lnTo>
                    <a:pt x="52184" y="90398"/>
                  </a:lnTo>
                  <a:lnTo>
                    <a:pt x="52184" y="104924"/>
                  </a:lnTo>
                  <a:cubicBezTo>
                    <a:pt x="52184" y="110946"/>
                    <a:pt x="52184" y="113072"/>
                    <a:pt x="37873" y="113072"/>
                  </a:cubicBezTo>
                  <a:lnTo>
                    <a:pt x="33103" y="113072"/>
                  </a:lnTo>
                  <a:lnTo>
                    <a:pt x="33103" y="119449"/>
                  </a:lnTo>
                  <a:cubicBezTo>
                    <a:pt x="41937" y="119094"/>
                    <a:pt x="53245" y="118740"/>
                    <a:pt x="59605" y="118740"/>
                  </a:cubicBezTo>
                  <a:cubicBezTo>
                    <a:pt x="66142" y="118740"/>
                    <a:pt x="77450" y="119094"/>
                    <a:pt x="86284" y="119449"/>
                  </a:cubicBezTo>
                  <a:lnTo>
                    <a:pt x="86284" y="113072"/>
                  </a:lnTo>
                  <a:lnTo>
                    <a:pt x="81514" y="113072"/>
                  </a:lnTo>
                  <a:cubicBezTo>
                    <a:pt x="67203" y="113072"/>
                    <a:pt x="67203" y="110946"/>
                    <a:pt x="67203" y="104924"/>
                  </a:cubicBezTo>
                  <a:lnTo>
                    <a:pt x="67203" y="90398"/>
                  </a:lnTo>
                  <a:lnTo>
                    <a:pt x="86814" y="90398"/>
                  </a:lnTo>
                  <a:close/>
                  <a:moveTo>
                    <a:pt x="53421" y="19190"/>
                  </a:moveTo>
                  <a:lnTo>
                    <a:pt x="53421" y="84021"/>
                  </a:lnTo>
                  <a:lnTo>
                    <a:pt x="6777" y="84021"/>
                  </a:lnTo>
                  <a:lnTo>
                    <a:pt x="53421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05B8CFB-8EB7-D144-51F8-16721A0A5AE3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8597113" y="4079413"/>
              <a:ext cx="78094" cy="117618"/>
            </a:xfrm>
            <a:custGeom>
              <a:avLst/>
              <a:gdLst>
                <a:gd name="connsiteX0" fmla="*/ 78333 w 78094"/>
                <a:gd name="connsiteY0" fmla="*/ 85445 h 117618"/>
                <a:gd name="connsiteX1" fmla="*/ 72326 w 78094"/>
                <a:gd name="connsiteY1" fmla="*/ 85445 h 117618"/>
                <a:gd name="connsiteX2" fmla="*/ 67732 w 78094"/>
                <a:gd name="connsiteY2" fmla="*/ 101564 h 117618"/>
                <a:gd name="connsiteX3" fmla="*/ 50240 w 78094"/>
                <a:gd name="connsiteY3" fmla="*/ 102627 h 117618"/>
                <a:gd name="connsiteX4" fmla="*/ 17730 w 78094"/>
                <a:gd name="connsiteY4" fmla="*/ 102627 h 117618"/>
                <a:gd name="connsiteX5" fmla="*/ 53067 w 78094"/>
                <a:gd name="connsiteY5" fmla="*/ 72868 h 117618"/>
                <a:gd name="connsiteX6" fmla="*/ 78333 w 78094"/>
                <a:gd name="connsiteY6" fmla="*/ 34607 h 117618"/>
                <a:gd name="connsiteX7" fmla="*/ 36989 w 78094"/>
                <a:gd name="connsiteY7" fmla="*/ 65 h 117618"/>
                <a:gd name="connsiteX8" fmla="*/ 239 w 78094"/>
                <a:gd name="connsiteY8" fmla="*/ 31773 h 117618"/>
                <a:gd name="connsiteX9" fmla="*/ 9603 w 78094"/>
                <a:gd name="connsiteY9" fmla="*/ 41692 h 117618"/>
                <a:gd name="connsiteX10" fmla="*/ 18967 w 78094"/>
                <a:gd name="connsiteY10" fmla="*/ 32304 h 117618"/>
                <a:gd name="connsiteX11" fmla="*/ 8543 w 78094"/>
                <a:gd name="connsiteY11" fmla="*/ 22916 h 117618"/>
                <a:gd name="connsiteX12" fmla="*/ 34339 w 78094"/>
                <a:gd name="connsiteY12" fmla="*/ 6442 h 117618"/>
                <a:gd name="connsiteX13" fmla="*/ 61195 w 78094"/>
                <a:gd name="connsiteY13" fmla="*/ 34607 h 117618"/>
                <a:gd name="connsiteX14" fmla="*/ 44586 w 78094"/>
                <a:gd name="connsiteY14" fmla="*/ 68617 h 117618"/>
                <a:gd name="connsiteX15" fmla="*/ 2005 w 78094"/>
                <a:gd name="connsiteY15" fmla="*/ 110775 h 117618"/>
                <a:gd name="connsiteX16" fmla="*/ 239 w 78094"/>
                <a:gd name="connsiteY16" fmla="*/ 117683 h 117618"/>
                <a:gd name="connsiteX17" fmla="*/ 73032 w 78094"/>
                <a:gd name="connsiteY17" fmla="*/ 117683 h 117618"/>
                <a:gd name="connsiteX18" fmla="*/ 78333 w 78094"/>
                <a:gd name="connsiteY18" fmla="*/ 85445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333" y="85445"/>
                  </a:moveTo>
                  <a:lnTo>
                    <a:pt x="72326" y="85445"/>
                  </a:lnTo>
                  <a:cubicBezTo>
                    <a:pt x="71796" y="89342"/>
                    <a:pt x="70029" y="99793"/>
                    <a:pt x="67732" y="101564"/>
                  </a:cubicBezTo>
                  <a:cubicBezTo>
                    <a:pt x="66318" y="102627"/>
                    <a:pt x="52714" y="102627"/>
                    <a:pt x="50240" y="102627"/>
                  </a:cubicBezTo>
                  <a:lnTo>
                    <a:pt x="17730" y="102627"/>
                  </a:lnTo>
                  <a:cubicBezTo>
                    <a:pt x="36282" y="86153"/>
                    <a:pt x="42466" y="81193"/>
                    <a:pt x="53067" y="72868"/>
                  </a:cubicBezTo>
                  <a:cubicBezTo>
                    <a:pt x="66142" y="62417"/>
                    <a:pt x="78333" y="51435"/>
                    <a:pt x="78333" y="34607"/>
                  </a:cubicBezTo>
                  <a:cubicBezTo>
                    <a:pt x="78333" y="13173"/>
                    <a:pt x="59604" y="65"/>
                    <a:pt x="36989" y="65"/>
                  </a:cubicBezTo>
                  <a:cubicBezTo>
                    <a:pt x="15080" y="65"/>
                    <a:pt x="239" y="15476"/>
                    <a:pt x="239" y="31773"/>
                  </a:cubicBezTo>
                  <a:cubicBezTo>
                    <a:pt x="239" y="40806"/>
                    <a:pt x="7836" y="41692"/>
                    <a:pt x="9603" y="41692"/>
                  </a:cubicBezTo>
                  <a:cubicBezTo>
                    <a:pt x="13843" y="41692"/>
                    <a:pt x="18967" y="38681"/>
                    <a:pt x="18967" y="32304"/>
                  </a:cubicBezTo>
                  <a:cubicBezTo>
                    <a:pt x="18967" y="29115"/>
                    <a:pt x="17730" y="22916"/>
                    <a:pt x="8543" y="22916"/>
                  </a:cubicBezTo>
                  <a:cubicBezTo>
                    <a:pt x="14020" y="10339"/>
                    <a:pt x="26034" y="6442"/>
                    <a:pt x="34339" y="6442"/>
                  </a:cubicBezTo>
                  <a:cubicBezTo>
                    <a:pt x="52007" y="6442"/>
                    <a:pt x="61195" y="20259"/>
                    <a:pt x="61195" y="34607"/>
                  </a:cubicBezTo>
                  <a:cubicBezTo>
                    <a:pt x="61195" y="50018"/>
                    <a:pt x="50240" y="62240"/>
                    <a:pt x="44586" y="68617"/>
                  </a:cubicBezTo>
                  <a:lnTo>
                    <a:pt x="2005" y="110775"/>
                  </a:lnTo>
                  <a:cubicBezTo>
                    <a:pt x="239" y="112369"/>
                    <a:pt x="239" y="112724"/>
                    <a:pt x="239" y="117683"/>
                  </a:cubicBezTo>
                  <a:lnTo>
                    <a:pt x="73032" y="117683"/>
                  </a:lnTo>
                  <a:lnTo>
                    <a:pt x="78333" y="85445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BC8995-68EE-0F2C-3B38-887F662E9EF8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8797701" y="3919126"/>
              <a:ext cx="65877" cy="303408"/>
            </a:xfrm>
            <a:custGeom>
              <a:avLst/>
              <a:gdLst>
                <a:gd name="connsiteX0" fmla="*/ 66123 w 65877"/>
                <a:gd name="connsiteY0" fmla="*/ 300932 h 303408"/>
                <a:gd name="connsiteX1" fmla="*/ 65114 w 65877"/>
                <a:gd name="connsiteY1" fmla="*/ 298655 h 303408"/>
                <a:gd name="connsiteX2" fmla="*/ 25738 w 65877"/>
                <a:gd name="connsiteY2" fmla="*/ 224511 h 303408"/>
                <a:gd name="connsiteX3" fmla="*/ 17661 w 65877"/>
                <a:gd name="connsiteY3" fmla="*/ 151885 h 303408"/>
                <a:gd name="connsiteX4" fmla="*/ 63852 w 65877"/>
                <a:gd name="connsiteY4" fmla="*/ 5875 h 303408"/>
                <a:gd name="connsiteX5" fmla="*/ 66123 w 65877"/>
                <a:gd name="connsiteY5" fmla="*/ 2585 h 303408"/>
                <a:gd name="connsiteX6" fmla="*/ 63094 w 65877"/>
                <a:gd name="connsiteY6" fmla="*/ 55 h 303408"/>
                <a:gd name="connsiteX7" fmla="*/ 42397 w 65877"/>
                <a:gd name="connsiteY7" fmla="*/ 19034 h 303408"/>
                <a:gd name="connsiteX8" fmla="*/ 245 w 65877"/>
                <a:gd name="connsiteY8" fmla="*/ 151632 h 303408"/>
                <a:gd name="connsiteX9" fmla="*/ 39621 w 65877"/>
                <a:gd name="connsiteY9" fmla="*/ 281194 h 303408"/>
                <a:gd name="connsiteX10" fmla="*/ 63094 w 65877"/>
                <a:gd name="connsiteY10" fmla="*/ 303463 h 303408"/>
                <a:gd name="connsiteX11" fmla="*/ 66123 w 65877"/>
                <a:gd name="connsiteY11" fmla="*/ 300932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877" h="303408">
                  <a:moveTo>
                    <a:pt x="66123" y="300932"/>
                  </a:moveTo>
                  <a:cubicBezTo>
                    <a:pt x="66123" y="299920"/>
                    <a:pt x="65619" y="299414"/>
                    <a:pt x="65114" y="298655"/>
                  </a:cubicBezTo>
                  <a:cubicBezTo>
                    <a:pt x="53503" y="286255"/>
                    <a:pt x="36339" y="265758"/>
                    <a:pt x="25738" y="224511"/>
                  </a:cubicBezTo>
                  <a:cubicBezTo>
                    <a:pt x="19933" y="201483"/>
                    <a:pt x="17661" y="175419"/>
                    <a:pt x="17661" y="151885"/>
                  </a:cubicBezTo>
                  <a:cubicBezTo>
                    <a:pt x="17661" y="85333"/>
                    <a:pt x="33563" y="38772"/>
                    <a:pt x="63852" y="5875"/>
                  </a:cubicBezTo>
                  <a:cubicBezTo>
                    <a:pt x="66123" y="3597"/>
                    <a:pt x="66123" y="3091"/>
                    <a:pt x="66123" y="2585"/>
                  </a:cubicBezTo>
                  <a:cubicBezTo>
                    <a:pt x="66123" y="55"/>
                    <a:pt x="64104" y="55"/>
                    <a:pt x="63094" y="55"/>
                  </a:cubicBezTo>
                  <a:cubicBezTo>
                    <a:pt x="59308" y="55"/>
                    <a:pt x="45678" y="15238"/>
                    <a:pt x="42397" y="19034"/>
                  </a:cubicBezTo>
                  <a:cubicBezTo>
                    <a:pt x="16652" y="49653"/>
                    <a:pt x="245" y="95202"/>
                    <a:pt x="245" y="151632"/>
                  </a:cubicBezTo>
                  <a:cubicBezTo>
                    <a:pt x="245" y="187566"/>
                    <a:pt x="6556" y="238429"/>
                    <a:pt x="39621" y="281194"/>
                  </a:cubicBezTo>
                  <a:cubicBezTo>
                    <a:pt x="42145" y="284231"/>
                    <a:pt x="58551" y="303463"/>
                    <a:pt x="63094" y="303463"/>
                  </a:cubicBezTo>
                  <a:cubicBezTo>
                    <a:pt x="64104" y="303463"/>
                    <a:pt x="66123" y="303463"/>
                    <a:pt x="66123" y="300932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FB3E219-DF17-7017-9F16-0740F3527EF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8885623" y="3961387"/>
              <a:ext cx="252910" cy="172833"/>
            </a:xfrm>
            <a:custGeom>
              <a:avLst/>
              <a:gdLst>
                <a:gd name="connsiteX0" fmla="*/ 223377 w 252910"/>
                <a:gd name="connsiteY0" fmla="*/ 19548 h 172833"/>
                <a:gd name="connsiteX1" fmla="*/ 245083 w 252910"/>
                <a:gd name="connsiteY1" fmla="*/ 7907 h 172833"/>
                <a:gd name="connsiteX2" fmla="*/ 253160 w 252910"/>
                <a:gd name="connsiteY2" fmla="*/ 2846 h 172833"/>
                <a:gd name="connsiteX3" fmla="*/ 246345 w 252910"/>
                <a:gd name="connsiteY3" fmla="*/ 63 h 172833"/>
                <a:gd name="connsiteX4" fmla="*/ 213028 w 252910"/>
                <a:gd name="connsiteY4" fmla="*/ 63 h 172833"/>
                <a:gd name="connsiteX5" fmla="*/ 203184 w 252910"/>
                <a:gd name="connsiteY5" fmla="*/ 4871 h 172833"/>
                <a:gd name="connsiteX6" fmla="*/ 111056 w 252910"/>
                <a:gd name="connsiteY6" fmla="*/ 149110 h 172833"/>
                <a:gd name="connsiteX7" fmla="*/ 91368 w 252910"/>
                <a:gd name="connsiteY7" fmla="*/ 5883 h 172833"/>
                <a:gd name="connsiteX8" fmla="*/ 83544 w 252910"/>
                <a:gd name="connsiteY8" fmla="*/ 63 h 172833"/>
                <a:gd name="connsiteX9" fmla="*/ 48964 w 252910"/>
                <a:gd name="connsiteY9" fmla="*/ 63 h 172833"/>
                <a:gd name="connsiteX10" fmla="*/ 41392 w 252910"/>
                <a:gd name="connsiteY10" fmla="*/ 4871 h 172833"/>
                <a:gd name="connsiteX11" fmla="*/ 48712 w 252910"/>
                <a:gd name="connsiteY11" fmla="*/ 7907 h 172833"/>
                <a:gd name="connsiteX12" fmla="*/ 59565 w 252910"/>
                <a:gd name="connsiteY12" fmla="*/ 8413 h 172833"/>
                <a:gd name="connsiteX13" fmla="*/ 65118 w 252910"/>
                <a:gd name="connsiteY13" fmla="*/ 12462 h 172833"/>
                <a:gd name="connsiteX14" fmla="*/ 64109 w 252910"/>
                <a:gd name="connsiteY14" fmla="*/ 17270 h 172833"/>
                <a:gd name="connsiteX15" fmla="*/ 32053 w 252910"/>
                <a:gd name="connsiteY15" fmla="*/ 146073 h 172833"/>
                <a:gd name="connsiteX16" fmla="*/ 4793 w 252910"/>
                <a:gd name="connsiteY16" fmla="*/ 165052 h 172833"/>
                <a:gd name="connsiteX17" fmla="*/ 250 w 252910"/>
                <a:gd name="connsiteY17" fmla="*/ 169860 h 172833"/>
                <a:gd name="connsiteX18" fmla="*/ 3784 w 252910"/>
                <a:gd name="connsiteY18" fmla="*/ 172897 h 172833"/>
                <a:gd name="connsiteX19" fmla="*/ 29024 w 252910"/>
                <a:gd name="connsiteY19" fmla="*/ 172137 h 172833"/>
                <a:gd name="connsiteX20" fmla="*/ 55022 w 252910"/>
                <a:gd name="connsiteY20" fmla="*/ 172897 h 172833"/>
                <a:gd name="connsiteX21" fmla="*/ 59565 w 252910"/>
                <a:gd name="connsiteY21" fmla="*/ 167836 h 172833"/>
                <a:gd name="connsiteX22" fmla="*/ 55022 w 252910"/>
                <a:gd name="connsiteY22" fmla="*/ 165052 h 172833"/>
                <a:gd name="connsiteX23" fmla="*/ 37858 w 252910"/>
                <a:gd name="connsiteY23" fmla="*/ 153918 h 172833"/>
                <a:gd name="connsiteX24" fmla="*/ 38868 w 252910"/>
                <a:gd name="connsiteY24" fmla="*/ 148098 h 172833"/>
                <a:gd name="connsiteX25" fmla="*/ 73195 w 252910"/>
                <a:gd name="connsiteY25" fmla="*/ 10185 h 172833"/>
                <a:gd name="connsiteX26" fmla="*/ 73448 w 252910"/>
                <a:gd name="connsiteY26" fmla="*/ 10185 h 172833"/>
                <a:gd name="connsiteX27" fmla="*/ 95155 w 252910"/>
                <a:gd name="connsiteY27" fmla="*/ 167076 h 172833"/>
                <a:gd name="connsiteX28" fmla="*/ 98941 w 252910"/>
                <a:gd name="connsiteY28" fmla="*/ 172897 h 172833"/>
                <a:gd name="connsiteX29" fmla="*/ 104494 w 252910"/>
                <a:gd name="connsiteY29" fmla="*/ 168342 h 172833"/>
                <a:gd name="connsiteX30" fmla="*/ 206465 w 252910"/>
                <a:gd name="connsiteY30" fmla="*/ 8160 h 172833"/>
                <a:gd name="connsiteX31" fmla="*/ 206718 w 252910"/>
                <a:gd name="connsiteY31" fmla="*/ 8160 h 172833"/>
                <a:gd name="connsiteX32" fmla="*/ 170624 w 252910"/>
                <a:gd name="connsiteY32" fmla="*/ 153159 h 172833"/>
                <a:gd name="connsiteX33" fmla="*/ 147655 w 252910"/>
                <a:gd name="connsiteY33" fmla="*/ 165052 h 172833"/>
                <a:gd name="connsiteX34" fmla="*/ 140588 w 252910"/>
                <a:gd name="connsiteY34" fmla="*/ 169860 h 172833"/>
                <a:gd name="connsiteX35" fmla="*/ 144374 w 252910"/>
                <a:gd name="connsiteY35" fmla="*/ 172897 h 172833"/>
                <a:gd name="connsiteX36" fmla="*/ 175672 w 252910"/>
                <a:gd name="connsiteY36" fmla="*/ 172137 h 172833"/>
                <a:gd name="connsiteX37" fmla="*/ 207223 w 252910"/>
                <a:gd name="connsiteY37" fmla="*/ 172897 h 172833"/>
                <a:gd name="connsiteX38" fmla="*/ 212018 w 252910"/>
                <a:gd name="connsiteY38" fmla="*/ 167836 h 172833"/>
                <a:gd name="connsiteX39" fmla="*/ 204951 w 252910"/>
                <a:gd name="connsiteY39" fmla="*/ 165052 h 172833"/>
                <a:gd name="connsiteX40" fmla="*/ 188545 w 252910"/>
                <a:gd name="connsiteY40" fmla="*/ 160497 h 172833"/>
                <a:gd name="connsiteX41" fmla="*/ 189807 w 252910"/>
                <a:gd name="connsiteY41" fmla="*/ 154424 h 172833"/>
                <a:gd name="connsiteX42" fmla="*/ 223377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377" y="19548"/>
                  </a:moveTo>
                  <a:cubicBezTo>
                    <a:pt x="225648" y="10438"/>
                    <a:pt x="226153" y="7907"/>
                    <a:pt x="245083" y="7907"/>
                  </a:cubicBezTo>
                  <a:cubicBezTo>
                    <a:pt x="250889" y="7907"/>
                    <a:pt x="253160" y="7907"/>
                    <a:pt x="253160" y="2846"/>
                  </a:cubicBezTo>
                  <a:cubicBezTo>
                    <a:pt x="253160" y="63"/>
                    <a:pt x="250636" y="63"/>
                    <a:pt x="246345" y="63"/>
                  </a:cubicBezTo>
                  <a:lnTo>
                    <a:pt x="213028" y="63"/>
                  </a:lnTo>
                  <a:cubicBezTo>
                    <a:pt x="206465" y="63"/>
                    <a:pt x="206213" y="63"/>
                    <a:pt x="203184" y="4871"/>
                  </a:cubicBezTo>
                  <a:lnTo>
                    <a:pt x="111056" y="149110"/>
                  </a:lnTo>
                  <a:lnTo>
                    <a:pt x="91368" y="5883"/>
                  </a:lnTo>
                  <a:cubicBezTo>
                    <a:pt x="90611" y="63"/>
                    <a:pt x="90106" y="63"/>
                    <a:pt x="83544" y="63"/>
                  </a:cubicBezTo>
                  <a:lnTo>
                    <a:pt x="48964" y="63"/>
                  </a:lnTo>
                  <a:cubicBezTo>
                    <a:pt x="44169" y="63"/>
                    <a:pt x="41392" y="63"/>
                    <a:pt x="41392" y="4871"/>
                  </a:cubicBezTo>
                  <a:cubicBezTo>
                    <a:pt x="41392" y="7907"/>
                    <a:pt x="43664" y="7907"/>
                    <a:pt x="48712" y="7907"/>
                  </a:cubicBezTo>
                  <a:cubicBezTo>
                    <a:pt x="51993" y="7907"/>
                    <a:pt x="56536" y="8160"/>
                    <a:pt x="59565" y="8413"/>
                  </a:cubicBezTo>
                  <a:cubicBezTo>
                    <a:pt x="63604" y="8920"/>
                    <a:pt x="65118" y="9679"/>
                    <a:pt x="65118" y="12462"/>
                  </a:cubicBezTo>
                  <a:cubicBezTo>
                    <a:pt x="65118" y="13474"/>
                    <a:pt x="64866" y="14234"/>
                    <a:pt x="64109" y="17270"/>
                  </a:cubicBezTo>
                  <a:lnTo>
                    <a:pt x="32053" y="146073"/>
                  </a:lnTo>
                  <a:cubicBezTo>
                    <a:pt x="29529" y="156195"/>
                    <a:pt x="25238" y="164293"/>
                    <a:pt x="4793" y="165052"/>
                  </a:cubicBezTo>
                  <a:cubicBezTo>
                    <a:pt x="3531" y="165052"/>
                    <a:pt x="250" y="165305"/>
                    <a:pt x="250" y="169860"/>
                  </a:cubicBezTo>
                  <a:cubicBezTo>
                    <a:pt x="250" y="172137"/>
                    <a:pt x="1764" y="172897"/>
                    <a:pt x="3784" y="172897"/>
                  </a:cubicBezTo>
                  <a:cubicBezTo>
                    <a:pt x="11861" y="172897"/>
                    <a:pt x="20695" y="172137"/>
                    <a:pt x="29024" y="172137"/>
                  </a:cubicBezTo>
                  <a:cubicBezTo>
                    <a:pt x="37606" y="172137"/>
                    <a:pt x="46693" y="172897"/>
                    <a:pt x="55022" y="172897"/>
                  </a:cubicBezTo>
                  <a:cubicBezTo>
                    <a:pt x="56284" y="172897"/>
                    <a:pt x="59565" y="172897"/>
                    <a:pt x="59565" y="167836"/>
                  </a:cubicBezTo>
                  <a:cubicBezTo>
                    <a:pt x="59565" y="165052"/>
                    <a:pt x="56789" y="165052"/>
                    <a:pt x="55022" y="165052"/>
                  </a:cubicBezTo>
                  <a:cubicBezTo>
                    <a:pt x="40635" y="164799"/>
                    <a:pt x="37858" y="159738"/>
                    <a:pt x="37858" y="153918"/>
                  </a:cubicBezTo>
                  <a:cubicBezTo>
                    <a:pt x="37858" y="152146"/>
                    <a:pt x="38111" y="150881"/>
                    <a:pt x="38868" y="148098"/>
                  </a:cubicBezTo>
                  <a:lnTo>
                    <a:pt x="73195" y="10185"/>
                  </a:lnTo>
                  <a:lnTo>
                    <a:pt x="73448" y="10185"/>
                  </a:lnTo>
                  <a:lnTo>
                    <a:pt x="95155" y="167076"/>
                  </a:lnTo>
                  <a:cubicBezTo>
                    <a:pt x="95659" y="170113"/>
                    <a:pt x="95912" y="172897"/>
                    <a:pt x="98941" y="172897"/>
                  </a:cubicBezTo>
                  <a:cubicBezTo>
                    <a:pt x="101717" y="172897"/>
                    <a:pt x="103232" y="170113"/>
                    <a:pt x="104494" y="168342"/>
                  </a:cubicBezTo>
                  <a:lnTo>
                    <a:pt x="206465" y="8160"/>
                  </a:lnTo>
                  <a:lnTo>
                    <a:pt x="206718" y="8160"/>
                  </a:lnTo>
                  <a:lnTo>
                    <a:pt x="170624" y="153159"/>
                  </a:lnTo>
                  <a:cubicBezTo>
                    <a:pt x="168100" y="163028"/>
                    <a:pt x="167595" y="165052"/>
                    <a:pt x="147655" y="165052"/>
                  </a:cubicBezTo>
                  <a:cubicBezTo>
                    <a:pt x="143364" y="165052"/>
                    <a:pt x="140588" y="165052"/>
                    <a:pt x="140588" y="169860"/>
                  </a:cubicBezTo>
                  <a:cubicBezTo>
                    <a:pt x="140588" y="172897"/>
                    <a:pt x="143616" y="172897"/>
                    <a:pt x="144374" y="172897"/>
                  </a:cubicBezTo>
                  <a:cubicBezTo>
                    <a:pt x="151441" y="172897"/>
                    <a:pt x="168605" y="172137"/>
                    <a:pt x="175672" y="172137"/>
                  </a:cubicBezTo>
                  <a:cubicBezTo>
                    <a:pt x="186021" y="172137"/>
                    <a:pt x="196874" y="172897"/>
                    <a:pt x="207223" y="172897"/>
                  </a:cubicBezTo>
                  <a:cubicBezTo>
                    <a:pt x="208737" y="172897"/>
                    <a:pt x="212018" y="172897"/>
                    <a:pt x="212018" y="167836"/>
                  </a:cubicBezTo>
                  <a:cubicBezTo>
                    <a:pt x="212018" y="165052"/>
                    <a:pt x="209747" y="165052"/>
                    <a:pt x="204951" y="165052"/>
                  </a:cubicBezTo>
                  <a:cubicBezTo>
                    <a:pt x="195612" y="165052"/>
                    <a:pt x="188545" y="165052"/>
                    <a:pt x="188545" y="160497"/>
                  </a:cubicBezTo>
                  <a:cubicBezTo>
                    <a:pt x="188545" y="159485"/>
                    <a:pt x="188545" y="158979"/>
                    <a:pt x="189807" y="154424"/>
                  </a:cubicBezTo>
                  <a:lnTo>
                    <a:pt x="223377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6F2F2AC-E419-988B-3CF7-5DA5C630468A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9158540" y="3924773"/>
              <a:ext cx="78094" cy="117618"/>
            </a:xfrm>
            <a:custGeom>
              <a:avLst/>
              <a:gdLst>
                <a:gd name="connsiteX0" fmla="*/ 78355 w 78094"/>
                <a:gd name="connsiteY0" fmla="*/ 85439 h 117618"/>
                <a:gd name="connsiteX1" fmla="*/ 72348 w 78094"/>
                <a:gd name="connsiteY1" fmla="*/ 85439 h 117618"/>
                <a:gd name="connsiteX2" fmla="*/ 67754 w 78094"/>
                <a:gd name="connsiteY2" fmla="*/ 101558 h 117618"/>
                <a:gd name="connsiteX3" fmla="*/ 50262 w 78094"/>
                <a:gd name="connsiteY3" fmla="*/ 102621 h 117618"/>
                <a:gd name="connsiteX4" fmla="*/ 17753 w 78094"/>
                <a:gd name="connsiteY4" fmla="*/ 102621 h 117618"/>
                <a:gd name="connsiteX5" fmla="*/ 53089 w 78094"/>
                <a:gd name="connsiteY5" fmla="*/ 72862 h 117618"/>
                <a:gd name="connsiteX6" fmla="*/ 78355 w 78094"/>
                <a:gd name="connsiteY6" fmla="*/ 34601 h 117618"/>
                <a:gd name="connsiteX7" fmla="*/ 37011 w 78094"/>
                <a:gd name="connsiteY7" fmla="*/ 59 h 117618"/>
                <a:gd name="connsiteX8" fmla="*/ 261 w 78094"/>
                <a:gd name="connsiteY8" fmla="*/ 31766 h 117618"/>
                <a:gd name="connsiteX9" fmla="*/ 9625 w 78094"/>
                <a:gd name="connsiteY9" fmla="*/ 41686 h 117618"/>
                <a:gd name="connsiteX10" fmla="*/ 18989 w 78094"/>
                <a:gd name="connsiteY10" fmla="*/ 32298 h 117618"/>
                <a:gd name="connsiteX11" fmla="*/ 8565 w 78094"/>
                <a:gd name="connsiteY11" fmla="*/ 22910 h 117618"/>
                <a:gd name="connsiteX12" fmla="*/ 34361 w 78094"/>
                <a:gd name="connsiteY12" fmla="*/ 6436 h 117618"/>
                <a:gd name="connsiteX13" fmla="*/ 61217 w 78094"/>
                <a:gd name="connsiteY13" fmla="*/ 34601 h 117618"/>
                <a:gd name="connsiteX14" fmla="*/ 44608 w 78094"/>
                <a:gd name="connsiteY14" fmla="*/ 68611 h 117618"/>
                <a:gd name="connsiteX15" fmla="*/ 2028 w 78094"/>
                <a:gd name="connsiteY15" fmla="*/ 110769 h 117618"/>
                <a:gd name="connsiteX16" fmla="*/ 261 w 78094"/>
                <a:gd name="connsiteY16" fmla="*/ 117677 h 117618"/>
                <a:gd name="connsiteX17" fmla="*/ 73055 w 78094"/>
                <a:gd name="connsiteY17" fmla="*/ 117677 h 117618"/>
                <a:gd name="connsiteX18" fmla="*/ 78355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355" y="85439"/>
                  </a:moveTo>
                  <a:lnTo>
                    <a:pt x="72348" y="85439"/>
                  </a:lnTo>
                  <a:cubicBezTo>
                    <a:pt x="71818" y="89336"/>
                    <a:pt x="70051" y="99787"/>
                    <a:pt x="67754" y="101558"/>
                  </a:cubicBezTo>
                  <a:cubicBezTo>
                    <a:pt x="66341" y="102621"/>
                    <a:pt x="52736" y="102621"/>
                    <a:pt x="50262" y="102621"/>
                  </a:cubicBezTo>
                  <a:lnTo>
                    <a:pt x="17753" y="102621"/>
                  </a:lnTo>
                  <a:cubicBezTo>
                    <a:pt x="36304" y="86147"/>
                    <a:pt x="42488" y="81187"/>
                    <a:pt x="53089" y="72862"/>
                  </a:cubicBezTo>
                  <a:cubicBezTo>
                    <a:pt x="66164" y="62411"/>
                    <a:pt x="78355" y="51429"/>
                    <a:pt x="78355" y="34601"/>
                  </a:cubicBezTo>
                  <a:cubicBezTo>
                    <a:pt x="78355" y="13167"/>
                    <a:pt x="59627" y="59"/>
                    <a:pt x="37011" y="59"/>
                  </a:cubicBezTo>
                  <a:cubicBezTo>
                    <a:pt x="15102" y="59"/>
                    <a:pt x="261" y="15470"/>
                    <a:pt x="261" y="31766"/>
                  </a:cubicBezTo>
                  <a:cubicBezTo>
                    <a:pt x="261" y="40800"/>
                    <a:pt x="7858" y="41686"/>
                    <a:pt x="9625" y="41686"/>
                  </a:cubicBezTo>
                  <a:cubicBezTo>
                    <a:pt x="13865" y="41686"/>
                    <a:pt x="18989" y="38675"/>
                    <a:pt x="18989" y="32298"/>
                  </a:cubicBezTo>
                  <a:cubicBezTo>
                    <a:pt x="18989" y="29109"/>
                    <a:pt x="17753" y="22910"/>
                    <a:pt x="8565" y="22910"/>
                  </a:cubicBezTo>
                  <a:cubicBezTo>
                    <a:pt x="14042" y="10333"/>
                    <a:pt x="26057" y="6436"/>
                    <a:pt x="34361" y="6436"/>
                  </a:cubicBezTo>
                  <a:cubicBezTo>
                    <a:pt x="52029" y="6436"/>
                    <a:pt x="61217" y="20253"/>
                    <a:pt x="61217" y="34601"/>
                  </a:cubicBezTo>
                  <a:cubicBezTo>
                    <a:pt x="61217" y="50011"/>
                    <a:pt x="50262" y="62234"/>
                    <a:pt x="44608" y="68611"/>
                  </a:cubicBezTo>
                  <a:lnTo>
                    <a:pt x="2028" y="110769"/>
                  </a:lnTo>
                  <a:cubicBezTo>
                    <a:pt x="261" y="112363"/>
                    <a:pt x="261" y="112717"/>
                    <a:pt x="261" y="117677"/>
                  </a:cubicBezTo>
                  <a:lnTo>
                    <a:pt x="73055" y="117677"/>
                  </a:lnTo>
                  <a:lnTo>
                    <a:pt x="78355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CC775E4-E9AB-EDBD-DB82-EE668CF97D90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9128371" y="4118663"/>
              <a:ext cx="94525" cy="79888"/>
            </a:xfrm>
            <a:custGeom>
              <a:avLst/>
              <a:gdLst>
                <a:gd name="connsiteX0" fmla="*/ 35773 w 94525"/>
                <a:gd name="connsiteY0" fmla="*/ 59406 h 79888"/>
                <a:gd name="connsiteX1" fmla="*/ 19165 w 94525"/>
                <a:gd name="connsiteY1" fmla="*/ 74994 h 79888"/>
                <a:gd name="connsiteX2" fmla="*/ 9624 w 94525"/>
                <a:gd name="connsiteY2" fmla="*/ 72514 h 79888"/>
                <a:gd name="connsiteX3" fmla="*/ 17398 w 94525"/>
                <a:gd name="connsiteY3" fmla="*/ 62771 h 79888"/>
                <a:gd name="connsiteX4" fmla="*/ 10331 w 94525"/>
                <a:gd name="connsiteY4" fmla="*/ 56217 h 79888"/>
                <a:gd name="connsiteX5" fmla="*/ 260 w 94525"/>
                <a:gd name="connsiteY5" fmla="*/ 67023 h 79888"/>
                <a:gd name="connsiteX6" fmla="*/ 18812 w 94525"/>
                <a:gd name="connsiteY6" fmla="*/ 79953 h 79888"/>
                <a:gd name="connsiteX7" fmla="*/ 38600 w 94525"/>
                <a:gd name="connsiteY7" fmla="*/ 67377 h 79888"/>
                <a:gd name="connsiteX8" fmla="*/ 59625 w 94525"/>
                <a:gd name="connsiteY8" fmla="*/ 79953 h 79888"/>
                <a:gd name="connsiteX9" fmla="*/ 90722 w 94525"/>
                <a:gd name="connsiteY9" fmla="*/ 52852 h 79888"/>
                <a:gd name="connsiteX10" fmla="*/ 87895 w 94525"/>
                <a:gd name="connsiteY10" fmla="*/ 50549 h 79888"/>
                <a:gd name="connsiteX11" fmla="*/ 84538 w 94525"/>
                <a:gd name="connsiteY11" fmla="*/ 53560 h 79888"/>
                <a:gd name="connsiteX12" fmla="*/ 60332 w 94525"/>
                <a:gd name="connsiteY12" fmla="*/ 74994 h 79888"/>
                <a:gd name="connsiteX13" fmla="*/ 49554 w 94525"/>
                <a:gd name="connsiteY13" fmla="*/ 63480 h 79888"/>
                <a:gd name="connsiteX14" fmla="*/ 58742 w 94525"/>
                <a:gd name="connsiteY14" fmla="*/ 23093 h 79888"/>
                <a:gd name="connsiteX15" fmla="*/ 76057 w 94525"/>
                <a:gd name="connsiteY15" fmla="*/ 5025 h 79888"/>
                <a:gd name="connsiteX16" fmla="*/ 85598 w 94525"/>
                <a:gd name="connsiteY16" fmla="*/ 7505 h 79888"/>
                <a:gd name="connsiteX17" fmla="*/ 77824 w 94525"/>
                <a:gd name="connsiteY17" fmla="*/ 17247 h 79888"/>
                <a:gd name="connsiteX18" fmla="*/ 84891 w 94525"/>
                <a:gd name="connsiteY18" fmla="*/ 23801 h 79888"/>
                <a:gd name="connsiteX19" fmla="*/ 94786 w 94525"/>
                <a:gd name="connsiteY19" fmla="*/ 12996 h 79888"/>
                <a:gd name="connsiteX20" fmla="*/ 76410 w 94525"/>
                <a:gd name="connsiteY20" fmla="*/ 65 h 79888"/>
                <a:gd name="connsiteX21" fmla="*/ 56622 w 94525"/>
                <a:gd name="connsiteY21" fmla="*/ 12642 h 79888"/>
                <a:gd name="connsiteX22" fmla="*/ 35420 w 94525"/>
                <a:gd name="connsiteY22" fmla="*/ 65 h 79888"/>
                <a:gd name="connsiteX23" fmla="*/ 4323 w 94525"/>
                <a:gd name="connsiteY23" fmla="*/ 27167 h 79888"/>
                <a:gd name="connsiteX24" fmla="*/ 7327 w 94525"/>
                <a:gd name="connsiteY24" fmla="*/ 29470 h 79888"/>
                <a:gd name="connsiteX25" fmla="*/ 10684 w 94525"/>
                <a:gd name="connsiteY25" fmla="*/ 26458 h 79888"/>
                <a:gd name="connsiteX26" fmla="*/ 34890 w 94525"/>
                <a:gd name="connsiteY26" fmla="*/ 5025 h 79888"/>
                <a:gd name="connsiteX27" fmla="*/ 45491 w 94525"/>
                <a:gd name="connsiteY27" fmla="*/ 16716 h 79888"/>
                <a:gd name="connsiteX28" fmla="*/ 41780 w 94525"/>
                <a:gd name="connsiteY28" fmla="*/ 35138 h 79888"/>
                <a:gd name="connsiteX29" fmla="*/ 35773 w 94525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525" h="79888">
                  <a:moveTo>
                    <a:pt x="35773" y="59406"/>
                  </a:moveTo>
                  <a:cubicBezTo>
                    <a:pt x="34006" y="65428"/>
                    <a:pt x="28176" y="74994"/>
                    <a:pt x="19165" y="74994"/>
                  </a:cubicBezTo>
                  <a:cubicBezTo>
                    <a:pt x="18635" y="74994"/>
                    <a:pt x="13334" y="74994"/>
                    <a:pt x="9624" y="72514"/>
                  </a:cubicBezTo>
                  <a:cubicBezTo>
                    <a:pt x="16868" y="70211"/>
                    <a:pt x="17398" y="63834"/>
                    <a:pt x="17398" y="62771"/>
                  </a:cubicBezTo>
                  <a:cubicBezTo>
                    <a:pt x="17398" y="58874"/>
                    <a:pt x="14394" y="56217"/>
                    <a:pt x="10331" y="56217"/>
                  </a:cubicBezTo>
                  <a:cubicBezTo>
                    <a:pt x="5384" y="56217"/>
                    <a:pt x="260" y="60469"/>
                    <a:pt x="260" y="67023"/>
                  </a:cubicBezTo>
                  <a:cubicBezTo>
                    <a:pt x="260" y="75879"/>
                    <a:pt x="10154" y="79953"/>
                    <a:pt x="18812" y="79953"/>
                  </a:cubicBezTo>
                  <a:cubicBezTo>
                    <a:pt x="26939" y="79953"/>
                    <a:pt x="34183" y="74817"/>
                    <a:pt x="38600" y="67377"/>
                  </a:cubicBezTo>
                  <a:cubicBezTo>
                    <a:pt x="42841" y="76765"/>
                    <a:pt x="52558" y="79953"/>
                    <a:pt x="59625" y="79953"/>
                  </a:cubicBezTo>
                  <a:cubicBezTo>
                    <a:pt x="79944" y="79953"/>
                    <a:pt x="90722" y="57811"/>
                    <a:pt x="90722" y="52852"/>
                  </a:cubicBezTo>
                  <a:cubicBezTo>
                    <a:pt x="90722" y="50549"/>
                    <a:pt x="88425" y="50549"/>
                    <a:pt x="87895" y="50549"/>
                  </a:cubicBezTo>
                  <a:cubicBezTo>
                    <a:pt x="85421" y="50549"/>
                    <a:pt x="85245" y="51435"/>
                    <a:pt x="84538" y="53560"/>
                  </a:cubicBezTo>
                  <a:cubicBezTo>
                    <a:pt x="80828" y="65783"/>
                    <a:pt x="70227" y="74994"/>
                    <a:pt x="60332" y="74994"/>
                  </a:cubicBezTo>
                  <a:cubicBezTo>
                    <a:pt x="53265" y="74994"/>
                    <a:pt x="49554" y="70211"/>
                    <a:pt x="49554" y="63480"/>
                  </a:cubicBezTo>
                  <a:cubicBezTo>
                    <a:pt x="49554" y="58874"/>
                    <a:pt x="53795" y="42755"/>
                    <a:pt x="58742" y="23093"/>
                  </a:cubicBezTo>
                  <a:cubicBezTo>
                    <a:pt x="62276" y="9453"/>
                    <a:pt x="70227" y="5025"/>
                    <a:pt x="76057" y="5025"/>
                  </a:cubicBezTo>
                  <a:cubicBezTo>
                    <a:pt x="76410" y="5025"/>
                    <a:pt x="81888" y="5025"/>
                    <a:pt x="85598" y="7505"/>
                  </a:cubicBezTo>
                  <a:cubicBezTo>
                    <a:pt x="79944" y="9099"/>
                    <a:pt x="77824" y="14059"/>
                    <a:pt x="77824" y="17247"/>
                  </a:cubicBezTo>
                  <a:cubicBezTo>
                    <a:pt x="77824" y="21144"/>
                    <a:pt x="80828" y="23801"/>
                    <a:pt x="84891" y="23801"/>
                  </a:cubicBezTo>
                  <a:cubicBezTo>
                    <a:pt x="88955" y="23801"/>
                    <a:pt x="94786" y="20436"/>
                    <a:pt x="94786" y="12996"/>
                  </a:cubicBezTo>
                  <a:cubicBezTo>
                    <a:pt x="94786" y="3077"/>
                    <a:pt x="83478" y="65"/>
                    <a:pt x="76410" y="65"/>
                  </a:cubicBezTo>
                  <a:cubicBezTo>
                    <a:pt x="67576" y="65"/>
                    <a:pt x="60509" y="5911"/>
                    <a:pt x="56622" y="12642"/>
                  </a:cubicBezTo>
                  <a:cubicBezTo>
                    <a:pt x="53442" y="5379"/>
                    <a:pt x="45314" y="65"/>
                    <a:pt x="35420" y="65"/>
                  </a:cubicBezTo>
                  <a:cubicBezTo>
                    <a:pt x="15631" y="65"/>
                    <a:pt x="4323" y="21853"/>
                    <a:pt x="4323" y="27167"/>
                  </a:cubicBezTo>
                  <a:cubicBezTo>
                    <a:pt x="4323" y="29470"/>
                    <a:pt x="6797" y="29470"/>
                    <a:pt x="7327" y="29470"/>
                  </a:cubicBezTo>
                  <a:cubicBezTo>
                    <a:pt x="9624" y="29470"/>
                    <a:pt x="9801" y="28761"/>
                    <a:pt x="10684" y="26458"/>
                  </a:cubicBezTo>
                  <a:cubicBezTo>
                    <a:pt x="15101" y="12642"/>
                    <a:pt x="26232" y="5025"/>
                    <a:pt x="34890" y="5025"/>
                  </a:cubicBezTo>
                  <a:cubicBezTo>
                    <a:pt x="40720" y="5025"/>
                    <a:pt x="45491" y="8213"/>
                    <a:pt x="45491" y="16716"/>
                  </a:cubicBezTo>
                  <a:cubicBezTo>
                    <a:pt x="45491" y="20259"/>
                    <a:pt x="43371" y="29115"/>
                    <a:pt x="41780" y="35138"/>
                  </a:cubicBezTo>
                  <a:lnTo>
                    <a:pt x="35773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DFE3600-DB9C-F318-C4F8-EBC84C739565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9271242" y="3961387"/>
              <a:ext cx="252910" cy="172833"/>
            </a:xfrm>
            <a:custGeom>
              <a:avLst/>
              <a:gdLst>
                <a:gd name="connsiteX0" fmla="*/ 223392 w 252910"/>
                <a:gd name="connsiteY0" fmla="*/ 19548 h 172833"/>
                <a:gd name="connsiteX1" fmla="*/ 245099 w 252910"/>
                <a:gd name="connsiteY1" fmla="*/ 7907 h 172833"/>
                <a:gd name="connsiteX2" fmla="*/ 253176 w 252910"/>
                <a:gd name="connsiteY2" fmla="*/ 2846 h 172833"/>
                <a:gd name="connsiteX3" fmla="*/ 246361 w 252910"/>
                <a:gd name="connsiteY3" fmla="*/ 63 h 172833"/>
                <a:gd name="connsiteX4" fmla="*/ 213043 w 252910"/>
                <a:gd name="connsiteY4" fmla="*/ 63 h 172833"/>
                <a:gd name="connsiteX5" fmla="*/ 203199 w 252910"/>
                <a:gd name="connsiteY5" fmla="*/ 4871 h 172833"/>
                <a:gd name="connsiteX6" fmla="*/ 111071 w 252910"/>
                <a:gd name="connsiteY6" fmla="*/ 149110 h 172833"/>
                <a:gd name="connsiteX7" fmla="*/ 91384 w 252910"/>
                <a:gd name="connsiteY7" fmla="*/ 5883 h 172833"/>
                <a:gd name="connsiteX8" fmla="*/ 83559 w 252910"/>
                <a:gd name="connsiteY8" fmla="*/ 63 h 172833"/>
                <a:gd name="connsiteX9" fmla="*/ 48980 w 252910"/>
                <a:gd name="connsiteY9" fmla="*/ 63 h 172833"/>
                <a:gd name="connsiteX10" fmla="*/ 41407 w 252910"/>
                <a:gd name="connsiteY10" fmla="*/ 4871 h 172833"/>
                <a:gd name="connsiteX11" fmla="*/ 48727 w 252910"/>
                <a:gd name="connsiteY11" fmla="*/ 7907 h 172833"/>
                <a:gd name="connsiteX12" fmla="*/ 59581 w 252910"/>
                <a:gd name="connsiteY12" fmla="*/ 8413 h 172833"/>
                <a:gd name="connsiteX13" fmla="*/ 65133 w 252910"/>
                <a:gd name="connsiteY13" fmla="*/ 12462 h 172833"/>
                <a:gd name="connsiteX14" fmla="*/ 64124 w 252910"/>
                <a:gd name="connsiteY14" fmla="*/ 17270 h 172833"/>
                <a:gd name="connsiteX15" fmla="*/ 32068 w 252910"/>
                <a:gd name="connsiteY15" fmla="*/ 146073 h 172833"/>
                <a:gd name="connsiteX16" fmla="*/ 4809 w 252910"/>
                <a:gd name="connsiteY16" fmla="*/ 165052 h 172833"/>
                <a:gd name="connsiteX17" fmla="*/ 265 w 252910"/>
                <a:gd name="connsiteY17" fmla="*/ 169860 h 172833"/>
                <a:gd name="connsiteX18" fmla="*/ 3799 w 252910"/>
                <a:gd name="connsiteY18" fmla="*/ 172897 h 172833"/>
                <a:gd name="connsiteX19" fmla="*/ 29040 w 252910"/>
                <a:gd name="connsiteY19" fmla="*/ 172137 h 172833"/>
                <a:gd name="connsiteX20" fmla="*/ 55037 w 252910"/>
                <a:gd name="connsiteY20" fmla="*/ 172897 h 172833"/>
                <a:gd name="connsiteX21" fmla="*/ 59581 w 252910"/>
                <a:gd name="connsiteY21" fmla="*/ 167836 h 172833"/>
                <a:gd name="connsiteX22" fmla="*/ 55037 w 252910"/>
                <a:gd name="connsiteY22" fmla="*/ 165052 h 172833"/>
                <a:gd name="connsiteX23" fmla="*/ 37874 w 252910"/>
                <a:gd name="connsiteY23" fmla="*/ 153918 h 172833"/>
                <a:gd name="connsiteX24" fmla="*/ 38883 w 252910"/>
                <a:gd name="connsiteY24" fmla="*/ 148098 h 172833"/>
                <a:gd name="connsiteX25" fmla="*/ 73210 w 252910"/>
                <a:gd name="connsiteY25" fmla="*/ 10185 h 172833"/>
                <a:gd name="connsiteX26" fmla="*/ 73463 w 252910"/>
                <a:gd name="connsiteY26" fmla="*/ 10185 h 172833"/>
                <a:gd name="connsiteX27" fmla="*/ 95170 w 252910"/>
                <a:gd name="connsiteY27" fmla="*/ 167076 h 172833"/>
                <a:gd name="connsiteX28" fmla="*/ 98956 w 252910"/>
                <a:gd name="connsiteY28" fmla="*/ 172897 h 172833"/>
                <a:gd name="connsiteX29" fmla="*/ 104509 w 252910"/>
                <a:gd name="connsiteY29" fmla="*/ 168342 h 172833"/>
                <a:gd name="connsiteX30" fmla="*/ 206481 w 252910"/>
                <a:gd name="connsiteY30" fmla="*/ 8160 h 172833"/>
                <a:gd name="connsiteX31" fmla="*/ 206733 w 252910"/>
                <a:gd name="connsiteY31" fmla="*/ 8160 h 172833"/>
                <a:gd name="connsiteX32" fmla="*/ 170639 w 252910"/>
                <a:gd name="connsiteY32" fmla="*/ 153159 h 172833"/>
                <a:gd name="connsiteX33" fmla="*/ 147670 w 252910"/>
                <a:gd name="connsiteY33" fmla="*/ 165052 h 172833"/>
                <a:gd name="connsiteX34" fmla="*/ 140603 w 252910"/>
                <a:gd name="connsiteY34" fmla="*/ 169860 h 172833"/>
                <a:gd name="connsiteX35" fmla="*/ 144389 w 252910"/>
                <a:gd name="connsiteY35" fmla="*/ 172897 h 172833"/>
                <a:gd name="connsiteX36" fmla="*/ 175687 w 252910"/>
                <a:gd name="connsiteY36" fmla="*/ 172137 h 172833"/>
                <a:gd name="connsiteX37" fmla="*/ 207238 w 252910"/>
                <a:gd name="connsiteY37" fmla="*/ 172897 h 172833"/>
                <a:gd name="connsiteX38" fmla="*/ 212034 w 252910"/>
                <a:gd name="connsiteY38" fmla="*/ 167836 h 172833"/>
                <a:gd name="connsiteX39" fmla="*/ 204966 w 252910"/>
                <a:gd name="connsiteY39" fmla="*/ 165052 h 172833"/>
                <a:gd name="connsiteX40" fmla="*/ 188560 w 252910"/>
                <a:gd name="connsiteY40" fmla="*/ 160497 h 172833"/>
                <a:gd name="connsiteX41" fmla="*/ 189822 w 252910"/>
                <a:gd name="connsiteY41" fmla="*/ 154424 h 172833"/>
                <a:gd name="connsiteX42" fmla="*/ 223392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392" y="19548"/>
                  </a:moveTo>
                  <a:cubicBezTo>
                    <a:pt x="225663" y="10438"/>
                    <a:pt x="226168" y="7907"/>
                    <a:pt x="245099" y="7907"/>
                  </a:cubicBezTo>
                  <a:cubicBezTo>
                    <a:pt x="250904" y="7907"/>
                    <a:pt x="253176" y="7907"/>
                    <a:pt x="253176" y="2846"/>
                  </a:cubicBezTo>
                  <a:cubicBezTo>
                    <a:pt x="253176" y="63"/>
                    <a:pt x="250652" y="63"/>
                    <a:pt x="246361" y="63"/>
                  </a:cubicBezTo>
                  <a:lnTo>
                    <a:pt x="213043" y="63"/>
                  </a:lnTo>
                  <a:cubicBezTo>
                    <a:pt x="206481" y="63"/>
                    <a:pt x="206228" y="63"/>
                    <a:pt x="203199" y="4871"/>
                  </a:cubicBezTo>
                  <a:lnTo>
                    <a:pt x="111071" y="149110"/>
                  </a:lnTo>
                  <a:lnTo>
                    <a:pt x="91384" y="5883"/>
                  </a:lnTo>
                  <a:cubicBezTo>
                    <a:pt x="90626" y="63"/>
                    <a:pt x="90122" y="63"/>
                    <a:pt x="83559" y="63"/>
                  </a:cubicBezTo>
                  <a:lnTo>
                    <a:pt x="48980" y="63"/>
                  </a:lnTo>
                  <a:cubicBezTo>
                    <a:pt x="44184" y="63"/>
                    <a:pt x="41407" y="63"/>
                    <a:pt x="41407" y="4871"/>
                  </a:cubicBezTo>
                  <a:cubicBezTo>
                    <a:pt x="41407" y="7907"/>
                    <a:pt x="43679" y="7907"/>
                    <a:pt x="48727" y="7907"/>
                  </a:cubicBezTo>
                  <a:cubicBezTo>
                    <a:pt x="52008" y="7907"/>
                    <a:pt x="56552" y="8160"/>
                    <a:pt x="59581" y="8413"/>
                  </a:cubicBezTo>
                  <a:cubicBezTo>
                    <a:pt x="63619" y="8920"/>
                    <a:pt x="65133" y="9679"/>
                    <a:pt x="65133" y="12462"/>
                  </a:cubicBezTo>
                  <a:cubicBezTo>
                    <a:pt x="65133" y="13474"/>
                    <a:pt x="64881" y="14234"/>
                    <a:pt x="64124" y="17270"/>
                  </a:cubicBezTo>
                  <a:lnTo>
                    <a:pt x="32068" y="146073"/>
                  </a:lnTo>
                  <a:cubicBezTo>
                    <a:pt x="29544" y="156195"/>
                    <a:pt x="25253" y="164293"/>
                    <a:pt x="4809" y="165052"/>
                  </a:cubicBezTo>
                  <a:cubicBezTo>
                    <a:pt x="3547" y="165052"/>
                    <a:pt x="265" y="165305"/>
                    <a:pt x="265" y="169860"/>
                  </a:cubicBezTo>
                  <a:cubicBezTo>
                    <a:pt x="265" y="172137"/>
                    <a:pt x="1780" y="172897"/>
                    <a:pt x="3799" y="172897"/>
                  </a:cubicBezTo>
                  <a:cubicBezTo>
                    <a:pt x="11876" y="172897"/>
                    <a:pt x="20710" y="172137"/>
                    <a:pt x="29040" y="172137"/>
                  </a:cubicBezTo>
                  <a:cubicBezTo>
                    <a:pt x="37621" y="172137"/>
                    <a:pt x="46708" y="172897"/>
                    <a:pt x="55037" y="172897"/>
                  </a:cubicBezTo>
                  <a:cubicBezTo>
                    <a:pt x="56299" y="172897"/>
                    <a:pt x="59581" y="172897"/>
                    <a:pt x="59581" y="167836"/>
                  </a:cubicBezTo>
                  <a:cubicBezTo>
                    <a:pt x="59581" y="165052"/>
                    <a:pt x="56804" y="165052"/>
                    <a:pt x="55037" y="165052"/>
                  </a:cubicBezTo>
                  <a:cubicBezTo>
                    <a:pt x="40650" y="164799"/>
                    <a:pt x="37874" y="159738"/>
                    <a:pt x="37874" y="153918"/>
                  </a:cubicBezTo>
                  <a:cubicBezTo>
                    <a:pt x="37874" y="152146"/>
                    <a:pt x="38126" y="150881"/>
                    <a:pt x="38883" y="148098"/>
                  </a:cubicBezTo>
                  <a:lnTo>
                    <a:pt x="73210" y="10185"/>
                  </a:lnTo>
                  <a:lnTo>
                    <a:pt x="73463" y="10185"/>
                  </a:lnTo>
                  <a:lnTo>
                    <a:pt x="95170" y="167076"/>
                  </a:lnTo>
                  <a:cubicBezTo>
                    <a:pt x="95675" y="170113"/>
                    <a:pt x="95927" y="172897"/>
                    <a:pt x="98956" y="172897"/>
                  </a:cubicBezTo>
                  <a:cubicBezTo>
                    <a:pt x="101732" y="172897"/>
                    <a:pt x="103247" y="170113"/>
                    <a:pt x="104509" y="168342"/>
                  </a:cubicBezTo>
                  <a:lnTo>
                    <a:pt x="206481" y="8160"/>
                  </a:lnTo>
                  <a:lnTo>
                    <a:pt x="206733" y="8160"/>
                  </a:lnTo>
                  <a:lnTo>
                    <a:pt x="170639" y="153159"/>
                  </a:lnTo>
                  <a:cubicBezTo>
                    <a:pt x="168115" y="163028"/>
                    <a:pt x="167610" y="165052"/>
                    <a:pt x="147670" y="165052"/>
                  </a:cubicBezTo>
                  <a:cubicBezTo>
                    <a:pt x="143379" y="165052"/>
                    <a:pt x="140603" y="165052"/>
                    <a:pt x="140603" y="169860"/>
                  </a:cubicBezTo>
                  <a:cubicBezTo>
                    <a:pt x="140603" y="172897"/>
                    <a:pt x="143632" y="172897"/>
                    <a:pt x="144389" y="172897"/>
                  </a:cubicBezTo>
                  <a:cubicBezTo>
                    <a:pt x="151456" y="172897"/>
                    <a:pt x="168620" y="172137"/>
                    <a:pt x="175687" y="172137"/>
                  </a:cubicBezTo>
                  <a:cubicBezTo>
                    <a:pt x="186036" y="172137"/>
                    <a:pt x="196889" y="172897"/>
                    <a:pt x="207238" y="172897"/>
                  </a:cubicBezTo>
                  <a:cubicBezTo>
                    <a:pt x="208752" y="172897"/>
                    <a:pt x="212034" y="172897"/>
                    <a:pt x="212034" y="167836"/>
                  </a:cubicBezTo>
                  <a:cubicBezTo>
                    <a:pt x="212034" y="165052"/>
                    <a:pt x="209762" y="165052"/>
                    <a:pt x="204966" y="165052"/>
                  </a:cubicBezTo>
                  <a:cubicBezTo>
                    <a:pt x="195627" y="165052"/>
                    <a:pt x="188560" y="165052"/>
                    <a:pt x="188560" y="160497"/>
                  </a:cubicBezTo>
                  <a:cubicBezTo>
                    <a:pt x="188560" y="159485"/>
                    <a:pt x="188560" y="158979"/>
                    <a:pt x="189822" y="154424"/>
                  </a:cubicBezTo>
                  <a:lnTo>
                    <a:pt x="223392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62AC77E-B167-3EC2-3119-F9D7793AF0AE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9544160" y="3924773"/>
              <a:ext cx="78094" cy="117618"/>
            </a:xfrm>
            <a:custGeom>
              <a:avLst/>
              <a:gdLst>
                <a:gd name="connsiteX0" fmla="*/ 78370 w 78094"/>
                <a:gd name="connsiteY0" fmla="*/ 85439 h 117618"/>
                <a:gd name="connsiteX1" fmla="*/ 72363 w 78094"/>
                <a:gd name="connsiteY1" fmla="*/ 85439 h 117618"/>
                <a:gd name="connsiteX2" fmla="*/ 67769 w 78094"/>
                <a:gd name="connsiteY2" fmla="*/ 101558 h 117618"/>
                <a:gd name="connsiteX3" fmla="*/ 50278 w 78094"/>
                <a:gd name="connsiteY3" fmla="*/ 102621 h 117618"/>
                <a:gd name="connsiteX4" fmla="*/ 17768 w 78094"/>
                <a:gd name="connsiteY4" fmla="*/ 102621 h 117618"/>
                <a:gd name="connsiteX5" fmla="*/ 53105 w 78094"/>
                <a:gd name="connsiteY5" fmla="*/ 72862 h 117618"/>
                <a:gd name="connsiteX6" fmla="*/ 78370 w 78094"/>
                <a:gd name="connsiteY6" fmla="*/ 34601 h 117618"/>
                <a:gd name="connsiteX7" fmla="*/ 37026 w 78094"/>
                <a:gd name="connsiteY7" fmla="*/ 59 h 117618"/>
                <a:gd name="connsiteX8" fmla="*/ 276 w 78094"/>
                <a:gd name="connsiteY8" fmla="*/ 31766 h 117618"/>
                <a:gd name="connsiteX9" fmla="*/ 9640 w 78094"/>
                <a:gd name="connsiteY9" fmla="*/ 41686 h 117618"/>
                <a:gd name="connsiteX10" fmla="*/ 19005 w 78094"/>
                <a:gd name="connsiteY10" fmla="*/ 32298 h 117618"/>
                <a:gd name="connsiteX11" fmla="*/ 8580 w 78094"/>
                <a:gd name="connsiteY11" fmla="*/ 22910 h 117618"/>
                <a:gd name="connsiteX12" fmla="*/ 34376 w 78094"/>
                <a:gd name="connsiteY12" fmla="*/ 6436 h 117618"/>
                <a:gd name="connsiteX13" fmla="*/ 61232 w 78094"/>
                <a:gd name="connsiteY13" fmla="*/ 34601 h 117618"/>
                <a:gd name="connsiteX14" fmla="*/ 44624 w 78094"/>
                <a:gd name="connsiteY14" fmla="*/ 68611 h 117618"/>
                <a:gd name="connsiteX15" fmla="*/ 2043 w 78094"/>
                <a:gd name="connsiteY15" fmla="*/ 110769 h 117618"/>
                <a:gd name="connsiteX16" fmla="*/ 276 w 78094"/>
                <a:gd name="connsiteY16" fmla="*/ 117677 h 117618"/>
                <a:gd name="connsiteX17" fmla="*/ 73070 w 78094"/>
                <a:gd name="connsiteY17" fmla="*/ 117677 h 117618"/>
                <a:gd name="connsiteX18" fmla="*/ 78370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370" y="85439"/>
                  </a:moveTo>
                  <a:lnTo>
                    <a:pt x="72363" y="85439"/>
                  </a:lnTo>
                  <a:cubicBezTo>
                    <a:pt x="71833" y="89336"/>
                    <a:pt x="70066" y="99787"/>
                    <a:pt x="67769" y="101558"/>
                  </a:cubicBezTo>
                  <a:cubicBezTo>
                    <a:pt x="66356" y="102621"/>
                    <a:pt x="52751" y="102621"/>
                    <a:pt x="50278" y="102621"/>
                  </a:cubicBezTo>
                  <a:lnTo>
                    <a:pt x="17768" y="102621"/>
                  </a:lnTo>
                  <a:cubicBezTo>
                    <a:pt x="36320" y="86147"/>
                    <a:pt x="42503" y="81187"/>
                    <a:pt x="53105" y="72862"/>
                  </a:cubicBezTo>
                  <a:cubicBezTo>
                    <a:pt x="66179" y="62411"/>
                    <a:pt x="78370" y="51429"/>
                    <a:pt x="78370" y="34601"/>
                  </a:cubicBezTo>
                  <a:cubicBezTo>
                    <a:pt x="78370" y="13167"/>
                    <a:pt x="59642" y="59"/>
                    <a:pt x="37026" y="59"/>
                  </a:cubicBezTo>
                  <a:cubicBezTo>
                    <a:pt x="15117" y="59"/>
                    <a:pt x="276" y="15470"/>
                    <a:pt x="276" y="31766"/>
                  </a:cubicBezTo>
                  <a:cubicBezTo>
                    <a:pt x="276" y="40800"/>
                    <a:pt x="7873" y="41686"/>
                    <a:pt x="9640" y="41686"/>
                  </a:cubicBezTo>
                  <a:cubicBezTo>
                    <a:pt x="13881" y="41686"/>
                    <a:pt x="19005" y="38675"/>
                    <a:pt x="19005" y="32298"/>
                  </a:cubicBezTo>
                  <a:cubicBezTo>
                    <a:pt x="19005" y="29109"/>
                    <a:pt x="17768" y="22910"/>
                    <a:pt x="8580" y="22910"/>
                  </a:cubicBezTo>
                  <a:cubicBezTo>
                    <a:pt x="14057" y="10333"/>
                    <a:pt x="26072" y="6436"/>
                    <a:pt x="34376" y="6436"/>
                  </a:cubicBezTo>
                  <a:cubicBezTo>
                    <a:pt x="52044" y="6436"/>
                    <a:pt x="61232" y="20253"/>
                    <a:pt x="61232" y="34601"/>
                  </a:cubicBezTo>
                  <a:cubicBezTo>
                    <a:pt x="61232" y="50011"/>
                    <a:pt x="50278" y="62234"/>
                    <a:pt x="44624" y="68611"/>
                  </a:cubicBezTo>
                  <a:lnTo>
                    <a:pt x="2043" y="110769"/>
                  </a:lnTo>
                  <a:cubicBezTo>
                    <a:pt x="276" y="112363"/>
                    <a:pt x="276" y="112717"/>
                    <a:pt x="276" y="117677"/>
                  </a:cubicBezTo>
                  <a:lnTo>
                    <a:pt x="73070" y="117677"/>
                  </a:lnTo>
                  <a:lnTo>
                    <a:pt x="78370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67F1800-7A05-1A4C-82C7-47416631801E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9513814" y="4118663"/>
              <a:ext cx="90638" cy="114252"/>
            </a:xfrm>
            <a:custGeom>
              <a:avLst/>
              <a:gdLst>
                <a:gd name="connsiteX0" fmla="*/ 90207 w 90638"/>
                <a:gd name="connsiteY0" fmla="*/ 11402 h 114252"/>
                <a:gd name="connsiteX1" fmla="*/ 90914 w 90638"/>
                <a:gd name="connsiteY1" fmla="*/ 7505 h 114252"/>
                <a:gd name="connsiteX2" fmla="*/ 85083 w 90638"/>
                <a:gd name="connsiteY2" fmla="*/ 1837 h 114252"/>
                <a:gd name="connsiteX3" fmla="*/ 77839 w 90638"/>
                <a:gd name="connsiteY3" fmla="*/ 6088 h 114252"/>
                <a:gd name="connsiteX4" fmla="*/ 75012 w 90638"/>
                <a:gd name="connsiteY4" fmla="*/ 16362 h 114252"/>
                <a:gd name="connsiteX5" fmla="*/ 71302 w 90638"/>
                <a:gd name="connsiteY5" fmla="*/ 31064 h 114252"/>
                <a:gd name="connsiteX6" fmla="*/ 64234 w 90638"/>
                <a:gd name="connsiteY6" fmla="*/ 59583 h 114252"/>
                <a:gd name="connsiteX7" fmla="*/ 42502 w 90638"/>
                <a:gd name="connsiteY7" fmla="*/ 74994 h 114252"/>
                <a:gd name="connsiteX8" fmla="*/ 30488 w 90638"/>
                <a:gd name="connsiteY8" fmla="*/ 60291 h 114252"/>
                <a:gd name="connsiteX9" fmla="*/ 39852 w 90638"/>
                <a:gd name="connsiteY9" fmla="*/ 25927 h 114252"/>
                <a:gd name="connsiteX10" fmla="*/ 42856 w 90638"/>
                <a:gd name="connsiteY10" fmla="*/ 15122 h 114252"/>
                <a:gd name="connsiteX11" fmla="*/ 26071 w 90638"/>
                <a:gd name="connsiteY11" fmla="*/ 65 h 114252"/>
                <a:gd name="connsiteX12" fmla="*/ 275 w 90638"/>
                <a:gd name="connsiteY12" fmla="*/ 27167 h 114252"/>
                <a:gd name="connsiteX13" fmla="*/ 3279 w 90638"/>
                <a:gd name="connsiteY13" fmla="*/ 29470 h 114252"/>
                <a:gd name="connsiteX14" fmla="*/ 6459 w 90638"/>
                <a:gd name="connsiteY14" fmla="*/ 26636 h 114252"/>
                <a:gd name="connsiteX15" fmla="*/ 25541 w 90638"/>
                <a:gd name="connsiteY15" fmla="*/ 5025 h 114252"/>
                <a:gd name="connsiteX16" fmla="*/ 29958 w 90638"/>
                <a:gd name="connsiteY16" fmla="*/ 11225 h 114252"/>
                <a:gd name="connsiteX17" fmla="*/ 27484 w 90638"/>
                <a:gd name="connsiteY17" fmla="*/ 21499 h 114252"/>
                <a:gd name="connsiteX18" fmla="*/ 17237 w 90638"/>
                <a:gd name="connsiteY18" fmla="*/ 57457 h 114252"/>
                <a:gd name="connsiteX19" fmla="*/ 24127 w 90638"/>
                <a:gd name="connsiteY19" fmla="*/ 74462 h 114252"/>
                <a:gd name="connsiteX20" fmla="*/ 41796 w 90638"/>
                <a:gd name="connsiteY20" fmla="*/ 79953 h 114252"/>
                <a:gd name="connsiteX21" fmla="*/ 61054 w 90638"/>
                <a:gd name="connsiteY21" fmla="*/ 71982 h 114252"/>
                <a:gd name="connsiteX22" fmla="*/ 49393 w 90638"/>
                <a:gd name="connsiteY22" fmla="*/ 98021 h 114252"/>
                <a:gd name="connsiteX23" fmla="*/ 28191 w 90638"/>
                <a:gd name="connsiteY23" fmla="*/ 109358 h 114252"/>
                <a:gd name="connsiteX24" fmla="*/ 14940 w 90638"/>
                <a:gd name="connsiteY24" fmla="*/ 103512 h 114252"/>
                <a:gd name="connsiteX25" fmla="*/ 24481 w 90638"/>
                <a:gd name="connsiteY25" fmla="*/ 93770 h 114252"/>
                <a:gd name="connsiteX26" fmla="*/ 17590 w 90638"/>
                <a:gd name="connsiteY26" fmla="*/ 87039 h 114252"/>
                <a:gd name="connsiteX27" fmla="*/ 7342 w 90638"/>
                <a:gd name="connsiteY27" fmla="*/ 98730 h 114252"/>
                <a:gd name="connsiteX28" fmla="*/ 28368 w 90638"/>
                <a:gd name="connsiteY28" fmla="*/ 114318 h 114252"/>
                <a:gd name="connsiteX29" fmla="*/ 73422 w 90638"/>
                <a:gd name="connsiteY29" fmla="*/ 78359 h 114252"/>
                <a:gd name="connsiteX30" fmla="*/ 90207 w 9063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38" h="114252">
                  <a:moveTo>
                    <a:pt x="90207" y="11402"/>
                  </a:moveTo>
                  <a:cubicBezTo>
                    <a:pt x="90914" y="8922"/>
                    <a:pt x="90914" y="8568"/>
                    <a:pt x="90914" y="7505"/>
                  </a:cubicBezTo>
                  <a:cubicBezTo>
                    <a:pt x="90914" y="3962"/>
                    <a:pt x="88087" y="1837"/>
                    <a:pt x="85083" y="1837"/>
                  </a:cubicBezTo>
                  <a:cubicBezTo>
                    <a:pt x="83140" y="1837"/>
                    <a:pt x="79783" y="2722"/>
                    <a:pt x="77839" y="6088"/>
                  </a:cubicBezTo>
                  <a:cubicBezTo>
                    <a:pt x="77309" y="7151"/>
                    <a:pt x="75896" y="12819"/>
                    <a:pt x="75012" y="16362"/>
                  </a:cubicBezTo>
                  <a:lnTo>
                    <a:pt x="71302" y="31064"/>
                  </a:lnTo>
                  <a:cubicBezTo>
                    <a:pt x="70242" y="35315"/>
                    <a:pt x="64765" y="57634"/>
                    <a:pt x="64234" y="59583"/>
                  </a:cubicBezTo>
                  <a:cubicBezTo>
                    <a:pt x="64058" y="59583"/>
                    <a:pt x="56284" y="74994"/>
                    <a:pt x="42502" y="74994"/>
                  </a:cubicBezTo>
                  <a:cubicBezTo>
                    <a:pt x="30488" y="74994"/>
                    <a:pt x="30488" y="63480"/>
                    <a:pt x="30488" y="60291"/>
                  </a:cubicBezTo>
                  <a:cubicBezTo>
                    <a:pt x="30488" y="50726"/>
                    <a:pt x="34552" y="39567"/>
                    <a:pt x="39852" y="25927"/>
                  </a:cubicBezTo>
                  <a:cubicBezTo>
                    <a:pt x="41972" y="20259"/>
                    <a:pt x="42856" y="18133"/>
                    <a:pt x="42856" y="15122"/>
                  </a:cubicBezTo>
                  <a:cubicBezTo>
                    <a:pt x="42856" y="6619"/>
                    <a:pt x="35612" y="65"/>
                    <a:pt x="26071" y="65"/>
                  </a:cubicBezTo>
                  <a:cubicBezTo>
                    <a:pt x="8226" y="65"/>
                    <a:pt x="275" y="24156"/>
                    <a:pt x="275" y="27167"/>
                  </a:cubicBezTo>
                  <a:cubicBezTo>
                    <a:pt x="275" y="29470"/>
                    <a:pt x="2749" y="29470"/>
                    <a:pt x="3279" y="29470"/>
                  </a:cubicBezTo>
                  <a:cubicBezTo>
                    <a:pt x="5752" y="29470"/>
                    <a:pt x="5929" y="28584"/>
                    <a:pt x="6459" y="26636"/>
                  </a:cubicBezTo>
                  <a:cubicBezTo>
                    <a:pt x="10876" y="11933"/>
                    <a:pt x="18473" y="5025"/>
                    <a:pt x="25541" y="5025"/>
                  </a:cubicBezTo>
                  <a:cubicBezTo>
                    <a:pt x="28544" y="5025"/>
                    <a:pt x="29958" y="6974"/>
                    <a:pt x="29958" y="11225"/>
                  </a:cubicBezTo>
                  <a:cubicBezTo>
                    <a:pt x="29958" y="15299"/>
                    <a:pt x="28368" y="19196"/>
                    <a:pt x="27484" y="21499"/>
                  </a:cubicBezTo>
                  <a:cubicBezTo>
                    <a:pt x="19003" y="43109"/>
                    <a:pt x="17237" y="49663"/>
                    <a:pt x="17237" y="57457"/>
                  </a:cubicBezTo>
                  <a:cubicBezTo>
                    <a:pt x="17237" y="60469"/>
                    <a:pt x="17237" y="68794"/>
                    <a:pt x="24127" y="74462"/>
                  </a:cubicBezTo>
                  <a:cubicBezTo>
                    <a:pt x="29604" y="79068"/>
                    <a:pt x="37025" y="79953"/>
                    <a:pt x="41796" y="79953"/>
                  </a:cubicBezTo>
                  <a:cubicBezTo>
                    <a:pt x="48863" y="79953"/>
                    <a:pt x="55224" y="77296"/>
                    <a:pt x="61054" y="71982"/>
                  </a:cubicBezTo>
                  <a:cubicBezTo>
                    <a:pt x="58757" y="81725"/>
                    <a:pt x="56814" y="89165"/>
                    <a:pt x="49393" y="98021"/>
                  </a:cubicBezTo>
                  <a:cubicBezTo>
                    <a:pt x="44623" y="103512"/>
                    <a:pt x="37555" y="109358"/>
                    <a:pt x="28191" y="109358"/>
                  </a:cubicBezTo>
                  <a:cubicBezTo>
                    <a:pt x="26954" y="109358"/>
                    <a:pt x="18650" y="109358"/>
                    <a:pt x="14940" y="103512"/>
                  </a:cubicBezTo>
                  <a:cubicBezTo>
                    <a:pt x="24481" y="102450"/>
                    <a:pt x="24481" y="93947"/>
                    <a:pt x="24481" y="93770"/>
                  </a:cubicBezTo>
                  <a:cubicBezTo>
                    <a:pt x="24481" y="88102"/>
                    <a:pt x="19357" y="87039"/>
                    <a:pt x="17590" y="87039"/>
                  </a:cubicBezTo>
                  <a:cubicBezTo>
                    <a:pt x="13173" y="87039"/>
                    <a:pt x="7342" y="90582"/>
                    <a:pt x="7342" y="98730"/>
                  </a:cubicBezTo>
                  <a:cubicBezTo>
                    <a:pt x="7342" y="107764"/>
                    <a:pt x="15823" y="114318"/>
                    <a:pt x="28368" y="114318"/>
                  </a:cubicBezTo>
                  <a:cubicBezTo>
                    <a:pt x="46213" y="114318"/>
                    <a:pt x="67945" y="100501"/>
                    <a:pt x="73422" y="78359"/>
                  </a:cubicBezTo>
                  <a:lnTo>
                    <a:pt x="90207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2964ABE-23C4-925B-B3B8-7E111C96FC9B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9716485" y="3986692"/>
              <a:ext cx="167849" cy="168531"/>
            </a:xfrm>
            <a:custGeom>
              <a:avLst/>
              <a:gdLst>
                <a:gd name="connsiteX0" fmla="*/ 89382 w 167849"/>
                <a:gd name="connsiteY0" fmla="*/ 89390 h 168531"/>
                <a:gd name="connsiteX1" fmla="*/ 159803 w 167849"/>
                <a:gd name="connsiteY1" fmla="*/ 89390 h 168531"/>
                <a:gd name="connsiteX2" fmla="*/ 168132 w 167849"/>
                <a:gd name="connsiteY2" fmla="*/ 84329 h 168531"/>
                <a:gd name="connsiteX3" fmla="*/ 159803 w 167849"/>
                <a:gd name="connsiteY3" fmla="*/ 79268 h 168531"/>
                <a:gd name="connsiteX4" fmla="*/ 89382 w 167849"/>
                <a:gd name="connsiteY4" fmla="*/ 79268 h 168531"/>
                <a:gd name="connsiteX5" fmla="*/ 89382 w 167849"/>
                <a:gd name="connsiteY5" fmla="*/ 8413 h 168531"/>
                <a:gd name="connsiteX6" fmla="*/ 84334 w 167849"/>
                <a:gd name="connsiteY6" fmla="*/ 63 h 168531"/>
                <a:gd name="connsiteX7" fmla="*/ 79286 w 167849"/>
                <a:gd name="connsiteY7" fmla="*/ 8413 h 168531"/>
                <a:gd name="connsiteX8" fmla="*/ 79286 w 167849"/>
                <a:gd name="connsiteY8" fmla="*/ 79268 h 168531"/>
                <a:gd name="connsiteX9" fmla="*/ 8612 w 167849"/>
                <a:gd name="connsiteY9" fmla="*/ 79268 h 168531"/>
                <a:gd name="connsiteX10" fmla="*/ 283 w 167849"/>
                <a:gd name="connsiteY10" fmla="*/ 84329 h 168531"/>
                <a:gd name="connsiteX11" fmla="*/ 8612 w 167849"/>
                <a:gd name="connsiteY11" fmla="*/ 89390 h 168531"/>
                <a:gd name="connsiteX12" fmla="*/ 79286 w 167849"/>
                <a:gd name="connsiteY12" fmla="*/ 89390 h 168531"/>
                <a:gd name="connsiteX13" fmla="*/ 79286 w 167849"/>
                <a:gd name="connsiteY13" fmla="*/ 160244 h 168531"/>
                <a:gd name="connsiteX14" fmla="*/ 84334 w 167849"/>
                <a:gd name="connsiteY14" fmla="*/ 168595 h 168531"/>
                <a:gd name="connsiteX15" fmla="*/ 89382 w 167849"/>
                <a:gd name="connsiteY15" fmla="*/ 160244 h 168531"/>
                <a:gd name="connsiteX16" fmla="*/ 89382 w 167849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49" h="168531">
                  <a:moveTo>
                    <a:pt x="89382" y="89390"/>
                  </a:moveTo>
                  <a:lnTo>
                    <a:pt x="159803" y="89390"/>
                  </a:lnTo>
                  <a:cubicBezTo>
                    <a:pt x="163337" y="89390"/>
                    <a:pt x="168132" y="89390"/>
                    <a:pt x="168132" y="84329"/>
                  </a:cubicBezTo>
                  <a:cubicBezTo>
                    <a:pt x="168132" y="79268"/>
                    <a:pt x="163337" y="79268"/>
                    <a:pt x="159803" y="79268"/>
                  </a:cubicBezTo>
                  <a:lnTo>
                    <a:pt x="89382" y="79268"/>
                  </a:lnTo>
                  <a:lnTo>
                    <a:pt x="89382" y="8413"/>
                  </a:lnTo>
                  <a:cubicBezTo>
                    <a:pt x="89382" y="4871"/>
                    <a:pt x="89382" y="63"/>
                    <a:pt x="84334" y="63"/>
                  </a:cubicBezTo>
                  <a:cubicBezTo>
                    <a:pt x="79286" y="63"/>
                    <a:pt x="79286" y="4871"/>
                    <a:pt x="79286" y="8413"/>
                  </a:cubicBezTo>
                  <a:lnTo>
                    <a:pt x="79286" y="79268"/>
                  </a:lnTo>
                  <a:lnTo>
                    <a:pt x="8612" y="79268"/>
                  </a:lnTo>
                  <a:cubicBezTo>
                    <a:pt x="5078" y="79268"/>
                    <a:pt x="283" y="79268"/>
                    <a:pt x="283" y="84329"/>
                  </a:cubicBezTo>
                  <a:cubicBezTo>
                    <a:pt x="283" y="89390"/>
                    <a:pt x="5078" y="89390"/>
                    <a:pt x="8612" y="89390"/>
                  </a:cubicBezTo>
                  <a:lnTo>
                    <a:pt x="79286" y="89390"/>
                  </a:lnTo>
                  <a:lnTo>
                    <a:pt x="79286" y="160244"/>
                  </a:lnTo>
                  <a:cubicBezTo>
                    <a:pt x="79286" y="163787"/>
                    <a:pt x="79286" y="168595"/>
                    <a:pt x="84334" y="168595"/>
                  </a:cubicBezTo>
                  <a:cubicBezTo>
                    <a:pt x="89382" y="168595"/>
                    <a:pt x="89382" y="163787"/>
                    <a:pt x="89382" y="160244"/>
                  </a:cubicBezTo>
                  <a:lnTo>
                    <a:pt x="89382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EC39984-E945-94B8-97CB-A69A9BF97A14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9965356" y="3961387"/>
              <a:ext cx="252910" cy="172833"/>
            </a:xfrm>
            <a:custGeom>
              <a:avLst/>
              <a:gdLst>
                <a:gd name="connsiteX0" fmla="*/ 223419 w 252910"/>
                <a:gd name="connsiteY0" fmla="*/ 19548 h 172833"/>
                <a:gd name="connsiteX1" fmla="*/ 245126 w 252910"/>
                <a:gd name="connsiteY1" fmla="*/ 7907 h 172833"/>
                <a:gd name="connsiteX2" fmla="*/ 253203 w 252910"/>
                <a:gd name="connsiteY2" fmla="*/ 2846 h 172833"/>
                <a:gd name="connsiteX3" fmla="*/ 246388 w 252910"/>
                <a:gd name="connsiteY3" fmla="*/ 63 h 172833"/>
                <a:gd name="connsiteX4" fmla="*/ 213071 w 252910"/>
                <a:gd name="connsiteY4" fmla="*/ 63 h 172833"/>
                <a:gd name="connsiteX5" fmla="*/ 203227 w 252910"/>
                <a:gd name="connsiteY5" fmla="*/ 4871 h 172833"/>
                <a:gd name="connsiteX6" fmla="*/ 111099 w 252910"/>
                <a:gd name="connsiteY6" fmla="*/ 149110 h 172833"/>
                <a:gd name="connsiteX7" fmla="*/ 91411 w 252910"/>
                <a:gd name="connsiteY7" fmla="*/ 5883 h 172833"/>
                <a:gd name="connsiteX8" fmla="*/ 83586 w 252910"/>
                <a:gd name="connsiteY8" fmla="*/ 63 h 172833"/>
                <a:gd name="connsiteX9" fmla="*/ 49007 w 252910"/>
                <a:gd name="connsiteY9" fmla="*/ 63 h 172833"/>
                <a:gd name="connsiteX10" fmla="*/ 41435 w 252910"/>
                <a:gd name="connsiteY10" fmla="*/ 4871 h 172833"/>
                <a:gd name="connsiteX11" fmla="*/ 48755 w 252910"/>
                <a:gd name="connsiteY11" fmla="*/ 7907 h 172833"/>
                <a:gd name="connsiteX12" fmla="*/ 59608 w 252910"/>
                <a:gd name="connsiteY12" fmla="*/ 8413 h 172833"/>
                <a:gd name="connsiteX13" fmla="*/ 65161 w 252910"/>
                <a:gd name="connsiteY13" fmla="*/ 12462 h 172833"/>
                <a:gd name="connsiteX14" fmla="*/ 64151 w 252910"/>
                <a:gd name="connsiteY14" fmla="*/ 17270 h 172833"/>
                <a:gd name="connsiteX15" fmla="*/ 32096 w 252910"/>
                <a:gd name="connsiteY15" fmla="*/ 146073 h 172833"/>
                <a:gd name="connsiteX16" fmla="*/ 4836 w 252910"/>
                <a:gd name="connsiteY16" fmla="*/ 165052 h 172833"/>
                <a:gd name="connsiteX17" fmla="*/ 293 w 252910"/>
                <a:gd name="connsiteY17" fmla="*/ 169860 h 172833"/>
                <a:gd name="connsiteX18" fmla="*/ 3826 w 252910"/>
                <a:gd name="connsiteY18" fmla="*/ 172897 h 172833"/>
                <a:gd name="connsiteX19" fmla="*/ 29067 w 252910"/>
                <a:gd name="connsiteY19" fmla="*/ 172137 h 172833"/>
                <a:gd name="connsiteX20" fmla="*/ 55065 w 252910"/>
                <a:gd name="connsiteY20" fmla="*/ 172897 h 172833"/>
                <a:gd name="connsiteX21" fmla="*/ 59608 w 252910"/>
                <a:gd name="connsiteY21" fmla="*/ 167836 h 172833"/>
                <a:gd name="connsiteX22" fmla="*/ 55065 w 252910"/>
                <a:gd name="connsiteY22" fmla="*/ 165052 h 172833"/>
                <a:gd name="connsiteX23" fmla="*/ 37901 w 252910"/>
                <a:gd name="connsiteY23" fmla="*/ 153918 h 172833"/>
                <a:gd name="connsiteX24" fmla="*/ 38911 w 252910"/>
                <a:gd name="connsiteY24" fmla="*/ 148098 h 172833"/>
                <a:gd name="connsiteX25" fmla="*/ 73238 w 252910"/>
                <a:gd name="connsiteY25" fmla="*/ 10185 h 172833"/>
                <a:gd name="connsiteX26" fmla="*/ 73490 w 252910"/>
                <a:gd name="connsiteY26" fmla="*/ 10185 h 172833"/>
                <a:gd name="connsiteX27" fmla="*/ 95197 w 252910"/>
                <a:gd name="connsiteY27" fmla="*/ 167076 h 172833"/>
                <a:gd name="connsiteX28" fmla="*/ 98983 w 252910"/>
                <a:gd name="connsiteY28" fmla="*/ 172897 h 172833"/>
                <a:gd name="connsiteX29" fmla="*/ 104536 w 252910"/>
                <a:gd name="connsiteY29" fmla="*/ 168342 h 172833"/>
                <a:gd name="connsiteX30" fmla="*/ 206508 w 252910"/>
                <a:gd name="connsiteY30" fmla="*/ 8160 h 172833"/>
                <a:gd name="connsiteX31" fmla="*/ 206760 w 252910"/>
                <a:gd name="connsiteY31" fmla="*/ 8160 h 172833"/>
                <a:gd name="connsiteX32" fmla="*/ 170666 w 252910"/>
                <a:gd name="connsiteY32" fmla="*/ 153159 h 172833"/>
                <a:gd name="connsiteX33" fmla="*/ 147697 w 252910"/>
                <a:gd name="connsiteY33" fmla="*/ 165052 h 172833"/>
                <a:gd name="connsiteX34" fmla="*/ 140630 w 252910"/>
                <a:gd name="connsiteY34" fmla="*/ 169860 h 172833"/>
                <a:gd name="connsiteX35" fmla="*/ 144416 w 252910"/>
                <a:gd name="connsiteY35" fmla="*/ 172897 h 172833"/>
                <a:gd name="connsiteX36" fmla="*/ 175715 w 252910"/>
                <a:gd name="connsiteY36" fmla="*/ 172137 h 172833"/>
                <a:gd name="connsiteX37" fmla="*/ 207265 w 252910"/>
                <a:gd name="connsiteY37" fmla="*/ 172897 h 172833"/>
                <a:gd name="connsiteX38" fmla="*/ 212061 w 252910"/>
                <a:gd name="connsiteY38" fmla="*/ 167836 h 172833"/>
                <a:gd name="connsiteX39" fmla="*/ 204994 w 252910"/>
                <a:gd name="connsiteY39" fmla="*/ 165052 h 172833"/>
                <a:gd name="connsiteX40" fmla="*/ 188587 w 252910"/>
                <a:gd name="connsiteY40" fmla="*/ 160497 h 172833"/>
                <a:gd name="connsiteX41" fmla="*/ 189849 w 252910"/>
                <a:gd name="connsiteY41" fmla="*/ 154424 h 172833"/>
                <a:gd name="connsiteX42" fmla="*/ 223419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419" y="19548"/>
                  </a:moveTo>
                  <a:cubicBezTo>
                    <a:pt x="225691" y="10438"/>
                    <a:pt x="226196" y="7907"/>
                    <a:pt x="245126" y="7907"/>
                  </a:cubicBezTo>
                  <a:cubicBezTo>
                    <a:pt x="250931" y="7907"/>
                    <a:pt x="253203" y="7907"/>
                    <a:pt x="253203" y="2846"/>
                  </a:cubicBezTo>
                  <a:cubicBezTo>
                    <a:pt x="253203" y="63"/>
                    <a:pt x="250679" y="63"/>
                    <a:pt x="246388" y="63"/>
                  </a:cubicBezTo>
                  <a:lnTo>
                    <a:pt x="213071" y="63"/>
                  </a:lnTo>
                  <a:cubicBezTo>
                    <a:pt x="206508" y="63"/>
                    <a:pt x="206256" y="63"/>
                    <a:pt x="203227" y="4871"/>
                  </a:cubicBezTo>
                  <a:lnTo>
                    <a:pt x="111099" y="149110"/>
                  </a:lnTo>
                  <a:lnTo>
                    <a:pt x="91411" y="5883"/>
                  </a:lnTo>
                  <a:cubicBezTo>
                    <a:pt x="90654" y="63"/>
                    <a:pt x="90149" y="63"/>
                    <a:pt x="83586" y="63"/>
                  </a:cubicBezTo>
                  <a:lnTo>
                    <a:pt x="49007" y="63"/>
                  </a:lnTo>
                  <a:cubicBezTo>
                    <a:pt x="44211" y="63"/>
                    <a:pt x="41435" y="63"/>
                    <a:pt x="41435" y="4871"/>
                  </a:cubicBezTo>
                  <a:cubicBezTo>
                    <a:pt x="41435" y="7907"/>
                    <a:pt x="43706" y="7907"/>
                    <a:pt x="48755" y="7907"/>
                  </a:cubicBezTo>
                  <a:cubicBezTo>
                    <a:pt x="52036" y="7907"/>
                    <a:pt x="56579" y="8160"/>
                    <a:pt x="59608" y="8413"/>
                  </a:cubicBezTo>
                  <a:cubicBezTo>
                    <a:pt x="63646" y="8920"/>
                    <a:pt x="65161" y="9679"/>
                    <a:pt x="65161" y="12462"/>
                  </a:cubicBezTo>
                  <a:cubicBezTo>
                    <a:pt x="65161" y="13474"/>
                    <a:pt x="64908" y="14234"/>
                    <a:pt x="64151" y="17270"/>
                  </a:cubicBezTo>
                  <a:lnTo>
                    <a:pt x="32096" y="146073"/>
                  </a:lnTo>
                  <a:cubicBezTo>
                    <a:pt x="29572" y="156195"/>
                    <a:pt x="25281" y="164293"/>
                    <a:pt x="4836" y="165052"/>
                  </a:cubicBezTo>
                  <a:cubicBezTo>
                    <a:pt x="3574" y="165052"/>
                    <a:pt x="293" y="165305"/>
                    <a:pt x="293" y="169860"/>
                  </a:cubicBezTo>
                  <a:cubicBezTo>
                    <a:pt x="293" y="172137"/>
                    <a:pt x="1807" y="172897"/>
                    <a:pt x="3826" y="172897"/>
                  </a:cubicBezTo>
                  <a:cubicBezTo>
                    <a:pt x="11903" y="172897"/>
                    <a:pt x="20738" y="172137"/>
                    <a:pt x="29067" y="172137"/>
                  </a:cubicBezTo>
                  <a:cubicBezTo>
                    <a:pt x="37649" y="172137"/>
                    <a:pt x="46735" y="172897"/>
                    <a:pt x="55065" y="172897"/>
                  </a:cubicBezTo>
                  <a:cubicBezTo>
                    <a:pt x="56327" y="172897"/>
                    <a:pt x="59608" y="172897"/>
                    <a:pt x="59608" y="167836"/>
                  </a:cubicBezTo>
                  <a:cubicBezTo>
                    <a:pt x="59608" y="165052"/>
                    <a:pt x="56831" y="165052"/>
                    <a:pt x="55065" y="165052"/>
                  </a:cubicBezTo>
                  <a:cubicBezTo>
                    <a:pt x="40678" y="164799"/>
                    <a:pt x="37901" y="159738"/>
                    <a:pt x="37901" y="153918"/>
                  </a:cubicBezTo>
                  <a:cubicBezTo>
                    <a:pt x="37901" y="152146"/>
                    <a:pt x="38153" y="150881"/>
                    <a:pt x="38911" y="148098"/>
                  </a:cubicBezTo>
                  <a:lnTo>
                    <a:pt x="73238" y="10185"/>
                  </a:lnTo>
                  <a:lnTo>
                    <a:pt x="73490" y="10185"/>
                  </a:lnTo>
                  <a:lnTo>
                    <a:pt x="95197" y="167076"/>
                  </a:lnTo>
                  <a:cubicBezTo>
                    <a:pt x="95702" y="170113"/>
                    <a:pt x="95954" y="172897"/>
                    <a:pt x="98983" y="172897"/>
                  </a:cubicBezTo>
                  <a:cubicBezTo>
                    <a:pt x="101760" y="172897"/>
                    <a:pt x="103274" y="170113"/>
                    <a:pt x="104536" y="168342"/>
                  </a:cubicBezTo>
                  <a:lnTo>
                    <a:pt x="206508" y="8160"/>
                  </a:lnTo>
                  <a:lnTo>
                    <a:pt x="206760" y="8160"/>
                  </a:lnTo>
                  <a:lnTo>
                    <a:pt x="170666" y="153159"/>
                  </a:lnTo>
                  <a:cubicBezTo>
                    <a:pt x="168142" y="163028"/>
                    <a:pt x="167638" y="165052"/>
                    <a:pt x="147697" y="165052"/>
                  </a:cubicBezTo>
                  <a:cubicBezTo>
                    <a:pt x="143407" y="165052"/>
                    <a:pt x="140630" y="165052"/>
                    <a:pt x="140630" y="169860"/>
                  </a:cubicBezTo>
                  <a:cubicBezTo>
                    <a:pt x="140630" y="172897"/>
                    <a:pt x="143659" y="172897"/>
                    <a:pt x="144416" y="172897"/>
                  </a:cubicBezTo>
                  <a:cubicBezTo>
                    <a:pt x="151484" y="172897"/>
                    <a:pt x="168647" y="172137"/>
                    <a:pt x="175715" y="172137"/>
                  </a:cubicBezTo>
                  <a:cubicBezTo>
                    <a:pt x="186063" y="172137"/>
                    <a:pt x="196917" y="172897"/>
                    <a:pt x="207265" y="172897"/>
                  </a:cubicBezTo>
                  <a:cubicBezTo>
                    <a:pt x="208780" y="172897"/>
                    <a:pt x="212061" y="172897"/>
                    <a:pt x="212061" y="167836"/>
                  </a:cubicBezTo>
                  <a:cubicBezTo>
                    <a:pt x="212061" y="165052"/>
                    <a:pt x="209789" y="165052"/>
                    <a:pt x="204994" y="165052"/>
                  </a:cubicBezTo>
                  <a:cubicBezTo>
                    <a:pt x="195655" y="165052"/>
                    <a:pt x="188587" y="165052"/>
                    <a:pt x="188587" y="160497"/>
                  </a:cubicBezTo>
                  <a:cubicBezTo>
                    <a:pt x="188587" y="159485"/>
                    <a:pt x="188587" y="158979"/>
                    <a:pt x="189849" y="154424"/>
                  </a:cubicBezTo>
                  <a:lnTo>
                    <a:pt x="223419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FCBABEC-26F1-21E3-C2C9-F613829826D0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0238273" y="3924773"/>
              <a:ext cx="78094" cy="117618"/>
            </a:xfrm>
            <a:custGeom>
              <a:avLst/>
              <a:gdLst>
                <a:gd name="connsiteX0" fmla="*/ 78398 w 78094"/>
                <a:gd name="connsiteY0" fmla="*/ 85439 h 117618"/>
                <a:gd name="connsiteX1" fmla="*/ 72390 w 78094"/>
                <a:gd name="connsiteY1" fmla="*/ 85439 h 117618"/>
                <a:gd name="connsiteX2" fmla="*/ 67797 w 78094"/>
                <a:gd name="connsiteY2" fmla="*/ 101558 h 117618"/>
                <a:gd name="connsiteX3" fmla="*/ 50305 w 78094"/>
                <a:gd name="connsiteY3" fmla="*/ 102621 h 117618"/>
                <a:gd name="connsiteX4" fmla="*/ 17795 w 78094"/>
                <a:gd name="connsiteY4" fmla="*/ 102621 h 117618"/>
                <a:gd name="connsiteX5" fmla="*/ 53132 w 78094"/>
                <a:gd name="connsiteY5" fmla="*/ 72862 h 117618"/>
                <a:gd name="connsiteX6" fmla="*/ 78398 w 78094"/>
                <a:gd name="connsiteY6" fmla="*/ 34601 h 117618"/>
                <a:gd name="connsiteX7" fmla="*/ 37054 w 78094"/>
                <a:gd name="connsiteY7" fmla="*/ 59 h 117618"/>
                <a:gd name="connsiteX8" fmla="*/ 303 w 78094"/>
                <a:gd name="connsiteY8" fmla="*/ 31766 h 117618"/>
                <a:gd name="connsiteX9" fmla="*/ 9668 w 78094"/>
                <a:gd name="connsiteY9" fmla="*/ 41686 h 117618"/>
                <a:gd name="connsiteX10" fmla="*/ 19032 w 78094"/>
                <a:gd name="connsiteY10" fmla="*/ 32298 h 117618"/>
                <a:gd name="connsiteX11" fmla="*/ 8608 w 78094"/>
                <a:gd name="connsiteY11" fmla="*/ 22910 h 117618"/>
                <a:gd name="connsiteX12" fmla="*/ 34403 w 78094"/>
                <a:gd name="connsiteY12" fmla="*/ 6436 h 117618"/>
                <a:gd name="connsiteX13" fmla="*/ 61259 w 78094"/>
                <a:gd name="connsiteY13" fmla="*/ 34601 h 117618"/>
                <a:gd name="connsiteX14" fmla="*/ 44651 w 78094"/>
                <a:gd name="connsiteY14" fmla="*/ 68611 h 117618"/>
                <a:gd name="connsiteX15" fmla="*/ 2070 w 78094"/>
                <a:gd name="connsiteY15" fmla="*/ 110769 h 117618"/>
                <a:gd name="connsiteX16" fmla="*/ 303 w 78094"/>
                <a:gd name="connsiteY16" fmla="*/ 117677 h 117618"/>
                <a:gd name="connsiteX17" fmla="*/ 73097 w 78094"/>
                <a:gd name="connsiteY17" fmla="*/ 117677 h 117618"/>
                <a:gd name="connsiteX18" fmla="*/ 78398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398" y="85439"/>
                  </a:moveTo>
                  <a:lnTo>
                    <a:pt x="72390" y="85439"/>
                  </a:lnTo>
                  <a:cubicBezTo>
                    <a:pt x="71860" y="89336"/>
                    <a:pt x="70094" y="99787"/>
                    <a:pt x="67797" y="101558"/>
                  </a:cubicBezTo>
                  <a:cubicBezTo>
                    <a:pt x="66383" y="102621"/>
                    <a:pt x="52779" y="102621"/>
                    <a:pt x="50305" y="102621"/>
                  </a:cubicBezTo>
                  <a:lnTo>
                    <a:pt x="17795" y="102621"/>
                  </a:lnTo>
                  <a:cubicBezTo>
                    <a:pt x="36347" y="86147"/>
                    <a:pt x="42531" y="81187"/>
                    <a:pt x="53132" y="72862"/>
                  </a:cubicBezTo>
                  <a:cubicBezTo>
                    <a:pt x="66207" y="62411"/>
                    <a:pt x="78398" y="51429"/>
                    <a:pt x="78398" y="34601"/>
                  </a:cubicBezTo>
                  <a:cubicBezTo>
                    <a:pt x="78398" y="13167"/>
                    <a:pt x="59669" y="59"/>
                    <a:pt x="37054" y="59"/>
                  </a:cubicBezTo>
                  <a:cubicBezTo>
                    <a:pt x="15145" y="59"/>
                    <a:pt x="303" y="15470"/>
                    <a:pt x="303" y="31766"/>
                  </a:cubicBezTo>
                  <a:cubicBezTo>
                    <a:pt x="303" y="40800"/>
                    <a:pt x="7901" y="41686"/>
                    <a:pt x="9668" y="41686"/>
                  </a:cubicBezTo>
                  <a:cubicBezTo>
                    <a:pt x="13908" y="41686"/>
                    <a:pt x="19032" y="38675"/>
                    <a:pt x="19032" y="32298"/>
                  </a:cubicBezTo>
                  <a:cubicBezTo>
                    <a:pt x="19032" y="29109"/>
                    <a:pt x="17795" y="22910"/>
                    <a:pt x="8608" y="22910"/>
                  </a:cubicBezTo>
                  <a:cubicBezTo>
                    <a:pt x="14085" y="10333"/>
                    <a:pt x="26099" y="6436"/>
                    <a:pt x="34403" y="6436"/>
                  </a:cubicBezTo>
                  <a:cubicBezTo>
                    <a:pt x="52072" y="6436"/>
                    <a:pt x="61259" y="20253"/>
                    <a:pt x="61259" y="34601"/>
                  </a:cubicBezTo>
                  <a:cubicBezTo>
                    <a:pt x="61259" y="50011"/>
                    <a:pt x="50305" y="62234"/>
                    <a:pt x="44651" y="68611"/>
                  </a:cubicBezTo>
                  <a:lnTo>
                    <a:pt x="2070" y="110769"/>
                  </a:lnTo>
                  <a:cubicBezTo>
                    <a:pt x="303" y="112363"/>
                    <a:pt x="303" y="112717"/>
                    <a:pt x="303" y="117677"/>
                  </a:cubicBezTo>
                  <a:lnTo>
                    <a:pt x="73097" y="117677"/>
                  </a:lnTo>
                  <a:lnTo>
                    <a:pt x="78398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011719-8A7C-79EC-C3C9-C0E7990126DE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0208105" y="4118663"/>
              <a:ext cx="94525" cy="79888"/>
            </a:xfrm>
            <a:custGeom>
              <a:avLst/>
              <a:gdLst>
                <a:gd name="connsiteX0" fmla="*/ 35816 w 94525"/>
                <a:gd name="connsiteY0" fmla="*/ 59406 h 79888"/>
                <a:gd name="connsiteX1" fmla="*/ 19207 w 94525"/>
                <a:gd name="connsiteY1" fmla="*/ 74994 h 79888"/>
                <a:gd name="connsiteX2" fmla="*/ 9667 w 94525"/>
                <a:gd name="connsiteY2" fmla="*/ 72514 h 79888"/>
                <a:gd name="connsiteX3" fmla="*/ 17441 w 94525"/>
                <a:gd name="connsiteY3" fmla="*/ 62771 h 79888"/>
                <a:gd name="connsiteX4" fmla="*/ 10373 w 94525"/>
                <a:gd name="connsiteY4" fmla="*/ 56217 h 79888"/>
                <a:gd name="connsiteX5" fmla="*/ 302 w 94525"/>
                <a:gd name="connsiteY5" fmla="*/ 67023 h 79888"/>
                <a:gd name="connsiteX6" fmla="*/ 18854 w 94525"/>
                <a:gd name="connsiteY6" fmla="*/ 79953 h 79888"/>
                <a:gd name="connsiteX7" fmla="*/ 38643 w 94525"/>
                <a:gd name="connsiteY7" fmla="*/ 67377 h 79888"/>
                <a:gd name="connsiteX8" fmla="*/ 59668 w 94525"/>
                <a:gd name="connsiteY8" fmla="*/ 79953 h 79888"/>
                <a:gd name="connsiteX9" fmla="*/ 90764 w 94525"/>
                <a:gd name="connsiteY9" fmla="*/ 52852 h 79888"/>
                <a:gd name="connsiteX10" fmla="*/ 87938 w 94525"/>
                <a:gd name="connsiteY10" fmla="*/ 50549 h 79888"/>
                <a:gd name="connsiteX11" fmla="*/ 84581 w 94525"/>
                <a:gd name="connsiteY11" fmla="*/ 53560 h 79888"/>
                <a:gd name="connsiteX12" fmla="*/ 60375 w 94525"/>
                <a:gd name="connsiteY12" fmla="*/ 74994 h 79888"/>
                <a:gd name="connsiteX13" fmla="*/ 49597 w 94525"/>
                <a:gd name="connsiteY13" fmla="*/ 63480 h 79888"/>
                <a:gd name="connsiteX14" fmla="*/ 58785 w 94525"/>
                <a:gd name="connsiteY14" fmla="*/ 23093 h 79888"/>
                <a:gd name="connsiteX15" fmla="*/ 76100 w 94525"/>
                <a:gd name="connsiteY15" fmla="*/ 5025 h 79888"/>
                <a:gd name="connsiteX16" fmla="*/ 85641 w 94525"/>
                <a:gd name="connsiteY16" fmla="*/ 7505 h 79888"/>
                <a:gd name="connsiteX17" fmla="*/ 77867 w 94525"/>
                <a:gd name="connsiteY17" fmla="*/ 17247 h 79888"/>
                <a:gd name="connsiteX18" fmla="*/ 84934 w 94525"/>
                <a:gd name="connsiteY18" fmla="*/ 23801 h 79888"/>
                <a:gd name="connsiteX19" fmla="*/ 94828 w 94525"/>
                <a:gd name="connsiteY19" fmla="*/ 12996 h 79888"/>
                <a:gd name="connsiteX20" fmla="*/ 76453 w 94525"/>
                <a:gd name="connsiteY20" fmla="*/ 65 h 79888"/>
                <a:gd name="connsiteX21" fmla="*/ 56664 w 94525"/>
                <a:gd name="connsiteY21" fmla="*/ 12642 h 79888"/>
                <a:gd name="connsiteX22" fmla="*/ 35462 w 94525"/>
                <a:gd name="connsiteY22" fmla="*/ 65 h 79888"/>
                <a:gd name="connsiteX23" fmla="*/ 4366 w 94525"/>
                <a:gd name="connsiteY23" fmla="*/ 27167 h 79888"/>
                <a:gd name="connsiteX24" fmla="*/ 7370 w 94525"/>
                <a:gd name="connsiteY24" fmla="*/ 29470 h 79888"/>
                <a:gd name="connsiteX25" fmla="*/ 10727 w 94525"/>
                <a:gd name="connsiteY25" fmla="*/ 26458 h 79888"/>
                <a:gd name="connsiteX26" fmla="*/ 34932 w 94525"/>
                <a:gd name="connsiteY26" fmla="*/ 5025 h 79888"/>
                <a:gd name="connsiteX27" fmla="*/ 45533 w 94525"/>
                <a:gd name="connsiteY27" fmla="*/ 16716 h 79888"/>
                <a:gd name="connsiteX28" fmla="*/ 41823 w 94525"/>
                <a:gd name="connsiteY28" fmla="*/ 35138 h 79888"/>
                <a:gd name="connsiteX29" fmla="*/ 35816 w 94525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525" h="79888">
                  <a:moveTo>
                    <a:pt x="35816" y="59406"/>
                  </a:moveTo>
                  <a:cubicBezTo>
                    <a:pt x="34049" y="65428"/>
                    <a:pt x="28218" y="74994"/>
                    <a:pt x="19207" y="74994"/>
                  </a:cubicBezTo>
                  <a:cubicBezTo>
                    <a:pt x="18677" y="74994"/>
                    <a:pt x="13377" y="74994"/>
                    <a:pt x="9667" y="72514"/>
                  </a:cubicBezTo>
                  <a:cubicBezTo>
                    <a:pt x="16911" y="70211"/>
                    <a:pt x="17441" y="63834"/>
                    <a:pt x="17441" y="62771"/>
                  </a:cubicBezTo>
                  <a:cubicBezTo>
                    <a:pt x="17441" y="58874"/>
                    <a:pt x="14437" y="56217"/>
                    <a:pt x="10373" y="56217"/>
                  </a:cubicBezTo>
                  <a:cubicBezTo>
                    <a:pt x="5426" y="56217"/>
                    <a:pt x="302" y="60469"/>
                    <a:pt x="302" y="67023"/>
                  </a:cubicBezTo>
                  <a:cubicBezTo>
                    <a:pt x="302" y="75879"/>
                    <a:pt x="10197" y="79953"/>
                    <a:pt x="18854" y="79953"/>
                  </a:cubicBezTo>
                  <a:cubicBezTo>
                    <a:pt x="26982" y="79953"/>
                    <a:pt x="34226" y="74817"/>
                    <a:pt x="38643" y="67377"/>
                  </a:cubicBezTo>
                  <a:cubicBezTo>
                    <a:pt x="42883" y="76765"/>
                    <a:pt x="52601" y="79953"/>
                    <a:pt x="59668" y="79953"/>
                  </a:cubicBezTo>
                  <a:cubicBezTo>
                    <a:pt x="79987" y="79953"/>
                    <a:pt x="90764" y="57811"/>
                    <a:pt x="90764" y="52852"/>
                  </a:cubicBezTo>
                  <a:cubicBezTo>
                    <a:pt x="90764" y="50549"/>
                    <a:pt x="88468" y="50549"/>
                    <a:pt x="87938" y="50549"/>
                  </a:cubicBezTo>
                  <a:cubicBezTo>
                    <a:pt x="85464" y="50549"/>
                    <a:pt x="85287" y="51435"/>
                    <a:pt x="84581" y="53560"/>
                  </a:cubicBezTo>
                  <a:cubicBezTo>
                    <a:pt x="80870" y="65783"/>
                    <a:pt x="70269" y="74994"/>
                    <a:pt x="60375" y="74994"/>
                  </a:cubicBezTo>
                  <a:cubicBezTo>
                    <a:pt x="53307" y="74994"/>
                    <a:pt x="49597" y="70211"/>
                    <a:pt x="49597" y="63480"/>
                  </a:cubicBezTo>
                  <a:cubicBezTo>
                    <a:pt x="49597" y="58874"/>
                    <a:pt x="53838" y="42755"/>
                    <a:pt x="58785" y="23093"/>
                  </a:cubicBezTo>
                  <a:cubicBezTo>
                    <a:pt x="62318" y="9453"/>
                    <a:pt x="70269" y="5025"/>
                    <a:pt x="76100" y="5025"/>
                  </a:cubicBezTo>
                  <a:cubicBezTo>
                    <a:pt x="76453" y="5025"/>
                    <a:pt x="81930" y="5025"/>
                    <a:pt x="85641" y="7505"/>
                  </a:cubicBezTo>
                  <a:cubicBezTo>
                    <a:pt x="79987" y="9099"/>
                    <a:pt x="77867" y="14059"/>
                    <a:pt x="77867" y="17247"/>
                  </a:cubicBezTo>
                  <a:cubicBezTo>
                    <a:pt x="77867" y="21144"/>
                    <a:pt x="80870" y="23801"/>
                    <a:pt x="84934" y="23801"/>
                  </a:cubicBezTo>
                  <a:cubicBezTo>
                    <a:pt x="88998" y="23801"/>
                    <a:pt x="94828" y="20436"/>
                    <a:pt x="94828" y="12996"/>
                  </a:cubicBezTo>
                  <a:cubicBezTo>
                    <a:pt x="94828" y="3077"/>
                    <a:pt x="83520" y="65"/>
                    <a:pt x="76453" y="65"/>
                  </a:cubicBezTo>
                  <a:cubicBezTo>
                    <a:pt x="67619" y="65"/>
                    <a:pt x="60552" y="5911"/>
                    <a:pt x="56664" y="12642"/>
                  </a:cubicBezTo>
                  <a:cubicBezTo>
                    <a:pt x="53484" y="5379"/>
                    <a:pt x="45357" y="65"/>
                    <a:pt x="35462" y="65"/>
                  </a:cubicBezTo>
                  <a:cubicBezTo>
                    <a:pt x="15674" y="65"/>
                    <a:pt x="4366" y="21853"/>
                    <a:pt x="4366" y="27167"/>
                  </a:cubicBezTo>
                  <a:cubicBezTo>
                    <a:pt x="4366" y="29470"/>
                    <a:pt x="6840" y="29470"/>
                    <a:pt x="7370" y="29470"/>
                  </a:cubicBezTo>
                  <a:cubicBezTo>
                    <a:pt x="9667" y="29470"/>
                    <a:pt x="9843" y="28761"/>
                    <a:pt x="10727" y="26458"/>
                  </a:cubicBezTo>
                  <a:cubicBezTo>
                    <a:pt x="15144" y="12642"/>
                    <a:pt x="26275" y="5025"/>
                    <a:pt x="34932" y="5025"/>
                  </a:cubicBezTo>
                  <a:cubicBezTo>
                    <a:pt x="40763" y="5025"/>
                    <a:pt x="45533" y="8213"/>
                    <a:pt x="45533" y="16716"/>
                  </a:cubicBezTo>
                  <a:cubicBezTo>
                    <a:pt x="45533" y="20259"/>
                    <a:pt x="43413" y="29115"/>
                    <a:pt x="41823" y="35138"/>
                  </a:cubicBezTo>
                  <a:lnTo>
                    <a:pt x="35816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2676DF-FA92-ED4A-E33E-07C607F740F0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0350976" y="3961387"/>
              <a:ext cx="252910" cy="172833"/>
            </a:xfrm>
            <a:custGeom>
              <a:avLst/>
              <a:gdLst>
                <a:gd name="connsiteX0" fmla="*/ 223434 w 252910"/>
                <a:gd name="connsiteY0" fmla="*/ 19548 h 172833"/>
                <a:gd name="connsiteX1" fmla="*/ 245141 w 252910"/>
                <a:gd name="connsiteY1" fmla="*/ 7907 h 172833"/>
                <a:gd name="connsiteX2" fmla="*/ 253218 w 252910"/>
                <a:gd name="connsiteY2" fmla="*/ 2846 h 172833"/>
                <a:gd name="connsiteX3" fmla="*/ 246403 w 252910"/>
                <a:gd name="connsiteY3" fmla="*/ 63 h 172833"/>
                <a:gd name="connsiteX4" fmla="*/ 213086 w 252910"/>
                <a:gd name="connsiteY4" fmla="*/ 63 h 172833"/>
                <a:gd name="connsiteX5" fmla="*/ 203242 w 252910"/>
                <a:gd name="connsiteY5" fmla="*/ 4871 h 172833"/>
                <a:gd name="connsiteX6" fmla="*/ 111114 w 252910"/>
                <a:gd name="connsiteY6" fmla="*/ 149110 h 172833"/>
                <a:gd name="connsiteX7" fmla="*/ 91426 w 252910"/>
                <a:gd name="connsiteY7" fmla="*/ 5883 h 172833"/>
                <a:gd name="connsiteX8" fmla="*/ 83602 w 252910"/>
                <a:gd name="connsiteY8" fmla="*/ 63 h 172833"/>
                <a:gd name="connsiteX9" fmla="*/ 49022 w 252910"/>
                <a:gd name="connsiteY9" fmla="*/ 63 h 172833"/>
                <a:gd name="connsiteX10" fmla="*/ 41450 w 252910"/>
                <a:gd name="connsiteY10" fmla="*/ 4871 h 172833"/>
                <a:gd name="connsiteX11" fmla="*/ 48770 w 252910"/>
                <a:gd name="connsiteY11" fmla="*/ 7907 h 172833"/>
                <a:gd name="connsiteX12" fmla="*/ 59623 w 252910"/>
                <a:gd name="connsiteY12" fmla="*/ 8413 h 172833"/>
                <a:gd name="connsiteX13" fmla="*/ 65176 w 252910"/>
                <a:gd name="connsiteY13" fmla="*/ 12462 h 172833"/>
                <a:gd name="connsiteX14" fmla="*/ 64166 w 252910"/>
                <a:gd name="connsiteY14" fmla="*/ 17270 h 172833"/>
                <a:gd name="connsiteX15" fmla="*/ 32111 w 252910"/>
                <a:gd name="connsiteY15" fmla="*/ 146073 h 172833"/>
                <a:gd name="connsiteX16" fmla="*/ 4851 w 252910"/>
                <a:gd name="connsiteY16" fmla="*/ 165052 h 172833"/>
                <a:gd name="connsiteX17" fmla="*/ 308 w 252910"/>
                <a:gd name="connsiteY17" fmla="*/ 169860 h 172833"/>
                <a:gd name="connsiteX18" fmla="*/ 3842 w 252910"/>
                <a:gd name="connsiteY18" fmla="*/ 172897 h 172833"/>
                <a:gd name="connsiteX19" fmla="*/ 29082 w 252910"/>
                <a:gd name="connsiteY19" fmla="*/ 172137 h 172833"/>
                <a:gd name="connsiteX20" fmla="*/ 55080 w 252910"/>
                <a:gd name="connsiteY20" fmla="*/ 172897 h 172833"/>
                <a:gd name="connsiteX21" fmla="*/ 59623 w 252910"/>
                <a:gd name="connsiteY21" fmla="*/ 167836 h 172833"/>
                <a:gd name="connsiteX22" fmla="*/ 55080 w 252910"/>
                <a:gd name="connsiteY22" fmla="*/ 165052 h 172833"/>
                <a:gd name="connsiteX23" fmla="*/ 37916 w 252910"/>
                <a:gd name="connsiteY23" fmla="*/ 153918 h 172833"/>
                <a:gd name="connsiteX24" fmla="*/ 38926 w 252910"/>
                <a:gd name="connsiteY24" fmla="*/ 148098 h 172833"/>
                <a:gd name="connsiteX25" fmla="*/ 73253 w 252910"/>
                <a:gd name="connsiteY25" fmla="*/ 10185 h 172833"/>
                <a:gd name="connsiteX26" fmla="*/ 73505 w 252910"/>
                <a:gd name="connsiteY26" fmla="*/ 10185 h 172833"/>
                <a:gd name="connsiteX27" fmla="*/ 95212 w 252910"/>
                <a:gd name="connsiteY27" fmla="*/ 167076 h 172833"/>
                <a:gd name="connsiteX28" fmla="*/ 98998 w 252910"/>
                <a:gd name="connsiteY28" fmla="*/ 172897 h 172833"/>
                <a:gd name="connsiteX29" fmla="*/ 104551 w 252910"/>
                <a:gd name="connsiteY29" fmla="*/ 168342 h 172833"/>
                <a:gd name="connsiteX30" fmla="*/ 206523 w 252910"/>
                <a:gd name="connsiteY30" fmla="*/ 8160 h 172833"/>
                <a:gd name="connsiteX31" fmla="*/ 206776 w 252910"/>
                <a:gd name="connsiteY31" fmla="*/ 8160 h 172833"/>
                <a:gd name="connsiteX32" fmla="*/ 170682 w 252910"/>
                <a:gd name="connsiteY32" fmla="*/ 153159 h 172833"/>
                <a:gd name="connsiteX33" fmla="*/ 147713 w 252910"/>
                <a:gd name="connsiteY33" fmla="*/ 165052 h 172833"/>
                <a:gd name="connsiteX34" fmla="*/ 140645 w 252910"/>
                <a:gd name="connsiteY34" fmla="*/ 169860 h 172833"/>
                <a:gd name="connsiteX35" fmla="*/ 144431 w 252910"/>
                <a:gd name="connsiteY35" fmla="*/ 172897 h 172833"/>
                <a:gd name="connsiteX36" fmla="*/ 175730 w 252910"/>
                <a:gd name="connsiteY36" fmla="*/ 172137 h 172833"/>
                <a:gd name="connsiteX37" fmla="*/ 207280 w 252910"/>
                <a:gd name="connsiteY37" fmla="*/ 172897 h 172833"/>
                <a:gd name="connsiteX38" fmla="*/ 212076 w 252910"/>
                <a:gd name="connsiteY38" fmla="*/ 167836 h 172833"/>
                <a:gd name="connsiteX39" fmla="*/ 205009 w 252910"/>
                <a:gd name="connsiteY39" fmla="*/ 165052 h 172833"/>
                <a:gd name="connsiteX40" fmla="*/ 188602 w 252910"/>
                <a:gd name="connsiteY40" fmla="*/ 160497 h 172833"/>
                <a:gd name="connsiteX41" fmla="*/ 189864 w 252910"/>
                <a:gd name="connsiteY41" fmla="*/ 154424 h 172833"/>
                <a:gd name="connsiteX42" fmla="*/ 223434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434" y="19548"/>
                  </a:moveTo>
                  <a:cubicBezTo>
                    <a:pt x="225706" y="10438"/>
                    <a:pt x="226211" y="7907"/>
                    <a:pt x="245141" y="7907"/>
                  </a:cubicBezTo>
                  <a:cubicBezTo>
                    <a:pt x="250947" y="7907"/>
                    <a:pt x="253218" y="7907"/>
                    <a:pt x="253218" y="2846"/>
                  </a:cubicBezTo>
                  <a:cubicBezTo>
                    <a:pt x="253218" y="63"/>
                    <a:pt x="250694" y="63"/>
                    <a:pt x="246403" y="63"/>
                  </a:cubicBezTo>
                  <a:lnTo>
                    <a:pt x="213086" y="63"/>
                  </a:lnTo>
                  <a:cubicBezTo>
                    <a:pt x="206523" y="63"/>
                    <a:pt x="206271" y="63"/>
                    <a:pt x="203242" y="4871"/>
                  </a:cubicBezTo>
                  <a:lnTo>
                    <a:pt x="111114" y="149110"/>
                  </a:lnTo>
                  <a:lnTo>
                    <a:pt x="91426" y="5883"/>
                  </a:lnTo>
                  <a:cubicBezTo>
                    <a:pt x="90669" y="63"/>
                    <a:pt x="90164" y="63"/>
                    <a:pt x="83602" y="63"/>
                  </a:cubicBezTo>
                  <a:lnTo>
                    <a:pt x="49022" y="63"/>
                  </a:lnTo>
                  <a:cubicBezTo>
                    <a:pt x="44226" y="63"/>
                    <a:pt x="41450" y="63"/>
                    <a:pt x="41450" y="4871"/>
                  </a:cubicBezTo>
                  <a:cubicBezTo>
                    <a:pt x="41450" y="7907"/>
                    <a:pt x="43722" y="7907"/>
                    <a:pt x="48770" y="7907"/>
                  </a:cubicBezTo>
                  <a:cubicBezTo>
                    <a:pt x="52051" y="7907"/>
                    <a:pt x="56594" y="8160"/>
                    <a:pt x="59623" y="8413"/>
                  </a:cubicBezTo>
                  <a:cubicBezTo>
                    <a:pt x="63662" y="8920"/>
                    <a:pt x="65176" y="9679"/>
                    <a:pt x="65176" y="12462"/>
                  </a:cubicBezTo>
                  <a:cubicBezTo>
                    <a:pt x="65176" y="13474"/>
                    <a:pt x="64924" y="14234"/>
                    <a:pt x="64166" y="17270"/>
                  </a:cubicBezTo>
                  <a:lnTo>
                    <a:pt x="32111" y="146073"/>
                  </a:lnTo>
                  <a:cubicBezTo>
                    <a:pt x="29587" y="156195"/>
                    <a:pt x="25296" y="164293"/>
                    <a:pt x="4851" y="165052"/>
                  </a:cubicBezTo>
                  <a:cubicBezTo>
                    <a:pt x="3589" y="165052"/>
                    <a:pt x="308" y="165305"/>
                    <a:pt x="308" y="169860"/>
                  </a:cubicBezTo>
                  <a:cubicBezTo>
                    <a:pt x="308" y="172137"/>
                    <a:pt x="1822" y="172897"/>
                    <a:pt x="3842" y="172897"/>
                  </a:cubicBezTo>
                  <a:cubicBezTo>
                    <a:pt x="11919" y="172897"/>
                    <a:pt x="20753" y="172137"/>
                    <a:pt x="29082" y="172137"/>
                  </a:cubicBezTo>
                  <a:cubicBezTo>
                    <a:pt x="37664" y="172137"/>
                    <a:pt x="46751" y="172897"/>
                    <a:pt x="55080" y="172897"/>
                  </a:cubicBezTo>
                  <a:cubicBezTo>
                    <a:pt x="56342" y="172897"/>
                    <a:pt x="59623" y="172897"/>
                    <a:pt x="59623" y="167836"/>
                  </a:cubicBezTo>
                  <a:cubicBezTo>
                    <a:pt x="59623" y="165052"/>
                    <a:pt x="56847" y="165052"/>
                    <a:pt x="55080" y="165052"/>
                  </a:cubicBezTo>
                  <a:cubicBezTo>
                    <a:pt x="40693" y="164799"/>
                    <a:pt x="37916" y="159738"/>
                    <a:pt x="37916" y="153918"/>
                  </a:cubicBezTo>
                  <a:cubicBezTo>
                    <a:pt x="37916" y="152146"/>
                    <a:pt x="38169" y="150881"/>
                    <a:pt x="38926" y="148098"/>
                  </a:cubicBezTo>
                  <a:lnTo>
                    <a:pt x="73253" y="10185"/>
                  </a:lnTo>
                  <a:lnTo>
                    <a:pt x="73505" y="10185"/>
                  </a:lnTo>
                  <a:lnTo>
                    <a:pt x="95212" y="167076"/>
                  </a:lnTo>
                  <a:cubicBezTo>
                    <a:pt x="95717" y="170113"/>
                    <a:pt x="95970" y="172897"/>
                    <a:pt x="98998" y="172897"/>
                  </a:cubicBezTo>
                  <a:cubicBezTo>
                    <a:pt x="101775" y="172897"/>
                    <a:pt x="103289" y="170113"/>
                    <a:pt x="104551" y="168342"/>
                  </a:cubicBezTo>
                  <a:lnTo>
                    <a:pt x="206523" y="8160"/>
                  </a:lnTo>
                  <a:lnTo>
                    <a:pt x="206776" y="8160"/>
                  </a:lnTo>
                  <a:lnTo>
                    <a:pt x="170682" y="153159"/>
                  </a:lnTo>
                  <a:cubicBezTo>
                    <a:pt x="168158" y="163028"/>
                    <a:pt x="167653" y="165052"/>
                    <a:pt x="147713" y="165052"/>
                  </a:cubicBezTo>
                  <a:cubicBezTo>
                    <a:pt x="143422" y="165052"/>
                    <a:pt x="140645" y="165052"/>
                    <a:pt x="140645" y="169860"/>
                  </a:cubicBezTo>
                  <a:cubicBezTo>
                    <a:pt x="140645" y="172897"/>
                    <a:pt x="143674" y="172897"/>
                    <a:pt x="144431" y="172897"/>
                  </a:cubicBezTo>
                  <a:cubicBezTo>
                    <a:pt x="151499" y="172897"/>
                    <a:pt x="168662" y="172137"/>
                    <a:pt x="175730" y="172137"/>
                  </a:cubicBezTo>
                  <a:cubicBezTo>
                    <a:pt x="186078" y="172137"/>
                    <a:pt x="196932" y="172897"/>
                    <a:pt x="207280" y="172897"/>
                  </a:cubicBezTo>
                  <a:cubicBezTo>
                    <a:pt x="208795" y="172897"/>
                    <a:pt x="212076" y="172897"/>
                    <a:pt x="212076" y="167836"/>
                  </a:cubicBezTo>
                  <a:cubicBezTo>
                    <a:pt x="212076" y="165052"/>
                    <a:pt x="209804" y="165052"/>
                    <a:pt x="205009" y="165052"/>
                  </a:cubicBezTo>
                  <a:cubicBezTo>
                    <a:pt x="195670" y="165052"/>
                    <a:pt x="188602" y="165052"/>
                    <a:pt x="188602" y="160497"/>
                  </a:cubicBezTo>
                  <a:cubicBezTo>
                    <a:pt x="188602" y="159485"/>
                    <a:pt x="188602" y="158979"/>
                    <a:pt x="189864" y="154424"/>
                  </a:cubicBezTo>
                  <a:lnTo>
                    <a:pt x="223434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87535B-7DAA-BCD4-E8BF-8C732A6EA7D2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0623893" y="3924773"/>
              <a:ext cx="78094" cy="117618"/>
            </a:xfrm>
            <a:custGeom>
              <a:avLst/>
              <a:gdLst>
                <a:gd name="connsiteX0" fmla="*/ 78413 w 78094"/>
                <a:gd name="connsiteY0" fmla="*/ 85439 h 117618"/>
                <a:gd name="connsiteX1" fmla="*/ 72406 w 78094"/>
                <a:gd name="connsiteY1" fmla="*/ 85439 h 117618"/>
                <a:gd name="connsiteX2" fmla="*/ 67812 w 78094"/>
                <a:gd name="connsiteY2" fmla="*/ 101558 h 117618"/>
                <a:gd name="connsiteX3" fmla="*/ 50320 w 78094"/>
                <a:gd name="connsiteY3" fmla="*/ 102621 h 117618"/>
                <a:gd name="connsiteX4" fmla="*/ 17810 w 78094"/>
                <a:gd name="connsiteY4" fmla="*/ 102621 h 117618"/>
                <a:gd name="connsiteX5" fmla="*/ 53147 w 78094"/>
                <a:gd name="connsiteY5" fmla="*/ 72862 h 117618"/>
                <a:gd name="connsiteX6" fmla="*/ 78413 w 78094"/>
                <a:gd name="connsiteY6" fmla="*/ 34601 h 117618"/>
                <a:gd name="connsiteX7" fmla="*/ 37069 w 78094"/>
                <a:gd name="connsiteY7" fmla="*/ 59 h 117618"/>
                <a:gd name="connsiteX8" fmla="*/ 319 w 78094"/>
                <a:gd name="connsiteY8" fmla="*/ 31766 h 117618"/>
                <a:gd name="connsiteX9" fmla="*/ 9683 w 78094"/>
                <a:gd name="connsiteY9" fmla="*/ 41686 h 117618"/>
                <a:gd name="connsiteX10" fmla="*/ 19047 w 78094"/>
                <a:gd name="connsiteY10" fmla="*/ 32298 h 117618"/>
                <a:gd name="connsiteX11" fmla="*/ 8623 w 78094"/>
                <a:gd name="connsiteY11" fmla="*/ 22910 h 117618"/>
                <a:gd name="connsiteX12" fmla="*/ 34419 w 78094"/>
                <a:gd name="connsiteY12" fmla="*/ 6436 h 117618"/>
                <a:gd name="connsiteX13" fmla="*/ 61275 w 78094"/>
                <a:gd name="connsiteY13" fmla="*/ 34601 h 117618"/>
                <a:gd name="connsiteX14" fmla="*/ 44666 w 78094"/>
                <a:gd name="connsiteY14" fmla="*/ 68611 h 117618"/>
                <a:gd name="connsiteX15" fmla="*/ 2085 w 78094"/>
                <a:gd name="connsiteY15" fmla="*/ 110769 h 117618"/>
                <a:gd name="connsiteX16" fmla="*/ 319 w 78094"/>
                <a:gd name="connsiteY16" fmla="*/ 117677 h 117618"/>
                <a:gd name="connsiteX17" fmla="*/ 73112 w 78094"/>
                <a:gd name="connsiteY17" fmla="*/ 117677 h 117618"/>
                <a:gd name="connsiteX18" fmla="*/ 78413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413" y="85439"/>
                  </a:moveTo>
                  <a:lnTo>
                    <a:pt x="72406" y="85439"/>
                  </a:lnTo>
                  <a:cubicBezTo>
                    <a:pt x="71876" y="89336"/>
                    <a:pt x="70109" y="99787"/>
                    <a:pt x="67812" y="101558"/>
                  </a:cubicBezTo>
                  <a:cubicBezTo>
                    <a:pt x="66398" y="102621"/>
                    <a:pt x="52794" y="102621"/>
                    <a:pt x="50320" y="102621"/>
                  </a:cubicBezTo>
                  <a:lnTo>
                    <a:pt x="17810" y="102621"/>
                  </a:lnTo>
                  <a:cubicBezTo>
                    <a:pt x="36362" y="86147"/>
                    <a:pt x="42546" y="81187"/>
                    <a:pt x="53147" y="72862"/>
                  </a:cubicBezTo>
                  <a:cubicBezTo>
                    <a:pt x="66222" y="62411"/>
                    <a:pt x="78413" y="51429"/>
                    <a:pt x="78413" y="34601"/>
                  </a:cubicBezTo>
                  <a:cubicBezTo>
                    <a:pt x="78413" y="13167"/>
                    <a:pt x="59684" y="59"/>
                    <a:pt x="37069" y="59"/>
                  </a:cubicBezTo>
                  <a:cubicBezTo>
                    <a:pt x="15160" y="59"/>
                    <a:pt x="319" y="15470"/>
                    <a:pt x="319" y="31766"/>
                  </a:cubicBezTo>
                  <a:cubicBezTo>
                    <a:pt x="319" y="40800"/>
                    <a:pt x="7916" y="41686"/>
                    <a:pt x="9683" y="41686"/>
                  </a:cubicBezTo>
                  <a:cubicBezTo>
                    <a:pt x="13923" y="41686"/>
                    <a:pt x="19047" y="38675"/>
                    <a:pt x="19047" y="32298"/>
                  </a:cubicBezTo>
                  <a:cubicBezTo>
                    <a:pt x="19047" y="29109"/>
                    <a:pt x="17810" y="22910"/>
                    <a:pt x="8623" y="22910"/>
                  </a:cubicBezTo>
                  <a:cubicBezTo>
                    <a:pt x="14100" y="10333"/>
                    <a:pt x="26114" y="6436"/>
                    <a:pt x="34419" y="6436"/>
                  </a:cubicBezTo>
                  <a:cubicBezTo>
                    <a:pt x="52087" y="6436"/>
                    <a:pt x="61275" y="20253"/>
                    <a:pt x="61275" y="34601"/>
                  </a:cubicBezTo>
                  <a:cubicBezTo>
                    <a:pt x="61275" y="50011"/>
                    <a:pt x="50320" y="62234"/>
                    <a:pt x="44666" y="68611"/>
                  </a:cubicBezTo>
                  <a:lnTo>
                    <a:pt x="2085" y="110769"/>
                  </a:lnTo>
                  <a:cubicBezTo>
                    <a:pt x="319" y="112363"/>
                    <a:pt x="319" y="112717"/>
                    <a:pt x="319" y="117677"/>
                  </a:cubicBezTo>
                  <a:lnTo>
                    <a:pt x="73112" y="117677"/>
                  </a:lnTo>
                  <a:lnTo>
                    <a:pt x="78413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7CB2702-825B-F2EB-4425-76FF4A2A65C2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0596021" y="4118663"/>
              <a:ext cx="81274" cy="79888"/>
            </a:xfrm>
            <a:custGeom>
              <a:avLst/>
              <a:gdLst>
                <a:gd name="connsiteX0" fmla="*/ 19223 w 81274"/>
                <a:gd name="connsiteY0" fmla="*/ 62594 h 79888"/>
                <a:gd name="connsiteX1" fmla="*/ 42015 w 81274"/>
                <a:gd name="connsiteY1" fmla="*/ 42578 h 79888"/>
                <a:gd name="connsiteX2" fmla="*/ 64100 w 81274"/>
                <a:gd name="connsiteY2" fmla="*/ 23979 h 79888"/>
                <a:gd name="connsiteX3" fmla="*/ 81592 w 81274"/>
                <a:gd name="connsiteY3" fmla="*/ 2191 h 79888"/>
                <a:gd name="connsiteX4" fmla="*/ 78588 w 81274"/>
                <a:gd name="connsiteY4" fmla="*/ 65 h 79888"/>
                <a:gd name="connsiteX5" fmla="*/ 75585 w 81274"/>
                <a:gd name="connsiteY5" fmla="*/ 1837 h 79888"/>
                <a:gd name="connsiteX6" fmla="*/ 62157 w 81274"/>
                <a:gd name="connsiteY6" fmla="*/ 12642 h 79888"/>
                <a:gd name="connsiteX7" fmla="*/ 52086 w 81274"/>
                <a:gd name="connsiteY7" fmla="*/ 7328 h 79888"/>
                <a:gd name="connsiteX8" fmla="*/ 38128 w 81274"/>
                <a:gd name="connsiteY8" fmla="*/ 65 h 79888"/>
                <a:gd name="connsiteX9" fmla="*/ 14452 w 81274"/>
                <a:gd name="connsiteY9" fmla="*/ 20790 h 79888"/>
                <a:gd name="connsiteX10" fmla="*/ 17456 w 81274"/>
                <a:gd name="connsiteY10" fmla="*/ 22916 h 79888"/>
                <a:gd name="connsiteX11" fmla="*/ 20636 w 81274"/>
                <a:gd name="connsiteY11" fmla="*/ 20436 h 79888"/>
                <a:gd name="connsiteX12" fmla="*/ 36008 w 81274"/>
                <a:gd name="connsiteY12" fmla="*/ 13882 h 79888"/>
                <a:gd name="connsiteX13" fmla="*/ 47139 w 81274"/>
                <a:gd name="connsiteY13" fmla="*/ 15476 h 79888"/>
                <a:gd name="connsiteX14" fmla="*/ 62510 w 81274"/>
                <a:gd name="connsiteY14" fmla="*/ 17602 h 79888"/>
                <a:gd name="connsiteX15" fmla="*/ 37951 w 81274"/>
                <a:gd name="connsiteY15" fmla="*/ 39035 h 79888"/>
                <a:gd name="connsiteX16" fmla="*/ 16042 w 81274"/>
                <a:gd name="connsiteY16" fmla="*/ 57989 h 79888"/>
                <a:gd name="connsiteX17" fmla="*/ 318 w 81274"/>
                <a:gd name="connsiteY17" fmla="*/ 77828 h 79888"/>
                <a:gd name="connsiteX18" fmla="*/ 3321 w 81274"/>
                <a:gd name="connsiteY18" fmla="*/ 79953 h 79888"/>
                <a:gd name="connsiteX19" fmla="*/ 6325 w 81274"/>
                <a:gd name="connsiteY19" fmla="*/ 78182 h 79888"/>
                <a:gd name="connsiteX20" fmla="*/ 22580 w 81274"/>
                <a:gd name="connsiteY20" fmla="*/ 67377 h 79888"/>
                <a:gd name="connsiteX21" fmla="*/ 32121 w 81274"/>
                <a:gd name="connsiteY21" fmla="*/ 71982 h 79888"/>
                <a:gd name="connsiteX22" fmla="*/ 46785 w 81274"/>
                <a:gd name="connsiteY22" fmla="*/ 79953 h 79888"/>
                <a:gd name="connsiteX23" fmla="*/ 77528 w 81274"/>
                <a:gd name="connsiteY23" fmla="*/ 52497 h 79888"/>
                <a:gd name="connsiteX24" fmla="*/ 74525 w 81274"/>
                <a:gd name="connsiteY24" fmla="*/ 50195 h 79888"/>
                <a:gd name="connsiteX25" fmla="*/ 71344 w 81274"/>
                <a:gd name="connsiteY25" fmla="*/ 53029 h 79888"/>
                <a:gd name="connsiteX26" fmla="*/ 48906 w 81274"/>
                <a:gd name="connsiteY26" fmla="*/ 66137 h 79888"/>
                <a:gd name="connsiteX27" fmla="*/ 36008 w 81274"/>
                <a:gd name="connsiteY27" fmla="*/ 64188 h 79888"/>
                <a:gd name="connsiteX28" fmla="*/ 23286 w 81274"/>
                <a:gd name="connsiteY28" fmla="*/ 62417 h 79888"/>
                <a:gd name="connsiteX29" fmla="*/ 19223 w 81274"/>
                <a:gd name="connsiteY29" fmla="*/ 6259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74" h="79888">
                  <a:moveTo>
                    <a:pt x="19223" y="62594"/>
                  </a:moveTo>
                  <a:cubicBezTo>
                    <a:pt x="23817" y="57989"/>
                    <a:pt x="26997" y="54623"/>
                    <a:pt x="42015" y="42578"/>
                  </a:cubicBezTo>
                  <a:cubicBezTo>
                    <a:pt x="45725" y="39567"/>
                    <a:pt x="58977" y="28938"/>
                    <a:pt x="64100" y="23979"/>
                  </a:cubicBezTo>
                  <a:cubicBezTo>
                    <a:pt x="74878" y="13350"/>
                    <a:pt x="81592" y="4316"/>
                    <a:pt x="81592" y="2191"/>
                  </a:cubicBezTo>
                  <a:cubicBezTo>
                    <a:pt x="81592" y="65"/>
                    <a:pt x="79295" y="65"/>
                    <a:pt x="78588" y="65"/>
                  </a:cubicBezTo>
                  <a:cubicBezTo>
                    <a:pt x="76998" y="65"/>
                    <a:pt x="76468" y="420"/>
                    <a:pt x="75585" y="1837"/>
                  </a:cubicBezTo>
                  <a:cubicBezTo>
                    <a:pt x="70108" y="9985"/>
                    <a:pt x="66397" y="12642"/>
                    <a:pt x="62157" y="12642"/>
                  </a:cubicBezTo>
                  <a:cubicBezTo>
                    <a:pt x="60037" y="12642"/>
                    <a:pt x="57386" y="12465"/>
                    <a:pt x="52086" y="7328"/>
                  </a:cubicBezTo>
                  <a:cubicBezTo>
                    <a:pt x="46079" y="1305"/>
                    <a:pt x="42192" y="65"/>
                    <a:pt x="38128" y="65"/>
                  </a:cubicBezTo>
                  <a:cubicBezTo>
                    <a:pt x="23993" y="65"/>
                    <a:pt x="14452" y="15476"/>
                    <a:pt x="14452" y="20790"/>
                  </a:cubicBezTo>
                  <a:cubicBezTo>
                    <a:pt x="14452" y="22384"/>
                    <a:pt x="16219" y="22916"/>
                    <a:pt x="17456" y="22916"/>
                  </a:cubicBezTo>
                  <a:cubicBezTo>
                    <a:pt x="19576" y="22916"/>
                    <a:pt x="19929" y="22384"/>
                    <a:pt x="20636" y="20436"/>
                  </a:cubicBezTo>
                  <a:cubicBezTo>
                    <a:pt x="23286" y="14236"/>
                    <a:pt x="33181" y="13882"/>
                    <a:pt x="36008" y="13882"/>
                  </a:cubicBezTo>
                  <a:cubicBezTo>
                    <a:pt x="40071" y="13882"/>
                    <a:pt x="44665" y="14945"/>
                    <a:pt x="47139" y="15476"/>
                  </a:cubicBezTo>
                  <a:cubicBezTo>
                    <a:pt x="56856" y="17602"/>
                    <a:pt x="58093" y="17602"/>
                    <a:pt x="62510" y="17602"/>
                  </a:cubicBezTo>
                  <a:cubicBezTo>
                    <a:pt x="57916" y="22384"/>
                    <a:pt x="54736" y="25573"/>
                    <a:pt x="37951" y="39035"/>
                  </a:cubicBezTo>
                  <a:cubicBezTo>
                    <a:pt x="24170" y="50018"/>
                    <a:pt x="19399" y="54446"/>
                    <a:pt x="16042" y="57989"/>
                  </a:cubicBezTo>
                  <a:cubicBezTo>
                    <a:pt x="5441" y="68440"/>
                    <a:pt x="318" y="76234"/>
                    <a:pt x="318" y="77828"/>
                  </a:cubicBezTo>
                  <a:cubicBezTo>
                    <a:pt x="318" y="79953"/>
                    <a:pt x="2614" y="79953"/>
                    <a:pt x="3321" y="79953"/>
                  </a:cubicBezTo>
                  <a:cubicBezTo>
                    <a:pt x="5088" y="79953"/>
                    <a:pt x="5441" y="79599"/>
                    <a:pt x="6325" y="78182"/>
                  </a:cubicBezTo>
                  <a:cubicBezTo>
                    <a:pt x="11095" y="71451"/>
                    <a:pt x="16572" y="67377"/>
                    <a:pt x="22580" y="67377"/>
                  </a:cubicBezTo>
                  <a:cubicBezTo>
                    <a:pt x="24700" y="67377"/>
                    <a:pt x="27350" y="67554"/>
                    <a:pt x="32121" y="71982"/>
                  </a:cubicBezTo>
                  <a:cubicBezTo>
                    <a:pt x="37598" y="77296"/>
                    <a:pt x="41132" y="79953"/>
                    <a:pt x="46785" y="79953"/>
                  </a:cubicBezTo>
                  <a:cubicBezTo>
                    <a:pt x="65691" y="79953"/>
                    <a:pt x="77528" y="58520"/>
                    <a:pt x="77528" y="52497"/>
                  </a:cubicBezTo>
                  <a:cubicBezTo>
                    <a:pt x="77528" y="50372"/>
                    <a:pt x="75585" y="50195"/>
                    <a:pt x="74525" y="50195"/>
                  </a:cubicBezTo>
                  <a:cubicBezTo>
                    <a:pt x="72405" y="50195"/>
                    <a:pt x="72051" y="51080"/>
                    <a:pt x="71344" y="53029"/>
                  </a:cubicBezTo>
                  <a:cubicBezTo>
                    <a:pt x="67987" y="61886"/>
                    <a:pt x="57563" y="66137"/>
                    <a:pt x="48906" y="66137"/>
                  </a:cubicBezTo>
                  <a:cubicBezTo>
                    <a:pt x="44842" y="66137"/>
                    <a:pt x="40425" y="65251"/>
                    <a:pt x="36008" y="64188"/>
                  </a:cubicBezTo>
                  <a:cubicBezTo>
                    <a:pt x="27880" y="62417"/>
                    <a:pt x="26467" y="62417"/>
                    <a:pt x="23286" y="62417"/>
                  </a:cubicBezTo>
                  <a:cubicBezTo>
                    <a:pt x="22933" y="62417"/>
                    <a:pt x="20283" y="62417"/>
                    <a:pt x="19223" y="62594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9DE8140-13C3-9CB2-07A5-5151AD61A838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0796218" y="3986692"/>
              <a:ext cx="167849" cy="168531"/>
            </a:xfrm>
            <a:custGeom>
              <a:avLst/>
              <a:gdLst>
                <a:gd name="connsiteX0" fmla="*/ 89424 w 167849"/>
                <a:gd name="connsiteY0" fmla="*/ 89390 h 168531"/>
                <a:gd name="connsiteX1" fmla="*/ 159846 w 167849"/>
                <a:gd name="connsiteY1" fmla="*/ 89390 h 168531"/>
                <a:gd name="connsiteX2" fmla="*/ 168175 w 167849"/>
                <a:gd name="connsiteY2" fmla="*/ 84329 h 168531"/>
                <a:gd name="connsiteX3" fmla="*/ 159846 w 167849"/>
                <a:gd name="connsiteY3" fmla="*/ 79268 h 168531"/>
                <a:gd name="connsiteX4" fmla="*/ 89424 w 167849"/>
                <a:gd name="connsiteY4" fmla="*/ 79268 h 168531"/>
                <a:gd name="connsiteX5" fmla="*/ 89424 w 167849"/>
                <a:gd name="connsiteY5" fmla="*/ 8413 h 168531"/>
                <a:gd name="connsiteX6" fmla="*/ 84376 w 167849"/>
                <a:gd name="connsiteY6" fmla="*/ 63 h 168531"/>
                <a:gd name="connsiteX7" fmla="*/ 79328 w 167849"/>
                <a:gd name="connsiteY7" fmla="*/ 8413 h 168531"/>
                <a:gd name="connsiteX8" fmla="*/ 79328 w 167849"/>
                <a:gd name="connsiteY8" fmla="*/ 79268 h 168531"/>
                <a:gd name="connsiteX9" fmla="*/ 8655 w 167849"/>
                <a:gd name="connsiteY9" fmla="*/ 79268 h 168531"/>
                <a:gd name="connsiteX10" fmla="*/ 325 w 167849"/>
                <a:gd name="connsiteY10" fmla="*/ 84329 h 168531"/>
                <a:gd name="connsiteX11" fmla="*/ 8655 w 167849"/>
                <a:gd name="connsiteY11" fmla="*/ 89390 h 168531"/>
                <a:gd name="connsiteX12" fmla="*/ 79328 w 167849"/>
                <a:gd name="connsiteY12" fmla="*/ 89390 h 168531"/>
                <a:gd name="connsiteX13" fmla="*/ 79328 w 167849"/>
                <a:gd name="connsiteY13" fmla="*/ 160244 h 168531"/>
                <a:gd name="connsiteX14" fmla="*/ 84376 w 167849"/>
                <a:gd name="connsiteY14" fmla="*/ 168595 h 168531"/>
                <a:gd name="connsiteX15" fmla="*/ 89424 w 167849"/>
                <a:gd name="connsiteY15" fmla="*/ 160244 h 168531"/>
                <a:gd name="connsiteX16" fmla="*/ 89424 w 167849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49" h="168531">
                  <a:moveTo>
                    <a:pt x="89424" y="89390"/>
                  </a:moveTo>
                  <a:lnTo>
                    <a:pt x="159846" y="89390"/>
                  </a:lnTo>
                  <a:cubicBezTo>
                    <a:pt x="163379" y="89390"/>
                    <a:pt x="168175" y="89390"/>
                    <a:pt x="168175" y="84329"/>
                  </a:cubicBezTo>
                  <a:cubicBezTo>
                    <a:pt x="168175" y="79268"/>
                    <a:pt x="163379" y="79268"/>
                    <a:pt x="159846" y="79268"/>
                  </a:cubicBezTo>
                  <a:lnTo>
                    <a:pt x="89424" y="79268"/>
                  </a:lnTo>
                  <a:lnTo>
                    <a:pt x="89424" y="8413"/>
                  </a:lnTo>
                  <a:cubicBezTo>
                    <a:pt x="89424" y="4871"/>
                    <a:pt x="89424" y="63"/>
                    <a:pt x="84376" y="63"/>
                  </a:cubicBezTo>
                  <a:cubicBezTo>
                    <a:pt x="79328" y="63"/>
                    <a:pt x="79328" y="4871"/>
                    <a:pt x="79328" y="8413"/>
                  </a:cubicBezTo>
                  <a:lnTo>
                    <a:pt x="79328" y="79268"/>
                  </a:lnTo>
                  <a:lnTo>
                    <a:pt x="8655" y="79268"/>
                  </a:lnTo>
                  <a:cubicBezTo>
                    <a:pt x="5121" y="79268"/>
                    <a:pt x="325" y="79268"/>
                    <a:pt x="325" y="84329"/>
                  </a:cubicBezTo>
                  <a:cubicBezTo>
                    <a:pt x="325" y="89390"/>
                    <a:pt x="5121" y="89390"/>
                    <a:pt x="8655" y="89390"/>
                  </a:cubicBezTo>
                  <a:lnTo>
                    <a:pt x="79328" y="89390"/>
                  </a:lnTo>
                  <a:lnTo>
                    <a:pt x="79328" y="160244"/>
                  </a:lnTo>
                  <a:cubicBezTo>
                    <a:pt x="79328" y="163787"/>
                    <a:pt x="79328" y="168595"/>
                    <a:pt x="84376" y="168595"/>
                  </a:cubicBezTo>
                  <a:cubicBezTo>
                    <a:pt x="89424" y="168595"/>
                    <a:pt x="89424" y="163787"/>
                    <a:pt x="89424" y="160244"/>
                  </a:cubicBezTo>
                  <a:lnTo>
                    <a:pt x="89424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9B85D1-97CE-B5C6-0A50-74E6FCAA9F9E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1045089" y="3961387"/>
              <a:ext cx="252910" cy="172833"/>
            </a:xfrm>
            <a:custGeom>
              <a:avLst/>
              <a:gdLst>
                <a:gd name="connsiteX0" fmla="*/ 223462 w 252910"/>
                <a:gd name="connsiteY0" fmla="*/ 19548 h 172833"/>
                <a:gd name="connsiteX1" fmla="*/ 245169 w 252910"/>
                <a:gd name="connsiteY1" fmla="*/ 7907 h 172833"/>
                <a:gd name="connsiteX2" fmla="*/ 253246 w 252910"/>
                <a:gd name="connsiteY2" fmla="*/ 2846 h 172833"/>
                <a:gd name="connsiteX3" fmla="*/ 246431 w 252910"/>
                <a:gd name="connsiteY3" fmla="*/ 63 h 172833"/>
                <a:gd name="connsiteX4" fmla="*/ 213113 w 252910"/>
                <a:gd name="connsiteY4" fmla="*/ 63 h 172833"/>
                <a:gd name="connsiteX5" fmla="*/ 203269 w 252910"/>
                <a:gd name="connsiteY5" fmla="*/ 4871 h 172833"/>
                <a:gd name="connsiteX6" fmla="*/ 111141 w 252910"/>
                <a:gd name="connsiteY6" fmla="*/ 149110 h 172833"/>
                <a:gd name="connsiteX7" fmla="*/ 91454 w 252910"/>
                <a:gd name="connsiteY7" fmla="*/ 5883 h 172833"/>
                <a:gd name="connsiteX8" fmla="*/ 83629 w 252910"/>
                <a:gd name="connsiteY8" fmla="*/ 63 h 172833"/>
                <a:gd name="connsiteX9" fmla="*/ 49050 w 252910"/>
                <a:gd name="connsiteY9" fmla="*/ 63 h 172833"/>
                <a:gd name="connsiteX10" fmla="*/ 41477 w 252910"/>
                <a:gd name="connsiteY10" fmla="*/ 4871 h 172833"/>
                <a:gd name="connsiteX11" fmla="*/ 48797 w 252910"/>
                <a:gd name="connsiteY11" fmla="*/ 7907 h 172833"/>
                <a:gd name="connsiteX12" fmla="*/ 59651 w 252910"/>
                <a:gd name="connsiteY12" fmla="*/ 8413 h 172833"/>
                <a:gd name="connsiteX13" fmla="*/ 65203 w 252910"/>
                <a:gd name="connsiteY13" fmla="*/ 12462 h 172833"/>
                <a:gd name="connsiteX14" fmla="*/ 64194 w 252910"/>
                <a:gd name="connsiteY14" fmla="*/ 17270 h 172833"/>
                <a:gd name="connsiteX15" fmla="*/ 32138 w 252910"/>
                <a:gd name="connsiteY15" fmla="*/ 146073 h 172833"/>
                <a:gd name="connsiteX16" fmla="*/ 4879 w 252910"/>
                <a:gd name="connsiteY16" fmla="*/ 165052 h 172833"/>
                <a:gd name="connsiteX17" fmla="*/ 335 w 252910"/>
                <a:gd name="connsiteY17" fmla="*/ 169860 h 172833"/>
                <a:gd name="connsiteX18" fmla="*/ 3869 w 252910"/>
                <a:gd name="connsiteY18" fmla="*/ 172897 h 172833"/>
                <a:gd name="connsiteX19" fmla="*/ 29110 w 252910"/>
                <a:gd name="connsiteY19" fmla="*/ 172137 h 172833"/>
                <a:gd name="connsiteX20" fmla="*/ 55107 w 252910"/>
                <a:gd name="connsiteY20" fmla="*/ 172897 h 172833"/>
                <a:gd name="connsiteX21" fmla="*/ 59651 w 252910"/>
                <a:gd name="connsiteY21" fmla="*/ 167836 h 172833"/>
                <a:gd name="connsiteX22" fmla="*/ 55107 w 252910"/>
                <a:gd name="connsiteY22" fmla="*/ 165052 h 172833"/>
                <a:gd name="connsiteX23" fmla="*/ 37944 w 252910"/>
                <a:gd name="connsiteY23" fmla="*/ 153918 h 172833"/>
                <a:gd name="connsiteX24" fmla="*/ 38953 w 252910"/>
                <a:gd name="connsiteY24" fmla="*/ 148098 h 172833"/>
                <a:gd name="connsiteX25" fmla="*/ 73280 w 252910"/>
                <a:gd name="connsiteY25" fmla="*/ 10185 h 172833"/>
                <a:gd name="connsiteX26" fmla="*/ 73533 w 252910"/>
                <a:gd name="connsiteY26" fmla="*/ 10185 h 172833"/>
                <a:gd name="connsiteX27" fmla="*/ 95240 w 252910"/>
                <a:gd name="connsiteY27" fmla="*/ 167076 h 172833"/>
                <a:gd name="connsiteX28" fmla="*/ 99026 w 252910"/>
                <a:gd name="connsiteY28" fmla="*/ 172897 h 172833"/>
                <a:gd name="connsiteX29" fmla="*/ 104579 w 252910"/>
                <a:gd name="connsiteY29" fmla="*/ 168342 h 172833"/>
                <a:gd name="connsiteX30" fmla="*/ 206551 w 252910"/>
                <a:gd name="connsiteY30" fmla="*/ 8160 h 172833"/>
                <a:gd name="connsiteX31" fmla="*/ 206803 w 252910"/>
                <a:gd name="connsiteY31" fmla="*/ 8160 h 172833"/>
                <a:gd name="connsiteX32" fmla="*/ 170709 w 252910"/>
                <a:gd name="connsiteY32" fmla="*/ 153159 h 172833"/>
                <a:gd name="connsiteX33" fmla="*/ 147740 w 252910"/>
                <a:gd name="connsiteY33" fmla="*/ 165052 h 172833"/>
                <a:gd name="connsiteX34" fmla="*/ 140673 w 252910"/>
                <a:gd name="connsiteY34" fmla="*/ 169860 h 172833"/>
                <a:gd name="connsiteX35" fmla="*/ 144459 w 252910"/>
                <a:gd name="connsiteY35" fmla="*/ 172897 h 172833"/>
                <a:gd name="connsiteX36" fmla="*/ 175757 w 252910"/>
                <a:gd name="connsiteY36" fmla="*/ 172137 h 172833"/>
                <a:gd name="connsiteX37" fmla="*/ 207308 w 252910"/>
                <a:gd name="connsiteY37" fmla="*/ 172897 h 172833"/>
                <a:gd name="connsiteX38" fmla="*/ 212104 w 252910"/>
                <a:gd name="connsiteY38" fmla="*/ 167836 h 172833"/>
                <a:gd name="connsiteX39" fmla="*/ 205036 w 252910"/>
                <a:gd name="connsiteY39" fmla="*/ 165052 h 172833"/>
                <a:gd name="connsiteX40" fmla="*/ 188630 w 252910"/>
                <a:gd name="connsiteY40" fmla="*/ 160497 h 172833"/>
                <a:gd name="connsiteX41" fmla="*/ 189892 w 252910"/>
                <a:gd name="connsiteY41" fmla="*/ 154424 h 172833"/>
                <a:gd name="connsiteX42" fmla="*/ 223462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462" y="19548"/>
                  </a:moveTo>
                  <a:cubicBezTo>
                    <a:pt x="225733" y="10438"/>
                    <a:pt x="226238" y="7907"/>
                    <a:pt x="245169" y="7907"/>
                  </a:cubicBezTo>
                  <a:cubicBezTo>
                    <a:pt x="250974" y="7907"/>
                    <a:pt x="253246" y="7907"/>
                    <a:pt x="253246" y="2846"/>
                  </a:cubicBezTo>
                  <a:cubicBezTo>
                    <a:pt x="253246" y="63"/>
                    <a:pt x="250722" y="63"/>
                    <a:pt x="246431" y="63"/>
                  </a:cubicBezTo>
                  <a:lnTo>
                    <a:pt x="213113" y="63"/>
                  </a:lnTo>
                  <a:cubicBezTo>
                    <a:pt x="206551" y="63"/>
                    <a:pt x="206298" y="63"/>
                    <a:pt x="203269" y="4871"/>
                  </a:cubicBezTo>
                  <a:lnTo>
                    <a:pt x="111141" y="149110"/>
                  </a:lnTo>
                  <a:lnTo>
                    <a:pt x="91454" y="5883"/>
                  </a:lnTo>
                  <a:cubicBezTo>
                    <a:pt x="90696" y="63"/>
                    <a:pt x="90192" y="63"/>
                    <a:pt x="83629" y="63"/>
                  </a:cubicBezTo>
                  <a:lnTo>
                    <a:pt x="49050" y="63"/>
                  </a:lnTo>
                  <a:cubicBezTo>
                    <a:pt x="44254" y="63"/>
                    <a:pt x="41477" y="63"/>
                    <a:pt x="41477" y="4871"/>
                  </a:cubicBezTo>
                  <a:cubicBezTo>
                    <a:pt x="41477" y="7907"/>
                    <a:pt x="43749" y="7907"/>
                    <a:pt x="48797" y="7907"/>
                  </a:cubicBezTo>
                  <a:cubicBezTo>
                    <a:pt x="52078" y="7907"/>
                    <a:pt x="56622" y="8160"/>
                    <a:pt x="59651" y="8413"/>
                  </a:cubicBezTo>
                  <a:cubicBezTo>
                    <a:pt x="63689" y="8920"/>
                    <a:pt x="65203" y="9679"/>
                    <a:pt x="65203" y="12462"/>
                  </a:cubicBezTo>
                  <a:cubicBezTo>
                    <a:pt x="65203" y="13474"/>
                    <a:pt x="64951" y="14234"/>
                    <a:pt x="64194" y="17270"/>
                  </a:cubicBezTo>
                  <a:lnTo>
                    <a:pt x="32138" y="146073"/>
                  </a:lnTo>
                  <a:cubicBezTo>
                    <a:pt x="29614" y="156195"/>
                    <a:pt x="25323" y="164293"/>
                    <a:pt x="4879" y="165052"/>
                  </a:cubicBezTo>
                  <a:cubicBezTo>
                    <a:pt x="3617" y="165052"/>
                    <a:pt x="335" y="165305"/>
                    <a:pt x="335" y="169860"/>
                  </a:cubicBezTo>
                  <a:cubicBezTo>
                    <a:pt x="335" y="172137"/>
                    <a:pt x="1850" y="172897"/>
                    <a:pt x="3869" y="172897"/>
                  </a:cubicBezTo>
                  <a:cubicBezTo>
                    <a:pt x="11946" y="172897"/>
                    <a:pt x="20780" y="172137"/>
                    <a:pt x="29110" y="172137"/>
                  </a:cubicBezTo>
                  <a:cubicBezTo>
                    <a:pt x="37691" y="172137"/>
                    <a:pt x="46778" y="172897"/>
                    <a:pt x="55107" y="172897"/>
                  </a:cubicBezTo>
                  <a:cubicBezTo>
                    <a:pt x="56369" y="172897"/>
                    <a:pt x="59651" y="172897"/>
                    <a:pt x="59651" y="167836"/>
                  </a:cubicBezTo>
                  <a:cubicBezTo>
                    <a:pt x="59651" y="165052"/>
                    <a:pt x="56874" y="165052"/>
                    <a:pt x="55107" y="165052"/>
                  </a:cubicBezTo>
                  <a:cubicBezTo>
                    <a:pt x="40720" y="164799"/>
                    <a:pt x="37944" y="159738"/>
                    <a:pt x="37944" y="153918"/>
                  </a:cubicBezTo>
                  <a:cubicBezTo>
                    <a:pt x="37944" y="152146"/>
                    <a:pt x="38196" y="150881"/>
                    <a:pt x="38953" y="148098"/>
                  </a:cubicBezTo>
                  <a:lnTo>
                    <a:pt x="73280" y="10185"/>
                  </a:lnTo>
                  <a:lnTo>
                    <a:pt x="73533" y="10185"/>
                  </a:lnTo>
                  <a:lnTo>
                    <a:pt x="95240" y="167076"/>
                  </a:lnTo>
                  <a:cubicBezTo>
                    <a:pt x="95745" y="170113"/>
                    <a:pt x="95997" y="172897"/>
                    <a:pt x="99026" y="172897"/>
                  </a:cubicBezTo>
                  <a:cubicBezTo>
                    <a:pt x="101802" y="172897"/>
                    <a:pt x="103317" y="170113"/>
                    <a:pt x="104579" y="168342"/>
                  </a:cubicBezTo>
                  <a:lnTo>
                    <a:pt x="206551" y="8160"/>
                  </a:lnTo>
                  <a:lnTo>
                    <a:pt x="206803" y="8160"/>
                  </a:lnTo>
                  <a:lnTo>
                    <a:pt x="170709" y="153159"/>
                  </a:lnTo>
                  <a:cubicBezTo>
                    <a:pt x="168185" y="163028"/>
                    <a:pt x="167680" y="165052"/>
                    <a:pt x="147740" y="165052"/>
                  </a:cubicBezTo>
                  <a:cubicBezTo>
                    <a:pt x="143449" y="165052"/>
                    <a:pt x="140673" y="165052"/>
                    <a:pt x="140673" y="169860"/>
                  </a:cubicBezTo>
                  <a:cubicBezTo>
                    <a:pt x="140673" y="172897"/>
                    <a:pt x="143702" y="172897"/>
                    <a:pt x="144459" y="172897"/>
                  </a:cubicBezTo>
                  <a:cubicBezTo>
                    <a:pt x="151526" y="172897"/>
                    <a:pt x="168690" y="172137"/>
                    <a:pt x="175757" y="172137"/>
                  </a:cubicBezTo>
                  <a:cubicBezTo>
                    <a:pt x="186106" y="172137"/>
                    <a:pt x="196959" y="172897"/>
                    <a:pt x="207308" y="172897"/>
                  </a:cubicBezTo>
                  <a:cubicBezTo>
                    <a:pt x="208822" y="172897"/>
                    <a:pt x="212104" y="172897"/>
                    <a:pt x="212104" y="167836"/>
                  </a:cubicBezTo>
                  <a:cubicBezTo>
                    <a:pt x="212104" y="165052"/>
                    <a:pt x="209832" y="165052"/>
                    <a:pt x="205036" y="165052"/>
                  </a:cubicBezTo>
                  <a:cubicBezTo>
                    <a:pt x="195697" y="165052"/>
                    <a:pt x="188630" y="165052"/>
                    <a:pt x="188630" y="160497"/>
                  </a:cubicBezTo>
                  <a:cubicBezTo>
                    <a:pt x="188630" y="159485"/>
                    <a:pt x="188630" y="158979"/>
                    <a:pt x="189892" y="154424"/>
                  </a:cubicBezTo>
                  <a:lnTo>
                    <a:pt x="223462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1AA1520-2E03-0FB1-92C2-61396763A3C7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1318007" y="3924773"/>
              <a:ext cx="78094" cy="117618"/>
            </a:xfrm>
            <a:custGeom>
              <a:avLst/>
              <a:gdLst>
                <a:gd name="connsiteX0" fmla="*/ 78440 w 78094"/>
                <a:gd name="connsiteY0" fmla="*/ 85439 h 117618"/>
                <a:gd name="connsiteX1" fmla="*/ 72433 w 78094"/>
                <a:gd name="connsiteY1" fmla="*/ 85439 h 117618"/>
                <a:gd name="connsiteX2" fmla="*/ 67839 w 78094"/>
                <a:gd name="connsiteY2" fmla="*/ 101558 h 117618"/>
                <a:gd name="connsiteX3" fmla="*/ 50348 w 78094"/>
                <a:gd name="connsiteY3" fmla="*/ 102621 h 117618"/>
                <a:gd name="connsiteX4" fmla="*/ 17838 w 78094"/>
                <a:gd name="connsiteY4" fmla="*/ 102621 h 117618"/>
                <a:gd name="connsiteX5" fmla="*/ 53175 w 78094"/>
                <a:gd name="connsiteY5" fmla="*/ 72862 h 117618"/>
                <a:gd name="connsiteX6" fmla="*/ 78440 w 78094"/>
                <a:gd name="connsiteY6" fmla="*/ 34601 h 117618"/>
                <a:gd name="connsiteX7" fmla="*/ 37096 w 78094"/>
                <a:gd name="connsiteY7" fmla="*/ 59 h 117618"/>
                <a:gd name="connsiteX8" fmla="*/ 346 w 78094"/>
                <a:gd name="connsiteY8" fmla="*/ 31766 h 117618"/>
                <a:gd name="connsiteX9" fmla="*/ 9710 w 78094"/>
                <a:gd name="connsiteY9" fmla="*/ 41686 h 117618"/>
                <a:gd name="connsiteX10" fmla="*/ 19075 w 78094"/>
                <a:gd name="connsiteY10" fmla="*/ 32298 h 117618"/>
                <a:gd name="connsiteX11" fmla="*/ 8650 w 78094"/>
                <a:gd name="connsiteY11" fmla="*/ 22910 h 117618"/>
                <a:gd name="connsiteX12" fmla="*/ 34446 w 78094"/>
                <a:gd name="connsiteY12" fmla="*/ 6436 h 117618"/>
                <a:gd name="connsiteX13" fmla="*/ 61302 w 78094"/>
                <a:gd name="connsiteY13" fmla="*/ 34601 h 117618"/>
                <a:gd name="connsiteX14" fmla="*/ 44694 w 78094"/>
                <a:gd name="connsiteY14" fmla="*/ 68611 h 117618"/>
                <a:gd name="connsiteX15" fmla="*/ 2113 w 78094"/>
                <a:gd name="connsiteY15" fmla="*/ 110769 h 117618"/>
                <a:gd name="connsiteX16" fmla="*/ 346 w 78094"/>
                <a:gd name="connsiteY16" fmla="*/ 117677 h 117618"/>
                <a:gd name="connsiteX17" fmla="*/ 73140 w 78094"/>
                <a:gd name="connsiteY17" fmla="*/ 117677 h 117618"/>
                <a:gd name="connsiteX18" fmla="*/ 78440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440" y="85439"/>
                  </a:moveTo>
                  <a:lnTo>
                    <a:pt x="72433" y="85439"/>
                  </a:lnTo>
                  <a:cubicBezTo>
                    <a:pt x="71903" y="89336"/>
                    <a:pt x="70136" y="99787"/>
                    <a:pt x="67839" y="101558"/>
                  </a:cubicBezTo>
                  <a:cubicBezTo>
                    <a:pt x="66426" y="102621"/>
                    <a:pt x="52821" y="102621"/>
                    <a:pt x="50348" y="102621"/>
                  </a:cubicBezTo>
                  <a:lnTo>
                    <a:pt x="17838" y="102621"/>
                  </a:lnTo>
                  <a:cubicBezTo>
                    <a:pt x="36390" y="86147"/>
                    <a:pt x="42573" y="81187"/>
                    <a:pt x="53175" y="72862"/>
                  </a:cubicBezTo>
                  <a:cubicBezTo>
                    <a:pt x="66249" y="62411"/>
                    <a:pt x="78440" y="51429"/>
                    <a:pt x="78440" y="34601"/>
                  </a:cubicBezTo>
                  <a:cubicBezTo>
                    <a:pt x="78440" y="13167"/>
                    <a:pt x="59712" y="59"/>
                    <a:pt x="37096" y="59"/>
                  </a:cubicBezTo>
                  <a:cubicBezTo>
                    <a:pt x="15188" y="59"/>
                    <a:pt x="346" y="15470"/>
                    <a:pt x="346" y="31766"/>
                  </a:cubicBezTo>
                  <a:cubicBezTo>
                    <a:pt x="346" y="40800"/>
                    <a:pt x="7943" y="41686"/>
                    <a:pt x="9710" y="41686"/>
                  </a:cubicBezTo>
                  <a:cubicBezTo>
                    <a:pt x="13951" y="41686"/>
                    <a:pt x="19075" y="38675"/>
                    <a:pt x="19075" y="32298"/>
                  </a:cubicBezTo>
                  <a:cubicBezTo>
                    <a:pt x="19075" y="29109"/>
                    <a:pt x="17838" y="22910"/>
                    <a:pt x="8650" y="22910"/>
                  </a:cubicBezTo>
                  <a:cubicBezTo>
                    <a:pt x="14127" y="10333"/>
                    <a:pt x="26142" y="6436"/>
                    <a:pt x="34446" y="6436"/>
                  </a:cubicBezTo>
                  <a:cubicBezTo>
                    <a:pt x="52114" y="6436"/>
                    <a:pt x="61302" y="20253"/>
                    <a:pt x="61302" y="34601"/>
                  </a:cubicBezTo>
                  <a:cubicBezTo>
                    <a:pt x="61302" y="50011"/>
                    <a:pt x="50348" y="62234"/>
                    <a:pt x="44694" y="68611"/>
                  </a:cubicBezTo>
                  <a:lnTo>
                    <a:pt x="2113" y="110769"/>
                  </a:lnTo>
                  <a:cubicBezTo>
                    <a:pt x="346" y="112363"/>
                    <a:pt x="346" y="112717"/>
                    <a:pt x="346" y="117677"/>
                  </a:cubicBezTo>
                  <a:lnTo>
                    <a:pt x="73140" y="117677"/>
                  </a:lnTo>
                  <a:lnTo>
                    <a:pt x="78440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40EAED5-F8C8-4B46-D337-7810DCA07CF0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1287661" y="4118663"/>
              <a:ext cx="90638" cy="114252"/>
            </a:xfrm>
            <a:custGeom>
              <a:avLst/>
              <a:gdLst>
                <a:gd name="connsiteX0" fmla="*/ 90277 w 90638"/>
                <a:gd name="connsiteY0" fmla="*/ 11402 h 114252"/>
                <a:gd name="connsiteX1" fmla="*/ 90984 w 90638"/>
                <a:gd name="connsiteY1" fmla="*/ 7505 h 114252"/>
                <a:gd name="connsiteX2" fmla="*/ 85153 w 90638"/>
                <a:gd name="connsiteY2" fmla="*/ 1837 h 114252"/>
                <a:gd name="connsiteX3" fmla="*/ 77909 w 90638"/>
                <a:gd name="connsiteY3" fmla="*/ 6088 h 114252"/>
                <a:gd name="connsiteX4" fmla="*/ 75082 w 90638"/>
                <a:gd name="connsiteY4" fmla="*/ 16362 h 114252"/>
                <a:gd name="connsiteX5" fmla="*/ 71372 w 90638"/>
                <a:gd name="connsiteY5" fmla="*/ 31064 h 114252"/>
                <a:gd name="connsiteX6" fmla="*/ 64305 w 90638"/>
                <a:gd name="connsiteY6" fmla="*/ 59583 h 114252"/>
                <a:gd name="connsiteX7" fmla="*/ 42572 w 90638"/>
                <a:gd name="connsiteY7" fmla="*/ 74994 h 114252"/>
                <a:gd name="connsiteX8" fmla="*/ 30558 w 90638"/>
                <a:gd name="connsiteY8" fmla="*/ 60291 h 114252"/>
                <a:gd name="connsiteX9" fmla="*/ 39922 w 90638"/>
                <a:gd name="connsiteY9" fmla="*/ 25927 h 114252"/>
                <a:gd name="connsiteX10" fmla="*/ 42926 w 90638"/>
                <a:gd name="connsiteY10" fmla="*/ 15122 h 114252"/>
                <a:gd name="connsiteX11" fmla="*/ 26141 w 90638"/>
                <a:gd name="connsiteY11" fmla="*/ 65 h 114252"/>
                <a:gd name="connsiteX12" fmla="*/ 345 w 90638"/>
                <a:gd name="connsiteY12" fmla="*/ 27167 h 114252"/>
                <a:gd name="connsiteX13" fmla="*/ 3349 w 90638"/>
                <a:gd name="connsiteY13" fmla="*/ 29470 h 114252"/>
                <a:gd name="connsiteX14" fmla="*/ 6529 w 90638"/>
                <a:gd name="connsiteY14" fmla="*/ 26636 h 114252"/>
                <a:gd name="connsiteX15" fmla="*/ 25611 w 90638"/>
                <a:gd name="connsiteY15" fmla="*/ 5025 h 114252"/>
                <a:gd name="connsiteX16" fmla="*/ 30028 w 90638"/>
                <a:gd name="connsiteY16" fmla="*/ 11225 h 114252"/>
                <a:gd name="connsiteX17" fmla="*/ 27554 w 90638"/>
                <a:gd name="connsiteY17" fmla="*/ 21499 h 114252"/>
                <a:gd name="connsiteX18" fmla="*/ 17307 w 90638"/>
                <a:gd name="connsiteY18" fmla="*/ 57457 h 114252"/>
                <a:gd name="connsiteX19" fmla="*/ 24197 w 90638"/>
                <a:gd name="connsiteY19" fmla="*/ 74462 h 114252"/>
                <a:gd name="connsiteX20" fmla="*/ 41866 w 90638"/>
                <a:gd name="connsiteY20" fmla="*/ 79953 h 114252"/>
                <a:gd name="connsiteX21" fmla="*/ 61124 w 90638"/>
                <a:gd name="connsiteY21" fmla="*/ 71982 h 114252"/>
                <a:gd name="connsiteX22" fmla="*/ 49463 w 90638"/>
                <a:gd name="connsiteY22" fmla="*/ 98021 h 114252"/>
                <a:gd name="connsiteX23" fmla="*/ 28261 w 90638"/>
                <a:gd name="connsiteY23" fmla="*/ 109358 h 114252"/>
                <a:gd name="connsiteX24" fmla="*/ 15010 w 90638"/>
                <a:gd name="connsiteY24" fmla="*/ 103512 h 114252"/>
                <a:gd name="connsiteX25" fmla="*/ 24551 w 90638"/>
                <a:gd name="connsiteY25" fmla="*/ 93770 h 114252"/>
                <a:gd name="connsiteX26" fmla="*/ 17660 w 90638"/>
                <a:gd name="connsiteY26" fmla="*/ 87039 h 114252"/>
                <a:gd name="connsiteX27" fmla="*/ 7412 w 90638"/>
                <a:gd name="connsiteY27" fmla="*/ 98730 h 114252"/>
                <a:gd name="connsiteX28" fmla="*/ 28438 w 90638"/>
                <a:gd name="connsiteY28" fmla="*/ 114318 h 114252"/>
                <a:gd name="connsiteX29" fmla="*/ 73492 w 90638"/>
                <a:gd name="connsiteY29" fmla="*/ 78359 h 114252"/>
                <a:gd name="connsiteX30" fmla="*/ 90277 w 9063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38" h="114252">
                  <a:moveTo>
                    <a:pt x="90277" y="11402"/>
                  </a:moveTo>
                  <a:cubicBezTo>
                    <a:pt x="90984" y="8922"/>
                    <a:pt x="90984" y="8568"/>
                    <a:pt x="90984" y="7505"/>
                  </a:cubicBezTo>
                  <a:cubicBezTo>
                    <a:pt x="90984" y="3962"/>
                    <a:pt x="88157" y="1837"/>
                    <a:pt x="85153" y="1837"/>
                  </a:cubicBezTo>
                  <a:cubicBezTo>
                    <a:pt x="83210" y="1837"/>
                    <a:pt x="79853" y="2722"/>
                    <a:pt x="77909" y="6088"/>
                  </a:cubicBezTo>
                  <a:cubicBezTo>
                    <a:pt x="77379" y="7151"/>
                    <a:pt x="75966" y="12819"/>
                    <a:pt x="75082" y="16362"/>
                  </a:cubicBezTo>
                  <a:lnTo>
                    <a:pt x="71372" y="31064"/>
                  </a:lnTo>
                  <a:cubicBezTo>
                    <a:pt x="70312" y="35315"/>
                    <a:pt x="64835" y="57634"/>
                    <a:pt x="64305" y="59583"/>
                  </a:cubicBezTo>
                  <a:cubicBezTo>
                    <a:pt x="64128" y="59583"/>
                    <a:pt x="56354" y="74994"/>
                    <a:pt x="42572" y="74994"/>
                  </a:cubicBezTo>
                  <a:cubicBezTo>
                    <a:pt x="30558" y="74994"/>
                    <a:pt x="30558" y="63480"/>
                    <a:pt x="30558" y="60291"/>
                  </a:cubicBezTo>
                  <a:cubicBezTo>
                    <a:pt x="30558" y="50726"/>
                    <a:pt x="34622" y="39567"/>
                    <a:pt x="39922" y="25927"/>
                  </a:cubicBezTo>
                  <a:cubicBezTo>
                    <a:pt x="42042" y="20259"/>
                    <a:pt x="42926" y="18133"/>
                    <a:pt x="42926" y="15122"/>
                  </a:cubicBezTo>
                  <a:cubicBezTo>
                    <a:pt x="42926" y="6619"/>
                    <a:pt x="35682" y="65"/>
                    <a:pt x="26141" y="65"/>
                  </a:cubicBezTo>
                  <a:cubicBezTo>
                    <a:pt x="8296" y="65"/>
                    <a:pt x="345" y="24156"/>
                    <a:pt x="345" y="27167"/>
                  </a:cubicBezTo>
                  <a:cubicBezTo>
                    <a:pt x="345" y="29470"/>
                    <a:pt x="2819" y="29470"/>
                    <a:pt x="3349" y="29470"/>
                  </a:cubicBezTo>
                  <a:cubicBezTo>
                    <a:pt x="5822" y="29470"/>
                    <a:pt x="5999" y="28584"/>
                    <a:pt x="6529" y="26636"/>
                  </a:cubicBezTo>
                  <a:cubicBezTo>
                    <a:pt x="10946" y="11933"/>
                    <a:pt x="18543" y="5025"/>
                    <a:pt x="25611" y="5025"/>
                  </a:cubicBezTo>
                  <a:cubicBezTo>
                    <a:pt x="28614" y="5025"/>
                    <a:pt x="30028" y="6974"/>
                    <a:pt x="30028" y="11225"/>
                  </a:cubicBezTo>
                  <a:cubicBezTo>
                    <a:pt x="30028" y="15299"/>
                    <a:pt x="28438" y="19196"/>
                    <a:pt x="27554" y="21499"/>
                  </a:cubicBezTo>
                  <a:cubicBezTo>
                    <a:pt x="19073" y="43109"/>
                    <a:pt x="17307" y="49663"/>
                    <a:pt x="17307" y="57457"/>
                  </a:cubicBezTo>
                  <a:cubicBezTo>
                    <a:pt x="17307" y="60469"/>
                    <a:pt x="17307" y="68794"/>
                    <a:pt x="24197" y="74462"/>
                  </a:cubicBezTo>
                  <a:cubicBezTo>
                    <a:pt x="29674" y="79068"/>
                    <a:pt x="37095" y="79953"/>
                    <a:pt x="41866" y="79953"/>
                  </a:cubicBezTo>
                  <a:cubicBezTo>
                    <a:pt x="48933" y="79953"/>
                    <a:pt x="55294" y="77296"/>
                    <a:pt x="61124" y="71982"/>
                  </a:cubicBezTo>
                  <a:cubicBezTo>
                    <a:pt x="58827" y="81725"/>
                    <a:pt x="56884" y="89165"/>
                    <a:pt x="49463" y="98021"/>
                  </a:cubicBezTo>
                  <a:cubicBezTo>
                    <a:pt x="44693" y="103512"/>
                    <a:pt x="37625" y="109358"/>
                    <a:pt x="28261" y="109358"/>
                  </a:cubicBezTo>
                  <a:cubicBezTo>
                    <a:pt x="27024" y="109358"/>
                    <a:pt x="18720" y="109358"/>
                    <a:pt x="15010" y="103512"/>
                  </a:cubicBezTo>
                  <a:cubicBezTo>
                    <a:pt x="24551" y="102450"/>
                    <a:pt x="24551" y="93947"/>
                    <a:pt x="24551" y="93770"/>
                  </a:cubicBezTo>
                  <a:cubicBezTo>
                    <a:pt x="24551" y="88102"/>
                    <a:pt x="19427" y="87039"/>
                    <a:pt x="17660" y="87039"/>
                  </a:cubicBezTo>
                  <a:cubicBezTo>
                    <a:pt x="13243" y="87039"/>
                    <a:pt x="7412" y="90582"/>
                    <a:pt x="7412" y="98730"/>
                  </a:cubicBezTo>
                  <a:cubicBezTo>
                    <a:pt x="7412" y="107764"/>
                    <a:pt x="15893" y="114318"/>
                    <a:pt x="28438" y="114318"/>
                  </a:cubicBezTo>
                  <a:cubicBezTo>
                    <a:pt x="46283" y="114318"/>
                    <a:pt x="68015" y="100501"/>
                    <a:pt x="73492" y="78359"/>
                  </a:cubicBezTo>
                  <a:lnTo>
                    <a:pt x="90277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F4233B0-60D3-E7DB-91EB-E65005A8EAF0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1430709" y="3961387"/>
              <a:ext cx="252910" cy="172833"/>
            </a:xfrm>
            <a:custGeom>
              <a:avLst/>
              <a:gdLst>
                <a:gd name="connsiteX0" fmla="*/ 223477 w 252910"/>
                <a:gd name="connsiteY0" fmla="*/ 19548 h 172833"/>
                <a:gd name="connsiteX1" fmla="*/ 245184 w 252910"/>
                <a:gd name="connsiteY1" fmla="*/ 7907 h 172833"/>
                <a:gd name="connsiteX2" fmla="*/ 253261 w 252910"/>
                <a:gd name="connsiteY2" fmla="*/ 2846 h 172833"/>
                <a:gd name="connsiteX3" fmla="*/ 246446 w 252910"/>
                <a:gd name="connsiteY3" fmla="*/ 63 h 172833"/>
                <a:gd name="connsiteX4" fmla="*/ 213128 w 252910"/>
                <a:gd name="connsiteY4" fmla="*/ 63 h 172833"/>
                <a:gd name="connsiteX5" fmla="*/ 203285 w 252910"/>
                <a:gd name="connsiteY5" fmla="*/ 4871 h 172833"/>
                <a:gd name="connsiteX6" fmla="*/ 111157 w 252910"/>
                <a:gd name="connsiteY6" fmla="*/ 149110 h 172833"/>
                <a:gd name="connsiteX7" fmla="*/ 91469 w 252910"/>
                <a:gd name="connsiteY7" fmla="*/ 5883 h 172833"/>
                <a:gd name="connsiteX8" fmla="*/ 83644 w 252910"/>
                <a:gd name="connsiteY8" fmla="*/ 63 h 172833"/>
                <a:gd name="connsiteX9" fmla="*/ 49065 w 252910"/>
                <a:gd name="connsiteY9" fmla="*/ 63 h 172833"/>
                <a:gd name="connsiteX10" fmla="*/ 41493 w 252910"/>
                <a:gd name="connsiteY10" fmla="*/ 4871 h 172833"/>
                <a:gd name="connsiteX11" fmla="*/ 48812 w 252910"/>
                <a:gd name="connsiteY11" fmla="*/ 7907 h 172833"/>
                <a:gd name="connsiteX12" fmla="*/ 59666 w 252910"/>
                <a:gd name="connsiteY12" fmla="*/ 8413 h 172833"/>
                <a:gd name="connsiteX13" fmla="*/ 65219 w 252910"/>
                <a:gd name="connsiteY13" fmla="*/ 12462 h 172833"/>
                <a:gd name="connsiteX14" fmla="*/ 64209 w 252910"/>
                <a:gd name="connsiteY14" fmla="*/ 17270 h 172833"/>
                <a:gd name="connsiteX15" fmla="*/ 32154 w 252910"/>
                <a:gd name="connsiteY15" fmla="*/ 146073 h 172833"/>
                <a:gd name="connsiteX16" fmla="*/ 4894 w 252910"/>
                <a:gd name="connsiteY16" fmla="*/ 165052 h 172833"/>
                <a:gd name="connsiteX17" fmla="*/ 351 w 252910"/>
                <a:gd name="connsiteY17" fmla="*/ 169860 h 172833"/>
                <a:gd name="connsiteX18" fmla="*/ 3884 w 252910"/>
                <a:gd name="connsiteY18" fmla="*/ 172897 h 172833"/>
                <a:gd name="connsiteX19" fmla="*/ 29125 w 252910"/>
                <a:gd name="connsiteY19" fmla="*/ 172137 h 172833"/>
                <a:gd name="connsiteX20" fmla="*/ 55123 w 252910"/>
                <a:gd name="connsiteY20" fmla="*/ 172897 h 172833"/>
                <a:gd name="connsiteX21" fmla="*/ 59666 w 252910"/>
                <a:gd name="connsiteY21" fmla="*/ 167836 h 172833"/>
                <a:gd name="connsiteX22" fmla="*/ 55123 w 252910"/>
                <a:gd name="connsiteY22" fmla="*/ 165052 h 172833"/>
                <a:gd name="connsiteX23" fmla="*/ 37959 w 252910"/>
                <a:gd name="connsiteY23" fmla="*/ 153918 h 172833"/>
                <a:gd name="connsiteX24" fmla="*/ 38969 w 252910"/>
                <a:gd name="connsiteY24" fmla="*/ 148098 h 172833"/>
                <a:gd name="connsiteX25" fmla="*/ 73296 w 252910"/>
                <a:gd name="connsiteY25" fmla="*/ 10185 h 172833"/>
                <a:gd name="connsiteX26" fmla="*/ 73548 w 252910"/>
                <a:gd name="connsiteY26" fmla="*/ 10185 h 172833"/>
                <a:gd name="connsiteX27" fmla="*/ 95255 w 252910"/>
                <a:gd name="connsiteY27" fmla="*/ 167076 h 172833"/>
                <a:gd name="connsiteX28" fmla="*/ 99041 w 252910"/>
                <a:gd name="connsiteY28" fmla="*/ 172897 h 172833"/>
                <a:gd name="connsiteX29" fmla="*/ 104594 w 252910"/>
                <a:gd name="connsiteY29" fmla="*/ 168342 h 172833"/>
                <a:gd name="connsiteX30" fmla="*/ 206566 w 252910"/>
                <a:gd name="connsiteY30" fmla="*/ 8160 h 172833"/>
                <a:gd name="connsiteX31" fmla="*/ 206818 w 252910"/>
                <a:gd name="connsiteY31" fmla="*/ 8160 h 172833"/>
                <a:gd name="connsiteX32" fmla="*/ 170724 w 252910"/>
                <a:gd name="connsiteY32" fmla="*/ 153159 h 172833"/>
                <a:gd name="connsiteX33" fmla="*/ 147755 w 252910"/>
                <a:gd name="connsiteY33" fmla="*/ 165052 h 172833"/>
                <a:gd name="connsiteX34" fmla="*/ 140688 w 252910"/>
                <a:gd name="connsiteY34" fmla="*/ 169860 h 172833"/>
                <a:gd name="connsiteX35" fmla="*/ 144474 w 252910"/>
                <a:gd name="connsiteY35" fmla="*/ 172897 h 172833"/>
                <a:gd name="connsiteX36" fmla="*/ 175772 w 252910"/>
                <a:gd name="connsiteY36" fmla="*/ 172137 h 172833"/>
                <a:gd name="connsiteX37" fmla="*/ 207323 w 252910"/>
                <a:gd name="connsiteY37" fmla="*/ 172897 h 172833"/>
                <a:gd name="connsiteX38" fmla="*/ 212119 w 252910"/>
                <a:gd name="connsiteY38" fmla="*/ 167836 h 172833"/>
                <a:gd name="connsiteX39" fmla="*/ 205051 w 252910"/>
                <a:gd name="connsiteY39" fmla="*/ 165052 h 172833"/>
                <a:gd name="connsiteX40" fmla="*/ 188645 w 252910"/>
                <a:gd name="connsiteY40" fmla="*/ 160497 h 172833"/>
                <a:gd name="connsiteX41" fmla="*/ 189907 w 252910"/>
                <a:gd name="connsiteY41" fmla="*/ 154424 h 172833"/>
                <a:gd name="connsiteX42" fmla="*/ 223477 w 25291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2910" h="172833">
                  <a:moveTo>
                    <a:pt x="223477" y="19548"/>
                  </a:moveTo>
                  <a:cubicBezTo>
                    <a:pt x="225749" y="10438"/>
                    <a:pt x="226253" y="7907"/>
                    <a:pt x="245184" y="7907"/>
                  </a:cubicBezTo>
                  <a:cubicBezTo>
                    <a:pt x="250989" y="7907"/>
                    <a:pt x="253261" y="7907"/>
                    <a:pt x="253261" y="2846"/>
                  </a:cubicBezTo>
                  <a:cubicBezTo>
                    <a:pt x="253261" y="63"/>
                    <a:pt x="250737" y="63"/>
                    <a:pt x="246446" y="63"/>
                  </a:cubicBezTo>
                  <a:lnTo>
                    <a:pt x="213128" y="63"/>
                  </a:lnTo>
                  <a:cubicBezTo>
                    <a:pt x="206566" y="63"/>
                    <a:pt x="206313" y="63"/>
                    <a:pt x="203285" y="4871"/>
                  </a:cubicBezTo>
                  <a:lnTo>
                    <a:pt x="111157" y="149110"/>
                  </a:lnTo>
                  <a:lnTo>
                    <a:pt x="91469" y="5883"/>
                  </a:lnTo>
                  <a:cubicBezTo>
                    <a:pt x="90712" y="63"/>
                    <a:pt x="90207" y="63"/>
                    <a:pt x="83644" y="63"/>
                  </a:cubicBezTo>
                  <a:lnTo>
                    <a:pt x="49065" y="63"/>
                  </a:lnTo>
                  <a:cubicBezTo>
                    <a:pt x="44269" y="63"/>
                    <a:pt x="41493" y="63"/>
                    <a:pt x="41493" y="4871"/>
                  </a:cubicBezTo>
                  <a:cubicBezTo>
                    <a:pt x="41493" y="7907"/>
                    <a:pt x="43764" y="7907"/>
                    <a:pt x="48812" y="7907"/>
                  </a:cubicBezTo>
                  <a:cubicBezTo>
                    <a:pt x="52094" y="7907"/>
                    <a:pt x="56637" y="8160"/>
                    <a:pt x="59666" y="8413"/>
                  </a:cubicBezTo>
                  <a:cubicBezTo>
                    <a:pt x="63704" y="8920"/>
                    <a:pt x="65219" y="9679"/>
                    <a:pt x="65219" y="12462"/>
                  </a:cubicBezTo>
                  <a:cubicBezTo>
                    <a:pt x="65219" y="13474"/>
                    <a:pt x="64966" y="14234"/>
                    <a:pt x="64209" y="17270"/>
                  </a:cubicBezTo>
                  <a:lnTo>
                    <a:pt x="32154" y="146073"/>
                  </a:lnTo>
                  <a:cubicBezTo>
                    <a:pt x="29630" y="156195"/>
                    <a:pt x="25339" y="164293"/>
                    <a:pt x="4894" y="165052"/>
                  </a:cubicBezTo>
                  <a:cubicBezTo>
                    <a:pt x="3632" y="165052"/>
                    <a:pt x="351" y="165305"/>
                    <a:pt x="351" y="169860"/>
                  </a:cubicBezTo>
                  <a:cubicBezTo>
                    <a:pt x="351" y="172137"/>
                    <a:pt x="1865" y="172897"/>
                    <a:pt x="3884" y="172897"/>
                  </a:cubicBezTo>
                  <a:cubicBezTo>
                    <a:pt x="11961" y="172897"/>
                    <a:pt x="20795" y="172137"/>
                    <a:pt x="29125" y="172137"/>
                  </a:cubicBezTo>
                  <a:cubicBezTo>
                    <a:pt x="37707" y="172137"/>
                    <a:pt x="46793" y="172897"/>
                    <a:pt x="55123" y="172897"/>
                  </a:cubicBezTo>
                  <a:cubicBezTo>
                    <a:pt x="56385" y="172897"/>
                    <a:pt x="59666" y="172897"/>
                    <a:pt x="59666" y="167836"/>
                  </a:cubicBezTo>
                  <a:cubicBezTo>
                    <a:pt x="59666" y="165052"/>
                    <a:pt x="56889" y="165052"/>
                    <a:pt x="55123" y="165052"/>
                  </a:cubicBezTo>
                  <a:cubicBezTo>
                    <a:pt x="40735" y="164799"/>
                    <a:pt x="37959" y="159738"/>
                    <a:pt x="37959" y="153918"/>
                  </a:cubicBezTo>
                  <a:cubicBezTo>
                    <a:pt x="37959" y="152146"/>
                    <a:pt x="38211" y="150881"/>
                    <a:pt x="38969" y="148098"/>
                  </a:cubicBezTo>
                  <a:lnTo>
                    <a:pt x="73296" y="10185"/>
                  </a:lnTo>
                  <a:lnTo>
                    <a:pt x="73548" y="10185"/>
                  </a:lnTo>
                  <a:lnTo>
                    <a:pt x="95255" y="167076"/>
                  </a:lnTo>
                  <a:cubicBezTo>
                    <a:pt x="95760" y="170113"/>
                    <a:pt x="96012" y="172897"/>
                    <a:pt x="99041" y="172897"/>
                  </a:cubicBezTo>
                  <a:cubicBezTo>
                    <a:pt x="101818" y="172897"/>
                    <a:pt x="103332" y="170113"/>
                    <a:pt x="104594" y="168342"/>
                  </a:cubicBezTo>
                  <a:lnTo>
                    <a:pt x="206566" y="8160"/>
                  </a:lnTo>
                  <a:lnTo>
                    <a:pt x="206818" y="8160"/>
                  </a:lnTo>
                  <a:lnTo>
                    <a:pt x="170724" y="153159"/>
                  </a:lnTo>
                  <a:cubicBezTo>
                    <a:pt x="168200" y="163028"/>
                    <a:pt x="167695" y="165052"/>
                    <a:pt x="147755" y="165052"/>
                  </a:cubicBezTo>
                  <a:cubicBezTo>
                    <a:pt x="143464" y="165052"/>
                    <a:pt x="140688" y="165052"/>
                    <a:pt x="140688" y="169860"/>
                  </a:cubicBezTo>
                  <a:cubicBezTo>
                    <a:pt x="140688" y="172897"/>
                    <a:pt x="143717" y="172897"/>
                    <a:pt x="144474" y="172897"/>
                  </a:cubicBezTo>
                  <a:cubicBezTo>
                    <a:pt x="151541" y="172897"/>
                    <a:pt x="168705" y="172137"/>
                    <a:pt x="175772" y="172137"/>
                  </a:cubicBezTo>
                  <a:cubicBezTo>
                    <a:pt x="186121" y="172137"/>
                    <a:pt x="196974" y="172897"/>
                    <a:pt x="207323" y="172897"/>
                  </a:cubicBezTo>
                  <a:cubicBezTo>
                    <a:pt x="208837" y="172897"/>
                    <a:pt x="212119" y="172897"/>
                    <a:pt x="212119" y="167836"/>
                  </a:cubicBezTo>
                  <a:cubicBezTo>
                    <a:pt x="212119" y="165052"/>
                    <a:pt x="209847" y="165052"/>
                    <a:pt x="205051" y="165052"/>
                  </a:cubicBezTo>
                  <a:cubicBezTo>
                    <a:pt x="195712" y="165052"/>
                    <a:pt x="188645" y="165052"/>
                    <a:pt x="188645" y="160497"/>
                  </a:cubicBezTo>
                  <a:cubicBezTo>
                    <a:pt x="188645" y="159485"/>
                    <a:pt x="188645" y="158979"/>
                    <a:pt x="189907" y="154424"/>
                  </a:cubicBezTo>
                  <a:lnTo>
                    <a:pt x="223477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355A804-73A5-2F65-DFD1-E62932D08240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1703627" y="3924773"/>
              <a:ext cx="78094" cy="117618"/>
            </a:xfrm>
            <a:custGeom>
              <a:avLst/>
              <a:gdLst>
                <a:gd name="connsiteX0" fmla="*/ 78456 w 78094"/>
                <a:gd name="connsiteY0" fmla="*/ 85439 h 117618"/>
                <a:gd name="connsiteX1" fmla="*/ 72448 w 78094"/>
                <a:gd name="connsiteY1" fmla="*/ 85439 h 117618"/>
                <a:gd name="connsiteX2" fmla="*/ 67854 w 78094"/>
                <a:gd name="connsiteY2" fmla="*/ 101558 h 117618"/>
                <a:gd name="connsiteX3" fmla="*/ 50363 w 78094"/>
                <a:gd name="connsiteY3" fmla="*/ 102621 h 117618"/>
                <a:gd name="connsiteX4" fmla="*/ 17853 w 78094"/>
                <a:gd name="connsiteY4" fmla="*/ 102621 h 117618"/>
                <a:gd name="connsiteX5" fmla="*/ 53190 w 78094"/>
                <a:gd name="connsiteY5" fmla="*/ 72862 h 117618"/>
                <a:gd name="connsiteX6" fmla="*/ 78456 w 78094"/>
                <a:gd name="connsiteY6" fmla="*/ 34601 h 117618"/>
                <a:gd name="connsiteX7" fmla="*/ 37112 w 78094"/>
                <a:gd name="connsiteY7" fmla="*/ 59 h 117618"/>
                <a:gd name="connsiteX8" fmla="*/ 361 w 78094"/>
                <a:gd name="connsiteY8" fmla="*/ 31766 h 117618"/>
                <a:gd name="connsiteX9" fmla="*/ 9726 w 78094"/>
                <a:gd name="connsiteY9" fmla="*/ 41686 h 117618"/>
                <a:gd name="connsiteX10" fmla="*/ 19090 w 78094"/>
                <a:gd name="connsiteY10" fmla="*/ 32298 h 117618"/>
                <a:gd name="connsiteX11" fmla="*/ 8665 w 78094"/>
                <a:gd name="connsiteY11" fmla="*/ 22910 h 117618"/>
                <a:gd name="connsiteX12" fmla="*/ 34461 w 78094"/>
                <a:gd name="connsiteY12" fmla="*/ 6436 h 117618"/>
                <a:gd name="connsiteX13" fmla="*/ 61317 w 78094"/>
                <a:gd name="connsiteY13" fmla="*/ 34601 h 117618"/>
                <a:gd name="connsiteX14" fmla="*/ 44709 w 78094"/>
                <a:gd name="connsiteY14" fmla="*/ 68611 h 117618"/>
                <a:gd name="connsiteX15" fmla="*/ 2128 w 78094"/>
                <a:gd name="connsiteY15" fmla="*/ 110769 h 117618"/>
                <a:gd name="connsiteX16" fmla="*/ 361 w 78094"/>
                <a:gd name="connsiteY16" fmla="*/ 117677 h 117618"/>
                <a:gd name="connsiteX17" fmla="*/ 73155 w 78094"/>
                <a:gd name="connsiteY17" fmla="*/ 117677 h 117618"/>
                <a:gd name="connsiteX18" fmla="*/ 78456 w 7809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094" h="117618">
                  <a:moveTo>
                    <a:pt x="78456" y="85439"/>
                  </a:moveTo>
                  <a:lnTo>
                    <a:pt x="72448" y="85439"/>
                  </a:lnTo>
                  <a:cubicBezTo>
                    <a:pt x="71918" y="89336"/>
                    <a:pt x="70151" y="99787"/>
                    <a:pt x="67854" y="101558"/>
                  </a:cubicBezTo>
                  <a:cubicBezTo>
                    <a:pt x="66441" y="102621"/>
                    <a:pt x="52836" y="102621"/>
                    <a:pt x="50363" y="102621"/>
                  </a:cubicBezTo>
                  <a:lnTo>
                    <a:pt x="17853" y="102621"/>
                  </a:lnTo>
                  <a:cubicBezTo>
                    <a:pt x="36405" y="86147"/>
                    <a:pt x="42589" y="81187"/>
                    <a:pt x="53190" y="72862"/>
                  </a:cubicBezTo>
                  <a:cubicBezTo>
                    <a:pt x="66264" y="62411"/>
                    <a:pt x="78456" y="51429"/>
                    <a:pt x="78456" y="34601"/>
                  </a:cubicBezTo>
                  <a:cubicBezTo>
                    <a:pt x="78456" y="13167"/>
                    <a:pt x="59727" y="59"/>
                    <a:pt x="37112" y="59"/>
                  </a:cubicBezTo>
                  <a:cubicBezTo>
                    <a:pt x="15203" y="59"/>
                    <a:pt x="361" y="15470"/>
                    <a:pt x="361" y="31766"/>
                  </a:cubicBezTo>
                  <a:cubicBezTo>
                    <a:pt x="361" y="40800"/>
                    <a:pt x="7959" y="41686"/>
                    <a:pt x="9726" y="41686"/>
                  </a:cubicBezTo>
                  <a:cubicBezTo>
                    <a:pt x="13966" y="41686"/>
                    <a:pt x="19090" y="38675"/>
                    <a:pt x="19090" y="32298"/>
                  </a:cubicBezTo>
                  <a:cubicBezTo>
                    <a:pt x="19090" y="29109"/>
                    <a:pt x="17853" y="22910"/>
                    <a:pt x="8665" y="22910"/>
                  </a:cubicBezTo>
                  <a:cubicBezTo>
                    <a:pt x="14143" y="10333"/>
                    <a:pt x="26157" y="6436"/>
                    <a:pt x="34461" y="6436"/>
                  </a:cubicBezTo>
                  <a:cubicBezTo>
                    <a:pt x="52130" y="6436"/>
                    <a:pt x="61317" y="20253"/>
                    <a:pt x="61317" y="34601"/>
                  </a:cubicBezTo>
                  <a:cubicBezTo>
                    <a:pt x="61317" y="50011"/>
                    <a:pt x="50363" y="62234"/>
                    <a:pt x="44709" y="68611"/>
                  </a:cubicBezTo>
                  <a:lnTo>
                    <a:pt x="2128" y="110769"/>
                  </a:lnTo>
                  <a:cubicBezTo>
                    <a:pt x="361" y="112363"/>
                    <a:pt x="361" y="112717"/>
                    <a:pt x="361" y="117677"/>
                  </a:cubicBezTo>
                  <a:lnTo>
                    <a:pt x="73155" y="117677"/>
                  </a:lnTo>
                  <a:lnTo>
                    <a:pt x="78456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DC11D24-BBFE-1817-45A1-D1AE96D97F11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1675755" y="4118663"/>
              <a:ext cx="81274" cy="79888"/>
            </a:xfrm>
            <a:custGeom>
              <a:avLst/>
              <a:gdLst>
                <a:gd name="connsiteX0" fmla="*/ 19265 w 81274"/>
                <a:gd name="connsiteY0" fmla="*/ 62594 h 79888"/>
                <a:gd name="connsiteX1" fmla="*/ 42058 w 81274"/>
                <a:gd name="connsiteY1" fmla="*/ 42578 h 79888"/>
                <a:gd name="connsiteX2" fmla="*/ 64143 w 81274"/>
                <a:gd name="connsiteY2" fmla="*/ 23979 h 79888"/>
                <a:gd name="connsiteX3" fmla="*/ 81635 w 81274"/>
                <a:gd name="connsiteY3" fmla="*/ 2191 h 79888"/>
                <a:gd name="connsiteX4" fmla="*/ 78631 w 81274"/>
                <a:gd name="connsiteY4" fmla="*/ 65 h 79888"/>
                <a:gd name="connsiteX5" fmla="*/ 75627 w 81274"/>
                <a:gd name="connsiteY5" fmla="*/ 1837 h 79888"/>
                <a:gd name="connsiteX6" fmla="*/ 62200 w 81274"/>
                <a:gd name="connsiteY6" fmla="*/ 12642 h 79888"/>
                <a:gd name="connsiteX7" fmla="*/ 52129 w 81274"/>
                <a:gd name="connsiteY7" fmla="*/ 7328 h 79888"/>
                <a:gd name="connsiteX8" fmla="*/ 38171 w 81274"/>
                <a:gd name="connsiteY8" fmla="*/ 65 h 79888"/>
                <a:gd name="connsiteX9" fmla="*/ 14495 w 81274"/>
                <a:gd name="connsiteY9" fmla="*/ 20790 h 79888"/>
                <a:gd name="connsiteX10" fmla="*/ 17499 w 81274"/>
                <a:gd name="connsiteY10" fmla="*/ 22916 h 79888"/>
                <a:gd name="connsiteX11" fmla="*/ 20679 w 81274"/>
                <a:gd name="connsiteY11" fmla="*/ 20436 h 79888"/>
                <a:gd name="connsiteX12" fmla="*/ 36050 w 81274"/>
                <a:gd name="connsiteY12" fmla="*/ 13882 h 79888"/>
                <a:gd name="connsiteX13" fmla="*/ 47181 w 81274"/>
                <a:gd name="connsiteY13" fmla="*/ 15476 h 79888"/>
                <a:gd name="connsiteX14" fmla="*/ 62553 w 81274"/>
                <a:gd name="connsiteY14" fmla="*/ 17602 h 79888"/>
                <a:gd name="connsiteX15" fmla="*/ 37994 w 81274"/>
                <a:gd name="connsiteY15" fmla="*/ 39035 h 79888"/>
                <a:gd name="connsiteX16" fmla="*/ 16085 w 81274"/>
                <a:gd name="connsiteY16" fmla="*/ 57989 h 79888"/>
                <a:gd name="connsiteX17" fmla="*/ 360 w 81274"/>
                <a:gd name="connsiteY17" fmla="*/ 77828 h 79888"/>
                <a:gd name="connsiteX18" fmla="*/ 3364 w 81274"/>
                <a:gd name="connsiteY18" fmla="*/ 79953 h 79888"/>
                <a:gd name="connsiteX19" fmla="*/ 6367 w 81274"/>
                <a:gd name="connsiteY19" fmla="*/ 78182 h 79888"/>
                <a:gd name="connsiteX20" fmla="*/ 22622 w 81274"/>
                <a:gd name="connsiteY20" fmla="*/ 67377 h 79888"/>
                <a:gd name="connsiteX21" fmla="*/ 32163 w 81274"/>
                <a:gd name="connsiteY21" fmla="*/ 71982 h 79888"/>
                <a:gd name="connsiteX22" fmla="*/ 46828 w 81274"/>
                <a:gd name="connsiteY22" fmla="*/ 79953 h 79888"/>
                <a:gd name="connsiteX23" fmla="*/ 77571 w 81274"/>
                <a:gd name="connsiteY23" fmla="*/ 52497 h 79888"/>
                <a:gd name="connsiteX24" fmla="*/ 74567 w 81274"/>
                <a:gd name="connsiteY24" fmla="*/ 50195 h 79888"/>
                <a:gd name="connsiteX25" fmla="*/ 71387 w 81274"/>
                <a:gd name="connsiteY25" fmla="*/ 53029 h 79888"/>
                <a:gd name="connsiteX26" fmla="*/ 48948 w 81274"/>
                <a:gd name="connsiteY26" fmla="*/ 66137 h 79888"/>
                <a:gd name="connsiteX27" fmla="*/ 36050 w 81274"/>
                <a:gd name="connsiteY27" fmla="*/ 64188 h 79888"/>
                <a:gd name="connsiteX28" fmla="*/ 23329 w 81274"/>
                <a:gd name="connsiteY28" fmla="*/ 62417 h 79888"/>
                <a:gd name="connsiteX29" fmla="*/ 19265 w 81274"/>
                <a:gd name="connsiteY29" fmla="*/ 6259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274" h="79888">
                  <a:moveTo>
                    <a:pt x="19265" y="62594"/>
                  </a:moveTo>
                  <a:cubicBezTo>
                    <a:pt x="23859" y="57989"/>
                    <a:pt x="27039" y="54623"/>
                    <a:pt x="42058" y="42578"/>
                  </a:cubicBezTo>
                  <a:cubicBezTo>
                    <a:pt x="45768" y="39567"/>
                    <a:pt x="59019" y="28938"/>
                    <a:pt x="64143" y="23979"/>
                  </a:cubicBezTo>
                  <a:cubicBezTo>
                    <a:pt x="74921" y="13350"/>
                    <a:pt x="81635" y="4316"/>
                    <a:pt x="81635" y="2191"/>
                  </a:cubicBezTo>
                  <a:cubicBezTo>
                    <a:pt x="81635" y="65"/>
                    <a:pt x="79338" y="65"/>
                    <a:pt x="78631" y="65"/>
                  </a:cubicBezTo>
                  <a:cubicBezTo>
                    <a:pt x="77041" y="65"/>
                    <a:pt x="76511" y="420"/>
                    <a:pt x="75627" y="1837"/>
                  </a:cubicBezTo>
                  <a:cubicBezTo>
                    <a:pt x="70150" y="9985"/>
                    <a:pt x="66440" y="12642"/>
                    <a:pt x="62200" y="12642"/>
                  </a:cubicBezTo>
                  <a:cubicBezTo>
                    <a:pt x="60079" y="12642"/>
                    <a:pt x="57429" y="12465"/>
                    <a:pt x="52129" y="7328"/>
                  </a:cubicBezTo>
                  <a:cubicBezTo>
                    <a:pt x="46121" y="1305"/>
                    <a:pt x="42234" y="65"/>
                    <a:pt x="38171" y="65"/>
                  </a:cubicBezTo>
                  <a:cubicBezTo>
                    <a:pt x="24036" y="65"/>
                    <a:pt x="14495" y="15476"/>
                    <a:pt x="14495" y="20790"/>
                  </a:cubicBezTo>
                  <a:cubicBezTo>
                    <a:pt x="14495" y="22384"/>
                    <a:pt x="16262" y="22916"/>
                    <a:pt x="17499" y="22916"/>
                  </a:cubicBezTo>
                  <a:cubicBezTo>
                    <a:pt x="19619" y="22916"/>
                    <a:pt x="19972" y="22384"/>
                    <a:pt x="20679" y="20436"/>
                  </a:cubicBezTo>
                  <a:cubicBezTo>
                    <a:pt x="23329" y="14236"/>
                    <a:pt x="33223" y="13882"/>
                    <a:pt x="36050" y="13882"/>
                  </a:cubicBezTo>
                  <a:cubicBezTo>
                    <a:pt x="40114" y="13882"/>
                    <a:pt x="44708" y="14945"/>
                    <a:pt x="47181" y="15476"/>
                  </a:cubicBezTo>
                  <a:cubicBezTo>
                    <a:pt x="56899" y="17602"/>
                    <a:pt x="58136" y="17602"/>
                    <a:pt x="62553" y="17602"/>
                  </a:cubicBezTo>
                  <a:cubicBezTo>
                    <a:pt x="57959" y="22384"/>
                    <a:pt x="54779" y="25573"/>
                    <a:pt x="37994" y="39035"/>
                  </a:cubicBezTo>
                  <a:cubicBezTo>
                    <a:pt x="24212" y="50018"/>
                    <a:pt x="19442" y="54446"/>
                    <a:pt x="16085" y="57989"/>
                  </a:cubicBezTo>
                  <a:cubicBezTo>
                    <a:pt x="5484" y="68440"/>
                    <a:pt x="360" y="76234"/>
                    <a:pt x="360" y="77828"/>
                  </a:cubicBezTo>
                  <a:cubicBezTo>
                    <a:pt x="360" y="79953"/>
                    <a:pt x="2657" y="79953"/>
                    <a:pt x="3364" y="79953"/>
                  </a:cubicBezTo>
                  <a:cubicBezTo>
                    <a:pt x="5131" y="79953"/>
                    <a:pt x="5484" y="79599"/>
                    <a:pt x="6367" y="78182"/>
                  </a:cubicBezTo>
                  <a:cubicBezTo>
                    <a:pt x="11138" y="71451"/>
                    <a:pt x="16615" y="67377"/>
                    <a:pt x="22622" y="67377"/>
                  </a:cubicBezTo>
                  <a:cubicBezTo>
                    <a:pt x="24743" y="67377"/>
                    <a:pt x="27393" y="67554"/>
                    <a:pt x="32163" y="71982"/>
                  </a:cubicBezTo>
                  <a:cubicBezTo>
                    <a:pt x="37640" y="77296"/>
                    <a:pt x="41174" y="79953"/>
                    <a:pt x="46828" y="79953"/>
                  </a:cubicBezTo>
                  <a:cubicBezTo>
                    <a:pt x="65733" y="79953"/>
                    <a:pt x="77571" y="58520"/>
                    <a:pt x="77571" y="52497"/>
                  </a:cubicBezTo>
                  <a:cubicBezTo>
                    <a:pt x="77571" y="50372"/>
                    <a:pt x="75627" y="50195"/>
                    <a:pt x="74567" y="50195"/>
                  </a:cubicBezTo>
                  <a:cubicBezTo>
                    <a:pt x="72447" y="50195"/>
                    <a:pt x="72094" y="51080"/>
                    <a:pt x="71387" y="53029"/>
                  </a:cubicBezTo>
                  <a:cubicBezTo>
                    <a:pt x="68030" y="61886"/>
                    <a:pt x="57606" y="66137"/>
                    <a:pt x="48948" y="66137"/>
                  </a:cubicBezTo>
                  <a:cubicBezTo>
                    <a:pt x="44884" y="66137"/>
                    <a:pt x="40467" y="65251"/>
                    <a:pt x="36050" y="64188"/>
                  </a:cubicBezTo>
                  <a:cubicBezTo>
                    <a:pt x="27923" y="62417"/>
                    <a:pt x="26509" y="62417"/>
                    <a:pt x="23329" y="62417"/>
                  </a:cubicBezTo>
                  <a:cubicBezTo>
                    <a:pt x="22976" y="62417"/>
                    <a:pt x="20325" y="62417"/>
                    <a:pt x="19265" y="62594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1E1342-527A-C797-0C0C-DE99020C59DB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1816834" y="3919126"/>
              <a:ext cx="65877" cy="303408"/>
            </a:xfrm>
            <a:custGeom>
              <a:avLst/>
              <a:gdLst>
                <a:gd name="connsiteX0" fmla="*/ 66244 w 65877"/>
                <a:gd name="connsiteY0" fmla="*/ 151885 h 303408"/>
                <a:gd name="connsiteX1" fmla="*/ 26868 w 65877"/>
                <a:gd name="connsiteY1" fmla="*/ 22323 h 303408"/>
                <a:gd name="connsiteX2" fmla="*/ 3395 w 65877"/>
                <a:gd name="connsiteY2" fmla="*/ 55 h 303408"/>
                <a:gd name="connsiteX3" fmla="*/ 366 w 65877"/>
                <a:gd name="connsiteY3" fmla="*/ 2585 h 303408"/>
                <a:gd name="connsiteX4" fmla="*/ 1880 w 65877"/>
                <a:gd name="connsiteY4" fmla="*/ 5116 h 303408"/>
                <a:gd name="connsiteX5" fmla="*/ 40751 w 65877"/>
                <a:gd name="connsiteY5" fmla="*/ 79007 h 303408"/>
                <a:gd name="connsiteX6" fmla="*/ 48828 w 65877"/>
                <a:gd name="connsiteY6" fmla="*/ 151632 h 303408"/>
                <a:gd name="connsiteX7" fmla="*/ 39993 w 65877"/>
                <a:gd name="connsiteY7" fmla="*/ 227801 h 303408"/>
                <a:gd name="connsiteX8" fmla="*/ 2637 w 65877"/>
                <a:gd name="connsiteY8" fmla="*/ 297643 h 303408"/>
                <a:gd name="connsiteX9" fmla="*/ 366 w 65877"/>
                <a:gd name="connsiteY9" fmla="*/ 300932 h 303408"/>
                <a:gd name="connsiteX10" fmla="*/ 3395 w 65877"/>
                <a:gd name="connsiteY10" fmla="*/ 303463 h 303408"/>
                <a:gd name="connsiteX11" fmla="*/ 24092 w 65877"/>
                <a:gd name="connsiteY11" fmla="*/ 284484 h 303408"/>
                <a:gd name="connsiteX12" fmla="*/ 66244 w 65877"/>
                <a:gd name="connsiteY12" fmla="*/ 151885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877" h="303408">
                  <a:moveTo>
                    <a:pt x="66244" y="151885"/>
                  </a:moveTo>
                  <a:cubicBezTo>
                    <a:pt x="66244" y="115952"/>
                    <a:pt x="59933" y="65089"/>
                    <a:pt x="26868" y="22323"/>
                  </a:cubicBezTo>
                  <a:cubicBezTo>
                    <a:pt x="24344" y="19287"/>
                    <a:pt x="7938" y="55"/>
                    <a:pt x="3395" y="55"/>
                  </a:cubicBezTo>
                  <a:cubicBezTo>
                    <a:pt x="2133" y="55"/>
                    <a:pt x="366" y="561"/>
                    <a:pt x="366" y="2585"/>
                  </a:cubicBezTo>
                  <a:cubicBezTo>
                    <a:pt x="366" y="3597"/>
                    <a:pt x="871" y="4357"/>
                    <a:pt x="1880" y="5116"/>
                  </a:cubicBezTo>
                  <a:cubicBezTo>
                    <a:pt x="13996" y="18274"/>
                    <a:pt x="30402" y="38772"/>
                    <a:pt x="40751" y="79007"/>
                  </a:cubicBezTo>
                  <a:cubicBezTo>
                    <a:pt x="46556" y="102034"/>
                    <a:pt x="48828" y="128099"/>
                    <a:pt x="48828" y="151632"/>
                  </a:cubicBezTo>
                  <a:cubicBezTo>
                    <a:pt x="48828" y="177190"/>
                    <a:pt x="46556" y="203002"/>
                    <a:pt x="39993" y="227801"/>
                  </a:cubicBezTo>
                  <a:cubicBezTo>
                    <a:pt x="30402" y="263228"/>
                    <a:pt x="15510" y="283472"/>
                    <a:pt x="2637" y="297643"/>
                  </a:cubicBezTo>
                  <a:cubicBezTo>
                    <a:pt x="366" y="299920"/>
                    <a:pt x="366" y="300426"/>
                    <a:pt x="366" y="300932"/>
                  </a:cubicBezTo>
                  <a:cubicBezTo>
                    <a:pt x="366" y="302957"/>
                    <a:pt x="2133" y="303463"/>
                    <a:pt x="3395" y="303463"/>
                  </a:cubicBezTo>
                  <a:cubicBezTo>
                    <a:pt x="7181" y="303463"/>
                    <a:pt x="21063" y="288027"/>
                    <a:pt x="24092" y="284484"/>
                  </a:cubicBezTo>
                  <a:cubicBezTo>
                    <a:pt x="49837" y="253865"/>
                    <a:pt x="66244" y="208316"/>
                    <a:pt x="66244" y="151885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4" name="Group 143" descr="\documentclass{article}&#10;\usepackage{amsmath}&#10;\usepackage{amsfonts}&#10;\pagestyle{empty}&#10;\begin{document}&#10;&#10;&#10;$ M_x^4 +  M_y^4 +  M_y^4 &#10; = ||\mathbf{M}||^4 - \left( M_x^2 M_y^2 + M_x^2 M_z^2 + M_y^2 M_z^2 \right)&#10;$&#10;&#10;\end{document}" title="IguanaTex Vector Display">
            <a:extLst>
              <a:ext uri="{FF2B5EF4-FFF2-40B4-BE49-F238E27FC236}">
                <a16:creationId xmlns:a16="http://schemas.microsoft.com/office/drawing/2014/main" id="{A04E409F-A3BC-FBDC-6E7B-46A04847D78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16678" y="1466033"/>
            <a:ext cx="6210446" cy="313789"/>
            <a:chOff x="3058433" y="2894064"/>
            <a:chExt cx="6210446" cy="313789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B279D36-7FD8-3E5A-D7E4-7836C86D703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058433" y="2936325"/>
              <a:ext cx="253300" cy="172833"/>
            </a:xfrm>
            <a:custGeom>
              <a:avLst/>
              <a:gdLst>
                <a:gd name="connsiteX0" fmla="*/ 223547 w 253300"/>
                <a:gd name="connsiteY0" fmla="*/ 19548 h 172833"/>
                <a:gd name="connsiteX1" fmla="*/ 245288 w 253300"/>
                <a:gd name="connsiteY1" fmla="*/ 7907 h 172833"/>
                <a:gd name="connsiteX2" fmla="*/ 253377 w 253300"/>
                <a:gd name="connsiteY2" fmla="*/ 2846 h 172833"/>
                <a:gd name="connsiteX3" fmla="*/ 246552 w 253300"/>
                <a:gd name="connsiteY3" fmla="*/ 63 h 172833"/>
                <a:gd name="connsiteX4" fmla="*/ 213183 w 253300"/>
                <a:gd name="connsiteY4" fmla="*/ 63 h 172833"/>
                <a:gd name="connsiteX5" fmla="*/ 203324 w 253300"/>
                <a:gd name="connsiteY5" fmla="*/ 4871 h 172833"/>
                <a:gd name="connsiteX6" fmla="*/ 111054 w 253300"/>
                <a:gd name="connsiteY6" fmla="*/ 149110 h 172833"/>
                <a:gd name="connsiteX7" fmla="*/ 91336 w 253300"/>
                <a:gd name="connsiteY7" fmla="*/ 5883 h 172833"/>
                <a:gd name="connsiteX8" fmla="*/ 83499 w 253300"/>
                <a:gd name="connsiteY8" fmla="*/ 63 h 172833"/>
                <a:gd name="connsiteX9" fmla="*/ 48866 w 253300"/>
                <a:gd name="connsiteY9" fmla="*/ 63 h 172833"/>
                <a:gd name="connsiteX10" fmla="*/ 41282 w 253300"/>
                <a:gd name="connsiteY10" fmla="*/ 4871 h 172833"/>
                <a:gd name="connsiteX11" fmla="*/ 48613 w 253300"/>
                <a:gd name="connsiteY11" fmla="*/ 7907 h 172833"/>
                <a:gd name="connsiteX12" fmla="*/ 59484 w 253300"/>
                <a:gd name="connsiteY12" fmla="*/ 8413 h 172833"/>
                <a:gd name="connsiteX13" fmla="*/ 65045 w 253300"/>
                <a:gd name="connsiteY13" fmla="*/ 12462 h 172833"/>
                <a:gd name="connsiteX14" fmla="*/ 64034 w 253300"/>
                <a:gd name="connsiteY14" fmla="*/ 17270 h 172833"/>
                <a:gd name="connsiteX15" fmla="*/ 31929 w 253300"/>
                <a:gd name="connsiteY15" fmla="*/ 146073 h 172833"/>
                <a:gd name="connsiteX16" fmla="*/ 4627 w 253300"/>
                <a:gd name="connsiteY16" fmla="*/ 165052 h 172833"/>
                <a:gd name="connsiteX17" fmla="*/ 77 w 253300"/>
                <a:gd name="connsiteY17" fmla="*/ 169860 h 172833"/>
                <a:gd name="connsiteX18" fmla="*/ 3616 w 253300"/>
                <a:gd name="connsiteY18" fmla="*/ 172897 h 172833"/>
                <a:gd name="connsiteX19" fmla="*/ 28895 w 253300"/>
                <a:gd name="connsiteY19" fmla="*/ 172137 h 172833"/>
                <a:gd name="connsiteX20" fmla="*/ 54933 w 253300"/>
                <a:gd name="connsiteY20" fmla="*/ 172897 h 172833"/>
                <a:gd name="connsiteX21" fmla="*/ 59484 w 253300"/>
                <a:gd name="connsiteY21" fmla="*/ 167836 h 172833"/>
                <a:gd name="connsiteX22" fmla="*/ 54933 w 253300"/>
                <a:gd name="connsiteY22" fmla="*/ 165052 h 172833"/>
                <a:gd name="connsiteX23" fmla="*/ 37743 w 253300"/>
                <a:gd name="connsiteY23" fmla="*/ 153918 h 172833"/>
                <a:gd name="connsiteX24" fmla="*/ 38754 w 253300"/>
                <a:gd name="connsiteY24" fmla="*/ 148098 h 172833"/>
                <a:gd name="connsiteX25" fmla="*/ 73134 w 253300"/>
                <a:gd name="connsiteY25" fmla="*/ 10185 h 172833"/>
                <a:gd name="connsiteX26" fmla="*/ 73387 w 253300"/>
                <a:gd name="connsiteY26" fmla="*/ 10185 h 172833"/>
                <a:gd name="connsiteX27" fmla="*/ 95128 w 253300"/>
                <a:gd name="connsiteY27" fmla="*/ 167076 h 172833"/>
                <a:gd name="connsiteX28" fmla="*/ 98920 w 253300"/>
                <a:gd name="connsiteY28" fmla="*/ 172897 h 172833"/>
                <a:gd name="connsiteX29" fmla="*/ 104481 w 253300"/>
                <a:gd name="connsiteY29" fmla="*/ 168342 h 172833"/>
                <a:gd name="connsiteX30" fmla="*/ 206610 w 253300"/>
                <a:gd name="connsiteY30" fmla="*/ 8160 h 172833"/>
                <a:gd name="connsiteX31" fmla="*/ 206863 w 253300"/>
                <a:gd name="connsiteY31" fmla="*/ 8160 h 172833"/>
                <a:gd name="connsiteX32" fmla="*/ 170713 w 253300"/>
                <a:gd name="connsiteY32" fmla="*/ 153159 h 172833"/>
                <a:gd name="connsiteX33" fmla="*/ 147709 w 253300"/>
                <a:gd name="connsiteY33" fmla="*/ 165052 h 172833"/>
                <a:gd name="connsiteX34" fmla="*/ 140631 w 253300"/>
                <a:gd name="connsiteY34" fmla="*/ 169860 h 172833"/>
                <a:gd name="connsiteX35" fmla="*/ 144423 w 253300"/>
                <a:gd name="connsiteY35" fmla="*/ 172897 h 172833"/>
                <a:gd name="connsiteX36" fmla="*/ 175769 w 253300"/>
                <a:gd name="connsiteY36" fmla="*/ 172137 h 172833"/>
                <a:gd name="connsiteX37" fmla="*/ 207369 w 253300"/>
                <a:gd name="connsiteY37" fmla="*/ 172897 h 172833"/>
                <a:gd name="connsiteX38" fmla="*/ 212172 w 253300"/>
                <a:gd name="connsiteY38" fmla="*/ 167836 h 172833"/>
                <a:gd name="connsiteX39" fmla="*/ 205093 w 253300"/>
                <a:gd name="connsiteY39" fmla="*/ 165052 h 172833"/>
                <a:gd name="connsiteX40" fmla="*/ 188662 w 253300"/>
                <a:gd name="connsiteY40" fmla="*/ 160497 h 172833"/>
                <a:gd name="connsiteX41" fmla="*/ 189926 w 253300"/>
                <a:gd name="connsiteY41" fmla="*/ 154424 h 172833"/>
                <a:gd name="connsiteX42" fmla="*/ 223547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547" y="19548"/>
                  </a:moveTo>
                  <a:cubicBezTo>
                    <a:pt x="225823" y="10438"/>
                    <a:pt x="226328" y="7907"/>
                    <a:pt x="245288" y="7907"/>
                  </a:cubicBezTo>
                  <a:cubicBezTo>
                    <a:pt x="251102" y="7907"/>
                    <a:pt x="253377" y="7907"/>
                    <a:pt x="253377" y="2846"/>
                  </a:cubicBezTo>
                  <a:cubicBezTo>
                    <a:pt x="253377" y="63"/>
                    <a:pt x="250849" y="63"/>
                    <a:pt x="246552" y="63"/>
                  </a:cubicBezTo>
                  <a:lnTo>
                    <a:pt x="213183" y="63"/>
                  </a:lnTo>
                  <a:cubicBezTo>
                    <a:pt x="206610" y="63"/>
                    <a:pt x="206357" y="63"/>
                    <a:pt x="203324" y="4871"/>
                  </a:cubicBezTo>
                  <a:lnTo>
                    <a:pt x="111054" y="149110"/>
                  </a:lnTo>
                  <a:lnTo>
                    <a:pt x="91336" y="5883"/>
                  </a:lnTo>
                  <a:cubicBezTo>
                    <a:pt x="90577" y="63"/>
                    <a:pt x="90072" y="63"/>
                    <a:pt x="83499" y="63"/>
                  </a:cubicBezTo>
                  <a:lnTo>
                    <a:pt x="48866" y="63"/>
                  </a:lnTo>
                  <a:cubicBezTo>
                    <a:pt x="44063" y="63"/>
                    <a:pt x="41282" y="63"/>
                    <a:pt x="41282" y="4871"/>
                  </a:cubicBezTo>
                  <a:cubicBezTo>
                    <a:pt x="41282" y="7907"/>
                    <a:pt x="43557" y="7907"/>
                    <a:pt x="48613" y="7907"/>
                  </a:cubicBezTo>
                  <a:cubicBezTo>
                    <a:pt x="51900" y="7907"/>
                    <a:pt x="56450" y="8160"/>
                    <a:pt x="59484" y="8413"/>
                  </a:cubicBezTo>
                  <a:cubicBezTo>
                    <a:pt x="63528" y="8920"/>
                    <a:pt x="65045" y="9679"/>
                    <a:pt x="65045" y="12462"/>
                  </a:cubicBezTo>
                  <a:cubicBezTo>
                    <a:pt x="65045" y="13474"/>
                    <a:pt x="64792" y="14234"/>
                    <a:pt x="64034" y="17270"/>
                  </a:cubicBezTo>
                  <a:lnTo>
                    <a:pt x="31929" y="146073"/>
                  </a:lnTo>
                  <a:cubicBezTo>
                    <a:pt x="29401" y="156195"/>
                    <a:pt x="25103" y="164293"/>
                    <a:pt x="4627" y="165052"/>
                  </a:cubicBezTo>
                  <a:cubicBezTo>
                    <a:pt x="3363" y="165052"/>
                    <a:pt x="77" y="165305"/>
                    <a:pt x="77" y="169860"/>
                  </a:cubicBezTo>
                  <a:cubicBezTo>
                    <a:pt x="77" y="172137"/>
                    <a:pt x="1593" y="172897"/>
                    <a:pt x="3616" y="172897"/>
                  </a:cubicBezTo>
                  <a:cubicBezTo>
                    <a:pt x="11705" y="172897"/>
                    <a:pt x="20553" y="172137"/>
                    <a:pt x="28895" y="172137"/>
                  </a:cubicBezTo>
                  <a:cubicBezTo>
                    <a:pt x="37490" y="172137"/>
                    <a:pt x="46591" y="172897"/>
                    <a:pt x="54933" y="172897"/>
                  </a:cubicBezTo>
                  <a:cubicBezTo>
                    <a:pt x="56197" y="172897"/>
                    <a:pt x="59484" y="172897"/>
                    <a:pt x="59484" y="167836"/>
                  </a:cubicBezTo>
                  <a:cubicBezTo>
                    <a:pt x="59484" y="165052"/>
                    <a:pt x="56703" y="165052"/>
                    <a:pt x="54933" y="165052"/>
                  </a:cubicBezTo>
                  <a:cubicBezTo>
                    <a:pt x="40524" y="164799"/>
                    <a:pt x="37743" y="159738"/>
                    <a:pt x="37743" y="153918"/>
                  </a:cubicBezTo>
                  <a:cubicBezTo>
                    <a:pt x="37743" y="152146"/>
                    <a:pt x="37996" y="150881"/>
                    <a:pt x="38754" y="148098"/>
                  </a:cubicBezTo>
                  <a:lnTo>
                    <a:pt x="73134" y="10185"/>
                  </a:lnTo>
                  <a:lnTo>
                    <a:pt x="73387" y="10185"/>
                  </a:lnTo>
                  <a:lnTo>
                    <a:pt x="95128" y="167076"/>
                  </a:lnTo>
                  <a:cubicBezTo>
                    <a:pt x="95633" y="170113"/>
                    <a:pt x="95886" y="172897"/>
                    <a:pt x="98920" y="172897"/>
                  </a:cubicBezTo>
                  <a:cubicBezTo>
                    <a:pt x="101700" y="172897"/>
                    <a:pt x="103217" y="170113"/>
                    <a:pt x="104481" y="168342"/>
                  </a:cubicBezTo>
                  <a:lnTo>
                    <a:pt x="206610" y="8160"/>
                  </a:lnTo>
                  <a:lnTo>
                    <a:pt x="206863" y="8160"/>
                  </a:lnTo>
                  <a:lnTo>
                    <a:pt x="170713" y="153159"/>
                  </a:lnTo>
                  <a:cubicBezTo>
                    <a:pt x="168185" y="163028"/>
                    <a:pt x="167680" y="165052"/>
                    <a:pt x="147709" y="165052"/>
                  </a:cubicBezTo>
                  <a:cubicBezTo>
                    <a:pt x="143411" y="165052"/>
                    <a:pt x="140631" y="165052"/>
                    <a:pt x="140631" y="169860"/>
                  </a:cubicBezTo>
                  <a:cubicBezTo>
                    <a:pt x="140631" y="172897"/>
                    <a:pt x="143664" y="172897"/>
                    <a:pt x="144423" y="172897"/>
                  </a:cubicBezTo>
                  <a:cubicBezTo>
                    <a:pt x="151501" y="172897"/>
                    <a:pt x="168691" y="172137"/>
                    <a:pt x="175769" y="172137"/>
                  </a:cubicBezTo>
                  <a:cubicBezTo>
                    <a:pt x="186134" y="172137"/>
                    <a:pt x="197004" y="172897"/>
                    <a:pt x="207369" y="172897"/>
                  </a:cubicBezTo>
                  <a:cubicBezTo>
                    <a:pt x="208885" y="172897"/>
                    <a:pt x="212172" y="172897"/>
                    <a:pt x="212172" y="167836"/>
                  </a:cubicBezTo>
                  <a:cubicBezTo>
                    <a:pt x="212172" y="165052"/>
                    <a:pt x="209897" y="165052"/>
                    <a:pt x="205093" y="165052"/>
                  </a:cubicBezTo>
                  <a:cubicBezTo>
                    <a:pt x="195740" y="165052"/>
                    <a:pt x="188662" y="165052"/>
                    <a:pt x="188662" y="160497"/>
                  </a:cubicBezTo>
                  <a:cubicBezTo>
                    <a:pt x="188662" y="159485"/>
                    <a:pt x="188662" y="158979"/>
                    <a:pt x="189926" y="154424"/>
                  </a:cubicBezTo>
                  <a:lnTo>
                    <a:pt x="223547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D7F9916-E12B-D1CD-0231-2B0F4F17A40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327525" y="2897939"/>
              <a:ext cx="86708" cy="119389"/>
            </a:xfrm>
            <a:custGeom>
              <a:avLst/>
              <a:gdLst>
                <a:gd name="connsiteX0" fmla="*/ 86796 w 86708"/>
                <a:gd name="connsiteY0" fmla="*/ 90398 h 119389"/>
                <a:gd name="connsiteX1" fmla="*/ 86796 w 86708"/>
                <a:gd name="connsiteY1" fmla="*/ 84021 h 119389"/>
                <a:gd name="connsiteX2" fmla="*/ 67154 w 86708"/>
                <a:gd name="connsiteY2" fmla="*/ 84021 h 119389"/>
                <a:gd name="connsiteX3" fmla="*/ 67154 w 86708"/>
                <a:gd name="connsiteY3" fmla="*/ 5019 h 119389"/>
                <a:gd name="connsiteX4" fmla="*/ 63261 w 86708"/>
                <a:gd name="connsiteY4" fmla="*/ 59 h 119389"/>
                <a:gd name="connsiteX5" fmla="*/ 58660 w 86708"/>
                <a:gd name="connsiteY5" fmla="*/ 2539 h 119389"/>
                <a:gd name="connsiteX6" fmla="*/ 87 w 86708"/>
                <a:gd name="connsiteY6" fmla="*/ 84021 h 119389"/>
                <a:gd name="connsiteX7" fmla="*/ 87 w 86708"/>
                <a:gd name="connsiteY7" fmla="*/ 90398 h 119389"/>
                <a:gd name="connsiteX8" fmla="*/ 52113 w 86708"/>
                <a:gd name="connsiteY8" fmla="*/ 90398 h 119389"/>
                <a:gd name="connsiteX9" fmla="*/ 52113 w 86708"/>
                <a:gd name="connsiteY9" fmla="*/ 104924 h 119389"/>
                <a:gd name="connsiteX10" fmla="*/ 37779 w 86708"/>
                <a:gd name="connsiteY10" fmla="*/ 113072 h 119389"/>
                <a:gd name="connsiteX11" fmla="*/ 33001 w 86708"/>
                <a:gd name="connsiteY11" fmla="*/ 113072 h 119389"/>
                <a:gd name="connsiteX12" fmla="*/ 33001 w 86708"/>
                <a:gd name="connsiteY12" fmla="*/ 119449 h 119389"/>
                <a:gd name="connsiteX13" fmla="*/ 59545 w 86708"/>
                <a:gd name="connsiteY13" fmla="*/ 118740 h 119389"/>
                <a:gd name="connsiteX14" fmla="*/ 86265 w 86708"/>
                <a:gd name="connsiteY14" fmla="*/ 119449 h 119389"/>
                <a:gd name="connsiteX15" fmla="*/ 86265 w 86708"/>
                <a:gd name="connsiteY15" fmla="*/ 113072 h 119389"/>
                <a:gd name="connsiteX16" fmla="*/ 81487 w 86708"/>
                <a:gd name="connsiteY16" fmla="*/ 113072 h 119389"/>
                <a:gd name="connsiteX17" fmla="*/ 67154 w 86708"/>
                <a:gd name="connsiteY17" fmla="*/ 104924 h 119389"/>
                <a:gd name="connsiteX18" fmla="*/ 67154 w 86708"/>
                <a:gd name="connsiteY18" fmla="*/ 90398 h 119389"/>
                <a:gd name="connsiteX19" fmla="*/ 86796 w 86708"/>
                <a:gd name="connsiteY19" fmla="*/ 90398 h 119389"/>
                <a:gd name="connsiteX20" fmla="*/ 53351 w 86708"/>
                <a:gd name="connsiteY20" fmla="*/ 19190 h 119389"/>
                <a:gd name="connsiteX21" fmla="*/ 53351 w 86708"/>
                <a:gd name="connsiteY21" fmla="*/ 84021 h 119389"/>
                <a:gd name="connsiteX22" fmla="*/ 6635 w 86708"/>
                <a:gd name="connsiteY22" fmla="*/ 84021 h 119389"/>
                <a:gd name="connsiteX23" fmla="*/ 53351 w 86708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08" h="119389">
                  <a:moveTo>
                    <a:pt x="86796" y="90398"/>
                  </a:moveTo>
                  <a:lnTo>
                    <a:pt x="86796" y="84021"/>
                  </a:lnTo>
                  <a:lnTo>
                    <a:pt x="67154" y="84021"/>
                  </a:lnTo>
                  <a:lnTo>
                    <a:pt x="67154" y="5019"/>
                  </a:lnTo>
                  <a:cubicBezTo>
                    <a:pt x="67154" y="1299"/>
                    <a:pt x="67154" y="59"/>
                    <a:pt x="63261" y="59"/>
                  </a:cubicBezTo>
                  <a:cubicBezTo>
                    <a:pt x="61137" y="59"/>
                    <a:pt x="60430" y="59"/>
                    <a:pt x="58660" y="2539"/>
                  </a:cubicBezTo>
                  <a:lnTo>
                    <a:pt x="87" y="84021"/>
                  </a:lnTo>
                  <a:lnTo>
                    <a:pt x="87" y="90398"/>
                  </a:lnTo>
                  <a:lnTo>
                    <a:pt x="52113" y="90398"/>
                  </a:lnTo>
                  <a:lnTo>
                    <a:pt x="52113" y="104924"/>
                  </a:lnTo>
                  <a:cubicBezTo>
                    <a:pt x="52113" y="110946"/>
                    <a:pt x="52113" y="113072"/>
                    <a:pt x="37779" y="113072"/>
                  </a:cubicBezTo>
                  <a:lnTo>
                    <a:pt x="33001" y="113072"/>
                  </a:lnTo>
                  <a:lnTo>
                    <a:pt x="33001" y="119449"/>
                  </a:lnTo>
                  <a:cubicBezTo>
                    <a:pt x="41849" y="119094"/>
                    <a:pt x="53174" y="118740"/>
                    <a:pt x="59545" y="118740"/>
                  </a:cubicBezTo>
                  <a:cubicBezTo>
                    <a:pt x="66092" y="118740"/>
                    <a:pt x="77417" y="119094"/>
                    <a:pt x="86265" y="119449"/>
                  </a:cubicBezTo>
                  <a:lnTo>
                    <a:pt x="86265" y="113072"/>
                  </a:lnTo>
                  <a:lnTo>
                    <a:pt x="81487" y="113072"/>
                  </a:lnTo>
                  <a:cubicBezTo>
                    <a:pt x="67154" y="113072"/>
                    <a:pt x="67154" y="110946"/>
                    <a:pt x="67154" y="104924"/>
                  </a:cubicBezTo>
                  <a:lnTo>
                    <a:pt x="67154" y="90398"/>
                  </a:lnTo>
                  <a:lnTo>
                    <a:pt x="86796" y="90398"/>
                  </a:lnTo>
                  <a:close/>
                  <a:moveTo>
                    <a:pt x="53351" y="19190"/>
                  </a:moveTo>
                  <a:lnTo>
                    <a:pt x="53351" y="84021"/>
                  </a:lnTo>
                  <a:lnTo>
                    <a:pt x="6635" y="84021"/>
                  </a:lnTo>
                  <a:lnTo>
                    <a:pt x="53351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4B9E3C9-70AC-D96C-7119-4E5BCAEBC42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301556" y="3093601"/>
              <a:ext cx="94671" cy="79888"/>
            </a:xfrm>
            <a:custGeom>
              <a:avLst/>
              <a:gdLst>
                <a:gd name="connsiteX0" fmla="*/ 35655 w 94671"/>
                <a:gd name="connsiteY0" fmla="*/ 59406 h 79888"/>
                <a:gd name="connsiteX1" fmla="*/ 19021 w 94671"/>
                <a:gd name="connsiteY1" fmla="*/ 74994 h 79888"/>
                <a:gd name="connsiteX2" fmla="*/ 9465 w 94671"/>
                <a:gd name="connsiteY2" fmla="*/ 72514 h 79888"/>
                <a:gd name="connsiteX3" fmla="*/ 17251 w 94671"/>
                <a:gd name="connsiteY3" fmla="*/ 62771 h 79888"/>
                <a:gd name="connsiteX4" fmla="*/ 10173 w 94671"/>
                <a:gd name="connsiteY4" fmla="*/ 56217 h 79888"/>
                <a:gd name="connsiteX5" fmla="*/ 86 w 94671"/>
                <a:gd name="connsiteY5" fmla="*/ 67023 h 79888"/>
                <a:gd name="connsiteX6" fmla="*/ 18667 w 94671"/>
                <a:gd name="connsiteY6" fmla="*/ 79953 h 79888"/>
                <a:gd name="connsiteX7" fmla="*/ 38486 w 94671"/>
                <a:gd name="connsiteY7" fmla="*/ 67377 h 79888"/>
                <a:gd name="connsiteX8" fmla="*/ 59544 w 94671"/>
                <a:gd name="connsiteY8" fmla="*/ 79953 h 79888"/>
                <a:gd name="connsiteX9" fmla="*/ 90688 w 94671"/>
                <a:gd name="connsiteY9" fmla="*/ 52852 h 79888"/>
                <a:gd name="connsiteX10" fmla="*/ 87857 w 94671"/>
                <a:gd name="connsiteY10" fmla="*/ 50549 h 79888"/>
                <a:gd name="connsiteX11" fmla="*/ 84495 w 94671"/>
                <a:gd name="connsiteY11" fmla="*/ 53560 h 79888"/>
                <a:gd name="connsiteX12" fmla="*/ 60252 w 94671"/>
                <a:gd name="connsiteY12" fmla="*/ 74994 h 79888"/>
                <a:gd name="connsiteX13" fmla="*/ 49457 w 94671"/>
                <a:gd name="connsiteY13" fmla="*/ 63480 h 79888"/>
                <a:gd name="connsiteX14" fmla="*/ 58659 w 94671"/>
                <a:gd name="connsiteY14" fmla="*/ 23093 h 79888"/>
                <a:gd name="connsiteX15" fmla="*/ 76001 w 94671"/>
                <a:gd name="connsiteY15" fmla="*/ 5025 h 79888"/>
                <a:gd name="connsiteX16" fmla="*/ 85556 w 94671"/>
                <a:gd name="connsiteY16" fmla="*/ 7505 h 79888"/>
                <a:gd name="connsiteX17" fmla="*/ 77770 w 94671"/>
                <a:gd name="connsiteY17" fmla="*/ 17247 h 79888"/>
                <a:gd name="connsiteX18" fmla="*/ 84849 w 94671"/>
                <a:gd name="connsiteY18" fmla="*/ 23801 h 79888"/>
                <a:gd name="connsiteX19" fmla="*/ 94758 w 94671"/>
                <a:gd name="connsiteY19" fmla="*/ 12996 h 79888"/>
                <a:gd name="connsiteX20" fmla="*/ 76355 w 94671"/>
                <a:gd name="connsiteY20" fmla="*/ 65 h 79888"/>
                <a:gd name="connsiteX21" fmla="*/ 56535 w 94671"/>
                <a:gd name="connsiteY21" fmla="*/ 12642 h 79888"/>
                <a:gd name="connsiteX22" fmla="*/ 35301 w 94671"/>
                <a:gd name="connsiteY22" fmla="*/ 65 h 79888"/>
                <a:gd name="connsiteX23" fmla="*/ 4156 w 94671"/>
                <a:gd name="connsiteY23" fmla="*/ 27167 h 79888"/>
                <a:gd name="connsiteX24" fmla="*/ 7165 w 94671"/>
                <a:gd name="connsiteY24" fmla="*/ 29470 h 79888"/>
                <a:gd name="connsiteX25" fmla="*/ 10527 w 94671"/>
                <a:gd name="connsiteY25" fmla="*/ 26458 h 79888"/>
                <a:gd name="connsiteX26" fmla="*/ 34770 w 94671"/>
                <a:gd name="connsiteY26" fmla="*/ 5025 h 79888"/>
                <a:gd name="connsiteX27" fmla="*/ 45387 w 94671"/>
                <a:gd name="connsiteY27" fmla="*/ 16716 h 79888"/>
                <a:gd name="connsiteX28" fmla="*/ 41671 w 94671"/>
                <a:gd name="connsiteY28" fmla="*/ 35138 h 79888"/>
                <a:gd name="connsiteX29" fmla="*/ 35655 w 94671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671" h="79888">
                  <a:moveTo>
                    <a:pt x="35655" y="59406"/>
                  </a:moveTo>
                  <a:cubicBezTo>
                    <a:pt x="33885" y="65428"/>
                    <a:pt x="28046" y="74994"/>
                    <a:pt x="19021" y="74994"/>
                  </a:cubicBezTo>
                  <a:cubicBezTo>
                    <a:pt x="18490" y="74994"/>
                    <a:pt x="13181" y="74994"/>
                    <a:pt x="9465" y="72514"/>
                  </a:cubicBezTo>
                  <a:cubicBezTo>
                    <a:pt x="16720" y="70211"/>
                    <a:pt x="17251" y="63834"/>
                    <a:pt x="17251" y="62771"/>
                  </a:cubicBezTo>
                  <a:cubicBezTo>
                    <a:pt x="17251" y="58874"/>
                    <a:pt x="14243" y="56217"/>
                    <a:pt x="10173" y="56217"/>
                  </a:cubicBezTo>
                  <a:cubicBezTo>
                    <a:pt x="5218" y="56217"/>
                    <a:pt x="86" y="60469"/>
                    <a:pt x="86" y="67023"/>
                  </a:cubicBezTo>
                  <a:cubicBezTo>
                    <a:pt x="86" y="75879"/>
                    <a:pt x="9996" y="79953"/>
                    <a:pt x="18667" y="79953"/>
                  </a:cubicBezTo>
                  <a:cubicBezTo>
                    <a:pt x="26807" y="79953"/>
                    <a:pt x="34062" y="74817"/>
                    <a:pt x="38486" y="67377"/>
                  </a:cubicBezTo>
                  <a:cubicBezTo>
                    <a:pt x="42733" y="76765"/>
                    <a:pt x="52465" y="79953"/>
                    <a:pt x="59544" y="79953"/>
                  </a:cubicBezTo>
                  <a:cubicBezTo>
                    <a:pt x="79894" y="79953"/>
                    <a:pt x="90688" y="57811"/>
                    <a:pt x="90688" y="52852"/>
                  </a:cubicBezTo>
                  <a:cubicBezTo>
                    <a:pt x="90688" y="50549"/>
                    <a:pt x="88388" y="50549"/>
                    <a:pt x="87857" y="50549"/>
                  </a:cubicBezTo>
                  <a:cubicBezTo>
                    <a:pt x="85379" y="50549"/>
                    <a:pt x="85202" y="51435"/>
                    <a:pt x="84495" y="53560"/>
                  </a:cubicBezTo>
                  <a:cubicBezTo>
                    <a:pt x="80779" y="65783"/>
                    <a:pt x="70161" y="74994"/>
                    <a:pt x="60252" y="74994"/>
                  </a:cubicBezTo>
                  <a:cubicBezTo>
                    <a:pt x="53173" y="74994"/>
                    <a:pt x="49457" y="70211"/>
                    <a:pt x="49457" y="63480"/>
                  </a:cubicBezTo>
                  <a:cubicBezTo>
                    <a:pt x="49457" y="58874"/>
                    <a:pt x="53704" y="42755"/>
                    <a:pt x="58659" y="23093"/>
                  </a:cubicBezTo>
                  <a:cubicBezTo>
                    <a:pt x="62198" y="9453"/>
                    <a:pt x="70161" y="5025"/>
                    <a:pt x="76001" y="5025"/>
                  </a:cubicBezTo>
                  <a:cubicBezTo>
                    <a:pt x="76355" y="5025"/>
                    <a:pt x="81840" y="5025"/>
                    <a:pt x="85556" y="7505"/>
                  </a:cubicBezTo>
                  <a:cubicBezTo>
                    <a:pt x="79894" y="9099"/>
                    <a:pt x="77770" y="14059"/>
                    <a:pt x="77770" y="17247"/>
                  </a:cubicBezTo>
                  <a:cubicBezTo>
                    <a:pt x="77770" y="21144"/>
                    <a:pt x="80779" y="23801"/>
                    <a:pt x="84849" y="23801"/>
                  </a:cubicBezTo>
                  <a:cubicBezTo>
                    <a:pt x="88919" y="23801"/>
                    <a:pt x="94758" y="20436"/>
                    <a:pt x="94758" y="12996"/>
                  </a:cubicBezTo>
                  <a:cubicBezTo>
                    <a:pt x="94758" y="3077"/>
                    <a:pt x="83433" y="65"/>
                    <a:pt x="76355" y="65"/>
                  </a:cubicBezTo>
                  <a:cubicBezTo>
                    <a:pt x="67507" y="65"/>
                    <a:pt x="60429" y="5911"/>
                    <a:pt x="56535" y="12642"/>
                  </a:cubicBezTo>
                  <a:cubicBezTo>
                    <a:pt x="53350" y="5379"/>
                    <a:pt x="45210" y="65"/>
                    <a:pt x="35301" y="65"/>
                  </a:cubicBezTo>
                  <a:cubicBezTo>
                    <a:pt x="15482" y="65"/>
                    <a:pt x="4156" y="21853"/>
                    <a:pt x="4156" y="27167"/>
                  </a:cubicBezTo>
                  <a:cubicBezTo>
                    <a:pt x="4156" y="29470"/>
                    <a:pt x="6634" y="29470"/>
                    <a:pt x="7165" y="29470"/>
                  </a:cubicBezTo>
                  <a:cubicBezTo>
                    <a:pt x="9465" y="29470"/>
                    <a:pt x="9642" y="28761"/>
                    <a:pt x="10527" y="26458"/>
                  </a:cubicBezTo>
                  <a:cubicBezTo>
                    <a:pt x="14951" y="12642"/>
                    <a:pt x="26099" y="5025"/>
                    <a:pt x="34770" y="5025"/>
                  </a:cubicBezTo>
                  <a:cubicBezTo>
                    <a:pt x="40609" y="5025"/>
                    <a:pt x="45387" y="8213"/>
                    <a:pt x="45387" y="16716"/>
                  </a:cubicBezTo>
                  <a:cubicBezTo>
                    <a:pt x="45387" y="20259"/>
                    <a:pt x="43264" y="29115"/>
                    <a:pt x="41671" y="35138"/>
                  </a:cubicBezTo>
                  <a:lnTo>
                    <a:pt x="35655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0779226-645C-56C2-3FD1-43194203E48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3504362" y="2961630"/>
              <a:ext cx="168108" cy="168531"/>
            </a:xfrm>
            <a:custGeom>
              <a:avLst/>
              <a:gdLst>
                <a:gd name="connsiteX0" fmla="*/ 89331 w 168108"/>
                <a:gd name="connsiteY0" fmla="*/ 89390 h 168531"/>
                <a:gd name="connsiteX1" fmla="*/ 159861 w 168108"/>
                <a:gd name="connsiteY1" fmla="*/ 89390 h 168531"/>
                <a:gd name="connsiteX2" fmla="*/ 168203 w 168108"/>
                <a:gd name="connsiteY2" fmla="*/ 84329 h 168531"/>
                <a:gd name="connsiteX3" fmla="*/ 159861 w 168108"/>
                <a:gd name="connsiteY3" fmla="*/ 79268 h 168531"/>
                <a:gd name="connsiteX4" fmla="*/ 89331 w 168108"/>
                <a:gd name="connsiteY4" fmla="*/ 79268 h 168531"/>
                <a:gd name="connsiteX5" fmla="*/ 89331 w 168108"/>
                <a:gd name="connsiteY5" fmla="*/ 8413 h 168531"/>
                <a:gd name="connsiteX6" fmla="*/ 84275 w 168108"/>
                <a:gd name="connsiteY6" fmla="*/ 63 h 168531"/>
                <a:gd name="connsiteX7" fmla="*/ 79219 w 168108"/>
                <a:gd name="connsiteY7" fmla="*/ 8413 h 168531"/>
                <a:gd name="connsiteX8" fmla="*/ 79219 w 168108"/>
                <a:gd name="connsiteY8" fmla="*/ 79268 h 168531"/>
                <a:gd name="connsiteX9" fmla="*/ 8436 w 168108"/>
                <a:gd name="connsiteY9" fmla="*/ 79268 h 168531"/>
                <a:gd name="connsiteX10" fmla="*/ 94 w 168108"/>
                <a:gd name="connsiteY10" fmla="*/ 84329 h 168531"/>
                <a:gd name="connsiteX11" fmla="*/ 8436 w 168108"/>
                <a:gd name="connsiteY11" fmla="*/ 89390 h 168531"/>
                <a:gd name="connsiteX12" fmla="*/ 79219 w 168108"/>
                <a:gd name="connsiteY12" fmla="*/ 89390 h 168531"/>
                <a:gd name="connsiteX13" fmla="*/ 79219 w 168108"/>
                <a:gd name="connsiteY13" fmla="*/ 160244 h 168531"/>
                <a:gd name="connsiteX14" fmla="*/ 84275 w 168108"/>
                <a:gd name="connsiteY14" fmla="*/ 168595 h 168531"/>
                <a:gd name="connsiteX15" fmla="*/ 89331 w 168108"/>
                <a:gd name="connsiteY15" fmla="*/ 160244 h 168531"/>
                <a:gd name="connsiteX16" fmla="*/ 89331 w 16810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08" h="168531">
                  <a:moveTo>
                    <a:pt x="89331" y="89390"/>
                  </a:moveTo>
                  <a:lnTo>
                    <a:pt x="159861" y="89390"/>
                  </a:lnTo>
                  <a:cubicBezTo>
                    <a:pt x="163400" y="89390"/>
                    <a:pt x="168203" y="89390"/>
                    <a:pt x="168203" y="84329"/>
                  </a:cubicBezTo>
                  <a:cubicBezTo>
                    <a:pt x="168203" y="79268"/>
                    <a:pt x="163400" y="79268"/>
                    <a:pt x="159861" y="79268"/>
                  </a:cubicBezTo>
                  <a:lnTo>
                    <a:pt x="89331" y="79268"/>
                  </a:lnTo>
                  <a:lnTo>
                    <a:pt x="89331" y="8413"/>
                  </a:lnTo>
                  <a:cubicBezTo>
                    <a:pt x="89331" y="4871"/>
                    <a:pt x="89331" y="63"/>
                    <a:pt x="84275" y="63"/>
                  </a:cubicBezTo>
                  <a:cubicBezTo>
                    <a:pt x="79219" y="63"/>
                    <a:pt x="79219" y="4871"/>
                    <a:pt x="79219" y="8413"/>
                  </a:cubicBezTo>
                  <a:lnTo>
                    <a:pt x="79219" y="79268"/>
                  </a:lnTo>
                  <a:lnTo>
                    <a:pt x="8436" y="79268"/>
                  </a:lnTo>
                  <a:cubicBezTo>
                    <a:pt x="4897" y="79268"/>
                    <a:pt x="94" y="79268"/>
                    <a:pt x="94" y="84329"/>
                  </a:cubicBezTo>
                  <a:cubicBezTo>
                    <a:pt x="94" y="89390"/>
                    <a:pt x="4897" y="89390"/>
                    <a:pt x="8436" y="89390"/>
                  </a:cubicBezTo>
                  <a:lnTo>
                    <a:pt x="79219" y="89390"/>
                  </a:lnTo>
                  <a:lnTo>
                    <a:pt x="79219" y="160244"/>
                  </a:lnTo>
                  <a:cubicBezTo>
                    <a:pt x="79219" y="163787"/>
                    <a:pt x="79219" y="168595"/>
                    <a:pt x="84275" y="168595"/>
                  </a:cubicBezTo>
                  <a:cubicBezTo>
                    <a:pt x="89331" y="168595"/>
                    <a:pt x="89331" y="163787"/>
                    <a:pt x="89331" y="160244"/>
                  </a:cubicBezTo>
                  <a:lnTo>
                    <a:pt x="89331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707A73-7C4E-BF82-0D39-40F426948CA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3753618" y="2936325"/>
              <a:ext cx="253300" cy="172833"/>
            </a:xfrm>
            <a:custGeom>
              <a:avLst/>
              <a:gdLst>
                <a:gd name="connsiteX0" fmla="*/ 223575 w 253300"/>
                <a:gd name="connsiteY0" fmla="*/ 19548 h 172833"/>
                <a:gd name="connsiteX1" fmla="*/ 245315 w 253300"/>
                <a:gd name="connsiteY1" fmla="*/ 7907 h 172833"/>
                <a:gd name="connsiteX2" fmla="*/ 253405 w 253300"/>
                <a:gd name="connsiteY2" fmla="*/ 2846 h 172833"/>
                <a:gd name="connsiteX3" fmla="*/ 246579 w 253300"/>
                <a:gd name="connsiteY3" fmla="*/ 63 h 172833"/>
                <a:gd name="connsiteX4" fmla="*/ 213210 w 253300"/>
                <a:gd name="connsiteY4" fmla="*/ 63 h 172833"/>
                <a:gd name="connsiteX5" fmla="*/ 203351 w 253300"/>
                <a:gd name="connsiteY5" fmla="*/ 4871 h 172833"/>
                <a:gd name="connsiteX6" fmla="*/ 111081 w 253300"/>
                <a:gd name="connsiteY6" fmla="*/ 149110 h 172833"/>
                <a:gd name="connsiteX7" fmla="*/ 91363 w 253300"/>
                <a:gd name="connsiteY7" fmla="*/ 5883 h 172833"/>
                <a:gd name="connsiteX8" fmla="*/ 83526 w 253300"/>
                <a:gd name="connsiteY8" fmla="*/ 63 h 172833"/>
                <a:gd name="connsiteX9" fmla="*/ 48894 w 253300"/>
                <a:gd name="connsiteY9" fmla="*/ 63 h 172833"/>
                <a:gd name="connsiteX10" fmla="*/ 41310 w 253300"/>
                <a:gd name="connsiteY10" fmla="*/ 4871 h 172833"/>
                <a:gd name="connsiteX11" fmla="*/ 48641 w 253300"/>
                <a:gd name="connsiteY11" fmla="*/ 7907 h 172833"/>
                <a:gd name="connsiteX12" fmla="*/ 59511 w 253300"/>
                <a:gd name="connsiteY12" fmla="*/ 8413 h 172833"/>
                <a:gd name="connsiteX13" fmla="*/ 65072 w 253300"/>
                <a:gd name="connsiteY13" fmla="*/ 12462 h 172833"/>
                <a:gd name="connsiteX14" fmla="*/ 64061 w 253300"/>
                <a:gd name="connsiteY14" fmla="*/ 17270 h 172833"/>
                <a:gd name="connsiteX15" fmla="*/ 31956 w 253300"/>
                <a:gd name="connsiteY15" fmla="*/ 146073 h 172833"/>
                <a:gd name="connsiteX16" fmla="*/ 4654 w 253300"/>
                <a:gd name="connsiteY16" fmla="*/ 165052 h 172833"/>
                <a:gd name="connsiteX17" fmla="*/ 104 w 253300"/>
                <a:gd name="connsiteY17" fmla="*/ 169860 h 172833"/>
                <a:gd name="connsiteX18" fmla="*/ 3643 w 253300"/>
                <a:gd name="connsiteY18" fmla="*/ 172897 h 172833"/>
                <a:gd name="connsiteX19" fmla="*/ 28923 w 253300"/>
                <a:gd name="connsiteY19" fmla="*/ 172137 h 172833"/>
                <a:gd name="connsiteX20" fmla="*/ 54961 w 253300"/>
                <a:gd name="connsiteY20" fmla="*/ 172897 h 172833"/>
                <a:gd name="connsiteX21" fmla="*/ 59511 w 253300"/>
                <a:gd name="connsiteY21" fmla="*/ 167836 h 172833"/>
                <a:gd name="connsiteX22" fmla="*/ 54961 w 253300"/>
                <a:gd name="connsiteY22" fmla="*/ 165052 h 172833"/>
                <a:gd name="connsiteX23" fmla="*/ 37771 w 253300"/>
                <a:gd name="connsiteY23" fmla="*/ 153918 h 172833"/>
                <a:gd name="connsiteX24" fmla="*/ 38782 w 253300"/>
                <a:gd name="connsiteY24" fmla="*/ 148098 h 172833"/>
                <a:gd name="connsiteX25" fmla="*/ 73162 w 253300"/>
                <a:gd name="connsiteY25" fmla="*/ 10185 h 172833"/>
                <a:gd name="connsiteX26" fmla="*/ 73415 w 253300"/>
                <a:gd name="connsiteY26" fmla="*/ 10185 h 172833"/>
                <a:gd name="connsiteX27" fmla="*/ 95155 w 253300"/>
                <a:gd name="connsiteY27" fmla="*/ 167076 h 172833"/>
                <a:gd name="connsiteX28" fmla="*/ 98947 w 253300"/>
                <a:gd name="connsiteY28" fmla="*/ 172897 h 172833"/>
                <a:gd name="connsiteX29" fmla="*/ 104508 w 253300"/>
                <a:gd name="connsiteY29" fmla="*/ 168342 h 172833"/>
                <a:gd name="connsiteX30" fmla="*/ 206638 w 253300"/>
                <a:gd name="connsiteY30" fmla="*/ 8160 h 172833"/>
                <a:gd name="connsiteX31" fmla="*/ 206890 w 253300"/>
                <a:gd name="connsiteY31" fmla="*/ 8160 h 172833"/>
                <a:gd name="connsiteX32" fmla="*/ 170741 w 253300"/>
                <a:gd name="connsiteY32" fmla="*/ 153159 h 172833"/>
                <a:gd name="connsiteX33" fmla="*/ 147736 w 253300"/>
                <a:gd name="connsiteY33" fmla="*/ 165052 h 172833"/>
                <a:gd name="connsiteX34" fmla="*/ 140658 w 253300"/>
                <a:gd name="connsiteY34" fmla="*/ 169860 h 172833"/>
                <a:gd name="connsiteX35" fmla="*/ 144450 w 253300"/>
                <a:gd name="connsiteY35" fmla="*/ 172897 h 172833"/>
                <a:gd name="connsiteX36" fmla="*/ 175797 w 253300"/>
                <a:gd name="connsiteY36" fmla="*/ 172137 h 172833"/>
                <a:gd name="connsiteX37" fmla="*/ 207396 w 253300"/>
                <a:gd name="connsiteY37" fmla="*/ 172897 h 172833"/>
                <a:gd name="connsiteX38" fmla="*/ 212199 w 253300"/>
                <a:gd name="connsiteY38" fmla="*/ 167836 h 172833"/>
                <a:gd name="connsiteX39" fmla="*/ 205121 w 253300"/>
                <a:gd name="connsiteY39" fmla="*/ 165052 h 172833"/>
                <a:gd name="connsiteX40" fmla="*/ 188689 w 253300"/>
                <a:gd name="connsiteY40" fmla="*/ 160497 h 172833"/>
                <a:gd name="connsiteX41" fmla="*/ 189953 w 253300"/>
                <a:gd name="connsiteY41" fmla="*/ 154424 h 172833"/>
                <a:gd name="connsiteX42" fmla="*/ 223575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575" y="19548"/>
                  </a:moveTo>
                  <a:cubicBezTo>
                    <a:pt x="225850" y="10438"/>
                    <a:pt x="226356" y="7907"/>
                    <a:pt x="245315" y="7907"/>
                  </a:cubicBezTo>
                  <a:cubicBezTo>
                    <a:pt x="251130" y="7907"/>
                    <a:pt x="253405" y="7907"/>
                    <a:pt x="253405" y="2846"/>
                  </a:cubicBezTo>
                  <a:cubicBezTo>
                    <a:pt x="253405" y="63"/>
                    <a:pt x="250877" y="63"/>
                    <a:pt x="246579" y="63"/>
                  </a:cubicBezTo>
                  <a:lnTo>
                    <a:pt x="213210" y="63"/>
                  </a:lnTo>
                  <a:cubicBezTo>
                    <a:pt x="206638" y="63"/>
                    <a:pt x="206385" y="63"/>
                    <a:pt x="203351" y="4871"/>
                  </a:cubicBezTo>
                  <a:lnTo>
                    <a:pt x="111081" y="149110"/>
                  </a:lnTo>
                  <a:lnTo>
                    <a:pt x="91363" y="5883"/>
                  </a:lnTo>
                  <a:cubicBezTo>
                    <a:pt x="90605" y="63"/>
                    <a:pt x="90099" y="63"/>
                    <a:pt x="83526" y="63"/>
                  </a:cubicBezTo>
                  <a:lnTo>
                    <a:pt x="48894" y="63"/>
                  </a:lnTo>
                  <a:cubicBezTo>
                    <a:pt x="44090" y="63"/>
                    <a:pt x="41310" y="63"/>
                    <a:pt x="41310" y="4871"/>
                  </a:cubicBezTo>
                  <a:cubicBezTo>
                    <a:pt x="41310" y="7907"/>
                    <a:pt x="43585" y="7907"/>
                    <a:pt x="48641" y="7907"/>
                  </a:cubicBezTo>
                  <a:cubicBezTo>
                    <a:pt x="51927" y="7907"/>
                    <a:pt x="56477" y="8160"/>
                    <a:pt x="59511" y="8413"/>
                  </a:cubicBezTo>
                  <a:cubicBezTo>
                    <a:pt x="63556" y="8920"/>
                    <a:pt x="65072" y="9679"/>
                    <a:pt x="65072" y="12462"/>
                  </a:cubicBezTo>
                  <a:cubicBezTo>
                    <a:pt x="65072" y="13474"/>
                    <a:pt x="64820" y="14234"/>
                    <a:pt x="64061" y="17270"/>
                  </a:cubicBezTo>
                  <a:lnTo>
                    <a:pt x="31956" y="146073"/>
                  </a:lnTo>
                  <a:cubicBezTo>
                    <a:pt x="29428" y="156195"/>
                    <a:pt x="25131" y="164293"/>
                    <a:pt x="4654" y="165052"/>
                  </a:cubicBezTo>
                  <a:cubicBezTo>
                    <a:pt x="3390" y="165052"/>
                    <a:pt x="104" y="165305"/>
                    <a:pt x="104" y="169860"/>
                  </a:cubicBezTo>
                  <a:cubicBezTo>
                    <a:pt x="104" y="172137"/>
                    <a:pt x="1621" y="172897"/>
                    <a:pt x="3643" y="172897"/>
                  </a:cubicBezTo>
                  <a:cubicBezTo>
                    <a:pt x="11733" y="172897"/>
                    <a:pt x="20581" y="172137"/>
                    <a:pt x="28923" y="172137"/>
                  </a:cubicBezTo>
                  <a:cubicBezTo>
                    <a:pt x="37518" y="172137"/>
                    <a:pt x="46618" y="172897"/>
                    <a:pt x="54961" y="172897"/>
                  </a:cubicBezTo>
                  <a:cubicBezTo>
                    <a:pt x="56225" y="172897"/>
                    <a:pt x="59511" y="172897"/>
                    <a:pt x="59511" y="167836"/>
                  </a:cubicBezTo>
                  <a:cubicBezTo>
                    <a:pt x="59511" y="165052"/>
                    <a:pt x="56730" y="165052"/>
                    <a:pt x="54961" y="165052"/>
                  </a:cubicBezTo>
                  <a:cubicBezTo>
                    <a:pt x="40551" y="164799"/>
                    <a:pt x="37771" y="159738"/>
                    <a:pt x="37771" y="153918"/>
                  </a:cubicBezTo>
                  <a:cubicBezTo>
                    <a:pt x="37771" y="152146"/>
                    <a:pt x="38023" y="150881"/>
                    <a:pt x="38782" y="148098"/>
                  </a:cubicBezTo>
                  <a:lnTo>
                    <a:pt x="73162" y="10185"/>
                  </a:lnTo>
                  <a:lnTo>
                    <a:pt x="73415" y="10185"/>
                  </a:lnTo>
                  <a:lnTo>
                    <a:pt x="95155" y="167076"/>
                  </a:lnTo>
                  <a:cubicBezTo>
                    <a:pt x="95661" y="170113"/>
                    <a:pt x="95913" y="172897"/>
                    <a:pt x="98947" y="172897"/>
                  </a:cubicBezTo>
                  <a:cubicBezTo>
                    <a:pt x="101728" y="172897"/>
                    <a:pt x="103244" y="170113"/>
                    <a:pt x="104508" y="168342"/>
                  </a:cubicBezTo>
                  <a:lnTo>
                    <a:pt x="206638" y="8160"/>
                  </a:lnTo>
                  <a:lnTo>
                    <a:pt x="206890" y="8160"/>
                  </a:lnTo>
                  <a:lnTo>
                    <a:pt x="170741" y="153159"/>
                  </a:lnTo>
                  <a:cubicBezTo>
                    <a:pt x="168213" y="163028"/>
                    <a:pt x="167707" y="165052"/>
                    <a:pt x="147736" y="165052"/>
                  </a:cubicBezTo>
                  <a:cubicBezTo>
                    <a:pt x="143439" y="165052"/>
                    <a:pt x="140658" y="165052"/>
                    <a:pt x="140658" y="169860"/>
                  </a:cubicBezTo>
                  <a:cubicBezTo>
                    <a:pt x="140658" y="172897"/>
                    <a:pt x="143692" y="172897"/>
                    <a:pt x="144450" y="172897"/>
                  </a:cubicBezTo>
                  <a:cubicBezTo>
                    <a:pt x="151528" y="172897"/>
                    <a:pt x="168718" y="172137"/>
                    <a:pt x="175797" y="172137"/>
                  </a:cubicBezTo>
                  <a:cubicBezTo>
                    <a:pt x="186161" y="172137"/>
                    <a:pt x="197031" y="172897"/>
                    <a:pt x="207396" y="172897"/>
                  </a:cubicBezTo>
                  <a:cubicBezTo>
                    <a:pt x="208913" y="172897"/>
                    <a:pt x="212199" y="172897"/>
                    <a:pt x="212199" y="167836"/>
                  </a:cubicBezTo>
                  <a:cubicBezTo>
                    <a:pt x="212199" y="165052"/>
                    <a:pt x="209924" y="165052"/>
                    <a:pt x="205121" y="165052"/>
                  </a:cubicBezTo>
                  <a:cubicBezTo>
                    <a:pt x="195767" y="165052"/>
                    <a:pt x="188689" y="165052"/>
                    <a:pt x="188689" y="160497"/>
                  </a:cubicBezTo>
                  <a:cubicBezTo>
                    <a:pt x="188689" y="159485"/>
                    <a:pt x="188689" y="158979"/>
                    <a:pt x="189953" y="154424"/>
                  </a:cubicBezTo>
                  <a:lnTo>
                    <a:pt x="223575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A71B34F-7A27-92B2-6245-B6A9BB7E544C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022709" y="2897939"/>
              <a:ext cx="86708" cy="119389"/>
            </a:xfrm>
            <a:custGeom>
              <a:avLst/>
              <a:gdLst>
                <a:gd name="connsiteX0" fmla="*/ 86824 w 86708"/>
                <a:gd name="connsiteY0" fmla="*/ 90398 h 119389"/>
                <a:gd name="connsiteX1" fmla="*/ 86824 w 86708"/>
                <a:gd name="connsiteY1" fmla="*/ 84021 h 119389"/>
                <a:gd name="connsiteX2" fmla="*/ 67181 w 86708"/>
                <a:gd name="connsiteY2" fmla="*/ 84021 h 119389"/>
                <a:gd name="connsiteX3" fmla="*/ 67181 w 86708"/>
                <a:gd name="connsiteY3" fmla="*/ 5019 h 119389"/>
                <a:gd name="connsiteX4" fmla="*/ 63288 w 86708"/>
                <a:gd name="connsiteY4" fmla="*/ 59 h 119389"/>
                <a:gd name="connsiteX5" fmla="*/ 58687 w 86708"/>
                <a:gd name="connsiteY5" fmla="*/ 2539 h 119389"/>
                <a:gd name="connsiteX6" fmla="*/ 115 w 86708"/>
                <a:gd name="connsiteY6" fmla="*/ 84021 h 119389"/>
                <a:gd name="connsiteX7" fmla="*/ 115 w 86708"/>
                <a:gd name="connsiteY7" fmla="*/ 90398 h 119389"/>
                <a:gd name="connsiteX8" fmla="*/ 52140 w 86708"/>
                <a:gd name="connsiteY8" fmla="*/ 90398 h 119389"/>
                <a:gd name="connsiteX9" fmla="*/ 52140 w 86708"/>
                <a:gd name="connsiteY9" fmla="*/ 104924 h 119389"/>
                <a:gd name="connsiteX10" fmla="*/ 37807 w 86708"/>
                <a:gd name="connsiteY10" fmla="*/ 113072 h 119389"/>
                <a:gd name="connsiteX11" fmla="*/ 33029 w 86708"/>
                <a:gd name="connsiteY11" fmla="*/ 113072 h 119389"/>
                <a:gd name="connsiteX12" fmla="*/ 33029 w 86708"/>
                <a:gd name="connsiteY12" fmla="*/ 119449 h 119389"/>
                <a:gd name="connsiteX13" fmla="*/ 59572 w 86708"/>
                <a:gd name="connsiteY13" fmla="*/ 118740 h 119389"/>
                <a:gd name="connsiteX14" fmla="*/ 86293 w 86708"/>
                <a:gd name="connsiteY14" fmla="*/ 119449 h 119389"/>
                <a:gd name="connsiteX15" fmla="*/ 86293 w 86708"/>
                <a:gd name="connsiteY15" fmla="*/ 113072 h 119389"/>
                <a:gd name="connsiteX16" fmla="*/ 81515 w 86708"/>
                <a:gd name="connsiteY16" fmla="*/ 113072 h 119389"/>
                <a:gd name="connsiteX17" fmla="*/ 67181 w 86708"/>
                <a:gd name="connsiteY17" fmla="*/ 104924 h 119389"/>
                <a:gd name="connsiteX18" fmla="*/ 67181 w 86708"/>
                <a:gd name="connsiteY18" fmla="*/ 90398 h 119389"/>
                <a:gd name="connsiteX19" fmla="*/ 86824 w 86708"/>
                <a:gd name="connsiteY19" fmla="*/ 90398 h 119389"/>
                <a:gd name="connsiteX20" fmla="*/ 53379 w 86708"/>
                <a:gd name="connsiteY20" fmla="*/ 19190 h 119389"/>
                <a:gd name="connsiteX21" fmla="*/ 53379 w 86708"/>
                <a:gd name="connsiteY21" fmla="*/ 84021 h 119389"/>
                <a:gd name="connsiteX22" fmla="*/ 6662 w 86708"/>
                <a:gd name="connsiteY22" fmla="*/ 84021 h 119389"/>
                <a:gd name="connsiteX23" fmla="*/ 53379 w 86708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08" h="119389">
                  <a:moveTo>
                    <a:pt x="86824" y="90398"/>
                  </a:moveTo>
                  <a:lnTo>
                    <a:pt x="86824" y="84021"/>
                  </a:lnTo>
                  <a:lnTo>
                    <a:pt x="67181" y="84021"/>
                  </a:lnTo>
                  <a:lnTo>
                    <a:pt x="67181" y="5019"/>
                  </a:lnTo>
                  <a:cubicBezTo>
                    <a:pt x="67181" y="1299"/>
                    <a:pt x="67181" y="59"/>
                    <a:pt x="63288" y="59"/>
                  </a:cubicBezTo>
                  <a:cubicBezTo>
                    <a:pt x="61165" y="59"/>
                    <a:pt x="60457" y="59"/>
                    <a:pt x="58687" y="2539"/>
                  </a:cubicBezTo>
                  <a:lnTo>
                    <a:pt x="115" y="84021"/>
                  </a:lnTo>
                  <a:lnTo>
                    <a:pt x="115" y="90398"/>
                  </a:lnTo>
                  <a:lnTo>
                    <a:pt x="52140" y="90398"/>
                  </a:lnTo>
                  <a:lnTo>
                    <a:pt x="52140" y="104924"/>
                  </a:lnTo>
                  <a:cubicBezTo>
                    <a:pt x="52140" y="110946"/>
                    <a:pt x="52140" y="113072"/>
                    <a:pt x="37807" y="113072"/>
                  </a:cubicBezTo>
                  <a:lnTo>
                    <a:pt x="33029" y="113072"/>
                  </a:lnTo>
                  <a:lnTo>
                    <a:pt x="33029" y="119449"/>
                  </a:lnTo>
                  <a:cubicBezTo>
                    <a:pt x="41877" y="119094"/>
                    <a:pt x="53202" y="118740"/>
                    <a:pt x="59572" y="118740"/>
                  </a:cubicBezTo>
                  <a:cubicBezTo>
                    <a:pt x="66120" y="118740"/>
                    <a:pt x="77445" y="119094"/>
                    <a:pt x="86293" y="119449"/>
                  </a:cubicBezTo>
                  <a:lnTo>
                    <a:pt x="86293" y="113072"/>
                  </a:lnTo>
                  <a:lnTo>
                    <a:pt x="81515" y="113072"/>
                  </a:lnTo>
                  <a:cubicBezTo>
                    <a:pt x="67181" y="113072"/>
                    <a:pt x="67181" y="110946"/>
                    <a:pt x="67181" y="104924"/>
                  </a:cubicBezTo>
                  <a:lnTo>
                    <a:pt x="67181" y="90398"/>
                  </a:lnTo>
                  <a:lnTo>
                    <a:pt x="86824" y="90398"/>
                  </a:lnTo>
                  <a:close/>
                  <a:moveTo>
                    <a:pt x="53379" y="19190"/>
                  </a:moveTo>
                  <a:lnTo>
                    <a:pt x="53379" y="84021"/>
                  </a:lnTo>
                  <a:lnTo>
                    <a:pt x="6662" y="84021"/>
                  </a:lnTo>
                  <a:lnTo>
                    <a:pt x="53379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22D49A-D40C-809D-2175-2BCDA5CFE71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3996564" y="3093601"/>
              <a:ext cx="90778" cy="114252"/>
            </a:xfrm>
            <a:custGeom>
              <a:avLst/>
              <a:gdLst>
                <a:gd name="connsiteX0" fmla="*/ 90185 w 90778"/>
                <a:gd name="connsiteY0" fmla="*/ 11402 h 114252"/>
                <a:gd name="connsiteX1" fmla="*/ 90892 w 90778"/>
                <a:gd name="connsiteY1" fmla="*/ 7505 h 114252"/>
                <a:gd name="connsiteX2" fmla="*/ 85053 w 90778"/>
                <a:gd name="connsiteY2" fmla="*/ 1837 h 114252"/>
                <a:gd name="connsiteX3" fmla="*/ 77798 w 90778"/>
                <a:gd name="connsiteY3" fmla="*/ 6088 h 114252"/>
                <a:gd name="connsiteX4" fmla="*/ 74966 w 90778"/>
                <a:gd name="connsiteY4" fmla="*/ 16362 h 114252"/>
                <a:gd name="connsiteX5" fmla="*/ 71250 w 90778"/>
                <a:gd name="connsiteY5" fmla="*/ 31064 h 114252"/>
                <a:gd name="connsiteX6" fmla="*/ 64172 w 90778"/>
                <a:gd name="connsiteY6" fmla="*/ 59583 h 114252"/>
                <a:gd name="connsiteX7" fmla="*/ 42406 w 90778"/>
                <a:gd name="connsiteY7" fmla="*/ 74994 h 114252"/>
                <a:gd name="connsiteX8" fmla="*/ 30373 w 90778"/>
                <a:gd name="connsiteY8" fmla="*/ 60291 h 114252"/>
                <a:gd name="connsiteX9" fmla="*/ 39752 w 90778"/>
                <a:gd name="connsiteY9" fmla="*/ 25927 h 114252"/>
                <a:gd name="connsiteX10" fmla="*/ 42760 w 90778"/>
                <a:gd name="connsiteY10" fmla="*/ 15122 h 114252"/>
                <a:gd name="connsiteX11" fmla="*/ 25949 w 90778"/>
                <a:gd name="connsiteY11" fmla="*/ 65 h 114252"/>
                <a:gd name="connsiteX12" fmla="*/ 114 w 90778"/>
                <a:gd name="connsiteY12" fmla="*/ 27167 h 114252"/>
                <a:gd name="connsiteX13" fmla="*/ 3122 w 90778"/>
                <a:gd name="connsiteY13" fmla="*/ 29470 h 114252"/>
                <a:gd name="connsiteX14" fmla="*/ 6307 w 90778"/>
                <a:gd name="connsiteY14" fmla="*/ 26636 h 114252"/>
                <a:gd name="connsiteX15" fmla="*/ 25419 w 90778"/>
                <a:gd name="connsiteY15" fmla="*/ 5025 h 114252"/>
                <a:gd name="connsiteX16" fmla="*/ 29842 w 90778"/>
                <a:gd name="connsiteY16" fmla="*/ 11225 h 114252"/>
                <a:gd name="connsiteX17" fmla="*/ 27365 w 90778"/>
                <a:gd name="connsiteY17" fmla="*/ 21499 h 114252"/>
                <a:gd name="connsiteX18" fmla="*/ 17102 w 90778"/>
                <a:gd name="connsiteY18" fmla="*/ 57457 h 114252"/>
                <a:gd name="connsiteX19" fmla="*/ 24003 w 90778"/>
                <a:gd name="connsiteY19" fmla="*/ 74462 h 114252"/>
                <a:gd name="connsiteX20" fmla="*/ 41699 w 90778"/>
                <a:gd name="connsiteY20" fmla="*/ 79953 h 114252"/>
                <a:gd name="connsiteX21" fmla="*/ 60987 w 90778"/>
                <a:gd name="connsiteY21" fmla="*/ 71982 h 114252"/>
                <a:gd name="connsiteX22" fmla="*/ 49308 w 90778"/>
                <a:gd name="connsiteY22" fmla="*/ 98021 h 114252"/>
                <a:gd name="connsiteX23" fmla="*/ 28073 w 90778"/>
                <a:gd name="connsiteY23" fmla="*/ 109358 h 114252"/>
                <a:gd name="connsiteX24" fmla="*/ 14801 w 90778"/>
                <a:gd name="connsiteY24" fmla="*/ 103512 h 114252"/>
                <a:gd name="connsiteX25" fmla="*/ 24357 w 90778"/>
                <a:gd name="connsiteY25" fmla="*/ 93770 h 114252"/>
                <a:gd name="connsiteX26" fmla="*/ 17456 w 90778"/>
                <a:gd name="connsiteY26" fmla="*/ 87039 h 114252"/>
                <a:gd name="connsiteX27" fmla="*/ 7192 w 90778"/>
                <a:gd name="connsiteY27" fmla="*/ 98730 h 114252"/>
                <a:gd name="connsiteX28" fmla="*/ 28250 w 90778"/>
                <a:gd name="connsiteY28" fmla="*/ 114318 h 114252"/>
                <a:gd name="connsiteX29" fmla="*/ 73374 w 90778"/>
                <a:gd name="connsiteY29" fmla="*/ 78359 h 114252"/>
                <a:gd name="connsiteX30" fmla="*/ 90185 w 9077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78" h="114252">
                  <a:moveTo>
                    <a:pt x="90185" y="11402"/>
                  </a:moveTo>
                  <a:cubicBezTo>
                    <a:pt x="90892" y="8922"/>
                    <a:pt x="90892" y="8568"/>
                    <a:pt x="90892" y="7505"/>
                  </a:cubicBezTo>
                  <a:cubicBezTo>
                    <a:pt x="90892" y="3962"/>
                    <a:pt x="88061" y="1837"/>
                    <a:pt x="85053" y="1837"/>
                  </a:cubicBezTo>
                  <a:cubicBezTo>
                    <a:pt x="83106" y="1837"/>
                    <a:pt x="79744" y="2722"/>
                    <a:pt x="77798" y="6088"/>
                  </a:cubicBezTo>
                  <a:cubicBezTo>
                    <a:pt x="77267" y="7151"/>
                    <a:pt x="75851" y="12819"/>
                    <a:pt x="74966" y="16362"/>
                  </a:cubicBezTo>
                  <a:lnTo>
                    <a:pt x="71250" y="31064"/>
                  </a:lnTo>
                  <a:cubicBezTo>
                    <a:pt x="70189" y="35315"/>
                    <a:pt x="64703" y="57634"/>
                    <a:pt x="64172" y="59583"/>
                  </a:cubicBezTo>
                  <a:cubicBezTo>
                    <a:pt x="63995" y="59583"/>
                    <a:pt x="56209" y="74994"/>
                    <a:pt x="42406" y="74994"/>
                  </a:cubicBezTo>
                  <a:cubicBezTo>
                    <a:pt x="30373" y="74994"/>
                    <a:pt x="30373" y="63480"/>
                    <a:pt x="30373" y="60291"/>
                  </a:cubicBezTo>
                  <a:cubicBezTo>
                    <a:pt x="30373" y="50726"/>
                    <a:pt x="34443" y="39567"/>
                    <a:pt x="39752" y="25927"/>
                  </a:cubicBezTo>
                  <a:cubicBezTo>
                    <a:pt x="41876" y="20259"/>
                    <a:pt x="42760" y="18133"/>
                    <a:pt x="42760" y="15122"/>
                  </a:cubicBezTo>
                  <a:cubicBezTo>
                    <a:pt x="42760" y="6619"/>
                    <a:pt x="35505" y="65"/>
                    <a:pt x="25949" y="65"/>
                  </a:cubicBezTo>
                  <a:cubicBezTo>
                    <a:pt x="8077" y="65"/>
                    <a:pt x="114" y="24156"/>
                    <a:pt x="114" y="27167"/>
                  </a:cubicBezTo>
                  <a:cubicBezTo>
                    <a:pt x="114" y="29470"/>
                    <a:pt x="2591" y="29470"/>
                    <a:pt x="3122" y="29470"/>
                  </a:cubicBezTo>
                  <a:cubicBezTo>
                    <a:pt x="5599" y="29470"/>
                    <a:pt x="5776" y="28584"/>
                    <a:pt x="6307" y="26636"/>
                  </a:cubicBezTo>
                  <a:cubicBezTo>
                    <a:pt x="10731" y="11933"/>
                    <a:pt x="18340" y="5025"/>
                    <a:pt x="25419" y="5025"/>
                  </a:cubicBezTo>
                  <a:cubicBezTo>
                    <a:pt x="28427" y="5025"/>
                    <a:pt x="29842" y="6974"/>
                    <a:pt x="29842" y="11225"/>
                  </a:cubicBezTo>
                  <a:cubicBezTo>
                    <a:pt x="29842" y="15299"/>
                    <a:pt x="28250" y="19196"/>
                    <a:pt x="27365" y="21499"/>
                  </a:cubicBezTo>
                  <a:cubicBezTo>
                    <a:pt x="18871" y="43109"/>
                    <a:pt x="17102" y="49663"/>
                    <a:pt x="17102" y="57457"/>
                  </a:cubicBezTo>
                  <a:cubicBezTo>
                    <a:pt x="17102" y="60469"/>
                    <a:pt x="17102" y="68794"/>
                    <a:pt x="24003" y="74462"/>
                  </a:cubicBezTo>
                  <a:cubicBezTo>
                    <a:pt x="29489" y="79068"/>
                    <a:pt x="36921" y="79953"/>
                    <a:pt x="41699" y="79953"/>
                  </a:cubicBezTo>
                  <a:cubicBezTo>
                    <a:pt x="48777" y="79953"/>
                    <a:pt x="55147" y="77296"/>
                    <a:pt x="60987" y="71982"/>
                  </a:cubicBezTo>
                  <a:cubicBezTo>
                    <a:pt x="58686" y="81725"/>
                    <a:pt x="56740" y="89165"/>
                    <a:pt x="49308" y="98021"/>
                  </a:cubicBezTo>
                  <a:cubicBezTo>
                    <a:pt x="44530" y="103512"/>
                    <a:pt x="37452" y="109358"/>
                    <a:pt x="28073" y="109358"/>
                  </a:cubicBezTo>
                  <a:cubicBezTo>
                    <a:pt x="26834" y="109358"/>
                    <a:pt x="18517" y="109358"/>
                    <a:pt x="14801" y="103512"/>
                  </a:cubicBezTo>
                  <a:cubicBezTo>
                    <a:pt x="24357" y="102450"/>
                    <a:pt x="24357" y="93947"/>
                    <a:pt x="24357" y="93770"/>
                  </a:cubicBezTo>
                  <a:cubicBezTo>
                    <a:pt x="24357" y="88102"/>
                    <a:pt x="19225" y="87039"/>
                    <a:pt x="17456" y="87039"/>
                  </a:cubicBezTo>
                  <a:cubicBezTo>
                    <a:pt x="13032" y="87039"/>
                    <a:pt x="7192" y="90582"/>
                    <a:pt x="7192" y="98730"/>
                  </a:cubicBezTo>
                  <a:cubicBezTo>
                    <a:pt x="7192" y="107764"/>
                    <a:pt x="15686" y="114318"/>
                    <a:pt x="28250" y="114318"/>
                  </a:cubicBezTo>
                  <a:cubicBezTo>
                    <a:pt x="46122" y="114318"/>
                    <a:pt x="67888" y="100501"/>
                    <a:pt x="73374" y="78359"/>
                  </a:cubicBezTo>
                  <a:lnTo>
                    <a:pt x="90185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5664EA-6961-37B5-136A-B2D2455B327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199547" y="2961630"/>
              <a:ext cx="168108" cy="168531"/>
            </a:xfrm>
            <a:custGeom>
              <a:avLst/>
              <a:gdLst>
                <a:gd name="connsiteX0" fmla="*/ 89358 w 168108"/>
                <a:gd name="connsiteY0" fmla="*/ 89390 h 168531"/>
                <a:gd name="connsiteX1" fmla="*/ 159888 w 168108"/>
                <a:gd name="connsiteY1" fmla="*/ 89390 h 168531"/>
                <a:gd name="connsiteX2" fmla="*/ 168230 w 168108"/>
                <a:gd name="connsiteY2" fmla="*/ 84329 h 168531"/>
                <a:gd name="connsiteX3" fmla="*/ 159888 w 168108"/>
                <a:gd name="connsiteY3" fmla="*/ 79268 h 168531"/>
                <a:gd name="connsiteX4" fmla="*/ 89358 w 168108"/>
                <a:gd name="connsiteY4" fmla="*/ 79268 h 168531"/>
                <a:gd name="connsiteX5" fmla="*/ 89358 w 168108"/>
                <a:gd name="connsiteY5" fmla="*/ 8413 h 168531"/>
                <a:gd name="connsiteX6" fmla="*/ 84302 w 168108"/>
                <a:gd name="connsiteY6" fmla="*/ 63 h 168531"/>
                <a:gd name="connsiteX7" fmla="*/ 79246 w 168108"/>
                <a:gd name="connsiteY7" fmla="*/ 8413 h 168531"/>
                <a:gd name="connsiteX8" fmla="*/ 79246 w 168108"/>
                <a:gd name="connsiteY8" fmla="*/ 79268 h 168531"/>
                <a:gd name="connsiteX9" fmla="*/ 8464 w 168108"/>
                <a:gd name="connsiteY9" fmla="*/ 79268 h 168531"/>
                <a:gd name="connsiteX10" fmla="*/ 122 w 168108"/>
                <a:gd name="connsiteY10" fmla="*/ 84329 h 168531"/>
                <a:gd name="connsiteX11" fmla="*/ 8464 w 168108"/>
                <a:gd name="connsiteY11" fmla="*/ 89390 h 168531"/>
                <a:gd name="connsiteX12" fmla="*/ 79246 w 168108"/>
                <a:gd name="connsiteY12" fmla="*/ 89390 h 168531"/>
                <a:gd name="connsiteX13" fmla="*/ 79246 w 168108"/>
                <a:gd name="connsiteY13" fmla="*/ 160244 h 168531"/>
                <a:gd name="connsiteX14" fmla="*/ 84302 w 168108"/>
                <a:gd name="connsiteY14" fmla="*/ 168595 h 168531"/>
                <a:gd name="connsiteX15" fmla="*/ 89358 w 168108"/>
                <a:gd name="connsiteY15" fmla="*/ 160244 h 168531"/>
                <a:gd name="connsiteX16" fmla="*/ 89358 w 16810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08" h="168531">
                  <a:moveTo>
                    <a:pt x="89358" y="89390"/>
                  </a:moveTo>
                  <a:lnTo>
                    <a:pt x="159888" y="89390"/>
                  </a:lnTo>
                  <a:cubicBezTo>
                    <a:pt x="163427" y="89390"/>
                    <a:pt x="168230" y="89390"/>
                    <a:pt x="168230" y="84329"/>
                  </a:cubicBezTo>
                  <a:cubicBezTo>
                    <a:pt x="168230" y="79268"/>
                    <a:pt x="163427" y="79268"/>
                    <a:pt x="159888" y="79268"/>
                  </a:cubicBezTo>
                  <a:lnTo>
                    <a:pt x="89358" y="79268"/>
                  </a:lnTo>
                  <a:lnTo>
                    <a:pt x="89358" y="8413"/>
                  </a:lnTo>
                  <a:cubicBezTo>
                    <a:pt x="89358" y="4871"/>
                    <a:pt x="89358" y="63"/>
                    <a:pt x="84302" y="63"/>
                  </a:cubicBezTo>
                  <a:cubicBezTo>
                    <a:pt x="79246" y="63"/>
                    <a:pt x="79246" y="4871"/>
                    <a:pt x="79246" y="8413"/>
                  </a:cubicBezTo>
                  <a:lnTo>
                    <a:pt x="79246" y="79268"/>
                  </a:lnTo>
                  <a:lnTo>
                    <a:pt x="8464" y="79268"/>
                  </a:lnTo>
                  <a:cubicBezTo>
                    <a:pt x="4925" y="79268"/>
                    <a:pt x="122" y="79268"/>
                    <a:pt x="122" y="84329"/>
                  </a:cubicBezTo>
                  <a:cubicBezTo>
                    <a:pt x="122" y="89390"/>
                    <a:pt x="4925" y="89390"/>
                    <a:pt x="8464" y="89390"/>
                  </a:cubicBezTo>
                  <a:lnTo>
                    <a:pt x="79246" y="89390"/>
                  </a:lnTo>
                  <a:lnTo>
                    <a:pt x="79246" y="160244"/>
                  </a:lnTo>
                  <a:cubicBezTo>
                    <a:pt x="79246" y="163787"/>
                    <a:pt x="79246" y="168595"/>
                    <a:pt x="84302" y="168595"/>
                  </a:cubicBezTo>
                  <a:cubicBezTo>
                    <a:pt x="89358" y="168595"/>
                    <a:pt x="89358" y="163787"/>
                    <a:pt x="89358" y="160244"/>
                  </a:cubicBezTo>
                  <a:lnTo>
                    <a:pt x="89358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2C98D7E-DD5B-9FA4-1DAC-9D80B079242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448802" y="2936325"/>
              <a:ext cx="253300" cy="172833"/>
            </a:xfrm>
            <a:custGeom>
              <a:avLst/>
              <a:gdLst>
                <a:gd name="connsiteX0" fmla="*/ 223602 w 253300"/>
                <a:gd name="connsiteY0" fmla="*/ 19548 h 172833"/>
                <a:gd name="connsiteX1" fmla="*/ 245343 w 253300"/>
                <a:gd name="connsiteY1" fmla="*/ 7907 h 172833"/>
                <a:gd name="connsiteX2" fmla="*/ 253432 w 253300"/>
                <a:gd name="connsiteY2" fmla="*/ 2846 h 172833"/>
                <a:gd name="connsiteX3" fmla="*/ 246607 w 253300"/>
                <a:gd name="connsiteY3" fmla="*/ 63 h 172833"/>
                <a:gd name="connsiteX4" fmla="*/ 213238 w 253300"/>
                <a:gd name="connsiteY4" fmla="*/ 63 h 172833"/>
                <a:gd name="connsiteX5" fmla="*/ 203379 w 253300"/>
                <a:gd name="connsiteY5" fmla="*/ 4871 h 172833"/>
                <a:gd name="connsiteX6" fmla="*/ 111109 w 253300"/>
                <a:gd name="connsiteY6" fmla="*/ 149110 h 172833"/>
                <a:gd name="connsiteX7" fmla="*/ 91390 w 253300"/>
                <a:gd name="connsiteY7" fmla="*/ 5883 h 172833"/>
                <a:gd name="connsiteX8" fmla="*/ 83554 w 253300"/>
                <a:gd name="connsiteY8" fmla="*/ 63 h 172833"/>
                <a:gd name="connsiteX9" fmla="*/ 48921 w 253300"/>
                <a:gd name="connsiteY9" fmla="*/ 63 h 172833"/>
                <a:gd name="connsiteX10" fmla="*/ 41337 w 253300"/>
                <a:gd name="connsiteY10" fmla="*/ 4871 h 172833"/>
                <a:gd name="connsiteX11" fmla="*/ 48668 w 253300"/>
                <a:gd name="connsiteY11" fmla="*/ 7907 h 172833"/>
                <a:gd name="connsiteX12" fmla="*/ 59538 w 253300"/>
                <a:gd name="connsiteY12" fmla="*/ 8413 h 172833"/>
                <a:gd name="connsiteX13" fmla="*/ 65100 w 253300"/>
                <a:gd name="connsiteY13" fmla="*/ 12462 h 172833"/>
                <a:gd name="connsiteX14" fmla="*/ 64089 w 253300"/>
                <a:gd name="connsiteY14" fmla="*/ 17270 h 172833"/>
                <a:gd name="connsiteX15" fmla="*/ 31984 w 253300"/>
                <a:gd name="connsiteY15" fmla="*/ 146073 h 172833"/>
                <a:gd name="connsiteX16" fmla="*/ 4682 w 253300"/>
                <a:gd name="connsiteY16" fmla="*/ 165052 h 172833"/>
                <a:gd name="connsiteX17" fmla="*/ 132 w 253300"/>
                <a:gd name="connsiteY17" fmla="*/ 169860 h 172833"/>
                <a:gd name="connsiteX18" fmla="*/ 3671 w 253300"/>
                <a:gd name="connsiteY18" fmla="*/ 172897 h 172833"/>
                <a:gd name="connsiteX19" fmla="*/ 28950 w 253300"/>
                <a:gd name="connsiteY19" fmla="*/ 172137 h 172833"/>
                <a:gd name="connsiteX20" fmla="*/ 54988 w 253300"/>
                <a:gd name="connsiteY20" fmla="*/ 172897 h 172833"/>
                <a:gd name="connsiteX21" fmla="*/ 59538 w 253300"/>
                <a:gd name="connsiteY21" fmla="*/ 167836 h 172833"/>
                <a:gd name="connsiteX22" fmla="*/ 54988 w 253300"/>
                <a:gd name="connsiteY22" fmla="*/ 165052 h 172833"/>
                <a:gd name="connsiteX23" fmla="*/ 37798 w 253300"/>
                <a:gd name="connsiteY23" fmla="*/ 153918 h 172833"/>
                <a:gd name="connsiteX24" fmla="*/ 38809 w 253300"/>
                <a:gd name="connsiteY24" fmla="*/ 148098 h 172833"/>
                <a:gd name="connsiteX25" fmla="*/ 73189 w 253300"/>
                <a:gd name="connsiteY25" fmla="*/ 10185 h 172833"/>
                <a:gd name="connsiteX26" fmla="*/ 73442 w 253300"/>
                <a:gd name="connsiteY26" fmla="*/ 10185 h 172833"/>
                <a:gd name="connsiteX27" fmla="*/ 95182 w 253300"/>
                <a:gd name="connsiteY27" fmla="*/ 167076 h 172833"/>
                <a:gd name="connsiteX28" fmla="*/ 98974 w 253300"/>
                <a:gd name="connsiteY28" fmla="*/ 172897 h 172833"/>
                <a:gd name="connsiteX29" fmla="*/ 104536 w 253300"/>
                <a:gd name="connsiteY29" fmla="*/ 168342 h 172833"/>
                <a:gd name="connsiteX30" fmla="*/ 206665 w 253300"/>
                <a:gd name="connsiteY30" fmla="*/ 8160 h 172833"/>
                <a:gd name="connsiteX31" fmla="*/ 206918 w 253300"/>
                <a:gd name="connsiteY31" fmla="*/ 8160 h 172833"/>
                <a:gd name="connsiteX32" fmla="*/ 170768 w 253300"/>
                <a:gd name="connsiteY32" fmla="*/ 153159 h 172833"/>
                <a:gd name="connsiteX33" fmla="*/ 147764 w 253300"/>
                <a:gd name="connsiteY33" fmla="*/ 165052 h 172833"/>
                <a:gd name="connsiteX34" fmla="*/ 140686 w 253300"/>
                <a:gd name="connsiteY34" fmla="*/ 169860 h 172833"/>
                <a:gd name="connsiteX35" fmla="*/ 144477 w 253300"/>
                <a:gd name="connsiteY35" fmla="*/ 172897 h 172833"/>
                <a:gd name="connsiteX36" fmla="*/ 175824 w 253300"/>
                <a:gd name="connsiteY36" fmla="*/ 172137 h 172833"/>
                <a:gd name="connsiteX37" fmla="*/ 207423 w 253300"/>
                <a:gd name="connsiteY37" fmla="*/ 172897 h 172833"/>
                <a:gd name="connsiteX38" fmla="*/ 212227 w 253300"/>
                <a:gd name="connsiteY38" fmla="*/ 167836 h 172833"/>
                <a:gd name="connsiteX39" fmla="*/ 205148 w 253300"/>
                <a:gd name="connsiteY39" fmla="*/ 165052 h 172833"/>
                <a:gd name="connsiteX40" fmla="*/ 188717 w 253300"/>
                <a:gd name="connsiteY40" fmla="*/ 160497 h 172833"/>
                <a:gd name="connsiteX41" fmla="*/ 189981 w 253300"/>
                <a:gd name="connsiteY41" fmla="*/ 154424 h 172833"/>
                <a:gd name="connsiteX42" fmla="*/ 223602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602" y="19548"/>
                  </a:moveTo>
                  <a:cubicBezTo>
                    <a:pt x="225877" y="10438"/>
                    <a:pt x="226383" y="7907"/>
                    <a:pt x="245343" y="7907"/>
                  </a:cubicBezTo>
                  <a:cubicBezTo>
                    <a:pt x="251157" y="7907"/>
                    <a:pt x="253432" y="7907"/>
                    <a:pt x="253432" y="2846"/>
                  </a:cubicBezTo>
                  <a:cubicBezTo>
                    <a:pt x="253432" y="63"/>
                    <a:pt x="250904" y="63"/>
                    <a:pt x="246607" y="63"/>
                  </a:cubicBezTo>
                  <a:lnTo>
                    <a:pt x="213238" y="63"/>
                  </a:lnTo>
                  <a:cubicBezTo>
                    <a:pt x="206665" y="63"/>
                    <a:pt x="206412" y="63"/>
                    <a:pt x="203379" y="4871"/>
                  </a:cubicBezTo>
                  <a:lnTo>
                    <a:pt x="111109" y="149110"/>
                  </a:lnTo>
                  <a:lnTo>
                    <a:pt x="91390" y="5883"/>
                  </a:lnTo>
                  <a:cubicBezTo>
                    <a:pt x="90632" y="63"/>
                    <a:pt x="90127" y="63"/>
                    <a:pt x="83554" y="63"/>
                  </a:cubicBezTo>
                  <a:lnTo>
                    <a:pt x="48921" y="63"/>
                  </a:lnTo>
                  <a:cubicBezTo>
                    <a:pt x="44118" y="63"/>
                    <a:pt x="41337" y="63"/>
                    <a:pt x="41337" y="4871"/>
                  </a:cubicBezTo>
                  <a:cubicBezTo>
                    <a:pt x="41337" y="7907"/>
                    <a:pt x="43612" y="7907"/>
                    <a:pt x="48668" y="7907"/>
                  </a:cubicBezTo>
                  <a:cubicBezTo>
                    <a:pt x="51954" y="7907"/>
                    <a:pt x="56505" y="8160"/>
                    <a:pt x="59538" y="8413"/>
                  </a:cubicBezTo>
                  <a:cubicBezTo>
                    <a:pt x="63583" y="8920"/>
                    <a:pt x="65100" y="9679"/>
                    <a:pt x="65100" y="12462"/>
                  </a:cubicBezTo>
                  <a:cubicBezTo>
                    <a:pt x="65100" y="13474"/>
                    <a:pt x="64847" y="14234"/>
                    <a:pt x="64089" y="17270"/>
                  </a:cubicBezTo>
                  <a:lnTo>
                    <a:pt x="31984" y="146073"/>
                  </a:lnTo>
                  <a:cubicBezTo>
                    <a:pt x="29456" y="156195"/>
                    <a:pt x="25158" y="164293"/>
                    <a:pt x="4682" y="165052"/>
                  </a:cubicBezTo>
                  <a:cubicBezTo>
                    <a:pt x="3418" y="165052"/>
                    <a:pt x="132" y="165305"/>
                    <a:pt x="132" y="169860"/>
                  </a:cubicBezTo>
                  <a:cubicBezTo>
                    <a:pt x="132" y="172137"/>
                    <a:pt x="1648" y="172897"/>
                    <a:pt x="3671" y="172897"/>
                  </a:cubicBezTo>
                  <a:cubicBezTo>
                    <a:pt x="11760" y="172897"/>
                    <a:pt x="20608" y="172137"/>
                    <a:pt x="28950" y="172137"/>
                  </a:cubicBezTo>
                  <a:cubicBezTo>
                    <a:pt x="37545" y="172137"/>
                    <a:pt x="46646" y="172897"/>
                    <a:pt x="54988" y="172897"/>
                  </a:cubicBezTo>
                  <a:cubicBezTo>
                    <a:pt x="56252" y="172897"/>
                    <a:pt x="59538" y="172897"/>
                    <a:pt x="59538" y="167836"/>
                  </a:cubicBezTo>
                  <a:cubicBezTo>
                    <a:pt x="59538" y="165052"/>
                    <a:pt x="56758" y="165052"/>
                    <a:pt x="54988" y="165052"/>
                  </a:cubicBezTo>
                  <a:cubicBezTo>
                    <a:pt x="40579" y="164799"/>
                    <a:pt x="37798" y="159738"/>
                    <a:pt x="37798" y="153918"/>
                  </a:cubicBezTo>
                  <a:cubicBezTo>
                    <a:pt x="37798" y="152146"/>
                    <a:pt x="38051" y="150881"/>
                    <a:pt x="38809" y="148098"/>
                  </a:cubicBezTo>
                  <a:lnTo>
                    <a:pt x="73189" y="10185"/>
                  </a:lnTo>
                  <a:lnTo>
                    <a:pt x="73442" y="10185"/>
                  </a:lnTo>
                  <a:lnTo>
                    <a:pt x="95182" y="167076"/>
                  </a:lnTo>
                  <a:cubicBezTo>
                    <a:pt x="95688" y="170113"/>
                    <a:pt x="95941" y="172897"/>
                    <a:pt x="98974" y="172897"/>
                  </a:cubicBezTo>
                  <a:cubicBezTo>
                    <a:pt x="101755" y="172897"/>
                    <a:pt x="103272" y="170113"/>
                    <a:pt x="104536" y="168342"/>
                  </a:cubicBezTo>
                  <a:lnTo>
                    <a:pt x="206665" y="8160"/>
                  </a:lnTo>
                  <a:lnTo>
                    <a:pt x="206918" y="8160"/>
                  </a:lnTo>
                  <a:lnTo>
                    <a:pt x="170768" y="153159"/>
                  </a:lnTo>
                  <a:cubicBezTo>
                    <a:pt x="168240" y="163028"/>
                    <a:pt x="167735" y="165052"/>
                    <a:pt x="147764" y="165052"/>
                  </a:cubicBezTo>
                  <a:cubicBezTo>
                    <a:pt x="143466" y="165052"/>
                    <a:pt x="140686" y="165052"/>
                    <a:pt x="140686" y="169860"/>
                  </a:cubicBezTo>
                  <a:cubicBezTo>
                    <a:pt x="140686" y="172897"/>
                    <a:pt x="143719" y="172897"/>
                    <a:pt x="144477" y="172897"/>
                  </a:cubicBezTo>
                  <a:cubicBezTo>
                    <a:pt x="151556" y="172897"/>
                    <a:pt x="168746" y="172137"/>
                    <a:pt x="175824" y="172137"/>
                  </a:cubicBezTo>
                  <a:cubicBezTo>
                    <a:pt x="186189" y="172137"/>
                    <a:pt x="197059" y="172897"/>
                    <a:pt x="207423" y="172897"/>
                  </a:cubicBezTo>
                  <a:cubicBezTo>
                    <a:pt x="208940" y="172897"/>
                    <a:pt x="212227" y="172897"/>
                    <a:pt x="212227" y="167836"/>
                  </a:cubicBezTo>
                  <a:cubicBezTo>
                    <a:pt x="212227" y="165052"/>
                    <a:pt x="209951" y="165052"/>
                    <a:pt x="205148" y="165052"/>
                  </a:cubicBezTo>
                  <a:cubicBezTo>
                    <a:pt x="195795" y="165052"/>
                    <a:pt x="188717" y="165052"/>
                    <a:pt x="188717" y="160497"/>
                  </a:cubicBezTo>
                  <a:cubicBezTo>
                    <a:pt x="188717" y="159485"/>
                    <a:pt x="188717" y="158979"/>
                    <a:pt x="189981" y="154424"/>
                  </a:cubicBezTo>
                  <a:lnTo>
                    <a:pt x="223602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ECC83B3-9A4F-5C5B-AB22-AADD9E2F5BB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717894" y="2897939"/>
              <a:ext cx="86708" cy="119389"/>
            </a:xfrm>
            <a:custGeom>
              <a:avLst/>
              <a:gdLst>
                <a:gd name="connsiteX0" fmla="*/ 86851 w 86708"/>
                <a:gd name="connsiteY0" fmla="*/ 90398 h 119389"/>
                <a:gd name="connsiteX1" fmla="*/ 86851 w 86708"/>
                <a:gd name="connsiteY1" fmla="*/ 84021 h 119389"/>
                <a:gd name="connsiteX2" fmla="*/ 67209 w 86708"/>
                <a:gd name="connsiteY2" fmla="*/ 84021 h 119389"/>
                <a:gd name="connsiteX3" fmla="*/ 67209 w 86708"/>
                <a:gd name="connsiteY3" fmla="*/ 5019 h 119389"/>
                <a:gd name="connsiteX4" fmla="*/ 63316 w 86708"/>
                <a:gd name="connsiteY4" fmla="*/ 59 h 119389"/>
                <a:gd name="connsiteX5" fmla="*/ 58715 w 86708"/>
                <a:gd name="connsiteY5" fmla="*/ 2539 h 119389"/>
                <a:gd name="connsiteX6" fmla="*/ 142 w 86708"/>
                <a:gd name="connsiteY6" fmla="*/ 84021 h 119389"/>
                <a:gd name="connsiteX7" fmla="*/ 142 w 86708"/>
                <a:gd name="connsiteY7" fmla="*/ 90398 h 119389"/>
                <a:gd name="connsiteX8" fmla="*/ 52167 w 86708"/>
                <a:gd name="connsiteY8" fmla="*/ 90398 h 119389"/>
                <a:gd name="connsiteX9" fmla="*/ 52167 w 86708"/>
                <a:gd name="connsiteY9" fmla="*/ 104924 h 119389"/>
                <a:gd name="connsiteX10" fmla="*/ 37834 w 86708"/>
                <a:gd name="connsiteY10" fmla="*/ 113072 h 119389"/>
                <a:gd name="connsiteX11" fmla="*/ 33056 w 86708"/>
                <a:gd name="connsiteY11" fmla="*/ 113072 h 119389"/>
                <a:gd name="connsiteX12" fmla="*/ 33056 w 86708"/>
                <a:gd name="connsiteY12" fmla="*/ 119449 h 119389"/>
                <a:gd name="connsiteX13" fmla="*/ 59600 w 86708"/>
                <a:gd name="connsiteY13" fmla="*/ 118740 h 119389"/>
                <a:gd name="connsiteX14" fmla="*/ 86320 w 86708"/>
                <a:gd name="connsiteY14" fmla="*/ 119449 h 119389"/>
                <a:gd name="connsiteX15" fmla="*/ 86320 w 86708"/>
                <a:gd name="connsiteY15" fmla="*/ 113072 h 119389"/>
                <a:gd name="connsiteX16" fmla="*/ 81542 w 86708"/>
                <a:gd name="connsiteY16" fmla="*/ 113072 h 119389"/>
                <a:gd name="connsiteX17" fmla="*/ 67209 w 86708"/>
                <a:gd name="connsiteY17" fmla="*/ 104924 h 119389"/>
                <a:gd name="connsiteX18" fmla="*/ 67209 w 86708"/>
                <a:gd name="connsiteY18" fmla="*/ 90398 h 119389"/>
                <a:gd name="connsiteX19" fmla="*/ 86851 w 86708"/>
                <a:gd name="connsiteY19" fmla="*/ 90398 h 119389"/>
                <a:gd name="connsiteX20" fmla="*/ 53406 w 86708"/>
                <a:gd name="connsiteY20" fmla="*/ 19190 h 119389"/>
                <a:gd name="connsiteX21" fmla="*/ 53406 w 86708"/>
                <a:gd name="connsiteY21" fmla="*/ 84021 h 119389"/>
                <a:gd name="connsiteX22" fmla="*/ 6690 w 86708"/>
                <a:gd name="connsiteY22" fmla="*/ 84021 h 119389"/>
                <a:gd name="connsiteX23" fmla="*/ 53406 w 86708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08" h="119389">
                  <a:moveTo>
                    <a:pt x="86851" y="90398"/>
                  </a:moveTo>
                  <a:lnTo>
                    <a:pt x="86851" y="84021"/>
                  </a:lnTo>
                  <a:lnTo>
                    <a:pt x="67209" y="84021"/>
                  </a:lnTo>
                  <a:lnTo>
                    <a:pt x="67209" y="5019"/>
                  </a:lnTo>
                  <a:cubicBezTo>
                    <a:pt x="67209" y="1299"/>
                    <a:pt x="67209" y="59"/>
                    <a:pt x="63316" y="59"/>
                  </a:cubicBezTo>
                  <a:cubicBezTo>
                    <a:pt x="61192" y="59"/>
                    <a:pt x="60484" y="59"/>
                    <a:pt x="58715" y="2539"/>
                  </a:cubicBezTo>
                  <a:lnTo>
                    <a:pt x="142" y="84021"/>
                  </a:lnTo>
                  <a:lnTo>
                    <a:pt x="142" y="90398"/>
                  </a:lnTo>
                  <a:lnTo>
                    <a:pt x="52167" y="90398"/>
                  </a:lnTo>
                  <a:lnTo>
                    <a:pt x="52167" y="104924"/>
                  </a:lnTo>
                  <a:cubicBezTo>
                    <a:pt x="52167" y="110946"/>
                    <a:pt x="52167" y="113072"/>
                    <a:pt x="37834" y="113072"/>
                  </a:cubicBezTo>
                  <a:lnTo>
                    <a:pt x="33056" y="113072"/>
                  </a:lnTo>
                  <a:lnTo>
                    <a:pt x="33056" y="119449"/>
                  </a:lnTo>
                  <a:cubicBezTo>
                    <a:pt x="41904" y="119094"/>
                    <a:pt x="53229" y="118740"/>
                    <a:pt x="59600" y="118740"/>
                  </a:cubicBezTo>
                  <a:cubicBezTo>
                    <a:pt x="66147" y="118740"/>
                    <a:pt x="77472" y="119094"/>
                    <a:pt x="86320" y="119449"/>
                  </a:cubicBezTo>
                  <a:lnTo>
                    <a:pt x="86320" y="113072"/>
                  </a:lnTo>
                  <a:lnTo>
                    <a:pt x="81542" y="113072"/>
                  </a:lnTo>
                  <a:cubicBezTo>
                    <a:pt x="67209" y="113072"/>
                    <a:pt x="67209" y="110946"/>
                    <a:pt x="67209" y="104924"/>
                  </a:cubicBezTo>
                  <a:lnTo>
                    <a:pt x="67209" y="90398"/>
                  </a:lnTo>
                  <a:lnTo>
                    <a:pt x="86851" y="90398"/>
                  </a:lnTo>
                  <a:close/>
                  <a:moveTo>
                    <a:pt x="53406" y="19190"/>
                  </a:moveTo>
                  <a:lnTo>
                    <a:pt x="53406" y="84021"/>
                  </a:lnTo>
                  <a:lnTo>
                    <a:pt x="6690" y="84021"/>
                  </a:lnTo>
                  <a:lnTo>
                    <a:pt x="53406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832A584-33B7-CB9E-1FDE-C71F03C7B76C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691748" y="3093601"/>
              <a:ext cx="90778" cy="114252"/>
            </a:xfrm>
            <a:custGeom>
              <a:avLst/>
              <a:gdLst>
                <a:gd name="connsiteX0" fmla="*/ 90212 w 90778"/>
                <a:gd name="connsiteY0" fmla="*/ 11402 h 114252"/>
                <a:gd name="connsiteX1" fmla="*/ 90920 w 90778"/>
                <a:gd name="connsiteY1" fmla="*/ 7505 h 114252"/>
                <a:gd name="connsiteX2" fmla="*/ 85080 w 90778"/>
                <a:gd name="connsiteY2" fmla="*/ 1837 h 114252"/>
                <a:gd name="connsiteX3" fmla="*/ 77825 w 90778"/>
                <a:gd name="connsiteY3" fmla="*/ 6088 h 114252"/>
                <a:gd name="connsiteX4" fmla="*/ 74994 w 90778"/>
                <a:gd name="connsiteY4" fmla="*/ 16362 h 114252"/>
                <a:gd name="connsiteX5" fmla="*/ 71278 w 90778"/>
                <a:gd name="connsiteY5" fmla="*/ 31064 h 114252"/>
                <a:gd name="connsiteX6" fmla="*/ 64199 w 90778"/>
                <a:gd name="connsiteY6" fmla="*/ 59583 h 114252"/>
                <a:gd name="connsiteX7" fmla="*/ 42434 w 90778"/>
                <a:gd name="connsiteY7" fmla="*/ 74994 h 114252"/>
                <a:gd name="connsiteX8" fmla="*/ 30401 w 90778"/>
                <a:gd name="connsiteY8" fmla="*/ 60291 h 114252"/>
                <a:gd name="connsiteX9" fmla="*/ 39779 w 90778"/>
                <a:gd name="connsiteY9" fmla="*/ 25927 h 114252"/>
                <a:gd name="connsiteX10" fmla="*/ 42788 w 90778"/>
                <a:gd name="connsiteY10" fmla="*/ 15122 h 114252"/>
                <a:gd name="connsiteX11" fmla="*/ 25977 w 90778"/>
                <a:gd name="connsiteY11" fmla="*/ 65 h 114252"/>
                <a:gd name="connsiteX12" fmla="*/ 141 w 90778"/>
                <a:gd name="connsiteY12" fmla="*/ 27167 h 114252"/>
                <a:gd name="connsiteX13" fmla="*/ 3149 w 90778"/>
                <a:gd name="connsiteY13" fmla="*/ 29470 h 114252"/>
                <a:gd name="connsiteX14" fmla="*/ 6335 w 90778"/>
                <a:gd name="connsiteY14" fmla="*/ 26636 h 114252"/>
                <a:gd name="connsiteX15" fmla="*/ 25446 w 90778"/>
                <a:gd name="connsiteY15" fmla="*/ 5025 h 114252"/>
                <a:gd name="connsiteX16" fmla="*/ 29870 w 90778"/>
                <a:gd name="connsiteY16" fmla="*/ 11225 h 114252"/>
                <a:gd name="connsiteX17" fmla="*/ 27392 w 90778"/>
                <a:gd name="connsiteY17" fmla="*/ 21499 h 114252"/>
                <a:gd name="connsiteX18" fmla="*/ 17129 w 90778"/>
                <a:gd name="connsiteY18" fmla="*/ 57457 h 114252"/>
                <a:gd name="connsiteX19" fmla="*/ 24030 w 90778"/>
                <a:gd name="connsiteY19" fmla="*/ 74462 h 114252"/>
                <a:gd name="connsiteX20" fmla="*/ 41726 w 90778"/>
                <a:gd name="connsiteY20" fmla="*/ 79953 h 114252"/>
                <a:gd name="connsiteX21" fmla="*/ 61014 w 90778"/>
                <a:gd name="connsiteY21" fmla="*/ 71982 h 114252"/>
                <a:gd name="connsiteX22" fmla="*/ 49335 w 90778"/>
                <a:gd name="connsiteY22" fmla="*/ 98021 h 114252"/>
                <a:gd name="connsiteX23" fmla="*/ 28100 w 90778"/>
                <a:gd name="connsiteY23" fmla="*/ 109358 h 114252"/>
                <a:gd name="connsiteX24" fmla="*/ 14829 w 90778"/>
                <a:gd name="connsiteY24" fmla="*/ 103512 h 114252"/>
                <a:gd name="connsiteX25" fmla="*/ 24384 w 90778"/>
                <a:gd name="connsiteY25" fmla="*/ 93770 h 114252"/>
                <a:gd name="connsiteX26" fmla="*/ 17483 w 90778"/>
                <a:gd name="connsiteY26" fmla="*/ 87039 h 114252"/>
                <a:gd name="connsiteX27" fmla="*/ 7219 w 90778"/>
                <a:gd name="connsiteY27" fmla="*/ 98730 h 114252"/>
                <a:gd name="connsiteX28" fmla="*/ 28277 w 90778"/>
                <a:gd name="connsiteY28" fmla="*/ 114318 h 114252"/>
                <a:gd name="connsiteX29" fmla="*/ 73401 w 90778"/>
                <a:gd name="connsiteY29" fmla="*/ 78359 h 114252"/>
                <a:gd name="connsiteX30" fmla="*/ 90212 w 9077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78" h="114252">
                  <a:moveTo>
                    <a:pt x="90212" y="11402"/>
                  </a:moveTo>
                  <a:cubicBezTo>
                    <a:pt x="90920" y="8922"/>
                    <a:pt x="90920" y="8568"/>
                    <a:pt x="90920" y="7505"/>
                  </a:cubicBezTo>
                  <a:cubicBezTo>
                    <a:pt x="90920" y="3962"/>
                    <a:pt x="88089" y="1837"/>
                    <a:pt x="85080" y="1837"/>
                  </a:cubicBezTo>
                  <a:cubicBezTo>
                    <a:pt x="83134" y="1837"/>
                    <a:pt x="79772" y="2722"/>
                    <a:pt x="77825" y="6088"/>
                  </a:cubicBezTo>
                  <a:cubicBezTo>
                    <a:pt x="77294" y="7151"/>
                    <a:pt x="75879" y="12819"/>
                    <a:pt x="74994" y="16362"/>
                  </a:cubicBezTo>
                  <a:lnTo>
                    <a:pt x="71278" y="31064"/>
                  </a:lnTo>
                  <a:cubicBezTo>
                    <a:pt x="70216" y="35315"/>
                    <a:pt x="64730" y="57634"/>
                    <a:pt x="64199" y="59583"/>
                  </a:cubicBezTo>
                  <a:cubicBezTo>
                    <a:pt x="64022" y="59583"/>
                    <a:pt x="56236" y="74994"/>
                    <a:pt x="42434" y="74994"/>
                  </a:cubicBezTo>
                  <a:cubicBezTo>
                    <a:pt x="30401" y="74994"/>
                    <a:pt x="30401" y="63480"/>
                    <a:pt x="30401" y="60291"/>
                  </a:cubicBezTo>
                  <a:cubicBezTo>
                    <a:pt x="30401" y="50726"/>
                    <a:pt x="34471" y="39567"/>
                    <a:pt x="39779" y="25927"/>
                  </a:cubicBezTo>
                  <a:cubicBezTo>
                    <a:pt x="41903" y="20259"/>
                    <a:pt x="42788" y="18133"/>
                    <a:pt x="42788" y="15122"/>
                  </a:cubicBezTo>
                  <a:cubicBezTo>
                    <a:pt x="42788" y="6619"/>
                    <a:pt x="35532" y="65"/>
                    <a:pt x="25977" y="65"/>
                  </a:cubicBezTo>
                  <a:cubicBezTo>
                    <a:pt x="8104" y="65"/>
                    <a:pt x="141" y="24156"/>
                    <a:pt x="141" y="27167"/>
                  </a:cubicBezTo>
                  <a:cubicBezTo>
                    <a:pt x="141" y="29470"/>
                    <a:pt x="2619" y="29470"/>
                    <a:pt x="3149" y="29470"/>
                  </a:cubicBezTo>
                  <a:cubicBezTo>
                    <a:pt x="5627" y="29470"/>
                    <a:pt x="5804" y="28584"/>
                    <a:pt x="6335" y="26636"/>
                  </a:cubicBezTo>
                  <a:cubicBezTo>
                    <a:pt x="10759" y="11933"/>
                    <a:pt x="18368" y="5025"/>
                    <a:pt x="25446" y="5025"/>
                  </a:cubicBezTo>
                  <a:cubicBezTo>
                    <a:pt x="28454" y="5025"/>
                    <a:pt x="29870" y="6974"/>
                    <a:pt x="29870" y="11225"/>
                  </a:cubicBezTo>
                  <a:cubicBezTo>
                    <a:pt x="29870" y="15299"/>
                    <a:pt x="28277" y="19196"/>
                    <a:pt x="27392" y="21499"/>
                  </a:cubicBezTo>
                  <a:cubicBezTo>
                    <a:pt x="18899" y="43109"/>
                    <a:pt x="17129" y="49663"/>
                    <a:pt x="17129" y="57457"/>
                  </a:cubicBezTo>
                  <a:cubicBezTo>
                    <a:pt x="17129" y="60469"/>
                    <a:pt x="17129" y="68794"/>
                    <a:pt x="24030" y="74462"/>
                  </a:cubicBezTo>
                  <a:cubicBezTo>
                    <a:pt x="29516" y="79068"/>
                    <a:pt x="36948" y="79953"/>
                    <a:pt x="41726" y="79953"/>
                  </a:cubicBezTo>
                  <a:cubicBezTo>
                    <a:pt x="48804" y="79953"/>
                    <a:pt x="55175" y="77296"/>
                    <a:pt x="61014" y="71982"/>
                  </a:cubicBezTo>
                  <a:cubicBezTo>
                    <a:pt x="58714" y="81725"/>
                    <a:pt x="56767" y="89165"/>
                    <a:pt x="49335" y="98021"/>
                  </a:cubicBezTo>
                  <a:cubicBezTo>
                    <a:pt x="44557" y="103512"/>
                    <a:pt x="37479" y="109358"/>
                    <a:pt x="28100" y="109358"/>
                  </a:cubicBezTo>
                  <a:cubicBezTo>
                    <a:pt x="26862" y="109358"/>
                    <a:pt x="18545" y="109358"/>
                    <a:pt x="14829" y="103512"/>
                  </a:cubicBezTo>
                  <a:cubicBezTo>
                    <a:pt x="24384" y="102450"/>
                    <a:pt x="24384" y="93947"/>
                    <a:pt x="24384" y="93770"/>
                  </a:cubicBezTo>
                  <a:cubicBezTo>
                    <a:pt x="24384" y="88102"/>
                    <a:pt x="19252" y="87039"/>
                    <a:pt x="17483" y="87039"/>
                  </a:cubicBezTo>
                  <a:cubicBezTo>
                    <a:pt x="13059" y="87039"/>
                    <a:pt x="7219" y="90582"/>
                    <a:pt x="7219" y="98730"/>
                  </a:cubicBezTo>
                  <a:cubicBezTo>
                    <a:pt x="7219" y="107764"/>
                    <a:pt x="15713" y="114318"/>
                    <a:pt x="28277" y="114318"/>
                  </a:cubicBezTo>
                  <a:cubicBezTo>
                    <a:pt x="46150" y="114318"/>
                    <a:pt x="67916" y="100501"/>
                    <a:pt x="73401" y="78359"/>
                  </a:cubicBezTo>
                  <a:lnTo>
                    <a:pt x="90212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92B9264-5E65-D722-1F1B-3C57D675404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908775" y="3016289"/>
              <a:ext cx="168108" cy="59213"/>
            </a:xfrm>
            <a:custGeom>
              <a:avLst/>
              <a:gdLst>
                <a:gd name="connsiteX0" fmla="*/ 159663 w 168108"/>
                <a:gd name="connsiteY0" fmla="*/ 10185 h 59213"/>
                <a:gd name="connsiteX1" fmla="*/ 168258 w 168108"/>
                <a:gd name="connsiteY1" fmla="*/ 5124 h 59213"/>
                <a:gd name="connsiteX2" fmla="*/ 159916 w 168108"/>
                <a:gd name="connsiteY2" fmla="*/ 63 h 59213"/>
                <a:gd name="connsiteX3" fmla="*/ 8492 w 168108"/>
                <a:gd name="connsiteY3" fmla="*/ 63 h 59213"/>
                <a:gd name="connsiteX4" fmla="*/ 149 w 168108"/>
                <a:gd name="connsiteY4" fmla="*/ 5124 h 59213"/>
                <a:gd name="connsiteX5" fmla="*/ 8745 w 168108"/>
                <a:gd name="connsiteY5" fmla="*/ 10185 h 59213"/>
                <a:gd name="connsiteX6" fmla="*/ 159663 w 168108"/>
                <a:gd name="connsiteY6" fmla="*/ 10185 h 59213"/>
                <a:gd name="connsiteX7" fmla="*/ 159916 w 168108"/>
                <a:gd name="connsiteY7" fmla="*/ 59277 h 59213"/>
                <a:gd name="connsiteX8" fmla="*/ 168258 w 168108"/>
                <a:gd name="connsiteY8" fmla="*/ 54216 h 59213"/>
                <a:gd name="connsiteX9" fmla="*/ 159663 w 168108"/>
                <a:gd name="connsiteY9" fmla="*/ 49155 h 59213"/>
                <a:gd name="connsiteX10" fmla="*/ 8745 w 168108"/>
                <a:gd name="connsiteY10" fmla="*/ 49155 h 59213"/>
                <a:gd name="connsiteX11" fmla="*/ 149 w 168108"/>
                <a:gd name="connsiteY11" fmla="*/ 54216 h 59213"/>
                <a:gd name="connsiteX12" fmla="*/ 8492 w 168108"/>
                <a:gd name="connsiteY12" fmla="*/ 59277 h 59213"/>
                <a:gd name="connsiteX13" fmla="*/ 159916 w 168108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08" h="59213">
                  <a:moveTo>
                    <a:pt x="159663" y="10185"/>
                  </a:moveTo>
                  <a:cubicBezTo>
                    <a:pt x="163455" y="10185"/>
                    <a:pt x="168258" y="10185"/>
                    <a:pt x="168258" y="5124"/>
                  </a:cubicBezTo>
                  <a:cubicBezTo>
                    <a:pt x="168258" y="63"/>
                    <a:pt x="163455" y="63"/>
                    <a:pt x="159916" y="63"/>
                  </a:cubicBezTo>
                  <a:lnTo>
                    <a:pt x="8492" y="63"/>
                  </a:lnTo>
                  <a:cubicBezTo>
                    <a:pt x="4953" y="63"/>
                    <a:pt x="149" y="63"/>
                    <a:pt x="149" y="5124"/>
                  </a:cubicBezTo>
                  <a:cubicBezTo>
                    <a:pt x="149" y="10185"/>
                    <a:pt x="4953" y="10185"/>
                    <a:pt x="8745" y="10185"/>
                  </a:cubicBezTo>
                  <a:lnTo>
                    <a:pt x="159663" y="10185"/>
                  </a:lnTo>
                  <a:close/>
                  <a:moveTo>
                    <a:pt x="159916" y="59277"/>
                  </a:moveTo>
                  <a:cubicBezTo>
                    <a:pt x="163455" y="59277"/>
                    <a:pt x="168258" y="59277"/>
                    <a:pt x="168258" y="54216"/>
                  </a:cubicBezTo>
                  <a:cubicBezTo>
                    <a:pt x="168258" y="49155"/>
                    <a:pt x="163455" y="49155"/>
                    <a:pt x="159663" y="49155"/>
                  </a:cubicBezTo>
                  <a:lnTo>
                    <a:pt x="8745" y="49155"/>
                  </a:lnTo>
                  <a:cubicBezTo>
                    <a:pt x="4953" y="49155"/>
                    <a:pt x="149" y="49155"/>
                    <a:pt x="149" y="54216"/>
                  </a:cubicBezTo>
                  <a:cubicBezTo>
                    <a:pt x="149" y="59277"/>
                    <a:pt x="4953" y="59277"/>
                    <a:pt x="8492" y="59277"/>
                  </a:cubicBezTo>
                  <a:lnTo>
                    <a:pt x="159916" y="59277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9562B9F-994A-67BA-64A6-5540A2EE187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191539" y="2919371"/>
              <a:ext cx="10111" cy="253051"/>
            </a:xfrm>
            <a:custGeom>
              <a:avLst/>
              <a:gdLst>
                <a:gd name="connsiteX0" fmla="*/ 10272 w 10111"/>
                <a:gd name="connsiteY0" fmla="*/ 9173 h 253051"/>
                <a:gd name="connsiteX1" fmla="*/ 5216 w 10111"/>
                <a:gd name="connsiteY1" fmla="*/ 63 h 253051"/>
                <a:gd name="connsiteX2" fmla="*/ 160 w 10111"/>
                <a:gd name="connsiteY2" fmla="*/ 9173 h 253051"/>
                <a:gd name="connsiteX3" fmla="*/ 160 w 10111"/>
                <a:gd name="connsiteY3" fmla="*/ 244004 h 253051"/>
                <a:gd name="connsiteX4" fmla="*/ 5216 w 10111"/>
                <a:gd name="connsiteY4" fmla="*/ 253114 h 253051"/>
                <a:gd name="connsiteX5" fmla="*/ 10272 w 10111"/>
                <a:gd name="connsiteY5" fmla="*/ 244004 h 253051"/>
                <a:gd name="connsiteX6" fmla="*/ 10272 w 10111"/>
                <a:gd name="connsiteY6" fmla="*/ 917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1" h="253051">
                  <a:moveTo>
                    <a:pt x="10272" y="9173"/>
                  </a:moveTo>
                  <a:cubicBezTo>
                    <a:pt x="10272" y="4618"/>
                    <a:pt x="10272" y="63"/>
                    <a:pt x="5216" y="63"/>
                  </a:cubicBezTo>
                  <a:cubicBezTo>
                    <a:pt x="160" y="63"/>
                    <a:pt x="160" y="4618"/>
                    <a:pt x="160" y="9173"/>
                  </a:cubicBezTo>
                  <a:lnTo>
                    <a:pt x="160" y="244004"/>
                  </a:lnTo>
                  <a:cubicBezTo>
                    <a:pt x="160" y="248559"/>
                    <a:pt x="160" y="253114"/>
                    <a:pt x="5216" y="253114"/>
                  </a:cubicBezTo>
                  <a:cubicBezTo>
                    <a:pt x="10272" y="253114"/>
                    <a:pt x="10272" y="248559"/>
                    <a:pt x="10272" y="244004"/>
                  </a:cubicBezTo>
                  <a:lnTo>
                    <a:pt x="10272" y="917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0D6B69D-C081-60BF-593A-F6020F62228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261760" y="2919371"/>
              <a:ext cx="10111" cy="253051"/>
            </a:xfrm>
            <a:custGeom>
              <a:avLst/>
              <a:gdLst>
                <a:gd name="connsiteX0" fmla="*/ 10275 w 10111"/>
                <a:gd name="connsiteY0" fmla="*/ 9173 h 253051"/>
                <a:gd name="connsiteX1" fmla="*/ 5219 w 10111"/>
                <a:gd name="connsiteY1" fmla="*/ 63 h 253051"/>
                <a:gd name="connsiteX2" fmla="*/ 163 w 10111"/>
                <a:gd name="connsiteY2" fmla="*/ 9173 h 253051"/>
                <a:gd name="connsiteX3" fmla="*/ 163 w 10111"/>
                <a:gd name="connsiteY3" fmla="*/ 244004 h 253051"/>
                <a:gd name="connsiteX4" fmla="*/ 5219 w 10111"/>
                <a:gd name="connsiteY4" fmla="*/ 253114 h 253051"/>
                <a:gd name="connsiteX5" fmla="*/ 10275 w 10111"/>
                <a:gd name="connsiteY5" fmla="*/ 244004 h 253051"/>
                <a:gd name="connsiteX6" fmla="*/ 10275 w 10111"/>
                <a:gd name="connsiteY6" fmla="*/ 917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1" h="253051">
                  <a:moveTo>
                    <a:pt x="10275" y="9173"/>
                  </a:moveTo>
                  <a:cubicBezTo>
                    <a:pt x="10275" y="4618"/>
                    <a:pt x="10275" y="63"/>
                    <a:pt x="5219" y="63"/>
                  </a:cubicBezTo>
                  <a:cubicBezTo>
                    <a:pt x="163" y="63"/>
                    <a:pt x="163" y="4618"/>
                    <a:pt x="163" y="9173"/>
                  </a:cubicBezTo>
                  <a:lnTo>
                    <a:pt x="163" y="244004"/>
                  </a:lnTo>
                  <a:cubicBezTo>
                    <a:pt x="163" y="248559"/>
                    <a:pt x="163" y="253114"/>
                    <a:pt x="5219" y="253114"/>
                  </a:cubicBezTo>
                  <a:cubicBezTo>
                    <a:pt x="10275" y="253114"/>
                    <a:pt x="10275" y="248559"/>
                    <a:pt x="10275" y="244004"/>
                  </a:cubicBezTo>
                  <a:lnTo>
                    <a:pt x="10275" y="917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76BA789-FCF1-ED75-10FD-84BD29D9A8D2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312011" y="2935566"/>
              <a:ext cx="255575" cy="173593"/>
            </a:xfrm>
            <a:custGeom>
              <a:avLst/>
              <a:gdLst>
                <a:gd name="connsiteX0" fmla="*/ 128080 w 255575"/>
                <a:gd name="connsiteY0" fmla="*/ 140253 h 173593"/>
                <a:gd name="connsiteX1" fmla="*/ 67409 w 255575"/>
                <a:gd name="connsiteY1" fmla="*/ 6389 h 173593"/>
                <a:gd name="connsiteX2" fmla="*/ 56286 w 255575"/>
                <a:gd name="connsiteY2" fmla="*/ 63 h 173593"/>
                <a:gd name="connsiteX3" fmla="*/ 166 w 255575"/>
                <a:gd name="connsiteY3" fmla="*/ 63 h 173593"/>
                <a:gd name="connsiteX4" fmla="*/ 166 w 255575"/>
                <a:gd name="connsiteY4" fmla="*/ 11956 h 173593"/>
                <a:gd name="connsiteX5" fmla="*/ 27467 w 255575"/>
                <a:gd name="connsiteY5" fmla="*/ 11956 h 173593"/>
                <a:gd name="connsiteX6" fmla="*/ 27467 w 255575"/>
                <a:gd name="connsiteY6" fmla="*/ 154424 h 173593"/>
                <a:gd name="connsiteX7" fmla="*/ 20136 w 255575"/>
                <a:gd name="connsiteY7" fmla="*/ 161003 h 173593"/>
                <a:gd name="connsiteX8" fmla="*/ 6485 w 255575"/>
                <a:gd name="connsiteY8" fmla="*/ 161762 h 173593"/>
                <a:gd name="connsiteX9" fmla="*/ 166 w 255575"/>
                <a:gd name="connsiteY9" fmla="*/ 161762 h 173593"/>
                <a:gd name="connsiteX10" fmla="*/ 166 w 255575"/>
                <a:gd name="connsiteY10" fmla="*/ 173656 h 173593"/>
                <a:gd name="connsiteX11" fmla="*/ 34040 w 255575"/>
                <a:gd name="connsiteY11" fmla="*/ 172897 h 173593"/>
                <a:gd name="connsiteX12" fmla="*/ 68167 w 255575"/>
                <a:gd name="connsiteY12" fmla="*/ 173656 h 173593"/>
                <a:gd name="connsiteX13" fmla="*/ 68167 w 255575"/>
                <a:gd name="connsiteY13" fmla="*/ 161762 h 173593"/>
                <a:gd name="connsiteX14" fmla="*/ 61848 w 255575"/>
                <a:gd name="connsiteY14" fmla="*/ 161762 h 173593"/>
                <a:gd name="connsiteX15" fmla="*/ 48449 w 255575"/>
                <a:gd name="connsiteY15" fmla="*/ 161003 h 173593"/>
                <a:gd name="connsiteX16" fmla="*/ 40866 w 255575"/>
                <a:gd name="connsiteY16" fmla="*/ 154424 h 173593"/>
                <a:gd name="connsiteX17" fmla="*/ 40866 w 255575"/>
                <a:gd name="connsiteY17" fmla="*/ 15246 h 173593"/>
                <a:gd name="connsiteX18" fmla="*/ 41118 w 255575"/>
                <a:gd name="connsiteY18" fmla="*/ 15246 h 173593"/>
                <a:gd name="connsiteX19" fmla="*/ 109879 w 255575"/>
                <a:gd name="connsiteY19" fmla="*/ 167330 h 173593"/>
                <a:gd name="connsiteX20" fmla="*/ 117968 w 255575"/>
                <a:gd name="connsiteY20" fmla="*/ 173656 h 173593"/>
                <a:gd name="connsiteX21" fmla="*/ 126057 w 255575"/>
                <a:gd name="connsiteY21" fmla="*/ 167583 h 173593"/>
                <a:gd name="connsiteX22" fmla="*/ 196587 w 255575"/>
                <a:gd name="connsiteY22" fmla="*/ 11956 h 173593"/>
                <a:gd name="connsiteX23" fmla="*/ 196840 w 255575"/>
                <a:gd name="connsiteY23" fmla="*/ 11956 h 173593"/>
                <a:gd name="connsiteX24" fmla="*/ 196840 w 255575"/>
                <a:gd name="connsiteY24" fmla="*/ 161762 h 173593"/>
                <a:gd name="connsiteX25" fmla="*/ 169538 w 255575"/>
                <a:gd name="connsiteY25" fmla="*/ 161762 h 173593"/>
                <a:gd name="connsiteX26" fmla="*/ 169538 w 255575"/>
                <a:gd name="connsiteY26" fmla="*/ 173656 h 173593"/>
                <a:gd name="connsiteX27" fmla="*/ 212513 w 255575"/>
                <a:gd name="connsiteY27" fmla="*/ 172897 h 173593"/>
                <a:gd name="connsiteX28" fmla="*/ 255741 w 255575"/>
                <a:gd name="connsiteY28" fmla="*/ 173656 h 173593"/>
                <a:gd name="connsiteX29" fmla="*/ 255741 w 255575"/>
                <a:gd name="connsiteY29" fmla="*/ 161762 h 173593"/>
                <a:gd name="connsiteX30" fmla="*/ 228439 w 255575"/>
                <a:gd name="connsiteY30" fmla="*/ 161762 h 173593"/>
                <a:gd name="connsiteX31" fmla="*/ 228439 w 255575"/>
                <a:gd name="connsiteY31" fmla="*/ 11956 h 173593"/>
                <a:gd name="connsiteX32" fmla="*/ 255741 w 255575"/>
                <a:gd name="connsiteY32" fmla="*/ 11956 h 173593"/>
                <a:gd name="connsiteX33" fmla="*/ 255741 w 255575"/>
                <a:gd name="connsiteY33" fmla="*/ 63 h 173593"/>
                <a:gd name="connsiteX34" fmla="*/ 199874 w 255575"/>
                <a:gd name="connsiteY34" fmla="*/ 63 h 173593"/>
                <a:gd name="connsiteX35" fmla="*/ 188751 w 255575"/>
                <a:gd name="connsiteY35" fmla="*/ 6389 h 173593"/>
                <a:gd name="connsiteX36" fmla="*/ 128080 w 255575"/>
                <a:gd name="connsiteY36" fmla="*/ 140253 h 1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575" h="173593">
                  <a:moveTo>
                    <a:pt x="128080" y="140253"/>
                  </a:moveTo>
                  <a:lnTo>
                    <a:pt x="67409" y="6389"/>
                  </a:lnTo>
                  <a:cubicBezTo>
                    <a:pt x="64628" y="63"/>
                    <a:pt x="61848" y="63"/>
                    <a:pt x="56286" y="63"/>
                  </a:cubicBezTo>
                  <a:lnTo>
                    <a:pt x="166" y="63"/>
                  </a:lnTo>
                  <a:lnTo>
                    <a:pt x="166" y="11956"/>
                  </a:lnTo>
                  <a:lnTo>
                    <a:pt x="27467" y="11956"/>
                  </a:lnTo>
                  <a:lnTo>
                    <a:pt x="27467" y="154424"/>
                  </a:lnTo>
                  <a:cubicBezTo>
                    <a:pt x="27467" y="159991"/>
                    <a:pt x="27215" y="160244"/>
                    <a:pt x="20136" y="161003"/>
                  </a:cubicBezTo>
                  <a:cubicBezTo>
                    <a:pt x="14069" y="161762"/>
                    <a:pt x="13564" y="161762"/>
                    <a:pt x="6485" y="161762"/>
                  </a:cubicBezTo>
                  <a:lnTo>
                    <a:pt x="166" y="161762"/>
                  </a:lnTo>
                  <a:lnTo>
                    <a:pt x="166" y="173656"/>
                  </a:lnTo>
                  <a:cubicBezTo>
                    <a:pt x="9772" y="172897"/>
                    <a:pt x="24181" y="172897"/>
                    <a:pt x="34040" y="172897"/>
                  </a:cubicBezTo>
                  <a:cubicBezTo>
                    <a:pt x="44657" y="172897"/>
                    <a:pt x="57803" y="172897"/>
                    <a:pt x="68167" y="173656"/>
                  </a:cubicBezTo>
                  <a:lnTo>
                    <a:pt x="68167" y="161762"/>
                  </a:lnTo>
                  <a:lnTo>
                    <a:pt x="61848" y="161762"/>
                  </a:lnTo>
                  <a:cubicBezTo>
                    <a:pt x="57297" y="161762"/>
                    <a:pt x="53000" y="161509"/>
                    <a:pt x="48449" y="161003"/>
                  </a:cubicBezTo>
                  <a:cubicBezTo>
                    <a:pt x="41118" y="160244"/>
                    <a:pt x="40866" y="159991"/>
                    <a:pt x="40866" y="154424"/>
                  </a:cubicBezTo>
                  <a:lnTo>
                    <a:pt x="40866" y="15246"/>
                  </a:lnTo>
                  <a:lnTo>
                    <a:pt x="41118" y="15246"/>
                  </a:lnTo>
                  <a:lnTo>
                    <a:pt x="109879" y="167330"/>
                  </a:lnTo>
                  <a:cubicBezTo>
                    <a:pt x="112154" y="172391"/>
                    <a:pt x="115187" y="173656"/>
                    <a:pt x="117968" y="173656"/>
                  </a:cubicBezTo>
                  <a:cubicBezTo>
                    <a:pt x="123024" y="173656"/>
                    <a:pt x="125046" y="169860"/>
                    <a:pt x="126057" y="167583"/>
                  </a:cubicBezTo>
                  <a:lnTo>
                    <a:pt x="196587" y="11956"/>
                  </a:lnTo>
                  <a:lnTo>
                    <a:pt x="196840" y="11956"/>
                  </a:lnTo>
                  <a:lnTo>
                    <a:pt x="196840" y="161762"/>
                  </a:lnTo>
                  <a:lnTo>
                    <a:pt x="169538" y="161762"/>
                  </a:lnTo>
                  <a:lnTo>
                    <a:pt x="169538" y="173656"/>
                  </a:lnTo>
                  <a:cubicBezTo>
                    <a:pt x="178639" y="172897"/>
                    <a:pt x="202149" y="172897"/>
                    <a:pt x="212513" y="172897"/>
                  </a:cubicBezTo>
                  <a:cubicBezTo>
                    <a:pt x="222878" y="172897"/>
                    <a:pt x="246641" y="172897"/>
                    <a:pt x="255741" y="173656"/>
                  </a:cubicBezTo>
                  <a:lnTo>
                    <a:pt x="255741" y="161762"/>
                  </a:lnTo>
                  <a:lnTo>
                    <a:pt x="228439" y="161762"/>
                  </a:lnTo>
                  <a:lnTo>
                    <a:pt x="228439" y="11956"/>
                  </a:lnTo>
                  <a:lnTo>
                    <a:pt x="255741" y="11956"/>
                  </a:lnTo>
                  <a:lnTo>
                    <a:pt x="255741" y="63"/>
                  </a:lnTo>
                  <a:lnTo>
                    <a:pt x="199874" y="63"/>
                  </a:lnTo>
                  <a:cubicBezTo>
                    <a:pt x="194312" y="63"/>
                    <a:pt x="191531" y="63"/>
                    <a:pt x="188751" y="6389"/>
                  </a:cubicBezTo>
                  <a:lnTo>
                    <a:pt x="128080" y="14025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152F953-8B61-0AC0-A679-980E0754FF6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607948" y="2919371"/>
              <a:ext cx="10111" cy="253051"/>
            </a:xfrm>
            <a:custGeom>
              <a:avLst/>
              <a:gdLst>
                <a:gd name="connsiteX0" fmla="*/ 10288 w 10111"/>
                <a:gd name="connsiteY0" fmla="*/ 9173 h 253051"/>
                <a:gd name="connsiteX1" fmla="*/ 5232 w 10111"/>
                <a:gd name="connsiteY1" fmla="*/ 63 h 253051"/>
                <a:gd name="connsiteX2" fmla="*/ 176 w 10111"/>
                <a:gd name="connsiteY2" fmla="*/ 9173 h 253051"/>
                <a:gd name="connsiteX3" fmla="*/ 176 w 10111"/>
                <a:gd name="connsiteY3" fmla="*/ 244004 h 253051"/>
                <a:gd name="connsiteX4" fmla="*/ 5232 w 10111"/>
                <a:gd name="connsiteY4" fmla="*/ 253114 h 253051"/>
                <a:gd name="connsiteX5" fmla="*/ 10288 w 10111"/>
                <a:gd name="connsiteY5" fmla="*/ 244004 h 253051"/>
                <a:gd name="connsiteX6" fmla="*/ 10288 w 10111"/>
                <a:gd name="connsiteY6" fmla="*/ 917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1" h="253051">
                  <a:moveTo>
                    <a:pt x="10288" y="9173"/>
                  </a:moveTo>
                  <a:cubicBezTo>
                    <a:pt x="10288" y="4618"/>
                    <a:pt x="10288" y="63"/>
                    <a:pt x="5232" y="63"/>
                  </a:cubicBezTo>
                  <a:cubicBezTo>
                    <a:pt x="176" y="63"/>
                    <a:pt x="176" y="4618"/>
                    <a:pt x="176" y="9173"/>
                  </a:cubicBezTo>
                  <a:lnTo>
                    <a:pt x="176" y="244004"/>
                  </a:lnTo>
                  <a:cubicBezTo>
                    <a:pt x="176" y="248559"/>
                    <a:pt x="176" y="253114"/>
                    <a:pt x="5232" y="253114"/>
                  </a:cubicBezTo>
                  <a:cubicBezTo>
                    <a:pt x="10288" y="253114"/>
                    <a:pt x="10288" y="248559"/>
                    <a:pt x="10288" y="244004"/>
                  </a:cubicBezTo>
                  <a:lnTo>
                    <a:pt x="10288" y="917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8E660F-3543-C0EA-F1E6-3579BBC194A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678169" y="2919371"/>
              <a:ext cx="10111" cy="253051"/>
            </a:xfrm>
            <a:custGeom>
              <a:avLst/>
              <a:gdLst>
                <a:gd name="connsiteX0" fmla="*/ 10291 w 10111"/>
                <a:gd name="connsiteY0" fmla="*/ 9173 h 253051"/>
                <a:gd name="connsiteX1" fmla="*/ 5235 w 10111"/>
                <a:gd name="connsiteY1" fmla="*/ 63 h 253051"/>
                <a:gd name="connsiteX2" fmla="*/ 179 w 10111"/>
                <a:gd name="connsiteY2" fmla="*/ 9173 h 253051"/>
                <a:gd name="connsiteX3" fmla="*/ 179 w 10111"/>
                <a:gd name="connsiteY3" fmla="*/ 244004 h 253051"/>
                <a:gd name="connsiteX4" fmla="*/ 5235 w 10111"/>
                <a:gd name="connsiteY4" fmla="*/ 253114 h 253051"/>
                <a:gd name="connsiteX5" fmla="*/ 10291 w 10111"/>
                <a:gd name="connsiteY5" fmla="*/ 244004 h 253051"/>
                <a:gd name="connsiteX6" fmla="*/ 10291 w 10111"/>
                <a:gd name="connsiteY6" fmla="*/ 9173 h 2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1" h="253051">
                  <a:moveTo>
                    <a:pt x="10291" y="9173"/>
                  </a:moveTo>
                  <a:cubicBezTo>
                    <a:pt x="10291" y="4618"/>
                    <a:pt x="10291" y="63"/>
                    <a:pt x="5235" y="63"/>
                  </a:cubicBezTo>
                  <a:cubicBezTo>
                    <a:pt x="179" y="63"/>
                    <a:pt x="179" y="4618"/>
                    <a:pt x="179" y="9173"/>
                  </a:cubicBezTo>
                  <a:lnTo>
                    <a:pt x="179" y="244004"/>
                  </a:lnTo>
                  <a:cubicBezTo>
                    <a:pt x="179" y="248559"/>
                    <a:pt x="179" y="253114"/>
                    <a:pt x="5235" y="253114"/>
                  </a:cubicBezTo>
                  <a:cubicBezTo>
                    <a:pt x="10291" y="253114"/>
                    <a:pt x="10291" y="248559"/>
                    <a:pt x="10291" y="244004"/>
                  </a:cubicBezTo>
                  <a:lnTo>
                    <a:pt x="10291" y="917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4A36C3E-F73E-EC63-2184-1ED84F6B22B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725209" y="2897939"/>
              <a:ext cx="86708" cy="119389"/>
            </a:xfrm>
            <a:custGeom>
              <a:avLst/>
              <a:gdLst>
                <a:gd name="connsiteX0" fmla="*/ 86891 w 86708"/>
                <a:gd name="connsiteY0" fmla="*/ 90398 h 119389"/>
                <a:gd name="connsiteX1" fmla="*/ 86891 w 86708"/>
                <a:gd name="connsiteY1" fmla="*/ 84021 h 119389"/>
                <a:gd name="connsiteX2" fmla="*/ 67248 w 86708"/>
                <a:gd name="connsiteY2" fmla="*/ 84021 h 119389"/>
                <a:gd name="connsiteX3" fmla="*/ 67248 w 86708"/>
                <a:gd name="connsiteY3" fmla="*/ 5019 h 119389"/>
                <a:gd name="connsiteX4" fmla="*/ 63355 w 86708"/>
                <a:gd name="connsiteY4" fmla="*/ 59 h 119389"/>
                <a:gd name="connsiteX5" fmla="*/ 58755 w 86708"/>
                <a:gd name="connsiteY5" fmla="*/ 2539 h 119389"/>
                <a:gd name="connsiteX6" fmla="*/ 182 w 86708"/>
                <a:gd name="connsiteY6" fmla="*/ 84021 h 119389"/>
                <a:gd name="connsiteX7" fmla="*/ 182 w 86708"/>
                <a:gd name="connsiteY7" fmla="*/ 90398 h 119389"/>
                <a:gd name="connsiteX8" fmla="*/ 52207 w 86708"/>
                <a:gd name="connsiteY8" fmla="*/ 90398 h 119389"/>
                <a:gd name="connsiteX9" fmla="*/ 52207 w 86708"/>
                <a:gd name="connsiteY9" fmla="*/ 104924 h 119389"/>
                <a:gd name="connsiteX10" fmla="*/ 37874 w 86708"/>
                <a:gd name="connsiteY10" fmla="*/ 113072 h 119389"/>
                <a:gd name="connsiteX11" fmla="*/ 33096 w 86708"/>
                <a:gd name="connsiteY11" fmla="*/ 113072 h 119389"/>
                <a:gd name="connsiteX12" fmla="*/ 33096 w 86708"/>
                <a:gd name="connsiteY12" fmla="*/ 119449 h 119389"/>
                <a:gd name="connsiteX13" fmla="*/ 59639 w 86708"/>
                <a:gd name="connsiteY13" fmla="*/ 118740 h 119389"/>
                <a:gd name="connsiteX14" fmla="*/ 86360 w 86708"/>
                <a:gd name="connsiteY14" fmla="*/ 119449 h 119389"/>
                <a:gd name="connsiteX15" fmla="*/ 86360 w 86708"/>
                <a:gd name="connsiteY15" fmla="*/ 113072 h 119389"/>
                <a:gd name="connsiteX16" fmla="*/ 81582 w 86708"/>
                <a:gd name="connsiteY16" fmla="*/ 113072 h 119389"/>
                <a:gd name="connsiteX17" fmla="*/ 67248 w 86708"/>
                <a:gd name="connsiteY17" fmla="*/ 104924 h 119389"/>
                <a:gd name="connsiteX18" fmla="*/ 67248 w 86708"/>
                <a:gd name="connsiteY18" fmla="*/ 90398 h 119389"/>
                <a:gd name="connsiteX19" fmla="*/ 86891 w 86708"/>
                <a:gd name="connsiteY19" fmla="*/ 90398 h 119389"/>
                <a:gd name="connsiteX20" fmla="*/ 53446 w 86708"/>
                <a:gd name="connsiteY20" fmla="*/ 19190 h 119389"/>
                <a:gd name="connsiteX21" fmla="*/ 53446 w 86708"/>
                <a:gd name="connsiteY21" fmla="*/ 84021 h 119389"/>
                <a:gd name="connsiteX22" fmla="*/ 6729 w 86708"/>
                <a:gd name="connsiteY22" fmla="*/ 84021 h 119389"/>
                <a:gd name="connsiteX23" fmla="*/ 53446 w 86708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708" h="119389">
                  <a:moveTo>
                    <a:pt x="86891" y="90398"/>
                  </a:moveTo>
                  <a:lnTo>
                    <a:pt x="86891" y="84021"/>
                  </a:lnTo>
                  <a:lnTo>
                    <a:pt x="67248" y="84021"/>
                  </a:lnTo>
                  <a:lnTo>
                    <a:pt x="67248" y="5019"/>
                  </a:lnTo>
                  <a:cubicBezTo>
                    <a:pt x="67248" y="1299"/>
                    <a:pt x="67248" y="59"/>
                    <a:pt x="63355" y="59"/>
                  </a:cubicBezTo>
                  <a:cubicBezTo>
                    <a:pt x="61232" y="59"/>
                    <a:pt x="60524" y="59"/>
                    <a:pt x="58755" y="2539"/>
                  </a:cubicBezTo>
                  <a:lnTo>
                    <a:pt x="182" y="84021"/>
                  </a:lnTo>
                  <a:lnTo>
                    <a:pt x="182" y="90398"/>
                  </a:lnTo>
                  <a:lnTo>
                    <a:pt x="52207" y="90398"/>
                  </a:lnTo>
                  <a:lnTo>
                    <a:pt x="52207" y="104924"/>
                  </a:lnTo>
                  <a:cubicBezTo>
                    <a:pt x="52207" y="110946"/>
                    <a:pt x="52207" y="113072"/>
                    <a:pt x="37874" y="113072"/>
                  </a:cubicBezTo>
                  <a:lnTo>
                    <a:pt x="33096" y="113072"/>
                  </a:lnTo>
                  <a:lnTo>
                    <a:pt x="33096" y="119449"/>
                  </a:lnTo>
                  <a:cubicBezTo>
                    <a:pt x="41944" y="119094"/>
                    <a:pt x="53269" y="118740"/>
                    <a:pt x="59639" y="118740"/>
                  </a:cubicBezTo>
                  <a:cubicBezTo>
                    <a:pt x="66187" y="118740"/>
                    <a:pt x="77512" y="119094"/>
                    <a:pt x="86360" y="119449"/>
                  </a:cubicBezTo>
                  <a:lnTo>
                    <a:pt x="86360" y="113072"/>
                  </a:lnTo>
                  <a:lnTo>
                    <a:pt x="81582" y="113072"/>
                  </a:lnTo>
                  <a:cubicBezTo>
                    <a:pt x="67248" y="113072"/>
                    <a:pt x="67248" y="110946"/>
                    <a:pt x="67248" y="104924"/>
                  </a:cubicBezTo>
                  <a:lnTo>
                    <a:pt x="67248" y="90398"/>
                  </a:lnTo>
                  <a:lnTo>
                    <a:pt x="86891" y="90398"/>
                  </a:lnTo>
                  <a:close/>
                  <a:moveTo>
                    <a:pt x="53446" y="19190"/>
                  </a:moveTo>
                  <a:lnTo>
                    <a:pt x="53446" y="84021"/>
                  </a:lnTo>
                  <a:lnTo>
                    <a:pt x="6729" y="84021"/>
                  </a:lnTo>
                  <a:lnTo>
                    <a:pt x="53446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21C957F-3DF0-671E-A2C8-9F505D3D163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908872" y="3040835"/>
              <a:ext cx="154457" cy="10122"/>
            </a:xfrm>
            <a:custGeom>
              <a:avLst/>
              <a:gdLst>
                <a:gd name="connsiteX0" fmla="*/ 145799 w 154457"/>
                <a:gd name="connsiteY0" fmla="*/ 10185 h 10122"/>
                <a:gd name="connsiteX1" fmla="*/ 154646 w 154457"/>
                <a:gd name="connsiteY1" fmla="*/ 5124 h 10122"/>
                <a:gd name="connsiteX2" fmla="*/ 145799 w 154457"/>
                <a:gd name="connsiteY2" fmla="*/ 63 h 10122"/>
                <a:gd name="connsiteX3" fmla="*/ 9036 w 154457"/>
                <a:gd name="connsiteY3" fmla="*/ 63 h 10122"/>
                <a:gd name="connsiteX4" fmla="*/ 189 w 154457"/>
                <a:gd name="connsiteY4" fmla="*/ 5124 h 10122"/>
                <a:gd name="connsiteX5" fmla="*/ 9036 w 154457"/>
                <a:gd name="connsiteY5" fmla="*/ 10185 h 10122"/>
                <a:gd name="connsiteX6" fmla="*/ 145799 w 154457"/>
                <a:gd name="connsiteY6" fmla="*/ 10185 h 10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57" h="10122">
                  <a:moveTo>
                    <a:pt x="145799" y="10185"/>
                  </a:moveTo>
                  <a:cubicBezTo>
                    <a:pt x="150096" y="10185"/>
                    <a:pt x="154646" y="10185"/>
                    <a:pt x="154646" y="5124"/>
                  </a:cubicBezTo>
                  <a:cubicBezTo>
                    <a:pt x="154646" y="63"/>
                    <a:pt x="150096" y="63"/>
                    <a:pt x="145799" y="63"/>
                  </a:cubicBezTo>
                  <a:lnTo>
                    <a:pt x="9036" y="63"/>
                  </a:lnTo>
                  <a:cubicBezTo>
                    <a:pt x="4739" y="63"/>
                    <a:pt x="189" y="63"/>
                    <a:pt x="189" y="5124"/>
                  </a:cubicBezTo>
                  <a:cubicBezTo>
                    <a:pt x="189" y="10185"/>
                    <a:pt x="4739" y="10185"/>
                    <a:pt x="9036" y="10185"/>
                  </a:cubicBezTo>
                  <a:lnTo>
                    <a:pt x="145799" y="10185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722752E-7E58-E129-9AE5-80B4AE4E8D5F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179109" y="2894064"/>
              <a:ext cx="65979" cy="303408"/>
            </a:xfrm>
            <a:custGeom>
              <a:avLst/>
              <a:gdLst>
                <a:gd name="connsiteX0" fmla="*/ 66178 w 65979"/>
                <a:gd name="connsiteY0" fmla="*/ 300932 h 303408"/>
                <a:gd name="connsiteX1" fmla="*/ 65167 w 65979"/>
                <a:gd name="connsiteY1" fmla="*/ 298655 h 303408"/>
                <a:gd name="connsiteX2" fmla="*/ 25731 w 65979"/>
                <a:gd name="connsiteY2" fmla="*/ 224511 h 303408"/>
                <a:gd name="connsiteX3" fmla="*/ 17641 w 65979"/>
                <a:gd name="connsiteY3" fmla="*/ 151885 h 303408"/>
                <a:gd name="connsiteX4" fmla="*/ 63903 w 65979"/>
                <a:gd name="connsiteY4" fmla="*/ 5875 h 303408"/>
                <a:gd name="connsiteX5" fmla="*/ 66178 w 65979"/>
                <a:gd name="connsiteY5" fmla="*/ 2585 h 303408"/>
                <a:gd name="connsiteX6" fmla="*/ 63145 w 65979"/>
                <a:gd name="connsiteY6" fmla="*/ 55 h 303408"/>
                <a:gd name="connsiteX7" fmla="*/ 42415 w 65979"/>
                <a:gd name="connsiteY7" fmla="*/ 19034 h 303408"/>
                <a:gd name="connsiteX8" fmla="*/ 199 w 65979"/>
                <a:gd name="connsiteY8" fmla="*/ 151632 h 303408"/>
                <a:gd name="connsiteX9" fmla="*/ 39635 w 65979"/>
                <a:gd name="connsiteY9" fmla="*/ 281194 h 303408"/>
                <a:gd name="connsiteX10" fmla="*/ 63145 w 65979"/>
                <a:gd name="connsiteY10" fmla="*/ 303463 h 303408"/>
                <a:gd name="connsiteX11" fmla="*/ 66178 w 65979"/>
                <a:gd name="connsiteY11" fmla="*/ 300932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979" h="303408">
                  <a:moveTo>
                    <a:pt x="66178" y="300932"/>
                  </a:moveTo>
                  <a:cubicBezTo>
                    <a:pt x="66178" y="299920"/>
                    <a:pt x="65673" y="299414"/>
                    <a:pt x="65167" y="298655"/>
                  </a:cubicBezTo>
                  <a:cubicBezTo>
                    <a:pt x="53538" y="286255"/>
                    <a:pt x="36348" y="265758"/>
                    <a:pt x="25731" y="224511"/>
                  </a:cubicBezTo>
                  <a:cubicBezTo>
                    <a:pt x="19917" y="201483"/>
                    <a:pt x="17641" y="175419"/>
                    <a:pt x="17641" y="151885"/>
                  </a:cubicBezTo>
                  <a:cubicBezTo>
                    <a:pt x="17641" y="85333"/>
                    <a:pt x="33568" y="38772"/>
                    <a:pt x="63903" y="5875"/>
                  </a:cubicBezTo>
                  <a:cubicBezTo>
                    <a:pt x="66178" y="3597"/>
                    <a:pt x="66178" y="3091"/>
                    <a:pt x="66178" y="2585"/>
                  </a:cubicBezTo>
                  <a:cubicBezTo>
                    <a:pt x="66178" y="55"/>
                    <a:pt x="64156" y="55"/>
                    <a:pt x="63145" y="55"/>
                  </a:cubicBezTo>
                  <a:cubicBezTo>
                    <a:pt x="59353" y="55"/>
                    <a:pt x="45702" y="15238"/>
                    <a:pt x="42415" y="19034"/>
                  </a:cubicBezTo>
                  <a:cubicBezTo>
                    <a:pt x="16630" y="49653"/>
                    <a:pt x="199" y="95202"/>
                    <a:pt x="199" y="151632"/>
                  </a:cubicBezTo>
                  <a:cubicBezTo>
                    <a:pt x="199" y="187566"/>
                    <a:pt x="6518" y="238429"/>
                    <a:pt x="39635" y="281194"/>
                  </a:cubicBezTo>
                  <a:cubicBezTo>
                    <a:pt x="42163" y="284231"/>
                    <a:pt x="58594" y="303463"/>
                    <a:pt x="63145" y="303463"/>
                  </a:cubicBezTo>
                  <a:cubicBezTo>
                    <a:pt x="64156" y="303463"/>
                    <a:pt x="66178" y="303463"/>
                    <a:pt x="66178" y="300932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9859B22-7BFB-F4CC-318F-261E1A46733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267167" y="2936325"/>
              <a:ext cx="253300" cy="172833"/>
            </a:xfrm>
            <a:custGeom>
              <a:avLst/>
              <a:gdLst>
                <a:gd name="connsiteX0" fmla="*/ 223674 w 253300"/>
                <a:gd name="connsiteY0" fmla="*/ 19548 h 172833"/>
                <a:gd name="connsiteX1" fmla="*/ 245414 w 253300"/>
                <a:gd name="connsiteY1" fmla="*/ 7907 h 172833"/>
                <a:gd name="connsiteX2" fmla="*/ 253504 w 253300"/>
                <a:gd name="connsiteY2" fmla="*/ 2846 h 172833"/>
                <a:gd name="connsiteX3" fmla="*/ 246678 w 253300"/>
                <a:gd name="connsiteY3" fmla="*/ 63 h 172833"/>
                <a:gd name="connsiteX4" fmla="*/ 213309 w 253300"/>
                <a:gd name="connsiteY4" fmla="*/ 63 h 172833"/>
                <a:gd name="connsiteX5" fmla="*/ 203450 w 253300"/>
                <a:gd name="connsiteY5" fmla="*/ 4871 h 172833"/>
                <a:gd name="connsiteX6" fmla="*/ 111180 w 253300"/>
                <a:gd name="connsiteY6" fmla="*/ 149110 h 172833"/>
                <a:gd name="connsiteX7" fmla="*/ 91462 w 253300"/>
                <a:gd name="connsiteY7" fmla="*/ 5883 h 172833"/>
                <a:gd name="connsiteX8" fmla="*/ 83626 w 253300"/>
                <a:gd name="connsiteY8" fmla="*/ 63 h 172833"/>
                <a:gd name="connsiteX9" fmla="*/ 48993 w 253300"/>
                <a:gd name="connsiteY9" fmla="*/ 63 h 172833"/>
                <a:gd name="connsiteX10" fmla="*/ 41409 w 253300"/>
                <a:gd name="connsiteY10" fmla="*/ 4871 h 172833"/>
                <a:gd name="connsiteX11" fmla="*/ 48740 w 253300"/>
                <a:gd name="connsiteY11" fmla="*/ 7907 h 172833"/>
                <a:gd name="connsiteX12" fmla="*/ 59610 w 253300"/>
                <a:gd name="connsiteY12" fmla="*/ 8413 h 172833"/>
                <a:gd name="connsiteX13" fmla="*/ 65171 w 253300"/>
                <a:gd name="connsiteY13" fmla="*/ 12462 h 172833"/>
                <a:gd name="connsiteX14" fmla="*/ 64160 w 253300"/>
                <a:gd name="connsiteY14" fmla="*/ 17270 h 172833"/>
                <a:gd name="connsiteX15" fmla="*/ 32055 w 253300"/>
                <a:gd name="connsiteY15" fmla="*/ 146073 h 172833"/>
                <a:gd name="connsiteX16" fmla="*/ 4753 w 253300"/>
                <a:gd name="connsiteY16" fmla="*/ 165052 h 172833"/>
                <a:gd name="connsiteX17" fmla="*/ 203 w 253300"/>
                <a:gd name="connsiteY17" fmla="*/ 169860 h 172833"/>
                <a:gd name="connsiteX18" fmla="*/ 3742 w 253300"/>
                <a:gd name="connsiteY18" fmla="*/ 172897 h 172833"/>
                <a:gd name="connsiteX19" fmla="*/ 29022 w 253300"/>
                <a:gd name="connsiteY19" fmla="*/ 172137 h 172833"/>
                <a:gd name="connsiteX20" fmla="*/ 55060 w 253300"/>
                <a:gd name="connsiteY20" fmla="*/ 172897 h 172833"/>
                <a:gd name="connsiteX21" fmla="*/ 59610 w 253300"/>
                <a:gd name="connsiteY21" fmla="*/ 167836 h 172833"/>
                <a:gd name="connsiteX22" fmla="*/ 55060 w 253300"/>
                <a:gd name="connsiteY22" fmla="*/ 165052 h 172833"/>
                <a:gd name="connsiteX23" fmla="*/ 37870 w 253300"/>
                <a:gd name="connsiteY23" fmla="*/ 153918 h 172833"/>
                <a:gd name="connsiteX24" fmla="*/ 38881 w 253300"/>
                <a:gd name="connsiteY24" fmla="*/ 148098 h 172833"/>
                <a:gd name="connsiteX25" fmla="*/ 73261 w 253300"/>
                <a:gd name="connsiteY25" fmla="*/ 10185 h 172833"/>
                <a:gd name="connsiteX26" fmla="*/ 73514 w 253300"/>
                <a:gd name="connsiteY26" fmla="*/ 10185 h 172833"/>
                <a:gd name="connsiteX27" fmla="*/ 95254 w 253300"/>
                <a:gd name="connsiteY27" fmla="*/ 167076 h 172833"/>
                <a:gd name="connsiteX28" fmla="*/ 99046 w 253300"/>
                <a:gd name="connsiteY28" fmla="*/ 172897 h 172833"/>
                <a:gd name="connsiteX29" fmla="*/ 104607 w 253300"/>
                <a:gd name="connsiteY29" fmla="*/ 168342 h 172833"/>
                <a:gd name="connsiteX30" fmla="*/ 206737 w 253300"/>
                <a:gd name="connsiteY30" fmla="*/ 8160 h 172833"/>
                <a:gd name="connsiteX31" fmla="*/ 206989 w 253300"/>
                <a:gd name="connsiteY31" fmla="*/ 8160 h 172833"/>
                <a:gd name="connsiteX32" fmla="*/ 170840 w 253300"/>
                <a:gd name="connsiteY32" fmla="*/ 153159 h 172833"/>
                <a:gd name="connsiteX33" fmla="*/ 147835 w 253300"/>
                <a:gd name="connsiteY33" fmla="*/ 165052 h 172833"/>
                <a:gd name="connsiteX34" fmla="*/ 140757 w 253300"/>
                <a:gd name="connsiteY34" fmla="*/ 169860 h 172833"/>
                <a:gd name="connsiteX35" fmla="*/ 144549 w 253300"/>
                <a:gd name="connsiteY35" fmla="*/ 172897 h 172833"/>
                <a:gd name="connsiteX36" fmla="*/ 175896 w 253300"/>
                <a:gd name="connsiteY36" fmla="*/ 172137 h 172833"/>
                <a:gd name="connsiteX37" fmla="*/ 207495 w 253300"/>
                <a:gd name="connsiteY37" fmla="*/ 172897 h 172833"/>
                <a:gd name="connsiteX38" fmla="*/ 212298 w 253300"/>
                <a:gd name="connsiteY38" fmla="*/ 167836 h 172833"/>
                <a:gd name="connsiteX39" fmla="*/ 205220 w 253300"/>
                <a:gd name="connsiteY39" fmla="*/ 165052 h 172833"/>
                <a:gd name="connsiteX40" fmla="*/ 188788 w 253300"/>
                <a:gd name="connsiteY40" fmla="*/ 160497 h 172833"/>
                <a:gd name="connsiteX41" fmla="*/ 190052 w 253300"/>
                <a:gd name="connsiteY41" fmla="*/ 154424 h 172833"/>
                <a:gd name="connsiteX42" fmla="*/ 223674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674" y="19548"/>
                  </a:moveTo>
                  <a:cubicBezTo>
                    <a:pt x="225949" y="10438"/>
                    <a:pt x="226455" y="7907"/>
                    <a:pt x="245414" y="7907"/>
                  </a:cubicBezTo>
                  <a:cubicBezTo>
                    <a:pt x="251229" y="7907"/>
                    <a:pt x="253504" y="7907"/>
                    <a:pt x="253504" y="2846"/>
                  </a:cubicBezTo>
                  <a:cubicBezTo>
                    <a:pt x="253504" y="63"/>
                    <a:pt x="250976" y="63"/>
                    <a:pt x="246678" y="63"/>
                  </a:cubicBezTo>
                  <a:lnTo>
                    <a:pt x="213309" y="63"/>
                  </a:lnTo>
                  <a:cubicBezTo>
                    <a:pt x="206737" y="63"/>
                    <a:pt x="206484" y="63"/>
                    <a:pt x="203450" y="4871"/>
                  </a:cubicBezTo>
                  <a:lnTo>
                    <a:pt x="111180" y="149110"/>
                  </a:lnTo>
                  <a:lnTo>
                    <a:pt x="91462" y="5883"/>
                  </a:lnTo>
                  <a:cubicBezTo>
                    <a:pt x="90704" y="63"/>
                    <a:pt x="90198" y="63"/>
                    <a:pt x="83626" y="63"/>
                  </a:cubicBezTo>
                  <a:lnTo>
                    <a:pt x="48993" y="63"/>
                  </a:lnTo>
                  <a:cubicBezTo>
                    <a:pt x="44189" y="63"/>
                    <a:pt x="41409" y="63"/>
                    <a:pt x="41409" y="4871"/>
                  </a:cubicBezTo>
                  <a:cubicBezTo>
                    <a:pt x="41409" y="7907"/>
                    <a:pt x="43684" y="7907"/>
                    <a:pt x="48740" y="7907"/>
                  </a:cubicBezTo>
                  <a:cubicBezTo>
                    <a:pt x="52026" y="7907"/>
                    <a:pt x="56576" y="8160"/>
                    <a:pt x="59610" y="8413"/>
                  </a:cubicBezTo>
                  <a:cubicBezTo>
                    <a:pt x="63655" y="8920"/>
                    <a:pt x="65171" y="9679"/>
                    <a:pt x="65171" y="12462"/>
                  </a:cubicBezTo>
                  <a:cubicBezTo>
                    <a:pt x="65171" y="13474"/>
                    <a:pt x="64919" y="14234"/>
                    <a:pt x="64160" y="17270"/>
                  </a:cubicBezTo>
                  <a:lnTo>
                    <a:pt x="32055" y="146073"/>
                  </a:lnTo>
                  <a:cubicBezTo>
                    <a:pt x="29527" y="156195"/>
                    <a:pt x="25230" y="164293"/>
                    <a:pt x="4753" y="165052"/>
                  </a:cubicBezTo>
                  <a:cubicBezTo>
                    <a:pt x="3489" y="165052"/>
                    <a:pt x="203" y="165305"/>
                    <a:pt x="203" y="169860"/>
                  </a:cubicBezTo>
                  <a:cubicBezTo>
                    <a:pt x="203" y="172137"/>
                    <a:pt x="1720" y="172897"/>
                    <a:pt x="3742" y="172897"/>
                  </a:cubicBezTo>
                  <a:cubicBezTo>
                    <a:pt x="11832" y="172897"/>
                    <a:pt x="20680" y="172137"/>
                    <a:pt x="29022" y="172137"/>
                  </a:cubicBezTo>
                  <a:cubicBezTo>
                    <a:pt x="37617" y="172137"/>
                    <a:pt x="46717" y="172897"/>
                    <a:pt x="55060" y="172897"/>
                  </a:cubicBezTo>
                  <a:cubicBezTo>
                    <a:pt x="56324" y="172897"/>
                    <a:pt x="59610" y="172897"/>
                    <a:pt x="59610" y="167836"/>
                  </a:cubicBezTo>
                  <a:cubicBezTo>
                    <a:pt x="59610" y="165052"/>
                    <a:pt x="56829" y="165052"/>
                    <a:pt x="55060" y="165052"/>
                  </a:cubicBezTo>
                  <a:cubicBezTo>
                    <a:pt x="40650" y="164799"/>
                    <a:pt x="37870" y="159738"/>
                    <a:pt x="37870" y="153918"/>
                  </a:cubicBezTo>
                  <a:cubicBezTo>
                    <a:pt x="37870" y="152146"/>
                    <a:pt x="38122" y="150881"/>
                    <a:pt x="38881" y="148098"/>
                  </a:cubicBezTo>
                  <a:lnTo>
                    <a:pt x="73261" y="10185"/>
                  </a:lnTo>
                  <a:lnTo>
                    <a:pt x="73514" y="10185"/>
                  </a:lnTo>
                  <a:lnTo>
                    <a:pt x="95254" y="167076"/>
                  </a:lnTo>
                  <a:cubicBezTo>
                    <a:pt x="95760" y="170113"/>
                    <a:pt x="96012" y="172897"/>
                    <a:pt x="99046" y="172897"/>
                  </a:cubicBezTo>
                  <a:cubicBezTo>
                    <a:pt x="101827" y="172897"/>
                    <a:pt x="103344" y="170113"/>
                    <a:pt x="104607" y="168342"/>
                  </a:cubicBezTo>
                  <a:lnTo>
                    <a:pt x="206737" y="8160"/>
                  </a:lnTo>
                  <a:lnTo>
                    <a:pt x="206989" y="8160"/>
                  </a:lnTo>
                  <a:lnTo>
                    <a:pt x="170840" y="153159"/>
                  </a:lnTo>
                  <a:cubicBezTo>
                    <a:pt x="168312" y="163028"/>
                    <a:pt x="167806" y="165052"/>
                    <a:pt x="147835" y="165052"/>
                  </a:cubicBezTo>
                  <a:cubicBezTo>
                    <a:pt x="143538" y="165052"/>
                    <a:pt x="140757" y="165052"/>
                    <a:pt x="140757" y="169860"/>
                  </a:cubicBezTo>
                  <a:cubicBezTo>
                    <a:pt x="140757" y="172897"/>
                    <a:pt x="143791" y="172897"/>
                    <a:pt x="144549" y="172897"/>
                  </a:cubicBezTo>
                  <a:cubicBezTo>
                    <a:pt x="151627" y="172897"/>
                    <a:pt x="168817" y="172137"/>
                    <a:pt x="175896" y="172137"/>
                  </a:cubicBezTo>
                  <a:cubicBezTo>
                    <a:pt x="186260" y="172137"/>
                    <a:pt x="197130" y="172897"/>
                    <a:pt x="207495" y="172897"/>
                  </a:cubicBezTo>
                  <a:cubicBezTo>
                    <a:pt x="209012" y="172897"/>
                    <a:pt x="212298" y="172897"/>
                    <a:pt x="212298" y="167836"/>
                  </a:cubicBezTo>
                  <a:cubicBezTo>
                    <a:pt x="212298" y="165052"/>
                    <a:pt x="210023" y="165052"/>
                    <a:pt x="205220" y="165052"/>
                  </a:cubicBezTo>
                  <a:cubicBezTo>
                    <a:pt x="195866" y="165052"/>
                    <a:pt x="188788" y="165052"/>
                    <a:pt x="188788" y="160497"/>
                  </a:cubicBezTo>
                  <a:cubicBezTo>
                    <a:pt x="188788" y="159485"/>
                    <a:pt x="188788" y="158979"/>
                    <a:pt x="190052" y="154424"/>
                  </a:cubicBezTo>
                  <a:lnTo>
                    <a:pt x="223674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38547F9-8FCA-20E9-6FD3-2845E0EF165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6540505" y="2899711"/>
              <a:ext cx="78214" cy="117618"/>
            </a:xfrm>
            <a:custGeom>
              <a:avLst/>
              <a:gdLst>
                <a:gd name="connsiteX0" fmla="*/ 78429 w 78214"/>
                <a:gd name="connsiteY0" fmla="*/ 85439 h 117618"/>
                <a:gd name="connsiteX1" fmla="*/ 72412 w 78214"/>
                <a:gd name="connsiteY1" fmla="*/ 85439 h 117618"/>
                <a:gd name="connsiteX2" fmla="*/ 67811 w 78214"/>
                <a:gd name="connsiteY2" fmla="*/ 101558 h 117618"/>
                <a:gd name="connsiteX3" fmla="*/ 50293 w 78214"/>
                <a:gd name="connsiteY3" fmla="*/ 102621 h 117618"/>
                <a:gd name="connsiteX4" fmla="*/ 17733 w 78214"/>
                <a:gd name="connsiteY4" fmla="*/ 102621 h 117618"/>
                <a:gd name="connsiteX5" fmla="*/ 53124 w 78214"/>
                <a:gd name="connsiteY5" fmla="*/ 72862 h 117618"/>
                <a:gd name="connsiteX6" fmla="*/ 78429 w 78214"/>
                <a:gd name="connsiteY6" fmla="*/ 34601 h 117618"/>
                <a:gd name="connsiteX7" fmla="*/ 37021 w 78214"/>
                <a:gd name="connsiteY7" fmla="*/ 59 h 117618"/>
                <a:gd name="connsiteX8" fmla="*/ 214 w 78214"/>
                <a:gd name="connsiteY8" fmla="*/ 31766 h 117618"/>
                <a:gd name="connsiteX9" fmla="*/ 9593 w 78214"/>
                <a:gd name="connsiteY9" fmla="*/ 41686 h 117618"/>
                <a:gd name="connsiteX10" fmla="*/ 18971 w 78214"/>
                <a:gd name="connsiteY10" fmla="*/ 32298 h 117618"/>
                <a:gd name="connsiteX11" fmla="*/ 8531 w 78214"/>
                <a:gd name="connsiteY11" fmla="*/ 22910 h 117618"/>
                <a:gd name="connsiteX12" fmla="*/ 34367 w 78214"/>
                <a:gd name="connsiteY12" fmla="*/ 6436 h 117618"/>
                <a:gd name="connsiteX13" fmla="*/ 61264 w 78214"/>
                <a:gd name="connsiteY13" fmla="*/ 34601 h 117618"/>
                <a:gd name="connsiteX14" fmla="*/ 44630 w 78214"/>
                <a:gd name="connsiteY14" fmla="*/ 68611 h 117618"/>
                <a:gd name="connsiteX15" fmla="*/ 1983 w 78214"/>
                <a:gd name="connsiteY15" fmla="*/ 110769 h 117618"/>
                <a:gd name="connsiteX16" fmla="*/ 214 w 78214"/>
                <a:gd name="connsiteY16" fmla="*/ 117677 h 117618"/>
                <a:gd name="connsiteX17" fmla="*/ 73120 w 78214"/>
                <a:gd name="connsiteY17" fmla="*/ 117677 h 117618"/>
                <a:gd name="connsiteX18" fmla="*/ 78429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429" y="85439"/>
                  </a:moveTo>
                  <a:lnTo>
                    <a:pt x="72412" y="85439"/>
                  </a:lnTo>
                  <a:cubicBezTo>
                    <a:pt x="71881" y="89336"/>
                    <a:pt x="70112" y="99787"/>
                    <a:pt x="67811" y="101558"/>
                  </a:cubicBezTo>
                  <a:cubicBezTo>
                    <a:pt x="66396" y="102621"/>
                    <a:pt x="52770" y="102621"/>
                    <a:pt x="50293" y="102621"/>
                  </a:cubicBezTo>
                  <a:lnTo>
                    <a:pt x="17733" y="102621"/>
                  </a:lnTo>
                  <a:cubicBezTo>
                    <a:pt x="36313" y="86147"/>
                    <a:pt x="42507" y="81187"/>
                    <a:pt x="53124" y="72862"/>
                  </a:cubicBezTo>
                  <a:cubicBezTo>
                    <a:pt x="66219" y="62411"/>
                    <a:pt x="78429" y="51429"/>
                    <a:pt x="78429" y="34601"/>
                  </a:cubicBezTo>
                  <a:cubicBezTo>
                    <a:pt x="78429" y="13167"/>
                    <a:pt x="59671" y="59"/>
                    <a:pt x="37021" y="59"/>
                  </a:cubicBezTo>
                  <a:cubicBezTo>
                    <a:pt x="15078" y="59"/>
                    <a:pt x="214" y="15470"/>
                    <a:pt x="214" y="31766"/>
                  </a:cubicBezTo>
                  <a:cubicBezTo>
                    <a:pt x="214" y="40800"/>
                    <a:pt x="7823" y="41686"/>
                    <a:pt x="9593" y="41686"/>
                  </a:cubicBezTo>
                  <a:cubicBezTo>
                    <a:pt x="13840" y="41686"/>
                    <a:pt x="18971" y="38675"/>
                    <a:pt x="18971" y="32298"/>
                  </a:cubicBezTo>
                  <a:cubicBezTo>
                    <a:pt x="18971" y="29109"/>
                    <a:pt x="17733" y="22910"/>
                    <a:pt x="8531" y="22910"/>
                  </a:cubicBezTo>
                  <a:cubicBezTo>
                    <a:pt x="14017" y="10333"/>
                    <a:pt x="26050" y="6436"/>
                    <a:pt x="34367" y="6436"/>
                  </a:cubicBezTo>
                  <a:cubicBezTo>
                    <a:pt x="52062" y="6436"/>
                    <a:pt x="61264" y="20253"/>
                    <a:pt x="61264" y="34601"/>
                  </a:cubicBezTo>
                  <a:cubicBezTo>
                    <a:pt x="61264" y="50011"/>
                    <a:pt x="50293" y="62234"/>
                    <a:pt x="44630" y="68611"/>
                  </a:cubicBezTo>
                  <a:lnTo>
                    <a:pt x="1983" y="110769"/>
                  </a:lnTo>
                  <a:cubicBezTo>
                    <a:pt x="214" y="112363"/>
                    <a:pt x="214" y="112717"/>
                    <a:pt x="214" y="117677"/>
                  </a:cubicBezTo>
                  <a:lnTo>
                    <a:pt x="73120" y="117677"/>
                  </a:lnTo>
                  <a:lnTo>
                    <a:pt x="78429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4D2DCAF-C73D-1784-773C-65B4C61EDE6A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510290" y="3093601"/>
              <a:ext cx="94671" cy="79888"/>
            </a:xfrm>
            <a:custGeom>
              <a:avLst/>
              <a:gdLst>
                <a:gd name="connsiteX0" fmla="*/ 35781 w 94671"/>
                <a:gd name="connsiteY0" fmla="*/ 59406 h 79888"/>
                <a:gd name="connsiteX1" fmla="*/ 19147 w 94671"/>
                <a:gd name="connsiteY1" fmla="*/ 74994 h 79888"/>
                <a:gd name="connsiteX2" fmla="*/ 9592 w 94671"/>
                <a:gd name="connsiteY2" fmla="*/ 72514 h 79888"/>
                <a:gd name="connsiteX3" fmla="*/ 17378 w 94671"/>
                <a:gd name="connsiteY3" fmla="*/ 62771 h 79888"/>
                <a:gd name="connsiteX4" fmla="*/ 10299 w 94671"/>
                <a:gd name="connsiteY4" fmla="*/ 56217 h 79888"/>
                <a:gd name="connsiteX5" fmla="*/ 213 w 94671"/>
                <a:gd name="connsiteY5" fmla="*/ 67023 h 79888"/>
                <a:gd name="connsiteX6" fmla="*/ 18793 w 94671"/>
                <a:gd name="connsiteY6" fmla="*/ 79953 h 79888"/>
                <a:gd name="connsiteX7" fmla="*/ 38612 w 94671"/>
                <a:gd name="connsiteY7" fmla="*/ 67377 h 79888"/>
                <a:gd name="connsiteX8" fmla="*/ 59670 w 94671"/>
                <a:gd name="connsiteY8" fmla="*/ 79953 h 79888"/>
                <a:gd name="connsiteX9" fmla="*/ 90815 w 94671"/>
                <a:gd name="connsiteY9" fmla="*/ 52852 h 79888"/>
                <a:gd name="connsiteX10" fmla="*/ 87983 w 94671"/>
                <a:gd name="connsiteY10" fmla="*/ 50549 h 79888"/>
                <a:gd name="connsiteX11" fmla="*/ 84621 w 94671"/>
                <a:gd name="connsiteY11" fmla="*/ 53560 h 79888"/>
                <a:gd name="connsiteX12" fmla="*/ 60378 w 94671"/>
                <a:gd name="connsiteY12" fmla="*/ 74994 h 79888"/>
                <a:gd name="connsiteX13" fmla="*/ 49584 w 94671"/>
                <a:gd name="connsiteY13" fmla="*/ 63480 h 79888"/>
                <a:gd name="connsiteX14" fmla="*/ 58785 w 94671"/>
                <a:gd name="connsiteY14" fmla="*/ 23093 h 79888"/>
                <a:gd name="connsiteX15" fmla="*/ 76127 w 94671"/>
                <a:gd name="connsiteY15" fmla="*/ 5025 h 79888"/>
                <a:gd name="connsiteX16" fmla="*/ 85683 w 94671"/>
                <a:gd name="connsiteY16" fmla="*/ 7505 h 79888"/>
                <a:gd name="connsiteX17" fmla="*/ 77897 w 94671"/>
                <a:gd name="connsiteY17" fmla="*/ 17247 h 79888"/>
                <a:gd name="connsiteX18" fmla="*/ 84975 w 94671"/>
                <a:gd name="connsiteY18" fmla="*/ 23801 h 79888"/>
                <a:gd name="connsiteX19" fmla="*/ 94885 w 94671"/>
                <a:gd name="connsiteY19" fmla="*/ 12996 h 79888"/>
                <a:gd name="connsiteX20" fmla="*/ 76481 w 94671"/>
                <a:gd name="connsiteY20" fmla="*/ 65 h 79888"/>
                <a:gd name="connsiteX21" fmla="*/ 56662 w 94671"/>
                <a:gd name="connsiteY21" fmla="*/ 12642 h 79888"/>
                <a:gd name="connsiteX22" fmla="*/ 35427 w 94671"/>
                <a:gd name="connsiteY22" fmla="*/ 65 h 79888"/>
                <a:gd name="connsiteX23" fmla="*/ 4283 w 94671"/>
                <a:gd name="connsiteY23" fmla="*/ 27167 h 79888"/>
                <a:gd name="connsiteX24" fmla="*/ 7291 w 94671"/>
                <a:gd name="connsiteY24" fmla="*/ 29470 h 79888"/>
                <a:gd name="connsiteX25" fmla="*/ 10653 w 94671"/>
                <a:gd name="connsiteY25" fmla="*/ 26458 h 79888"/>
                <a:gd name="connsiteX26" fmla="*/ 34896 w 94671"/>
                <a:gd name="connsiteY26" fmla="*/ 5025 h 79888"/>
                <a:gd name="connsiteX27" fmla="*/ 45514 w 94671"/>
                <a:gd name="connsiteY27" fmla="*/ 16716 h 79888"/>
                <a:gd name="connsiteX28" fmla="*/ 41798 w 94671"/>
                <a:gd name="connsiteY28" fmla="*/ 35138 h 79888"/>
                <a:gd name="connsiteX29" fmla="*/ 35781 w 94671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671" h="79888">
                  <a:moveTo>
                    <a:pt x="35781" y="59406"/>
                  </a:moveTo>
                  <a:cubicBezTo>
                    <a:pt x="34012" y="65428"/>
                    <a:pt x="28172" y="74994"/>
                    <a:pt x="19147" y="74994"/>
                  </a:cubicBezTo>
                  <a:cubicBezTo>
                    <a:pt x="18616" y="74994"/>
                    <a:pt x="13308" y="74994"/>
                    <a:pt x="9592" y="72514"/>
                  </a:cubicBezTo>
                  <a:cubicBezTo>
                    <a:pt x="16847" y="70211"/>
                    <a:pt x="17378" y="63834"/>
                    <a:pt x="17378" y="62771"/>
                  </a:cubicBezTo>
                  <a:cubicBezTo>
                    <a:pt x="17378" y="58874"/>
                    <a:pt x="14369" y="56217"/>
                    <a:pt x="10299" y="56217"/>
                  </a:cubicBezTo>
                  <a:cubicBezTo>
                    <a:pt x="5345" y="56217"/>
                    <a:pt x="213" y="60469"/>
                    <a:pt x="213" y="67023"/>
                  </a:cubicBezTo>
                  <a:cubicBezTo>
                    <a:pt x="213" y="75879"/>
                    <a:pt x="10122" y="79953"/>
                    <a:pt x="18793" y="79953"/>
                  </a:cubicBezTo>
                  <a:cubicBezTo>
                    <a:pt x="26933" y="79953"/>
                    <a:pt x="34188" y="74817"/>
                    <a:pt x="38612" y="67377"/>
                  </a:cubicBezTo>
                  <a:cubicBezTo>
                    <a:pt x="42859" y="76765"/>
                    <a:pt x="52592" y="79953"/>
                    <a:pt x="59670" y="79953"/>
                  </a:cubicBezTo>
                  <a:cubicBezTo>
                    <a:pt x="80020" y="79953"/>
                    <a:pt x="90815" y="57811"/>
                    <a:pt x="90815" y="52852"/>
                  </a:cubicBezTo>
                  <a:cubicBezTo>
                    <a:pt x="90815" y="50549"/>
                    <a:pt x="88514" y="50549"/>
                    <a:pt x="87983" y="50549"/>
                  </a:cubicBezTo>
                  <a:cubicBezTo>
                    <a:pt x="85506" y="50549"/>
                    <a:pt x="85329" y="51435"/>
                    <a:pt x="84621" y="53560"/>
                  </a:cubicBezTo>
                  <a:cubicBezTo>
                    <a:pt x="80905" y="65783"/>
                    <a:pt x="70288" y="74994"/>
                    <a:pt x="60378" y="74994"/>
                  </a:cubicBezTo>
                  <a:cubicBezTo>
                    <a:pt x="53300" y="74994"/>
                    <a:pt x="49584" y="70211"/>
                    <a:pt x="49584" y="63480"/>
                  </a:cubicBezTo>
                  <a:cubicBezTo>
                    <a:pt x="49584" y="58874"/>
                    <a:pt x="53831" y="42755"/>
                    <a:pt x="58785" y="23093"/>
                  </a:cubicBezTo>
                  <a:cubicBezTo>
                    <a:pt x="62325" y="9453"/>
                    <a:pt x="70288" y="5025"/>
                    <a:pt x="76127" y="5025"/>
                  </a:cubicBezTo>
                  <a:cubicBezTo>
                    <a:pt x="76481" y="5025"/>
                    <a:pt x="81967" y="5025"/>
                    <a:pt x="85683" y="7505"/>
                  </a:cubicBezTo>
                  <a:cubicBezTo>
                    <a:pt x="80020" y="9099"/>
                    <a:pt x="77897" y="14059"/>
                    <a:pt x="77897" y="17247"/>
                  </a:cubicBezTo>
                  <a:cubicBezTo>
                    <a:pt x="77897" y="21144"/>
                    <a:pt x="80905" y="23801"/>
                    <a:pt x="84975" y="23801"/>
                  </a:cubicBezTo>
                  <a:cubicBezTo>
                    <a:pt x="89045" y="23801"/>
                    <a:pt x="94885" y="20436"/>
                    <a:pt x="94885" y="12996"/>
                  </a:cubicBezTo>
                  <a:cubicBezTo>
                    <a:pt x="94885" y="3077"/>
                    <a:pt x="83559" y="65"/>
                    <a:pt x="76481" y="65"/>
                  </a:cubicBezTo>
                  <a:cubicBezTo>
                    <a:pt x="67633" y="65"/>
                    <a:pt x="60555" y="5911"/>
                    <a:pt x="56662" y="12642"/>
                  </a:cubicBezTo>
                  <a:cubicBezTo>
                    <a:pt x="53477" y="5379"/>
                    <a:pt x="45337" y="65"/>
                    <a:pt x="35427" y="65"/>
                  </a:cubicBezTo>
                  <a:cubicBezTo>
                    <a:pt x="15608" y="65"/>
                    <a:pt x="4283" y="21853"/>
                    <a:pt x="4283" y="27167"/>
                  </a:cubicBezTo>
                  <a:cubicBezTo>
                    <a:pt x="4283" y="29470"/>
                    <a:pt x="6760" y="29470"/>
                    <a:pt x="7291" y="29470"/>
                  </a:cubicBezTo>
                  <a:cubicBezTo>
                    <a:pt x="9592" y="29470"/>
                    <a:pt x="9768" y="28761"/>
                    <a:pt x="10653" y="26458"/>
                  </a:cubicBezTo>
                  <a:cubicBezTo>
                    <a:pt x="15077" y="12642"/>
                    <a:pt x="26225" y="5025"/>
                    <a:pt x="34896" y="5025"/>
                  </a:cubicBezTo>
                  <a:cubicBezTo>
                    <a:pt x="40736" y="5025"/>
                    <a:pt x="45514" y="8213"/>
                    <a:pt x="45514" y="16716"/>
                  </a:cubicBezTo>
                  <a:cubicBezTo>
                    <a:pt x="45514" y="20259"/>
                    <a:pt x="43390" y="29115"/>
                    <a:pt x="41798" y="35138"/>
                  </a:cubicBezTo>
                  <a:lnTo>
                    <a:pt x="35781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7F1B60B-3735-0391-58FA-92FFB80FFC0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653381" y="2936325"/>
              <a:ext cx="253300" cy="172833"/>
            </a:xfrm>
            <a:custGeom>
              <a:avLst/>
              <a:gdLst>
                <a:gd name="connsiteX0" fmla="*/ 223689 w 253300"/>
                <a:gd name="connsiteY0" fmla="*/ 19548 h 172833"/>
                <a:gd name="connsiteX1" fmla="*/ 245430 w 253300"/>
                <a:gd name="connsiteY1" fmla="*/ 7907 h 172833"/>
                <a:gd name="connsiteX2" fmla="*/ 253519 w 253300"/>
                <a:gd name="connsiteY2" fmla="*/ 2846 h 172833"/>
                <a:gd name="connsiteX3" fmla="*/ 246693 w 253300"/>
                <a:gd name="connsiteY3" fmla="*/ 63 h 172833"/>
                <a:gd name="connsiteX4" fmla="*/ 213325 w 253300"/>
                <a:gd name="connsiteY4" fmla="*/ 63 h 172833"/>
                <a:gd name="connsiteX5" fmla="*/ 203466 w 253300"/>
                <a:gd name="connsiteY5" fmla="*/ 4871 h 172833"/>
                <a:gd name="connsiteX6" fmla="*/ 111195 w 253300"/>
                <a:gd name="connsiteY6" fmla="*/ 149110 h 172833"/>
                <a:gd name="connsiteX7" fmla="*/ 91477 w 253300"/>
                <a:gd name="connsiteY7" fmla="*/ 5883 h 172833"/>
                <a:gd name="connsiteX8" fmla="*/ 83641 w 253300"/>
                <a:gd name="connsiteY8" fmla="*/ 63 h 172833"/>
                <a:gd name="connsiteX9" fmla="*/ 49008 w 253300"/>
                <a:gd name="connsiteY9" fmla="*/ 63 h 172833"/>
                <a:gd name="connsiteX10" fmla="*/ 41424 w 253300"/>
                <a:gd name="connsiteY10" fmla="*/ 4871 h 172833"/>
                <a:gd name="connsiteX11" fmla="*/ 48755 w 253300"/>
                <a:gd name="connsiteY11" fmla="*/ 7907 h 172833"/>
                <a:gd name="connsiteX12" fmla="*/ 59625 w 253300"/>
                <a:gd name="connsiteY12" fmla="*/ 8413 h 172833"/>
                <a:gd name="connsiteX13" fmla="*/ 65187 w 253300"/>
                <a:gd name="connsiteY13" fmla="*/ 12462 h 172833"/>
                <a:gd name="connsiteX14" fmla="*/ 64176 w 253300"/>
                <a:gd name="connsiteY14" fmla="*/ 17270 h 172833"/>
                <a:gd name="connsiteX15" fmla="*/ 32071 w 253300"/>
                <a:gd name="connsiteY15" fmla="*/ 146073 h 172833"/>
                <a:gd name="connsiteX16" fmla="*/ 4769 w 253300"/>
                <a:gd name="connsiteY16" fmla="*/ 165052 h 172833"/>
                <a:gd name="connsiteX17" fmla="*/ 218 w 253300"/>
                <a:gd name="connsiteY17" fmla="*/ 169860 h 172833"/>
                <a:gd name="connsiteX18" fmla="*/ 3758 w 253300"/>
                <a:gd name="connsiteY18" fmla="*/ 172897 h 172833"/>
                <a:gd name="connsiteX19" fmla="*/ 29037 w 253300"/>
                <a:gd name="connsiteY19" fmla="*/ 172137 h 172833"/>
                <a:gd name="connsiteX20" fmla="*/ 55075 w 253300"/>
                <a:gd name="connsiteY20" fmla="*/ 172897 h 172833"/>
                <a:gd name="connsiteX21" fmla="*/ 59625 w 253300"/>
                <a:gd name="connsiteY21" fmla="*/ 167836 h 172833"/>
                <a:gd name="connsiteX22" fmla="*/ 55075 w 253300"/>
                <a:gd name="connsiteY22" fmla="*/ 165052 h 172833"/>
                <a:gd name="connsiteX23" fmla="*/ 37885 w 253300"/>
                <a:gd name="connsiteY23" fmla="*/ 153918 h 172833"/>
                <a:gd name="connsiteX24" fmla="*/ 38896 w 253300"/>
                <a:gd name="connsiteY24" fmla="*/ 148098 h 172833"/>
                <a:gd name="connsiteX25" fmla="*/ 73276 w 253300"/>
                <a:gd name="connsiteY25" fmla="*/ 10185 h 172833"/>
                <a:gd name="connsiteX26" fmla="*/ 73529 w 253300"/>
                <a:gd name="connsiteY26" fmla="*/ 10185 h 172833"/>
                <a:gd name="connsiteX27" fmla="*/ 95269 w 253300"/>
                <a:gd name="connsiteY27" fmla="*/ 167076 h 172833"/>
                <a:gd name="connsiteX28" fmla="*/ 99061 w 253300"/>
                <a:gd name="connsiteY28" fmla="*/ 172897 h 172833"/>
                <a:gd name="connsiteX29" fmla="*/ 104623 w 253300"/>
                <a:gd name="connsiteY29" fmla="*/ 168342 h 172833"/>
                <a:gd name="connsiteX30" fmla="*/ 206752 w 253300"/>
                <a:gd name="connsiteY30" fmla="*/ 8160 h 172833"/>
                <a:gd name="connsiteX31" fmla="*/ 207005 w 253300"/>
                <a:gd name="connsiteY31" fmla="*/ 8160 h 172833"/>
                <a:gd name="connsiteX32" fmla="*/ 170855 w 253300"/>
                <a:gd name="connsiteY32" fmla="*/ 153159 h 172833"/>
                <a:gd name="connsiteX33" fmla="*/ 147851 w 253300"/>
                <a:gd name="connsiteY33" fmla="*/ 165052 h 172833"/>
                <a:gd name="connsiteX34" fmla="*/ 140772 w 253300"/>
                <a:gd name="connsiteY34" fmla="*/ 169860 h 172833"/>
                <a:gd name="connsiteX35" fmla="*/ 144564 w 253300"/>
                <a:gd name="connsiteY35" fmla="*/ 172897 h 172833"/>
                <a:gd name="connsiteX36" fmla="*/ 175911 w 253300"/>
                <a:gd name="connsiteY36" fmla="*/ 172137 h 172833"/>
                <a:gd name="connsiteX37" fmla="*/ 207510 w 253300"/>
                <a:gd name="connsiteY37" fmla="*/ 172897 h 172833"/>
                <a:gd name="connsiteX38" fmla="*/ 212313 w 253300"/>
                <a:gd name="connsiteY38" fmla="*/ 167836 h 172833"/>
                <a:gd name="connsiteX39" fmla="*/ 205235 w 253300"/>
                <a:gd name="connsiteY39" fmla="*/ 165052 h 172833"/>
                <a:gd name="connsiteX40" fmla="*/ 188803 w 253300"/>
                <a:gd name="connsiteY40" fmla="*/ 160497 h 172833"/>
                <a:gd name="connsiteX41" fmla="*/ 190067 w 253300"/>
                <a:gd name="connsiteY41" fmla="*/ 154424 h 172833"/>
                <a:gd name="connsiteX42" fmla="*/ 223689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689" y="19548"/>
                  </a:moveTo>
                  <a:cubicBezTo>
                    <a:pt x="225964" y="10438"/>
                    <a:pt x="226470" y="7907"/>
                    <a:pt x="245430" y="7907"/>
                  </a:cubicBezTo>
                  <a:cubicBezTo>
                    <a:pt x="251244" y="7907"/>
                    <a:pt x="253519" y="7907"/>
                    <a:pt x="253519" y="2846"/>
                  </a:cubicBezTo>
                  <a:cubicBezTo>
                    <a:pt x="253519" y="63"/>
                    <a:pt x="250991" y="63"/>
                    <a:pt x="246693" y="63"/>
                  </a:cubicBezTo>
                  <a:lnTo>
                    <a:pt x="213325" y="63"/>
                  </a:lnTo>
                  <a:cubicBezTo>
                    <a:pt x="206752" y="63"/>
                    <a:pt x="206499" y="63"/>
                    <a:pt x="203466" y="4871"/>
                  </a:cubicBezTo>
                  <a:lnTo>
                    <a:pt x="111195" y="149110"/>
                  </a:lnTo>
                  <a:lnTo>
                    <a:pt x="91477" y="5883"/>
                  </a:lnTo>
                  <a:cubicBezTo>
                    <a:pt x="90719" y="63"/>
                    <a:pt x="90213" y="63"/>
                    <a:pt x="83641" y="63"/>
                  </a:cubicBezTo>
                  <a:lnTo>
                    <a:pt x="49008" y="63"/>
                  </a:lnTo>
                  <a:cubicBezTo>
                    <a:pt x="44205" y="63"/>
                    <a:pt x="41424" y="63"/>
                    <a:pt x="41424" y="4871"/>
                  </a:cubicBezTo>
                  <a:cubicBezTo>
                    <a:pt x="41424" y="7907"/>
                    <a:pt x="43699" y="7907"/>
                    <a:pt x="48755" y="7907"/>
                  </a:cubicBezTo>
                  <a:cubicBezTo>
                    <a:pt x="52041" y="7907"/>
                    <a:pt x="56592" y="8160"/>
                    <a:pt x="59625" y="8413"/>
                  </a:cubicBezTo>
                  <a:cubicBezTo>
                    <a:pt x="63670" y="8920"/>
                    <a:pt x="65187" y="9679"/>
                    <a:pt x="65187" y="12462"/>
                  </a:cubicBezTo>
                  <a:cubicBezTo>
                    <a:pt x="65187" y="13474"/>
                    <a:pt x="64934" y="14234"/>
                    <a:pt x="64176" y="17270"/>
                  </a:cubicBezTo>
                  <a:lnTo>
                    <a:pt x="32071" y="146073"/>
                  </a:lnTo>
                  <a:cubicBezTo>
                    <a:pt x="29543" y="156195"/>
                    <a:pt x="25245" y="164293"/>
                    <a:pt x="4769" y="165052"/>
                  </a:cubicBezTo>
                  <a:cubicBezTo>
                    <a:pt x="3505" y="165052"/>
                    <a:pt x="218" y="165305"/>
                    <a:pt x="218" y="169860"/>
                  </a:cubicBezTo>
                  <a:cubicBezTo>
                    <a:pt x="218" y="172137"/>
                    <a:pt x="1735" y="172897"/>
                    <a:pt x="3758" y="172897"/>
                  </a:cubicBezTo>
                  <a:cubicBezTo>
                    <a:pt x="11847" y="172897"/>
                    <a:pt x="20695" y="172137"/>
                    <a:pt x="29037" y="172137"/>
                  </a:cubicBezTo>
                  <a:cubicBezTo>
                    <a:pt x="37632" y="172137"/>
                    <a:pt x="46733" y="172897"/>
                    <a:pt x="55075" y="172897"/>
                  </a:cubicBezTo>
                  <a:cubicBezTo>
                    <a:pt x="56339" y="172897"/>
                    <a:pt x="59625" y="172897"/>
                    <a:pt x="59625" y="167836"/>
                  </a:cubicBezTo>
                  <a:cubicBezTo>
                    <a:pt x="59625" y="165052"/>
                    <a:pt x="56844" y="165052"/>
                    <a:pt x="55075" y="165052"/>
                  </a:cubicBezTo>
                  <a:cubicBezTo>
                    <a:pt x="40666" y="164799"/>
                    <a:pt x="37885" y="159738"/>
                    <a:pt x="37885" y="153918"/>
                  </a:cubicBezTo>
                  <a:cubicBezTo>
                    <a:pt x="37885" y="152146"/>
                    <a:pt x="38138" y="150881"/>
                    <a:pt x="38896" y="148098"/>
                  </a:cubicBezTo>
                  <a:lnTo>
                    <a:pt x="73276" y="10185"/>
                  </a:lnTo>
                  <a:lnTo>
                    <a:pt x="73529" y="10185"/>
                  </a:lnTo>
                  <a:lnTo>
                    <a:pt x="95269" y="167076"/>
                  </a:lnTo>
                  <a:cubicBezTo>
                    <a:pt x="95775" y="170113"/>
                    <a:pt x="96028" y="172897"/>
                    <a:pt x="99061" y="172897"/>
                  </a:cubicBezTo>
                  <a:cubicBezTo>
                    <a:pt x="101842" y="172897"/>
                    <a:pt x="103359" y="170113"/>
                    <a:pt x="104623" y="168342"/>
                  </a:cubicBezTo>
                  <a:lnTo>
                    <a:pt x="206752" y="8160"/>
                  </a:lnTo>
                  <a:lnTo>
                    <a:pt x="207005" y="8160"/>
                  </a:lnTo>
                  <a:lnTo>
                    <a:pt x="170855" y="153159"/>
                  </a:lnTo>
                  <a:cubicBezTo>
                    <a:pt x="168327" y="163028"/>
                    <a:pt x="167821" y="165052"/>
                    <a:pt x="147851" y="165052"/>
                  </a:cubicBezTo>
                  <a:cubicBezTo>
                    <a:pt x="143553" y="165052"/>
                    <a:pt x="140772" y="165052"/>
                    <a:pt x="140772" y="169860"/>
                  </a:cubicBezTo>
                  <a:cubicBezTo>
                    <a:pt x="140772" y="172897"/>
                    <a:pt x="143806" y="172897"/>
                    <a:pt x="144564" y="172897"/>
                  </a:cubicBezTo>
                  <a:cubicBezTo>
                    <a:pt x="151643" y="172897"/>
                    <a:pt x="168833" y="172137"/>
                    <a:pt x="175911" y="172137"/>
                  </a:cubicBezTo>
                  <a:cubicBezTo>
                    <a:pt x="186275" y="172137"/>
                    <a:pt x="197146" y="172897"/>
                    <a:pt x="207510" y="172897"/>
                  </a:cubicBezTo>
                  <a:cubicBezTo>
                    <a:pt x="209027" y="172897"/>
                    <a:pt x="212313" y="172897"/>
                    <a:pt x="212313" y="167836"/>
                  </a:cubicBezTo>
                  <a:cubicBezTo>
                    <a:pt x="212313" y="165052"/>
                    <a:pt x="210038" y="165052"/>
                    <a:pt x="205235" y="165052"/>
                  </a:cubicBezTo>
                  <a:cubicBezTo>
                    <a:pt x="195882" y="165052"/>
                    <a:pt x="188803" y="165052"/>
                    <a:pt x="188803" y="160497"/>
                  </a:cubicBezTo>
                  <a:cubicBezTo>
                    <a:pt x="188803" y="159485"/>
                    <a:pt x="188803" y="158979"/>
                    <a:pt x="190067" y="154424"/>
                  </a:cubicBezTo>
                  <a:lnTo>
                    <a:pt x="223689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6A58059-6E0F-E01A-9310-C0153EAEE8D8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926720" y="2899711"/>
              <a:ext cx="78214" cy="117618"/>
            </a:xfrm>
            <a:custGeom>
              <a:avLst/>
              <a:gdLst>
                <a:gd name="connsiteX0" fmla="*/ 78444 w 78214"/>
                <a:gd name="connsiteY0" fmla="*/ 85439 h 117618"/>
                <a:gd name="connsiteX1" fmla="*/ 72427 w 78214"/>
                <a:gd name="connsiteY1" fmla="*/ 85439 h 117618"/>
                <a:gd name="connsiteX2" fmla="*/ 67827 w 78214"/>
                <a:gd name="connsiteY2" fmla="*/ 101558 h 117618"/>
                <a:gd name="connsiteX3" fmla="*/ 50308 w 78214"/>
                <a:gd name="connsiteY3" fmla="*/ 102621 h 117618"/>
                <a:gd name="connsiteX4" fmla="*/ 17748 w 78214"/>
                <a:gd name="connsiteY4" fmla="*/ 102621 h 117618"/>
                <a:gd name="connsiteX5" fmla="*/ 53139 w 78214"/>
                <a:gd name="connsiteY5" fmla="*/ 72862 h 117618"/>
                <a:gd name="connsiteX6" fmla="*/ 78444 w 78214"/>
                <a:gd name="connsiteY6" fmla="*/ 34601 h 117618"/>
                <a:gd name="connsiteX7" fmla="*/ 37036 w 78214"/>
                <a:gd name="connsiteY7" fmla="*/ 59 h 117618"/>
                <a:gd name="connsiteX8" fmla="*/ 229 w 78214"/>
                <a:gd name="connsiteY8" fmla="*/ 31766 h 117618"/>
                <a:gd name="connsiteX9" fmla="*/ 9608 w 78214"/>
                <a:gd name="connsiteY9" fmla="*/ 41686 h 117618"/>
                <a:gd name="connsiteX10" fmla="*/ 18987 w 78214"/>
                <a:gd name="connsiteY10" fmla="*/ 32298 h 117618"/>
                <a:gd name="connsiteX11" fmla="*/ 8546 w 78214"/>
                <a:gd name="connsiteY11" fmla="*/ 22910 h 117618"/>
                <a:gd name="connsiteX12" fmla="*/ 34382 w 78214"/>
                <a:gd name="connsiteY12" fmla="*/ 6436 h 117618"/>
                <a:gd name="connsiteX13" fmla="*/ 61279 w 78214"/>
                <a:gd name="connsiteY13" fmla="*/ 34601 h 117618"/>
                <a:gd name="connsiteX14" fmla="*/ 44645 w 78214"/>
                <a:gd name="connsiteY14" fmla="*/ 68611 h 117618"/>
                <a:gd name="connsiteX15" fmla="*/ 1999 w 78214"/>
                <a:gd name="connsiteY15" fmla="*/ 110769 h 117618"/>
                <a:gd name="connsiteX16" fmla="*/ 229 w 78214"/>
                <a:gd name="connsiteY16" fmla="*/ 117677 h 117618"/>
                <a:gd name="connsiteX17" fmla="*/ 73135 w 78214"/>
                <a:gd name="connsiteY17" fmla="*/ 117677 h 117618"/>
                <a:gd name="connsiteX18" fmla="*/ 78444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444" y="85439"/>
                  </a:moveTo>
                  <a:lnTo>
                    <a:pt x="72427" y="85439"/>
                  </a:lnTo>
                  <a:cubicBezTo>
                    <a:pt x="71897" y="89336"/>
                    <a:pt x="70127" y="99787"/>
                    <a:pt x="67827" y="101558"/>
                  </a:cubicBezTo>
                  <a:cubicBezTo>
                    <a:pt x="66411" y="102621"/>
                    <a:pt x="52785" y="102621"/>
                    <a:pt x="50308" y="102621"/>
                  </a:cubicBezTo>
                  <a:lnTo>
                    <a:pt x="17748" y="102621"/>
                  </a:lnTo>
                  <a:cubicBezTo>
                    <a:pt x="36328" y="86147"/>
                    <a:pt x="42522" y="81187"/>
                    <a:pt x="53139" y="72862"/>
                  </a:cubicBezTo>
                  <a:cubicBezTo>
                    <a:pt x="66234" y="62411"/>
                    <a:pt x="78444" y="51429"/>
                    <a:pt x="78444" y="34601"/>
                  </a:cubicBezTo>
                  <a:cubicBezTo>
                    <a:pt x="78444" y="13167"/>
                    <a:pt x="59687" y="59"/>
                    <a:pt x="37036" y="59"/>
                  </a:cubicBezTo>
                  <a:cubicBezTo>
                    <a:pt x="15094" y="59"/>
                    <a:pt x="229" y="15470"/>
                    <a:pt x="229" y="31766"/>
                  </a:cubicBezTo>
                  <a:cubicBezTo>
                    <a:pt x="229" y="40800"/>
                    <a:pt x="7838" y="41686"/>
                    <a:pt x="9608" y="41686"/>
                  </a:cubicBezTo>
                  <a:cubicBezTo>
                    <a:pt x="13855" y="41686"/>
                    <a:pt x="18987" y="38675"/>
                    <a:pt x="18987" y="32298"/>
                  </a:cubicBezTo>
                  <a:cubicBezTo>
                    <a:pt x="18987" y="29109"/>
                    <a:pt x="17748" y="22910"/>
                    <a:pt x="8546" y="22910"/>
                  </a:cubicBezTo>
                  <a:cubicBezTo>
                    <a:pt x="14032" y="10333"/>
                    <a:pt x="26065" y="6436"/>
                    <a:pt x="34382" y="6436"/>
                  </a:cubicBezTo>
                  <a:cubicBezTo>
                    <a:pt x="52077" y="6436"/>
                    <a:pt x="61279" y="20253"/>
                    <a:pt x="61279" y="34601"/>
                  </a:cubicBezTo>
                  <a:cubicBezTo>
                    <a:pt x="61279" y="50011"/>
                    <a:pt x="50308" y="62234"/>
                    <a:pt x="44645" y="68611"/>
                  </a:cubicBezTo>
                  <a:lnTo>
                    <a:pt x="1999" y="110769"/>
                  </a:lnTo>
                  <a:cubicBezTo>
                    <a:pt x="229" y="112363"/>
                    <a:pt x="229" y="112717"/>
                    <a:pt x="229" y="117677"/>
                  </a:cubicBezTo>
                  <a:lnTo>
                    <a:pt x="73135" y="117677"/>
                  </a:lnTo>
                  <a:lnTo>
                    <a:pt x="78444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FBCEADE-2EDD-E9C2-BE0E-45D78356B57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896328" y="3093601"/>
              <a:ext cx="90778" cy="114252"/>
            </a:xfrm>
            <a:custGeom>
              <a:avLst/>
              <a:gdLst>
                <a:gd name="connsiteX0" fmla="*/ 90299 w 90778"/>
                <a:gd name="connsiteY0" fmla="*/ 11402 h 114252"/>
                <a:gd name="connsiteX1" fmla="*/ 91007 w 90778"/>
                <a:gd name="connsiteY1" fmla="*/ 7505 h 114252"/>
                <a:gd name="connsiteX2" fmla="*/ 85167 w 90778"/>
                <a:gd name="connsiteY2" fmla="*/ 1837 h 114252"/>
                <a:gd name="connsiteX3" fmla="*/ 77912 w 90778"/>
                <a:gd name="connsiteY3" fmla="*/ 6088 h 114252"/>
                <a:gd name="connsiteX4" fmla="*/ 75081 w 90778"/>
                <a:gd name="connsiteY4" fmla="*/ 16362 h 114252"/>
                <a:gd name="connsiteX5" fmla="*/ 71365 w 90778"/>
                <a:gd name="connsiteY5" fmla="*/ 31064 h 114252"/>
                <a:gd name="connsiteX6" fmla="*/ 64286 w 90778"/>
                <a:gd name="connsiteY6" fmla="*/ 59583 h 114252"/>
                <a:gd name="connsiteX7" fmla="*/ 42521 w 90778"/>
                <a:gd name="connsiteY7" fmla="*/ 74994 h 114252"/>
                <a:gd name="connsiteX8" fmla="*/ 30488 w 90778"/>
                <a:gd name="connsiteY8" fmla="*/ 60291 h 114252"/>
                <a:gd name="connsiteX9" fmla="*/ 39866 w 90778"/>
                <a:gd name="connsiteY9" fmla="*/ 25927 h 114252"/>
                <a:gd name="connsiteX10" fmla="*/ 42875 w 90778"/>
                <a:gd name="connsiteY10" fmla="*/ 15122 h 114252"/>
                <a:gd name="connsiteX11" fmla="*/ 26064 w 90778"/>
                <a:gd name="connsiteY11" fmla="*/ 65 h 114252"/>
                <a:gd name="connsiteX12" fmla="*/ 228 w 90778"/>
                <a:gd name="connsiteY12" fmla="*/ 27167 h 114252"/>
                <a:gd name="connsiteX13" fmla="*/ 3236 w 90778"/>
                <a:gd name="connsiteY13" fmla="*/ 29470 h 114252"/>
                <a:gd name="connsiteX14" fmla="*/ 6422 w 90778"/>
                <a:gd name="connsiteY14" fmla="*/ 26636 h 114252"/>
                <a:gd name="connsiteX15" fmla="*/ 25533 w 90778"/>
                <a:gd name="connsiteY15" fmla="*/ 5025 h 114252"/>
                <a:gd name="connsiteX16" fmla="*/ 29957 w 90778"/>
                <a:gd name="connsiteY16" fmla="*/ 11225 h 114252"/>
                <a:gd name="connsiteX17" fmla="*/ 27479 w 90778"/>
                <a:gd name="connsiteY17" fmla="*/ 21499 h 114252"/>
                <a:gd name="connsiteX18" fmla="*/ 17216 w 90778"/>
                <a:gd name="connsiteY18" fmla="*/ 57457 h 114252"/>
                <a:gd name="connsiteX19" fmla="*/ 24117 w 90778"/>
                <a:gd name="connsiteY19" fmla="*/ 74462 h 114252"/>
                <a:gd name="connsiteX20" fmla="*/ 41813 w 90778"/>
                <a:gd name="connsiteY20" fmla="*/ 79953 h 114252"/>
                <a:gd name="connsiteX21" fmla="*/ 61101 w 90778"/>
                <a:gd name="connsiteY21" fmla="*/ 71982 h 114252"/>
                <a:gd name="connsiteX22" fmla="*/ 49422 w 90778"/>
                <a:gd name="connsiteY22" fmla="*/ 98021 h 114252"/>
                <a:gd name="connsiteX23" fmla="*/ 28187 w 90778"/>
                <a:gd name="connsiteY23" fmla="*/ 109358 h 114252"/>
                <a:gd name="connsiteX24" fmla="*/ 14915 w 90778"/>
                <a:gd name="connsiteY24" fmla="*/ 103512 h 114252"/>
                <a:gd name="connsiteX25" fmla="*/ 24471 w 90778"/>
                <a:gd name="connsiteY25" fmla="*/ 93770 h 114252"/>
                <a:gd name="connsiteX26" fmla="*/ 17570 w 90778"/>
                <a:gd name="connsiteY26" fmla="*/ 87039 h 114252"/>
                <a:gd name="connsiteX27" fmla="*/ 7306 w 90778"/>
                <a:gd name="connsiteY27" fmla="*/ 98730 h 114252"/>
                <a:gd name="connsiteX28" fmla="*/ 28364 w 90778"/>
                <a:gd name="connsiteY28" fmla="*/ 114318 h 114252"/>
                <a:gd name="connsiteX29" fmla="*/ 73488 w 90778"/>
                <a:gd name="connsiteY29" fmla="*/ 78359 h 114252"/>
                <a:gd name="connsiteX30" fmla="*/ 90299 w 9077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78" h="114252">
                  <a:moveTo>
                    <a:pt x="90299" y="11402"/>
                  </a:moveTo>
                  <a:cubicBezTo>
                    <a:pt x="91007" y="8922"/>
                    <a:pt x="91007" y="8568"/>
                    <a:pt x="91007" y="7505"/>
                  </a:cubicBezTo>
                  <a:cubicBezTo>
                    <a:pt x="91007" y="3962"/>
                    <a:pt x="88175" y="1837"/>
                    <a:pt x="85167" y="1837"/>
                  </a:cubicBezTo>
                  <a:cubicBezTo>
                    <a:pt x="83221" y="1837"/>
                    <a:pt x="79858" y="2722"/>
                    <a:pt x="77912" y="6088"/>
                  </a:cubicBezTo>
                  <a:cubicBezTo>
                    <a:pt x="77381" y="7151"/>
                    <a:pt x="75965" y="12819"/>
                    <a:pt x="75081" y="16362"/>
                  </a:cubicBezTo>
                  <a:lnTo>
                    <a:pt x="71365" y="31064"/>
                  </a:lnTo>
                  <a:cubicBezTo>
                    <a:pt x="70303" y="35315"/>
                    <a:pt x="64817" y="57634"/>
                    <a:pt x="64286" y="59583"/>
                  </a:cubicBezTo>
                  <a:cubicBezTo>
                    <a:pt x="64109" y="59583"/>
                    <a:pt x="56323" y="74994"/>
                    <a:pt x="42521" y="74994"/>
                  </a:cubicBezTo>
                  <a:cubicBezTo>
                    <a:pt x="30488" y="74994"/>
                    <a:pt x="30488" y="63480"/>
                    <a:pt x="30488" y="60291"/>
                  </a:cubicBezTo>
                  <a:cubicBezTo>
                    <a:pt x="30488" y="50726"/>
                    <a:pt x="34558" y="39567"/>
                    <a:pt x="39866" y="25927"/>
                  </a:cubicBezTo>
                  <a:cubicBezTo>
                    <a:pt x="41990" y="20259"/>
                    <a:pt x="42875" y="18133"/>
                    <a:pt x="42875" y="15122"/>
                  </a:cubicBezTo>
                  <a:cubicBezTo>
                    <a:pt x="42875" y="6619"/>
                    <a:pt x="35619" y="65"/>
                    <a:pt x="26064" y="65"/>
                  </a:cubicBezTo>
                  <a:cubicBezTo>
                    <a:pt x="8191" y="65"/>
                    <a:pt x="228" y="24156"/>
                    <a:pt x="228" y="27167"/>
                  </a:cubicBezTo>
                  <a:cubicBezTo>
                    <a:pt x="228" y="29470"/>
                    <a:pt x="2705" y="29470"/>
                    <a:pt x="3236" y="29470"/>
                  </a:cubicBezTo>
                  <a:cubicBezTo>
                    <a:pt x="5714" y="29470"/>
                    <a:pt x="5891" y="28584"/>
                    <a:pt x="6422" y="26636"/>
                  </a:cubicBezTo>
                  <a:cubicBezTo>
                    <a:pt x="10845" y="11933"/>
                    <a:pt x="18455" y="5025"/>
                    <a:pt x="25533" y="5025"/>
                  </a:cubicBezTo>
                  <a:cubicBezTo>
                    <a:pt x="28541" y="5025"/>
                    <a:pt x="29957" y="6974"/>
                    <a:pt x="29957" y="11225"/>
                  </a:cubicBezTo>
                  <a:cubicBezTo>
                    <a:pt x="29957" y="15299"/>
                    <a:pt x="28364" y="19196"/>
                    <a:pt x="27479" y="21499"/>
                  </a:cubicBezTo>
                  <a:cubicBezTo>
                    <a:pt x="18985" y="43109"/>
                    <a:pt x="17216" y="49663"/>
                    <a:pt x="17216" y="57457"/>
                  </a:cubicBezTo>
                  <a:cubicBezTo>
                    <a:pt x="17216" y="60469"/>
                    <a:pt x="17216" y="68794"/>
                    <a:pt x="24117" y="74462"/>
                  </a:cubicBezTo>
                  <a:cubicBezTo>
                    <a:pt x="29603" y="79068"/>
                    <a:pt x="37035" y="79953"/>
                    <a:pt x="41813" y="79953"/>
                  </a:cubicBezTo>
                  <a:cubicBezTo>
                    <a:pt x="48891" y="79953"/>
                    <a:pt x="55262" y="77296"/>
                    <a:pt x="61101" y="71982"/>
                  </a:cubicBezTo>
                  <a:cubicBezTo>
                    <a:pt x="58801" y="81725"/>
                    <a:pt x="56854" y="89165"/>
                    <a:pt x="49422" y="98021"/>
                  </a:cubicBezTo>
                  <a:cubicBezTo>
                    <a:pt x="44644" y="103512"/>
                    <a:pt x="37566" y="109358"/>
                    <a:pt x="28187" y="109358"/>
                  </a:cubicBezTo>
                  <a:cubicBezTo>
                    <a:pt x="26948" y="109358"/>
                    <a:pt x="18632" y="109358"/>
                    <a:pt x="14915" y="103512"/>
                  </a:cubicBezTo>
                  <a:cubicBezTo>
                    <a:pt x="24471" y="102450"/>
                    <a:pt x="24471" y="93947"/>
                    <a:pt x="24471" y="93770"/>
                  </a:cubicBezTo>
                  <a:cubicBezTo>
                    <a:pt x="24471" y="88102"/>
                    <a:pt x="19339" y="87039"/>
                    <a:pt x="17570" y="87039"/>
                  </a:cubicBezTo>
                  <a:cubicBezTo>
                    <a:pt x="13146" y="87039"/>
                    <a:pt x="7306" y="90582"/>
                    <a:pt x="7306" y="98730"/>
                  </a:cubicBezTo>
                  <a:cubicBezTo>
                    <a:pt x="7306" y="107764"/>
                    <a:pt x="15800" y="114318"/>
                    <a:pt x="28364" y="114318"/>
                  </a:cubicBezTo>
                  <a:cubicBezTo>
                    <a:pt x="46237" y="114318"/>
                    <a:pt x="68002" y="100501"/>
                    <a:pt x="73488" y="78359"/>
                  </a:cubicBezTo>
                  <a:lnTo>
                    <a:pt x="90299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013715E-9B71-DD9B-A750-437972E3C1B1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7099311" y="2961630"/>
              <a:ext cx="168108" cy="168531"/>
            </a:xfrm>
            <a:custGeom>
              <a:avLst/>
              <a:gdLst>
                <a:gd name="connsiteX0" fmla="*/ 89472 w 168108"/>
                <a:gd name="connsiteY0" fmla="*/ 89390 h 168531"/>
                <a:gd name="connsiteX1" fmla="*/ 160002 w 168108"/>
                <a:gd name="connsiteY1" fmla="*/ 89390 h 168531"/>
                <a:gd name="connsiteX2" fmla="*/ 168344 w 168108"/>
                <a:gd name="connsiteY2" fmla="*/ 84329 h 168531"/>
                <a:gd name="connsiteX3" fmla="*/ 160002 w 168108"/>
                <a:gd name="connsiteY3" fmla="*/ 79268 h 168531"/>
                <a:gd name="connsiteX4" fmla="*/ 89472 w 168108"/>
                <a:gd name="connsiteY4" fmla="*/ 79268 h 168531"/>
                <a:gd name="connsiteX5" fmla="*/ 89472 w 168108"/>
                <a:gd name="connsiteY5" fmla="*/ 8413 h 168531"/>
                <a:gd name="connsiteX6" fmla="*/ 84417 w 168108"/>
                <a:gd name="connsiteY6" fmla="*/ 63 h 168531"/>
                <a:gd name="connsiteX7" fmla="*/ 79361 w 168108"/>
                <a:gd name="connsiteY7" fmla="*/ 8413 h 168531"/>
                <a:gd name="connsiteX8" fmla="*/ 79361 w 168108"/>
                <a:gd name="connsiteY8" fmla="*/ 79268 h 168531"/>
                <a:gd name="connsiteX9" fmla="*/ 8578 w 168108"/>
                <a:gd name="connsiteY9" fmla="*/ 79268 h 168531"/>
                <a:gd name="connsiteX10" fmla="*/ 236 w 168108"/>
                <a:gd name="connsiteY10" fmla="*/ 84329 h 168531"/>
                <a:gd name="connsiteX11" fmla="*/ 8578 w 168108"/>
                <a:gd name="connsiteY11" fmla="*/ 89390 h 168531"/>
                <a:gd name="connsiteX12" fmla="*/ 79361 w 168108"/>
                <a:gd name="connsiteY12" fmla="*/ 89390 h 168531"/>
                <a:gd name="connsiteX13" fmla="*/ 79361 w 168108"/>
                <a:gd name="connsiteY13" fmla="*/ 160244 h 168531"/>
                <a:gd name="connsiteX14" fmla="*/ 84417 w 168108"/>
                <a:gd name="connsiteY14" fmla="*/ 168595 h 168531"/>
                <a:gd name="connsiteX15" fmla="*/ 89472 w 168108"/>
                <a:gd name="connsiteY15" fmla="*/ 160244 h 168531"/>
                <a:gd name="connsiteX16" fmla="*/ 89472 w 16810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08" h="168531">
                  <a:moveTo>
                    <a:pt x="89472" y="89390"/>
                  </a:moveTo>
                  <a:lnTo>
                    <a:pt x="160002" y="89390"/>
                  </a:lnTo>
                  <a:cubicBezTo>
                    <a:pt x="163541" y="89390"/>
                    <a:pt x="168344" y="89390"/>
                    <a:pt x="168344" y="84329"/>
                  </a:cubicBezTo>
                  <a:cubicBezTo>
                    <a:pt x="168344" y="79268"/>
                    <a:pt x="163541" y="79268"/>
                    <a:pt x="160002" y="79268"/>
                  </a:cubicBezTo>
                  <a:lnTo>
                    <a:pt x="89472" y="79268"/>
                  </a:lnTo>
                  <a:lnTo>
                    <a:pt x="89472" y="8413"/>
                  </a:lnTo>
                  <a:cubicBezTo>
                    <a:pt x="89472" y="4871"/>
                    <a:pt x="89472" y="63"/>
                    <a:pt x="84417" y="63"/>
                  </a:cubicBezTo>
                  <a:cubicBezTo>
                    <a:pt x="79361" y="63"/>
                    <a:pt x="79361" y="4871"/>
                    <a:pt x="79361" y="8413"/>
                  </a:cubicBezTo>
                  <a:lnTo>
                    <a:pt x="79361" y="79268"/>
                  </a:lnTo>
                  <a:lnTo>
                    <a:pt x="8578" y="79268"/>
                  </a:lnTo>
                  <a:cubicBezTo>
                    <a:pt x="5039" y="79268"/>
                    <a:pt x="236" y="79268"/>
                    <a:pt x="236" y="84329"/>
                  </a:cubicBezTo>
                  <a:cubicBezTo>
                    <a:pt x="236" y="89390"/>
                    <a:pt x="5039" y="89390"/>
                    <a:pt x="8578" y="89390"/>
                  </a:cubicBezTo>
                  <a:lnTo>
                    <a:pt x="79361" y="89390"/>
                  </a:lnTo>
                  <a:lnTo>
                    <a:pt x="79361" y="160244"/>
                  </a:lnTo>
                  <a:cubicBezTo>
                    <a:pt x="79361" y="163787"/>
                    <a:pt x="79361" y="168595"/>
                    <a:pt x="84417" y="168595"/>
                  </a:cubicBezTo>
                  <a:cubicBezTo>
                    <a:pt x="89472" y="168595"/>
                    <a:pt x="89472" y="163787"/>
                    <a:pt x="89472" y="160244"/>
                  </a:cubicBezTo>
                  <a:lnTo>
                    <a:pt x="89472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0F3C727-3EEB-5B93-4E34-EDFDA7BBFAB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348566" y="2936325"/>
              <a:ext cx="253300" cy="172833"/>
            </a:xfrm>
            <a:custGeom>
              <a:avLst/>
              <a:gdLst>
                <a:gd name="connsiteX0" fmla="*/ 223717 w 253300"/>
                <a:gd name="connsiteY0" fmla="*/ 19548 h 172833"/>
                <a:gd name="connsiteX1" fmla="*/ 245457 w 253300"/>
                <a:gd name="connsiteY1" fmla="*/ 7907 h 172833"/>
                <a:gd name="connsiteX2" fmla="*/ 253546 w 253300"/>
                <a:gd name="connsiteY2" fmla="*/ 2846 h 172833"/>
                <a:gd name="connsiteX3" fmla="*/ 246721 w 253300"/>
                <a:gd name="connsiteY3" fmla="*/ 63 h 172833"/>
                <a:gd name="connsiteX4" fmla="*/ 213352 w 253300"/>
                <a:gd name="connsiteY4" fmla="*/ 63 h 172833"/>
                <a:gd name="connsiteX5" fmla="*/ 203493 w 253300"/>
                <a:gd name="connsiteY5" fmla="*/ 4871 h 172833"/>
                <a:gd name="connsiteX6" fmla="*/ 111223 w 253300"/>
                <a:gd name="connsiteY6" fmla="*/ 149110 h 172833"/>
                <a:gd name="connsiteX7" fmla="*/ 91505 w 253300"/>
                <a:gd name="connsiteY7" fmla="*/ 5883 h 172833"/>
                <a:gd name="connsiteX8" fmla="*/ 83668 w 253300"/>
                <a:gd name="connsiteY8" fmla="*/ 63 h 172833"/>
                <a:gd name="connsiteX9" fmla="*/ 49035 w 253300"/>
                <a:gd name="connsiteY9" fmla="*/ 63 h 172833"/>
                <a:gd name="connsiteX10" fmla="*/ 41451 w 253300"/>
                <a:gd name="connsiteY10" fmla="*/ 4871 h 172833"/>
                <a:gd name="connsiteX11" fmla="*/ 48782 w 253300"/>
                <a:gd name="connsiteY11" fmla="*/ 7907 h 172833"/>
                <a:gd name="connsiteX12" fmla="*/ 59653 w 253300"/>
                <a:gd name="connsiteY12" fmla="*/ 8413 h 172833"/>
                <a:gd name="connsiteX13" fmla="*/ 65214 w 253300"/>
                <a:gd name="connsiteY13" fmla="*/ 12462 h 172833"/>
                <a:gd name="connsiteX14" fmla="*/ 64203 w 253300"/>
                <a:gd name="connsiteY14" fmla="*/ 17270 h 172833"/>
                <a:gd name="connsiteX15" fmla="*/ 32098 w 253300"/>
                <a:gd name="connsiteY15" fmla="*/ 146073 h 172833"/>
                <a:gd name="connsiteX16" fmla="*/ 4796 w 253300"/>
                <a:gd name="connsiteY16" fmla="*/ 165052 h 172833"/>
                <a:gd name="connsiteX17" fmla="*/ 246 w 253300"/>
                <a:gd name="connsiteY17" fmla="*/ 169860 h 172833"/>
                <a:gd name="connsiteX18" fmla="*/ 3785 w 253300"/>
                <a:gd name="connsiteY18" fmla="*/ 172897 h 172833"/>
                <a:gd name="connsiteX19" fmla="*/ 29064 w 253300"/>
                <a:gd name="connsiteY19" fmla="*/ 172137 h 172833"/>
                <a:gd name="connsiteX20" fmla="*/ 55102 w 253300"/>
                <a:gd name="connsiteY20" fmla="*/ 172897 h 172833"/>
                <a:gd name="connsiteX21" fmla="*/ 59653 w 253300"/>
                <a:gd name="connsiteY21" fmla="*/ 167836 h 172833"/>
                <a:gd name="connsiteX22" fmla="*/ 55102 w 253300"/>
                <a:gd name="connsiteY22" fmla="*/ 165052 h 172833"/>
                <a:gd name="connsiteX23" fmla="*/ 37912 w 253300"/>
                <a:gd name="connsiteY23" fmla="*/ 153918 h 172833"/>
                <a:gd name="connsiteX24" fmla="*/ 38923 w 253300"/>
                <a:gd name="connsiteY24" fmla="*/ 148098 h 172833"/>
                <a:gd name="connsiteX25" fmla="*/ 73304 w 253300"/>
                <a:gd name="connsiteY25" fmla="*/ 10185 h 172833"/>
                <a:gd name="connsiteX26" fmla="*/ 73556 w 253300"/>
                <a:gd name="connsiteY26" fmla="*/ 10185 h 172833"/>
                <a:gd name="connsiteX27" fmla="*/ 95297 w 253300"/>
                <a:gd name="connsiteY27" fmla="*/ 167076 h 172833"/>
                <a:gd name="connsiteX28" fmla="*/ 99089 w 253300"/>
                <a:gd name="connsiteY28" fmla="*/ 172897 h 172833"/>
                <a:gd name="connsiteX29" fmla="*/ 104650 w 253300"/>
                <a:gd name="connsiteY29" fmla="*/ 168342 h 172833"/>
                <a:gd name="connsiteX30" fmla="*/ 206779 w 253300"/>
                <a:gd name="connsiteY30" fmla="*/ 8160 h 172833"/>
                <a:gd name="connsiteX31" fmla="*/ 207032 w 253300"/>
                <a:gd name="connsiteY31" fmla="*/ 8160 h 172833"/>
                <a:gd name="connsiteX32" fmla="*/ 170882 w 253300"/>
                <a:gd name="connsiteY32" fmla="*/ 153159 h 172833"/>
                <a:gd name="connsiteX33" fmla="*/ 147878 w 253300"/>
                <a:gd name="connsiteY33" fmla="*/ 165052 h 172833"/>
                <a:gd name="connsiteX34" fmla="*/ 140800 w 253300"/>
                <a:gd name="connsiteY34" fmla="*/ 169860 h 172833"/>
                <a:gd name="connsiteX35" fmla="*/ 144592 w 253300"/>
                <a:gd name="connsiteY35" fmla="*/ 172897 h 172833"/>
                <a:gd name="connsiteX36" fmla="*/ 175938 w 253300"/>
                <a:gd name="connsiteY36" fmla="*/ 172137 h 172833"/>
                <a:gd name="connsiteX37" fmla="*/ 207538 w 253300"/>
                <a:gd name="connsiteY37" fmla="*/ 172897 h 172833"/>
                <a:gd name="connsiteX38" fmla="*/ 212341 w 253300"/>
                <a:gd name="connsiteY38" fmla="*/ 167836 h 172833"/>
                <a:gd name="connsiteX39" fmla="*/ 205263 w 253300"/>
                <a:gd name="connsiteY39" fmla="*/ 165052 h 172833"/>
                <a:gd name="connsiteX40" fmla="*/ 188831 w 253300"/>
                <a:gd name="connsiteY40" fmla="*/ 160497 h 172833"/>
                <a:gd name="connsiteX41" fmla="*/ 190095 w 253300"/>
                <a:gd name="connsiteY41" fmla="*/ 154424 h 172833"/>
                <a:gd name="connsiteX42" fmla="*/ 223717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717" y="19548"/>
                  </a:moveTo>
                  <a:cubicBezTo>
                    <a:pt x="225992" y="10438"/>
                    <a:pt x="226497" y="7907"/>
                    <a:pt x="245457" y="7907"/>
                  </a:cubicBezTo>
                  <a:cubicBezTo>
                    <a:pt x="251271" y="7907"/>
                    <a:pt x="253546" y="7907"/>
                    <a:pt x="253546" y="2846"/>
                  </a:cubicBezTo>
                  <a:cubicBezTo>
                    <a:pt x="253546" y="63"/>
                    <a:pt x="251018" y="63"/>
                    <a:pt x="246721" y="63"/>
                  </a:cubicBezTo>
                  <a:lnTo>
                    <a:pt x="213352" y="63"/>
                  </a:lnTo>
                  <a:cubicBezTo>
                    <a:pt x="206779" y="63"/>
                    <a:pt x="206526" y="63"/>
                    <a:pt x="203493" y="4871"/>
                  </a:cubicBezTo>
                  <a:lnTo>
                    <a:pt x="111223" y="149110"/>
                  </a:lnTo>
                  <a:lnTo>
                    <a:pt x="91505" y="5883"/>
                  </a:lnTo>
                  <a:cubicBezTo>
                    <a:pt x="90746" y="63"/>
                    <a:pt x="90241" y="63"/>
                    <a:pt x="83668" y="63"/>
                  </a:cubicBezTo>
                  <a:lnTo>
                    <a:pt x="49035" y="63"/>
                  </a:lnTo>
                  <a:cubicBezTo>
                    <a:pt x="44232" y="63"/>
                    <a:pt x="41451" y="63"/>
                    <a:pt x="41451" y="4871"/>
                  </a:cubicBezTo>
                  <a:cubicBezTo>
                    <a:pt x="41451" y="7907"/>
                    <a:pt x="43727" y="7907"/>
                    <a:pt x="48782" y="7907"/>
                  </a:cubicBezTo>
                  <a:cubicBezTo>
                    <a:pt x="52069" y="7907"/>
                    <a:pt x="56619" y="8160"/>
                    <a:pt x="59653" y="8413"/>
                  </a:cubicBezTo>
                  <a:cubicBezTo>
                    <a:pt x="63697" y="8920"/>
                    <a:pt x="65214" y="9679"/>
                    <a:pt x="65214" y="12462"/>
                  </a:cubicBezTo>
                  <a:cubicBezTo>
                    <a:pt x="65214" y="13474"/>
                    <a:pt x="64961" y="14234"/>
                    <a:pt x="64203" y="17270"/>
                  </a:cubicBezTo>
                  <a:lnTo>
                    <a:pt x="32098" y="146073"/>
                  </a:lnTo>
                  <a:cubicBezTo>
                    <a:pt x="29570" y="156195"/>
                    <a:pt x="25272" y="164293"/>
                    <a:pt x="4796" y="165052"/>
                  </a:cubicBezTo>
                  <a:cubicBezTo>
                    <a:pt x="3532" y="165052"/>
                    <a:pt x="246" y="165305"/>
                    <a:pt x="246" y="169860"/>
                  </a:cubicBezTo>
                  <a:cubicBezTo>
                    <a:pt x="246" y="172137"/>
                    <a:pt x="1763" y="172897"/>
                    <a:pt x="3785" y="172897"/>
                  </a:cubicBezTo>
                  <a:cubicBezTo>
                    <a:pt x="11874" y="172897"/>
                    <a:pt x="20722" y="172137"/>
                    <a:pt x="29064" y="172137"/>
                  </a:cubicBezTo>
                  <a:cubicBezTo>
                    <a:pt x="37659" y="172137"/>
                    <a:pt x="46760" y="172897"/>
                    <a:pt x="55102" y="172897"/>
                  </a:cubicBezTo>
                  <a:cubicBezTo>
                    <a:pt x="56366" y="172897"/>
                    <a:pt x="59653" y="172897"/>
                    <a:pt x="59653" y="167836"/>
                  </a:cubicBezTo>
                  <a:cubicBezTo>
                    <a:pt x="59653" y="165052"/>
                    <a:pt x="56872" y="165052"/>
                    <a:pt x="55102" y="165052"/>
                  </a:cubicBezTo>
                  <a:cubicBezTo>
                    <a:pt x="40693" y="164799"/>
                    <a:pt x="37912" y="159738"/>
                    <a:pt x="37912" y="153918"/>
                  </a:cubicBezTo>
                  <a:cubicBezTo>
                    <a:pt x="37912" y="152146"/>
                    <a:pt x="38165" y="150881"/>
                    <a:pt x="38923" y="148098"/>
                  </a:cubicBezTo>
                  <a:lnTo>
                    <a:pt x="73304" y="10185"/>
                  </a:lnTo>
                  <a:lnTo>
                    <a:pt x="73556" y="10185"/>
                  </a:lnTo>
                  <a:lnTo>
                    <a:pt x="95297" y="167076"/>
                  </a:lnTo>
                  <a:cubicBezTo>
                    <a:pt x="95802" y="170113"/>
                    <a:pt x="96055" y="172897"/>
                    <a:pt x="99089" y="172897"/>
                  </a:cubicBezTo>
                  <a:cubicBezTo>
                    <a:pt x="101869" y="172897"/>
                    <a:pt x="103386" y="170113"/>
                    <a:pt x="104650" y="168342"/>
                  </a:cubicBezTo>
                  <a:lnTo>
                    <a:pt x="206779" y="8160"/>
                  </a:lnTo>
                  <a:lnTo>
                    <a:pt x="207032" y="8160"/>
                  </a:lnTo>
                  <a:lnTo>
                    <a:pt x="170882" y="153159"/>
                  </a:lnTo>
                  <a:cubicBezTo>
                    <a:pt x="168354" y="163028"/>
                    <a:pt x="167849" y="165052"/>
                    <a:pt x="147878" y="165052"/>
                  </a:cubicBezTo>
                  <a:cubicBezTo>
                    <a:pt x="143581" y="165052"/>
                    <a:pt x="140800" y="165052"/>
                    <a:pt x="140800" y="169860"/>
                  </a:cubicBezTo>
                  <a:cubicBezTo>
                    <a:pt x="140800" y="172897"/>
                    <a:pt x="143833" y="172897"/>
                    <a:pt x="144592" y="172897"/>
                  </a:cubicBezTo>
                  <a:cubicBezTo>
                    <a:pt x="151670" y="172897"/>
                    <a:pt x="168860" y="172137"/>
                    <a:pt x="175938" y="172137"/>
                  </a:cubicBezTo>
                  <a:cubicBezTo>
                    <a:pt x="186303" y="172137"/>
                    <a:pt x="197173" y="172897"/>
                    <a:pt x="207538" y="172897"/>
                  </a:cubicBezTo>
                  <a:cubicBezTo>
                    <a:pt x="209054" y="172897"/>
                    <a:pt x="212341" y="172897"/>
                    <a:pt x="212341" y="167836"/>
                  </a:cubicBezTo>
                  <a:cubicBezTo>
                    <a:pt x="212341" y="165052"/>
                    <a:pt x="210066" y="165052"/>
                    <a:pt x="205263" y="165052"/>
                  </a:cubicBezTo>
                  <a:cubicBezTo>
                    <a:pt x="195909" y="165052"/>
                    <a:pt x="188831" y="165052"/>
                    <a:pt x="188831" y="160497"/>
                  </a:cubicBezTo>
                  <a:cubicBezTo>
                    <a:pt x="188831" y="159485"/>
                    <a:pt x="188831" y="158979"/>
                    <a:pt x="190095" y="154424"/>
                  </a:cubicBezTo>
                  <a:lnTo>
                    <a:pt x="223717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EF50BA4-D776-DCCC-7CA8-29750610DD0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621904" y="2899711"/>
              <a:ext cx="78214" cy="117618"/>
            </a:xfrm>
            <a:custGeom>
              <a:avLst/>
              <a:gdLst>
                <a:gd name="connsiteX0" fmla="*/ 78471 w 78214"/>
                <a:gd name="connsiteY0" fmla="*/ 85439 h 117618"/>
                <a:gd name="connsiteX1" fmla="*/ 72455 w 78214"/>
                <a:gd name="connsiteY1" fmla="*/ 85439 h 117618"/>
                <a:gd name="connsiteX2" fmla="*/ 67854 w 78214"/>
                <a:gd name="connsiteY2" fmla="*/ 101558 h 117618"/>
                <a:gd name="connsiteX3" fmla="*/ 50335 w 78214"/>
                <a:gd name="connsiteY3" fmla="*/ 102621 h 117618"/>
                <a:gd name="connsiteX4" fmla="*/ 17775 w 78214"/>
                <a:gd name="connsiteY4" fmla="*/ 102621 h 117618"/>
                <a:gd name="connsiteX5" fmla="*/ 53167 w 78214"/>
                <a:gd name="connsiteY5" fmla="*/ 72862 h 117618"/>
                <a:gd name="connsiteX6" fmla="*/ 78471 w 78214"/>
                <a:gd name="connsiteY6" fmla="*/ 34601 h 117618"/>
                <a:gd name="connsiteX7" fmla="*/ 37064 w 78214"/>
                <a:gd name="connsiteY7" fmla="*/ 59 h 117618"/>
                <a:gd name="connsiteX8" fmla="*/ 257 w 78214"/>
                <a:gd name="connsiteY8" fmla="*/ 31766 h 117618"/>
                <a:gd name="connsiteX9" fmla="*/ 9635 w 78214"/>
                <a:gd name="connsiteY9" fmla="*/ 41686 h 117618"/>
                <a:gd name="connsiteX10" fmla="*/ 19014 w 78214"/>
                <a:gd name="connsiteY10" fmla="*/ 32298 h 117618"/>
                <a:gd name="connsiteX11" fmla="*/ 8573 w 78214"/>
                <a:gd name="connsiteY11" fmla="*/ 22910 h 117618"/>
                <a:gd name="connsiteX12" fmla="*/ 34409 w 78214"/>
                <a:gd name="connsiteY12" fmla="*/ 6436 h 117618"/>
                <a:gd name="connsiteX13" fmla="*/ 61307 w 78214"/>
                <a:gd name="connsiteY13" fmla="*/ 34601 h 117618"/>
                <a:gd name="connsiteX14" fmla="*/ 44673 w 78214"/>
                <a:gd name="connsiteY14" fmla="*/ 68611 h 117618"/>
                <a:gd name="connsiteX15" fmla="*/ 2026 w 78214"/>
                <a:gd name="connsiteY15" fmla="*/ 110769 h 117618"/>
                <a:gd name="connsiteX16" fmla="*/ 257 w 78214"/>
                <a:gd name="connsiteY16" fmla="*/ 117677 h 117618"/>
                <a:gd name="connsiteX17" fmla="*/ 73163 w 78214"/>
                <a:gd name="connsiteY17" fmla="*/ 117677 h 117618"/>
                <a:gd name="connsiteX18" fmla="*/ 78471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471" y="85439"/>
                  </a:moveTo>
                  <a:lnTo>
                    <a:pt x="72455" y="85439"/>
                  </a:lnTo>
                  <a:cubicBezTo>
                    <a:pt x="71924" y="89336"/>
                    <a:pt x="70154" y="99787"/>
                    <a:pt x="67854" y="101558"/>
                  </a:cubicBezTo>
                  <a:cubicBezTo>
                    <a:pt x="66438" y="102621"/>
                    <a:pt x="52813" y="102621"/>
                    <a:pt x="50335" y="102621"/>
                  </a:cubicBezTo>
                  <a:lnTo>
                    <a:pt x="17775" y="102621"/>
                  </a:lnTo>
                  <a:cubicBezTo>
                    <a:pt x="36356" y="86147"/>
                    <a:pt x="42549" y="81187"/>
                    <a:pt x="53167" y="72862"/>
                  </a:cubicBezTo>
                  <a:cubicBezTo>
                    <a:pt x="66261" y="62411"/>
                    <a:pt x="78471" y="51429"/>
                    <a:pt x="78471" y="34601"/>
                  </a:cubicBezTo>
                  <a:cubicBezTo>
                    <a:pt x="78471" y="13167"/>
                    <a:pt x="59714" y="59"/>
                    <a:pt x="37064" y="59"/>
                  </a:cubicBezTo>
                  <a:cubicBezTo>
                    <a:pt x="15121" y="59"/>
                    <a:pt x="257" y="15470"/>
                    <a:pt x="257" y="31766"/>
                  </a:cubicBezTo>
                  <a:cubicBezTo>
                    <a:pt x="257" y="40800"/>
                    <a:pt x="7866" y="41686"/>
                    <a:pt x="9635" y="41686"/>
                  </a:cubicBezTo>
                  <a:cubicBezTo>
                    <a:pt x="13882" y="41686"/>
                    <a:pt x="19014" y="38675"/>
                    <a:pt x="19014" y="32298"/>
                  </a:cubicBezTo>
                  <a:cubicBezTo>
                    <a:pt x="19014" y="29109"/>
                    <a:pt x="17775" y="22910"/>
                    <a:pt x="8573" y="22910"/>
                  </a:cubicBezTo>
                  <a:cubicBezTo>
                    <a:pt x="14059" y="10333"/>
                    <a:pt x="26092" y="6436"/>
                    <a:pt x="34409" y="6436"/>
                  </a:cubicBezTo>
                  <a:cubicBezTo>
                    <a:pt x="52105" y="6436"/>
                    <a:pt x="61307" y="20253"/>
                    <a:pt x="61307" y="34601"/>
                  </a:cubicBezTo>
                  <a:cubicBezTo>
                    <a:pt x="61307" y="50011"/>
                    <a:pt x="50335" y="62234"/>
                    <a:pt x="44673" y="68611"/>
                  </a:cubicBezTo>
                  <a:lnTo>
                    <a:pt x="2026" y="110769"/>
                  </a:lnTo>
                  <a:cubicBezTo>
                    <a:pt x="257" y="112363"/>
                    <a:pt x="257" y="112717"/>
                    <a:pt x="257" y="117677"/>
                  </a:cubicBezTo>
                  <a:lnTo>
                    <a:pt x="73163" y="117677"/>
                  </a:lnTo>
                  <a:lnTo>
                    <a:pt x="78471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73B9200-A0CB-40F2-EC53-CDC95C6C3F7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591689" y="3093601"/>
              <a:ext cx="94671" cy="79888"/>
            </a:xfrm>
            <a:custGeom>
              <a:avLst/>
              <a:gdLst>
                <a:gd name="connsiteX0" fmla="*/ 35824 w 94671"/>
                <a:gd name="connsiteY0" fmla="*/ 59406 h 79888"/>
                <a:gd name="connsiteX1" fmla="*/ 19190 w 94671"/>
                <a:gd name="connsiteY1" fmla="*/ 74994 h 79888"/>
                <a:gd name="connsiteX2" fmla="*/ 9634 w 94671"/>
                <a:gd name="connsiteY2" fmla="*/ 72514 h 79888"/>
                <a:gd name="connsiteX3" fmla="*/ 17420 w 94671"/>
                <a:gd name="connsiteY3" fmla="*/ 62771 h 79888"/>
                <a:gd name="connsiteX4" fmla="*/ 10342 w 94671"/>
                <a:gd name="connsiteY4" fmla="*/ 56217 h 79888"/>
                <a:gd name="connsiteX5" fmla="*/ 255 w 94671"/>
                <a:gd name="connsiteY5" fmla="*/ 67023 h 79888"/>
                <a:gd name="connsiteX6" fmla="*/ 18836 w 94671"/>
                <a:gd name="connsiteY6" fmla="*/ 79953 h 79888"/>
                <a:gd name="connsiteX7" fmla="*/ 38655 w 94671"/>
                <a:gd name="connsiteY7" fmla="*/ 67377 h 79888"/>
                <a:gd name="connsiteX8" fmla="*/ 59713 w 94671"/>
                <a:gd name="connsiteY8" fmla="*/ 79953 h 79888"/>
                <a:gd name="connsiteX9" fmla="*/ 90857 w 94671"/>
                <a:gd name="connsiteY9" fmla="*/ 52852 h 79888"/>
                <a:gd name="connsiteX10" fmla="*/ 88026 w 94671"/>
                <a:gd name="connsiteY10" fmla="*/ 50549 h 79888"/>
                <a:gd name="connsiteX11" fmla="*/ 84664 w 94671"/>
                <a:gd name="connsiteY11" fmla="*/ 53560 h 79888"/>
                <a:gd name="connsiteX12" fmla="*/ 60421 w 94671"/>
                <a:gd name="connsiteY12" fmla="*/ 74994 h 79888"/>
                <a:gd name="connsiteX13" fmla="*/ 49626 w 94671"/>
                <a:gd name="connsiteY13" fmla="*/ 63480 h 79888"/>
                <a:gd name="connsiteX14" fmla="*/ 58828 w 94671"/>
                <a:gd name="connsiteY14" fmla="*/ 23093 h 79888"/>
                <a:gd name="connsiteX15" fmla="*/ 76170 w 94671"/>
                <a:gd name="connsiteY15" fmla="*/ 5025 h 79888"/>
                <a:gd name="connsiteX16" fmla="*/ 85725 w 94671"/>
                <a:gd name="connsiteY16" fmla="*/ 7505 h 79888"/>
                <a:gd name="connsiteX17" fmla="*/ 77939 w 94671"/>
                <a:gd name="connsiteY17" fmla="*/ 17247 h 79888"/>
                <a:gd name="connsiteX18" fmla="*/ 85018 w 94671"/>
                <a:gd name="connsiteY18" fmla="*/ 23801 h 79888"/>
                <a:gd name="connsiteX19" fmla="*/ 94927 w 94671"/>
                <a:gd name="connsiteY19" fmla="*/ 12996 h 79888"/>
                <a:gd name="connsiteX20" fmla="*/ 76524 w 94671"/>
                <a:gd name="connsiteY20" fmla="*/ 65 h 79888"/>
                <a:gd name="connsiteX21" fmla="*/ 56705 w 94671"/>
                <a:gd name="connsiteY21" fmla="*/ 12642 h 79888"/>
                <a:gd name="connsiteX22" fmla="*/ 35470 w 94671"/>
                <a:gd name="connsiteY22" fmla="*/ 65 h 79888"/>
                <a:gd name="connsiteX23" fmla="*/ 4325 w 94671"/>
                <a:gd name="connsiteY23" fmla="*/ 27167 h 79888"/>
                <a:gd name="connsiteX24" fmla="*/ 7334 w 94671"/>
                <a:gd name="connsiteY24" fmla="*/ 29470 h 79888"/>
                <a:gd name="connsiteX25" fmla="*/ 10696 w 94671"/>
                <a:gd name="connsiteY25" fmla="*/ 26458 h 79888"/>
                <a:gd name="connsiteX26" fmla="*/ 34939 w 94671"/>
                <a:gd name="connsiteY26" fmla="*/ 5025 h 79888"/>
                <a:gd name="connsiteX27" fmla="*/ 45556 w 94671"/>
                <a:gd name="connsiteY27" fmla="*/ 16716 h 79888"/>
                <a:gd name="connsiteX28" fmla="*/ 41840 w 94671"/>
                <a:gd name="connsiteY28" fmla="*/ 35138 h 79888"/>
                <a:gd name="connsiteX29" fmla="*/ 35824 w 94671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671" h="79888">
                  <a:moveTo>
                    <a:pt x="35824" y="59406"/>
                  </a:moveTo>
                  <a:cubicBezTo>
                    <a:pt x="34054" y="65428"/>
                    <a:pt x="28215" y="74994"/>
                    <a:pt x="19190" y="74994"/>
                  </a:cubicBezTo>
                  <a:cubicBezTo>
                    <a:pt x="18659" y="74994"/>
                    <a:pt x="13350" y="74994"/>
                    <a:pt x="9634" y="72514"/>
                  </a:cubicBezTo>
                  <a:cubicBezTo>
                    <a:pt x="16889" y="70211"/>
                    <a:pt x="17420" y="63834"/>
                    <a:pt x="17420" y="62771"/>
                  </a:cubicBezTo>
                  <a:cubicBezTo>
                    <a:pt x="17420" y="58874"/>
                    <a:pt x="14412" y="56217"/>
                    <a:pt x="10342" y="56217"/>
                  </a:cubicBezTo>
                  <a:cubicBezTo>
                    <a:pt x="5387" y="56217"/>
                    <a:pt x="255" y="60469"/>
                    <a:pt x="255" y="67023"/>
                  </a:cubicBezTo>
                  <a:cubicBezTo>
                    <a:pt x="255" y="75879"/>
                    <a:pt x="10165" y="79953"/>
                    <a:pt x="18836" y="79953"/>
                  </a:cubicBezTo>
                  <a:cubicBezTo>
                    <a:pt x="26976" y="79953"/>
                    <a:pt x="34231" y="74817"/>
                    <a:pt x="38655" y="67377"/>
                  </a:cubicBezTo>
                  <a:cubicBezTo>
                    <a:pt x="42902" y="76765"/>
                    <a:pt x="52635" y="79953"/>
                    <a:pt x="59713" y="79953"/>
                  </a:cubicBezTo>
                  <a:cubicBezTo>
                    <a:pt x="80063" y="79953"/>
                    <a:pt x="90857" y="57811"/>
                    <a:pt x="90857" y="52852"/>
                  </a:cubicBezTo>
                  <a:cubicBezTo>
                    <a:pt x="90857" y="50549"/>
                    <a:pt x="88557" y="50549"/>
                    <a:pt x="88026" y="50549"/>
                  </a:cubicBezTo>
                  <a:cubicBezTo>
                    <a:pt x="85548" y="50549"/>
                    <a:pt x="85372" y="51435"/>
                    <a:pt x="84664" y="53560"/>
                  </a:cubicBezTo>
                  <a:cubicBezTo>
                    <a:pt x="80948" y="65783"/>
                    <a:pt x="70330" y="74994"/>
                    <a:pt x="60421" y="74994"/>
                  </a:cubicBezTo>
                  <a:cubicBezTo>
                    <a:pt x="53342" y="74994"/>
                    <a:pt x="49626" y="70211"/>
                    <a:pt x="49626" y="63480"/>
                  </a:cubicBezTo>
                  <a:cubicBezTo>
                    <a:pt x="49626" y="58874"/>
                    <a:pt x="53873" y="42755"/>
                    <a:pt x="58828" y="23093"/>
                  </a:cubicBezTo>
                  <a:cubicBezTo>
                    <a:pt x="62367" y="9453"/>
                    <a:pt x="70330" y="5025"/>
                    <a:pt x="76170" y="5025"/>
                  </a:cubicBezTo>
                  <a:cubicBezTo>
                    <a:pt x="76524" y="5025"/>
                    <a:pt x="82009" y="5025"/>
                    <a:pt x="85725" y="7505"/>
                  </a:cubicBezTo>
                  <a:cubicBezTo>
                    <a:pt x="80063" y="9099"/>
                    <a:pt x="77939" y="14059"/>
                    <a:pt x="77939" y="17247"/>
                  </a:cubicBezTo>
                  <a:cubicBezTo>
                    <a:pt x="77939" y="21144"/>
                    <a:pt x="80948" y="23801"/>
                    <a:pt x="85018" y="23801"/>
                  </a:cubicBezTo>
                  <a:cubicBezTo>
                    <a:pt x="89088" y="23801"/>
                    <a:pt x="94927" y="20436"/>
                    <a:pt x="94927" y="12996"/>
                  </a:cubicBezTo>
                  <a:cubicBezTo>
                    <a:pt x="94927" y="3077"/>
                    <a:pt x="83602" y="65"/>
                    <a:pt x="76524" y="65"/>
                  </a:cubicBezTo>
                  <a:cubicBezTo>
                    <a:pt x="67676" y="65"/>
                    <a:pt x="60598" y="5911"/>
                    <a:pt x="56705" y="12642"/>
                  </a:cubicBezTo>
                  <a:cubicBezTo>
                    <a:pt x="53519" y="5379"/>
                    <a:pt x="45379" y="65"/>
                    <a:pt x="35470" y="65"/>
                  </a:cubicBezTo>
                  <a:cubicBezTo>
                    <a:pt x="15651" y="65"/>
                    <a:pt x="4325" y="21853"/>
                    <a:pt x="4325" y="27167"/>
                  </a:cubicBezTo>
                  <a:cubicBezTo>
                    <a:pt x="4325" y="29470"/>
                    <a:pt x="6803" y="29470"/>
                    <a:pt x="7334" y="29470"/>
                  </a:cubicBezTo>
                  <a:cubicBezTo>
                    <a:pt x="9634" y="29470"/>
                    <a:pt x="9811" y="28761"/>
                    <a:pt x="10696" y="26458"/>
                  </a:cubicBezTo>
                  <a:cubicBezTo>
                    <a:pt x="15120" y="12642"/>
                    <a:pt x="26268" y="5025"/>
                    <a:pt x="34939" y="5025"/>
                  </a:cubicBezTo>
                  <a:cubicBezTo>
                    <a:pt x="40778" y="5025"/>
                    <a:pt x="45556" y="8213"/>
                    <a:pt x="45556" y="16716"/>
                  </a:cubicBezTo>
                  <a:cubicBezTo>
                    <a:pt x="45556" y="20259"/>
                    <a:pt x="43433" y="29115"/>
                    <a:pt x="41840" y="35138"/>
                  </a:cubicBezTo>
                  <a:lnTo>
                    <a:pt x="35824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C65728-707F-B93B-D759-C7A1D4982951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734781" y="2936325"/>
              <a:ext cx="253300" cy="172833"/>
            </a:xfrm>
            <a:custGeom>
              <a:avLst/>
              <a:gdLst>
                <a:gd name="connsiteX0" fmla="*/ 223732 w 253300"/>
                <a:gd name="connsiteY0" fmla="*/ 19548 h 172833"/>
                <a:gd name="connsiteX1" fmla="*/ 245472 w 253300"/>
                <a:gd name="connsiteY1" fmla="*/ 7907 h 172833"/>
                <a:gd name="connsiteX2" fmla="*/ 253562 w 253300"/>
                <a:gd name="connsiteY2" fmla="*/ 2846 h 172833"/>
                <a:gd name="connsiteX3" fmla="*/ 246736 w 253300"/>
                <a:gd name="connsiteY3" fmla="*/ 63 h 172833"/>
                <a:gd name="connsiteX4" fmla="*/ 213367 w 253300"/>
                <a:gd name="connsiteY4" fmla="*/ 63 h 172833"/>
                <a:gd name="connsiteX5" fmla="*/ 203508 w 253300"/>
                <a:gd name="connsiteY5" fmla="*/ 4871 h 172833"/>
                <a:gd name="connsiteX6" fmla="*/ 111238 w 253300"/>
                <a:gd name="connsiteY6" fmla="*/ 149110 h 172833"/>
                <a:gd name="connsiteX7" fmla="*/ 91520 w 253300"/>
                <a:gd name="connsiteY7" fmla="*/ 5883 h 172833"/>
                <a:gd name="connsiteX8" fmla="*/ 83683 w 253300"/>
                <a:gd name="connsiteY8" fmla="*/ 63 h 172833"/>
                <a:gd name="connsiteX9" fmla="*/ 49050 w 253300"/>
                <a:gd name="connsiteY9" fmla="*/ 63 h 172833"/>
                <a:gd name="connsiteX10" fmla="*/ 41467 w 253300"/>
                <a:gd name="connsiteY10" fmla="*/ 4871 h 172833"/>
                <a:gd name="connsiteX11" fmla="*/ 48798 w 253300"/>
                <a:gd name="connsiteY11" fmla="*/ 7907 h 172833"/>
                <a:gd name="connsiteX12" fmla="*/ 59668 w 253300"/>
                <a:gd name="connsiteY12" fmla="*/ 8413 h 172833"/>
                <a:gd name="connsiteX13" fmla="*/ 65229 w 253300"/>
                <a:gd name="connsiteY13" fmla="*/ 12462 h 172833"/>
                <a:gd name="connsiteX14" fmla="*/ 64218 w 253300"/>
                <a:gd name="connsiteY14" fmla="*/ 17270 h 172833"/>
                <a:gd name="connsiteX15" fmla="*/ 32113 w 253300"/>
                <a:gd name="connsiteY15" fmla="*/ 146073 h 172833"/>
                <a:gd name="connsiteX16" fmla="*/ 4811 w 253300"/>
                <a:gd name="connsiteY16" fmla="*/ 165052 h 172833"/>
                <a:gd name="connsiteX17" fmla="*/ 261 w 253300"/>
                <a:gd name="connsiteY17" fmla="*/ 169860 h 172833"/>
                <a:gd name="connsiteX18" fmla="*/ 3800 w 253300"/>
                <a:gd name="connsiteY18" fmla="*/ 172897 h 172833"/>
                <a:gd name="connsiteX19" fmla="*/ 29080 w 253300"/>
                <a:gd name="connsiteY19" fmla="*/ 172137 h 172833"/>
                <a:gd name="connsiteX20" fmla="*/ 55118 w 253300"/>
                <a:gd name="connsiteY20" fmla="*/ 172897 h 172833"/>
                <a:gd name="connsiteX21" fmla="*/ 59668 w 253300"/>
                <a:gd name="connsiteY21" fmla="*/ 167836 h 172833"/>
                <a:gd name="connsiteX22" fmla="*/ 55118 w 253300"/>
                <a:gd name="connsiteY22" fmla="*/ 165052 h 172833"/>
                <a:gd name="connsiteX23" fmla="*/ 37927 w 253300"/>
                <a:gd name="connsiteY23" fmla="*/ 153918 h 172833"/>
                <a:gd name="connsiteX24" fmla="*/ 38939 w 253300"/>
                <a:gd name="connsiteY24" fmla="*/ 148098 h 172833"/>
                <a:gd name="connsiteX25" fmla="*/ 73319 w 253300"/>
                <a:gd name="connsiteY25" fmla="*/ 10185 h 172833"/>
                <a:gd name="connsiteX26" fmla="*/ 73572 w 253300"/>
                <a:gd name="connsiteY26" fmla="*/ 10185 h 172833"/>
                <a:gd name="connsiteX27" fmla="*/ 95312 w 253300"/>
                <a:gd name="connsiteY27" fmla="*/ 167076 h 172833"/>
                <a:gd name="connsiteX28" fmla="*/ 99104 w 253300"/>
                <a:gd name="connsiteY28" fmla="*/ 172897 h 172833"/>
                <a:gd name="connsiteX29" fmla="*/ 104665 w 253300"/>
                <a:gd name="connsiteY29" fmla="*/ 168342 h 172833"/>
                <a:gd name="connsiteX30" fmla="*/ 206795 w 253300"/>
                <a:gd name="connsiteY30" fmla="*/ 8160 h 172833"/>
                <a:gd name="connsiteX31" fmla="*/ 207047 w 253300"/>
                <a:gd name="connsiteY31" fmla="*/ 8160 h 172833"/>
                <a:gd name="connsiteX32" fmla="*/ 170898 w 253300"/>
                <a:gd name="connsiteY32" fmla="*/ 153159 h 172833"/>
                <a:gd name="connsiteX33" fmla="*/ 147893 w 253300"/>
                <a:gd name="connsiteY33" fmla="*/ 165052 h 172833"/>
                <a:gd name="connsiteX34" fmla="*/ 140815 w 253300"/>
                <a:gd name="connsiteY34" fmla="*/ 169860 h 172833"/>
                <a:gd name="connsiteX35" fmla="*/ 144607 w 253300"/>
                <a:gd name="connsiteY35" fmla="*/ 172897 h 172833"/>
                <a:gd name="connsiteX36" fmla="*/ 175954 w 253300"/>
                <a:gd name="connsiteY36" fmla="*/ 172137 h 172833"/>
                <a:gd name="connsiteX37" fmla="*/ 207553 w 253300"/>
                <a:gd name="connsiteY37" fmla="*/ 172897 h 172833"/>
                <a:gd name="connsiteX38" fmla="*/ 212356 w 253300"/>
                <a:gd name="connsiteY38" fmla="*/ 167836 h 172833"/>
                <a:gd name="connsiteX39" fmla="*/ 205278 w 253300"/>
                <a:gd name="connsiteY39" fmla="*/ 165052 h 172833"/>
                <a:gd name="connsiteX40" fmla="*/ 188846 w 253300"/>
                <a:gd name="connsiteY40" fmla="*/ 160497 h 172833"/>
                <a:gd name="connsiteX41" fmla="*/ 190110 w 253300"/>
                <a:gd name="connsiteY41" fmla="*/ 154424 h 172833"/>
                <a:gd name="connsiteX42" fmla="*/ 223732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732" y="19548"/>
                  </a:moveTo>
                  <a:cubicBezTo>
                    <a:pt x="226007" y="10438"/>
                    <a:pt x="226513" y="7907"/>
                    <a:pt x="245472" y="7907"/>
                  </a:cubicBezTo>
                  <a:cubicBezTo>
                    <a:pt x="251286" y="7907"/>
                    <a:pt x="253562" y="7907"/>
                    <a:pt x="253562" y="2846"/>
                  </a:cubicBezTo>
                  <a:cubicBezTo>
                    <a:pt x="253562" y="63"/>
                    <a:pt x="251034" y="63"/>
                    <a:pt x="246736" y="63"/>
                  </a:cubicBezTo>
                  <a:lnTo>
                    <a:pt x="213367" y="63"/>
                  </a:lnTo>
                  <a:cubicBezTo>
                    <a:pt x="206795" y="63"/>
                    <a:pt x="206542" y="63"/>
                    <a:pt x="203508" y="4871"/>
                  </a:cubicBezTo>
                  <a:lnTo>
                    <a:pt x="111238" y="149110"/>
                  </a:lnTo>
                  <a:lnTo>
                    <a:pt x="91520" y="5883"/>
                  </a:lnTo>
                  <a:cubicBezTo>
                    <a:pt x="90762" y="63"/>
                    <a:pt x="90256" y="63"/>
                    <a:pt x="83683" y="63"/>
                  </a:cubicBezTo>
                  <a:lnTo>
                    <a:pt x="49050" y="63"/>
                  </a:lnTo>
                  <a:cubicBezTo>
                    <a:pt x="44247" y="63"/>
                    <a:pt x="41467" y="63"/>
                    <a:pt x="41467" y="4871"/>
                  </a:cubicBezTo>
                  <a:cubicBezTo>
                    <a:pt x="41467" y="7907"/>
                    <a:pt x="43742" y="7907"/>
                    <a:pt x="48798" y="7907"/>
                  </a:cubicBezTo>
                  <a:cubicBezTo>
                    <a:pt x="52084" y="7907"/>
                    <a:pt x="56634" y="8160"/>
                    <a:pt x="59668" y="8413"/>
                  </a:cubicBezTo>
                  <a:cubicBezTo>
                    <a:pt x="63713" y="8920"/>
                    <a:pt x="65229" y="9679"/>
                    <a:pt x="65229" y="12462"/>
                  </a:cubicBezTo>
                  <a:cubicBezTo>
                    <a:pt x="65229" y="13474"/>
                    <a:pt x="64977" y="14234"/>
                    <a:pt x="64218" y="17270"/>
                  </a:cubicBezTo>
                  <a:lnTo>
                    <a:pt x="32113" y="146073"/>
                  </a:lnTo>
                  <a:cubicBezTo>
                    <a:pt x="29585" y="156195"/>
                    <a:pt x="25288" y="164293"/>
                    <a:pt x="4811" y="165052"/>
                  </a:cubicBezTo>
                  <a:cubicBezTo>
                    <a:pt x="3547" y="165052"/>
                    <a:pt x="261" y="165305"/>
                    <a:pt x="261" y="169860"/>
                  </a:cubicBezTo>
                  <a:cubicBezTo>
                    <a:pt x="261" y="172137"/>
                    <a:pt x="1778" y="172897"/>
                    <a:pt x="3800" y="172897"/>
                  </a:cubicBezTo>
                  <a:cubicBezTo>
                    <a:pt x="11890" y="172897"/>
                    <a:pt x="20737" y="172137"/>
                    <a:pt x="29080" y="172137"/>
                  </a:cubicBezTo>
                  <a:cubicBezTo>
                    <a:pt x="37675" y="172137"/>
                    <a:pt x="46775" y="172897"/>
                    <a:pt x="55118" y="172897"/>
                  </a:cubicBezTo>
                  <a:cubicBezTo>
                    <a:pt x="56381" y="172897"/>
                    <a:pt x="59668" y="172897"/>
                    <a:pt x="59668" y="167836"/>
                  </a:cubicBezTo>
                  <a:cubicBezTo>
                    <a:pt x="59668" y="165052"/>
                    <a:pt x="56887" y="165052"/>
                    <a:pt x="55118" y="165052"/>
                  </a:cubicBezTo>
                  <a:cubicBezTo>
                    <a:pt x="40708" y="164799"/>
                    <a:pt x="37927" y="159738"/>
                    <a:pt x="37927" y="153918"/>
                  </a:cubicBezTo>
                  <a:cubicBezTo>
                    <a:pt x="37927" y="152146"/>
                    <a:pt x="38180" y="150881"/>
                    <a:pt x="38939" y="148098"/>
                  </a:cubicBezTo>
                  <a:lnTo>
                    <a:pt x="73319" y="10185"/>
                  </a:lnTo>
                  <a:lnTo>
                    <a:pt x="73572" y="10185"/>
                  </a:lnTo>
                  <a:lnTo>
                    <a:pt x="95312" y="167076"/>
                  </a:lnTo>
                  <a:cubicBezTo>
                    <a:pt x="95818" y="170113"/>
                    <a:pt x="96070" y="172897"/>
                    <a:pt x="99104" y="172897"/>
                  </a:cubicBezTo>
                  <a:cubicBezTo>
                    <a:pt x="101885" y="172897"/>
                    <a:pt x="103401" y="170113"/>
                    <a:pt x="104665" y="168342"/>
                  </a:cubicBezTo>
                  <a:lnTo>
                    <a:pt x="206795" y="8160"/>
                  </a:lnTo>
                  <a:lnTo>
                    <a:pt x="207047" y="8160"/>
                  </a:lnTo>
                  <a:lnTo>
                    <a:pt x="170898" y="153159"/>
                  </a:lnTo>
                  <a:cubicBezTo>
                    <a:pt x="168370" y="163028"/>
                    <a:pt x="167864" y="165052"/>
                    <a:pt x="147893" y="165052"/>
                  </a:cubicBezTo>
                  <a:cubicBezTo>
                    <a:pt x="143596" y="165052"/>
                    <a:pt x="140815" y="165052"/>
                    <a:pt x="140815" y="169860"/>
                  </a:cubicBezTo>
                  <a:cubicBezTo>
                    <a:pt x="140815" y="172897"/>
                    <a:pt x="143849" y="172897"/>
                    <a:pt x="144607" y="172897"/>
                  </a:cubicBezTo>
                  <a:cubicBezTo>
                    <a:pt x="151685" y="172897"/>
                    <a:pt x="168875" y="172137"/>
                    <a:pt x="175954" y="172137"/>
                  </a:cubicBezTo>
                  <a:cubicBezTo>
                    <a:pt x="186318" y="172137"/>
                    <a:pt x="197188" y="172897"/>
                    <a:pt x="207553" y="172897"/>
                  </a:cubicBezTo>
                  <a:cubicBezTo>
                    <a:pt x="209070" y="172897"/>
                    <a:pt x="212356" y="172897"/>
                    <a:pt x="212356" y="167836"/>
                  </a:cubicBezTo>
                  <a:cubicBezTo>
                    <a:pt x="212356" y="165052"/>
                    <a:pt x="210081" y="165052"/>
                    <a:pt x="205278" y="165052"/>
                  </a:cubicBezTo>
                  <a:cubicBezTo>
                    <a:pt x="195924" y="165052"/>
                    <a:pt x="188846" y="165052"/>
                    <a:pt x="188846" y="160497"/>
                  </a:cubicBezTo>
                  <a:cubicBezTo>
                    <a:pt x="188846" y="159485"/>
                    <a:pt x="188846" y="158979"/>
                    <a:pt x="190110" y="154424"/>
                  </a:cubicBezTo>
                  <a:lnTo>
                    <a:pt x="223732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96D0334C-01AC-C09F-3900-8B43F539388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008119" y="2899711"/>
              <a:ext cx="78214" cy="117618"/>
            </a:xfrm>
            <a:custGeom>
              <a:avLst/>
              <a:gdLst>
                <a:gd name="connsiteX0" fmla="*/ 78487 w 78214"/>
                <a:gd name="connsiteY0" fmla="*/ 85439 h 117618"/>
                <a:gd name="connsiteX1" fmla="*/ 72470 w 78214"/>
                <a:gd name="connsiteY1" fmla="*/ 85439 h 117618"/>
                <a:gd name="connsiteX2" fmla="*/ 67869 w 78214"/>
                <a:gd name="connsiteY2" fmla="*/ 101558 h 117618"/>
                <a:gd name="connsiteX3" fmla="*/ 50350 w 78214"/>
                <a:gd name="connsiteY3" fmla="*/ 102621 h 117618"/>
                <a:gd name="connsiteX4" fmla="*/ 17790 w 78214"/>
                <a:gd name="connsiteY4" fmla="*/ 102621 h 117618"/>
                <a:gd name="connsiteX5" fmla="*/ 53182 w 78214"/>
                <a:gd name="connsiteY5" fmla="*/ 72862 h 117618"/>
                <a:gd name="connsiteX6" fmla="*/ 78487 w 78214"/>
                <a:gd name="connsiteY6" fmla="*/ 34601 h 117618"/>
                <a:gd name="connsiteX7" fmla="*/ 37079 w 78214"/>
                <a:gd name="connsiteY7" fmla="*/ 59 h 117618"/>
                <a:gd name="connsiteX8" fmla="*/ 272 w 78214"/>
                <a:gd name="connsiteY8" fmla="*/ 31766 h 117618"/>
                <a:gd name="connsiteX9" fmla="*/ 9650 w 78214"/>
                <a:gd name="connsiteY9" fmla="*/ 41686 h 117618"/>
                <a:gd name="connsiteX10" fmla="*/ 19029 w 78214"/>
                <a:gd name="connsiteY10" fmla="*/ 32298 h 117618"/>
                <a:gd name="connsiteX11" fmla="*/ 8589 w 78214"/>
                <a:gd name="connsiteY11" fmla="*/ 22910 h 117618"/>
                <a:gd name="connsiteX12" fmla="*/ 34424 w 78214"/>
                <a:gd name="connsiteY12" fmla="*/ 6436 h 117618"/>
                <a:gd name="connsiteX13" fmla="*/ 61322 w 78214"/>
                <a:gd name="connsiteY13" fmla="*/ 34601 h 117618"/>
                <a:gd name="connsiteX14" fmla="*/ 44688 w 78214"/>
                <a:gd name="connsiteY14" fmla="*/ 68611 h 117618"/>
                <a:gd name="connsiteX15" fmla="*/ 2041 w 78214"/>
                <a:gd name="connsiteY15" fmla="*/ 110769 h 117618"/>
                <a:gd name="connsiteX16" fmla="*/ 272 w 78214"/>
                <a:gd name="connsiteY16" fmla="*/ 117677 h 117618"/>
                <a:gd name="connsiteX17" fmla="*/ 73178 w 78214"/>
                <a:gd name="connsiteY17" fmla="*/ 117677 h 117618"/>
                <a:gd name="connsiteX18" fmla="*/ 78487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487" y="85439"/>
                  </a:moveTo>
                  <a:lnTo>
                    <a:pt x="72470" y="85439"/>
                  </a:lnTo>
                  <a:cubicBezTo>
                    <a:pt x="71939" y="89336"/>
                    <a:pt x="70170" y="99787"/>
                    <a:pt x="67869" y="101558"/>
                  </a:cubicBezTo>
                  <a:cubicBezTo>
                    <a:pt x="66454" y="102621"/>
                    <a:pt x="52828" y="102621"/>
                    <a:pt x="50350" y="102621"/>
                  </a:cubicBezTo>
                  <a:lnTo>
                    <a:pt x="17790" y="102621"/>
                  </a:lnTo>
                  <a:cubicBezTo>
                    <a:pt x="36371" y="86147"/>
                    <a:pt x="42564" y="81187"/>
                    <a:pt x="53182" y="72862"/>
                  </a:cubicBezTo>
                  <a:cubicBezTo>
                    <a:pt x="66277" y="62411"/>
                    <a:pt x="78487" y="51429"/>
                    <a:pt x="78487" y="34601"/>
                  </a:cubicBezTo>
                  <a:cubicBezTo>
                    <a:pt x="78487" y="13167"/>
                    <a:pt x="59729" y="59"/>
                    <a:pt x="37079" y="59"/>
                  </a:cubicBezTo>
                  <a:cubicBezTo>
                    <a:pt x="15136" y="59"/>
                    <a:pt x="272" y="15470"/>
                    <a:pt x="272" y="31766"/>
                  </a:cubicBezTo>
                  <a:cubicBezTo>
                    <a:pt x="272" y="40800"/>
                    <a:pt x="7881" y="41686"/>
                    <a:pt x="9650" y="41686"/>
                  </a:cubicBezTo>
                  <a:cubicBezTo>
                    <a:pt x="13897" y="41686"/>
                    <a:pt x="19029" y="38675"/>
                    <a:pt x="19029" y="32298"/>
                  </a:cubicBezTo>
                  <a:cubicBezTo>
                    <a:pt x="19029" y="29109"/>
                    <a:pt x="17790" y="22910"/>
                    <a:pt x="8589" y="22910"/>
                  </a:cubicBezTo>
                  <a:cubicBezTo>
                    <a:pt x="14074" y="10333"/>
                    <a:pt x="26107" y="6436"/>
                    <a:pt x="34424" y="6436"/>
                  </a:cubicBezTo>
                  <a:cubicBezTo>
                    <a:pt x="52120" y="6436"/>
                    <a:pt x="61322" y="20253"/>
                    <a:pt x="61322" y="34601"/>
                  </a:cubicBezTo>
                  <a:cubicBezTo>
                    <a:pt x="61322" y="50011"/>
                    <a:pt x="50350" y="62234"/>
                    <a:pt x="44688" y="68611"/>
                  </a:cubicBezTo>
                  <a:lnTo>
                    <a:pt x="2041" y="110769"/>
                  </a:lnTo>
                  <a:cubicBezTo>
                    <a:pt x="272" y="112363"/>
                    <a:pt x="272" y="112717"/>
                    <a:pt x="272" y="117677"/>
                  </a:cubicBezTo>
                  <a:lnTo>
                    <a:pt x="73178" y="117677"/>
                  </a:lnTo>
                  <a:lnTo>
                    <a:pt x="78487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4B3C675-A42E-2DB0-EEE3-02D16514026A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980204" y="3093601"/>
              <a:ext cx="81399" cy="79888"/>
            </a:xfrm>
            <a:custGeom>
              <a:avLst/>
              <a:gdLst>
                <a:gd name="connsiteX0" fmla="*/ 19205 w 81399"/>
                <a:gd name="connsiteY0" fmla="*/ 62594 h 79888"/>
                <a:gd name="connsiteX1" fmla="*/ 42032 w 81399"/>
                <a:gd name="connsiteY1" fmla="*/ 42578 h 79888"/>
                <a:gd name="connsiteX2" fmla="*/ 64152 w 81399"/>
                <a:gd name="connsiteY2" fmla="*/ 23979 h 79888"/>
                <a:gd name="connsiteX3" fmla="*/ 81671 w 81399"/>
                <a:gd name="connsiteY3" fmla="*/ 2191 h 79888"/>
                <a:gd name="connsiteX4" fmla="*/ 78662 w 81399"/>
                <a:gd name="connsiteY4" fmla="*/ 65 h 79888"/>
                <a:gd name="connsiteX5" fmla="*/ 75654 w 81399"/>
                <a:gd name="connsiteY5" fmla="*/ 1837 h 79888"/>
                <a:gd name="connsiteX6" fmla="*/ 62205 w 81399"/>
                <a:gd name="connsiteY6" fmla="*/ 12642 h 79888"/>
                <a:gd name="connsiteX7" fmla="*/ 52119 w 81399"/>
                <a:gd name="connsiteY7" fmla="*/ 7328 h 79888"/>
                <a:gd name="connsiteX8" fmla="*/ 38139 w 81399"/>
                <a:gd name="connsiteY8" fmla="*/ 65 h 79888"/>
                <a:gd name="connsiteX9" fmla="*/ 14427 w 81399"/>
                <a:gd name="connsiteY9" fmla="*/ 20790 h 79888"/>
                <a:gd name="connsiteX10" fmla="*/ 17435 w 81399"/>
                <a:gd name="connsiteY10" fmla="*/ 22916 h 79888"/>
                <a:gd name="connsiteX11" fmla="*/ 20621 w 81399"/>
                <a:gd name="connsiteY11" fmla="*/ 20436 h 79888"/>
                <a:gd name="connsiteX12" fmla="*/ 36016 w 81399"/>
                <a:gd name="connsiteY12" fmla="*/ 13882 h 79888"/>
                <a:gd name="connsiteX13" fmla="*/ 47164 w 81399"/>
                <a:gd name="connsiteY13" fmla="*/ 15476 h 79888"/>
                <a:gd name="connsiteX14" fmla="*/ 62559 w 81399"/>
                <a:gd name="connsiteY14" fmla="*/ 17602 h 79888"/>
                <a:gd name="connsiteX15" fmla="*/ 37962 w 81399"/>
                <a:gd name="connsiteY15" fmla="*/ 39035 h 79888"/>
                <a:gd name="connsiteX16" fmla="*/ 16020 w 81399"/>
                <a:gd name="connsiteY16" fmla="*/ 57989 h 79888"/>
                <a:gd name="connsiteX17" fmla="*/ 271 w 81399"/>
                <a:gd name="connsiteY17" fmla="*/ 77828 h 79888"/>
                <a:gd name="connsiteX18" fmla="*/ 3279 w 81399"/>
                <a:gd name="connsiteY18" fmla="*/ 79953 h 79888"/>
                <a:gd name="connsiteX19" fmla="*/ 6287 w 81399"/>
                <a:gd name="connsiteY19" fmla="*/ 78182 h 79888"/>
                <a:gd name="connsiteX20" fmla="*/ 22567 w 81399"/>
                <a:gd name="connsiteY20" fmla="*/ 67377 h 79888"/>
                <a:gd name="connsiteX21" fmla="*/ 32123 w 81399"/>
                <a:gd name="connsiteY21" fmla="*/ 71982 h 79888"/>
                <a:gd name="connsiteX22" fmla="*/ 46810 w 81399"/>
                <a:gd name="connsiteY22" fmla="*/ 79953 h 79888"/>
                <a:gd name="connsiteX23" fmla="*/ 77601 w 81399"/>
                <a:gd name="connsiteY23" fmla="*/ 52497 h 79888"/>
                <a:gd name="connsiteX24" fmla="*/ 74592 w 81399"/>
                <a:gd name="connsiteY24" fmla="*/ 50195 h 79888"/>
                <a:gd name="connsiteX25" fmla="*/ 71407 w 81399"/>
                <a:gd name="connsiteY25" fmla="*/ 53029 h 79888"/>
                <a:gd name="connsiteX26" fmla="*/ 48934 w 81399"/>
                <a:gd name="connsiteY26" fmla="*/ 66137 h 79888"/>
                <a:gd name="connsiteX27" fmla="*/ 36016 w 81399"/>
                <a:gd name="connsiteY27" fmla="*/ 64188 h 79888"/>
                <a:gd name="connsiteX28" fmla="*/ 23275 w 81399"/>
                <a:gd name="connsiteY28" fmla="*/ 62417 h 79888"/>
                <a:gd name="connsiteX29" fmla="*/ 19205 w 81399"/>
                <a:gd name="connsiteY29" fmla="*/ 6259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399" h="79888">
                  <a:moveTo>
                    <a:pt x="19205" y="62594"/>
                  </a:moveTo>
                  <a:cubicBezTo>
                    <a:pt x="23806" y="57989"/>
                    <a:pt x="26991" y="54623"/>
                    <a:pt x="42032" y="42578"/>
                  </a:cubicBezTo>
                  <a:cubicBezTo>
                    <a:pt x="45748" y="39567"/>
                    <a:pt x="59020" y="28938"/>
                    <a:pt x="64152" y="23979"/>
                  </a:cubicBezTo>
                  <a:cubicBezTo>
                    <a:pt x="74946" y="13350"/>
                    <a:pt x="81671" y="4316"/>
                    <a:pt x="81671" y="2191"/>
                  </a:cubicBezTo>
                  <a:cubicBezTo>
                    <a:pt x="81671" y="65"/>
                    <a:pt x="79370" y="65"/>
                    <a:pt x="78662" y="65"/>
                  </a:cubicBezTo>
                  <a:cubicBezTo>
                    <a:pt x="77070" y="65"/>
                    <a:pt x="76539" y="420"/>
                    <a:pt x="75654" y="1837"/>
                  </a:cubicBezTo>
                  <a:cubicBezTo>
                    <a:pt x="70168" y="9985"/>
                    <a:pt x="66452" y="12642"/>
                    <a:pt x="62205" y="12642"/>
                  </a:cubicBezTo>
                  <a:cubicBezTo>
                    <a:pt x="60082" y="12642"/>
                    <a:pt x="57428" y="12465"/>
                    <a:pt x="52119" y="7328"/>
                  </a:cubicBezTo>
                  <a:cubicBezTo>
                    <a:pt x="46102" y="1305"/>
                    <a:pt x="42209" y="65"/>
                    <a:pt x="38139" y="65"/>
                  </a:cubicBezTo>
                  <a:cubicBezTo>
                    <a:pt x="23983" y="65"/>
                    <a:pt x="14427" y="15476"/>
                    <a:pt x="14427" y="20790"/>
                  </a:cubicBezTo>
                  <a:cubicBezTo>
                    <a:pt x="14427" y="22384"/>
                    <a:pt x="16197" y="22916"/>
                    <a:pt x="17435" y="22916"/>
                  </a:cubicBezTo>
                  <a:cubicBezTo>
                    <a:pt x="19559" y="22916"/>
                    <a:pt x="19913" y="22384"/>
                    <a:pt x="20621" y="20436"/>
                  </a:cubicBezTo>
                  <a:cubicBezTo>
                    <a:pt x="23275" y="14236"/>
                    <a:pt x="33185" y="13882"/>
                    <a:pt x="36016" y="13882"/>
                  </a:cubicBezTo>
                  <a:cubicBezTo>
                    <a:pt x="40086" y="13882"/>
                    <a:pt x="44687" y="14945"/>
                    <a:pt x="47164" y="15476"/>
                  </a:cubicBezTo>
                  <a:cubicBezTo>
                    <a:pt x="56897" y="17602"/>
                    <a:pt x="58135" y="17602"/>
                    <a:pt x="62559" y="17602"/>
                  </a:cubicBezTo>
                  <a:cubicBezTo>
                    <a:pt x="57958" y="22384"/>
                    <a:pt x="54773" y="25573"/>
                    <a:pt x="37962" y="39035"/>
                  </a:cubicBezTo>
                  <a:cubicBezTo>
                    <a:pt x="24160" y="50018"/>
                    <a:pt x="19382" y="54446"/>
                    <a:pt x="16020" y="57989"/>
                  </a:cubicBezTo>
                  <a:cubicBezTo>
                    <a:pt x="5402" y="68440"/>
                    <a:pt x="271" y="76234"/>
                    <a:pt x="271" y="77828"/>
                  </a:cubicBezTo>
                  <a:cubicBezTo>
                    <a:pt x="271" y="79953"/>
                    <a:pt x="2571" y="79953"/>
                    <a:pt x="3279" y="79953"/>
                  </a:cubicBezTo>
                  <a:cubicBezTo>
                    <a:pt x="5049" y="79953"/>
                    <a:pt x="5402" y="79599"/>
                    <a:pt x="6287" y="78182"/>
                  </a:cubicBezTo>
                  <a:cubicBezTo>
                    <a:pt x="11065" y="71451"/>
                    <a:pt x="16551" y="67377"/>
                    <a:pt x="22567" y="67377"/>
                  </a:cubicBezTo>
                  <a:cubicBezTo>
                    <a:pt x="24691" y="67377"/>
                    <a:pt x="27345" y="67554"/>
                    <a:pt x="32123" y="71982"/>
                  </a:cubicBezTo>
                  <a:cubicBezTo>
                    <a:pt x="37608" y="77296"/>
                    <a:pt x="41148" y="79953"/>
                    <a:pt x="46810" y="79953"/>
                  </a:cubicBezTo>
                  <a:cubicBezTo>
                    <a:pt x="65745" y="79953"/>
                    <a:pt x="77601" y="58520"/>
                    <a:pt x="77601" y="52497"/>
                  </a:cubicBezTo>
                  <a:cubicBezTo>
                    <a:pt x="77601" y="50372"/>
                    <a:pt x="75654" y="50195"/>
                    <a:pt x="74592" y="50195"/>
                  </a:cubicBezTo>
                  <a:cubicBezTo>
                    <a:pt x="72469" y="50195"/>
                    <a:pt x="72115" y="51080"/>
                    <a:pt x="71407" y="53029"/>
                  </a:cubicBezTo>
                  <a:cubicBezTo>
                    <a:pt x="68045" y="61886"/>
                    <a:pt x="57605" y="66137"/>
                    <a:pt x="48934" y="66137"/>
                  </a:cubicBezTo>
                  <a:cubicBezTo>
                    <a:pt x="44864" y="66137"/>
                    <a:pt x="40440" y="65251"/>
                    <a:pt x="36016" y="64188"/>
                  </a:cubicBezTo>
                  <a:cubicBezTo>
                    <a:pt x="27876" y="62417"/>
                    <a:pt x="26460" y="62417"/>
                    <a:pt x="23275" y="62417"/>
                  </a:cubicBezTo>
                  <a:cubicBezTo>
                    <a:pt x="22921" y="62417"/>
                    <a:pt x="20267" y="62417"/>
                    <a:pt x="19205" y="62594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DC1AD3E-2FCF-F9E8-8B10-BFD6AC4C1BE9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8180710" y="2961630"/>
              <a:ext cx="168108" cy="168531"/>
            </a:xfrm>
            <a:custGeom>
              <a:avLst/>
              <a:gdLst>
                <a:gd name="connsiteX0" fmla="*/ 89515 w 168108"/>
                <a:gd name="connsiteY0" fmla="*/ 89390 h 168531"/>
                <a:gd name="connsiteX1" fmla="*/ 160045 w 168108"/>
                <a:gd name="connsiteY1" fmla="*/ 89390 h 168531"/>
                <a:gd name="connsiteX2" fmla="*/ 168387 w 168108"/>
                <a:gd name="connsiteY2" fmla="*/ 84329 h 168531"/>
                <a:gd name="connsiteX3" fmla="*/ 160045 w 168108"/>
                <a:gd name="connsiteY3" fmla="*/ 79268 h 168531"/>
                <a:gd name="connsiteX4" fmla="*/ 89515 w 168108"/>
                <a:gd name="connsiteY4" fmla="*/ 79268 h 168531"/>
                <a:gd name="connsiteX5" fmla="*/ 89515 w 168108"/>
                <a:gd name="connsiteY5" fmla="*/ 8413 h 168531"/>
                <a:gd name="connsiteX6" fmla="*/ 84459 w 168108"/>
                <a:gd name="connsiteY6" fmla="*/ 63 h 168531"/>
                <a:gd name="connsiteX7" fmla="*/ 79403 w 168108"/>
                <a:gd name="connsiteY7" fmla="*/ 8413 h 168531"/>
                <a:gd name="connsiteX8" fmla="*/ 79403 w 168108"/>
                <a:gd name="connsiteY8" fmla="*/ 79268 h 168531"/>
                <a:gd name="connsiteX9" fmla="*/ 8621 w 168108"/>
                <a:gd name="connsiteY9" fmla="*/ 79268 h 168531"/>
                <a:gd name="connsiteX10" fmla="*/ 278 w 168108"/>
                <a:gd name="connsiteY10" fmla="*/ 84329 h 168531"/>
                <a:gd name="connsiteX11" fmla="*/ 8621 w 168108"/>
                <a:gd name="connsiteY11" fmla="*/ 89390 h 168531"/>
                <a:gd name="connsiteX12" fmla="*/ 79403 w 168108"/>
                <a:gd name="connsiteY12" fmla="*/ 89390 h 168531"/>
                <a:gd name="connsiteX13" fmla="*/ 79403 w 168108"/>
                <a:gd name="connsiteY13" fmla="*/ 160244 h 168531"/>
                <a:gd name="connsiteX14" fmla="*/ 84459 w 168108"/>
                <a:gd name="connsiteY14" fmla="*/ 168595 h 168531"/>
                <a:gd name="connsiteX15" fmla="*/ 89515 w 168108"/>
                <a:gd name="connsiteY15" fmla="*/ 160244 h 168531"/>
                <a:gd name="connsiteX16" fmla="*/ 89515 w 16810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08" h="168531">
                  <a:moveTo>
                    <a:pt x="89515" y="89390"/>
                  </a:moveTo>
                  <a:lnTo>
                    <a:pt x="160045" y="89390"/>
                  </a:lnTo>
                  <a:cubicBezTo>
                    <a:pt x="163584" y="89390"/>
                    <a:pt x="168387" y="89390"/>
                    <a:pt x="168387" y="84329"/>
                  </a:cubicBezTo>
                  <a:cubicBezTo>
                    <a:pt x="168387" y="79268"/>
                    <a:pt x="163584" y="79268"/>
                    <a:pt x="160045" y="79268"/>
                  </a:cubicBezTo>
                  <a:lnTo>
                    <a:pt x="89515" y="79268"/>
                  </a:lnTo>
                  <a:lnTo>
                    <a:pt x="89515" y="8413"/>
                  </a:lnTo>
                  <a:cubicBezTo>
                    <a:pt x="89515" y="4871"/>
                    <a:pt x="89515" y="63"/>
                    <a:pt x="84459" y="63"/>
                  </a:cubicBezTo>
                  <a:cubicBezTo>
                    <a:pt x="79403" y="63"/>
                    <a:pt x="79403" y="4871"/>
                    <a:pt x="79403" y="8413"/>
                  </a:cubicBezTo>
                  <a:lnTo>
                    <a:pt x="79403" y="79268"/>
                  </a:lnTo>
                  <a:lnTo>
                    <a:pt x="8621" y="79268"/>
                  </a:lnTo>
                  <a:cubicBezTo>
                    <a:pt x="5082" y="79268"/>
                    <a:pt x="278" y="79268"/>
                    <a:pt x="278" y="84329"/>
                  </a:cubicBezTo>
                  <a:cubicBezTo>
                    <a:pt x="278" y="89390"/>
                    <a:pt x="5082" y="89390"/>
                    <a:pt x="8621" y="89390"/>
                  </a:cubicBezTo>
                  <a:lnTo>
                    <a:pt x="79403" y="89390"/>
                  </a:lnTo>
                  <a:lnTo>
                    <a:pt x="79403" y="160244"/>
                  </a:lnTo>
                  <a:cubicBezTo>
                    <a:pt x="79403" y="163787"/>
                    <a:pt x="79403" y="168595"/>
                    <a:pt x="84459" y="168595"/>
                  </a:cubicBezTo>
                  <a:cubicBezTo>
                    <a:pt x="89515" y="168595"/>
                    <a:pt x="89515" y="163787"/>
                    <a:pt x="89515" y="160244"/>
                  </a:cubicBezTo>
                  <a:lnTo>
                    <a:pt x="89515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968750F-C0C3-DA11-E228-6F4256EA5896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429965" y="2936325"/>
              <a:ext cx="253300" cy="172833"/>
            </a:xfrm>
            <a:custGeom>
              <a:avLst/>
              <a:gdLst>
                <a:gd name="connsiteX0" fmla="*/ 223759 w 253300"/>
                <a:gd name="connsiteY0" fmla="*/ 19548 h 172833"/>
                <a:gd name="connsiteX1" fmla="*/ 245500 w 253300"/>
                <a:gd name="connsiteY1" fmla="*/ 7907 h 172833"/>
                <a:gd name="connsiteX2" fmla="*/ 253589 w 253300"/>
                <a:gd name="connsiteY2" fmla="*/ 2846 h 172833"/>
                <a:gd name="connsiteX3" fmla="*/ 246764 w 253300"/>
                <a:gd name="connsiteY3" fmla="*/ 63 h 172833"/>
                <a:gd name="connsiteX4" fmla="*/ 213395 w 253300"/>
                <a:gd name="connsiteY4" fmla="*/ 63 h 172833"/>
                <a:gd name="connsiteX5" fmla="*/ 203536 w 253300"/>
                <a:gd name="connsiteY5" fmla="*/ 4871 h 172833"/>
                <a:gd name="connsiteX6" fmla="*/ 111265 w 253300"/>
                <a:gd name="connsiteY6" fmla="*/ 149110 h 172833"/>
                <a:gd name="connsiteX7" fmla="*/ 91547 w 253300"/>
                <a:gd name="connsiteY7" fmla="*/ 5883 h 172833"/>
                <a:gd name="connsiteX8" fmla="*/ 83711 w 253300"/>
                <a:gd name="connsiteY8" fmla="*/ 63 h 172833"/>
                <a:gd name="connsiteX9" fmla="*/ 49078 w 253300"/>
                <a:gd name="connsiteY9" fmla="*/ 63 h 172833"/>
                <a:gd name="connsiteX10" fmla="*/ 41494 w 253300"/>
                <a:gd name="connsiteY10" fmla="*/ 4871 h 172833"/>
                <a:gd name="connsiteX11" fmla="*/ 48825 w 253300"/>
                <a:gd name="connsiteY11" fmla="*/ 7907 h 172833"/>
                <a:gd name="connsiteX12" fmla="*/ 59695 w 253300"/>
                <a:gd name="connsiteY12" fmla="*/ 8413 h 172833"/>
                <a:gd name="connsiteX13" fmla="*/ 65257 w 253300"/>
                <a:gd name="connsiteY13" fmla="*/ 12462 h 172833"/>
                <a:gd name="connsiteX14" fmla="*/ 64246 w 253300"/>
                <a:gd name="connsiteY14" fmla="*/ 17270 h 172833"/>
                <a:gd name="connsiteX15" fmla="*/ 32141 w 253300"/>
                <a:gd name="connsiteY15" fmla="*/ 146073 h 172833"/>
                <a:gd name="connsiteX16" fmla="*/ 4839 w 253300"/>
                <a:gd name="connsiteY16" fmla="*/ 165052 h 172833"/>
                <a:gd name="connsiteX17" fmla="*/ 288 w 253300"/>
                <a:gd name="connsiteY17" fmla="*/ 169860 h 172833"/>
                <a:gd name="connsiteX18" fmla="*/ 3828 w 253300"/>
                <a:gd name="connsiteY18" fmla="*/ 172897 h 172833"/>
                <a:gd name="connsiteX19" fmla="*/ 29107 w 253300"/>
                <a:gd name="connsiteY19" fmla="*/ 172137 h 172833"/>
                <a:gd name="connsiteX20" fmla="*/ 55145 w 253300"/>
                <a:gd name="connsiteY20" fmla="*/ 172897 h 172833"/>
                <a:gd name="connsiteX21" fmla="*/ 59695 w 253300"/>
                <a:gd name="connsiteY21" fmla="*/ 167836 h 172833"/>
                <a:gd name="connsiteX22" fmla="*/ 55145 w 253300"/>
                <a:gd name="connsiteY22" fmla="*/ 165052 h 172833"/>
                <a:gd name="connsiteX23" fmla="*/ 37955 w 253300"/>
                <a:gd name="connsiteY23" fmla="*/ 153918 h 172833"/>
                <a:gd name="connsiteX24" fmla="*/ 38966 w 253300"/>
                <a:gd name="connsiteY24" fmla="*/ 148098 h 172833"/>
                <a:gd name="connsiteX25" fmla="*/ 73346 w 253300"/>
                <a:gd name="connsiteY25" fmla="*/ 10185 h 172833"/>
                <a:gd name="connsiteX26" fmla="*/ 73599 w 253300"/>
                <a:gd name="connsiteY26" fmla="*/ 10185 h 172833"/>
                <a:gd name="connsiteX27" fmla="*/ 95339 w 253300"/>
                <a:gd name="connsiteY27" fmla="*/ 167076 h 172833"/>
                <a:gd name="connsiteX28" fmla="*/ 99131 w 253300"/>
                <a:gd name="connsiteY28" fmla="*/ 172897 h 172833"/>
                <a:gd name="connsiteX29" fmla="*/ 104693 w 253300"/>
                <a:gd name="connsiteY29" fmla="*/ 168342 h 172833"/>
                <a:gd name="connsiteX30" fmla="*/ 206822 w 253300"/>
                <a:gd name="connsiteY30" fmla="*/ 8160 h 172833"/>
                <a:gd name="connsiteX31" fmla="*/ 207075 w 253300"/>
                <a:gd name="connsiteY31" fmla="*/ 8160 h 172833"/>
                <a:gd name="connsiteX32" fmla="*/ 170925 w 253300"/>
                <a:gd name="connsiteY32" fmla="*/ 153159 h 172833"/>
                <a:gd name="connsiteX33" fmla="*/ 147921 w 253300"/>
                <a:gd name="connsiteY33" fmla="*/ 165052 h 172833"/>
                <a:gd name="connsiteX34" fmla="*/ 140842 w 253300"/>
                <a:gd name="connsiteY34" fmla="*/ 169860 h 172833"/>
                <a:gd name="connsiteX35" fmla="*/ 144634 w 253300"/>
                <a:gd name="connsiteY35" fmla="*/ 172897 h 172833"/>
                <a:gd name="connsiteX36" fmla="*/ 175981 w 253300"/>
                <a:gd name="connsiteY36" fmla="*/ 172137 h 172833"/>
                <a:gd name="connsiteX37" fmla="*/ 207580 w 253300"/>
                <a:gd name="connsiteY37" fmla="*/ 172897 h 172833"/>
                <a:gd name="connsiteX38" fmla="*/ 212383 w 253300"/>
                <a:gd name="connsiteY38" fmla="*/ 167836 h 172833"/>
                <a:gd name="connsiteX39" fmla="*/ 205305 w 253300"/>
                <a:gd name="connsiteY39" fmla="*/ 165052 h 172833"/>
                <a:gd name="connsiteX40" fmla="*/ 188873 w 253300"/>
                <a:gd name="connsiteY40" fmla="*/ 160497 h 172833"/>
                <a:gd name="connsiteX41" fmla="*/ 190137 w 253300"/>
                <a:gd name="connsiteY41" fmla="*/ 154424 h 172833"/>
                <a:gd name="connsiteX42" fmla="*/ 223759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759" y="19548"/>
                  </a:moveTo>
                  <a:cubicBezTo>
                    <a:pt x="226034" y="10438"/>
                    <a:pt x="226540" y="7907"/>
                    <a:pt x="245500" y="7907"/>
                  </a:cubicBezTo>
                  <a:cubicBezTo>
                    <a:pt x="251314" y="7907"/>
                    <a:pt x="253589" y="7907"/>
                    <a:pt x="253589" y="2846"/>
                  </a:cubicBezTo>
                  <a:cubicBezTo>
                    <a:pt x="253589" y="63"/>
                    <a:pt x="251061" y="63"/>
                    <a:pt x="246764" y="63"/>
                  </a:cubicBezTo>
                  <a:lnTo>
                    <a:pt x="213395" y="63"/>
                  </a:lnTo>
                  <a:cubicBezTo>
                    <a:pt x="206822" y="63"/>
                    <a:pt x="206569" y="63"/>
                    <a:pt x="203536" y="4871"/>
                  </a:cubicBezTo>
                  <a:lnTo>
                    <a:pt x="111265" y="149110"/>
                  </a:lnTo>
                  <a:lnTo>
                    <a:pt x="91547" y="5883"/>
                  </a:lnTo>
                  <a:cubicBezTo>
                    <a:pt x="90789" y="63"/>
                    <a:pt x="90283" y="63"/>
                    <a:pt x="83711" y="63"/>
                  </a:cubicBezTo>
                  <a:lnTo>
                    <a:pt x="49078" y="63"/>
                  </a:lnTo>
                  <a:cubicBezTo>
                    <a:pt x="44275" y="63"/>
                    <a:pt x="41494" y="63"/>
                    <a:pt x="41494" y="4871"/>
                  </a:cubicBezTo>
                  <a:cubicBezTo>
                    <a:pt x="41494" y="7907"/>
                    <a:pt x="43769" y="7907"/>
                    <a:pt x="48825" y="7907"/>
                  </a:cubicBezTo>
                  <a:cubicBezTo>
                    <a:pt x="52111" y="7907"/>
                    <a:pt x="56662" y="8160"/>
                    <a:pt x="59695" y="8413"/>
                  </a:cubicBezTo>
                  <a:cubicBezTo>
                    <a:pt x="63740" y="8920"/>
                    <a:pt x="65257" y="9679"/>
                    <a:pt x="65257" y="12462"/>
                  </a:cubicBezTo>
                  <a:cubicBezTo>
                    <a:pt x="65257" y="13474"/>
                    <a:pt x="65004" y="14234"/>
                    <a:pt x="64246" y="17270"/>
                  </a:cubicBezTo>
                  <a:lnTo>
                    <a:pt x="32141" y="146073"/>
                  </a:lnTo>
                  <a:cubicBezTo>
                    <a:pt x="29613" y="156195"/>
                    <a:pt x="25315" y="164293"/>
                    <a:pt x="4839" y="165052"/>
                  </a:cubicBezTo>
                  <a:cubicBezTo>
                    <a:pt x="3575" y="165052"/>
                    <a:pt x="288" y="165305"/>
                    <a:pt x="288" y="169860"/>
                  </a:cubicBezTo>
                  <a:cubicBezTo>
                    <a:pt x="288" y="172137"/>
                    <a:pt x="1805" y="172897"/>
                    <a:pt x="3828" y="172897"/>
                  </a:cubicBezTo>
                  <a:cubicBezTo>
                    <a:pt x="11917" y="172897"/>
                    <a:pt x="20765" y="172137"/>
                    <a:pt x="29107" y="172137"/>
                  </a:cubicBezTo>
                  <a:cubicBezTo>
                    <a:pt x="37702" y="172137"/>
                    <a:pt x="46803" y="172897"/>
                    <a:pt x="55145" y="172897"/>
                  </a:cubicBezTo>
                  <a:cubicBezTo>
                    <a:pt x="56409" y="172897"/>
                    <a:pt x="59695" y="172897"/>
                    <a:pt x="59695" y="167836"/>
                  </a:cubicBezTo>
                  <a:cubicBezTo>
                    <a:pt x="59695" y="165052"/>
                    <a:pt x="56914" y="165052"/>
                    <a:pt x="55145" y="165052"/>
                  </a:cubicBezTo>
                  <a:cubicBezTo>
                    <a:pt x="40736" y="164799"/>
                    <a:pt x="37955" y="159738"/>
                    <a:pt x="37955" y="153918"/>
                  </a:cubicBezTo>
                  <a:cubicBezTo>
                    <a:pt x="37955" y="152146"/>
                    <a:pt x="38208" y="150881"/>
                    <a:pt x="38966" y="148098"/>
                  </a:cubicBezTo>
                  <a:lnTo>
                    <a:pt x="73346" y="10185"/>
                  </a:lnTo>
                  <a:lnTo>
                    <a:pt x="73599" y="10185"/>
                  </a:lnTo>
                  <a:lnTo>
                    <a:pt x="95339" y="167076"/>
                  </a:lnTo>
                  <a:cubicBezTo>
                    <a:pt x="95845" y="170113"/>
                    <a:pt x="96098" y="172897"/>
                    <a:pt x="99131" y="172897"/>
                  </a:cubicBezTo>
                  <a:cubicBezTo>
                    <a:pt x="101912" y="172897"/>
                    <a:pt x="103429" y="170113"/>
                    <a:pt x="104693" y="168342"/>
                  </a:cubicBezTo>
                  <a:lnTo>
                    <a:pt x="206822" y="8160"/>
                  </a:lnTo>
                  <a:lnTo>
                    <a:pt x="207075" y="8160"/>
                  </a:lnTo>
                  <a:lnTo>
                    <a:pt x="170925" y="153159"/>
                  </a:lnTo>
                  <a:cubicBezTo>
                    <a:pt x="168397" y="163028"/>
                    <a:pt x="167891" y="165052"/>
                    <a:pt x="147921" y="165052"/>
                  </a:cubicBezTo>
                  <a:cubicBezTo>
                    <a:pt x="143623" y="165052"/>
                    <a:pt x="140842" y="165052"/>
                    <a:pt x="140842" y="169860"/>
                  </a:cubicBezTo>
                  <a:cubicBezTo>
                    <a:pt x="140842" y="172897"/>
                    <a:pt x="143876" y="172897"/>
                    <a:pt x="144634" y="172897"/>
                  </a:cubicBezTo>
                  <a:cubicBezTo>
                    <a:pt x="151713" y="172897"/>
                    <a:pt x="168903" y="172137"/>
                    <a:pt x="175981" y="172137"/>
                  </a:cubicBezTo>
                  <a:cubicBezTo>
                    <a:pt x="186346" y="172137"/>
                    <a:pt x="197216" y="172897"/>
                    <a:pt x="207580" y="172897"/>
                  </a:cubicBezTo>
                  <a:cubicBezTo>
                    <a:pt x="209097" y="172897"/>
                    <a:pt x="212383" y="172897"/>
                    <a:pt x="212383" y="167836"/>
                  </a:cubicBezTo>
                  <a:cubicBezTo>
                    <a:pt x="212383" y="165052"/>
                    <a:pt x="210108" y="165052"/>
                    <a:pt x="205305" y="165052"/>
                  </a:cubicBezTo>
                  <a:cubicBezTo>
                    <a:pt x="195952" y="165052"/>
                    <a:pt x="188873" y="165052"/>
                    <a:pt x="188873" y="160497"/>
                  </a:cubicBezTo>
                  <a:cubicBezTo>
                    <a:pt x="188873" y="159485"/>
                    <a:pt x="188873" y="158979"/>
                    <a:pt x="190137" y="154424"/>
                  </a:cubicBezTo>
                  <a:lnTo>
                    <a:pt x="223759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4F98061-AF67-A387-F12B-CB94C99E0D5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703304" y="2899711"/>
              <a:ext cx="78214" cy="117618"/>
            </a:xfrm>
            <a:custGeom>
              <a:avLst/>
              <a:gdLst>
                <a:gd name="connsiteX0" fmla="*/ 78514 w 78214"/>
                <a:gd name="connsiteY0" fmla="*/ 85439 h 117618"/>
                <a:gd name="connsiteX1" fmla="*/ 72497 w 78214"/>
                <a:gd name="connsiteY1" fmla="*/ 85439 h 117618"/>
                <a:gd name="connsiteX2" fmla="*/ 67897 w 78214"/>
                <a:gd name="connsiteY2" fmla="*/ 101558 h 117618"/>
                <a:gd name="connsiteX3" fmla="*/ 50378 w 78214"/>
                <a:gd name="connsiteY3" fmla="*/ 102621 h 117618"/>
                <a:gd name="connsiteX4" fmla="*/ 17818 w 78214"/>
                <a:gd name="connsiteY4" fmla="*/ 102621 h 117618"/>
                <a:gd name="connsiteX5" fmla="*/ 53209 w 78214"/>
                <a:gd name="connsiteY5" fmla="*/ 72862 h 117618"/>
                <a:gd name="connsiteX6" fmla="*/ 78514 w 78214"/>
                <a:gd name="connsiteY6" fmla="*/ 34601 h 117618"/>
                <a:gd name="connsiteX7" fmla="*/ 37106 w 78214"/>
                <a:gd name="connsiteY7" fmla="*/ 59 h 117618"/>
                <a:gd name="connsiteX8" fmla="*/ 299 w 78214"/>
                <a:gd name="connsiteY8" fmla="*/ 31766 h 117618"/>
                <a:gd name="connsiteX9" fmla="*/ 9678 w 78214"/>
                <a:gd name="connsiteY9" fmla="*/ 41686 h 117618"/>
                <a:gd name="connsiteX10" fmla="*/ 19057 w 78214"/>
                <a:gd name="connsiteY10" fmla="*/ 32298 h 117618"/>
                <a:gd name="connsiteX11" fmla="*/ 8616 w 78214"/>
                <a:gd name="connsiteY11" fmla="*/ 22910 h 117618"/>
                <a:gd name="connsiteX12" fmla="*/ 34452 w 78214"/>
                <a:gd name="connsiteY12" fmla="*/ 6436 h 117618"/>
                <a:gd name="connsiteX13" fmla="*/ 61349 w 78214"/>
                <a:gd name="connsiteY13" fmla="*/ 34601 h 117618"/>
                <a:gd name="connsiteX14" fmla="*/ 44715 w 78214"/>
                <a:gd name="connsiteY14" fmla="*/ 68611 h 117618"/>
                <a:gd name="connsiteX15" fmla="*/ 2069 w 78214"/>
                <a:gd name="connsiteY15" fmla="*/ 110769 h 117618"/>
                <a:gd name="connsiteX16" fmla="*/ 299 w 78214"/>
                <a:gd name="connsiteY16" fmla="*/ 117677 h 117618"/>
                <a:gd name="connsiteX17" fmla="*/ 73205 w 78214"/>
                <a:gd name="connsiteY17" fmla="*/ 117677 h 117618"/>
                <a:gd name="connsiteX18" fmla="*/ 78514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514" y="85439"/>
                  </a:moveTo>
                  <a:lnTo>
                    <a:pt x="72497" y="85439"/>
                  </a:lnTo>
                  <a:cubicBezTo>
                    <a:pt x="71967" y="89336"/>
                    <a:pt x="70197" y="99787"/>
                    <a:pt x="67897" y="101558"/>
                  </a:cubicBezTo>
                  <a:cubicBezTo>
                    <a:pt x="66481" y="102621"/>
                    <a:pt x="52855" y="102621"/>
                    <a:pt x="50378" y="102621"/>
                  </a:cubicBezTo>
                  <a:lnTo>
                    <a:pt x="17818" y="102621"/>
                  </a:lnTo>
                  <a:cubicBezTo>
                    <a:pt x="36398" y="86147"/>
                    <a:pt x="42592" y="81187"/>
                    <a:pt x="53209" y="72862"/>
                  </a:cubicBezTo>
                  <a:cubicBezTo>
                    <a:pt x="66304" y="62411"/>
                    <a:pt x="78514" y="51429"/>
                    <a:pt x="78514" y="34601"/>
                  </a:cubicBezTo>
                  <a:cubicBezTo>
                    <a:pt x="78514" y="13167"/>
                    <a:pt x="59757" y="59"/>
                    <a:pt x="37106" y="59"/>
                  </a:cubicBezTo>
                  <a:cubicBezTo>
                    <a:pt x="15164" y="59"/>
                    <a:pt x="299" y="15470"/>
                    <a:pt x="299" y="31766"/>
                  </a:cubicBezTo>
                  <a:cubicBezTo>
                    <a:pt x="299" y="40800"/>
                    <a:pt x="7908" y="41686"/>
                    <a:pt x="9678" y="41686"/>
                  </a:cubicBezTo>
                  <a:cubicBezTo>
                    <a:pt x="13925" y="41686"/>
                    <a:pt x="19057" y="38675"/>
                    <a:pt x="19057" y="32298"/>
                  </a:cubicBezTo>
                  <a:cubicBezTo>
                    <a:pt x="19057" y="29109"/>
                    <a:pt x="17818" y="22910"/>
                    <a:pt x="8616" y="22910"/>
                  </a:cubicBezTo>
                  <a:cubicBezTo>
                    <a:pt x="14102" y="10333"/>
                    <a:pt x="26135" y="6436"/>
                    <a:pt x="34452" y="6436"/>
                  </a:cubicBezTo>
                  <a:cubicBezTo>
                    <a:pt x="52147" y="6436"/>
                    <a:pt x="61349" y="20253"/>
                    <a:pt x="61349" y="34601"/>
                  </a:cubicBezTo>
                  <a:cubicBezTo>
                    <a:pt x="61349" y="50011"/>
                    <a:pt x="50378" y="62234"/>
                    <a:pt x="44715" y="68611"/>
                  </a:cubicBezTo>
                  <a:lnTo>
                    <a:pt x="2069" y="110769"/>
                  </a:lnTo>
                  <a:cubicBezTo>
                    <a:pt x="299" y="112363"/>
                    <a:pt x="299" y="112717"/>
                    <a:pt x="299" y="117677"/>
                  </a:cubicBezTo>
                  <a:lnTo>
                    <a:pt x="73205" y="117677"/>
                  </a:lnTo>
                  <a:lnTo>
                    <a:pt x="78514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27C6D2E-61F1-CE9F-EDCE-46D70469703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672911" y="3093601"/>
              <a:ext cx="90778" cy="114252"/>
            </a:xfrm>
            <a:custGeom>
              <a:avLst/>
              <a:gdLst>
                <a:gd name="connsiteX0" fmla="*/ 90369 w 90778"/>
                <a:gd name="connsiteY0" fmla="*/ 11402 h 114252"/>
                <a:gd name="connsiteX1" fmla="*/ 91077 w 90778"/>
                <a:gd name="connsiteY1" fmla="*/ 7505 h 114252"/>
                <a:gd name="connsiteX2" fmla="*/ 85237 w 90778"/>
                <a:gd name="connsiteY2" fmla="*/ 1837 h 114252"/>
                <a:gd name="connsiteX3" fmla="*/ 77982 w 90778"/>
                <a:gd name="connsiteY3" fmla="*/ 6088 h 114252"/>
                <a:gd name="connsiteX4" fmla="*/ 75151 w 90778"/>
                <a:gd name="connsiteY4" fmla="*/ 16362 h 114252"/>
                <a:gd name="connsiteX5" fmla="*/ 71435 w 90778"/>
                <a:gd name="connsiteY5" fmla="*/ 31064 h 114252"/>
                <a:gd name="connsiteX6" fmla="*/ 64356 w 90778"/>
                <a:gd name="connsiteY6" fmla="*/ 59583 h 114252"/>
                <a:gd name="connsiteX7" fmla="*/ 42591 w 90778"/>
                <a:gd name="connsiteY7" fmla="*/ 74994 h 114252"/>
                <a:gd name="connsiteX8" fmla="*/ 30558 w 90778"/>
                <a:gd name="connsiteY8" fmla="*/ 60291 h 114252"/>
                <a:gd name="connsiteX9" fmla="*/ 39936 w 90778"/>
                <a:gd name="connsiteY9" fmla="*/ 25927 h 114252"/>
                <a:gd name="connsiteX10" fmla="*/ 42945 w 90778"/>
                <a:gd name="connsiteY10" fmla="*/ 15122 h 114252"/>
                <a:gd name="connsiteX11" fmla="*/ 26134 w 90778"/>
                <a:gd name="connsiteY11" fmla="*/ 65 h 114252"/>
                <a:gd name="connsiteX12" fmla="*/ 298 w 90778"/>
                <a:gd name="connsiteY12" fmla="*/ 27167 h 114252"/>
                <a:gd name="connsiteX13" fmla="*/ 3306 w 90778"/>
                <a:gd name="connsiteY13" fmla="*/ 29470 h 114252"/>
                <a:gd name="connsiteX14" fmla="*/ 6492 w 90778"/>
                <a:gd name="connsiteY14" fmla="*/ 26636 h 114252"/>
                <a:gd name="connsiteX15" fmla="*/ 25603 w 90778"/>
                <a:gd name="connsiteY15" fmla="*/ 5025 h 114252"/>
                <a:gd name="connsiteX16" fmla="*/ 30027 w 90778"/>
                <a:gd name="connsiteY16" fmla="*/ 11225 h 114252"/>
                <a:gd name="connsiteX17" fmla="*/ 27549 w 90778"/>
                <a:gd name="connsiteY17" fmla="*/ 21499 h 114252"/>
                <a:gd name="connsiteX18" fmla="*/ 17286 w 90778"/>
                <a:gd name="connsiteY18" fmla="*/ 57457 h 114252"/>
                <a:gd name="connsiteX19" fmla="*/ 24187 w 90778"/>
                <a:gd name="connsiteY19" fmla="*/ 74462 h 114252"/>
                <a:gd name="connsiteX20" fmla="*/ 41883 w 90778"/>
                <a:gd name="connsiteY20" fmla="*/ 79953 h 114252"/>
                <a:gd name="connsiteX21" fmla="*/ 61171 w 90778"/>
                <a:gd name="connsiteY21" fmla="*/ 71982 h 114252"/>
                <a:gd name="connsiteX22" fmla="*/ 49492 w 90778"/>
                <a:gd name="connsiteY22" fmla="*/ 98021 h 114252"/>
                <a:gd name="connsiteX23" fmla="*/ 28257 w 90778"/>
                <a:gd name="connsiteY23" fmla="*/ 109358 h 114252"/>
                <a:gd name="connsiteX24" fmla="*/ 14985 w 90778"/>
                <a:gd name="connsiteY24" fmla="*/ 103512 h 114252"/>
                <a:gd name="connsiteX25" fmla="*/ 24541 w 90778"/>
                <a:gd name="connsiteY25" fmla="*/ 93770 h 114252"/>
                <a:gd name="connsiteX26" fmla="*/ 17640 w 90778"/>
                <a:gd name="connsiteY26" fmla="*/ 87039 h 114252"/>
                <a:gd name="connsiteX27" fmla="*/ 7376 w 90778"/>
                <a:gd name="connsiteY27" fmla="*/ 98730 h 114252"/>
                <a:gd name="connsiteX28" fmla="*/ 28434 w 90778"/>
                <a:gd name="connsiteY28" fmla="*/ 114318 h 114252"/>
                <a:gd name="connsiteX29" fmla="*/ 73558 w 90778"/>
                <a:gd name="connsiteY29" fmla="*/ 78359 h 114252"/>
                <a:gd name="connsiteX30" fmla="*/ 90369 w 90778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778" h="114252">
                  <a:moveTo>
                    <a:pt x="90369" y="11402"/>
                  </a:moveTo>
                  <a:cubicBezTo>
                    <a:pt x="91077" y="8922"/>
                    <a:pt x="91077" y="8568"/>
                    <a:pt x="91077" y="7505"/>
                  </a:cubicBezTo>
                  <a:cubicBezTo>
                    <a:pt x="91077" y="3962"/>
                    <a:pt x="88245" y="1837"/>
                    <a:pt x="85237" y="1837"/>
                  </a:cubicBezTo>
                  <a:cubicBezTo>
                    <a:pt x="83291" y="1837"/>
                    <a:pt x="79928" y="2722"/>
                    <a:pt x="77982" y="6088"/>
                  </a:cubicBezTo>
                  <a:cubicBezTo>
                    <a:pt x="77451" y="7151"/>
                    <a:pt x="76035" y="12819"/>
                    <a:pt x="75151" y="16362"/>
                  </a:cubicBezTo>
                  <a:lnTo>
                    <a:pt x="71435" y="31064"/>
                  </a:lnTo>
                  <a:cubicBezTo>
                    <a:pt x="70373" y="35315"/>
                    <a:pt x="64887" y="57634"/>
                    <a:pt x="64356" y="59583"/>
                  </a:cubicBezTo>
                  <a:cubicBezTo>
                    <a:pt x="64179" y="59583"/>
                    <a:pt x="56393" y="74994"/>
                    <a:pt x="42591" y="74994"/>
                  </a:cubicBezTo>
                  <a:cubicBezTo>
                    <a:pt x="30558" y="74994"/>
                    <a:pt x="30558" y="63480"/>
                    <a:pt x="30558" y="60291"/>
                  </a:cubicBezTo>
                  <a:cubicBezTo>
                    <a:pt x="30558" y="50726"/>
                    <a:pt x="34628" y="39567"/>
                    <a:pt x="39936" y="25927"/>
                  </a:cubicBezTo>
                  <a:cubicBezTo>
                    <a:pt x="42060" y="20259"/>
                    <a:pt x="42945" y="18133"/>
                    <a:pt x="42945" y="15122"/>
                  </a:cubicBezTo>
                  <a:cubicBezTo>
                    <a:pt x="42945" y="6619"/>
                    <a:pt x="35689" y="65"/>
                    <a:pt x="26134" y="65"/>
                  </a:cubicBezTo>
                  <a:cubicBezTo>
                    <a:pt x="8261" y="65"/>
                    <a:pt x="298" y="24156"/>
                    <a:pt x="298" y="27167"/>
                  </a:cubicBezTo>
                  <a:cubicBezTo>
                    <a:pt x="298" y="29470"/>
                    <a:pt x="2775" y="29470"/>
                    <a:pt x="3306" y="29470"/>
                  </a:cubicBezTo>
                  <a:cubicBezTo>
                    <a:pt x="5784" y="29470"/>
                    <a:pt x="5961" y="28584"/>
                    <a:pt x="6492" y="26636"/>
                  </a:cubicBezTo>
                  <a:cubicBezTo>
                    <a:pt x="10915" y="11933"/>
                    <a:pt x="18525" y="5025"/>
                    <a:pt x="25603" y="5025"/>
                  </a:cubicBezTo>
                  <a:cubicBezTo>
                    <a:pt x="28611" y="5025"/>
                    <a:pt x="30027" y="6974"/>
                    <a:pt x="30027" y="11225"/>
                  </a:cubicBezTo>
                  <a:cubicBezTo>
                    <a:pt x="30027" y="15299"/>
                    <a:pt x="28434" y="19196"/>
                    <a:pt x="27549" y="21499"/>
                  </a:cubicBezTo>
                  <a:cubicBezTo>
                    <a:pt x="19055" y="43109"/>
                    <a:pt x="17286" y="49663"/>
                    <a:pt x="17286" y="57457"/>
                  </a:cubicBezTo>
                  <a:cubicBezTo>
                    <a:pt x="17286" y="60469"/>
                    <a:pt x="17286" y="68794"/>
                    <a:pt x="24187" y="74462"/>
                  </a:cubicBezTo>
                  <a:cubicBezTo>
                    <a:pt x="29673" y="79068"/>
                    <a:pt x="37105" y="79953"/>
                    <a:pt x="41883" y="79953"/>
                  </a:cubicBezTo>
                  <a:cubicBezTo>
                    <a:pt x="48961" y="79953"/>
                    <a:pt x="55332" y="77296"/>
                    <a:pt x="61171" y="71982"/>
                  </a:cubicBezTo>
                  <a:cubicBezTo>
                    <a:pt x="58871" y="81725"/>
                    <a:pt x="56924" y="89165"/>
                    <a:pt x="49492" y="98021"/>
                  </a:cubicBezTo>
                  <a:cubicBezTo>
                    <a:pt x="44714" y="103512"/>
                    <a:pt x="37636" y="109358"/>
                    <a:pt x="28257" y="109358"/>
                  </a:cubicBezTo>
                  <a:cubicBezTo>
                    <a:pt x="27018" y="109358"/>
                    <a:pt x="18702" y="109358"/>
                    <a:pt x="14985" y="103512"/>
                  </a:cubicBezTo>
                  <a:cubicBezTo>
                    <a:pt x="24541" y="102450"/>
                    <a:pt x="24541" y="93947"/>
                    <a:pt x="24541" y="93770"/>
                  </a:cubicBezTo>
                  <a:cubicBezTo>
                    <a:pt x="24541" y="88102"/>
                    <a:pt x="19409" y="87039"/>
                    <a:pt x="17640" y="87039"/>
                  </a:cubicBezTo>
                  <a:cubicBezTo>
                    <a:pt x="13216" y="87039"/>
                    <a:pt x="7376" y="90582"/>
                    <a:pt x="7376" y="98730"/>
                  </a:cubicBezTo>
                  <a:cubicBezTo>
                    <a:pt x="7376" y="107764"/>
                    <a:pt x="15870" y="114318"/>
                    <a:pt x="28434" y="114318"/>
                  </a:cubicBezTo>
                  <a:cubicBezTo>
                    <a:pt x="46307" y="114318"/>
                    <a:pt x="68072" y="100501"/>
                    <a:pt x="73558" y="78359"/>
                  </a:cubicBezTo>
                  <a:lnTo>
                    <a:pt x="90369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E23E948-D97C-BE46-E596-A9C92014F2FD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816180" y="2936325"/>
              <a:ext cx="253300" cy="172833"/>
            </a:xfrm>
            <a:custGeom>
              <a:avLst/>
              <a:gdLst>
                <a:gd name="connsiteX0" fmla="*/ 223774 w 253300"/>
                <a:gd name="connsiteY0" fmla="*/ 19548 h 172833"/>
                <a:gd name="connsiteX1" fmla="*/ 245515 w 253300"/>
                <a:gd name="connsiteY1" fmla="*/ 7907 h 172833"/>
                <a:gd name="connsiteX2" fmla="*/ 253604 w 253300"/>
                <a:gd name="connsiteY2" fmla="*/ 2846 h 172833"/>
                <a:gd name="connsiteX3" fmla="*/ 246779 w 253300"/>
                <a:gd name="connsiteY3" fmla="*/ 63 h 172833"/>
                <a:gd name="connsiteX4" fmla="*/ 213410 w 253300"/>
                <a:gd name="connsiteY4" fmla="*/ 63 h 172833"/>
                <a:gd name="connsiteX5" fmla="*/ 203551 w 253300"/>
                <a:gd name="connsiteY5" fmla="*/ 4871 h 172833"/>
                <a:gd name="connsiteX6" fmla="*/ 111281 w 253300"/>
                <a:gd name="connsiteY6" fmla="*/ 149110 h 172833"/>
                <a:gd name="connsiteX7" fmla="*/ 91563 w 253300"/>
                <a:gd name="connsiteY7" fmla="*/ 5883 h 172833"/>
                <a:gd name="connsiteX8" fmla="*/ 83726 w 253300"/>
                <a:gd name="connsiteY8" fmla="*/ 63 h 172833"/>
                <a:gd name="connsiteX9" fmla="*/ 49093 w 253300"/>
                <a:gd name="connsiteY9" fmla="*/ 63 h 172833"/>
                <a:gd name="connsiteX10" fmla="*/ 41509 w 253300"/>
                <a:gd name="connsiteY10" fmla="*/ 4871 h 172833"/>
                <a:gd name="connsiteX11" fmla="*/ 48840 w 253300"/>
                <a:gd name="connsiteY11" fmla="*/ 7907 h 172833"/>
                <a:gd name="connsiteX12" fmla="*/ 59710 w 253300"/>
                <a:gd name="connsiteY12" fmla="*/ 8413 h 172833"/>
                <a:gd name="connsiteX13" fmla="*/ 65272 w 253300"/>
                <a:gd name="connsiteY13" fmla="*/ 12462 h 172833"/>
                <a:gd name="connsiteX14" fmla="*/ 64261 w 253300"/>
                <a:gd name="connsiteY14" fmla="*/ 17270 h 172833"/>
                <a:gd name="connsiteX15" fmla="*/ 32156 w 253300"/>
                <a:gd name="connsiteY15" fmla="*/ 146073 h 172833"/>
                <a:gd name="connsiteX16" fmla="*/ 4854 w 253300"/>
                <a:gd name="connsiteY16" fmla="*/ 165052 h 172833"/>
                <a:gd name="connsiteX17" fmla="*/ 304 w 253300"/>
                <a:gd name="connsiteY17" fmla="*/ 169860 h 172833"/>
                <a:gd name="connsiteX18" fmla="*/ 3843 w 253300"/>
                <a:gd name="connsiteY18" fmla="*/ 172897 h 172833"/>
                <a:gd name="connsiteX19" fmla="*/ 29122 w 253300"/>
                <a:gd name="connsiteY19" fmla="*/ 172137 h 172833"/>
                <a:gd name="connsiteX20" fmla="*/ 55160 w 253300"/>
                <a:gd name="connsiteY20" fmla="*/ 172897 h 172833"/>
                <a:gd name="connsiteX21" fmla="*/ 59710 w 253300"/>
                <a:gd name="connsiteY21" fmla="*/ 167836 h 172833"/>
                <a:gd name="connsiteX22" fmla="*/ 55160 w 253300"/>
                <a:gd name="connsiteY22" fmla="*/ 165052 h 172833"/>
                <a:gd name="connsiteX23" fmla="*/ 37970 w 253300"/>
                <a:gd name="connsiteY23" fmla="*/ 153918 h 172833"/>
                <a:gd name="connsiteX24" fmla="*/ 38981 w 253300"/>
                <a:gd name="connsiteY24" fmla="*/ 148098 h 172833"/>
                <a:gd name="connsiteX25" fmla="*/ 73361 w 253300"/>
                <a:gd name="connsiteY25" fmla="*/ 10185 h 172833"/>
                <a:gd name="connsiteX26" fmla="*/ 73614 w 253300"/>
                <a:gd name="connsiteY26" fmla="*/ 10185 h 172833"/>
                <a:gd name="connsiteX27" fmla="*/ 95355 w 253300"/>
                <a:gd name="connsiteY27" fmla="*/ 167076 h 172833"/>
                <a:gd name="connsiteX28" fmla="*/ 99146 w 253300"/>
                <a:gd name="connsiteY28" fmla="*/ 172897 h 172833"/>
                <a:gd name="connsiteX29" fmla="*/ 104708 w 253300"/>
                <a:gd name="connsiteY29" fmla="*/ 168342 h 172833"/>
                <a:gd name="connsiteX30" fmla="*/ 206837 w 253300"/>
                <a:gd name="connsiteY30" fmla="*/ 8160 h 172833"/>
                <a:gd name="connsiteX31" fmla="*/ 207090 w 253300"/>
                <a:gd name="connsiteY31" fmla="*/ 8160 h 172833"/>
                <a:gd name="connsiteX32" fmla="*/ 170940 w 253300"/>
                <a:gd name="connsiteY32" fmla="*/ 153159 h 172833"/>
                <a:gd name="connsiteX33" fmla="*/ 147936 w 253300"/>
                <a:gd name="connsiteY33" fmla="*/ 165052 h 172833"/>
                <a:gd name="connsiteX34" fmla="*/ 140858 w 253300"/>
                <a:gd name="connsiteY34" fmla="*/ 169860 h 172833"/>
                <a:gd name="connsiteX35" fmla="*/ 144650 w 253300"/>
                <a:gd name="connsiteY35" fmla="*/ 172897 h 172833"/>
                <a:gd name="connsiteX36" fmla="*/ 175996 w 253300"/>
                <a:gd name="connsiteY36" fmla="*/ 172137 h 172833"/>
                <a:gd name="connsiteX37" fmla="*/ 207596 w 253300"/>
                <a:gd name="connsiteY37" fmla="*/ 172897 h 172833"/>
                <a:gd name="connsiteX38" fmla="*/ 212399 w 253300"/>
                <a:gd name="connsiteY38" fmla="*/ 167836 h 172833"/>
                <a:gd name="connsiteX39" fmla="*/ 205320 w 253300"/>
                <a:gd name="connsiteY39" fmla="*/ 165052 h 172833"/>
                <a:gd name="connsiteX40" fmla="*/ 188889 w 253300"/>
                <a:gd name="connsiteY40" fmla="*/ 160497 h 172833"/>
                <a:gd name="connsiteX41" fmla="*/ 190153 w 253300"/>
                <a:gd name="connsiteY41" fmla="*/ 154424 h 172833"/>
                <a:gd name="connsiteX42" fmla="*/ 223774 w 253300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300" h="172833">
                  <a:moveTo>
                    <a:pt x="223774" y="19548"/>
                  </a:moveTo>
                  <a:cubicBezTo>
                    <a:pt x="226050" y="10438"/>
                    <a:pt x="226555" y="7907"/>
                    <a:pt x="245515" y="7907"/>
                  </a:cubicBezTo>
                  <a:cubicBezTo>
                    <a:pt x="251329" y="7907"/>
                    <a:pt x="253604" y="7907"/>
                    <a:pt x="253604" y="2846"/>
                  </a:cubicBezTo>
                  <a:cubicBezTo>
                    <a:pt x="253604" y="63"/>
                    <a:pt x="251076" y="63"/>
                    <a:pt x="246779" y="63"/>
                  </a:cubicBezTo>
                  <a:lnTo>
                    <a:pt x="213410" y="63"/>
                  </a:lnTo>
                  <a:cubicBezTo>
                    <a:pt x="206837" y="63"/>
                    <a:pt x="206584" y="63"/>
                    <a:pt x="203551" y="4871"/>
                  </a:cubicBezTo>
                  <a:lnTo>
                    <a:pt x="111281" y="149110"/>
                  </a:lnTo>
                  <a:lnTo>
                    <a:pt x="91563" y="5883"/>
                  </a:lnTo>
                  <a:cubicBezTo>
                    <a:pt x="90804" y="63"/>
                    <a:pt x="90299" y="63"/>
                    <a:pt x="83726" y="63"/>
                  </a:cubicBezTo>
                  <a:lnTo>
                    <a:pt x="49093" y="63"/>
                  </a:lnTo>
                  <a:cubicBezTo>
                    <a:pt x="44290" y="63"/>
                    <a:pt x="41509" y="63"/>
                    <a:pt x="41509" y="4871"/>
                  </a:cubicBezTo>
                  <a:cubicBezTo>
                    <a:pt x="41509" y="7907"/>
                    <a:pt x="43784" y="7907"/>
                    <a:pt x="48840" y="7907"/>
                  </a:cubicBezTo>
                  <a:cubicBezTo>
                    <a:pt x="52127" y="7907"/>
                    <a:pt x="56677" y="8160"/>
                    <a:pt x="59710" y="8413"/>
                  </a:cubicBezTo>
                  <a:cubicBezTo>
                    <a:pt x="63755" y="8920"/>
                    <a:pt x="65272" y="9679"/>
                    <a:pt x="65272" y="12462"/>
                  </a:cubicBezTo>
                  <a:cubicBezTo>
                    <a:pt x="65272" y="13474"/>
                    <a:pt x="65019" y="14234"/>
                    <a:pt x="64261" y="17270"/>
                  </a:cubicBezTo>
                  <a:lnTo>
                    <a:pt x="32156" y="146073"/>
                  </a:lnTo>
                  <a:cubicBezTo>
                    <a:pt x="29628" y="156195"/>
                    <a:pt x="25330" y="164293"/>
                    <a:pt x="4854" y="165052"/>
                  </a:cubicBezTo>
                  <a:cubicBezTo>
                    <a:pt x="3590" y="165052"/>
                    <a:pt x="304" y="165305"/>
                    <a:pt x="304" y="169860"/>
                  </a:cubicBezTo>
                  <a:cubicBezTo>
                    <a:pt x="304" y="172137"/>
                    <a:pt x="1820" y="172897"/>
                    <a:pt x="3843" y="172897"/>
                  </a:cubicBezTo>
                  <a:cubicBezTo>
                    <a:pt x="11932" y="172897"/>
                    <a:pt x="20780" y="172137"/>
                    <a:pt x="29122" y="172137"/>
                  </a:cubicBezTo>
                  <a:cubicBezTo>
                    <a:pt x="37717" y="172137"/>
                    <a:pt x="46818" y="172897"/>
                    <a:pt x="55160" y="172897"/>
                  </a:cubicBezTo>
                  <a:cubicBezTo>
                    <a:pt x="56424" y="172897"/>
                    <a:pt x="59710" y="172897"/>
                    <a:pt x="59710" y="167836"/>
                  </a:cubicBezTo>
                  <a:cubicBezTo>
                    <a:pt x="59710" y="165052"/>
                    <a:pt x="56930" y="165052"/>
                    <a:pt x="55160" y="165052"/>
                  </a:cubicBezTo>
                  <a:cubicBezTo>
                    <a:pt x="40751" y="164799"/>
                    <a:pt x="37970" y="159738"/>
                    <a:pt x="37970" y="153918"/>
                  </a:cubicBezTo>
                  <a:cubicBezTo>
                    <a:pt x="37970" y="152146"/>
                    <a:pt x="38223" y="150881"/>
                    <a:pt x="38981" y="148098"/>
                  </a:cubicBezTo>
                  <a:lnTo>
                    <a:pt x="73361" y="10185"/>
                  </a:lnTo>
                  <a:lnTo>
                    <a:pt x="73614" y="10185"/>
                  </a:lnTo>
                  <a:lnTo>
                    <a:pt x="95355" y="167076"/>
                  </a:lnTo>
                  <a:cubicBezTo>
                    <a:pt x="95860" y="170113"/>
                    <a:pt x="96113" y="172897"/>
                    <a:pt x="99146" y="172897"/>
                  </a:cubicBezTo>
                  <a:cubicBezTo>
                    <a:pt x="101927" y="172897"/>
                    <a:pt x="103444" y="170113"/>
                    <a:pt x="104708" y="168342"/>
                  </a:cubicBezTo>
                  <a:lnTo>
                    <a:pt x="206837" y="8160"/>
                  </a:lnTo>
                  <a:lnTo>
                    <a:pt x="207090" y="8160"/>
                  </a:lnTo>
                  <a:lnTo>
                    <a:pt x="170940" y="153159"/>
                  </a:lnTo>
                  <a:cubicBezTo>
                    <a:pt x="168412" y="163028"/>
                    <a:pt x="167907" y="165052"/>
                    <a:pt x="147936" y="165052"/>
                  </a:cubicBezTo>
                  <a:cubicBezTo>
                    <a:pt x="143638" y="165052"/>
                    <a:pt x="140858" y="165052"/>
                    <a:pt x="140858" y="169860"/>
                  </a:cubicBezTo>
                  <a:cubicBezTo>
                    <a:pt x="140858" y="172897"/>
                    <a:pt x="143891" y="172897"/>
                    <a:pt x="144650" y="172897"/>
                  </a:cubicBezTo>
                  <a:cubicBezTo>
                    <a:pt x="151728" y="172897"/>
                    <a:pt x="168918" y="172137"/>
                    <a:pt x="175996" y="172137"/>
                  </a:cubicBezTo>
                  <a:cubicBezTo>
                    <a:pt x="186361" y="172137"/>
                    <a:pt x="197231" y="172897"/>
                    <a:pt x="207596" y="172897"/>
                  </a:cubicBezTo>
                  <a:cubicBezTo>
                    <a:pt x="209112" y="172897"/>
                    <a:pt x="212399" y="172897"/>
                    <a:pt x="212399" y="167836"/>
                  </a:cubicBezTo>
                  <a:cubicBezTo>
                    <a:pt x="212399" y="165052"/>
                    <a:pt x="210123" y="165052"/>
                    <a:pt x="205320" y="165052"/>
                  </a:cubicBezTo>
                  <a:cubicBezTo>
                    <a:pt x="195967" y="165052"/>
                    <a:pt x="188889" y="165052"/>
                    <a:pt x="188889" y="160497"/>
                  </a:cubicBezTo>
                  <a:cubicBezTo>
                    <a:pt x="188889" y="159485"/>
                    <a:pt x="188889" y="158979"/>
                    <a:pt x="190153" y="154424"/>
                  </a:cubicBezTo>
                  <a:lnTo>
                    <a:pt x="223774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ACCD97B-CBEE-5CE1-F3D2-291B8B916C6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089519" y="2899711"/>
              <a:ext cx="78214" cy="117618"/>
            </a:xfrm>
            <a:custGeom>
              <a:avLst/>
              <a:gdLst>
                <a:gd name="connsiteX0" fmla="*/ 78529 w 78214"/>
                <a:gd name="connsiteY0" fmla="*/ 85439 h 117618"/>
                <a:gd name="connsiteX1" fmla="*/ 72513 w 78214"/>
                <a:gd name="connsiteY1" fmla="*/ 85439 h 117618"/>
                <a:gd name="connsiteX2" fmla="*/ 67912 w 78214"/>
                <a:gd name="connsiteY2" fmla="*/ 101558 h 117618"/>
                <a:gd name="connsiteX3" fmla="*/ 50393 w 78214"/>
                <a:gd name="connsiteY3" fmla="*/ 102621 h 117618"/>
                <a:gd name="connsiteX4" fmla="*/ 17833 w 78214"/>
                <a:gd name="connsiteY4" fmla="*/ 102621 h 117618"/>
                <a:gd name="connsiteX5" fmla="*/ 53224 w 78214"/>
                <a:gd name="connsiteY5" fmla="*/ 72862 h 117618"/>
                <a:gd name="connsiteX6" fmla="*/ 78529 w 78214"/>
                <a:gd name="connsiteY6" fmla="*/ 34601 h 117618"/>
                <a:gd name="connsiteX7" fmla="*/ 37121 w 78214"/>
                <a:gd name="connsiteY7" fmla="*/ 59 h 117618"/>
                <a:gd name="connsiteX8" fmla="*/ 314 w 78214"/>
                <a:gd name="connsiteY8" fmla="*/ 31766 h 117618"/>
                <a:gd name="connsiteX9" fmla="*/ 9693 w 78214"/>
                <a:gd name="connsiteY9" fmla="*/ 41686 h 117618"/>
                <a:gd name="connsiteX10" fmla="*/ 19072 w 78214"/>
                <a:gd name="connsiteY10" fmla="*/ 32298 h 117618"/>
                <a:gd name="connsiteX11" fmla="*/ 8631 w 78214"/>
                <a:gd name="connsiteY11" fmla="*/ 22910 h 117618"/>
                <a:gd name="connsiteX12" fmla="*/ 34467 w 78214"/>
                <a:gd name="connsiteY12" fmla="*/ 6436 h 117618"/>
                <a:gd name="connsiteX13" fmla="*/ 61364 w 78214"/>
                <a:gd name="connsiteY13" fmla="*/ 34601 h 117618"/>
                <a:gd name="connsiteX14" fmla="*/ 44730 w 78214"/>
                <a:gd name="connsiteY14" fmla="*/ 68611 h 117618"/>
                <a:gd name="connsiteX15" fmla="*/ 2084 w 78214"/>
                <a:gd name="connsiteY15" fmla="*/ 110769 h 117618"/>
                <a:gd name="connsiteX16" fmla="*/ 314 w 78214"/>
                <a:gd name="connsiteY16" fmla="*/ 117677 h 117618"/>
                <a:gd name="connsiteX17" fmla="*/ 73220 w 78214"/>
                <a:gd name="connsiteY17" fmla="*/ 117677 h 117618"/>
                <a:gd name="connsiteX18" fmla="*/ 78529 w 78214"/>
                <a:gd name="connsiteY18" fmla="*/ 85439 h 11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14" h="117618">
                  <a:moveTo>
                    <a:pt x="78529" y="85439"/>
                  </a:moveTo>
                  <a:lnTo>
                    <a:pt x="72513" y="85439"/>
                  </a:lnTo>
                  <a:cubicBezTo>
                    <a:pt x="71982" y="89336"/>
                    <a:pt x="70212" y="99787"/>
                    <a:pt x="67912" y="101558"/>
                  </a:cubicBezTo>
                  <a:cubicBezTo>
                    <a:pt x="66496" y="102621"/>
                    <a:pt x="52870" y="102621"/>
                    <a:pt x="50393" y="102621"/>
                  </a:cubicBezTo>
                  <a:lnTo>
                    <a:pt x="17833" y="102621"/>
                  </a:lnTo>
                  <a:cubicBezTo>
                    <a:pt x="36414" y="86147"/>
                    <a:pt x="42607" y="81187"/>
                    <a:pt x="53224" y="72862"/>
                  </a:cubicBezTo>
                  <a:cubicBezTo>
                    <a:pt x="66319" y="62411"/>
                    <a:pt x="78529" y="51429"/>
                    <a:pt x="78529" y="34601"/>
                  </a:cubicBezTo>
                  <a:cubicBezTo>
                    <a:pt x="78529" y="13167"/>
                    <a:pt x="59772" y="59"/>
                    <a:pt x="37121" y="59"/>
                  </a:cubicBezTo>
                  <a:cubicBezTo>
                    <a:pt x="15179" y="59"/>
                    <a:pt x="314" y="15470"/>
                    <a:pt x="314" y="31766"/>
                  </a:cubicBezTo>
                  <a:cubicBezTo>
                    <a:pt x="314" y="40800"/>
                    <a:pt x="7924" y="41686"/>
                    <a:pt x="9693" y="41686"/>
                  </a:cubicBezTo>
                  <a:cubicBezTo>
                    <a:pt x="13940" y="41686"/>
                    <a:pt x="19072" y="38675"/>
                    <a:pt x="19072" y="32298"/>
                  </a:cubicBezTo>
                  <a:cubicBezTo>
                    <a:pt x="19072" y="29109"/>
                    <a:pt x="17833" y="22910"/>
                    <a:pt x="8631" y="22910"/>
                  </a:cubicBezTo>
                  <a:cubicBezTo>
                    <a:pt x="14117" y="10333"/>
                    <a:pt x="26150" y="6436"/>
                    <a:pt x="34467" y="6436"/>
                  </a:cubicBezTo>
                  <a:cubicBezTo>
                    <a:pt x="52163" y="6436"/>
                    <a:pt x="61364" y="20253"/>
                    <a:pt x="61364" y="34601"/>
                  </a:cubicBezTo>
                  <a:cubicBezTo>
                    <a:pt x="61364" y="50011"/>
                    <a:pt x="50393" y="62234"/>
                    <a:pt x="44730" y="68611"/>
                  </a:cubicBezTo>
                  <a:lnTo>
                    <a:pt x="2084" y="110769"/>
                  </a:lnTo>
                  <a:cubicBezTo>
                    <a:pt x="314" y="112363"/>
                    <a:pt x="314" y="112717"/>
                    <a:pt x="314" y="117677"/>
                  </a:cubicBezTo>
                  <a:lnTo>
                    <a:pt x="73220" y="117677"/>
                  </a:lnTo>
                  <a:lnTo>
                    <a:pt x="78529" y="8543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E72F2F-41F5-E75C-1798-923029B358F6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9061604" y="3093601"/>
              <a:ext cx="81399" cy="79888"/>
            </a:xfrm>
            <a:custGeom>
              <a:avLst/>
              <a:gdLst>
                <a:gd name="connsiteX0" fmla="*/ 19248 w 81399"/>
                <a:gd name="connsiteY0" fmla="*/ 62594 h 79888"/>
                <a:gd name="connsiteX1" fmla="*/ 42075 w 81399"/>
                <a:gd name="connsiteY1" fmla="*/ 42578 h 79888"/>
                <a:gd name="connsiteX2" fmla="*/ 64195 w 81399"/>
                <a:gd name="connsiteY2" fmla="*/ 23979 h 79888"/>
                <a:gd name="connsiteX3" fmla="*/ 81713 w 81399"/>
                <a:gd name="connsiteY3" fmla="*/ 2191 h 79888"/>
                <a:gd name="connsiteX4" fmla="*/ 78705 w 81399"/>
                <a:gd name="connsiteY4" fmla="*/ 65 h 79888"/>
                <a:gd name="connsiteX5" fmla="*/ 75697 w 81399"/>
                <a:gd name="connsiteY5" fmla="*/ 1837 h 79888"/>
                <a:gd name="connsiteX6" fmla="*/ 62248 w 81399"/>
                <a:gd name="connsiteY6" fmla="*/ 12642 h 79888"/>
                <a:gd name="connsiteX7" fmla="*/ 52162 w 81399"/>
                <a:gd name="connsiteY7" fmla="*/ 7328 h 79888"/>
                <a:gd name="connsiteX8" fmla="*/ 38182 w 81399"/>
                <a:gd name="connsiteY8" fmla="*/ 65 h 79888"/>
                <a:gd name="connsiteX9" fmla="*/ 14470 w 81399"/>
                <a:gd name="connsiteY9" fmla="*/ 20790 h 79888"/>
                <a:gd name="connsiteX10" fmla="*/ 17478 w 81399"/>
                <a:gd name="connsiteY10" fmla="*/ 22916 h 79888"/>
                <a:gd name="connsiteX11" fmla="*/ 20663 w 81399"/>
                <a:gd name="connsiteY11" fmla="*/ 20436 h 79888"/>
                <a:gd name="connsiteX12" fmla="*/ 36058 w 81399"/>
                <a:gd name="connsiteY12" fmla="*/ 13882 h 79888"/>
                <a:gd name="connsiteX13" fmla="*/ 47207 w 81399"/>
                <a:gd name="connsiteY13" fmla="*/ 15476 h 79888"/>
                <a:gd name="connsiteX14" fmla="*/ 62602 w 81399"/>
                <a:gd name="connsiteY14" fmla="*/ 17602 h 79888"/>
                <a:gd name="connsiteX15" fmla="*/ 38005 w 81399"/>
                <a:gd name="connsiteY15" fmla="*/ 39035 h 79888"/>
                <a:gd name="connsiteX16" fmla="*/ 16062 w 81399"/>
                <a:gd name="connsiteY16" fmla="*/ 57989 h 79888"/>
                <a:gd name="connsiteX17" fmla="*/ 313 w 81399"/>
                <a:gd name="connsiteY17" fmla="*/ 77828 h 79888"/>
                <a:gd name="connsiteX18" fmla="*/ 3322 w 81399"/>
                <a:gd name="connsiteY18" fmla="*/ 79953 h 79888"/>
                <a:gd name="connsiteX19" fmla="*/ 6330 w 81399"/>
                <a:gd name="connsiteY19" fmla="*/ 78182 h 79888"/>
                <a:gd name="connsiteX20" fmla="*/ 22610 w 81399"/>
                <a:gd name="connsiteY20" fmla="*/ 67377 h 79888"/>
                <a:gd name="connsiteX21" fmla="*/ 32165 w 81399"/>
                <a:gd name="connsiteY21" fmla="*/ 71982 h 79888"/>
                <a:gd name="connsiteX22" fmla="*/ 46853 w 81399"/>
                <a:gd name="connsiteY22" fmla="*/ 79953 h 79888"/>
                <a:gd name="connsiteX23" fmla="*/ 77643 w 81399"/>
                <a:gd name="connsiteY23" fmla="*/ 52497 h 79888"/>
                <a:gd name="connsiteX24" fmla="*/ 74635 w 81399"/>
                <a:gd name="connsiteY24" fmla="*/ 50195 h 79888"/>
                <a:gd name="connsiteX25" fmla="*/ 71450 w 81399"/>
                <a:gd name="connsiteY25" fmla="*/ 53029 h 79888"/>
                <a:gd name="connsiteX26" fmla="*/ 48976 w 81399"/>
                <a:gd name="connsiteY26" fmla="*/ 66137 h 79888"/>
                <a:gd name="connsiteX27" fmla="*/ 36058 w 81399"/>
                <a:gd name="connsiteY27" fmla="*/ 64188 h 79888"/>
                <a:gd name="connsiteX28" fmla="*/ 23318 w 81399"/>
                <a:gd name="connsiteY28" fmla="*/ 62417 h 79888"/>
                <a:gd name="connsiteX29" fmla="*/ 19248 w 81399"/>
                <a:gd name="connsiteY29" fmla="*/ 62594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399" h="79888">
                  <a:moveTo>
                    <a:pt x="19248" y="62594"/>
                  </a:moveTo>
                  <a:cubicBezTo>
                    <a:pt x="23849" y="57989"/>
                    <a:pt x="27034" y="54623"/>
                    <a:pt x="42075" y="42578"/>
                  </a:cubicBezTo>
                  <a:cubicBezTo>
                    <a:pt x="45791" y="39567"/>
                    <a:pt x="59063" y="28938"/>
                    <a:pt x="64195" y="23979"/>
                  </a:cubicBezTo>
                  <a:cubicBezTo>
                    <a:pt x="74989" y="13350"/>
                    <a:pt x="81713" y="4316"/>
                    <a:pt x="81713" y="2191"/>
                  </a:cubicBezTo>
                  <a:cubicBezTo>
                    <a:pt x="81713" y="65"/>
                    <a:pt x="79413" y="65"/>
                    <a:pt x="78705" y="65"/>
                  </a:cubicBezTo>
                  <a:cubicBezTo>
                    <a:pt x="77112" y="65"/>
                    <a:pt x="76582" y="420"/>
                    <a:pt x="75697" y="1837"/>
                  </a:cubicBezTo>
                  <a:cubicBezTo>
                    <a:pt x="70211" y="9985"/>
                    <a:pt x="66495" y="12642"/>
                    <a:pt x="62248" y="12642"/>
                  </a:cubicBezTo>
                  <a:cubicBezTo>
                    <a:pt x="60125" y="12642"/>
                    <a:pt x="57470" y="12465"/>
                    <a:pt x="52162" y="7328"/>
                  </a:cubicBezTo>
                  <a:cubicBezTo>
                    <a:pt x="46145" y="1305"/>
                    <a:pt x="42252" y="65"/>
                    <a:pt x="38182" y="65"/>
                  </a:cubicBezTo>
                  <a:cubicBezTo>
                    <a:pt x="24025" y="65"/>
                    <a:pt x="14470" y="15476"/>
                    <a:pt x="14470" y="20790"/>
                  </a:cubicBezTo>
                  <a:cubicBezTo>
                    <a:pt x="14470" y="22384"/>
                    <a:pt x="16239" y="22916"/>
                    <a:pt x="17478" y="22916"/>
                  </a:cubicBezTo>
                  <a:cubicBezTo>
                    <a:pt x="19602" y="22916"/>
                    <a:pt x="19955" y="22384"/>
                    <a:pt x="20663" y="20436"/>
                  </a:cubicBezTo>
                  <a:cubicBezTo>
                    <a:pt x="23318" y="14236"/>
                    <a:pt x="33227" y="13882"/>
                    <a:pt x="36058" y="13882"/>
                  </a:cubicBezTo>
                  <a:cubicBezTo>
                    <a:pt x="40129" y="13882"/>
                    <a:pt x="44729" y="14945"/>
                    <a:pt x="47207" y="15476"/>
                  </a:cubicBezTo>
                  <a:cubicBezTo>
                    <a:pt x="56939" y="17602"/>
                    <a:pt x="58178" y="17602"/>
                    <a:pt x="62602" y="17602"/>
                  </a:cubicBezTo>
                  <a:cubicBezTo>
                    <a:pt x="58001" y="22384"/>
                    <a:pt x="54816" y="25573"/>
                    <a:pt x="38005" y="39035"/>
                  </a:cubicBezTo>
                  <a:cubicBezTo>
                    <a:pt x="24202" y="50018"/>
                    <a:pt x="19425" y="54446"/>
                    <a:pt x="16062" y="57989"/>
                  </a:cubicBezTo>
                  <a:cubicBezTo>
                    <a:pt x="5445" y="68440"/>
                    <a:pt x="313" y="76234"/>
                    <a:pt x="313" y="77828"/>
                  </a:cubicBezTo>
                  <a:cubicBezTo>
                    <a:pt x="313" y="79953"/>
                    <a:pt x="2614" y="79953"/>
                    <a:pt x="3322" y="79953"/>
                  </a:cubicBezTo>
                  <a:cubicBezTo>
                    <a:pt x="5091" y="79953"/>
                    <a:pt x="5445" y="79599"/>
                    <a:pt x="6330" y="78182"/>
                  </a:cubicBezTo>
                  <a:cubicBezTo>
                    <a:pt x="11108" y="71451"/>
                    <a:pt x="16593" y="67377"/>
                    <a:pt x="22610" y="67377"/>
                  </a:cubicBezTo>
                  <a:cubicBezTo>
                    <a:pt x="24733" y="67377"/>
                    <a:pt x="27388" y="67554"/>
                    <a:pt x="32165" y="71982"/>
                  </a:cubicBezTo>
                  <a:cubicBezTo>
                    <a:pt x="37651" y="77296"/>
                    <a:pt x="41190" y="79953"/>
                    <a:pt x="46853" y="79953"/>
                  </a:cubicBezTo>
                  <a:cubicBezTo>
                    <a:pt x="65787" y="79953"/>
                    <a:pt x="77643" y="58520"/>
                    <a:pt x="77643" y="52497"/>
                  </a:cubicBezTo>
                  <a:cubicBezTo>
                    <a:pt x="77643" y="50372"/>
                    <a:pt x="75697" y="50195"/>
                    <a:pt x="74635" y="50195"/>
                  </a:cubicBezTo>
                  <a:cubicBezTo>
                    <a:pt x="72512" y="50195"/>
                    <a:pt x="72158" y="51080"/>
                    <a:pt x="71450" y="53029"/>
                  </a:cubicBezTo>
                  <a:cubicBezTo>
                    <a:pt x="68088" y="61886"/>
                    <a:pt x="57647" y="66137"/>
                    <a:pt x="48976" y="66137"/>
                  </a:cubicBezTo>
                  <a:cubicBezTo>
                    <a:pt x="44906" y="66137"/>
                    <a:pt x="40482" y="65251"/>
                    <a:pt x="36058" y="64188"/>
                  </a:cubicBezTo>
                  <a:cubicBezTo>
                    <a:pt x="27918" y="62417"/>
                    <a:pt x="26503" y="62417"/>
                    <a:pt x="23318" y="62417"/>
                  </a:cubicBezTo>
                  <a:cubicBezTo>
                    <a:pt x="22964" y="62417"/>
                    <a:pt x="20309" y="62417"/>
                    <a:pt x="19248" y="62594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B7089C1-8EA2-FB52-E389-1BA63A8A10A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9202900" y="2894064"/>
              <a:ext cx="65979" cy="303408"/>
            </a:xfrm>
            <a:custGeom>
              <a:avLst/>
              <a:gdLst>
                <a:gd name="connsiteX0" fmla="*/ 66298 w 65979"/>
                <a:gd name="connsiteY0" fmla="*/ 151885 h 303408"/>
                <a:gd name="connsiteX1" fmla="*/ 26862 w 65979"/>
                <a:gd name="connsiteY1" fmla="*/ 22323 h 303408"/>
                <a:gd name="connsiteX2" fmla="*/ 3352 w 65979"/>
                <a:gd name="connsiteY2" fmla="*/ 55 h 303408"/>
                <a:gd name="connsiteX3" fmla="*/ 319 w 65979"/>
                <a:gd name="connsiteY3" fmla="*/ 2585 h 303408"/>
                <a:gd name="connsiteX4" fmla="*/ 1836 w 65979"/>
                <a:gd name="connsiteY4" fmla="*/ 5116 h 303408"/>
                <a:gd name="connsiteX5" fmla="*/ 40766 w 65979"/>
                <a:gd name="connsiteY5" fmla="*/ 79007 h 303408"/>
                <a:gd name="connsiteX6" fmla="*/ 48855 w 65979"/>
                <a:gd name="connsiteY6" fmla="*/ 151632 h 303408"/>
                <a:gd name="connsiteX7" fmla="*/ 40008 w 65979"/>
                <a:gd name="connsiteY7" fmla="*/ 227801 h 303408"/>
                <a:gd name="connsiteX8" fmla="*/ 2594 w 65979"/>
                <a:gd name="connsiteY8" fmla="*/ 297643 h 303408"/>
                <a:gd name="connsiteX9" fmla="*/ 319 w 65979"/>
                <a:gd name="connsiteY9" fmla="*/ 300932 h 303408"/>
                <a:gd name="connsiteX10" fmla="*/ 3352 w 65979"/>
                <a:gd name="connsiteY10" fmla="*/ 303463 h 303408"/>
                <a:gd name="connsiteX11" fmla="*/ 24082 w 65979"/>
                <a:gd name="connsiteY11" fmla="*/ 284484 h 303408"/>
                <a:gd name="connsiteX12" fmla="*/ 66298 w 65979"/>
                <a:gd name="connsiteY12" fmla="*/ 151885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979" h="303408">
                  <a:moveTo>
                    <a:pt x="66298" y="151885"/>
                  </a:moveTo>
                  <a:cubicBezTo>
                    <a:pt x="66298" y="115952"/>
                    <a:pt x="59978" y="65089"/>
                    <a:pt x="26862" y="22323"/>
                  </a:cubicBezTo>
                  <a:cubicBezTo>
                    <a:pt x="24334" y="19287"/>
                    <a:pt x="7903" y="55"/>
                    <a:pt x="3352" y="55"/>
                  </a:cubicBezTo>
                  <a:cubicBezTo>
                    <a:pt x="2088" y="55"/>
                    <a:pt x="319" y="561"/>
                    <a:pt x="319" y="2585"/>
                  </a:cubicBezTo>
                  <a:cubicBezTo>
                    <a:pt x="319" y="3597"/>
                    <a:pt x="824" y="4357"/>
                    <a:pt x="1836" y="5116"/>
                  </a:cubicBezTo>
                  <a:cubicBezTo>
                    <a:pt x="13970" y="18274"/>
                    <a:pt x="30401" y="38772"/>
                    <a:pt x="40766" y="79007"/>
                  </a:cubicBezTo>
                  <a:cubicBezTo>
                    <a:pt x="46580" y="102034"/>
                    <a:pt x="48855" y="128099"/>
                    <a:pt x="48855" y="151632"/>
                  </a:cubicBezTo>
                  <a:cubicBezTo>
                    <a:pt x="48855" y="177190"/>
                    <a:pt x="46580" y="203002"/>
                    <a:pt x="40008" y="227801"/>
                  </a:cubicBezTo>
                  <a:cubicBezTo>
                    <a:pt x="30401" y="263228"/>
                    <a:pt x="15487" y="283472"/>
                    <a:pt x="2594" y="297643"/>
                  </a:cubicBezTo>
                  <a:cubicBezTo>
                    <a:pt x="319" y="299920"/>
                    <a:pt x="319" y="300426"/>
                    <a:pt x="319" y="300932"/>
                  </a:cubicBezTo>
                  <a:cubicBezTo>
                    <a:pt x="319" y="302957"/>
                    <a:pt x="2088" y="303463"/>
                    <a:pt x="3352" y="303463"/>
                  </a:cubicBezTo>
                  <a:cubicBezTo>
                    <a:pt x="7144" y="303463"/>
                    <a:pt x="21048" y="288027"/>
                    <a:pt x="24082" y="284484"/>
                  </a:cubicBezTo>
                  <a:cubicBezTo>
                    <a:pt x="49867" y="253865"/>
                    <a:pt x="66298" y="208316"/>
                    <a:pt x="66298" y="151885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273" name="Group 272" descr="\documentclass{article}&#10;\usepackage{amsmath}&#10;\usepackage{amsfonts}&#10;\pagestyle{empty}&#10;\begin{document}&#10;&#10;&#10;$H^{AAAA} = K^4 \left( M_x^4 +  M_y^4 +  M_y^4 \right)&#10;+ \text{const}&#10;$&#10;&#10;\end{document}" title="IguanaTex Vector Display">
            <a:extLst>
              <a:ext uri="{FF2B5EF4-FFF2-40B4-BE49-F238E27FC236}">
                <a16:creationId xmlns:a16="http://schemas.microsoft.com/office/drawing/2014/main" id="{5842035B-E171-1CB9-57A8-75F9BF62D37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591010" y="2443746"/>
            <a:ext cx="4457896" cy="316822"/>
            <a:chOff x="2996562" y="3803681"/>
            <a:chExt cx="4457896" cy="316822"/>
          </a:xfrm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ACBE9AC-19F1-D1CE-096E-EAD88E8D346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996562" y="3848975"/>
              <a:ext cx="213371" cy="172833"/>
            </a:xfrm>
            <a:custGeom>
              <a:avLst/>
              <a:gdLst>
                <a:gd name="connsiteX0" fmla="*/ 183546 w 213371"/>
                <a:gd name="connsiteY0" fmla="*/ 19548 h 172833"/>
                <a:gd name="connsiteX1" fmla="*/ 204832 w 213371"/>
                <a:gd name="connsiteY1" fmla="*/ 7907 h 172833"/>
                <a:gd name="connsiteX2" fmla="*/ 213448 w 213371"/>
                <a:gd name="connsiteY2" fmla="*/ 2846 h 172833"/>
                <a:gd name="connsiteX3" fmla="*/ 209901 w 213371"/>
                <a:gd name="connsiteY3" fmla="*/ 63 h 172833"/>
                <a:gd name="connsiteX4" fmla="*/ 177464 w 213371"/>
                <a:gd name="connsiteY4" fmla="*/ 822 h 172833"/>
                <a:gd name="connsiteX5" fmla="*/ 144774 w 213371"/>
                <a:gd name="connsiteY5" fmla="*/ 63 h 172833"/>
                <a:gd name="connsiteX6" fmla="*/ 139959 w 213371"/>
                <a:gd name="connsiteY6" fmla="*/ 5124 h 172833"/>
                <a:gd name="connsiteX7" fmla="*/ 147055 w 213371"/>
                <a:gd name="connsiteY7" fmla="*/ 7907 h 172833"/>
                <a:gd name="connsiteX8" fmla="*/ 156684 w 213371"/>
                <a:gd name="connsiteY8" fmla="*/ 8413 h 172833"/>
                <a:gd name="connsiteX9" fmla="*/ 163527 w 213371"/>
                <a:gd name="connsiteY9" fmla="*/ 12462 h 172833"/>
                <a:gd name="connsiteX10" fmla="*/ 162513 w 213371"/>
                <a:gd name="connsiteY10" fmla="*/ 17270 h 172833"/>
                <a:gd name="connsiteX11" fmla="*/ 147308 w 213371"/>
                <a:gd name="connsiteY11" fmla="*/ 79015 h 172833"/>
                <a:gd name="connsiteX12" fmla="*/ 70018 w 213371"/>
                <a:gd name="connsiteY12" fmla="*/ 79015 h 172833"/>
                <a:gd name="connsiteX13" fmla="*/ 84969 w 213371"/>
                <a:gd name="connsiteY13" fmla="*/ 19548 h 172833"/>
                <a:gd name="connsiteX14" fmla="*/ 106256 w 213371"/>
                <a:gd name="connsiteY14" fmla="*/ 7907 h 172833"/>
                <a:gd name="connsiteX15" fmla="*/ 114872 w 213371"/>
                <a:gd name="connsiteY15" fmla="*/ 2846 h 172833"/>
                <a:gd name="connsiteX16" fmla="*/ 111324 w 213371"/>
                <a:gd name="connsiteY16" fmla="*/ 63 h 172833"/>
                <a:gd name="connsiteX17" fmla="*/ 78887 w 213371"/>
                <a:gd name="connsiteY17" fmla="*/ 822 h 172833"/>
                <a:gd name="connsiteX18" fmla="*/ 46197 w 213371"/>
                <a:gd name="connsiteY18" fmla="*/ 63 h 172833"/>
                <a:gd name="connsiteX19" fmla="*/ 41383 w 213371"/>
                <a:gd name="connsiteY19" fmla="*/ 5124 h 172833"/>
                <a:gd name="connsiteX20" fmla="*/ 48478 w 213371"/>
                <a:gd name="connsiteY20" fmla="*/ 7907 h 172833"/>
                <a:gd name="connsiteX21" fmla="*/ 58108 w 213371"/>
                <a:gd name="connsiteY21" fmla="*/ 8413 h 172833"/>
                <a:gd name="connsiteX22" fmla="*/ 64950 w 213371"/>
                <a:gd name="connsiteY22" fmla="*/ 12462 h 172833"/>
                <a:gd name="connsiteX23" fmla="*/ 63936 w 213371"/>
                <a:gd name="connsiteY23" fmla="*/ 17270 h 172833"/>
                <a:gd name="connsiteX24" fmla="*/ 29979 w 213371"/>
                <a:gd name="connsiteY24" fmla="*/ 153159 h 172833"/>
                <a:gd name="connsiteX25" fmla="*/ 6919 w 213371"/>
                <a:gd name="connsiteY25" fmla="*/ 165052 h 172833"/>
                <a:gd name="connsiteX26" fmla="*/ 77 w 213371"/>
                <a:gd name="connsiteY26" fmla="*/ 170113 h 172833"/>
                <a:gd name="connsiteX27" fmla="*/ 3624 w 213371"/>
                <a:gd name="connsiteY27" fmla="*/ 172897 h 172833"/>
                <a:gd name="connsiteX28" fmla="*/ 35808 w 213371"/>
                <a:gd name="connsiteY28" fmla="*/ 172137 h 172833"/>
                <a:gd name="connsiteX29" fmla="*/ 52026 w 213371"/>
                <a:gd name="connsiteY29" fmla="*/ 172391 h 172833"/>
                <a:gd name="connsiteX30" fmla="*/ 68498 w 213371"/>
                <a:gd name="connsiteY30" fmla="*/ 172897 h 172833"/>
                <a:gd name="connsiteX31" fmla="*/ 73566 w 213371"/>
                <a:gd name="connsiteY31" fmla="*/ 167836 h 172833"/>
                <a:gd name="connsiteX32" fmla="*/ 66470 w 213371"/>
                <a:gd name="connsiteY32" fmla="*/ 165052 h 172833"/>
                <a:gd name="connsiteX33" fmla="*/ 49999 w 213371"/>
                <a:gd name="connsiteY33" fmla="*/ 160497 h 172833"/>
                <a:gd name="connsiteX34" fmla="*/ 50759 w 213371"/>
                <a:gd name="connsiteY34" fmla="*/ 156195 h 172833"/>
                <a:gd name="connsiteX35" fmla="*/ 67991 w 213371"/>
                <a:gd name="connsiteY35" fmla="*/ 86859 h 172833"/>
                <a:gd name="connsiteX36" fmla="*/ 145281 w 213371"/>
                <a:gd name="connsiteY36" fmla="*/ 86859 h 172833"/>
                <a:gd name="connsiteX37" fmla="*/ 127796 w 213371"/>
                <a:gd name="connsiteY37" fmla="*/ 156701 h 172833"/>
                <a:gd name="connsiteX38" fmla="*/ 104735 w 213371"/>
                <a:gd name="connsiteY38" fmla="*/ 165052 h 172833"/>
                <a:gd name="connsiteX39" fmla="*/ 98653 w 213371"/>
                <a:gd name="connsiteY39" fmla="*/ 170113 h 172833"/>
                <a:gd name="connsiteX40" fmla="*/ 102201 w 213371"/>
                <a:gd name="connsiteY40" fmla="*/ 172897 h 172833"/>
                <a:gd name="connsiteX41" fmla="*/ 134384 w 213371"/>
                <a:gd name="connsiteY41" fmla="*/ 172137 h 172833"/>
                <a:gd name="connsiteX42" fmla="*/ 150603 w 213371"/>
                <a:gd name="connsiteY42" fmla="*/ 172391 h 172833"/>
                <a:gd name="connsiteX43" fmla="*/ 167074 w 213371"/>
                <a:gd name="connsiteY43" fmla="*/ 172897 h 172833"/>
                <a:gd name="connsiteX44" fmla="*/ 172142 w 213371"/>
                <a:gd name="connsiteY44" fmla="*/ 167836 h 172833"/>
                <a:gd name="connsiteX45" fmla="*/ 165047 w 213371"/>
                <a:gd name="connsiteY45" fmla="*/ 165052 h 172833"/>
                <a:gd name="connsiteX46" fmla="*/ 148575 w 213371"/>
                <a:gd name="connsiteY46" fmla="*/ 160497 h 172833"/>
                <a:gd name="connsiteX47" fmla="*/ 149336 w 213371"/>
                <a:gd name="connsiteY47" fmla="*/ 156195 h 172833"/>
                <a:gd name="connsiteX48" fmla="*/ 183546 w 213371"/>
                <a:gd name="connsiteY48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371" h="172833">
                  <a:moveTo>
                    <a:pt x="183546" y="19548"/>
                  </a:moveTo>
                  <a:cubicBezTo>
                    <a:pt x="185827" y="10438"/>
                    <a:pt x="186333" y="7907"/>
                    <a:pt x="204832" y="7907"/>
                  </a:cubicBezTo>
                  <a:cubicBezTo>
                    <a:pt x="211421" y="7907"/>
                    <a:pt x="213448" y="7907"/>
                    <a:pt x="213448" y="2846"/>
                  </a:cubicBezTo>
                  <a:cubicBezTo>
                    <a:pt x="213448" y="63"/>
                    <a:pt x="210661" y="63"/>
                    <a:pt x="209901" y="63"/>
                  </a:cubicBezTo>
                  <a:cubicBezTo>
                    <a:pt x="202805" y="63"/>
                    <a:pt x="184560" y="822"/>
                    <a:pt x="177464" y="822"/>
                  </a:cubicBezTo>
                  <a:cubicBezTo>
                    <a:pt x="170115" y="822"/>
                    <a:pt x="152123" y="63"/>
                    <a:pt x="144774" y="63"/>
                  </a:cubicBezTo>
                  <a:cubicBezTo>
                    <a:pt x="142747" y="63"/>
                    <a:pt x="139959" y="63"/>
                    <a:pt x="139959" y="5124"/>
                  </a:cubicBezTo>
                  <a:cubicBezTo>
                    <a:pt x="139959" y="7907"/>
                    <a:pt x="142240" y="7907"/>
                    <a:pt x="147055" y="7907"/>
                  </a:cubicBezTo>
                  <a:cubicBezTo>
                    <a:pt x="147562" y="7907"/>
                    <a:pt x="152376" y="7907"/>
                    <a:pt x="156684" y="8413"/>
                  </a:cubicBezTo>
                  <a:cubicBezTo>
                    <a:pt x="161246" y="8920"/>
                    <a:pt x="163527" y="9173"/>
                    <a:pt x="163527" y="12462"/>
                  </a:cubicBezTo>
                  <a:cubicBezTo>
                    <a:pt x="163527" y="13474"/>
                    <a:pt x="163273" y="13981"/>
                    <a:pt x="162513" y="17270"/>
                  </a:cubicBezTo>
                  <a:lnTo>
                    <a:pt x="147308" y="79015"/>
                  </a:lnTo>
                  <a:lnTo>
                    <a:pt x="70018" y="79015"/>
                  </a:lnTo>
                  <a:lnTo>
                    <a:pt x="84969" y="19548"/>
                  </a:lnTo>
                  <a:cubicBezTo>
                    <a:pt x="87250" y="10438"/>
                    <a:pt x="88010" y="7907"/>
                    <a:pt x="106256" y="7907"/>
                  </a:cubicBezTo>
                  <a:cubicBezTo>
                    <a:pt x="112844" y="7907"/>
                    <a:pt x="114872" y="7907"/>
                    <a:pt x="114872" y="2846"/>
                  </a:cubicBezTo>
                  <a:cubicBezTo>
                    <a:pt x="114872" y="63"/>
                    <a:pt x="112084" y="63"/>
                    <a:pt x="111324" y="63"/>
                  </a:cubicBezTo>
                  <a:cubicBezTo>
                    <a:pt x="104228" y="63"/>
                    <a:pt x="85983" y="822"/>
                    <a:pt x="78887" y="822"/>
                  </a:cubicBezTo>
                  <a:cubicBezTo>
                    <a:pt x="71538" y="822"/>
                    <a:pt x="53546" y="63"/>
                    <a:pt x="46197" y="63"/>
                  </a:cubicBezTo>
                  <a:cubicBezTo>
                    <a:pt x="44170" y="63"/>
                    <a:pt x="41383" y="63"/>
                    <a:pt x="41383" y="5124"/>
                  </a:cubicBezTo>
                  <a:cubicBezTo>
                    <a:pt x="41383" y="7907"/>
                    <a:pt x="43663" y="7907"/>
                    <a:pt x="48478" y="7907"/>
                  </a:cubicBezTo>
                  <a:cubicBezTo>
                    <a:pt x="48985" y="7907"/>
                    <a:pt x="53800" y="7907"/>
                    <a:pt x="58108" y="8413"/>
                  </a:cubicBezTo>
                  <a:cubicBezTo>
                    <a:pt x="62669" y="8920"/>
                    <a:pt x="64950" y="9173"/>
                    <a:pt x="64950" y="12462"/>
                  </a:cubicBezTo>
                  <a:cubicBezTo>
                    <a:pt x="64950" y="13474"/>
                    <a:pt x="64696" y="14234"/>
                    <a:pt x="63936" y="17270"/>
                  </a:cubicBezTo>
                  <a:lnTo>
                    <a:pt x="29979" y="153159"/>
                  </a:lnTo>
                  <a:cubicBezTo>
                    <a:pt x="27445" y="163028"/>
                    <a:pt x="26938" y="165052"/>
                    <a:pt x="6919" y="165052"/>
                  </a:cubicBezTo>
                  <a:cubicBezTo>
                    <a:pt x="2357" y="165052"/>
                    <a:pt x="77" y="165052"/>
                    <a:pt x="77" y="170113"/>
                  </a:cubicBezTo>
                  <a:cubicBezTo>
                    <a:pt x="77" y="172897"/>
                    <a:pt x="3118" y="172897"/>
                    <a:pt x="3624" y="172897"/>
                  </a:cubicBezTo>
                  <a:cubicBezTo>
                    <a:pt x="10720" y="172897"/>
                    <a:pt x="28712" y="172137"/>
                    <a:pt x="35808" y="172137"/>
                  </a:cubicBezTo>
                  <a:cubicBezTo>
                    <a:pt x="41129" y="172137"/>
                    <a:pt x="46704" y="172391"/>
                    <a:pt x="52026" y="172391"/>
                  </a:cubicBezTo>
                  <a:cubicBezTo>
                    <a:pt x="57601" y="172391"/>
                    <a:pt x="63176" y="172897"/>
                    <a:pt x="68498" y="172897"/>
                  </a:cubicBezTo>
                  <a:cubicBezTo>
                    <a:pt x="70525" y="172897"/>
                    <a:pt x="73566" y="172897"/>
                    <a:pt x="73566" y="167836"/>
                  </a:cubicBezTo>
                  <a:cubicBezTo>
                    <a:pt x="73566" y="165052"/>
                    <a:pt x="71285" y="165052"/>
                    <a:pt x="66470" y="165052"/>
                  </a:cubicBezTo>
                  <a:cubicBezTo>
                    <a:pt x="57094" y="165052"/>
                    <a:pt x="49999" y="165052"/>
                    <a:pt x="49999" y="160497"/>
                  </a:cubicBezTo>
                  <a:cubicBezTo>
                    <a:pt x="49999" y="158979"/>
                    <a:pt x="50505" y="157714"/>
                    <a:pt x="50759" y="156195"/>
                  </a:cubicBezTo>
                  <a:lnTo>
                    <a:pt x="67991" y="86859"/>
                  </a:lnTo>
                  <a:lnTo>
                    <a:pt x="145281" y="86859"/>
                  </a:lnTo>
                  <a:cubicBezTo>
                    <a:pt x="134638" y="128866"/>
                    <a:pt x="128809" y="152906"/>
                    <a:pt x="127796" y="156701"/>
                  </a:cubicBezTo>
                  <a:cubicBezTo>
                    <a:pt x="125262" y="164799"/>
                    <a:pt x="120447" y="165052"/>
                    <a:pt x="104735" y="165052"/>
                  </a:cubicBezTo>
                  <a:cubicBezTo>
                    <a:pt x="100934" y="165052"/>
                    <a:pt x="98653" y="165052"/>
                    <a:pt x="98653" y="170113"/>
                  </a:cubicBezTo>
                  <a:cubicBezTo>
                    <a:pt x="98653" y="172897"/>
                    <a:pt x="101694" y="172897"/>
                    <a:pt x="102201" y="172897"/>
                  </a:cubicBezTo>
                  <a:cubicBezTo>
                    <a:pt x="109297" y="172897"/>
                    <a:pt x="127289" y="172137"/>
                    <a:pt x="134384" y="172137"/>
                  </a:cubicBezTo>
                  <a:cubicBezTo>
                    <a:pt x="139706" y="172137"/>
                    <a:pt x="145281" y="172391"/>
                    <a:pt x="150603" y="172391"/>
                  </a:cubicBezTo>
                  <a:cubicBezTo>
                    <a:pt x="156178" y="172391"/>
                    <a:pt x="161753" y="172897"/>
                    <a:pt x="167074" y="172897"/>
                  </a:cubicBezTo>
                  <a:cubicBezTo>
                    <a:pt x="169102" y="172897"/>
                    <a:pt x="172142" y="172897"/>
                    <a:pt x="172142" y="167836"/>
                  </a:cubicBezTo>
                  <a:cubicBezTo>
                    <a:pt x="172142" y="165052"/>
                    <a:pt x="169862" y="165052"/>
                    <a:pt x="165047" y="165052"/>
                  </a:cubicBezTo>
                  <a:cubicBezTo>
                    <a:pt x="155671" y="165052"/>
                    <a:pt x="148575" y="165052"/>
                    <a:pt x="148575" y="160497"/>
                  </a:cubicBezTo>
                  <a:cubicBezTo>
                    <a:pt x="148575" y="158979"/>
                    <a:pt x="149082" y="157714"/>
                    <a:pt x="149336" y="156195"/>
                  </a:cubicBezTo>
                  <a:lnTo>
                    <a:pt x="183546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AA02879-B8FE-64B4-51E3-FDD722DC69D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3228027" y="3803681"/>
              <a:ext cx="133572" cy="126297"/>
            </a:xfrm>
            <a:custGeom>
              <a:avLst/>
              <a:gdLst>
                <a:gd name="connsiteX0" fmla="*/ 26517 w 133572"/>
                <a:gd name="connsiteY0" fmla="*/ 105101 h 126297"/>
                <a:gd name="connsiteX1" fmla="*/ 4166 w 133572"/>
                <a:gd name="connsiteY1" fmla="*/ 119980 h 126297"/>
                <a:gd name="connsiteX2" fmla="*/ 86 w 133572"/>
                <a:gd name="connsiteY2" fmla="*/ 123700 h 126297"/>
                <a:gd name="connsiteX3" fmla="*/ 2569 w 133572"/>
                <a:gd name="connsiteY3" fmla="*/ 126357 h 126297"/>
                <a:gd name="connsiteX4" fmla="*/ 17825 w 133572"/>
                <a:gd name="connsiteY4" fmla="*/ 125648 h 126297"/>
                <a:gd name="connsiteX5" fmla="*/ 36095 w 133572"/>
                <a:gd name="connsiteY5" fmla="*/ 126357 h 126297"/>
                <a:gd name="connsiteX6" fmla="*/ 39643 w 133572"/>
                <a:gd name="connsiteY6" fmla="*/ 122460 h 126297"/>
                <a:gd name="connsiteX7" fmla="*/ 36628 w 133572"/>
                <a:gd name="connsiteY7" fmla="*/ 119980 h 126297"/>
                <a:gd name="connsiteX8" fmla="*/ 28823 w 133572"/>
                <a:gd name="connsiteY8" fmla="*/ 114666 h 126297"/>
                <a:gd name="connsiteX9" fmla="*/ 31483 w 133572"/>
                <a:gd name="connsiteY9" fmla="*/ 107935 h 126297"/>
                <a:gd name="connsiteX10" fmla="*/ 45674 w 133572"/>
                <a:gd name="connsiteY10" fmla="*/ 85970 h 126297"/>
                <a:gd name="connsiteX11" fmla="*/ 96407 w 133572"/>
                <a:gd name="connsiteY11" fmla="*/ 85970 h 126297"/>
                <a:gd name="connsiteX12" fmla="*/ 100664 w 133572"/>
                <a:gd name="connsiteY12" fmla="*/ 115375 h 126297"/>
                <a:gd name="connsiteX13" fmla="*/ 88425 w 133572"/>
                <a:gd name="connsiteY13" fmla="*/ 119980 h 126297"/>
                <a:gd name="connsiteX14" fmla="*/ 83813 w 133572"/>
                <a:gd name="connsiteY14" fmla="*/ 123877 h 126297"/>
                <a:gd name="connsiteX15" fmla="*/ 86651 w 133572"/>
                <a:gd name="connsiteY15" fmla="*/ 126357 h 126297"/>
                <a:gd name="connsiteX16" fmla="*/ 109534 w 133572"/>
                <a:gd name="connsiteY16" fmla="*/ 125648 h 126297"/>
                <a:gd name="connsiteX17" fmla="*/ 120000 w 133572"/>
                <a:gd name="connsiteY17" fmla="*/ 125826 h 126297"/>
                <a:gd name="connsiteX18" fmla="*/ 130111 w 133572"/>
                <a:gd name="connsiteY18" fmla="*/ 126357 h 126297"/>
                <a:gd name="connsiteX19" fmla="*/ 133659 w 133572"/>
                <a:gd name="connsiteY19" fmla="*/ 122637 h 126297"/>
                <a:gd name="connsiteX20" fmla="*/ 128692 w 133572"/>
                <a:gd name="connsiteY20" fmla="*/ 119980 h 126297"/>
                <a:gd name="connsiteX21" fmla="*/ 117516 w 133572"/>
                <a:gd name="connsiteY21" fmla="*/ 114312 h 126297"/>
                <a:gd name="connsiteX22" fmla="*/ 101906 w 133572"/>
                <a:gd name="connsiteY22" fmla="*/ 5019 h 126297"/>
                <a:gd name="connsiteX23" fmla="*/ 97649 w 133572"/>
                <a:gd name="connsiteY23" fmla="*/ 59 h 126297"/>
                <a:gd name="connsiteX24" fmla="*/ 91618 w 133572"/>
                <a:gd name="connsiteY24" fmla="*/ 4133 h 126297"/>
                <a:gd name="connsiteX25" fmla="*/ 26517 w 133572"/>
                <a:gd name="connsiteY25" fmla="*/ 105101 h 126297"/>
                <a:gd name="connsiteX26" fmla="*/ 49932 w 133572"/>
                <a:gd name="connsiteY26" fmla="*/ 79593 h 126297"/>
                <a:gd name="connsiteX27" fmla="*/ 87183 w 133572"/>
                <a:gd name="connsiteY27" fmla="*/ 21670 h 126297"/>
                <a:gd name="connsiteX28" fmla="*/ 95520 w 133572"/>
                <a:gd name="connsiteY28" fmla="*/ 79593 h 126297"/>
                <a:gd name="connsiteX29" fmla="*/ 49932 w 13357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572" h="126297">
                  <a:moveTo>
                    <a:pt x="26517" y="105101"/>
                  </a:moveTo>
                  <a:cubicBezTo>
                    <a:pt x="20308" y="114666"/>
                    <a:pt x="14632" y="119272"/>
                    <a:pt x="4166" y="119980"/>
                  </a:cubicBezTo>
                  <a:cubicBezTo>
                    <a:pt x="2392" y="120157"/>
                    <a:pt x="86" y="120157"/>
                    <a:pt x="86" y="123700"/>
                  </a:cubicBezTo>
                  <a:cubicBezTo>
                    <a:pt x="86" y="125648"/>
                    <a:pt x="1682" y="126357"/>
                    <a:pt x="2569" y="126357"/>
                  </a:cubicBezTo>
                  <a:cubicBezTo>
                    <a:pt x="7181" y="126357"/>
                    <a:pt x="13035" y="125648"/>
                    <a:pt x="17825" y="125648"/>
                  </a:cubicBezTo>
                  <a:cubicBezTo>
                    <a:pt x="23501" y="125648"/>
                    <a:pt x="30774" y="126357"/>
                    <a:pt x="36095" y="126357"/>
                  </a:cubicBezTo>
                  <a:cubicBezTo>
                    <a:pt x="36982" y="126357"/>
                    <a:pt x="39643" y="126357"/>
                    <a:pt x="39643" y="122460"/>
                  </a:cubicBezTo>
                  <a:cubicBezTo>
                    <a:pt x="39643" y="120157"/>
                    <a:pt x="37337" y="119980"/>
                    <a:pt x="36628" y="119980"/>
                  </a:cubicBezTo>
                  <a:cubicBezTo>
                    <a:pt x="35209" y="119803"/>
                    <a:pt x="28823" y="119449"/>
                    <a:pt x="28823" y="114666"/>
                  </a:cubicBezTo>
                  <a:cubicBezTo>
                    <a:pt x="28823" y="112540"/>
                    <a:pt x="30596" y="109529"/>
                    <a:pt x="31483" y="107935"/>
                  </a:cubicBezTo>
                  <a:lnTo>
                    <a:pt x="45674" y="85970"/>
                  </a:lnTo>
                  <a:lnTo>
                    <a:pt x="96407" y="85970"/>
                  </a:lnTo>
                  <a:lnTo>
                    <a:pt x="100664" y="115375"/>
                  </a:lnTo>
                  <a:cubicBezTo>
                    <a:pt x="99955" y="117146"/>
                    <a:pt x="98891" y="119980"/>
                    <a:pt x="88425" y="119980"/>
                  </a:cubicBezTo>
                  <a:cubicBezTo>
                    <a:pt x="86296" y="119980"/>
                    <a:pt x="83813" y="119980"/>
                    <a:pt x="83813" y="123877"/>
                  </a:cubicBezTo>
                  <a:cubicBezTo>
                    <a:pt x="83813" y="124586"/>
                    <a:pt x="84345" y="126357"/>
                    <a:pt x="86651" y="126357"/>
                  </a:cubicBezTo>
                  <a:cubicBezTo>
                    <a:pt x="91795" y="126357"/>
                    <a:pt x="104390" y="125648"/>
                    <a:pt x="109534" y="125648"/>
                  </a:cubicBezTo>
                  <a:cubicBezTo>
                    <a:pt x="112727" y="125648"/>
                    <a:pt x="116807" y="125826"/>
                    <a:pt x="120000" y="125826"/>
                  </a:cubicBezTo>
                  <a:cubicBezTo>
                    <a:pt x="123193" y="126003"/>
                    <a:pt x="126918" y="126357"/>
                    <a:pt x="130111" y="126357"/>
                  </a:cubicBezTo>
                  <a:cubicBezTo>
                    <a:pt x="132417" y="126357"/>
                    <a:pt x="133659" y="124940"/>
                    <a:pt x="133659" y="122637"/>
                  </a:cubicBezTo>
                  <a:cubicBezTo>
                    <a:pt x="133659" y="119980"/>
                    <a:pt x="131530" y="119980"/>
                    <a:pt x="128692" y="119980"/>
                  </a:cubicBezTo>
                  <a:cubicBezTo>
                    <a:pt x="118403" y="119980"/>
                    <a:pt x="118048" y="118563"/>
                    <a:pt x="117516" y="114312"/>
                  </a:cubicBezTo>
                  <a:lnTo>
                    <a:pt x="101906" y="5019"/>
                  </a:lnTo>
                  <a:cubicBezTo>
                    <a:pt x="101374" y="1299"/>
                    <a:pt x="101019" y="59"/>
                    <a:pt x="97649" y="59"/>
                  </a:cubicBezTo>
                  <a:cubicBezTo>
                    <a:pt x="94279" y="59"/>
                    <a:pt x="93214" y="1653"/>
                    <a:pt x="91618" y="4133"/>
                  </a:cubicBezTo>
                  <a:lnTo>
                    <a:pt x="26517" y="105101"/>
                  </a:lnTo>
                  <a:close/>
                  <a:moveTo>
                    <a:pt x="49932" y="79593"/>
                  </a:moveTo>
                  <a:lnTo>
                    <a:pt x="87183" y="21670"/>
                  </a:lnTo>
                  <a:lnTo>
                    <a:pt x="95520" y="79593"/>
                  </a:lnTo>
                  <a:lnTo>
                    <a:pt x="49932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4180A4E-A626-0FE8-239C-EEACF327F9E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380426" y="3803681"/>
              <a:ext cx="133572" cy="126297"/>
            </a:xfrm>
            <a:custGeom>
              <a:avLst/>
              <a:gdLst>
                <a:gd name="connsiteX0" fmla="*/ 26523 w 133572"/>
                <a:gd name="connsiteY0" fmla="*/ 105101 h 126297"/>
                <a:gd name="connsiteX1" fmla="*/ 4172 w 133572"/>
                <a:gd name="connsiteY1" fmla="*/ 119980 h 126297"/>
                <a:gd name="connsiteX2" fmla="*/ 92 w 133572"/>
                <a:gd name="connsiteY2" fmla="*/ 123700 h 126297"/>
                <a:gd name="connsiteX3" fmla="*/ 2575 w 133572"/>
                <a:gd name="connsiteY3" fmla="*/ 126357 h 126297"/>
                <a:gd name="connsiteX4" fmla="*/ 17831 w 133572"/>
                <a:gd name="connsiteY4" fmla="*/ 125648 h 126297"/>
                <a:gd name="connsiteX5" fmla="*/ 36101 w 133572"/>
                <a:gd name="connsiteY5" fmla="*/ 126357 h 126297"/>
                <a:gd name="connsiteX6" fmla="*/ 39649 w 133572"/>
                <a:gd name="connsiteY6" fmla="*/ 122460 h 126297"/>
                <a:gd name="connsiteX7" fmla="*/ 36634 w 133572"/>
                <a:gd name="connsiteY7" fmla="*/ 119980 h 126297"/>
                <a:gd name="connsiteX8" fmla="*/ 28829 w 133572"/>
                <a:gd name="connsiteY8" fmla="*/ 114666 h 126297"/>
                <a:gd name="connsiteX9" fmla="*/ 31489 w 133572"/>
                <a:gd name="connsiteY9" fmla="*/ 107935 h 126297"/>
                <a:gd name="connsiteX10" fmla="*/ 45680 w 133572"/>
                <a:gd name="connsiteY10" fmla="*/ 85970 h 126297"/>
                <a:gd name="connsiteX11" fmla="*/ 96413 w 133572"/>
                <a:gd name="connsiteY11" fmla="*/ 85970 h 126297"/>
                <a:gd name="connsiteX12" fmla="*/ 100670 w 133572"/>
                <a:gd name="connsiteY12" fmla="*/ 115375 h 126297"/>
                <a:gd name="connsiteX13" fmla="*/ 88431 w 133572"/>
                <a:gd name="connsiteY13" fmla="*/ 119980 h 126297"/>
                <a:gd name="connsiteX14" fmla="*/ 83819 w 133572"/>
                <a:gd name="connsiteY14" fmla="*/ 123877 h 126297"/>
                <a:gd name="connsiteX15" fmla="*/ 86657 w 133572"/>
                <a:gd name="connsiteY15" fmla="*/ 126357 h 126297"/>
                <a:gd name="connsiteX16" fmla="*/ 109540 w 133572"/>
                <a:gd name="connsiteY16" fmla="*/ 125648 h 126297"/>
                <a:gd name="connsiteX17" fmla="*/ 120006 w 133572"/>
                <a:gd name="connsiteY17" fmla="*/ 125826 h 126297"/>
                <a:gd name="connsiteX18" fmla="*/ 130117 w 133572"/>
                <a:gd name="connsiteY18" fmla="*/ 126357 h 126297"/>
                <a:gd name="connsiteX19" fmla="*/ 133665 w 133572"/>
                <a:gd name="connsiteY19" fmla="*/ 122637 h 126297"/>
                <a:gd name="connsiteX20" fmla="*/ 128698 w 133572"/>
                <a:gd name="connsiteY20" fmla="*/ 119980 h 126297"/>
                <a:gd name="connsiteX21" fmla="*/ 117522 w 133572"/>
                <a:gd name="connsiteY21" fmla="*/ 114312 h 126297"/>
                <a:gd name="connsiteX22" fmla="*/ 101912 w 133572"/>
                <a:gd name="connsiteY22" fmla="*/ 5019 h 126297"/>
                <a:gd name="connsiteX23" fmla="*/ 97655 w 133572"/>
                <a:gd name="connsiteY23" fmla="*/ 59 h 126297"/>
                <a:gd name="connsiteX24" fmla="*/ 91624 w 133572"/>
                <a:gd name="connsiteY24" fmla="*/ 4133 h 126297"/>
                <a:gd name="connsiteX25" fmla="*/ 26523 w 133572"/>
                <a:gd name="connsiteY25" fmla="*/ 105101 h 126297"/>
                <a:gd name="connsiteX26" fmla="*/ 49938 w 133572"/>
                <a:gd name="connsiteY26" fmla="*/ 79593 h 126297"/>
                <a:gd name="connsiteX27" fmla="*/ 87189 w 133572"/>
                <a:gd name="connsiteY27" fmla="*/ 21670 h 126297"/>
                <a:gd name="connsiteX28" fmla="*/ 95526 w 133572"/>
                <a:gd name="connsiteY28" fmla="*/ 79593 h 126297"/>
                <a:gd name="connsiteX29" fmla="*/ 49938 w 13357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572" h="126297">
                  <a:moveTo>
                    <a:pt x="26523" y="105101"/>
                  </a:moveTo>
                  <a:cubicBezTo>
                    <a:pt x="20314" y="114666"/>
                    <a:pt x="14638" y="119272"/>
                    <a:pt x="4172" y="119980"/>
                  </a:cubicBezTo>
                  <a:cubicBezTo>
                    <a:pt x="2398" y="120157"/>
                    <a:pt x="92" y="120157"/>
                    <a:pt x="92" y="123700"/>
                  </a:cubicBezTo>
                  <a:cubicBezTo>
                    <a:pt x="92" y="125648"/>
                    <a:pt x="1688" y="126357"/>
                    <a:pt x="2575" y="126357"/>
                  </a:cubicBezTo>
                  <a:cubicBezTo>
                    <a:pt x="7187" y="126357"/>
                    <a:pt x="13041" y="125648"/>
                    <a:pt x="17831" y="125648"/>
                  </a:cubicBezTo>
                  <a:cubicBezTo>
                    <a:pt x="23507" y="125648"/>
                    <a:pt x="30780" y="126357"/>
                    <a:pt x="36101" y="126357"/>
                  </a:cubicBezTo>
                  <a:cubicBezTo>
                    <a:pt x="36988" y="126357"/>
                    <a:pt x="39649" y="126357"/>
                    <a:pt x="39649" y="122460"/>
                  </a:cubicBezTo>
                  <a:cubicBezTo>
                    <a:pt x="39649" y="120157"/>
                    <a:pt x="37343" y="119980"/>
                    <a:pt x="36634" y="119980"/>
                  </a:cubicBezTo>
                  <a:cubicBezTo>
                    <a:pt x="35215" y="119803"/>
                    <a:pt x="28829" y="119449"/>
                    <a:pt x="28829" y="114666"/>
                  </a:cubicBezTo>
                  <a:cubicBezTo>
                    <a:pt x="28829" y="112540"/>
                    <a:pt x="30602" y="109529"/>
                    <a:pt x="31489" y="107935"/>
                  </a:cubicBezTo>
                  <a:lnTo>
                    <a:pt x="45680" y="85970"/>
                  </a:lnTo>
                  <a:lnTo>
                    <a:pt x="96413" y="85970"/>
                  </a:lnTo>
                  <a:lnTo>
                    <a:pt x="100670" y="115375"/>
                  </a:lnTo>
                  <a:cubicBezTo>
                    <a:pt x="99961" y="117146"/>
                    <a:pt x="98897" y="119980"/>
                    <a:pt x="88431" y="119980"/>
                  </a:cubicBezTo>
                  <a:cubicBezTo>
                    <a:pt x="86302" y="119980"/>
                    <a:pt x="83819" y="119980"/>
                    <a:pt x="83819" y="123877"/>
                  </a:cubicBezTo>
                  <a:cubicBezTo>
                    <a:pt x="83819" y="124586"/>
                    <a:pt x="84351" y="126357"/>
                    <a:pt x="86657" y="126357"/>
                  </a:cubicBezTo>
                  <a:cubicBezTo>
                    <a:pt x="91801" y="126357"/>
                    <a:pt x="104396" y="125648"/>
                    <a:pt x="109540" y="125648"/>
                  </a:cubicBezTo>
                  <a:cubicBezTo>
                    <a:pt x="112733" y="125648"/>
                    <a:pt x="116813" y="125826"/>
                    <a:pt x="120006" y="125826"/>
                  </a:cubicBezTo>
                  <a:cubicBezTo>
                    <a:pt x="123199" y="126003"/>
                    <a:pt x="126924" y="126357"/>
                    <a:pt x="130117" y="126357"/>
                  </a:cubicBezTo>
                  <a:cubicBezTo>
                    <a:pt x="132423" y="126357"/>
                    <a:pt x="133665" y="124940"/>
                    <a:pt x="133665" y="122637"/>
                  </a:cubicBezTo>
                  <a:cubicBezTo>
                    <a:pt x="133665" y="119980"/>
                    <a:pt x="131536" y="119980"/>
                    <a:pt x="128698" y="119980"/>
                  </a:cubicBezTo>
                  <a:cubicBezTo>
                    <a:pt x="118409" y="119980"/>
                    <a:pt x="118054" y="118563"/>
                    <a:pt x="117522" y="114312"/>
                  </a:cubicBezTo>
                  <a:lnTo>
                    <a:pt x="101912" y="5019"/>
                  </a:lnTo>
                  <a:cubicBezTo>
                    <a:pt x="101380" y="1299"/>
                    <a:pt x="101025" y="59"/>
                    <a:pt x="97655" y="59"/>
                  </a:cubicBezTo>
                  <a:cubicBezTo>
                    <a:pt x="94285" y="59"/>
                    <a:pt x="93220" y="1653"/>
                    <a:pt x="91624" y="4133"/>
                  </a:cubicBezTo>
                  <a:lnTo>
                    <a:pt x="26523" y="105101"/>
                  </a:lnTo>
                  <a:close/>
                  <a:moveTo>
                    <a:pt x="49938" y="79593"/>
                  </a:moveTo>
                  <a:lnTo>
                    <a:pt x="87189" y="21670"/>
                  </a:lnTo>
                  <a:lnTo>
                    <a:pt x="95526" y="79593"/>
                  </a:lnTo>
                  <a:lnTo>
                    <a:pt x="49938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5163DE9-9EAB-E781-BBE8-DA178A45527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532825" y="3803681"/>
              <a:ext cx="133572" cy="126297"/>
            </a:xfrm>
            <a:custGeom>
              <a:avLst/>
              <a:gdLst>
                <a:gd name="connsiteX0" fmla="*/ 26529 w 133572"/>
                <a:gd name="connsiteY0" fmla="*/ 105101 h 126297"/>
                <a:gd name="connsiteX1" fmla="*/ 4178 w 133572"/>
                <a:gd name="connsiteY1" fmla="*/ 119980 h 126297"/>
                <a:gd name="connsiteX2" fmla="*/ 98 w 133572"/>
                <a:gd name="connsiteY2" fmla="*/ 123700 h 126297"/>
                <a:gd name="connsiteX3" fmla="*/ 2581 w 133572"/>
                <a:gd name="connsiteY3" fmla="*/ 126357 h 126297"/>
                <a:gd name="connsiteX4" fmla="*/ 17837 w 133572"/>
                <a:gd name="connsiteY4" fmla="*/ 125648 h 126297"/>
                <a:gd name="connsiteX5" fmla="*/ 36107 w 133572"/>
                <a:gd name="connsiteY5" fmla="*/ 126357 h 126297"/>
                <a:gd name="connsiteX6" fmla="*/ 39655 w 133572"/>
                <a:gd name="connsiteY6" fmla="*/ 122460 h 126297"/>
                <a:gd name="connsiteX7" fmla="*/ 36640 w 133572"/>
                <a:gd name="connsiteY7" fmla="*/ 119980 h 126297"/>
                <a:gd name="connsiteX8" fmla="*/ 28835 w 133572"/>
                <a:gd name="connsiteY8" fmla="*/ 114666 h 126297"/>
                <a:gd name="connsiteX9" fmla="*/ 31495 w 133572"/>
                <a:gd name="connsiteY9" fmla="*/ 107935 h 126297"/>
                <a:gd name="connsiteX10" fmla="*/ 45686 w 133572"/>
                <a:gd name="connsiteY10" fmla="*/ 85970 h 126297"/>
                <a:gd name="connsiteX11" fmla="*/ 96419 w 133572"/>
                <a:gd name="connsiteY11" fmla="*/ 85970 h 126297"/>
                <a:gd name="connsiteX12" fmla="*/ 100676 w 133572"/>
                <a:gd name="connsiteY12" fmla="*/ 115375 h 126297"/>
                <a:gd name="connsiteX13" fmla="*/ 88437 w 133572"/>
                <a:gd name="connsiteY13" fmla="*/ 119980 h 126297"/>
                <a:gd name="connsiteX14" fmla="*/ 83825 w 133572"/>
                <a:gd name="connsiteY14" fmla="*/ 123877 h 126297"/>
                <a:gd name="connsiteX15" fmla="*/ 86663 w 133572"/>
                <a:gd name="connsiteY15" fmla="*/ 126357 h 126297"/>
                <a:gd name="connsiteX16" fmla="*/ 109546 w 133572"/>
                <a:gd name="connsiteY16" fmla="*/ 125648 h 126297"/>
                <a:gd name="connsiteX17" fmla="*/ 120012 w 133572"/>
                <a:gd name="connsiteY17" fmla="*/ 125826 h 126297"/>
                <a:gd name="connsiteX18" fmla="*/ 130123 w 133572"/>
                <a:gd name="connsiteY18" fmla="*/ 126357 h 126297"/>
                <a:gd name="connsiteX19" fmla="*/ 133671 w 133572"/>
                <a:gd name="connsiteY19" fmla="*/ 122637 h 126297"/>
                <a:gd name="connsiteX20" fmla="*/ 128704 w 133572"/>
                <a:gd name="connsiteY20" fmla="*/ 119980 h 126297"/>
                <a:gd name="connsiteX21" fmla="*/ 117528 w 133572"/>
                <a:gd name="connsiteY21" fmla="*/ 114312 h 126297"/>
                <a:gd name="connsiteX22" fmla="*/ 101918 w 133572"/>
                <a:gd name="connsiteY22" fmla="*/ 5019 h 126297"/>
                <a:gd name="connsiteX23" fmla="*/ 97661 w 133572"/>
                <a:gd name="connsiteY23" fmla="*/ 59 h 126297"/>
                <a:gd name="connsiteX24" fmla="*/ 91630 w 133572"/>
                <a:gd name="connsiteY24" fmla="*/ 4133 h 126297"/>
                <a:gd name="connsiteX25" fmla="*/ 26529 w 133572"/>
                <a:gd name="connsiteY25" fmla="*/ 105101 h 126297"/>
                <a:gd name="connsiteX26" fmla="*/ 49944 w 133572"/>
                <a:gd name="connsiteY26" fmla="*/ 79593 h 126297"/>
                <a:gd name="connsiteX27" fmla="*/ 87195 w 133572"/>
                <a:gd name="connsiteY27" fmla="*/ 21670 h 126297"/>
                <a:gd name="connsiteX28" fmla="*/ 95532 w 133572"/>
                <a:gd name="connsiteY28" fmla="*/ 79593 h 126297"/>
                <a:gd name="connsiteX29" fmla="*/ 49944 w 13357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572" h="126297">
                  <a:moveTo>
                    <a:pt x="26529" y="105101"/>
                  </a:moveTo>
                  <a:cubicBezTo>
                    <a:pt x="20320" y="114666"/>
                    <a:pt x="14644" y="119272"/>
                    <a:pt x="4178" y="119980"/>
                  </a:cubicBezTo>
                  <a:cubicBezTo>
                    <a:pt x="2404" y="120157"/>
                    <a:pt x="98" y="120157"/>
                    <a:pt x="98" y="123700"/>
                  </a:cubicBezTo>
                  <a:cubicBezTo>
                    <a:pt x="98" y="125648"/>
                    <a:pt x="1694" y="126357"/>
                    <a:pt x="2581" y="126357"/>
                  </a:cubicBezTo>
                  <a:cubicBezTo>
                    <a:pt x="7193" y="126357"/>
                    <a:pt x="13047" y="125648"/>
                    <a:pt x="17837" y="125648"/>
                  </a:cubicBezTo>
                  <a:cubicBezTo>
                    <a:pt x="23513" y="125648"/>
                    <a:pt x="30786" y="126357"/>
                    <a:pt x="36107" y="126357"/>
                  </a:cubicBezTo>
                  <a:cubicBezTo>
                    <a:pt x="36994" y="126357"/>
                    <a:pt x="39655" y="126357"/>
                    <a:pt x="39655" y="122460"/>
                  </a:cubicBezTo>
                  <a:cubicBezTo>
                    <a:pt x="39655" y="120157"/>
                    <a:pt x="37349" y="119980"/>
                    <a:pt x="36640" y="119980"/>
                  </a:cubicBezTo>
                  <a:cubicBezTo>
                    <a:pt x="35220" y="119803"/>
                    <a:pt x="28835" y="119449"/>
                    <a:pt x="28835" y="114666"/>
                  </a:cubicBezTo>
                  <a:cubicBezTo>
                    <a:pt x="28835" y="112540"/>
                    <a:pt x="30608" y="109529"/>
                    <a:pt x="31495" y="107935"/>
                  </a:cubicBezTo>
                  <a:lnTo>
                    <a:pt x="45686" y="85970"/>
                  </a:lnTo>
                  <a:lnTo>
                    <a:pt x="96419" y="85970"/>
                  </a:lnTo>
                  <a:lnTo>
                    <a:pt x="100676" y="115375"/>
                  </a:lnTo>
                  <a:cubicBezTo>
                    <a:pt x="99967" y="117146"/>
                    <a:pt x="98903" y="119980"/>
                    <a:pt x="88437" y="119980"/>
                  </a:cubicBezTo>
                  <a:cubicBezTo>
                    <a:pt x="86308" y="119980"/>
                    <a:pt x="83825" y="119980"/>
                    <a:pt x="83825" y="123877"/>
                  </a:cubicBezTo>
                  <a:cubicBezTo>
                    <a:pt x="83825" y="124586"/>
                    <a:pt x="84357" y="126357"/>
                    <a:pt x="86663" y="126357"/>
                  </a:cubicBezTo>
                  <a:cubicBezTo>
                    <a:pt x="91807" y="126357"/>
                    <a:pt x="104402" y="125648"/>
                    <a:pt x="109546" y="125648"/>
                  </a:cubicBezTo>
                  <a:cubicBezTo>
                    <a:pt x="112739" y="125648"/>
                    <a:pt x="116819" y="125826"/>
                    <a:pt x="120012" y="125826"/>
                  </a:cubicBezTo>
                  <a:cubicBezTo>
                    <a:pt x="123205" y="126003"/>
                    <a:pt x="126930" y="126357"/>
                    <a:pt x="130123" y="126357"/>
                  </a:cubicBezTo>
                  <a:cubicBezTo>
                    <a:pt x="132429" y="126357"/>
                    <a:pt x="133671" y="124940"/>
                    <a:pt x="133671" y="122637"/>
                  </a:cubicBezTo>
                  <a:cubicBezTo>
                    <a:pt x="133671" y="119980"/>
                    <a:pt x="131542" y="119980"/>
                    <a:pt x="128704" y="119980"/>
                  </a:cubicBezTo>
                  <a:cubicBezTo>
                    <a:pt x="118415" y="119980"/>
                    <a:pt x="118060" y="118563"/>
                    <a:pt x="117528" y="114312"/>
                  </a:cubicBezTo>
                  <a:lnTo>
                    <a:pt x="101918" y="5019"/>
                  </a:lnTo>
                  <a:cubicBezTo>
                    <a:pt x="101386" y="1299"/>
                    <a:pt x="101031" y="59"/>
                    <a:pt x="97661" y="59"/>
                  </a:cubicBezTo>
                  <a:cubicBezTo>
                    <a:pt x="94291" y="59"/>
                    <a:pt x="93226" y="1653"/>
                    <a:pt x="91630" y="4133"/>
                  </a:cubicBezTo>
                  <a:lnTo>
                    <a:pt x="26529" y="105101"/>
                  </a:lnTo>
                  <a:close/>
                  <a:moveTo>
                    <a:pt x="49944" y="79593"/>
                  </a:moveTo>
                  <a:lnTo>
                    <a:pt x="87195" y="21670"/>
                  </a:lnTo>
                  <a:lnTo>
                    <a:pt x="95532" y="79593"/>
                  </a:lnTo>
                  <a:lnTo>
                    <a:pt x="49944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65D21F78-35B8-9A6F-83EC-D656D0C2918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685225" y="3803681"/>
              <a:ext cx="133572" cy="126297"/>
            </a:xfrm>
            <a:custGeom>
              <a:avLst/>
              <a:gdLst>
                <a:gd name="connsiteX0" fmla="*/ 26535 w 133572"/>
                <a:gd name="connsiteY0" fmla="*/ 105101 h 126297"/>
                <a:gd name="connsiteX1" fmla="*/ 4184 w 133572"/>
                <a:gd name="connsiteY1" fmla="*/ 119980 h 126297"/>
                <a:gd name="connsiteX2" fmla="*/ 104 w 133572"/>
                <a:gd name="connsiteY2" fmla="*/ 123700 h 126297"/>
                <a:gd name="connsiteX3" fmla="*/ 2587 w 133572"/>
                <a:gd name="connsiteY3" fmla="*/ 126357 h 126297"/>
                <a:gd name="connsiteX4" fmla="*/ 17843 w 133572"/>
                <a:gd name="connsiteY4" fmla="*/ 125648 h 126297"/>
                <a:gd name="connsiteX5" fmla="*/ 36113 w 133572"/>
                <a:gd name="connsiteY5" fmla="*/ 126357 h 126297"/>
                <a:gd name="connsiteX6" fmla="*/ 39661 w 133572"/>
                <a:gd name="connsiteY6" fmla="*/ 122460 h 126297"/>
                <a:gd name="connsiteX7" fmla="*/ 36646 w 133572"/>
                <a:gd name="connsiteY7" fmla="*/ 119980 h 126297"/>
                <a:gd name="connsiteX8" fmla="*/ 28841 w 133572"/>
                <a:gd name="connsiteY8" fmla="*/ 114666 h 126297"/>
                <a:gd name="connsiteX9" fmla="*/ 31501 w 133572"/>
                <a:gd name="connsiteY9" fmla="*/ 107935 h 126297"/>
                <a:gd name="connsiteX10" fmla="*/ 45692 w 133572"/>
                <a:gd name="connsiteY10" fmla="*/ 85970 h 126297"/>
                <a:gd name="connsiteX11" fmla="*/ 96425 w 133572"/>
                <a:gd name="connsiteY11" fmla="*/ 85970 h 126297"/>
                <a:gd name="connsiteX12" fmla="*/ 100682 w 133572"/>
                <a:gd name="connsiteY12" fmla="*/ 115375 h 126297"/>
                <a:gd name="connsiteX13" fmla="*/ 88443 w 133572"/>
                <a:gd name="connsiteY13" fmla="*/ 119980 h 126297"/>
                <a:gd name="connsiteX14" fmla="*/ 83831 w 133572"/>
                <a:gd name="connsiteY14" fmla="*/ 123877 h 126297"/>
                <a:gd name="connsiteX15" fmla="*/ 86669 w 133572"/>
                <a:gd name="connsiteY15" fmla="*/ 126357 h 126297"/>
                <a:gd name="connsiteX16" fmla="*/ 109552 w 133572"/>
                <a:gd name="connsiteY16" fmla="*/ 125648 h 126297"/>
                <a:gd name="connsiteX17" fmla="*/ 120018 w 133572"/>
                <a:gd name="connsiteY17" fmla="*/ 125826 h 126297"/>
                <a:gd name="connsiteX18" fmla="*/ 130129 w 133572"/>
                <a:gd name="connsiteY18" fmla="*/ 126357 h 126297"/>
                <a:gd name="connsiteX19" fmla="*/ 133677 w 133572"/>
                <a:gd name="connsiteY19" fmla="*/ 122637 h 126297"/>
                <a:gd name="connsiteX20" fmla="*/ 128710 w 133572"/>
                <a:gd name="connsiteY20" fmla="*/ 119980 h 126297"/>
                <a:gd name="connsiteX21" fmla="*/ 117534 w 133572"/>
                <a:gd name="connsiteY21" fmla="*/ 114312 h 126297"/>
                <a:gd name="connsiteX22" fmla="*/ 101924 w 133572"/>
                <a:gd name="connsiteY22" fmla="*/ 5019 h 126297"/>
                <a:gd name="connsiteX23" fmla="*/ 97667 w 133572"/>
                <a:gd name="connsiteY23" fmla="*/ 59 h 126297"/>
                <a:gd name="connsiteX24" fmla="*/ 91636 w 133572"/>
                <a:gd name="connsiteY24" fmla="*/ 4133 h 126297"/>
                <a:gd name="connsiteX25" fmla="*/ 26535 w 133572"/>
                <a:gd name="connsiteY25" fmla="*/ 105101 h 126297"/>
                <a:gd name="connsiteX26" fmla="*/ 49950 w 133572"/>
                <a:gd name="connsiteY26" fmla="*/ 79593 h 126297"/>
                <a:gd name="connsiteX27" fmla="*/ 87201 w 133572"/>
                <a:gd name="connsiteY27" fmla="*/ 21670 h 126297"/>
                <a:gd name="connsiteX28" fmla="*/ 95538 w 133572"/>
                <a:gd name="connsiteY28" fmla="*/ 79593 h 126297"/>
                <a:gd name="connsiteX29" fmla="*/ 49950 w 133572"/>
                <a:gd name="connsiteY29" fmla="*/ 79593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572" h="126297">
                  <a:moveTo>
                    <a:pt x="26535" y="105101"/>
                  </a:moveTo>
                  <a:cubicBezTo>
                    <a:pt x="20326" y="114666"/>
                    <a:pt x="14650" y="119272"/>
                    <a:pt x="4184" y="119980"/>
                  </a:cubicBezTo>
                  <a:cubicBezTo>
                    <a:pt x="2410" y="120157"/>
                    <a:pt x="104" y="120157"/>
                    <a:pt x="104" y="123700"/>
                  </a:cubicBezTo>
                  <a:cubicBezTo>
                    <a:pt x="104" y="125648"/>
                    <a:pt x="1700" y="126357"/>
                    <a:pt x="2587" y="126357"/>
                  </a:cubicBezTo>
                  <a:cubicBezTo>
                    <a:pt x="7199" y="126357"/>
                    <a:pt x="13053" y="125648"/>
                    <a:pt x="17843" y="125648"/>
                  </a:cubicBezTo>
                  <a:cubicBezTo>
                    <a:pt x="23519" y="125648"/>
                    <a:pt x="30792" y="126357"/>
                    <a:pt x="36113" y="126357"/>
                  </a:cubicBezTo>
                  <a:cubicBezTo>
                    <a:pt x="37000" y="126357"/>
                    <a:pt x="39661" y="126357"/>
                    <a:pt x="39661" y="122460"/>
                  </a:cubicBezTo>
                  <a:cubicBezTo>
                    <a:pt x="39661" y="120157"/>
                    <a:pt x="37355" y="119980"/>
                    <a:pt x="36646" y="119980"/>
                  </a:cubicBezTo>
                  <a:cubicBezTo>
                    <a:pt x="35226" y="119803"/>
                    <a:pt x="28841" y="119449"/>
                    <a:pt x="28841" y="114666"/>
                  </a:cubicBezTo>
                  <a:cubicBezTo>
                    <a:pt x="28841" y="112540"/>
                    <a:pt x="30614" y="109529"/>
                    <a:pt x="31501" y="107935"/>
                  </a:cubicBezTo>
                  <a:lnTo>
                    <a:pt x="45692" y="85970"/>
                  </a:lnTo>
                  <a:lnTo>
                    <a:pt x="96425" y="85970"/>
                  </a:lnTo>
                  <a:lnTo>
                    <a:pt x="100682" y="115375"/>
                  </a:lnTo>
                  <a:cubicBezTo>
                    <a:pt x="99973" y="117146"/>
                    <a:pt x="98909" y="119980"/>
                    <a:pt x="88443" y="119980"/>
                  </a:cubicBezTo>
                  <a:cubicBezTo>
                    <a:pt x="86314" y="119980"/>
                    <a:pt x="83831" y="119980"/>
                    <a:pt x="83831" y="123877"/>
                  </a:cubicBezTo>
                  <a:cubicBezTo>
                    <a:pt x="83831" y="124586"/>
                    <a:pt x="84363" y="126357"/>
                    <a:pt x="86669" y="126357"/>
                  </a:cubicBezTo>
                  <a:cubicBezTo>
                    <a:pt x="91813" y="126357"/>
                    <a:pt x="104408" y="125648"/>
                    <a:pt x="109552" y="125648"/>
                  </a:cubicBezTo>
                  <a:cubicBezTo>
                    <a:pt x="112745" y="125648"/>
                    <a:pt x="116825" y="125826"/>
                    <a:pt x="120018" y="125826"/>
                  </a:cubicBezTo>
                  <a:cubicBezTo>
                    <a:pt x="123211" y="126003"/>
                    <a:pt x="126936" y="126357"/>
                    <a:pt x="130129" y="126357"/>
                  </a:cubicBezTo>
                  <a:cubicBezTo>
                    <a:pt x="132435" y="126357"/>
                    <a:pt x="133677" y="124940"/>
                    <a:pt x="133677" y="122637"/>
                  </a:cubicBezTo>
                  <a:cubicBezTo>
                    <a:pt x="133677" y="119980"/>
                    <a:pt x="131548" y="119980"/>
                    <a:pt x="128710" y="119980"/>
                  </a:cubicBezTo>
                  <a:cubicBezTo>
                    <a:pt x="118421" y="119980"/>
                    <a:pt x="118066" y="118563"/>
                    <a:pt x="117534" y="114312"/>
                  </a:cubicBezTo>
                  <a:lnTo>
                    <a:pt x="101924" y="5019"/>
                  </a:lnTo>
                  <a:cubicBezTo>
                    <a:pt x="101392" y="1299"/>
                    <a:pt x="101037" y="59"/>
                    <a:pt x="97667" y="59"/>
                  </a:cubicBezTo>
                  <a:cubicBezTo>
                    <a:pt x="94297" y="59"/>
                    <a:pt x="93232" y="1653"/>
                    <a:pt x="91636" y="4133"/>
                  </a:cubicBezTo>
                  <a:lnTo>
                    <a:pt x="26535" y="105101"/>
                  </a:lnTo>
                  <a:close/>
                  <a:moveTo>
                    <a:pt x="49950" y="79593"/>
                  </a:moveTo>
                  <a:lnTo>
                    <a:pt x="87201" y="21670"/>
                  </a:lnTo>
                  <a:lnTo>
                    <a:pt x="95538" y="79593"/>
                  </a:lnTo>
                  <a:lnTo>
                    <a:pt x="49950" y="79593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CA50E37F-6251-DF94-8725-846558F1AED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924763" y="3928939"/>
              <a:ext cx="168518" cy="59213"/>
            </a:xfrm>
            <a:custGeom>
              <a:avLst/>
              <a:gdLst>
                <a:gd name="connsiteX0" fmla="*/ 160015 w 168518"/>
                <a:gd name="connsiteY0" fmla="*/ 10185 h 59213"/>
                <a:gd name="connsiteX1" fmla="*/ 168631 w 168518"/>
                <a:gd name="connsiteY1" fmla="*/ 5124 h 59213"/>
                <a:gd name="connsiteX2" fmla="*/ 160269 w 168518"/>
                <a:gd name="connsiteY2" fmla="*/ 63 h 59213"/>
                <a:gd name="connsiteX3" fmla="*/ 8476 w 168518"/>
                <a:gd name="connsiteY3" fmla="*/ 63 h 59213"/>
                <a:gd name="connsiteX4" fmla="*/ 113 w 168518"/>
                <a:gd name="connsiteY4" fmla="*/ 5124 h 59213"/>
                <a:gd name="connsiteX5" fmla="*/ 8729 w 168518"/>
                <a:gd name="connsiteY5" fmla="*/ 10185 h 59213"/>
                <a:gd name="connsiteX6" fmla="*/ 160015 w 168518"/>
                <a:gd name="connsiteY6" fmla="*/ 10185 h 59213"/>
                <a:gd name="connsiteX7" fmla="*/ 160269 w 168518"/>
                <a:gd name="connsiteY7" fmla="*/ 59277 h 59213"/>
                <a:gd name="connsiteX8" fmla="*/ 168631 w 168518"/>
                <a:gd name="connsiteY8" fmla="*/ 54216 h 59213"/>
                <a:gd name="connsiteX9" fmla="*/ 160015 w 168518"/>
                <a:gd name="connsiteY9" fmla="*/ 49155 h 59213"/>
                <a:gd name="connsiteX10" fmla="*/ 8729 w 168518"/>
                <a:gd name="connsiteY10" fmla="*/ 49155 h 59213"/>
                <a:gd name="connsiteX11" fmla="*/ 113 w 168518"/>
                <a:gd name="connsiteY11" fmla="*/ 54216 h 59213"/>
                <a:gd name="connsiteX12" fmla="*/ 8476 w 168518"/>
                <a:gd name="connsiteY12" fmla="*/ 59277 h 59213"/>
                <a:gd name="connsiteX13" fmla="*/ 160269 w 168518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518" h="59213">
                  <a:moveTo>
                    <a:pt x="160015" y="10185"/>
                  </a:moveTo>
                  <a:cubicBezTo>
                    <a:pt x="163816" y="10185"/>
                    <a:pt x="168631" y="10185"/>
                    <a:pt x="168631" y="5124"/>
                  </a:cubicBezTo>
                  <a:cubicBezTo>
                    <a:pt x="168631" y="63"/>
                    <a:pt x="163816" y="63"/>
                    <a:pt x="160269" y="63"/>
                  </a:cubicBezTo>
                  <a:lnTo>
                    <a:pt x="8476" y="63"/>
                  </a:lnTo>
                  <a:cubicBezTo>
                    <a:pt x="4928" y="63"/>
                    <a:pt x="113" y="63"/>
                    <a:pt x="113" y="5124"/>
                  </a:cubicBezTo>
                  <a:cubicBezTo>
                    <a:pt x="113" y="10185"/>
                    <a:pt x="4928" y="10185"/>
                    <a:pt x="8729" y="10185"/>
                  </a:cubicBezTo>
                  <a:lnTo>
                    <a:pt x="160015" y="10185"/>
                  </a:lnTo>
                  <a:close/>
                  <a:moveTo>
                    <a:pt x="160269" y="59277"/>
                  </a:moveTo>
                  <a:cubicBezTo>
                    <a:pt x="163816" y="59277"/>
                    <a:pt x="168631" y="59277"/>
                    <a:pt x="168631" y="54216"/>
                  </a:cubicBezTo>
                  <a:cubicBezTo>
                    <a:pt x="168631" y="49155"/>
                    <a:pt x="163816" y="49155"/>
                    <a:pt x="160015" y="49155"/>
                  </a:cubicBezTo>
                  <a:lnTo>
                    <a:pt x="8729" y="49155"/>
                  </a:lnTo>
                  <a:cubicBezTo>
                    <a:pt x="4928" y="49155"/>
                    <a:pt x="113" y="49155"/>
                    <a:pt x="113" y="54216"/>
                  </a:cubicBezTo>
                  <a:cubicBezTo>
                    <a:pt x="113" y="59277"/>
                    <a:pt x="4928" y="59277"/>
                    <a:pt x="8476" y="59277"/>
                  </a:cubicBezTo>
                  <a:lnTo>
                    <a:pt x="160269" y="59277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EA04179-BF1D-4825-704B-2330201B1B6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87690" y="3848975"/>
              <a:ext cx="215652" cy="172833"/>
            </a:xfrm>
            <a:custGeom>
              <a:avLst/>
              <a:gdLst>
                <a:gd name="connsiteX0" fmla="*/ 119480 w 215652"/>
                <a:gd name="connsiteY0" fmla="*/ 70664 h 172833"/>
                <a:gd name="connsiteX1" fmla="*/ 118213 w 215652"/>
                <a:gd name="connsiteY1" fmla="*/ 67121 h 172833"/>
                <a:gd name="connsiteX2" fmla="*/ 125562 w 215652"/>
                <a:gd name="connsiteY2" fmla="*/ 61301 h 172833"/>
                <a:gd name="connsiteX3" fmla="*/ 169909 w 215652"/>
                <a:gd name="connsiteY3" fmla="*/ 27139 h 172833"/>
                <a:gd name="connsiteX4" fmla="*/ 211215 w 215652"/>
                <a:gd name="connsiteY4" fmla="*/ 7907 h 172833"/>
                <a:gd name="connsiteX5" fmla="*/ 215776 w 215652"/>
                <a:gd name="connsiteY5" fmla="*/ 2846 h 172833"/>
                <a:gd name="connsiteX6" fmla="*/ 212988 w 215652"/>
                <a:gd name="connsiteY6" fmla="*/ 63 h 172833"/>
                <a:gd name="connsiteX7" fmla="*/ 194996 w 215652"/>
                <a:gd name="connsiteY7" fmla="*/ 822 h 172833"/>
                <a:gd name="connsiteX8" fmla="*/ 166868 w 215652"/>
                <a:gd name="connsiteY8" fmla="*/ 63 h 172833"/>
                <a:gd name="connsiteX9" fmla="*/ 162053 w 215652"/>
                <a:gd name="connsiteY9" fmla="*/ 5124 h 172833"/>
                <a:gd name="connsiteX10" fmla="*/ 165094 w 215652"/>
                <a:gd name="connsiteY10" fmla="*/ 7907 h 172833"/>
                <a:gd name="connsiteX11" fmla="*/ 172950 w 215652"/>
                <a:gd name="connsiteY11" fmla="*/ 13221 h 172833"/>
                <a:gd name="connsiteX12" fmla="*/ 163827 w 215652"/>
                <a:gd name="connsiteY12" fmla="*/ 24862 h 172833"/>
                <a:gd name="connsiteX13" fmla="*/ 64997 w 215652"/>
                <a:gd name="connsiteY13" fmla="*/ 100777 h 172833"/>
                <a:gd name="connsiteX14" fmla="*/ 85270 w 215652"/>
                <a:gd name="connsiteY14" fmla="*/ 19548 h 172833"/>
                <a:gd name="connsiteX15" fmla="*/ 106556 w 215652"/>
                <a:gd name="connsiteY15" fmla="*/ 7907 h 172833"/>
                <a:gd name="connsiteX16" fmla="*/ 115172 w 215652"/>
                <a:gd name="connsiteY16" fmla="*/ 2846 h 172833"/>
                <a:gd name="connsiteX17" fmla="*/ 111624 w 215652"/>
                <a:gd name="connsiteY17" fmla="*/ 63 h 172833"/>
                <a:gd name="connsiteX18" fmla="*/ 79188 w 215652"/>
                <a:gd name="connsiteY18" fmla="*/ 822 h 172833"/>
                <a:gd name="connsiteX19" fmla="*/ 46498 w 215652"/>
                <a:gd name="connsiteY19" fmla="*/ 63 h 172833"/>
                <a:gd name="connsiteX20" fmla="*/ 41429 w 215652"/>
                <a:gd name="connsiteY20" fmla="*/ 4871 h 172833"/>
                <a:gd name="connsiteX21" fmla="*/ 48778 w 215652"/>
                <a:gd name="connsiteY21" fmla="*/ 7907 h 172833"/>
                <a:gd name="connsiteX22" fmla="*/ 59675 w 215652"/>
                <a:gd name="connsiteY22" fmla="*/ 8413 h 172833"/>
                <a:gd name="connsiteX23" fmla="*/ 65250 w 215652"/>
                <a:gd name="connsiteY23" fmla="*/ 12462 h 172833"/>
                <a:gd name="connsiteX24" fmla="*/ 64236 w 215652"/>
                <a:gd name="connsiteY24" fmla="*/ 17270 h 172833"/>
                <a:gd name="connsiteX25" fmla="*/ 30279 w 215652"/>
                <a:gd name="connsiteY25" fmla="*/ 153159 h 172833"/>
                <a:gd name="connsiteX26" fmla="*/ 7219 w 215652"/>
                <a:gd name="connsiteY26" fmla="*/ 165052 h 172833"/>
                <a:gd name="connsiteX27" fmla="*/ 124 w 215652"/>
                <a:gd name="connsiteY27" fmla="*/ 169860 h 172833"/>
                <a:gd name="connsiteX28" fmla="*/ 3925 w 215652"/>
                <a:gd name="connsiteY28" fmla="*/ 172897 h 172833"/>
                <a:gd name="connsiteX29" fmla="*/ 36108 w 215652"/>
                <a:gd name="connsiteY29" fmla="*/ 172137 h 172833"/>
                <a:gd name="connsiteX30" fmla="*/ 52326 w 215652"/>
                <a:gd name="connsiteY30" fmla="*/ 172391 h 172833"/>
                <a:gd name="connsiteX31" fmla="*/ 68798 w 215652"/>
                <a:gd name="connsiteY31" fmla="*/ 172897 h 172833"/>
                <a:gd name="connsiteX32" fmla="*/ 73866 w 215652"/>
                <a:gd name="connsiteY32" fmla="*/ 167836 h 172833"/>
                <a:gd name="connsiteX33" fmla="*/ 66771 w 215652"/>
                <a:gd name="connsiteY33" fmla="*/ 165052 h 172833"/>
                <a:gd name="connsiteX34" fmla="*/ 50299 w 215652"/>
                <a:gd name="connsiteY34" fmla="*/ 160497 h 172833"/>
                <a:gd name="connsiteX35" fmla="*/ 52580 w 215652"/>
                <a:gd name="connsiteY35" fmla="*/ 149363 h 172833"/>
                <a:gd name="connsiteX36" fmla="*/ 62716 w 215652"/>
                <a:gd name="connsiteY36" fmla="*/ 109634 h 172833"/>
                <a:gd name="connsiteX37" fmla="*/ 100474 w 215652"/>
                <a:gd name="connsiteY37" fmla="*/ 80280 h 172833"/>
                <a:gd name="connsiteX38" fmla="*/ 129870 w 215652"/>
                <a:gd name="connsiteY38" fmla="*/ 148351 h 172833"/>
                <a:gd name="connsiteX39" fmla="*/ 132911 w 215652"/>
                <a:gd name="connsiteY39" fmla="*/ 157207 h 172833"/>
                <a:gd name="connsiteX40" fmla="*/ 119733 w 215652"/>
                <a:gd name="connsiteY40" fmla="*/ 165052 h 172833"/>
                <a:gd name="connsiteX41" fmla="*/ 114158 w 215652"/>
                <a:gd name="connsiteY41" fmla="*/ 170113 h 172833"/>
                <a:gd name="connsiteX42" fmla="*/ 117706 w 215652"/>
                <a:gd name="connsiteY42" fmla="*/ 172897 h 172833"/>
                <a:gd name="connsiteX43" fmla="*/ 148622 w 215652"/>
                <a:gd name="connsiteY43" fmla="*/ 172137 h 172833"/>
                <a:gd name="connsiteX44" fmla="*/ 173456 w 215652"/>
                <a:gd name="connsiteY44" fmla="*/ 172897 h 172833"/>
                <a:gd name="connsiteX45" fmla="*/ 178018 w 215652"/>
                <a:gd name="connsiteY45" fmla="*/ 167836 h 172833"/>
                <a:gd name="connsiteX46" fmla="*/ 172950 w 215652"/>
                <a:gd name="connsiteY46" fmla="*/ 165052 h 172833"/>
                <a:gd name="connsiteX47" fmla="*/ 155464 w 215652"/>
                <a:gd name="connsiteY47" fmla="*/ 153665 h 172833"/>
                <a:gd name="connsiteX48" fmla="*/ 119480 w 215652"/>
                <a:gd name="connsiteY48" fmla="*/ 70664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652" h="172833">
                  <a:moveTo>
                    <a:pt x="119480" y="70664"/>
                  </a:moveTo>
                  <a:cubicBezTo>
                    <a:pt x="119227" y="69905"/>
                    <a:pt x="118213" y="67880"/>
                    <a:pt x="118213" y="67121"/>
                  </a:cubicBezTo>
                  <a:cubicBezTo>
                    <a:pt x="118213" y="66868"/>
                    <a:pt x="122774" y="63326"/>
                    <a:pt x="125562" y="61301"/>
                  </a:cubicBezTo>
                  <a:lnTo>
                    <a:pt x="169909" y="27139"/>
                  </a:lnTo>
                  <a:cubicBezTo>
                    <a:pt x="193729" y="9679"/>
                    <a:pt x="203612" y="8667"/>
                    <a:pt x="211215" y="7907"/>
                  </a:cubicBezTo>
                  <a:cubicBezTo>
                    <a:pt x="213242" y="7654"/>
                    <a:pt x="215776" y="7401"/>
                    <a:pt x="215776" y="2846"/>
                  </a:cubicBezTo>
                  <a:cubicBezTo>
                    <a:pt x="215776" y="1834"/>
                    <a:pt x="215016" y="63"/>
                    <a:pt x="212988" y="63"/>
                  </a:cubicBezTo>
                  <a:cubicBezTo>
                    <a:pt x="207413" y="63"/>
                    <a:pt x="201078" y="822"/>
                    <a:pt x="194996" y="822"/>
                  </a:cubicBezTo>
                  <a:cubicBezTo>
                    <a:pt x="185874" y="822"/>
                    <a:pt x="175991" y="63"/>
                    <a:pt x="166868" y="63"/>
                  </a:cubicBezTo>
                  <a:cubicBezTo>
                    <a:pt x="165094" y="63"/>
                    <a:pt x="162053" y="63"/>
                    <a:pt x="162053" y="5124"/>
                  </a:cubicBezTo>
                  <a:cubicBezTo>
                    <a:pt x="162053" y="6895"/>
                    <a:pt x="163320" y="7654"/>
                    <a:pt x="165094" y="7907"/>
                  </a:cubicBezTo>
                  <a:cubicBezTo>
                    <a:pt x="170669" y="8413"/>
                    <a:pt x="172950" y="9679"/>
                    <a:pt x="172950" y="13221"/>
                  </a:cubicBezTo>
                  <a:cubicBezTo>
                    <a:pt x="172950" y="17776"/>
                    <a:pt x="165347" y="23597"/>
                    <a:pt x="163827" y="24862"/>
                  </a:cubicBezTo>
                  <a:lnTo>
                    <a:pt x="64997" y="100777"/>
                  </a:lnTo>
                  <a:lnTo>
                    <a:pt x="85270" y="19548"/>
                  </a:lnTo>
                  <a:cubicBezTo>
                    <a:pt x="87550" y="10438"/>
                    <a:pt x="88057" y="7907"/>
                    <a:pt x="106556" y="7907"/>
                  </a:cubicBezTo>
                  <a:cubicBezTo>
                    <a:pt x="112891" y="7907"/>
                    <a:pt x="115172" y="7907"/>
                    <a:pt x="115172" y="2846"/>
                  </a:cubicBezTo>
                  <a:cubicBezTo>
                    <a:pt x="115172" y="569"/>
                    <a:pt x="113145" y="63"/>
                    <a:pt x="111624" y="63"/>
                  </a:cubicBezTo>
                  <a:cubicBezTo>
                    <a:pt x="104529" y="63"/>
                    <a:pt x="86283" y="822"/>
                    <a:pt x="79188" y="822"/>
                  </a:cubicBezTo>
                  <a:cubicBezTo>
                    <a:pt x="71839" y="822"/>
                    <a:pt x="53847" y="63"/>
                    <a:pt x="46498" y="63"/>
                  </a:cubicBezTo>
                  <a:cubicBezTo>
                    <a:pt x="44724" y="63"/>
                    <a:pt x="41429" y="63"/>
                    <a:pt x="41429" y="4871"/>
                  </a:cubicBezTo>
                  <a:cubicBezTo>
                    <a:pt x="41429" y="7907"/>
                    <a:pt x="43710" y="7907"/>
                    <a:pt x="48778" y="7907"/>
                  </a:cubicBezTo>
                  <a:cubicBezTo>
                    <a:pt x="52073" y="7907"/>
                    <a:pt x="56634" y="8160"/>
                    <a:pt x="59675" y="8413"/>
                  </a:cubicBezTo>
                  <a:cubicBezTo>
                    <a:pt x="63730" y="8920"/>
                    <a:pt x="65250" y="9679"/>
                    <a:pt x="65250" y="12462"/>
                  </a:cubicBezTo>
                  <a:cubicBezTo>
                    <a:pt x="65250" y="13474"/>
                    <a:pt x="64997" y="14234"/>
                    <a:pt x="64236" y="17270"/>
                  </a:cubicBezTo>
                  <a:lnTo>
                    <a:pt x="30279" y="153159"/>
                  </a:lnTo>
                  <a:cubicBezTo>
                    <a:pt x="27745" y="163028"/>
                    <a:pt x="27238" y="165052"/>
                    <a:pt x="7219" y="165052"/>
                  </a:cubicBezTo>
                  <a:cubicBezTo>
                    <a:pt x="2911" y="165052"/>
                    <a:pt x="124" y="165052"/>
                    <a:pt x="124" y="169860"/>
                  </a:cubicBezTo>
                  <a:cubicBezTo>
                    <a:pt x="124" y="172897"/>
                    <a:pt x="3164" y="172897"/>
                    <a:pt x="3925" y="172897"/>
                  </a:cubicBezTo>
                  <a:cubicBezTo>
                    <a:pt x="11020" y="172897"/>
                    <a:pt x="29012" y="172137"/>
                    <a:pt x="36108" y="172137"/>
                  </a:cubicBezTo>
                  <a:cubicBezTo>
                    <a:pt x="41429" y="172137"/>
                    <a:pt x="47005" y="172391"/>
                    <a:pt x="52326" y="172391"/>
                  </a:cubicBezTo>
                  <a:cubicBezTo>
                    <a:pt x="57901" y="172391"/>
                    <a:pt x="63476" y="172897"/>
                    <a:pt x="68798" y="172897"/>
                  </a:cubicBezTo>
                  <a:cubicBezTo>
                    <a:pt x="70572" y="172897"/>
                    <a:pt x="73866" y="172897"/>
                    <a:pt x="73866" y="167836"/>
                  </a:cubicBezTo>
                  <a:cubicBezTo>
                    <a:pt x="73866" y="165052"/>
                    <a:pt x="71585" y="165052"/>
                    <a:pt x="66771" y="165052"/>
                  </a:cubicBezTo>
                  <a:cubicBezTo>
                    <a:pt x="57394" y="165052"/>
                    <a:pt x="50299" y="165052"/>
                    <a:pt x="50299" y="160497"/>
                  </a:cubicBezTo>
                  <a:cubicBezTo>
                    <a:pt x="50299" y="158726"/>
                    <a:pt x="51819" y="153159"/>
                    <a:pt x="52580" y="149363"/>
                  </a:cubicBezTo>
                  <a:cubicBezTo>
                    <a:pt x="56127" y="136204"/>
                    <a:pt x="59422" y="122793"/>
                    <a:pt x="62716" y="109634"/>
                  </a:cubicBezTo>
                  <a:lnTo>
                    <a:pt x="100474" y="80280"/>
                  </a:lnTo>
                  <a:lnTo>
                    <a:pt x="129870" y="148351"/>
                  </a:lnTo>
                  <a:cubicBezTo>
                    <a:pt x="132911" y="155183"/>
                    <a:pt x="132911" y="155689"/>
                    <a:pt x="132911" y="157207"/>
                  </a:cubicBezTo>
                  <a:cubicBezTo>
                    <a:pt x="132911" y="164799"/>
                    <a:pt x="122014" y="165052"/>
                    <a:pt x="119733" y="165052"/>
                  </a:cubicBezTo>
                  <a:cubicBezTo>
                    <a:pt x="116946" y="165052"/>
                    <a:pt x="114158" y="165052"/>
                    <a:pt x="114158" y="170113"/>
                  </a:cubicBezTo>
                  <a:cubicBezTo>
                    <a:pt x="114158" y="172897"/>
                    <a:pt x="117199" y="172897"/>
                    <a:pt x="117706" y="172897"/>
                  </a:cubicBezTo>
                  <a:cubicBezTo>
                    <a:pt x="127842" y="172897"/>
                    <a:pt x="138486" y="172137"/>
                    <a:pt x="148622" y="172137"/>
                  </a:cubicBezTo>
                  <a:cubicBezTo>
                    <a:pt x="154197" y="172137"/>
                    <a:pt x="167881" y="172897"/>
                    <a:pt x="173456" y="172897"/>
                  </a:cubicBezTo>
                  <a:cubicBezTo>
                    <a:pt x="174723" y="172897"/>
                    <a:pt x="178018" y="172897"/>
                    <a:pt x="178018" y="167836"/>
                  </a:cubicBezTo>
                  <a:cubicBezTo>
                    <a:pt x="178018" y="165052"/>
                    <a:pt x="175230" y="165052"/>
                    <a:pt x="172950" y="165052"/>
                  </a:cubicBezTo>
                  <a:cubicBezTo>
                    <a:pt x="162560" y="164799"/>
                    <a:pt x="159265" y="162522"/>
                    <a:pt x="155464" y="153665"/>
                  </a:cubicBezTo>
                  <a:lnTo>
                    <a:pt x="119480" y="70664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AD72D71-D016-4235-46C8-46E8084F335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418327" y="3810589"/>
              <a:ext cx="86919" cy="119389"/>
            </a:xfrm>
            <a:custGeom>
              <a:avLst/>
              <a:gdLst>
                <a:gd name="connsiteX0" fmla="*/ 87053 w 86919"/>
                <a:gd name="connsiteY0" fmla="*/ 90398 h 119389"/>
                <a:gd name="connsiteX1" fmla="*/ 87053 w 86919"/>
                <a:gd name="connsiteY1" fmla="*/ 84021 h 119389"/>
                <a:gd name="connsiteX2" fmla="*/ 67363 w 86919"/>
                <a:gd name="connsiteY2" fmla="*/ 84021 h 119389"/>
                <a:gd name="connsiteX3" fmla="*/ 67363 w 86919"/>
                <a:gd name="connsiteY3" fmla="*/ 5019 h 119389"/>
                <a:gd name="connsiteX4" fmla="*/ 63460 w 86919"/>
                <a:gd name="connsiteY4" fmla="*/ 59 h 119389"/>
                <a:gd name="connsiteX5" fmla="*/ 58848 w 86919"/>
                <a:gd name="connsiteY5" fmla="*/ 2539 h 119389"/>
                <a:gd name="connsiteX6" fmla="*/ 133 w 86919"/>
                <a:gd name="connsiteY6" fmla="*/ 84021 h 119389"/>
                <a:gd name="connsiteX7" fmla="*/ 133 w 86919"/>
                <a:gd name="connsiteY7" fmla="*/ 90398 h 119389"/>
                <a:gd name="connsiteX8" fmla="*/ 52285 w 86919"/>
                <a:gd name="connsiteY8" fmla="*/ 90398 h 119389"/>
                <a:gd name="connsiteX9" fmla="*/ 52285 w 86919"/>
                <a:gd name="connsiteY9" fmla="*/ 104924 h 119389"/>
                <a:gd name="connsiteX10" fmla="*/ 37916 w 86919"/>
                <a:gd name="connsiteY10" fmla="*/ 113072 h 119389"/>
                <a:gd name="connsiteX11" fmla="*/ 33127 w 86919"/>
                <a:gd name="connsiteY11" fmla="*/ 113072 h 119389"/>
                <a:gd name="connsiteX12" fmla="*/ 33127 w 86919"/>
                <a:gd name="connsiteY12" fmla="*/ 119449 h 119389"/>
                <a:gd name="connsiteX13" fmla="*/ 59735 w 86919"/>
                <a:gd name="connsiteY13" fmla="*/ 118740 h 119389"/>
                <a:gd name="connsiteX14" fmla="*/ 86520 w 86919"/>
                <a:gd name="connsiteY14" fmla="*/ 119449 h 119389"/>
                <a:gd name="connsiteX15" fmla="*/ 86520 w 86919"/>
                <a:gd name="connsiteY15" fmla="*/ 113072 h 119389"/>
                <a:gd name="connsiteX16" fmla="*/ 81731 w 86919"/>
                <a:gd name="connsiteY16" fmla="*/ 113072 h 119389"/>
                <a:gd name="connsiteX17" fmla="*/ 67363 w 86919"/>
                <a:gd name="connsiteY17" fmla="*/ 104924 h 119389"/>
                <a:gd name="connsiteX18" fmla="*/ 67363 w 86919"/>
                <a:gd name="connsiteY18" fmla="*/ 90398 h 119389"/>
                <a:gd name="connsiteX19" fmla="*/ 87053 w 86919"/>
                <a:gd name="connsiteY19" fmla="*/ 90398 h 119389"/>
                <a:gd name="connsiteX20" fmla="*/ 53526 w 86919"/>
                <a:gd name="connsiteY20" fmla="*/ 19190 h 119389"/>
                <a:gd name="connsiteX21" fmla="*/ 53526 w 86919"/>
                <a:gd name="connsiteY21" fmla="*/ 84021 h 119389"/>
                <a:gd name="connsiteX22" fmla="*/ 6696 w 86919"/>
                <a:gd name="connsiteY22" fmla="*/ 84021 h 119389"/>
                <a:gd name="connsiteX23" fmla="*/ 53526 w 86919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19" h="119389">
                  <a:moveTo>
                    <a:pt x="87053" y="90398"/>
                  </a:moveTo>
                  <a:lnTo>
                    <a:pt x="87053" y="84021"/>
                  </a:lnTo>
                  <a:lnTo>
                    <a:pt x="67363" y="84021"/>
                  </a:lnTo>
                  <a:lnTo>
                    <a:pt x="67363" y="5019"/>
                  </a:lnTo>
                  <a:cubicBezTo>
                    <a:pt x="67363" y="1299"/>
                    <a:pt x="67363" y="59"/>
                    <a:pt x="63460" y="59"/>
                  </a:cubicBezTo>
                  <a:cubicBezTo>
                    <a:pt x="61331" y="59"/>
                    <a:pt x="60622" y="59"/>
                    <a:pt x="58848" y="2539"/>
                  </a:cubicBezTo>
                  <a:lnTo>
                    <a:pt x="133" y="84021"/>
                  </a:lnTo>
                  <a:lnTo>
                    <a:pt x="133" y="90398"/>
                  </a:lnTo>
                  <a:lnTo>
                    <a:pt x="52285" y="90398"/>
                  </a:lnTo>
                  <a:lnTo>
                    <a:pt x="52285" y="104924"/>
                  </a:lnTo>
                  <a:cubicBezTo>
                    <a:pt x="52285" y="110946"/>
                    <a:pt x="52285" y="113072"/>
                    <a:pt x="37916" y="113072"/>
                  </a:cubicBezTo>
                  <a:lnTo>
                    <a:pt x="33127" y="113072"/>
                  </a:lnTo>
                  <a:lnTo>
                    <a:pt x="33127" y="119449"/>
                  </a:lnTo>
                  <a:cubicBezTo>
                    <a:pt x="41996" y="119094"/>
                    <a:pt x="53349" y="118740"/>
                    <a:pt x="59735" y="118740"/>
                  </a:cubicBezTo>
                  <a:cubicBezTo>
                    <a:pt x="66298" y="118740"/>
                    <a:pt x="77651" y="119094"/>
                    <a:pt x="86520" y="119449"/>
                  </a:cubicBezTo>
                  <a:lnTo>
                    <a:pt x="86520" y="113072"/>
                  </a:lnTo>
                  <a:lnTo>
                    <a:pt x="81731" y="113072"/>
                  </a:lnTo>
                  <a:cubicBezTo>
                    <a:pt x="67363" y="113072"/>
                    <a:pt x="67363" y="110946"/>
                    <a:pt x="67363" y="104924"/>
                  </a:cubicBezTo>
                  <a:lnTo>
                    <a:pt x="67363" y="90398"/>
                  </a:lnTo>
                  <a:lnTo>
                    <a:pt x="87053" y="90398"/>
                  </a:lnTo>
                  <a:close/>
                  <a:moveTo>
                    <a:pt x="53526" y="19190"/>
                  </a:moveTo>
                  <a:lnTo>
                    <a:pt x="53526" y="84021"/>
                  </a:lnTo>
                  <a:lnTo>
                    <a:pt x="6696" y="84021"/>
                  </a:lnTo>
                  <a:lnTo>
                    <a:pt x="53526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330B5F8-2D87-CD8D-D2A0-E56F64413B6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605845" y="3806714"/>
              <a:ext cx="66140" cy="303408"/>
            </a:xfrm>
            <a:custGeom>
              <a:avLst/>
              <a:gdLst>
                <a:gd name="connsiteX0" fmla="*/ 66279 w 66140"/>
                <a:gd name="connsiteY0" fmla="*/ 300932 h 303408"/>
                <a:gd name="connsiteX1" fmla="*/ 65265 w 66140"/>
                <a:gd name="connsiteY1" fmla="*/ 298655 h 303408"/>
                <a:gd name="connsiteX2" fmla="*/ 25733 w 66140"/>
                <a:gd name="connsiteY2" fmla="*/ 224511 h 303408"/>
                <a:gd name="connsiteX3" fmla="*/ 17624 w 66140"/>
                <a:gd name="connsiteY3" fmla="*/ 151885 h 303408"/>
                <a:gd name="connsiteX4" fmla="*/ 63998 w 66140"/>
                <a:gd name="connsiteY4" fmla="*/ 5875 h 303408"/>
                <a:gd name="connsiteX5" fmla="*/ 66279 w 66140"/>
                <a:gd name="connsiteY5" fmla="*/ 2585 h 303408"/>
                <a:gd name="connsiteX6" fmla="*/ 63238 w 66140"/>
                <a:gd name="connsiteY6" fmla="*/ 55 h 303408"/>
                <a:gd name="connsiteX7" fmla="*/ 42458 w 66140"/>
                <a:gd name="connsiteY7" fmla="*/ 19034 h 303408"/>
                <a:gd name="connsiteX8" fmla="*/ 139 w 66140"/>
                <a:gd name="connsiteY8" fmla="*/ 151632 h 303408"/>
                <a:gd name="connsiteX9" fmla="*/ 39671 w 66140"/>
                <a:gd name="connsiteY9" fmla="*/ 281194 h 303408"/>
                <a:gd name="connsiteX10" fmla="*/ 63238 w 66140"/>
                <a:gd name="connsiteY10" fmla="*/ 303463 h 303408"/>
                <a:gd name="connsiteX11" fmla="*/ 66279 w 66140"/>
                <a:gd name="connsiteY11" fmla="*/ 300932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140" h="303408">
                  <a:moveTo>
                    <a:pt x="66279" y="300932"/>
                  </a:moveTo>
                  <a:cubicBezTo>
                    <a:pt x="66279" y="299920"/>
                    <a:pt x="65772" y="299414"/>
                    <a:pt x="65265" y="298655"/>
                  </a:cubicBezTo>
                  <a:cubicBezTo>
                    <a:pt x="53608" y="286255"/>
                    <a:pt x="36377" y="265758"/>
                    <a:pt x="25733" y="224511"/>
                  </a:cubicBezTo>
                  <a:cubicBezTo>
                    <a:pt x="19905" y="201483"/>
                    <a:pt x="17624" y="175419"/>
                    <a:pt x="17624" y="151885"/>
                  </a:cubicBezTo>
                  <a:cubicBezTo>
                    <a:pt x="17624" y="85333"/>
                    <a:pt x="33589" y="38772"/>
                    <a:pt x="63998" y="5875"/>
                  </a:cubicBezTo>
                  <a:cubicBezTo>
                    <a:pt x="66279" y="3597"/>
                    <a:pt x="66279" y="3091"/>
                    <a:pt x="66279" y="2585"/>
                  </a:cubicBezTo>
                  <a:cubicBezTo>
                    <a:pt x="66279" y="55"/>
                    <a:pt x="64252" y="55"/>
                    <a:pt x="63238" y="55"/>
                  </a:cubicBezTo>
                  <a:cubicBezTo>
                    <a:pt x="59437" y="55"/>
                    <a:pt x="45753" y="15238"/>
                    <a:pt x="42458" y="19034"/>
                  </a:cubicBezTo>
                  <a:cubicBezTo>
                    <a:pt x="16611" y="49653"/>
                    <a:pt x="139" y="95202"/>
                    <a:pt x="139" y="151632"/>
                  </a:cubicBezTo>
                  <a:cubicBezTo>
                    <a:pt x="139" y="187566"/>
                    <a:pt x="6474" y="238429"/>
                    <a:pt x="39671" y="281194"/>
                  </a:cubicBezTo>
                  <a:cubicBezTo>
                    <a:pt x="42205" y="284231"/>
                    <a:pt x="58677" y="303463"/>
                    <a:pt x="63238" y="303463"/>
                  </a:cubicBezTo>
                  <a:cubicBezTo>
                    <a:pt x="64252" y="303463"/>
                    <a:pt x="66279" y="303463"/>
                    <a:pt x="66279" y="300932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B7E5815E-2D67-1DD0-3E75-88046C03726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694117" y="3848975"/>
              <a:ext cx="253917" cy="172833"/>
            </a:xfrm>
            <a:custGeom>
              <a:avLst/>
              <a:gdLst>
                <a:gd name="connsiteX0" fmla="*/ 224158 w 253917"/>
                <a:gd name="connsiteY0" fmla="*/ 19548 h 172833"/>
                <a:gd name="connsiteX1" fmla="*/ 245952 w 253917"/>
                <a:gd name="connsiteY1" fmla="*/ 7907 h 172833"/>
                <a:gd name="connsiteX2" fmla="*/ 254061 w 253917"/>
                <a:gd name="connsiteY2" fmla="*/ 2846 h 172833"/>
                <a:gd name="connsiteX3" fmla="*/ 247219 w 253917"/>
                <a:gd name="connsiteY3" fmla="*/ 63 h 172833"/>
                <a:gd name="connsiteX4" fmla="*/ 213769 w 253917"/>
                <a:gd name="connsiteY4" fmla="*/ 63 h 172833"/>
                <a:gd name="connsiteX5" fmla="*/ 203886 w 253917"/>
                <a:gd name="connsiteY5" fmla="*/ 4871 h 172833"/>
                <a:gd name="connsiteX6" fmla="*/ 111391 w 253917"/>
                <a:gd name="connsiteY6" fmla="*/ 149110 h 172833"/>
                <a:gd name="connsiteX7" fmla="*/ 91625 w 253917"/>
                <a:gd name="connsiteY7" fmla="*/ 5883 h 172833"/>
                <a:gd name="connsiteX8" fmla="*/ 83769 w 253917"/>
                <a:gd name="connsiteY8" fmla="*/ 63 h 172833"/>
                <a:gd name="connsiteX9" fmla="*/ 49052 w 253917"/>
                <a:gd name="connsiteY9" fmla="*/ 63 h 172833"/>
                <a:gd name="connsiteX10" fmla="*/ 41449 w 253917"/>
                <a:gd name="connsiteY10" fmla="*/ 4871 h 172833"/>
                <a:gd name="connsiteX11" fmla="*/ 48798 w 253917"/>
                <a:gd name="connsiteY11" fmla="*/ 7907 h 172833"/>
                <a:gd name="connsiteX12" fmla="*/ 59695 w 253917"/>
                <a:gd name="connsiteY12" fmla="*/ 8413 h 172833"/>
                <a:gd name="connsiteX13" fmla="*/ 65270 w 253917"/>
                <a:gd name="connsiteY13" fmla="*/ 12462 h 172833"/>
                <a:gd name="connsiteX14" fmla="*/ 64256 w 253917"/>
                <a:gd name="connsiteY14" fmla="*/ 17270 h 172833"/>
                <a:gd name="connsiteX15" fmla="*/ 32073 w 253917"/>
                <a:gd name="connsiteY15" fmla="*/ 146073 h 172833"/>
                <a:gd name="connsiteX16" fmla="*/ 4705 w 253917"/>
                <a:gd name="connsiteY16" fmla="*/ 165052 h 172833"/>
                <a:gd name="connsiteX17" fmla="*/ 143 w 253917"/>
                <a:gd name="connsiteY17" fmla="*/ 169860 h 172833"/>
                <a:gd name="connsiteX18" fmla="*/ 3691 w 253917"/>
                <a:gd name="connsiteY18" fmla="*/ 172897 h 172833"/>
                <a:gd name="connsiteX19" fmla="*/ 29032 w 253917"/>
                <a:gd name="connsiteY19" fmla="*/ 172137 h 172833"/>
                <a:gd name="connsiteX20" fmla="*/ 55134 w 253917"/>
                <a:gd name="connsiteY20" fmla="*/ 172897 h 172833"/>
                <a:gd name="connsiteX21" fmla="*/ 59695 w 253917"/>
                <a:gd name="connsiteY21" fmla="*/ 167836 h 172833"/>
                <a:gd name="connsiteX22" fmla="*/ 55134 w 253917"/>
                <a:gd name="connsiteY22" fmla="*/ 165052 h 172833"/>
                <a:gd name="connsiteX23" fmla="*/ 37902 w 253917"/>
                <a:gd name="connsiteY23" fmla="*/ 153918 h 172833"/>
                <a:gd name="connsiteX24" fmla="*/ 38915 w 253917"/>
                <a:gd name="connsiteY24" fmla="*/ 148098 h 172833"/>
                <a:gd name="connsiteX25" fmla="*/ 73379 w 253917"/>
                <a:gd name="connsiteY25" fmla="*/ 10185 h 172833"/>
                <a:gd name="connsiteX26" fmla="*/ 73632 w 253917"/>
                <a:gd name="connsiteY26" fmla="*/ 10185 h 172833"/>
                <a:gd name="connsiteX27" fmla="*/ 95426 w 253917"/>
                <a:gd name="connsiteY27" fmla="*/ 167076 h 172833"/>
                <a:gd name="connsiteX28" fmla="*/ 99227 w 253917"/>
                <a:gd name="connsiteY28" fmla="*/ 172897 h 172833"/>
                <a:gd name="connsiteX29" fmla="*/ 104802 w 253917"/>
                <a:gd name="connsiteY29" fmla="*/ 168342 h 172833"/>
                <a:gd name="connsiteX30" fmla="*/ 207180 w 253917"/>
                <a:gd name="connsiteY30" fmla="*/ 8160 h 172833"/>
                <a:gd name="connsiteX31" fmla="*/ 207433 w 253917"/>
                <a:gd name="connsiteY31" fmla="*/ 8160 h 172833"/>
                <a:gd name="connsiteX32" fmla="*/ 171196 w 253917"/>
                <a:gd name="connsiteY32" fmla="*/ 153159 h 172833"/>
                <a:gd name="connsiteX33" fmla="*/ 148135 w 253917"/>
                <a:gd name="connsiteY33" fmla="*/ 165052 h 172833"/>
                <a:gd name="connsiteX34" fmla="*/ 141040 w 253917"/>
                <a:gd name="connsiteY34" fmla="*/ 169860 h 172833"/>
                <a:gd name="connsiteX35" fmla="*/ 144841 w 253917"/>
                <a:gd name="connsiteY35" fmla="*/ 172897 h 172833"/>
                <a:gd name="connsiteX36" fmla="*/ 176264 w 253917"/>
                <a:gd name="connsiteY36" fmla="*/ 172137 h 172833"/>
                <a:gd name="connsiteX37" fmla="*/ 207940 w 253917"/>
                <a:gd name="connsiteY37" fmla="*/ 172897 h 172833"/>
                <a:gd name="connsiteX38" fmla="*/ 212755 w 253917"/>
                <a:gd name="connsiteY38" fmla="*/ 167836 h 172833"/>
                <a:gd name="connsiteX39" fmla="*/ 205659 w 253917"/>
                <a:gd name="connsiteY39" fmla="*/ 165052 h 172833"/>
                <a:gd name="connsiteX40" fmla="*/ 189188 w 253917"/>
                <a:gd name="connsiteY40" fmla="*/ 160497 h 172833"/>
                <a:gd name="connsiteX41" fmla="*/ 190455 w 253917"/>
                <a:gd name="connsiteY41" fmla="*/ 154424 h 172833"/>
                <a:gd name="connsiteX42" fmla="*/ 224158 w 25391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917" h="172833">
                  <a:moveTo>
                    <a:pt x="224158" y="19548"/>
                  </a:moveTo>
                  <a:cubicBezTo>
                    <a:pt x="226439" y="10438"/>
                    <a:pt x="226946" y="7907"/>
                    <a:pt x="245952" y="7907"/>
                  </a:cubicBezTo>
                  <a:cubicBezTo>
                    <a:pt x="251780" y="7907"/>
                    <a:pt x="254061" y="7907"/>
                    <a:pt x="254061" y="2846"/>
                  </a:cubicBezTo>
                  <a:cubicBezTo>
                    <a:pt x="254061" y="63"/>
                    <a:pt x="251527" y="63"/>
                    <a:pt x="247219" y="63"/>
                  </a:cubicBezTo>
                  <a:lnTo>
                    <a:pt x="213769" y="63"/>
                  </a:lnTo>
                  <a:cubicBezTo>
                    <a:pt x="207180" y="63"/>
                    <a:pt x="206926" y="63"/>
                    <a:pt x="203886" y="4871"/>
                  </a:cubicBezTo>
                  <a:lnTo>
                    <a:pt x="111391" y="149110"/>
                  </a:lnTo>
                  <a:lnTo>
                    <a:pt x="91625" y="5883"/>
                  </a:lnTo>
                  <a:cubicBezTo>
                    <a:pt x="90864" y="63"/>
                    <a:pt x="90358" y="63"/>
                    <a:pt x="83769" y="63"/>
                  </a:cubicBezTo>
                  <a:lnTo>
                    <a:pt x="49052" y="63"/>
                  </a:lnTo>
                  <a:cubicBezTo>
                    <a:pt x="44237" y="63"/>
                    <a:pt x="41449" y="63"/>
                    <a:pt x="41449" y="4871"/>
                  </a:cubicBezTo>
                  <a:cubicBezTo>
                    <a:pt x="41449" y="7907"/>
                    <a:pt x="43730" y="7907"/>
                    <a:pt x="48798" y="7907"/>
                  </a:cubicBezTo>
                  <a:cubicBezTo>
                    <a:pt x="52093" y="7907"/>
                    <a:pt x="56654" y="8160"/>
                    <a:pt x="59695" y="8413"/>
                  </a:cubicBezTo>
                  <a:cubicBezTo>
                    <a:pt x="63749" y="8920"/>
                    <a:pt x="65270" y="9679"/>
                    <a:pt x="65270" y="12462"/>
                  </a:cubicBezTo>
                  <a:cubicBezTo>
                    <a:pt x="65270" y="13474"/>
                    <a:pt x="65017" y="14234"/>
                    <a:pt x="64256" y="17270"/>
                  </a:cubicBezTo>
                  <a:lnTo>
                    <a:pt x="32073" y="146073"/>
                  </a:lnTo>
                  <a:cubicBezTo>
                    <a:pt x="29539" y="156195"/>
                    <a:pt x="25231" y="164293"/>
                    <a:pt x="4705" y="165052"/>
                  </a:cubicBezTo>
                  <a:cubicBezTo>
                    <a:pt x="3438" y="165052"/>
                    <a:pt x="143" y="165305"/>
                    <a:pt x="143" y="169860"/>
                  </a:cubicBezTo>
                  <a:cubicBezTo>
                    <a:pt x="143" y="172137"/>
                    <a:pt x="1664" y="172897"/>
                    <a:pt x="3691" y="172897"/>
                  </a:cubicBezTo>
                  <a:cubicBezTo>
                    <a:pt x="11800" y="172897"/>
                    <a:pt x="20670" y="172137"/>
                    <a:pt x="29032" y="172137"/>
                  </a:cubicBezTo>
                  <a:cubicBezTo>
                    <a:pt x="37648" y="172137"/>
                    <a:pt x="46771" y="172897"/>
                    <a:pt x="55134" y="172897"/>
                  </a:cubicBezTo>
                  <a:cubicBezTo>
                    <a:pt x="56401" y="172897"/>
                    <a:pt x="59695" y="172897"/>
                    <a:pt x="59695" y="167836"/>
                  </a:cubicBezTo>
                  <a:cubicBezTo>
                    <a:pt x="59695" y="165052"/>
                    <a:pt x="56907" y="165052"/>
                    <a:pt x="55134" y="165052"/>
                  </a:cubicBezTo>
                  <a:cubicBezTo>
                    <a:pt x="40689" y="164799"/>
                    <a:pt x="37902" y="159738"/>
                    <a:pt x="37902" y="153918"/>
                  </a:cubicBezTo>
                  <a:cubicBezTo>
                    <a:pt x="37902" y="152146"/>
                    <a:pt x="38155" y="150881"/>
                    <a:pt x="38915" y="148098"/>
                  </a:cubicBezTo>
                  <a:lnTo>
                    <a:pt x="73379" y="10185"/>
                  </a:lnTo>
                  <a:lnTo>
                    <a:pt x="73632" y="10185"/>
                  </a:lnTo>
                  <a:lnTo>
                    <a:pt x="95426" y="167076"/>
                  </a:lnTo>
                  <a:cubicBezTo>
                    <a:pt x="95933" y="170113"/>
                    <a:pt x="96186" y="172897"/>
                    <a:pt x="99227" y="172897"/>
                  </a:cubicBezTo>
                  <a:cubicBezTo>
                    <a:pt x="102014" y="172897"/>
                    <a:pt x="103535" y="170113"/>
                    <a:pt x="104802" y="168342"/>
                  </a:cubicBezTo>
                  <a:lnTo>
                    <a:pt x="207180" y="8160"/>
                  </a:lnTo>
                  <a:lnTo>
                    <a:pt x="207433" y="8160"/>
                  </a:lnTo>
                  <a:lnTo>
                    <a:pt x="171196" y="153159"/>
                  </a:lnTo>
                  <a:cubicBezTo>
                    <a:pt x="168661" y="163028"/>
                    <a:pt x="168155" y="165052"/>
                    <a:pt x="148135" y="165052"/>
                  </a:cubicBezTo>
                  <a:cubicBezTo>
                    <a:pt x="143827" y="165052"/>
                    <a:pt x="141040" y="165052"/>
                    <a:pt x="141040" y="169860"/>
                  </a:cubicBezTo>
                  <a:cubicBezTo>
                    <a:pt x="141040" y="172897"/>
                    <a:pt x="144081" y="172897"/>
                    <a:pt x="144841" y="172897"/>
                  </a:cubicBezTo>
                  <a:cubicBezTo>
                    <a:pt x="151936" y="172897"/>
                    <a:pt x="169168" y="172137"/>
                    <a:pt x="176264" y="172137"/>
                  </a:cubicBezTo>
                  <a:cubicBezTo>
                    <a:pt x="186654" y="172137"/>
                    <a:pt x="197550" y="172897"/>
                    <a:pt x="207940" y="172897"/>
                  </a:cubicBezTo>
                  <a:cubicBezTo>
                    <a:pt x="209461" y="172897"/>
                    <a:pt x="212755" y="172897"/>
                    <a:pt x="212755" y="167836"/>
                  </a:cubicBezTo>
                  <a:cubicBezTo>
                    <a:pt x="212755" y="165052"/>
                    <a:pt x="210474" y="165052"/>
                    <a:pt x="205659" y="165052"/>
                  </a:cubicBezTo>
                  <a:cubicBezTo>
                    <a:pt x="196283" y="165052"/>
                    <a:pt x="189188" y="165052"/>
                    <a:pt x="189188" y="160497"/>
                  </a:cubicBezTo>
                  <a:cubicBezTo>
                    <a:pt x="189188" y="159485"/>
                    <a:pt x="189188" y="158979"/>
                    <a:pt x="190455" y="154424"/>
                  </a:cubicBezTo>
                  <a:lnTo>
                    <a:pt x="224158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9CCA1F5-CD17-EA6F-15A1-DDA7AAF28C2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963864" y="3810589"/>
              <a:ext cx="86919" cy="119389"/>
            </a:xfrm>
            <a:custGeom>
              <a:avLst/>
              <a:gdLst>
                <a:gd name="connsiteX0" fmla="*/ 87074 w 86919"/>
                <a:gd name="connsiteY0" fmla="*/ 90398 h 119389"/>
                <a:gd name="connsiteX1" fmla="*/ 87074 w 86919"/>
                <a:gd name="connsiteY1" fmla="*/ 84021 h 119389"/>
                <a:gd name="connsiteX2" fmla="*/ 67384 w 86919"/>
                <a:gd name="connsiteY2" fmla="*/ 84021 h 119389"/>
                <a:gd name="connsiteX3" fmla="*/ 67384 w 86919"/>
                <a:gd name="connsiteY3" fmla="*/ 5019 h 119389"/>
                <a:gd name="connsiteX4" fmla="*/ 63481 w 86919"/>
                <a:gd name="connsiteY4" fmla="*/ 59 h 119389"/>
                <a:gd name="connsiteX5" fmla="*/ 58869 w 86919"/>
                <a:gd name="connsiteY5" fmla="*/ 2539 h 119389"/>
                <a:gd name="connsiteX6" fmla="*/ 154 w 86919"/>
                <a:gd name="connsiteY6" fmla="*/ 84021 h 119389"/>
                <a:gd name="connsiteX7" fmla="*/ 154 w 86919"/>
                <a:gd name="connsiteY7" fmla="*/ 90398 h 119389"/>
                <a:gd name="connsiteX8" fmla="*/ 52306 w 86919"/>
                <a:gd name="connsiteY8" fmla="*/ 90398 h 119389"/>
                <a:gd name="connsiteX9" fmla="*/ 52306 w 86919"/>
                <a:gd name="connsiteY9" fmla="*/ 104924 h 119389"/>
                <a:gd name="connsiteX10" fmla="*/ 37938 w 86919"/>
                <a:gd name="connsiteY10" fmla="*/ 113072 h 119389"/>
                <a:gd name="connsiteX11" fmla="*/ 33148 w 86919"/>
                <a:gd name="connsiteY11" fmla="*/ 113072 h 119389"/>
                <a:gd name="connsiteX12" fmla="*/ 33148 w 86919"/>
                <a:gd name="connsiteY12" fmla="*/ 119449 h 119389"/>
                <a:gd name="connsiteX13" fmla="*/ 59756 w 86919"/>
                <a:gd name="connsiteY13" fmla="*/ 118740 h 119389"/>
                <a:gd name="connsiteX14" fmla="*/ 86542 w 86919"/>
                <a:gd name="connsiteY14" fmla="*/ 119449 h 119389"/>
                <a:gd name="connsiteX15" fmla="*/ 86542 w 86919"/>
                <a:gd name="connsiteY15" fmla="*/ 113072 h 119389"/>
                <a:gd name="connsiteX16" fmla="*/ 81752 w 86919"/>
                <a:gd name="connsiteY16" fmla="*/ 113072 h 119389"/>
                <a:gd name="connsiteX17" fmla="*/ 67384 w 86919"/>
                <a:gd name="connsiteY17" fmla="*/ 104924 h 119389"/>
                <a:gd name="connsiteX18" fmla="*/ 67384 w 86919"/>
                <a:gd name="connsiteY18" fmla="*/ 90398 h 119389"/>
                <a:gd name="connsiteX19" fmla="*/ 87074 w 86919"/>
                <a:gd name="connsiteY19" fmla="*/ 90398 h 119389"/>
                <a:gd name="connsiteX20" fmla="*/ 53548 w 86919"/>
                <a:gd name="connsiteY20" fmla="*/ 19190 h 119389"/>
                <a:gd name="connsiteX21" fmla="*/ 53548 w 86919"/>
                <a:gd name="connsiteY21" fmla="*/ 84021 h 119389"/>
                <a:gd name="connsiteX22" fmla="*/ 6717 w 86919"/>
                <a:gd name="connsiteY22" fmla="*/ 84021 h 119389"/>
                <a:gd name="connsiteX23" fmla="*/ 53548 w 86919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19" h="119389">
                  <a:moveTo>
                    <a:pt x="87074" y="90398"/>
                  </a:moveTo>
                  <a:lnTo>
                    <a:pt x="87074" y="84021"/>
                  </a:lnTo>
                  <a:lnTo>
                    <a:pt x="67384" y="84021"/>
                  </a:lnTo>
                  <a:lnTo>
                    <a:pt x="67384" y="5019"/>
                  </a:lnTo>
                  <a:cubicBezTo>
                    <a:pt x="67384" y="1299"/>
                    <a:pt x="67384" y="59"/>
                    <a:pt x="63481" y="59"/>
                  </a:cubicBezTo>
                  <a:cubicBezTo>
                    <a:pt x="61353" y="59"/>
                    <a:pt x="60643" y="59"/>
                    <a:pt x="58869" y="2539"/>
                  </a:cubicBezTo>
                  <a:lnTo>
                    <a:pt x="154" y="84021"/>
                  </a:lnTo>
                  <a:lnTo>
                    <a:pt x="154" y="90398"/>
                  </a:lnTo>
                  <a:lnTo>
                    <a:pt x="52306" y="90398"/>
                  </a:lnTo>
                  <a:lnTo>
                    <a:pt x="52306" y="104924"/>
                  </a:lnTo>
                  <a:cubicBezTo>
                    <a:pt x="52306" y="110946"/>
                    <a:pt x="52306" y="113072"/>
                    <a:pt x="37938" y="113072"/>
                  </a:cubicBezTo>
                  <a:lnTo>
                    <a:pt x="33148" y="113072"/>
                  </a:lnTo>
                  <a:lnTo>
                    <a:pt x="33148" y="119449"/>
                  </a:lnTo>
                  <a:cubicBezTo>
                    <a:pt x="42018" y="119094"/>
                    <a:pt x="53370" y="118740"/>
                    <a:pt x="59756" y="118740"/>
                  </a:cubicBezTo>
                  <a:cubicBezTo>
                    <a:pt x="66320" y="118740"/>
                    <a:pt x="77672" y="119094"/>
                    <a:pt x="86542" y="119449"/>
                  </a:cubicBezTo>
                  <a:lnTo>
                    <a:pt x="86542" y="113072"/>
                  </a:lnTo>
                  <a:lnTo>
                    <a:pt x="81752" y="113072"/>
                  </a:lnTo>
                  <a:cubicBezTo>
                    <a:pt x="67384" y="113072"/>
                    <a:pt x="67384" y="110946"/>
                    <a:pt x="67384" y="104924"/>
                  </a:cubicBezTo>
                  <a:lnTo>
                    <a:pt x="67384" y="90398"/>
                  </a:lnTo>
                  <a:lnTo>
                    <a:pt x="87074" y="90398"/>
                  </a:lnTo>
                  <a:close/>
                  <a:moveTo>
                    <a:pt x="53548" y="19190"/>
                  </a:moveTo>
                  <a:lnTo>
                    <a:pt x="53548" y="84021"/>
                  </a:lnTo>
                  <a:lnTo>
                    <a:pt x="6717" y="84021"/>
                  </a:lnTo>
                  <a:lnTo>
                    <a:pt x="53548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8EC088C5-ACF9-5BA5-411D-4F002DD7686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937832" y="4006251"/>
              <a:ext cx="94902" cy="79888"/>
            </a:xfrm>
            <a:custGeom>
              <a:avLst/>
              <a:gdLst>
                <a:gd name="connsiteX0" fmla="*/ 35808 w 94902"/>
                <a:gd name="connsiteY0" fmla="*/ 59406 h 79888"/>
                <a:gd name="connsiteX1" fmla="*/ 19134 w 94902"/>
                <a:gd name="connsiteY1" fmla="*/ 74994 h 79888"/>
                <a:gd name="connsiteX2" fmla="*/ 9555 w 94902"/>
                <a:gd name="connsiteY2" fmla="*/ 72514 h 79888"/>
                <a:gd name="connsiteX3" fmla="*/ 17360 w 94902"/>
                <a:gd name="connsiteY3" fmla="*/ 62771 h 79888"/>
                <a:gd name="connsiteX4" fmla="*/ 10264 w 94902"/>
                <a:gd name="connsiteY4" fmla="*/ 56217 h 79888"/>
                <a:gd name="connsiteX5" fmla="*/ 153 w 94902"/>
                <a:gd name="connsiteY5" fmla="*/ 67023 h 79888"/>
                <a:gd name="connsiteX6" fmla="*/ 18779 w 94902"/>
                <a:gd name="connsiteY6" fmla="*/ 79953 h 79888"/>
                <a:gd name="connsiteX7" fmla="*/ 38646 w 94902"/>
                <a:gd name="connsiteY7" fmla="*/ 67377 h 79888"/>
                <a:gd name="connsiteX8" fmla="*/ 59755 w 94902"/>
                <a:gd name="connsiteY8" fmla="*/ 79953 h 79888"/>
                <a:gd name="connsiteX9" fmla="*/ 90975 w 94902"/>
                <a:gd name="connsiteY9" fmla="*/ 52852 h 79888"/>
                <a:gd name="connsiteX10" fmla="*/ 88137 w 94902"/>
                <a:gd name="connsiteY10" fmla="*/ 50549 h 79888"/>
                <a:gd name="connsiteX11" fmla="*/ 84767 w 94902"/>
                <a:gd name="connsiteY11" fmla="*/ 53560 h 79888"/>
                <a:gd name="connsiteX12" fmla="*/ 60465 w 94902"/>
                <a:gd name="connsiteY12" fmla="*/ 74994 h 79888"/>
                <a:gd name="connsiteX13" fmla="*/ 49644 w 94902"/>
                <a:gd name="connsiteY13" fmla="*/ 63480 h 79888"/>
                <a:gd name="connsiteX14" fmla="*/ 58868 w 94902"/>
                <a:gd name="connsiteY14" fmla="*/ 23093 h 79888"/>
                <a:gd name="connsiteX15" fmla="*/ 76252 w 94902"/>
                <a:gd name="connsiteY15" fmla="*/ 5025 h 79888"/>
                <a:gd name="connsiteX16" fmla="*/ 85831 w 94902"/>
                <a:gd name="connsiteY16" fmla="*/ 7505 h 79888"/>
                <a:gd name="connsiteX17" fmla="*/ 78026 w 94902"/>
                <a:gd name="connsiteY17" fmla="*/ 17247 h 79888"/>
                <a:gd name="connsiteX18" fmla="*/ 85122 w 94902"/>
                <a:gd name="connsiteY18" fmla="*/ 23801 h 79888"/>
                <a:gd name="connsiteX19" fmla="*/ 95055 w 94902"/>
                <a:gd name="connsiteY19" fmla="*/ 12996 h 79888"/>
                <a:gd name="connsiteX20" fmla="*/ 76607 w 94902"/>
                <a:gd name="connsiteY20" fmla="*/ 65 h 79888"/>
                <a:gd name="connsiteX21" fmla="*/ 56740 w 94902"/>
                <a:gd name="connsiteY21" fmla="*/ 12642 h 79888"/>
                <a:gd name="connsiteX22" fmla="*/ 35453 w 94902"/>
                <a:gd name="connsiteY22" fmla="*/ 65 h 79888"/>
                <a:gd name="connsiteX23" fmla="*/ 4233 w 94902"/>
                <a:gd name="connsiteY23" fmla="*/ 27167 h 79888"/>
                <a:gd name="connsiteX24" fmla="*/ 7249 w 94902"/>
                <a:gd name="connsiteY24" fmla="*/ 29470 h 79888"/>
                <a:gd name="connsiteX25" fmla="*/ 10619 w 94902"/>
                <a:gd name="connsiteY25" fmla="*/ 26458 h 79888"/>
                <a:gd name="connsiteX26" fmla="*/ 34921 w 94902"/>
                <a:gd name="connsiteY26" fmla="*/ 5025 h 79888"/>
                <a:gd name="connsiteX27" fmla="*/ 45564 w 94902"/>
                <a:gd name="connsiteY27" fmla="*/ 16716 h 79888"/>
                <a:gd name="connsiteX28" fmla="*/ 41839 w 94902"/>
                <a:gd name="connsiteY28" fmla="*/ 35138 h 79888"/>
                <a:gd name="connsiteX29" fmla="*/ 35808 w 94902"/>
                <a:gd name="connsiteY29" fmla="*/ 59406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902" h="79888">
                  <a:moveTo>
                    <a:pt x="35808" y="59406"/>
                  </a:moveTo>
                  <a:cubicBezTo>
                    <a:pt x="34034" y="65428"/>
                    <a:pt x="28180" y="74994"/>
                    <a:pt x="19134" y="74994"/>
                  </a:cubicBezTo>
                  <a:cubicBezTo>
                    <a:pt x="18601" y="74994"/>
                    <a:pt x="13280" y="74994"/>
                    <a:pt x="9555" y="72514"/>
                  </a:cubicBezTo>
                  <a:cubicBezTo>
                    <a:pt x="16827" y="70211"/>
                    <a:pt x="17360" y="63834"/>
                    <a:pt x="17360" y="62771"/>
                  </a:cubicBezTo>
                  <a:cubicBezTo>
                    <a:pt x="17360" y="58874"/>
                    <a:pt x="14344" y="56217"/>
                    <a:pt x="10264" y="56217"/>
                  </a:cubicBezTo>
                  <a:cubicBezTo>
                    <a:pt x="5297" y="56217"/>
                    <a:pt x="153" y="60469"/>
                    <a:pt x="153" y="67023"/>
                  </a:cubicBezTo>
                  <a:cubicBezTo>
                    <a:pt x="153" y="75879"/>
                    <a:pt x="10087" y="79953"/>
                    <a:pt x="18779" y="79953"/>
                  </a:cubicBezTo>
                  <a:cubicBezTo>
                    <a:pt x="26939" y="79953"/>
                    <a:pt x="34211" y="74817"/>
                    <a:pt x="38646" y="67377"/>
                  </a:cubicBezTo>
                  <a:cubicBezTo>
                    <a:pt x="42903" y="76765"/>
                    <a:pt x="52660" y="79953"/>
                    <a:pt x="59755" y="79953"/>
                  </a:cubicBezTo>
                  <a:cubicBezTo>
                    <a:pt x="80155" y="79953"/>
                    <a:pt x="90975" y="57811"/>
                    <a:pt x="90975" y="52852"/>
                  </a:cubicBezTo>
                  <a:cubicBezTo>
                    <a:pt x="90975" y="50549"/>
                    <a:pt x="88669" y="50549"/>
                    <a:pt x="88137" y="50549"/>
                  </a:cubicBezTo>
                  <a:cubicBezTo>
                    <a:pt x="85654" y="50549"/>
                    <a:pt x="85476" y="51435"/>
                    <a:pt x="84767" y="53560"/>
                  </a:cubicBezTo>
                  <a:cubicBezTo>
                    <a:pt x="81042" y="65783"/>
                    <a:pt x="70399" y="74994"/>
                    <a:pt x="60465" y="74994"/>
                  </a:cubicBezTo>
                  <a:cubicBezTo>
                    <a:pt x="53369" y="74994"/>
                    <a:pt x="49644" y="70211"/>
                    <a:pt x="49644" y="63480"/>
                  </a:cubicBezTo>
                  <a:cubicBezTo>
                    <a:pt x="49644" y="58874"/>
                    <a:pt x="53901" y="42755"/>
                    <a:pt x="58868" y="23093"/>
                  </a:cubicBezTo>
                  <a:cubicBezTo>
                    <a:pt x="62416" y="9453"/>
                    <a:pt x="70399" y="5025"/>
                    <a:pt x="76252" y="5025"/>
                  </a:cubicBezTo>
                  <a:cubicBezTo>
                    <a:pt x="76607" y="5025"/>
                    <a:pt x="82106" y="5025"/>
                    <a:pt x="85831" y="7505"/>
                  </a:cubicBezTo>
                  <a:cubicBezTo>
                    <a:pt x="80155" y="9099"/>
                    <a:pt x="78026" y="14059"/>
                    <a:pt x="78026" y="17247"/>
                  </a:cubicBezTo>
                  <a:cubicBezTo>
                    <a:pt x="78026" y="21144"/>
                    <a:pt x="81042" y="23801"/>
                    <a:pt x="85122" y="23801"/>
                  </a:cubicBezTo>
                  <a:cubicBezTo>
                    <a:pt x="89202" y="23801"/>
                    <a:pt x="95055" y="20436"/>
                    <a:pt x="95055" y="12996"/>
                  </a:cubicBezTo>
                  <a:cubicBezTo>
                    <a:pt x="95055" y="3077"/>
                    <a:pt x="83703" y="65"/>
                    <a:pt x="76607" y="65"/>
                  </a:cubicBezTo>
                  <a:cubicBezTo>
                    <a:pt x="67738" y="65"/>
                    <a:pt x="60642" y="5911"/>
                    <a:pt x="56740" y="12642"/>
                  </a:cubicBezTo>
                  <a:cubicBezTo>
                    <a:pt x="53547" y="5379"/>
                    <a:pt x="45387" y="65"/>
                    <a:pt x="35453" y="65"/>
                  </a:cubicBezTo>
                  <a:cubicBezTo>
                    <a:pt x="15586" y="65"/>
                    <a:pt x="4233" y="21853"/>
                    <a:pt x="4233" y="27167"/>
                  </a:cubicBezTo>
                  <a:cubicBezTo>
                    <a:pt x="4233" y="29470"/>
                    <a:pt x="6716" y="29470"/>
                    <a:pt x="7249" y="29470"/>
                  </a:cubicBezTo>
                  <a:cubicBezTo>
                    <a:pt x="9555" y="29470"/>
                    <a:pt x="9732" y="28761"/>
                    <a:pt x="10619" y="26458"/>
                  </a:cubicBezTo>
                  <a:cubicBezTo>
                    <a:pt x="15054" y="12642"/>
                    <a:pt x="26229" y="5025"/>
                    <a:pt x="34921" y="5025"/>
                  </a:cubicBezTo>
                  <a:cubicBezTo>
                    <a:pt x="40775" y="5025"/>
                    <a:pt x="45564" y="8213"/>
                    <a:pt x="45564" y="16716"/>
                  </a:cubicBezTo>
                  <a:cubicBezTo>
                    <a:pt x="45564" y="20259"/>
                    <a:pt x="43436" y="29115"/>
                    <a:pt x="41839" y="35138"/>
                  </a:cubicBezTo>
                  <a:lnTo>
                    <a:pt x="35808" y="59406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88802F0-BA3B-9A0E-2A28-7C89D9188AD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141132" y="3874280"/>
              <a:ext cx="168518" cy="168531"/>
            </a:xfrm>
            <a:custGeom>
              <a:avLst/>
              <a:gdLst>
                <a:gd name="connsiteX0" fmla="*/ 89615 w 168518"/>
                <a:gd name="connsiteY0" fmla="*/ 89390 h 168531"/>
                <a:gd name="connsiteX1" fmla="*/ 160316 w 168518"/>
                <a:gd name="connsiteY1" fmla="*/ 89390 h 168531"/>
                <a:gd name="connsiteX2" fmla="*/ 168679 w 168518"/>
                <a:gd name="connsiteY2" fmla="*/ 84329 h 168531"/>
                <a:gd name="connsiteX3" fmla="*/ 160316 w 168518"/>
                <a:gd name="connsiteY3" fmla="*/ 79268 h 168531"/>
                <a:gd name="connsiteX4" fmla="*/ 89615 w 168518"/>
                <a:gd name="connsiteY4" fmla="*/ 79268 h 168531"/>
                <a:gd name="connsiteX5" fmla="*/ 89615 w 168518"/>
                <a:gd name="connsiteY5" fmla="*/ 8413 h 168531"/>
                <a:gd name="connsiteX6" fmla="*/ 84547 w 168518"/>
                <a:gd name="connsiteY6" fmla="*/ 63 h 168531"/>
                <a:gd name="connsiteX7" fmla="*/ 79478 w 168518"/>
                <a:gd name="connsiteY7" fmla="*/ 8413 h 168531"/>
                <a:gd name="connsiteX8" fmla="*/ 79478 w 168518"/>
                <a:gd name="connsiteY8" fmla="*/ 79268 h 168531"/>
                <a:gd name="connsiteX9" fmla="*/ 8523 w 168518"/>
                <a:gd name="connsiteY9" fmla="*/ 79268 h 168531"/>
                <a:gd name="connsiteX10" fmla="*/ 161 w 168518"/>
                <a:gd name="connsiteY10" fmla="*/ 84329 h 168531"/>
                <a:gd name="connsiteX11" fmla="*/ 8523 w 168518"/>
                <a:gd name="connsiteY11" fmla="*/ 89390 h 168531"/>
                <a:gd name="connsiteX12" fmla="*/ 79478 w 168518"/>
                <a:gd name="connsiteY12" fmla="*/ 89390 h 168531"/>
                <a:gd name="connsiteX13" fmla="*/ 79478 w 168518"/>
                <a:gd name="connsiteY13" fmla="*/ 160244 h 168531"/>
                <a:gd name="connsiteX14" fmla="*/ 84547 w 168518"/>
                <a:gd name="connsiteY14" fmla="*/ 168595 h 168531"/>
                <a:gd name="connsiteX15" fmla="*/ 89615 w 168518"/>
                <a:gd name="connsiteY15" fmla="*/ 160244 h 168531"/>
                <a:gd name="connsiteX16" fmla="*/ 89615 w 16851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18" h="168531">
                  <a:moveTo>
                    <a:pt x="89615" y="89390"/>
                  </a:moveTo>
                  <a:lnTo>
                    <a:pt x="160316" y="89390"/>
                  </a:lnTo>
                  <a:cubicBezTo>
                    <a:pt x="163864" y="89390"/>
                    <a:pt x="168679" y="89390"/>
                    <a:pt x="168679" y="84329"/>
                  </a:cubicBezTo>
                  <a:cubicBezTo>
                    <a:pt x="168679" y="79268"/>
                    <a:pt x="163864" y="79268"/>
                    <a:pt x="160316" y="79268"/>
                  </a:cubicBezTo>
                  <a:lnTo>
                    <a:pt x="89615" y="79268"/>
                  </a:lnTo>
                  <a:lnTo>
                    <a:pt x="89615" y="8413"/>
                  </a:lnTo>
                  <a:cubicBezTo>
                    <a:pt x="89615" y="4871"/>
                    <a:pt x="89615" y="63"/>
                    <a:pt x="84547" y="63"/>
                  </a:cubicBezTo>
                  <a:cubicBezTo>
                    <a:pt x="79478" y="63"/>
                    <a:pt x="79478" y="4871"/>
                    <a:pt x="79478" y="8413"/>
                  </a:cubicBezTo>
                  <a:lnTo>
                    <a:pt x="79478" y="79268"/>
                  </a:lnTo>
                  <a:lnTo>
                    <a:pt x="8523" y="79268"/>
                  </a:lnTo>
                  <a:cubicBezTo>
                    <a:pt x="4976" y="79268"/>
                    <a:pt x="161" y="79268"/>
                    <a:pt x="161" y="84329"/>
                  </a:cubicBezTo>
                  <a:cubicBezTo>
                    <a:pt x="161" y="89390"/>
                    <a:pt x="4976" y="89390"/>
                    <a:pt x="8523" y="89390"/>
                  </a:cubicBezTo>
                  <a:lnTo>
                    <a:pt x="79478" y="89390"/>
                  </a:lnTo>
                  <a:lnTo>
                    <a:pt x="79478" y="160244"/>
                  </a:lnTo>
                  <a:cubicBezTo>
                    <a:pt x="79478" y="163787"/>
                    <a:pt x="79478" y="168595"/>
                    <a:pt x="84547" y="168595"/>
                  </a:cubicBezTo>
                  <a:cubicBezTo>
                    <a:pt x="89615" y="168595"/>
                    <a:pt x="89615" y="163787"/>
                    <a:pt x="89615" y="160244"/>
                  </a:cubicBezTo>
                  <a:lnTo>
                    <a:pt x="89615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52514672-0112-1F48-1584-D60C199B31A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390994" y="3848975"/>
              <a:ext cx="253917" cy="172833"/>
            </a:xfrm>
            <a:custGeom>
              <a:avLst/>
              <a:gdLst>
                <a:gd name="connsiteX0" fmla="*/ 224186 w 253917"/>
                <a:gd name="connsiteY0" fmla="*/ 19548 h 172833"/>
                <a:gd name="connsiteX1" fmla="*/ 245979 w 253917"/>
                <a:gd name="connsiteY1" fmla="*/ 7907 h 172833"/>
                <a:gd name="connsiteX2" fmla="*/ 254088 w 253917"/>
                <a:gd name="connsiteY2" fmla="*/ 2846 h 172833"/>
                <a:gd name="connsiteX3" fmla="*/ 247246 w 253917"/>
                <a:gd name="connsiteY3" fmla="*/ 63 h 172833"/>
                <a:gd name="connsiteX4" fmla="*/ 213796 w 253917"/>
                <a:gd name="connsiteY4" fmla="*/ 63 h 172833"/>
                <a:gd name="connsiteX5" fmla="*/ 203913 w 253917"/>
                <a:gd name="connsiteY5" fmla="*/ 4871 h 172833"/>
                <a:gd name="connsiteX6" fmla="*/ 111418 w 253917"/>
                <a:gd name="connsiteY6" fmla="*/ 149110 h 172833"/>
                <a:gd name="connsiteX7" fmla="*/ 91652 w 253917"/>
                <a:gd name="connsiteY7" fmla="*/ 5883 h 172833"/>
                <a:gd name="connsiteX8" fmla="*/ 83796 w 253917"/>
                <a:gd name="connsiteY8" fmla="*/ 63 h 172833"/>
                <a:gd name="connsiteX9" fmla="*/ 49079 w 253917"/>
                <a:gd name="connsiteY9" fmla="*/ 63 h 172833"/>
                <a:gd name="connsiteX10" fmla="*/ 41477 w 253917"/>
                <a:gd name="connsiteY10" fmla="*/ 4871 h 172833"/>
                <a:gd name="connsiteX11" fmla="*/ 48826 w 253917"/>
                <a:gd name="connsiteY11" fmla="*/ 7907 h 172833"/>
                <a:gd name="connsiteX12" fmla="*/ 59722 w 253917"/>
                <a:gd name="connsiteY12" fmla="*/ 8413 h 172833"/>
                <a:gd name="connsiteX13" fmla="*/ 65297 w 253917"/>
                <a:gd name="connsiteY13" fmla="*/ 12462 h 172833"/>
                <a:gd name="connsiteX14" fmla="*/ 64284 w 253917"/>
                <a:gd name="connsiteY14" fmla="*/ 17270 h 172833"/>
                <a:gd name="connsiteX15" fmla="*/ 32101 w 253917"/>
                <a:gd name="connsiteY15" fmla="*/ 146073 h 172833"/>
                <a:gd name="connsiteX16" fmla="*/ 4732 w 253917"/>
                <a:gd name="connsiteY16" fmla="*/ 165052 h 172833"/>
                <a:gd name="connsiteX17" fmla="*/ 171 w 253917"/>
                <a:gd name="connsiteY17" fmla="*/ 169860 h 172833"/>
                <a:gd name="connsiteX18" fmla="*/ 3719 w 253917"/>
                <a:gd name="connsiteY18" fmla="*/ 172897 h 172833"/>
                <a:gd name="connsiteX19" fmla="*/ 29060 w 253917"/>
                <a:gd name="connsiteY19" fmla="*/ 172137 h 172833"/>
                <a:gd name="connsiteX20" fmla="*/ 55161 w 253917"/>
                <a:gd name="connsiteY20" fmla="*/ 172897 h 172833"/>
                <a:gd name="connsiteX21" fmla="*/ 59722 w 253917"/>
                <a:gd name="connsiteY21" fmla="*/ 167836 h 172833"/>
                <a:gd name="connsiteX22" fmla="*/ 55161 w 253917"/>
                <a:gd name="connsiteY22" fmla="*/ 165052 h 172833"/>
                <a:gd name="connsiteX23" fmla="*/ 37929 w 253917"/>
                <a:gd name="connsiteY23" fmla="*/ 153918 h 172833"/>
                <a:gd name="connsiteX24" fmla="*/ 38943 w 253917"/>
                <a:gd name="connsiteY24" fmla="*/ 148098 h 172833"/>
                <a:gd name="connsiteX25" fmla="*/ 73406 w 253917"/>
                <a:gd name="connsiteY25" fmla="*/ 10185 h 172833"/>
                <a:gd name="connsiteX26" fmla="*/ 73660 w 253917"/>
                <a:gd name="connsiteY26" fmla="*/ 10185 h 172833"/>
                <a:gd name="connsiteX27" fmla="*/ 95453 w 253917"/>
                <a:gd name="connsiteY27" fmla="*/ 167076 h 172833"/>
                <a:gd name="connsiteX28" fmla="*/ 99254 w 253917"/>
                <a:gd name="connsiteY28" fmla="*/ 172897 h 172833"/>
                <a:gd name="connsiteX29" fmla="*/ 104829 w 253917"/>
                <a:gd name="connsiteY29" fmla="*/ 168342 h 172833"/>
                <a:gd name="connsiteX30" fmla="*/ 207207 w 253917"/>
                <a:gd name="connsiteY30" fmla="*/ 8160 h 172833"/>
                <a:gd name="connsiteX31" fmla="*/ 207461 w 253917"/>
                <a:gd name="connsiteY31" fmla="*/ 8160 h 172833"/>
                <a:gd name="connsiteX32" fmla="*/ 171223 w 253917"/>
                <a:gd name="connsiteY32" fmla="*/ 153159 h 172833"/>
                <a:gd name="connsiteX33" fmla="*/ 148163 w 253917"/>
                <a:gd name="connsiteY33" fmla="*/ 165052 h 172833"/>
                <a:gd name="connsiteX34" fmla="*/ 141067 w 253917"/>
                <a:gd name="connsiteY34" fmla="*/ 169860 h 172833"/>
                <a:gd name="connsiteX35" fmla="*/ 144868 w 253917"/>
                <a:gd name="connsiteY35" fmla="*/ 172897 h 172833"/>
                <a:gd name="connsiteX36" fmla="*/ 176291 w 253917"/>
                <a:gd name="connsiteY36" fmla="*/ 172137 h 172833"/>
                <a:gd name="connsiteX37" fmla="*/ 207967 w 253917"/>
                <a:gd name="connsiteY37" fmla="*/ 172897 h 172833"/>
                <a:gd name="connsiteX38" fmla="*/ 212782 w 253917"/>
                <a:gd name="connsiteY38" fmla="*/ 167836 h 172833"/>
                <a:gd name="connsiteX39" fmla="*/ 205687 w 253917"/>
                <a:gd name="connsiteY39" fmla="*/ 165052 h 172833"/>
                <a:gd name="connsiteX40" fmla="*/ 189215 w 253917"/>
                <a:gd name="connsiteY40" fmla="*/ 160497 h 172833"/>
                <a:gd name="connsiteX41" fmla="*/ 190482 w 253917"/>
                <a:gd name="connsiteY41" fmla="*/ 154424 h 172833"/>
                <a:gd name="connsiteX42" fmla="*/ 224186 w 25391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917" h="172833">
                  <a:moveTo>
                    <a:pt x="224186" y="19548"/>
                  </a:moveTo>
                  <a:cubicBezTo>
                    <a:pt x="226466" y="10438"/>
                    <a:pt x="226973" y="7907"/>
                    <a:pt x="245979" y="7907"/>
                  </a:cubicBezTo>
                  <a:cubicBezTo>
                    <a:pt x="251808" y="7907"/>
                    <a:pt x="254088" y="7907"/>
                    <a:pt x="254088" y="2846"/>
                  </a:cubicBezTo>
                  <a:cubicBezTo>
                    <a:pt x="254088" y="63"/>
                    <a:pt x="251554" y="63"/>
                    <a:pt x="247246" y="63"/>
                  </a:cubicBezTo>
                  <a:lnTo>
                    <a:pt x="213796" y="63"/>
                  </a:lnTo>
                  <a:cubicBezTo>
                    <a:pt x="207207" y="63"/>
                    <a:pt x="206954" y="63"/>
                    <a:pt x="203913" y="4871"/>
                  </a:cubicBezTo>
                  <a:lnTo>
                    <a:pt x="111418" y="149110"/>
                  </a:lnTo>
                  <a:lnTo>
                    <a:pt x="91652" y="5883"/>
                  </a:lnTo>
                  <a:cubicBezTo>
                    <a:pt x="90892" y="63"/>
                    <a:pt x="90385" y="63"/>
                    <a:pt x="83796" y="63"/>
                  </a:cubicBezTo>
                  <a:lnTo>
                    <a:pt x="49079" y="63"/>
                  </a:lnTo>
                  <a:cubicBezTo>
                    <a:pt x="44264" y="63"/>
                    <a:pt x="41477" y="63"/>
                    <a:pt x="41477" y="4871"/>
                  </a:cubicBezTo>
                  <a:cubicBezTo>
                    <a:pt x="41477" y="7907"/>
                    <a:pt x="43757" y="7907"/>
                    <a:pt x="48826" y="7907"/>
                  </a:cubicBezTo>
                  <a:cubicBezTo>
                    <a:pt x="52120" y="7907"/>
                    <a:pt x="56681" y="8160"/>
                    <a:pt x="59722" y="8413"/>
                  </a:cubicBezTo>
                  <a:cubicBezTo>
                    <a:pt x="63777" y="8920"/>
                    <a:pt x="65297" y="9679"/>
                    <a:pt x="65297" y="12462"/>
                  </a:cubicBezTo>
                  <a:cubicBezTo>
                    <a:pt x="65297" y="13474"/>
                    <a:pt x="65044" y="14234"/>
                    <a:pt x="64284" y="17270"/>
                  </a:cubicBezTo>
                  <a:lnTo>
                    <a:pt x="32101" y="146073"/>
                  </a:lnTo>
                  <a:cubicBezTo>
                    <a:pt x="29566" y="156195"/>
                    <a:pt x="25258" y="164293"/>
                    <a:pt x="4732" y="165052"/>
                  </a:cubicBezTo>
                  <a:cubicBezTo>
                    <a:pt x="3465" y="165052"/>
                    <a:pt x="171" y="165305"/>
                    <a:pt x="171" y="169860"/>
                  </a:cubicBezTo>
                  <a:cubicBezTo>
                    <a:pt x="171" y="172137"/>
                    <a:pt x="1691" y="172897"/>
                    <a:pt x="3719" y="172897"/>
                  </a:cubicBezTo>
                  <a:cubicBezTo>
                    <a:pt x="11828" y="172897"/>
                    <a:pt x="20697" y="172137"/>
                    <a:pt x="29060" y="172137"/>
                  </a:cubicBezTo>
                  <a:cubicBezTo>
                    <a:pt x="37676" y="172137"/>
                    <a:pt x="46798" y="172897"/>
                    <a:pt x="55161" y="172897"/>
                  </a:cubicBezTo>
                  <a:cubicBezTo>
                    <a:pt x="56428" y="172897"/>
                    <a:pt x="59722" y="172897"/>
                    <a:pt x="59722" y="167836"/>
                  </a:cubicBezTo>
                  <a:cubicBezTo>
                    <a:pt x="59722" y="165052"/>
                    <a:pt x="56935" y="165052"/>
                    <a:pt x="55161" y="165052"/>
                  </a:cubicBezTo>
                  <a:cubicBezTo>
                    <a:pt x="40717" y="164799"/>
                    <a:pt x="37929" y="159738"/>
                    <a:pt x="37929" y="153918"/>
                  </a:cubicBezTo>
                  <a:cubicBezTo>
                    <a:pt x="37929" y="152146"/>
                    <a:pt x="38182" y="150881"/>
                    <a:pt x="38943" y="148098"/>
                  </a:cubicBezTo>
                  <a:lnTo>
                    <a:pt x="73406" y="10185"/>
                  </a:lnTo>
                  <a:lnTo>
                    <a:pt x="73660" y="10185"/>
                  </a:lnTo>
                  <a:lnTo>
                    <a:pt x="95453" y="167076"/>
                  </a:lnTo>
                  <a:cubicBezTo>
                    <a:pt x="95960" y="170113"/>
                    <a:pt x="96213" y="172897"/>
                    <a:pt x="99254" y="172897"/>
                  </a:cubicBezTo>
                  <a:cubicBezTo>
                    <a:pt x="102042" y="172897"/>
                    <a:pt x="103562" y="170113"/>
                    <a:pt x="104829" y="168342"/>
                  </a:cubicBezTo>
                  <a:lnTo>
                    <a:pt x="207207" y="8160"/>
                  </a:lnTo>
                  <a:lnTo>
                    <a:pt x="207461" y="8160"/>
                  </a:lnTo>
                  <a:lnTo>
                    <a:pt x="171223" y="153159"/>
                  </a:lnTo>
                  <a:cubicBezTo>
                    <a:pt x="168689" y="163028"/>
                    <a:pt x="168182" y="165052"/>
                    <a:pt x="148163" y="165052"/>
                  </a:cubicBezTo>
                  <a:cubicBezTo>
                    <a:pt x="143855" y="165052"/>
                    <a:pt x="141067" y="165052"/>
                    <a:pt x="141067" y="169860"/>
                  </a:cubicBezTo>
                  <a:cubicBezTo>
                    <a:pt x="141067" y="172897"/>
                    <a:pt x="144108" y="172897"/>
                    <a:pt x="144868" y="172897"/>
                  </a:cubicBezTo>
                  <a:cubicBezTo>
                    <a:pt x="151964" y="172897"/>
                    <a:pt x="169196" y="172137"/>
                    <a:pt x="176291" y="172137"/>
                  </a:cubicBezTo>
                  <a:cubicBezTo>
                    <a:pt x="186681" y="172137"/>
                    <a:pt x="197578" y="172897"/>
                    <a:pt x="207967" y="172897"/>
                  </a:cubicBezTo>
                  <a:cubicBezTo>
                    <a:pt x="209488" y="172897"/>
                    <a:pt x="212782" y="172897"/>
                    <a:pt x="212782" y="167836"/>
                  </a:cubicBezTo>
                  <a:cubicBezTo>
                    <a:pt x="212782" y="165052"/>
                    <a:pt x="210502" y="165052"/>
                    <a:pt x="205687" y="165052"/>
                  </a:cubicBezTo>
                  <a:cubicBezTo>
                    <a:pt x="196311" y="165052"/>
                    <a:pt x="189215" y="165052"/>
                    <a:pt x="189215" y="160497"/>
                  </a:cubicBezTo>
                  <a:cubicBezTo>
                    <a:pt x="189215" y="159485"/>
                    <a:pt x="189215" y="158979"/>
                    <a:pt x="190482" y="154424"/>
                  </a:cubicBezTo>
                  <a:lnTo>
                    <a:pt x="224186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8532183-73C4-89CC-5C52-22821248805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660741" y="3810589"/>
              <a:ext cx="86919" cy="119389"/>
            </a:xfrm>
            <a:custGeom>
              <a:avLst/>
              <a:gdLst>
                <a:gd name="connsiteX0" fmla="*/ 87101 w 86919"/>
                <a:gd name="connsiteY0" fmla="*/ 90398 h 119389"/>
                <a:gd name="connsiteX1" fmla="*/ 87101 w 86919"/>
                <a:gd name="connsiteY1" fmla="*/ 84021 h 119389"/>
                <a:gd name="connsiteX2" fmla="*/ 67411 w 86919"/>
                <a:gd name="connsiteY2" fmla="*/ 84021 h 119389"/>
                <a:gd name="connsiteX3" fmla="*/ 67411 w 86919"/>
                <a:gd name="connsiteY3" fmla="*/ 5019 h 119389"/>
                <a:gd name="connsiteX4" fmla="*/ 63509 w 86919"/>
                <a:gd name="connsiteY4" fmla="*/ 59 h 119389"/>
                <a:gd name="connsiteX5" fmla="*/ 58897 w 86919"/>
                <a:gd name="connsiteY5" fmla="*/ 2539 h 119389"/>
                <a:gd name="connsiteX6" fmla="*/ 182 w 86919"/>
                <a:gd name="connsiteY6" fmla="*/ 84021 h 119389"/>
                <a:gd name="connsiteX7" fmla="*/ 182 w 86919"/>
                <a:gd name="connsiteY7" fmla="*/ 90398 h 119389"/>
                <a:gd name="connsiteX8" fmla="*/ 52333 w 86919"/>
                <a:gd name="connsiteY8" fmla="*/ 90398 h 119389"/>
                <a:gd name="connsiteX9" fmla="*/ 52333 w 86919"/>
                <a:gd name="connsiteY9" fmla="*/ 104924 h 119389"/>
                <a:gd name="connsiteX10" fmla="*/ 37965 w 86919"/>
                <a:gd name="connsiteY10" fmla="*/ 113072 h 119389"/>
                <a:gd name="connsiteX11" fmla="*/ 33176 w 86919"/>
                <a:gd name="connsiteY11" fmla="*/ 113072 h 119389"/>
                <a:gd name="connsiteX12" fmla="*/ 33176 w 86919"/>
                <a:gd name="connsiteY12" fmla="*/ 119449 h 119389"/>
                <a:gd name="connsiteX13" fmla="*/ 59784 w 86919"/>
                <a:gd name="connsiteY13" fmla="*/ 118740 h 119389"/>
                <a:gd name="connsiteX14" fmla="*/ 86569 w 86919"/>
                <a:gd name="connsiteY14" fmla="*/ 119449 h 119389"/>
                <a:gd name="connsiteX15" fmla="*/ 86569 w 86919"/>
                <a:gd name="connsiteY15" fmla="*/ 113072 h 119389"/>
                <a:gd name="connsiteX16" fmla="*/ 81780 w 86919"/>
                <a:gd name="connsiteY16" fmla="*/ 113072 h 119389"/>
                <a:gd name="connsiteX17" fmla="*/ 67411 w 86919"/>
                <a:gd name="connsiteY17" fmla="*/ 104924 h 119389"/>
                <a:gd name="connsiteX18" fmla="*/ 67411 w 86919"/>
                <a:gd name="connsiteY18" fmla="*/ 90398 h 119389"/>
                <a:gd name="connsiteX19" fmla="*/ 87101 w 86919"/>
                <a:gd name="connsiteY19" fmla="*/ 90398 h 119389"/>
                <a:gd name="connsiteX20" fmla="*/ 53575 w 86919"/>
                <a:gd name="connsiteY20" fmla="*/ 19190 h 119389"/>
                <a:gd name="connsiteX21" fmla="*/ 53575 w 86919"/>
                <a:gd name="connsiteY21" fmla="*/ 84021 h 119389"/>
                <a:gd name="connsiteX22" fmla="*/ 6745 w 86919"/>
                <a:gd name="connsiteY22" fmla="*/ 84021 h 119389"/>
                <a:gd name="connsiteX23" fmla="*/ 53575 w 86919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19" h="119389">
                  <a:moveTo>
                    <a:pt x="87101" y="90398"/>
                  </a:moveTo>
                  <a:lnTo>
                    <a:pt x="87101" y="84021"/>
                  </a:lnTo>
                  <a:lnTo>
                    <a:pt x="67411" y="84021"/>
                  </a:lnTo>
                  <a:lnTo>
                    <a:pt x="67411" y="5019"/>
                  </a:lnTo>
                  <a:cubicBezTo>
                    <a:pt x="67411" y="1299"/>
                    <a:pt x="67411" y="59"/>
                    <a:pt x="63509" y="59"/>
                  </a:cubicBezTo>
                  <a:cubicBezTo>
                    <a:pt x="61380" y="59"/>
                    <a:pt x="60671" y="59"/>
                    <a:pt x="58897" y="2539"/>
                  </a:cubicBezTo>
                  <a:lnTo>
                    <a:pt x="182" y="84021"/>
                  </a:lnTo>
                  <a:lnTo>
                    <a:pt x="182" y="90398"/>
                  </a:lnTo>
                  <a:lnTo>
                    <a:pt x="52333" y="90398"/>
                  </a:lnTo>
                  <a:lnTo>
                    <a:pt x="52333" y="104924"/>
                  </a:lnTo>
                  <a:cubicBezTo>
                    <a:pt x="52333" y="110946"/>
                    <a:pt x="52333" y="113072"/>
                    <a:pt x="37965" y="113072"/>
                  </a:cubicBezTo>
                  <a:lnTo>
                    <a:pt x="33176" y="113072"/>
                  </a:lnTo>
                  <a:lnTo>
                    <a:pt x="33176" y="119449"/>
                  </a:lnTo>
                  <a:cubicBezTo>
                    <a:pt x="42045" y="119094"/>
                    <a:pt x="53398" y="118740"/>
                    <a:pt x="59784" y="118740"/>
                  </a:cubicBezTo>
                  <a:cubicBezTo>
                    <a:pt x="66347" y="118740"/>
                    <a:pt x="77700" y="119094"/>
                    <a:pt x="86569" y="119449"/>
                  </a:cubicBezTo>
                  <a:lnTo>
                    <a:pt x="86569" y="113072"/>
                  </a:lnTo>
                  <a:lnTo>
                    <a:pt x="81780" y="113072"/>
                  </a:lnTo>
                  <a:cubicBezTo>
                    <a:pt x="67411" y="113072"/>
                    <a:pt x="67411" y="110946"/>
                    <a:pt x="67411" y="104924"/>
                  </a:cubicBezTo>
                  <a:lnTo>
                    <a:pt x="67411" y="90398"/>
                  </a:lnTo>
                  <a:lnTo>
                    <a:pt x="87101" y="90398"/>
                  </a:lnTo>
                  <a:close/>
                  <a:moveTo>
                    <a:pt x="53575" y="19190"/>
                  </a:moveTo>
                  <a:lnTo>
                    <a:pt x="53575" y="84021"/>
                  </a:lnTo>
                  <a:lnTo>
                    <a:pt x="6745" y="84021"/>
                  </a:lnTo>
                  <a:lnTo>
                    <a:pt x="53575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87BD0E40-BEB3-5668-1DEE-B70B547A62D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634532" y="4006251"/>
              <a:ext cx="90999" cy="114252"/>
            </a:xfrm>
            <a:custGeom>
              <a:avLst/>
              <a:gdLst>
                <a:gd name="connsiteX0" fmla="*/ 90471 w 90999"/>
                <a:gd name="connsiteY0" fmla="*/ 11402 h 114252"/>
                <a:gd name="connsiteX1" fmla="*/ 91180 w 90999"/>
                <a:gd name="connsiteY1" fmla="*/ 7505 h 114252"/>
                <a:gd name="connsiteX2" fmla="*/ 85326 w 90999"/>
                <a:gd name="connsiteY2" fmla="*/ 1837 h 114252"/>
                <a:gd name="connsiteX3" fmla="*/ 78054 w 90999"/>
                <a:gd name="connsiteY3" fmla="*/ 6088 h 114252"/>
                <a:gd name="connsiteX4" fmla="*/ 75215 w 90999"/>
                <a:gd name="connsiteY4" fmla="*/ 16362 h 114252"/>
                <a:gd name="connsiteX5" fmla="*/ 71490 w 90999"/>
                <a:gd name="connsiteY5" fmla="*/ 31064 h 114252"/>
                <a:gd name="connsiteX6" fmla="*/ 64395 w 90999"/>
                <a:gd name="connsiteY6" fmla="*/ 59583 h 114252"/>
                <a:gd name="connsiteX7" fmla="*/ 42576 w 90999"/>
                <a:gd name="connsiteY7" fmla="*/ 74994 h 114252"/>
                <a:gd name="connsiteX8" fmla="*/ 30514 w 90999"/>
                <a:gd name="connsiteY8" fmla="*/ 60291 h 114252"/>
                <a:gd name="connsiteX9" fmla="*/ 39915 w 90999"/>
                <a:gd name="connsiteY9" fmla="*/ 25927 h 114252"/>
                <a:gd name="connsiteX10" fmla="*/ 42931 w 90999"/>
                <a:gd name="connsiteY10" fmla="*/ 15122 h 114252"/>
                <a:gd name="connsiteX11" fmla="*/ 26079 w 90999"/>
                <a:gd name="connsiteY11" fmla="*/ 65 h 114252"/>
                <a:gd name="connsiteX12" fmla="*/ 180 w 90999"/>
                <a:gd name="connsiteY12" fmla="*/ 27167 h 114252"/>
                <a:gd name="connsiteX13" fmla="*/ 3196 w 90999"/>
                <a:gd name="connsiteY13" fmla="*/ 29470 h 114252"/>
                <a:gd name="connsiteX14" fmla="*/ 6389 w 90999"/>
                <a:gd name="connsiteY14" fmla="*/ 26636 h 114252"/>
                <a:gd name="connsiteX15" fmla="*/ 25547 w 90999"/>
                <a:gd name="connsiteY15" fmla="*/ 5025 h 114252"/>
                <a:gd name="connsiteX16" fmla="*/ 29982 w 90999"/>
                <a:gd name="connsiteY16" fmla="*/ 11225 h 114252"/>
                <a:gd name="connsiteX17" fmla="*/ 27498 w 90999"/>
                <a:gd name="connsiteY17" fmla="*/ 21499 h 114252"/>
                <a:gd name="connsiteX18" fmla="*/ 17210 w 90999"/>
                <a:gd name="connsiteY18" fmla="*/ 57457 h 114252"/>
                <a:gd name="connsiteX19" fmla="*/ 24128 w 90999"/>
                <a:gd name="connsiteY19" fmla="*/ 74462 h 114252"/>
                <a:gd name="connsiteX20" fmla="*/ 41867 w 90999"/>
                <a:gd name="connsiteY20" fmla="*/ 79953 h 114252"/>
                <a:gd name="connsiteX21" fmla="*/ 61202 w 90999"/>
                <a:gd name="connsiteY21" fmla="*/ 71982 h 114252"/>
                <a:gd name="connsiteX22" fmla="*/ 49494 w 90999"/>
                <a:gd name="connsiteY22" fmla="*/ 98021 h 114252"/>
                <a:gd name="connsiteX23" fmla="*/ 28208 w 90999"/>
                <a:gd name="connsiteY23" fmla="*/ 109358 h 114252"/>
                <a:gd name="connsiteX24" fmla="*/ 14904 w 90999"/>
                <a:gd name="connsiteY24" fmla="*/ 103512 h 114252"/>
                <a:gd name="connsiteX25" fmla="*/ 24483 w 90999"/>
                <a:gd name="connsiteY25" fmla="*/ 93770 h 114252"/>
                <a:gd name="connsiteX26" fmla="*/ 17564 w 90999"/>
                <a:gd name="connsiteY26" fmla="*/ 87039 h 114252"/>
                <a:gd name="connsiteX27" fmla="*/ 7276 w 90999"/>
                <a:gd name="connsiteY27" fmla="*/ 98730 h 114252"/>
                <a:gd name="connsiteX28" fmla="*/ 28385 w 90999"/>
                <a:gd name="connsiteY28" fmla="*/ 114318 h 114252"/>
                <a:gd name="connsiteX29" fmla="*/ 73619 w 90999"/>
                <a:gd name="connsiteY29" fmla="*/ 78359 h 114252"/>
                <a:gd name="connsiteX30" fmla="*/ 90471 w 90999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999" h="114252">
                  <a:moveTo>
                    <a:pt x="90471" y="11402"/>
                  </a:moveTo>
                  <a:cubicBezTo>
                    <a:pt x="91180" y="8922"/>
                    <a:pt x="91180" y="8568"/>
                    <a:pt x="91180" y="7505"/>
                  </a:cubicBezTo>
                  <a:cubicBezTo>
                    <a:pt x="91180" y="3962"/>
                    <a:pt x="88342" y="1837"/>
                    <a:pt x="85326" y="1837"/>
                  </a:cubicBezTo>
                  <a:cubicBezTo>
                    <a:pt x="83375" y="1837"/>
                    <a:pt x="80005" y="2722"/>
                    <a:pt x="78054" y="6088"/>
                  </a:cubicBezTo>
                  <a:cubicBezTo>
                    <a:pt x="77521" y="7151"/>
                    <a:pt x="76102" y="12819"/>
                    <a:pt x="75215" y="16362"/>
                  </a:cubicBezTo>
                  <a:lnTo>
                    <a:pt x="71490" y="31064"/>
                  </a:lnTo>
                  <a:cubicBezTo>
                    <a:pt x="70426" y="35315"/>
                    <a:pt x="64927" y="57634"/>
                    <a:pt x="64395" y="59583"/>
                  </a:cubicBezTo>
                  <a:cubicBezTo>
                    <a:pt x="64217" y="59583"/>
                    <a:pt x="56412" y="74994"/>
                    <a:pt x="42576" y="74994"/>
                  </a:cubicBezTo>
                  <a:cubicBezTo>
                    <a:pt x="30514" y="74994"/>
                    <a:pt x="30514" y="63480"/>
                    <a:pt x="30514" y="60291"/>
                  </a:cubicBezTo>
                  <a:cubicBezTo>
                    <a:pt x="30514" y="50726"/>
                    <a:pt x="34594" y="39567"/>
                    <a:pt x="39915" y="25927"/>
                  </a:cubicBezTo>
                  <a:cubicBezTo>
                    <a:pt x="42044" y="20259"/>
                    <a:pt x="42931" y="18133"/>
                    <a:pt x="42931" y="15122"/>
                  </a:cubicBezTo>
                  <a:cubicBezTo>
                    <a:pt x="42931" y="6619"/>
                    <a:pt x="35658" y="65"/>
                    <a:pt x="26079" y="65"/>
                  </a:cubicBezTo>
                  <a:cubicBezTo>
                    <a:pt x="8163" y="65"/>
                    <a:pt x="180" y="24156"/>
                    <a:pt x="180" y="27167"/>
                  </a:cubicBezTo>
                  <a:cubicBezTo>
                    <a:pt x="180" y="29470"/>
                    <a:pt x="2664" y="29470"/>
                    <a:pt x="3196" y="29470"/>
                  </a:cubicBezTo>
                  <a:cubicBezTo>
                    <a:pt x="5679" y="29470"/>
                    <a:pt x="5857" y="28584"/>
                    <a:pt x="6389" y="26636"/>
                  </a:cubicBezTo>
                  <a:cubicBezTo>
                    <a:pt x="10824" y="11933"/>
                    <a:pt x="18451" y="5025"/>
                    <a:pt x="25547" y="5025"/>
                  </a:cubicBezTo>
                  <a:cubicBezTo>
                    <a:pt x="28562" y="5025"/>
                    <a:pt x="29982" y="6974"/>
                    <a:pt x="29982" y="11225"/>
                  </a:cubicBezTo>
                  <a:cubicBezTo>
                    <a:pt x="29982" y="15299"/>
                    <a:pt x="28385" y="19196"/>
                    <a:pt x="27498" y="21499"/>
                  </a:cubicBezTo>
                  <a:cubicBezTo>
                    <a:pt x="18984" y="43109"/>
                    <a:pt x="17210" y="49663"/>
                    <a:pt x="17210" y="57457"/>
                  </a:cubicBezTo>
                  <a:cubicBezTo>
                    <a:pt x="17210" y="60469"/>
                    <a:pt x="17210" y="68794"/>
                    <a:pt x="24128" y="74462"/>
                  </a:cubicBezTo>
                  <a:cubicBezTo>
                    <a:pt x="29627" y="79068"/>
                    <a:pt x="37077" y="79953"/>
                    <a:pt x="41867" y="79953"/>
                  </a:cubicBezTo>
                  <a:cubicBezTo>
                    <a:pt x="48962" y="79953"/>
                    <a:pt x="55348" y="77296"/>
                    <a:pt x="61202" y="71982"/>
                  </a:cubicBezTo>
                  <a:cubicBezTo>
                    <a:pt x="58896" y="81725"/>
                    <a:pt x="56944" y="89165"/>
                    <a:pt x="49494" y="98021"/>
                  </a:cubicBezTo>
                  <a:cubicBezTo>
                    <a:pt x="44705" y="103512"/>
                    <a:pt x="37609" y="109358"/>
                    <a:pt x="28208" y="109358"/>
                  </a:cubicBezTo>
                  <a:cubicBezTo>
                    <a:pt x="26966" y="109358"/>
                    <a:pt x="18629" y="109358"/>
                    <a:pt x="14904" y="103512"/>
                  </a:cubicBezTo>
                  <a:cubicBezTo>
                    <a:pt x="24483" y="102450"/>
                    <a:pt x="24483" y="93947"/>
                    <a:pt x="24483" y="93770"/>
                  </a:cubicBezTo>
                  <a:cubicBezTo>
                    <a:pt x="24483" y="88102"/>
                    <a:pt x="19338" y="87039"/>
                    <a:pt x="17564" y="87039"/>
                  </a:cubicBezTo>
                  <a:cubicBezTo>
                    <a:pt x="13130" y="87039"/>
                    <a:pt x="7276" y="90582"/>
                    <a:pt x="7276" y="98730"/>
                  </a:cubicBezTo>
                  <a:cubicBezTo>
                    <a:pt x="7276" y="107764"/>
                    <a:pt x="15791" y="114318"/>
                    <a:pt x="28385" y="114318"/>
                  </a:cubicBezTo>
                  <a:cubicBezTo>
                    <a:pt x="46301" y="114318"/>
                    <a:pt x="68120" y="100501"/>
                    <a:pt x="73619" y="78359"/>
                  </a:cubicBezTo>
                  <a:lnTo>
                    <a:pt x="90471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1433B47-BE6D-78DA-9391-002BA4C440D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38009" y="3874280"/>
              <a:ext cx="168518" cy="168531"/>
            </a:xfrm>
            <a:custGeom>
              <a:avLst/>
              <a:gdLst>
                <a:gd name="connsiteX0" fmla="*/ 89642 w 168518"/>
                <a:gd name="connsiteY0" fmla="*/ 89390 h 168531"/>
                <a:gd name="connsiteX1" fmla="*/ 160344 w 168518"/>
                <a:gd name="connsiteY1" fmla="*/ 89390 h 168531"/>
                <a:gd name="connsiteX2" fmla="*/ 168706 w 168518"/>
                <a:gd name="connsiteY2" fmla="*/ 84329 h 168531"/>
                <a:gd name="connsiteX3" fmla="*/ 160344 w 168518"/>
                <a:gd name="connsiteY3" fmla="*/ 79268 h 168531"/>
                <a:gd name="connsiteX4" fmla="*/ 89642 w 168518"/>
                <a:gd name="connsiteY4" fmla="*/ 79268 h 168531"/>
                <a:gd name="connsiteX5" fmla="*/ 89642 w 168518"/>
                <a:gd name="connsiteY5" fmla="*/ 8413 h 168531"/>
                <a:gd name="connsiteX6" fmla="*/ 84574 w 168518"/>
                <a:gd name="connsiteY6" fmla="*/ 63 h 168531"/>
                <a:gd name="connsiteX7" fmla="*/ 79506 w 168518"/>
                <a:gd name="connsiteY7" fmla="*/ 8413 h 168531"/>
                <a:gd name="connsiteX8" fmla="*/ 79506 w 168518"/>
                <a:gd name="connsiteY8" fmla="*/ 79268 h 168531"/>
                <a:gd name="connsiteX9" fmla="*/ 8551 w 168518"/>
                <a:gd name="connsiteY9" fmla="*/ 79268 h 168531"/>
                <a:gd name="connsiteX10" fmla="*/ 188 w 168518"/>
                <a:gd name="connsiteY10" fmla="*/ 84329 h 168531"/>
                <a:gd name="connsiteX11" fmla="*/ 8551 w 168518"/>
                <a:gd name="connsiteY11" fmla="*/ 89390 h 168531"/>
                <a:gd name="connsiteX12" fmla="*/ 79506 w 168518"/>
                <a:gd name="connsiteY12" fmla="*/ 89390 h 168531"/>
                <a:gd name="connsiteX13" fmla="*/ 79506 w 168518"/>
                <a:gd name="connsiteY13" fmla="*/ 160244 h 168531"/>
                <a:gd name="connsiteX14" fmla="*/ 84574 w 168518"/>
                <a:gd name="connsiteY14" fmla="*/ 168595 h 168531"/>
                <a:gd name="connsiteX15" fmla="*/ 89642 w 168518"/>
                <a:gd name="connsiteY15" fmla="*/ 160244 h 168531"/>
                <a:gd name="connsiteX16" fmla="*/ 89642 w 16851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18" h="168531">
                  <a:moveTo>
                    <a:pt x="89642" y="89390"/>
                  </a:moveTo>
                  <a:lnTo>
                    <a:pt x="160344" y="89390"/>
                  </a:lnTo>
                  <a:cubicBezTo>
                    <a:pt x="163891" y="89390"/>
                    <a:pt x="168706" y="89390"/>
                    <a:pt x="168706" y="84329"/>
                  </a:cubicBezTo>
                  <a:cubicBezTo>
                    <a:pt x="168706" y="79268"/>
                    <a:pt x="163891" y="79268"/>
                    <a:pt x="160344" y="79268"/>
                  </a:cubicBezTo>
                  <a:lnTo>
                    <a:pt x="89642" y="79268"/>
                  </a:lnTo>
                  <a:lnTo>
                    <a:pt x="89642" y="8413"/>
                  </a:lnTo>
                  <a:cubicBezTo>
                    <a:pt x="89642" y="4871"/>
                    <a:pt x="89642" y="63"/>
                    <a:pt x="84574" y="63"/>
                  </a:cubicBezTo>
                  <a:cubicBezTo>
                    <a:pt x="79506" y="63"/>
                    <a:pt x="79506" y="4871"/>
                    <a:pt x="79506" y="8413"/>
                  </a:cubicBezTo>
                  <a:lnTo>
                    <a:pt x="79506" y="79268"/>
                  </a:lnTo>
                  <a:lnTo>
                    <a:pt x="8551" y="79268"/>
                  </a:lnTo>
                  <a:cubicBezTo>
                    <a:pt x="5003" y="79268"/>
                    <a:pt x="188" y="79268"/>
                    <a:pt x="188" y="84329"/>
                  </a:cubicBezTo>
                  <a:cubicBezTo>
                    <a:pt x="188" y="89390"/>
                    <a:pt x="5003" y="89390"/>
                    <a:pt x="8551" y="89390"/>
                  </a:cubicBezTo>
                  <a:lnTo>
                    <a:pt x="79506" y="89390"/>
                  </a:lnTo>
                  <a:lnTo>
                    <a:pt x="79506" y="160244"/>
                  </a:lnTo>
                  <a:cubicBezTo>
                    <a:pt x="79506" y="163787"/>
                    <a:pt x="79506" y="168595"/>
                    <a:pt x="84574" y="168595"/>
                  </a:cubicBezTo>
                  <a:cubicBezTo>
                    <a:pt x="89642" y="168595"/>
                    <a:pt x="89642" y="163787"/>
                    <a:pt x="89642" y="160244"/>
                  </a:cubicBezTo>
                  <a:lnTo>
                    <a:pt x="89642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E22A1AC8-AE12-613E-1FA6-DA9962F398D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087871" y="3848975"/>
              <a:ext cx="253917" cy="172833"/>
            </a:xfrm>
            <a:custGeom>
              <a:avLst/>
              <a:gdLst>
                <a:gd name="connsiteX0" fmla="*/ 224213 w 253917"/>
                <a:gd name="connsiteY0" fmla="*/ 19548 h 172833"/>
                <a:gd name="connsiteX1" fmla="*/ 246006 w 253917"/>
                <a:gd name="connsiteY1" fmla="*/ 7907 h 172833"/>
                <a:gd name="connsiteX2" fmla="*/ 254116 w 253917"/>
                <a:gd name="connsiteY2" fmla="*/ 2846 h 172833"/>
                <a:gd name="connsiteX3" fmla="*/ 247274 w 253917"/>
                <a:gd name="connsiteY3" fmla="*/ 63 h 172833"/>
                <a:gd name="connsiteX4" fmla="*/ 213823 w 253917"/>
                <a:gd name="connsiteY4" fmla="*/ 63 h 172833"/>
                <a:gd name="connsiteX5" fmla="*/ 203940 w 253917"/>
                <a:gd name="connsiteY5" fmla="*/ 4871 h 172833"/>
                <a:gd name="connsiteX6" fmla="*/ 111445 w 253917"/>
                <a:gd name="connsiteY6" fmla="*/ 149110 h 172833"/>
                <a:gd name="connsiteX7" fmla="*/ 91679 w 253917"/>
                <a:gd name="connsiteY7" fmla="*/ 5883 h 172833"/>
                <a:gd name="connsiteX8" fmla="*/ 83824 w 253917"/>
                <a:gd name="connsiteY8" fmla="*/ 63 h 172833"/>
                <a:gd name="connsiteX9" fmla="*/ 49106 w 253917"/>
                <a:gd name="connsiteY9" fmla="*/ 63 h 172833"/>
                <a:gd name="connsiteX10" fmla="*/ 41504 w 253917"/>
                <a:gd name="connsiteY10" fmla="*/ 4871 h 172833"/>
                <a:gd name="connsiteX11" fmla="*/ 48853 w 253917"/>
                <a:gd name="connsiteY11" fmla="*/ 7907 h 172833"/>
                <a:gd name="connsiteX12" fmla="*/ 59750 w 253917"/>
                <a:gd name="connsiteY12" fmla="*/ 8413 h 172833"/>
                <a:gd name="connsiteX13" fmla="*/ 65325 w 253917"/>
                <a:gd name="connsiteY13" fmla="*/ 12462 h 172833"/>
                <a:gd name="connsiteX14" fmla="*/ 64311 w 253917"/>
                <a:gd name="connsiteY14" fmla="*/ 17270 h 172833"/>
                <a:gd name="connsiteX15" fmla="*/ 32128 w 253917"/>
                <a:gd name="connsiteY15" fmla="*/ 146073 h 172833"/>
                <a:gd name="connsiteX16" fmla="*/ 4760 w 253917"/>
                <a:gd name="connsiteY16" fmla="*/ 165052 h 172833"/>
                <a:gd name="connsiteX17" fmla="*/ 198 w 253917"/>
                <a:gd name="connsiteY17" fmla="*/ 169860 h 172833"/>
                <a:gd name="connsiteX18" fmla="*/ 3746 w 253917"/>
                <a:gd name="connsiteY18" fmla="*/ 172897 h 172833"/>
                <a:gd name="connsiteX19" fmla="*/ 29087 w 253917"/>
                <a:gd name="connsiteY19" fmla="*/ 172137 h 172833"/>
                <a:gd name="connsiteX20" fmla="*/ 55188 w 253917"/>
                <a:gd name="connsiteY20" fmla="*/ 172897 h 172833"/>
                <a:gd name="connsiteX21" fmla="*/ 59750 w 253917"/>
                <a:gd name="connsiteY21" fmla="*/ 167836 h 172833"/>
                <a:gd name="connsiteX22" fmla="*/ 55188 w 253917"/>
                <a:gd name="connsiteY22" fmla="*/ 165052 h 172833"/>
                <a:gd name="connsiteX23" fmla="*/ 37956 w 253917"/>
                <a:gd name="connsiteY23" fmla="*/ 153918 h 172833"/>
                <a:gd name="connsiteX24" fmla="*/ 38970 w 253917"/>
                <a:gd name="connsiteY24" fmla="*/ 148098 h 172833"/>
                <a:gd name="connsiteX25" fmla="*/ 73434 w 253917"/>
                <a:gd name="connsiteY25" fmla="*/ 10185 h 172833"/>
                <a:gd name="connsiteX26" fmla="*/ 73687 w 253917"/>
                <a:gd name="connsiteY26" fmla="*/ 10185 h 172833"/>
                <a:gd name="connsiteX27" fmla="*/ 95481 w 253917"/>
                <a:gd name="connsiteY27" fmla="*/ 167076 h 172833"/>
                <a:gd name="connsiteX28" fmla="*/ 99282 w 253917"/>
                <a:gd name="connsiteY28" fmla="*/ 172897 h 172833"/>
                <a:gd name="connsiteX29" fmla="*/ 104857 w 253917"/>
                <a:gd name="connsiteY29" fmla="*/ 168342 h 172833"/>
                <a:gd name="connsiteX30" fmla="*/ 207235 w 253917"/>
                <a:gd name="connsiteY30" fmla="*/ 8160 h 172833"/>
                <a:gd name="connsiteX31" fmla="*/ 207488 w 253917"/>
                <a:gd name="connsiteY31" fmla="*/ 8160 h 172833"/>
                <a:gd name="connsiteX32" fmla="*/ 171250 w 253917"/>
                <a:gd name="connsiteY32" fmla="*/ 153159 h 172833"/>
                <a:gd name="connsiteX33" fmla="*/ 148190 w 253917"/>
                <a:gd name="connsiteY33" fmla="*/ 165052 h 172833"/>
                <a:gd name="connsiteX34" fmla="*/ 141094 w 253917"/>
                <a:gd name="connsiteY34" fmla="*/ 169860 h 172833"/>
                <a:gd name="connsiteX35" fmla="*/ 144896 w 253917"/>
                <a:gd name="connsiteY35" fmla="*/ 172897 h 172833"/>
                <a:gd name="connsiteX36" fmla="*/ 176319 w 253917"/>
                <a:gd name="connsiteY36" fmla="*/ 172137 h 172833"/>
                <a:gd name="connsiteX37" fmla="*/ 207995 w 253917"/>
                <a:gd name="connsiteY37" fmla="*/ 172897 h 172833"/>
                <a:gd name="connsiteX38" fmla="*/ 212810 w 253917"/>
                <a:gd name="connsiteY38" fmla="*/ 167836 h 172833"/>
                <a:gd name="connsiteX39" fmla="*/ 205714 w 253917"/>
                <a:gd name="connsiteY39" fmla="*/ 165052 h 172833"/>
                <a:gd name="connsiteX40" fmla="*/ 189242 w 253917"/>
                <a:gd name="connsiteY40" fmla="*/ 160497 h 172833"/>
                <a:gd name="connsiteX41" fmla="*/ 190510 w 253917"/>
                <a:gd name="connsiteY41" fmla="*/ 154424 h 172833"/>
                <a:gd name="connsiteX42" fmla="*/ 224213 w 253917"/>
                <a:gd name="connsiteY42" fmla="*/ 1954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917" h="172833">
                  <a:moveTo>
                    <a:pt x="224213" y="19548"/>
                  </a:moveTo>
                  <a:cubicBezTo>
                    <a:pt x="226494" y="10438"/>
                    <a:pt x="227001" y="7907"/>
                    <a:pt x="246006" y="7907"/>
                  </a:cubicBezTo>
                  <a:cubicBezTo>
                    <a:pt x="251835" y="7907"/>
                    <a:pt x="254116" y="7907"/>
                    <a:pt x="254116" y="2846"/>
                  </a:cubicBezTo>
                  <a:cubicBezTo>
                    <a:pt x="254116" y="63"/>
                    <a:pt x="251581" y="63"/>
                    <a:pt x="247274" y="63"/>
                  </a:cubicBezTo>
                  <a:lnTo>
                    <a:pt x="213823" y="63"/>
                  </a:lnTo>
                  <a:cubicBezTo>
                    <a:pt x="207235" y="63"/>
                    <a:pt x="206981" y="63"/>
                    <a:pt x="203940" y="4871"/>
                  </a:cubicBezTo>
                  <a:lnTo>
                    <a:pt x="111445" y="149110"/>
                  </a:lnTo>
                  <a:lnTo>
                    <a:pt x="91679" y="5883"/>
                  </a:lnTo>
                  <a:cubicBezTo>
                    <a:pt x="90919" y="63"/>
                    <a:pt x="90412" y="63"/>
                    <a:pt x="83824" y="63"/>
                  </a:cubicBezTo>
                  <a:lnTo>
                    <a:pt x="49106" y="63"/>
                  </a:lnTo>
                  <a:cubicBezTo>
                    <a:pt x="44292" y="63"/>
                    <a:pt x="41504" y="63"/>
                    <a:pt x="41504" y="4871"/>
                  </a:cubicBezTo>
                  <a:cubicBezTo>
                    <a:pt x="41504" y="7907"/>
                    <a:pt x="43785" y="7907"/>
                    <a:pt x="48853" y="7907"/>
                  </a:cubicBezTo>
                  <a:cubicBezTo>
                    <a:pt x="52147" y="7907"/>
                    <a:pt x="56709" y="8160"/>
                    <a:pt x="59750" y="8413"/>
                  </a:cubicBezTo>
                  <a:cubicBezTo>
                    <a:pt x="63804" y="8920"/>
                    <a:pt x="65325" y="9679"/>
                    <a:pt x="65325" y="12462"/>
                  </a:cubicBezTo>
                  <a:cubicBezTo>
                    <a:pt x="65325" y="13474"/>
                    <a:pt x="65071" y="14234"/>
                    <a:pt x="64311" y="17270"/>
                  </a:cubicBezTo>
                  <a:lnTo>
                    <a:pt x="32128" y="146073"/>
                  </a:lnTo>
                  <a:cubicBezTo>
                    <a:pt x="29594" y="156195"/>
                    <a:pt x="25286" y="164293"/>
                    <a:pt x="4760" y="165052"/>
                  </a:cubicBezTo>
                  <a:cubicBezTo>
                    <a:pt x="3493" y="165052"/>
                    <a:pt x="198" y="165305"/>
                    <a:pt x="198" y="169860"/>
                  </a:cubicBezTo>
                  <a:cubicBezTo>
                    <a:pt x="198" y="172137"/>
                    <a:pt x="1719" y="172897"/>
                    <a:pt x="3746" y="172897"/>
                  </a:cubicBezTo>
                  <a:cubicBezTo>
                    <a:pt x="11855" y="172897"/>
                    <a:pt x="20724" y="172137"/>
                    <a:pt x="29087" y="172137"/>
                  </a:cubicBezTo>
                  <a:cubicBezTo>
                    <a:pt x="37703" y="172137"/>
                    <a:pt x="46826" y="172897"/>
                    <a:pt x="55188" y="172897"/>
                  </a:cubicBezTo>
                  <a:cubicBezTo>
                    <a:pt x="56455" y="172897"/>
                    <a:pt x="59750" y="172897"/>
                    <a:pt x="59750" y="167836"/>
                  </a:cubicBezTo>
                  <a:cubicBezTo>
                    <a:pt x="59750" y="165052"/>
                    <a:pt x="56962" y="165052"/>
                    <a:pt x="55188" y="165052"/>
                  </a:cubicBezTo>
                  <a:cubicBezTo>
                    <a:pt x="40744" y="164799"/>
                    <a:pt x="37956" y="159738"/>
                    <a:pt x="37956" y="153918"/>
                  </a:cubicBezTo>
                  <a:cubicBezTo>
                    <a:pt x="37956" y="152146"/>
                    <a:pt x="38210" y="150881"/>
                    <a:pt x="38970" y="148098"/>
                  </a:cubicBezTo>
                  <a:lnTo>
                    <a:pt x="73434" y="10185"/>
                  </a:lnTo>
                  <a:lnTo>
                    <a:pt x="73687" y="10185"/>
                  </a:lnTo>
                  <a:lnTo>
                    <a:pt x="95481" y="167076"/>
                  </a:lnTo>
                  <a:cubicBezTo>
                    <a:pt x="95987" y="170113"/>
                    <a:pt x="96241" y="172897"/>
                    <a:pt x="99282" y="172897"/>
                  </a:cubicBezTo>
                  <a:cubicBezTo>
                    <a:pt x="102069" y="172897"/>
                    <a:pt x="103590" y="170113"/>
                    <a:pt x="104857" y="168342"/>
                  </a:cubicBezTo>
                  <a:lnTo>
                    <a:pt x="207235" y="8160"/>
                  </a:lnTo>
                  <a:lnTo>
                    <a:pt x="207488" y="8160"/>
                  </a:lnTo>
                  <a:lnTo>
                    <a:pt x="171250" y="153159"/>
                  </a:lnTo>
                  <a:cubicBezTo>
                    <a:pt x="168716" y="163028"/>
                    <a:pt x="168209" y="165052"/>
                    <a:pt x="148190" y="165052"/>
                  </a:cubicBezTo>
                  <a:cubicBezTo>
                    <a:pt x="143882" y="165052"/>
                    <a:pt x="141094" y="165052"/>
                    <a:pt x="141094" y="169860"/>
                  </a:cubicBezTo>
                  <a:cubicBezTo>
                    <a:pt x="141094" y="172897"/>
                    <a:pt x="144135" y="172897"/>
                    <a:pt x="144896" y="172897"/>
                  </a:cubicBezTo>
                  <a:cubicBezTo>
                    <a:pt x="151991" y="172897"/>
                    <a:pt x="169223" y="172137"/>
                    <a:pt x="176319" y="172137"/>
                  </a:cubicBezTo>
                  <a:cubicBezTo>
                    <a:pt x="186708" y="172137"/>
                    <a:pt x="197605" y="172897"/>
                    <a:pt x="207995" y="172897"/>
                  </a:cubicBezTo>
                  <a:cubicBezTo>
                    <a:pt x="209515" y="172897"/>
                    <a:pt x="212810" y="172897"/>
                    <a:pt x="212810" y="167836"/>
                  </a:cubicBezTo>
                  <a:cubicBezTo>
                    <a:pt x="212810" y="165052"/>
                    <a:pt x="210529" y="165052"/>
                    <a:pt x="205714" y="165052"/>
                  </a:cubicBezTo>
                  <a:cubicBezTo>
                    <a:pt x="196338" y="165052"/>
                    <a:pt x="189242" y="165052"/>
                    <a:pt x="189242" y="160497"/>
                  </a:cubicBezTo>
                  <a:cubicBezTo>
                    <a:pt x="189242" y="159485"/>
                    <a:pt x="189242" y="158979"/>
                    <a:pt x="190510" y="154424"/>
                  </a:cubicBezTo>
                  <a:lnTo>
                    <a:pt x="224213" y="19548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782D4A8-0195-CE4F-E5C3-BF996905EE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357618" y="3810589"/>
              <a:ext cx="86919" cy="119389"/>
            </a:xfrm>
            <a:custGeom>
              <a:avLst/>
              <a:gdLst>
                <a:gd name="connsiteX0" fmla="*/ 87129 w 86919"/>
                <a:gd name="connsiteY0" fmla="*/ 90398 h 119389"/>
                <a:gd name="connsiteX1" fmla="*/ 87129 w 86919"/>
                <a:gd name="connsiteY1" fmla="*/ 84021 h 119389"/>
                <a:gd name="connsiteX2" fmla="*/ 67439 w 86919"/>
                <a:gd name="connsiteY2" fmla="*/ 84021 h 119389"/>
                <a:gd name="connsiteX3" fmla="*/ 67439 w 86919"/>
                <a:gd name="connsiteY3" fmla="*/ 5019 h 119389"/>
                <a:gd name="connsiteX4" fmla="*/ 63536 w 86919"/>
                <a:gd name="connsiteY4" fmla="*/ 59 h 119389"/>
                <a:gd name="connsiteX5" fmla="*/ 58924 w 86919"/>
                <a:gd name="connsiteY5" fmla="*/ 2539 h 119389"/>
                <a:gd name="connsiteX6" fmla="*/ 209 w 86919"/>
                <a:gd name="connsiteY6" fmla="*/ 84021 h 119389"/>
                <a:gd name="connsiteX7" fmla="*/ 209 w 86919"/>
                <a:gd name="connsiteY7" fmla="*/ 90398 h 119389"/>
                <a:gd name="connsiteX8" fmla="*/ 52361 w 86919"/>
                <a:gd name="connsiteY8" fmla="*/ 90398 h 119389"/>
                <a:gd name="connsiteX9" fmla="*/ 52361 w 86919"/>
                <a:gd name="connsiteY9" fmla="*/ 104924 h 119389"/>
                <a:gd name="connsiteX10" fmla="*/ 37992 w 86919"/>
                <a:gd name="connsiteY10" fmla="*/ 113072 h 119389"/>
                <a:gd name="connsiteX11" fmla="*/ 33203 w 86919"/>
                <a:gd name="connsiteY11" fmla="*/ 113072 h 119389"/>
                <a:gd name="connsiteX12" fmla="*/ 33203 w 86919"/>
                <a:gd name="connsiteY12" fmla="*/ 119449 h 119389"/>
                <a:gd name="connsiteX13" fmla="*/ 59811 w 86919"/>
                <a:gd name="connsiteY13" fmla="*/ 118740 h 119389"/>
                <a:gd name="connsiteX14" fmla="*/ 86597 w 86919"/>
                <a:gd name="connsiteY14" fmla="*/ 119449 h 119389"/>
                <a:gd name="connsiteX15" fmla="*/ 86597 w 86919"/>
                <a:gd name="connsiteY15" fmla="*/ 113072 h 119389"/>
                <a:gd name="connsiteX16" fmla="*/ 81807 w 86919"/>
                <a:gd name="connsiteY16" fmla="*/ 113072 h 119389"/>
                <a:gd name="connsiteX17" fmla="*/ 67439 w 86919"/>
                <a:gd name="connsiteY17" fmla="*/ 104924 h 119389"/>
                <a:gd name="connsiteX18" fmla="*/ 67439 w 86919"/>
                <a:gd name="connsiteY18" fmla="*/ 90398 h 119389"/>
                <a:gd name="connsiteX19" fmla="*/ 87129 w 86919"/>
                <a:gd name="connsiteY19" fmla="*/ 90398 h 119389"/>
                <a:gd name="connsiteX20" fmla="*/ 53603 w 86919"/>
                <a:gd name="connsiteY20" fmla="*/ 19190 h 119389"/>
                <a:gd name="connsiteX21" fmla="*/ 53603 w 86919"/>
                <a:gd name="connsiteY21" fmla="*/ 84021 h 119389"/>
                <a:gd name="connsiteX22" fmla="*/ 6772 w 86919"/>
                <a:gd name="connsiteY22" fmla="*/ 84021 h 119389"/>
                <a:gd name="connsiteX23" fmla="*/ 53603 w 86919"/>
                <a:gd name="connsiteY23" fmla="*/ 1919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919" h="119389">
                  <a:moveTo>
                    <a:pt x="87129" y="90398"/>
                  </a:moveTo>
                  <a:lnTo>
                    <a:pt x="87129" y="84021"/>
                  </a:lnTo>
                  <a:lnTo>
                    <a:pt x="67439" y="84021"/>
                  </a:lnTo>
                  <a:lnTo>
                    <a:pt x="67439" y="5019"/>
                  </a:lnTo>
                  <a:cubicBezTo>
                    <a:pt x="67439" y="1299"/>
                    <a:pt x="67439" y="59"/>
                    <a:pt x="63536" y="59"/>
                  </a:cubicBezTo>
                  <a:cubicBezTo>
                    <a:pt x="61408" y="59"/>
                    <a:pt x="60698" y="59"/>
                    <a:pt x="58924" y="2539"/>
                  </a:cubicBezTo>
                  <a:lnTo>
                    <a:pt x="209" y="84021"/>
                  </a:lnTo>
                  <a:lnTo>
                    <a:pt x="209" y="90398"/>
                  </a:lnTo>
                  <a:lnTo>
                    <a:pt x="52361" y="90398"/>
                  </a:lnTo>
                  <a:lnTo>
                    <a:pt x="52361" y="104924"/>
                  </a:lnTo>
                  <a:cubicBezTo>
                    <a:pt x="52361" y="110946"/>
                    <a:pt x="52361" y="113072"/>
                    <a:pt x="37992" y="113072"/>
                  </a:cubicBezTo>
                  <a:lnTo>
                    <a:pt x="33203" y="113072"/>
                  </a:lnTo>
                  <a:lnTo>
                    <a:pt x="33203" y="119449"/>
                  </a:lnTo>
                  <a:cubicBezTo>
                    <a:pt x="42072" y="119094"/>
                    <a:pt x="53425" y="118740"/>
                    <a:pt x="59811" y="118740"/>
                  </a:cubicBezTo>
                  <a:cubicBezTo>
                    <a:pt x="66374" y="118740"/>
                    <a:pt x="77727" y="119094"/>
                    <a:pt x="86597" y="119449"/>
                  </a:cubicBezTo>
                  <a:lnTo>
                    <a:pt x="86597" y="113072"/>
                  </a:lnTo>
                  <a:lnTo>
                    <a:pt x="81807" y="113072"/>
                  </a:lnTo>
                  <a:cubicBezTo>
                    <a:pt x="67439" y="113072"/>
                    <a:pt x="67439" y="110946"/>
                    <a:pt x="67439" y="104924"/>
                  </a:cubicBezTo>
                  <a:lnTo>
                    <a:pt x="67439" y="90398"/>
                  </a:lnTo>
                  <a:lnTo>
                    <a:pt x="87129" y="90398"/>
                  </a:lnTo>
                  <a:close/>
                  <a:moveTo>
                    <a:pt x="53603" y="19190"/>
                  </a:moveTo>
                  <a:lnTo>
                    <a:pt x="53603" y="84021"/>
                  </a:lnTo>
                  <a:lnTo>
                    <a:pt x="6772" y="84021"/>
                  </a:lnTo>
                  <a:lnTo>
                    <a:pt x="53603" y="191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1B4E9B10-34EC-B2A4-98DC-1D56EA64F69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331409" y="4006251"/>
              <a:ext cx="90999" cy="114252"/>
            </a:xfrm>
            <a:custGeom>
              <a:avLst/>
              <a:gdLst>
                <a:gd name="connsiteX0" fmla="*/ 90498 w 90999"/>
                <a:gd name="connsiteY0" fmla="*/ 11402 h 114252"/>
                <a:gd name="connsiteX1" fmla="*/ 91208 w 90999"/>
                <a:gd name="connsiteY1" fmla="*/ 7505 h 114252"/>
                <a:gd name="connsiteX2" fmla="*/ 85354 w 90999"/>
                <a:gd name="connsiteY2" fmla="*/ 1837 h 114252"/>
                <a:gd name="connsiteX3" fmla="*/ 78081 w 90999"/>
                <a:gd name="connsiteY3" fmla="*/ 6088 h 114252"/>
                <a:gd name="connsiteX4" fmla="*/ 75243 w 90999"/>
                <a:gd name="connsiteY4" fmla="*/ 16362 h 114252"/>
                <a:gd name="connsiteX5" fmla="*/ 71518 w 90999"/>
                <a:gd name="connsiteY5" fmla="*/ 31064 h 114252"/>
                <a:gd name="connsiteX6" fmla="*/ 64422 w 90999"/>
                <a:gd name="connsiteY6" fmla="*/ 59583 h 114252"/>
                <a:gd name="connsiteX7" fmla="*/ 42603 w 90999"/>
                <a:gd name="connsiteY7" fmla="*/ 74994 h 114252"/>
                <a:gd name="connsiteX8" fmla="*/ 30541 w 90999"/>
                <a:gd name="connsiteY8" fmla="*/ 60291 h 114252"/>
                <a:gd name="connsiteX9" fmla="*/ 39943 w 90999"/>
                <a:gd name="connsiteY9" fmla="*/ 25927 h 114252"/>
                <a:gd name="connsiteX10" fmla="*/ 42958 w 90999"/>
                <a:gd name="connsiteY10" fmla="*/ 15122 h 114252"/>
                <a:gd name="connsiteX11" fmla="*/ 26106 w 90999"/>
                <a:gd name="connsiteY11" fmla="*/ 65 h 114252"/>
                <a:gd name="connsiteX12" fmla="*/ 208 w 90999"/>
                <a:gd name="connsiteY12" fmla="*/ 27167 h 114252"/>
                <a:gd name="connsiteX13" fmla="*/ 3223 w 90999"/>
                <a:gd name="connsiteY13" fmla="*/ 29470 h 114252"/>
                <a:gd name="connsiteX14" fmla="*/ 6416 w 90999"/>
                <a:gd name="connsiteY14" fmla="*/ 26636 h 114252"/>
                <a:gd name="connsiteX15" fmla="*/ 25574 w 90999"/>
                <a:gd name="connsiteY15" fmla="*/ 5025 h 114252"/>
                <a:gd name="connsiteX16" fmla="*/ 30009 w 90999"/>
                <a:gd name="connsiteY16" fmla="*/ 11225 h 114252"/>
                <a:gd name="connsiteX17" fmla="*/ 27526 w 90999"/>
                <a:gd name="connsiteY17" fmla="*/ 21499 h 114252"/>
                <a:gd name="connsiteX18" fmla="*/ 17237 w 90999"/>
                <a:gd name="connsiteY18" fmla="*/ 57457 h 114252"/>
                <a:gd name="connsiteX19" fmla="*/ 24155 w 90999"/>
                <a:gd name="connsiteY19" fmla="*/ 74462 h 114252"/>
                <a:gd name="connsiteX20" fmla="*/ 41894 w 90999"/>
                <a:gd name="connsiteY20" fmla="*/ 79953 h 114252"/>
                <a:gd name="connsiteX21" fmla="*/ 61229 w 90999"/>
                <a:gd name="connsiteY21" fmla="*/ 71982 h 114252"/>
                <a:gd name="connsiteX22" fmla="*/ 49522 w 90999"/>
                <a:gd name="connsiteY22" fmla="*/ 98021 h 114252"/>
                <a:gd name="connsiteX23" fmla="*/ 28235 w 90999"/>
                <a:gd name="connsiteY23" fmla="*/ 109358 h 114252"/>
                <a:gd name="connsiteX24" fmla="*/ 14931 w 90999"/>
                <a:gd name="connsiteY24" fmla="*/ 103512 h 114252"/>
                <a:gd name="connsiteX25" fmla="*/ 24510 w 90999"/>
                <a:gd name="connsiteY25" fmla="*/ 93770 h 114252"/>
                <a:gd name="connsiteX26" fmla="*/ 17592 w 90999"/>
                <a:gd name="connsiteY26" fmla="*/ 87039 h 114252"/>
                <a:gd name="connsiteX27" fmla="*/ 7303 w 90999"/>
                <a:gd name="connsiteY27" fmla="*/ 98730 h 114252"/>
                <a:gd name="connsiteX28" fmla="*/ 28412 w 90999"/>
                <a:gd name="connsiteY28" fmla="*/ 114318 h 114252"/>
                <a:gd name="connsiteX29" fmla="*/ 73646 w 90999"/>
                <a:gd name="connsiteY29" fmla="*/ 78359 h 114252"/>
                <a:gd name="connsiteX30" fmla="*/ 90498 w 90999"/>
                <a:gd name="connsiteY30" fmla="*/ 11402 h 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999" h="114252">
                  <a:moveTo>
                    <a:pt x="90498" y="11402"/>
                  </a:moveTo>
                  <a:cubicBezTo>
                    <a:pt x="91208" y="8922"/>
                    <a:pt x="91208" y="8568"/>
                    <a:pt x="91208" y="7505"/>
                  </a:cubicBezTo>
                  <a:cubicBezTo>
                    <a:pt x="91208" y="3962"/>
                    <a:pt x="88369" y="1837"/>
                    <a:pt x="85354" y="1837"/>
                  </a:cubicBezTo>
                  <a:cubicBezTo>
                    <a:pt x="83403" y="1837"/>
                    <a:pt x="80032" y="2722"/>
                    <a:pt x="78081" y="6088"/>
                  </a:cubicBezTo>
                  <a:cubicBezTo>
                    <a:pt x="77549" y="7151"/>
                    <a:pt x="76130" y="12819"/>
                    <a:pt x="75243" y="16362"/>
                  </a:cubicBezTo>
                  <a:lnTo>
                    <a:pt x="71518" y="31064"/>
                  </a:lnTo>
                  <a:cubicBezTo>
                    <a:pt x="70453" y="35315"/>
                    <a:pt x="64954" y="57634"/>
                    <a:pt x="64422" y="59583"/>
                  </a:cubicBezTo>
                  <a:cubicBezTo>
                    <a:pt x="64245" y="59583"/>
                    <a:pt x="56440" y="74994"/>
                    <a:pt x="42603" y="74994"/>
                  </a:cubicBezTo>
                  <a:cubicBezTo>
                    <a:pt x="30541" y="74994"/>
                    <a:pt x="30541" y="63480"/>
                    <a:pt x="30541" y="60291"/>
                  </a:cubicBezTo>
                  <a:cubicBezTo>
                    <a:pt x="30541" y="50726"/>
                    <a:pt x="34621" y="39567"/>
                    <a:pt x="39943" y="25927"/>
                  </a:cubicBezTo>
                  <a:cubicBezTo>
                    <a:pt x="42071" y="20259"/>
                    <a:pt x="42958" y="18133"/>
                    <a:pt x="42958" y="15122"/>
                  </a:cubicBezTo>
                  <a:cubicBezTo>
                    <a:pt x="42958" y="6619"/>
                    <a:pt x="35685" y="65"/>
                    <a:pt x="26106" y="65"/>
                  </a:cubicBezTo>
                  <a:cubicBezTo>
                    <a:pt x="8190" y="65"/>
                    <a:pt x="208" y="24156"/>
                    <a:pt x="208" y="27167"/>
                  </a:cubicBezTo>
                  <a:cubicBezTo>
                    <a:pt x="208" y="29470"/>
                    <a:pt x="2691" y="29470"/>
                    <a:pt x="3223" y="29470"/>
                  </a:cubicBezTo>
                  <a:cubicBezTo>
                    <a:pt x="5707" y="29470"/>
                    <a:pt x="5884" y="28584"/>
                    <a:pt x="6416" y="26636"/>
                  </a:cubicBezTo>
                  <a:cubicBezTo>
                    <a:pt x="10851" y="11933"/>
                    <a:pt x="18479" y="5025"/>
                    <a:pt x="25574" y="5025"/>
                  </a:cubicBezTo>
                  <a:cubicBezTo>
                    <a:pt x="28590" y="5025"/>
                    <a:pt x="30009" y="6974"/>
                    <a:pt x="30009" y="11225"/>
                  </a:cubicBezTo>
                  <a:cubicBezTo>
                    <a:pt x="30009" y="15299"/>
                    <a:pt x="28412" y="19196"/>
                    <a:pt x="27526" y="21499"/>
                  </a:cubicBezTo>
                  <a:cubicBezTo>
                    <a:pt x="19011" y="43109"/>
                    <a:pt x="17237" y="49663"/>
                    <a:pt x="17237" y="57457"/>
                  </a:cubicBezTo>
                  <a:cubicBezTo>
                    <a:pt x="17237" y="60469"/>
                    <a:pt x="17237" y="68794"/>
                    <a:pt x="24155" y="74462"/>
                  </a:cubicBezTo>
                  <a:cubicBezTo>
                    <a:pt x="29654" y="79068"/>
                    <a:pt x="37104" y="79953"/>
                    <a:pt x="41894" y="79953"/>
                  </a:cubicBezTo>
                  <a:cubicBezTo>
                    <a:pt x="48989" y="79953"/>
                    <a:pt x="55375" y="77296"/>
                    <a:pt x="61229" y="71982"/>
                  </a:cubicBezTo>
                  <a:cubicBezTo>
                    <a:pt x="58923" y="81725"/>
                    <a:pt x="56972" y="89165"/>
                    <a:pt x="49522" y="98021"/>
                  </a:cubicBezTo>
                  <a:cubicBezTo>
                    <a:pt x="44732" y="103512"/>
                    <a:pt x="37637" y="109358"/>
                    <a:pt x="28235" y="109358"/>
                  </a:cubicBezTo>
                  <a:cubicBezTo>
                    <a:pt x="26993" y="109358"/>
                    <a:pt x="18656" y="109358"/>
                    <a:pt x="14931" y="103512"/>
                  </a:cubicBezTo>
                  <a:cubicBezTo>
                    <a:pt x="24510" y="102450"/>
                    <a:pt x="24510" y="93947"/>
                    <a:pt x="24510" y="93770"/>
                  </a:cubicBezTo>
                  <a:cubicBezTo>
                    <a:pt x="24510" y="88102"/>
                    <a:pt x="19366" y="87039"/>
                    <a:pt x="17592" y="87039"/>
                  </a:cubicBezTo>
                  <a:cubicBezTo>
                    <a:pt x="13157" y="87039"/>
                    <a:pt x="7303" y="90582"/>
                    <a:pt x="7303" y="98730"/>
                  </a:cubicBezTo>
                  <a:cubicBezTo>
                    <a:pt x="7303" y="107764"/>
                    <a:pt x="15818" y="114318"/>
                    <a:pt x="28412" y="114318"/>
                  </a:cubicBezTo>
                  <a:cubicBezTo>
                    <a:pt x="46329" y="114318"/>
                    <a:pt x="68147" y="100501"/>
                    <a:pt x="73646" y="78359"/>
                  </a:cubicBezTo>
                  <a:lnTo>
                    <a:pt x="90498" y="11402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FE769C0D-8686-7905-D678-D544DEEF939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475534" y="3806714"/>
              <a:ext cx="66140" cy="303408"/>
            </a:xfrm>
            <a:custGeom>
              <a:avLst/>
              <a:gdLst>
                <a:gd name="connsiteX0" fmla="*/ 66354 w 66140"/>
                <a:gd name="connsiteY0" fmla="*/ 151885 h 303408"/>
                <a:gd name="connsiteX1" fmla="*/ 26822 w 66140"/>
                <a:gd name="connsiteY1" fmla="*/ 22323 h 303408"/>
                <a:gd name="connsiteX2" fmla="*/ 3254 w 66140"/>
                <a:gd name="connsiteY2" fmla="*/ 55 h 303408"/>
                <a:gd name="connsiteX3" fmla="*/ 213 w 66140"/>
                <a:gd name="connsiteY3" fmla="*/ 2585 h 303408"/>
                <a:gd name="connsiteX4" fmla="*/ 1734 w 66140"/>
                <a:gd name="connsiteY4" fmla="*/ 5116 h 303408"/>
                <a:gd name="connsiteX5" fmla="*/ 40759 w 66140"/>
                <a:gd name="connsiteY5" fmla="*/ 79007 h 303408"/>
                <a:gd name="connsiteX6" fmla="*/ 48868 w 66140"/>
                <a:gd name="connsiteY6" fmla="*/ 151632 h 303408"/>
                <a:gd name="connsiteX7" fmla="*/ 39999 w 66140"/>
                <a:gd name="connsiteY7" fmla="*/ 227801 h 303408"/>
                <a:gd name="connsiteX8" fmla="*/ 2494 w 66140"/>
                <a:gd name="connsiteY8" fmla="*/ 297643 h 303408"/>
                <a:gd name="connsiteX9" fmla="*/ 213 w 66140"/>
                <a:gd name="connsiteY9" fmla="*/ 300932 h 303408"/>
                <a:gd name="connsiteX10" fmla="*/ 3254 w 66140"/>
                <a:gd name="connsiteY10" fmla="*/ 303463 h 303408"/>
                <a:gd name="connsiteX11" fmla="*/ 24034 w 66140"/>
                <a:gd name="connsiteY11" fmla="*/ 284484 h 303408"/>
                <a:gd name="connsiteX12" fmla="*/ 66354 w 66140"/>
                <a:gd name="connsiteY12" fmla="*/ 151885 h 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40" h="303408">
                  <a:moveTo>
                    <a:pt x="66354" y="151885"/>
                  </a:moveTo>
                  <a:cubicBezTo>
                    <a:pt x="66354" y="115952"/>
                    <a:pt x="60018" y="65089"/>
                    <a:pt x="26822" y="22323"/>
                  </a:cubicBezTo>
                  <a:cubicBezTo>
                    <a:pt x="24287" y="19287"/>
                    <a:pt x="7816" y="55"/>
                    <a:pt x="3254" y="55"/>
                  </a:cubicBezTo>
                  <a:cubicBezTo>
                    <a:pt x="1987" y="55"/>
                    <a:pt x="213" y="561"/>
                    <a:pt x="213" y="2585"/>
                  </a:cubicBezTo>
                  <a:cubicBezTo>
                    <a:pt x="213" y="3597"/>
                    <a:pt x="720" y="4357"/>
                    <a:pt x="1734" y="5116"/>
                  </a:cubicBezTo>
                  <a:cubicBezTo>
                    <a:pt x="13898" y="18274"/>
                    <a:pt x="30369" y="38772"/>
                    <a:pt x="40759" y="79007"/>
                  </a:cubicBezTo>
                  <a:cubicBezTo>
                    <a:pt x="46588" y="102034"/>
                    <a:pt x="48868" y="128099"/>
                    <a:pt x="48868" y="151632"/>
                  </a:cubicBezTo>
                  <a:cubicBezTo>
                    <a:pt x="48868" y="177190"/>
                    <a:pt x="46588" y="203002"/>
                    <a:pt x="39999" y="227801"/>
                  </a:cubicBezTo>
                  <a:cubicBezTo>
                    <a:pt x="30369" y="263228"/>
                    <a:pt x="15418" y="283472"/>
                    <a:pt x="2494" y="297643"/>
                  </a:cubicBezTo>
                  <a:cubicBezTo>
                    <a:pt x="213" y="299920"/>
                    <a:pt x="213" y="300426"/>
                    <a:pt x="213" y="300932"/>
                  </a:cubicBezTo>
                  <a:cubicBezTo>
                    <a:pt x="213" y="302957"/>
                    <a:pt x="1987" y="303463"/>
                    <a:pt x="3254" y="303463"/>
                  </a:cubicBezTo>
                  <a:cubicBezTo>
                    <a:pt x="7056" y="303463"/>
                    <a:pt x="20993" y="288027"/>
                    <a:pt x="24034" y="284484"/>
                  </a:cubicBezTo>
                  <a:cubicBezTo>
                    <a:pt x="49882" y="253865"/>
                    <a:pt x="66354" y="208316"/>
                    <a:pt x="66354" y="151885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550554C0-450F-8AEF-75F6-701103C84CB1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651033" y="3874280"/>
              <a:ext cx="168518" cy="168531"/>
            </a:xfrm>
            <a:custGeom>
              <a:avLst/>
              <a:gdLst>
                <a:gd name="connsiteX0" fmla="*/ 89674 w 168518"/>
                <a:gd name="connsiteY0" fmla="*/ 89390 h 168531"/>
                <a:gd name="connsiteX1" fmla="*/ 160376 w 168518"/>
                <a:gd name="connsiteY1" fmla="*/ 89390 h 168531"/>
                <a:gd name="connsiteX2" fmla="*/ 168738 w 168518"/>
                <a:gd name="connsiteY2" fmla="*/ 84329 h 168531"/>
                <a:gd name="connsiteX3" fmla="*/ 160376 w 168518"/>
                <a:gd name="connsiteY3" fmla="*/ 79268 h 168531"/>
                <a:gd name="connsiteX4" fmla="*/ 89674 w 168518"/>
                <a:gd name="connsiteY4" fmla="*/ 79268 h 168531"/>
                <a:gd name="connsiteX5" fmla="*/ 89674 w 168518"/>
                <a:gd name="connsiteY5" fmla="*/ 8413 h 168531"/>
                <a:gd name="connsiteX6" fmla="*/ 84606 w 168518"/>
                <a:gd name="connsiteY6" fmla="*/ 63 h 168531"/>
                <a:gd name="connsiteX7" fmla="*/ 79538 w 168518"/>
                <a:gd name="connsiteY7" fmla="*/ 8413 h 168531"/>
                <a:gd name="connsiteX8" fmla="*/ 79538 w 168518"/>
                <a:gd name="connsiteY8" fmla="*/ 79268 h 168531"/>
                <a:gd name="connsiteX9" fmla="*/ 8583 w 168518"/>
                <a:gd name="connsiteY9" fmla="*/ 79268 h 168531"/>
                <a:gd name="connsiteX10" fmla="*/ 220 w 168518"/>
                <a:gd name="connsiteY10" fmla="*/ 84329 h 168531"/>
                <a:gd name="connsiteX11" fmla="*/ 8583 w 168518"/>
                <a:gd name="connsiteY11" fmla="*/ 89390 h 168531"/>
                <a:gd name="connsiteX12" fmla="*/ 79538 w 168518"/>
                <a:gd name="connsiteY12" fmla="*/ 89390 h 168531"/>
                <a:gd name="connsiteX13" fmla="*/ 79538 w 168518"/>
                <a:gd name="connsiteY13" fmla="*/ 160244 h 168531"/>
                <a:gd name="connsiteX14" fmla="*/ 84606 w 168518"/>
                <a:gd name="connsiteY14" fmla="*/ 168595 h 168531"/>
                <a:gd name="connsiteX15" fmla="*/ 89674 w 168518"/>
                <a:gd name="connsiteY15" fmla="*/ 160244 h 168531"/>
                <a:gd name="connsiteX16" fmla="*/ 89674 w 168518"/>
                <a:gd name="connsiteY16" fmla="*/ 89390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18" h="168531">
                  <a:moveTo>
                    <a:pt x="89674" y="89390"/>
                  </a:moveTo>
                  <a:lnTo>
                    <a:pt x="160376" y="89390"/>
                  </a:lnTo>
                  <a:cubicBezTo>
                    <a:pt x="163923" y="89390"/>
                    <a:pt x="168738" y="89390"/>
                    <a:pt x="168738" y="84329"/>
                  </a:cubicBezTo>
                  <a:cubicBezTo>
                    <a:pt x="168738" y="79268"/>
                    <a:pt x="163923" y="79268"/>
                    <a:pt x="160376" y="79268"/>
                  </a:cubicBezTo>
                  <a:lnTo>
                    <a:pt x="89674" y="79268"/>
                  </a:lnTo>
                  <a:lnTo>
                    <a:pt x="89674" y="8413"/>
                  </a:lnTo>
                  <a:cubicBezTo>
                    <a:pt x="89674" y="4871"/>
                    <a:pt x="89674" y="63"/>
                    <a:pt x="84606" y="63"/>
                  </a:cubicBezTo>
                  <a:cubicBezTo>
                    <a:pt x="79538" y="63"/>
                    <a:pt x="79538" y="4871"/>
                    <a:pt x="79538" y="8413"/>
                  </a:cubicBezTo>
                  <a:lnTo>
                    <a:pt x="79538" y="79268"/>
                  </a:lnTo>
                  <a:lnTo>
                    <a:pt x="8583" y="79268"/>
                  </a:lnTo>
                  <a:cubicBezTo>
                    <a:pt x="5035" y="79268"/>
                    <a:pt x="220" y="79268"/>
                    <a:pt x="220" y="84329"/>
                  </a:cubicBezTo>
                  <a:cubicBezTo>
                    <a:pt x="220" y="89390"/>
                    <a:pt x="5035" y="89390"/>
                    <a:pt x="8583" y="89390"/>
                  </a:cubicBezTo>
                  <a:lnTo>
                    <a:pt x="79538" y="89390"/>
                  </a:lnTo>
                  <a:lnTo>
                    <a:pt x="79538" y="160244"/>
                  </a:lnTo>
                  <a:cubicBezTo>
                    <a:pt x="79538" y="163787"/>
                    <a:pt x="79538" y="168595"/>
                    <a:pt x="84606" y="168595"/>
                  </a:cubicBezTo>
                  <a:cubicBezTo>
                    <a:pt x="89674" y="168595"/>
                    <a:pt x="89674" y="163787"/>
                    <a:pt x="89674" y="160244"/>
                  </a:cubicBezTo>
                  <a:lnTo>
                    <a:pt x="89674" y="89390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9FDF318-C455-57E2-A883-AB0CC4288C5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898868" y="3908442"/>
              <a:ext cx="96549" cy="116150"/>
            </a:xfrm>
            <a:custGeom>
              <a:avLst/>
              <a:gdLst>
                <a:gd name="connsiteX0" fmla="*/ 21263 w 96549"/>
                <a:gd name="connsiteY0" fmla="*/ 58265 h 116150"/>
                <a:gd name="connsiteX1" fmla="*/ 55474 w 96549"/>
                <a:gd name="connsiteY1" fmla="*/ 6389 h 116150"/>
                <a:gd name="connsiteX2" fmla="*/ 82589 w 96549"/>
                <a:gd name="connsiteY2" fmla="*/ 15752 h 116150"/>
                <a:gd name="connsiteX3" fmla="*/ 70678 w 96549"/>
                <a:gd name="connsiteY3" fmla="*/ 27392 h 116150"/>
                <a:gd name="connsiteX4" fmla="*/ 82335 w 96549"/>
                <a:gd name="connsiteY4" fmla="*/ 39033 h 116150"/>
                <a:gd name="connsiteX5" fmla="*/ 93992 w 96549"/>
                <a:gd name="connsiteY5" fmla="*/ 27139 h 116150"/>
                <a:gd name="connsiteX6" fmla="*/ 55220 w 96549"/>
                <a:gd name="connsiteY6" fmla="*/ 63 h 116150"/>
                <a:gd name="connsiteX7" fmla="*/ 230 w 96549"/>
                <a:gd name="connsiteY7" fmla="*/ 58771 h 116150"/>
                <a:gd name="connsiteX8" fmla="*/ 54713 w 96549"/>
                <a:gd name="connsiteY8" fmla="*/ 116213 h 116150"/>
                <a:gd name="connsiteX9" fmla="*/ 96780 w 96549"/>
                <a:gd name="connsiteY9" fmla="*/ 83317 h 116150"/>
                <a:gd name="connsiteX10" fmla="*/ 93485 w 96549"/>
                <a:gd name="connsiteY10" fmla="*/ 80786 h 116150"/>
                <a:gd name="connsiteX11" fmla="*/ 90191 w 96549"/>
                <a:gd name="connsiteY11" fmla="*/ 83317 h 116150"/>
                <a:gd name="connsiteX12" fmla="*/ 56994 w 96549"/>
                <a:gd name="connsiteY12" fmla="*/ 109887 h 116150"/>
                <a:gd name="connsiteX13" fmla="*/ 21263 w 96549"/>
                <a:gd name="connsiteY13" fmla="*/ 58265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49" h="116150">
                  <a:moveTo>
                    <a:pt x="21263" y="58265"/>
                  </a:moveTo>
                  <a:cubicBezTo>
                    <a:pt x="21263" y="17017"/>
                    <a:pt x="42043" y="6389"/>
                    <a:pt x="55474" y="6389"/>
                  </a:cubicBezTo>
                  <a:cubicBezTo>
                    <a:pt x="57754" y="6389"/>
                    <a:pt x="73719" y="6642"/>
                    <a:pt x="82589" y="15752"/>
                  </a:cubicBezTo>
                  <a:cubicBezTo>
                    <a:pt x="72199" y="16511"/>
                    <a:pt x="70678" y="24103"/>
                    <a:pt x="70678" y="27392"/>
                  </a:cubicBezTo>
                  <a:cubicBezTo>
                    <a:pt x="70678" y="33972"/>
                    <a:pt x="75240" y="39033"/>
                    <a:pt x="82335" y="39033"/>
                  </a:cubicBezTo>
                  <a:cubicBezTo>
                    <a:pt x="88924" y="39033"/>
                    <a:pt x="93992" y="34731"/>
                    <a:pt x="93992" y="27139"/>
                  </a:cubicBezTo>
                  <a:cubicBezTo>
                    <a:pt x="93992" y="9932"/>
                    <a:pt x="74733" y="63"/>
                    <a:pt x="55220" y="63"/>
                  </a:cubicBezTo>
                  <a:cubicBezTo>
                    <a:pt x="23544" y="63"/>
                    <a:pt x="230" y="27392"/>
                    <a:pt x="230" y="58771"/>
                  </a:cubicBezTo>
                  <a:cubicBezTo>
                    <a:pt x="230" y="91161"/>
                    <a:pt x="25318" y="116213"/>
                    <a:pt x="54713" y="116213"/>
                  </a:cubicBezTo>
                  <a:cubicBezTo>
                    <a:pt x="88670" y="116213"/>
                    <a:pt x="96780" y="85847"/>
                    <a:pt x="96780" y="83317"/>
                  </a:cubicBezTo>
                  <a:cubicBezTo>
                    <a:pt x="96780" y="80786"/>
                    <a:pt x="94245" y="80786"/>
                    <a:pt x="93485" y="80786"/>
                  </a:cubicBezTo>
                  <a:cubicBezTo>
                    <a:pt x="91205" y="80786"/>
                    <a:pt x="90698" y="81798"/>
                    <a:pt x="90191" y="83317"/>
                  </a:cubicBezTo>
                  <a:cubicBezTo>
                    <a:pt x="82842" y="106850"/>
                    <a:pt x="66370" y="109887"/>
                    <a:pt x="56994" y="109887"/>
                  </a:cubicBezTo>
                  <a:cubicBezTo>
                    <a:pt x="43563" y="109887"/>
                    <a:pt x="21263" y="99006"/>
                    <a:pt x="21263" y="58265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8924B36-4EA3-FA8F-ECB9-214A8A5E875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009975" y="3908442"/>
              <a:ext cx="112260" cy="116150"/>
            </a:xfrm>
            <a:custGeom>
              <a:avLst/>
              <a:gdLst>
                <a:gd name="connsiteX0" fmla="*/ 112495 w 112260"/>
                <a:gd name="connsiteY0" fmla="*/ 59277 h 116150"/>
                <a:gd name="connsiteX1" fmla="*/ 56492 w 112260"/>
                <a:gd name="connsiteY1" fmla="*/ 63 h 116150"/>
                <a:gd name="connsiteX2" fmla="*/ 235 w 112260"/>
                <a:gd name="connsiteY2" fmla="*/ 59277 h 116150"/>
                <a:gd name="connsiteX3" fmla="*/ 56238 w 112260"/>
                <a:gd name="connsiteY3" fmla="*/ 116213 h 116150"/>
                <a:gd name="connsiteX4" fmla="*/ 112495 w 112260"/>
                <a:gd name="connsiteY4" fmla="*/ 59277 h 116150"/>
                <a:gd name="connsiteX5" fmla="*/ 56492 w 112260"/>
                <a:gd name="connsiteY5" fmla="*/ 109887 h 116150"/>
                <a:gd name="connsiteX6" fmla="*/ 27603 w 112260"/>
                <a:gd name="connsiteY6" fmla="*/ 92933 h 116150"/>
                <a:gd name="connsiteX7" fmla="*/ 21268 w 112260"/>
                <a:gd name="connsiteY7" fmla="*/ 57252 h 116150"/>
                <a:gd name="connsiteX8" fmla="*/ 27350 w 112260"/>
                <a:gd name="connsiteY8" fmla="*/ 22584 h 116150"/>
                <a:gd name="connsiteX9" fmla="*/ 56238 w 112260"/>
                <a:gd name="connsiteY9" fmla="*/ 5630 h 116150"/>
                <a:gd name="connsiteX10" fmla="*/ 84874 w 112260"/>
                <a:gd name="connsiteY10" fmla="*/ 22078 h 116150"/>
                <a:gd name="connsiteX11" fmla="*/ 91462 w 112260"/>
                <a:gd name="connsiteY11" fmla="*/ 57252 h 116150"/>
                <a:gd name="connsiteX12" fmla="*/ 85887 w 112260"/>
                <a:gd name="connsiteY12" fmla="*/ 91161 h 116150"/>
                <a:gd name="connsiteX13" fmla="*/ 56492 w 112260"/>
                <a:gd name="connsiteY13" fmla="*/ 10988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260" h="116150">
                  <a:moveTo>
                    <a:pt x="112495" y="59277"/>
                  </a:moveTo>
                  <a:cubicBezTo>
                    <a:pt x="112495" y="26886"/>
                    <a:pt x="87154" y="63"/>
                    <a:pt x="56492" y="63"/>
                  </a:cubicBezTo>
                  <a:cubicBezTo>
                    <a:pt x="24815" y="63"/>
                    <a:pt x="235" y="27645"/>
                    <a:pt x="235" y="59277"/>
                  </a:cubicBezTo>
                  <a:cubicBezTo>
                    <a:pt x="235" y="91920"/>
                    <a:pt x="26589" y="116213"/>
                    <a:pt x="56238" y="116213"/>
                  </a:cubicBezTo>
                  <a:cubicBezTo>
                    <a:pt x="86901" y="116213"/>
                    <a:pt x="112495" y="91414"/>
                    <a:pt x="112495" y="59277"/>
                  </a:cubicBezTo>
                  <a:close/>
                  <a:moveTo>
                    <a:pt x="56492" y="109887"/>
                  </a:moveTo>
                  <a:cubicBezTo>
                    <a:pt x="45595" y="109887"/>
                    <a:pt x="34445" y="104573"/>
                    <a:pt x="27603" y="92933"/>
                  </a:cubicBezTo>
                  <a:cubicBezTo>
                    <a:pt x="21268" y="81798"/>
                    <a:pt x="21268" y="66362"/>
                    <a:pt x="21268" y="57252"/>
                  </a:cubicBezTo>
                  <a:cubicBezTo>
                    <a:pt x="21268" y="47383"/>
                    <a:pt x="21268" y="33719"/>
                    <a:pt x="27350" y="22584"/>
                  </a:cubicBezTo>
                  <a:cubicBezTo>
                    <a:pt x="34192" y="10944"/>
                    <a:pt x="46102" y="5630"/>
                    <a:pt x="56238" y="5630"/>
                  </a:cubicBezTo>
                  <a:cubicBezTo>
                    <a:pt x="67388" y="5630"/>
                    <a:pt x="78285" y="11197"/>
                    <a:pt x="84874" y="22078"/>
                  </a:cubicBezTo>
                  <a:cubicBezTo>
                    <a:pt x="91462" y="32959"/>
                    <a:pt x="91462" y="47636"/>
                    <a:pt x="91462" y="57252"/>
                  </a:cubicBezTo>
                  <a:cubicBezTo>
                    <a:pt x="91462" y="66362"/>
                    <a:pt x="91462" y="80027"/>
                    <a:pt x="85887" y="91161"/>
                  </a:cubicBezTo>
                  <a:cubicBezTo>
                    <a:pt x="80312" y="102548"/>
                    <a:pt x="69162" y="109887"/>
                    <a:pt x="56492" y="109887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B133852-B327-D1D8-9D51-78339078020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137694" y="3909961"/>
              <a:ext cx="127465" cy="111848"/>
            </a:xfrm>
            <a:custGeom>
              <a:avLst/>
              <a:gdLst>
                <a:gd name="connsiteX0" fmla="*/ 20006 w 127465"/>
                <a:gd name="connsiteY0" fmla="*/ 24862 h 111848"/>
                <a:gd name="connsiteX1" fmla="*/ 20006 w 127465"/>
                <a:gd name="connsiteY1" fmla="*/ 92679 h 111848"/>
                <a:gd name="connsiteX2" fmla="*/ 240 w 127465"/>
                <a:gd name="connsiteY2" fmla="*/ 104067 h 111848"/>
                <a:gd name="connsiteX3" fmla="*/ 240 w 127465"/>
                <a:gd name="connsiteY3" fmla="*/ 111911 h 111848"/>
                <a:gd name="connsiteX4" fmla="*/ 28875 w 127465"/>
                <a:gd name="connsiteY4" fmla="*/ 111152 h 111848"/>
                <a:gd name="connsiteX5" fmla="*/ 57257 w 127465"/>
                <a:gd name="connsiteY5" fmla="*/ 111911 h 111848"/>
                <a:gd name="connsiteX6" fmla="*/ 57257 w 127465"/>
                <a:gd name="connsiteY6" fmla="*/ 104067 h 111848"/>
                <a:gd name="connsiteX7" fmla="*/ 37491 w 127465"/>
                <a:gd name="connsiteY7" fmla="*/ 92679 h 111848"/>
                <a:gd name="connsiteX8" fmla="*/ 37491 w 127465"/>
                <a:gd name="connsiteY8" fmla="*/ 46118 h 111848"/>
                <a:gd name="connsiteX9" fmla="*/ 71701 w 127465"/>
                <a:gd name="connsiteY9" fmla="*/ 5630 h 111848"/>
                <a:gd name="connsiteX10" fmla="*/ 90454 w 127465"/>
                <a:gd name="connsiteY10" fmla="*/ 33719 h 111848"/>
                <a:gd name="connsiteX11" fmla="*/ 90454 w 127465"/>
                <a:gd name="connsiteY11" fmla="*/ 92679 h 111848"/>
                <a:gd name="connsiteX12" fmla="*/ 70688 w 127465"/>
                <a:gd name="connsiteY12" fmla="*/ 104067 h 111848"/>
                <a:gd name="connsiteX13" fmla="*/ 70688 w 127465"/>
                <a:gd name="connsiteY13" fmla="*/ 111911 h 111848"/>
                <a:gd name="connsiteX14" fmla="*/ 99323 w 127465"/>
                <a:gd name="connsiteY14" fmla="*/ 111152 h 111848"/>
                <a:gd name="connsiteX15" fmla="*/ 127705 w 127465"/>
                <a:gd name="connsiteY15" fmla="*/ 111911 h 111848"/>
                <a:gd name="connsiteX16" fmla="*/ 127705 w 127465"/>
                <a:gd name="connsiteY16" fmla="*/ 104067 h 111848"/>
                <a:gd name="connsiteX17" fmla="*/ 107939 w 127465"/>
                <a:gd name="connsiteY17" fmla="*/ 96475 h 111848"/>
                <a:gd name="connsiteX18" fmla="*/ 107939 w 127465"/>
                <a:gd name="connsiteY18" fmla="*/ 48142 h 111848"/>
                <a:gd name="connsiteX19" fmla="*/ 100083 w 127465"/>
                <a:gd name="connsiteY19" fmla="*/ 9426 h 111848"/>
                <a:gd name="connsiteX20" fmla="*/ 73475 w 127465"/>
                <a:gd name="connsiteY20" fmla="*/ 63 h 111848"/>
                <a:gd name="connsiteX21" fmla="*/ 35970 w 127465"/>
                <a:gd name="connsiteY21" fmla="*/ 26633 h 111848"/>
                <a:gd name="connsiteX22" fmla="*/ 35970 w 127465"/>
                <a:gd name="connsiteY22" fmla="*/ 63 h 111848"/>
                <a:gd name="connsiteX23" fmla="*/ 240 w 127465"/>
                <a:gd name="connsiteY23" fmla="*/ 2846 h 111848"/>
                <a:gd name="connsiteX24" fmla="*/ 240 w 127465"/>
                <a:gd name="connsiteY24" fmla="*/ 10691 h 111848"/>
                <a:gd name="connsiteX25" fmla="*/ 20006 w 127465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465" h="111848">
                  <a:moveTo>
                    <a:pt x="20006" y="24862"/>
                  </a:moveTo>
                  <a:lnTo>
                    <a:pt x="20006" y="92679"/>
                  </a:lnTo>
                  <a:cubicBezTo>
                    <a:pt x="20006" y="104067"/>
                    <a:pt x="17218" y="104067"/>
                    <a:pt x="240" y="104067"/>
                  </a:cubicBezTo>
                  <a:lnTo>
                    <a:pt x="240" y="111911"/>
                  </a:lnTo>
                  <a:cubicBezTo>
                    <a:pt x="9109" y="111658"/>
                    <a:pt x="22033" y="111152"/>
                    <a:pt x="28875" y="111152"/>
                  </a:cubicBezTo>
                  <a:cubicBezTo>
                    <a:pt x="35464" y="111152"/>
                    <a:pt x="48641" y="111658"/>
                    <a:pt x="57257" y="111911"/>
                  </a:cubicBezTo>
                  <a:lnTo>
                    <a:pt x="57257" y="104067"/>
                  </a:lnTo>
                  <a:cubicBezTo>
                    <a:pt x="40278" y="104067"/>
                    <a:pt x="37491" y="104067"/>
                    <a:pt x="37491" y="92679"/>
                  </a:cubicBezTo>
                  <a:lnTo>
                    <a:pt x="37491" y="46118"/>
                  </a:lnTo>
                  <a:cubicBezTo>
                    <a:pt x="37491" y="19801"/>
                    <a:pt x="55483" y="5630"/>
                    <a:pt x="71701" y="5630"/>
                  </a:cubicBezTo>
                  <a:cubicBezTo>
                    <a:pt x="87666" y="5630"/>
                    <a:pt x="90454" y="19295"/>
                    <a:pt x="90454" y="33719"/>
                  </a:cubicBezTo>
                  <a:lnTo>
                    <a:pt x="90454" y="92679"/>
                  </a:lnTo>
                  <a:cubicBezTo>
                    <a:pt x="90454" y="104067"/>
                    <a:pt x="87666" y="104067"/>
                    <a:pt x="70688" y="104067"/>
                  </a:cubicBezTo>
                  <a:lnTo>
                    <a:pt x="70688" y="111911"/>
                  </a:lnTo>
                  <a:cubicBezTo>
                    <a:pt x="79557" y="111658"/>
                    <a:pt x="92481" y="111152"/>
                    <a:pt x="99323" y="111152"/>
                  </a:cubicBezTo>
                  <a:cubicBezTo>
                    <a:pt x="105912" y="111152"/>
                    <a:pt x="119089" y="111658"/>
                    <a:pt x="127705" y="111911"/>
                  </a:cubicBezTo>
                  <a:lnTo>
                    <a:pt x="127705" y="104067"/>
                  </a:lnTo>
                  <a:cubicBezTo>
                    <a:pt x="114528" y="104067"/>
                    <a:pt x="108193" y="104067"/>
                    <a:pt x="107939" y="96475"/>
                  </a:cubicBezTo>
                  <a:lnTo>
                    <a:pt x="107939" y="48142"/>
                  </a:lnTo>
                  <a:cubicBezTo>
                    <a:pt x="107939" y="26380"/>
                    <a:pt x="107939" y="18536"/>
                    <a:pt x="100083" y="9426"/>
                  </a:cubicBezTo>
                  <a:cubicBezTo>
                    <a:pt x="96536" y="5124"/>
                    <a:pt x="88173" y="63"/>
                    <a:pt x="73475" y="63"/>
                  </a:cubicBezTo>
                  <a:cubicBezTo>
                    <a:pt x="54976" y="63"/>
                    <a:pt x="43066" y="10944"/>
                    <a:pt x="35970" y="26633"/>
                  </a:cubicBezTo>
                  <a:lnTo>
                    <a:pt x="35970" y="63"/>
                  </a:lnTo>
                  <a:lnTo>
                    <a:pt x="240" y="2846"/>
                  </a:lnTo>
                  <a:lnTo>
                    <a:pt x="240" y="10691"/>
                  </a:lnTo>
                  <a:cubicBezTo>
                    <a:pt x="17978" y="10691"/>
                    <a:pt x="20006" y="12462"/>
                    <a:pt x="20006" y="24862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D59CC52-67D9-9BA4-5081-F822EC7D263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278732" y="3908442"/>
              <a:ext cx="82865" cy="116150"/>
            </a:xfrm>
            <a:custGeom>
              <a:avLst/>
              <a:gdLst>
                <a:gd name="connsiteX0" fmla="*/ 44592 w 82865"/>
                <a:gd name="connsiteY0" fmla="*/ 64338 h 116150"/>
                <a:gd name="connsiteX1" fmla="*/ 70947 w 82865"/>
                <a:gd name="connsiteY1" fmla="*/ 87618 h 116150"/>
                <a:gd name="connsiteX2" fmla="*/ 42311 w 82865"/>
                <a:gd name="connsiteY2" fmla="*/ 110646 h 116150"/>
                <a:gd name="connsiteX3" fmla="*/ 7087 w 82865"/>
                <a:gd name="connsiteY3" fmla="*/ 74713 h 116150"/>
                <a:gd name="connsiteX4" fmla="*/ 3539 w 82865"/>
                <a:gd name="connsiteY4" fmla="*/ 70411 h 116150"/>
                <a:gd name="connsiteX5" fmla="*/ 245 w 82865"/>
                <a:gd name="connsiteY5" fmla="*/ 76737 h 116150"/>
                <a:gd name="connsiteX6" fmla="*/ 245 w 82865"/>
                <a:gd name="connsiteY6" fmla="*/ 110140 h 116150"/>
                <a:gd name="connsiteX7" fmla="*/ 3033 w 82865"/>
                <a:gd name="connsiteY7" fmla="*/ 116213 h 116150"/>
                <a:gd name="connsiteX8" fmla="*/ 9368 w 82865"/>
                <a:gd name="connsiteY8" fmla="*/ 111152 h 116150"/>
                <a:gd name="connsiteX9" fmla="*/ 14436 w 82865"/>
                <a:gd name="connsiteY9" fmla="*/ 105332 h 116150"/>
                <a:gd name="connsiteX10" fmla="*/ 42311 w 82865"/>
                <a:gd name="connsiteY10" fmla="*/ 116213 h 116150"/>
                <a:gd name="connsiteX11" fmla="*/ 83110 w 82865"/>
                <a:gd name="connsiteY11" fmla="*/ 81039 h 116150"/>
                <a:gd name="connsiteX12" fmla="*/ 72467 w 82865"/>
                <a:gd name="connsiteY12" fmla="*/ 56999 h 116150"/>
                <a:gd name="connsiteX13" fmla="*/ 43578 w 82865"/>
                <a:gd name="connsiteY13" fmla="*/ 44853 h 116150"/>
                <a:gd name="connsiteX14" fmla="*/ 12409 w 82865"/>
                <a:gd name="connsiteY14" fmla="*/ 24103 h 116150"/>
                <a:gd name="connsiteX15" fmla="*/ 40791 w 82865"/>
                <a:gd name="connsiteY15" fmla="*/ 4871 h 116150"/>
                <a:gd name="connsiteX16" fmla="*/ 70440 w 82865"/>
                <a:gd name="connsiteY16" fmla="*/ 35490 h 116150"/>
                <a:gd name="connsiteX17" fmla="*/ 73481 w 82865"/>
                <a:gd name="connsiteY17" fmla="*/ 37767 h 116150"/>
                <a:gd name="connsiteX18" fmla="*/ 76775 w 82865"/>
                <a:gd name="connsiteY18" fmla="*/ 31694 h 116150"/>
                <a:gd name="connsiteX19" fmla="*/ 76775 w 82865"/>
                <a:gd name="connsiteY19" fmla="*/ 6136 h 116150"/>
                <a:gd name="connsiteX20" fmla="*/ 73988 w 82865"/>
                <a:gd name="connsiteY20" fmla="*/ 63 h 116150"/>
                <a:gd name="connsiteX21" fmla="*/ 68919 w 82865"/>
                <a:gd name="connsiteY21" fmla="*/ 3099 h 116150"/>
                <a:gd name="connsiteX22" fmla="*/ 64611 w 82865"/>
                <a:gd name="connsiteY22" fmla="*/ 7148 h 116150"/>
                <a:gd name="connsiteX23" fmla="*/ 40791 w 82865"/>
                <a:gd name="connsiteY23" fmla="*/ 63 h 116150"/>
                <a:gd name="connsiteX24" fmla="*/ 245 w 82865"/>
                <a:gd name="connsiteY24" fmla="*/ 31188 h 116150"/>
                <a:gd name="connsiteX25" fmla="*/ 11142 w 82865"/>
                <a:gd name="connsiteY25" fmla="*/ 52697 h 116150"/>
                <a:gd name="connsiteX26" fmla="*/ 44592 w 82865"/>
                <a:gd name="connsiteY26" fmla="*/ 64338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865" h="116150">
                  <a:moveTo>
                    <a:pt x="44592" y="64338"/>
                  </a:moveTo>
                  <a:cubicBezTo>
                    <a:pt x="50167" y="65350"/>
                    <a:pt x="70947" y="69399"/>
                    <a:pt x="70947" y="87618"/>
                  </a:cubicBezTo>
                  <a:cubicBezTo>
                    <a:pt x="70947" y="100524"/>
                    <a:pt x="62077" y="110646"/>
                    <a:pt x="42311" y="110646"/>
                  </a:cubicBezTo>
                  <a:cubicBezTo>
                    <a:pt x="21025" y="110646"/>
                    <a:pt x="11902" y="96222"/>
                    <a:pt x="7087" y="74713"/>
                  </a:cubicBezTo>
                  <a:cubicBezTo>
                    <a:pt x="6327" y="71423"/>
                    <a:pt x="6074" y="70411"/>
                    <a:pt x="3539" y="70411"/>
                  </a:cubicBezTo>
                  <a:cubicBezTo>
                    <a:pt x="245" y="70411"/>
                    <a:pt x="245" y="72182"/>
                    <a:pt x="245" y="76737"/>
                  </a:cubicBezTo>
                  <a:lnTo>
                    <a:pt x="245" y="110140"/>
                  </a:lnTo>
                  <a:cubicBezTo>
                    <a:pt x="245" y="114442"/>
                    <a:pt x="245" y="116213"/>
                    <a:pt x="3033" y="116213"/>
                  </a:cubicBezTo>
                  <a:cubicBezTo>
                    <a:pt x="4300" y="116213"/>
                    <a:pt x="4553" y="115960"/>
                    <a:pt x="9368" y="111152"/>
                  </a:cubicBezTo>
                  <a:cubicBezTo>
                    <a:pt x="9875" y="110646"/>
                    <a:pt x="9875" y="110140"/>
                    <a:pt x="14436" y="105332"/>
                  </a:cubicBezTo>
                  <a:cubicBezTo>
                    <a:pt x="25586" y="115960"/>
                    <a:pt x="36990" y="116213"/>
                    <a:pt x="42311" y="116213"/>
                  </a:cubicBezTo>
                  <a:cubicBezTo>
                    <a:pt x="71453" y="116213"/>
                    <a:pt x="83110" y="99259"/>
                    <a:pt x="83110" y="81039"/>
                  </a:cubicBezTo>
                  <a:cubicBezTo>
                    <a:pt x="83110" y="67627"/>
                    <a:pt x="75508" y="60036"/>
                    <a:pt x="72467" y="56999"/>
                  </a:cubicBezTo>
                  <a:cubicBezTo>
                    <a:pt x="64105" y="48902"/>
                    <a:pt x="54222" y="46877"/>
                    <a:pt x="43578" y="44853"/>
                  </a:cubicBezTo>
                  <a:cubicBezTo>
                    <a:pt x="29387" y="42069"/>
                    <a:pt x="12409" y="38780"/>
                    <a:pt x="12409" y="24103"/>
                  </a:cubicBezTo>
                  <a:cubicBezTo>
                    <a:pt x="12409" y="15246"/>
                    <a:pt x="18997" y="4871"/>
                    <a:pt x="40791" y="4871"/>
                  </a:cubicBezTo>
                  <a:cubicBezTo>
                    <a:pt x="68666" y="4871"/>
                    <a:pt x="69933" y="27645"/>
                    <a:pt x="70440" y="35490"/>
                  </a:cubicBezTo>
                  <a:cubicBezTo>
                    <a:pt x="70693" y="37767"/>
                    <a:pt x="72974" y="37767"/>
                    <a:pt x="73481" y="37767"/>
                  </a:cubicBezTo>
                  <a:cubicBezTo>
                    <a:pt x="76775" y="37767"/>
                    <a:pt x="76775" y="36502"/>
                    <a:pt x="76775" y="31694"/>
                  </a:cubicBezTo>
                  <a:lnTo>
                    <a:pt x="76775" y="6136"/>
                  </a:lnTo>
                  <a:cubicBezTo>
                    <a:pt x="76775" y="1834"/>
                    <a:pt x="76775" y="63"/>
                    <a:pt x="73988" y="63"/>
                  </a:cubicBezTo>
                  <a:cubicBezTo>
                    <a:pt x="72721" y="63"/>
                    <a:pt x="72214" y="63"/>
                    <a:pt x="68919" y="3099"/>
                  </a:cubicBezTo>
                  <a:cubicBezTo>
                    <a:pt x="68159" y="4112"/>
                    <a:pt x="65625" y="6389"/>
                    <a:pt x="64611" y="7148"/>
                  </a:cubicBezTo>
                  <a:cubicBezTo>
                    <a:pt x="54982" y="63"/>
                    <a:pt x="44592" y="63"/>
                    <a:pt x="40791" y="63"/>
                  </a:cubicBezTo>
                  <a:cubicBezTo>
                    <a:pt x="9875" y="63"/>
                    <a:pt x="245" y="17017"/>
                    <a:pt x="245" y="31188"/>
                  </a:cubicBezTo>
                  <a:cubicBezTo>
                    <a:pt x="245" y="40045"/>
                    <a:pt x="4300" y="47130"/>
                    <a:pt x="11142" y="52697"/>
                  </a:cubicBezTo>
                  <a:cubicBezTo>
                    <a:pt x="19251" y="59277"/>
                    <a:pt x="26346" y="60795"/>
                    <a:pt x="44592" y="64338"/>
                  </a:cubicBez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564CEB62-062B-2467-539C-8897EC20E89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375141" y="3866183"/>
              <a:ext cx="79317" cy="158409"/>
            </a:xfrm>
            <a:custGeom>
              <a:avLst/>
              <a:gdLst>
                <a:gd name="connsiteX0" fmla="*/ 39274 w 79317"/>
                <a:gd name="connsiteY0" fmla="*/ 54469 h 158409"/>
                <a:gd name="connsiteX1" fmla="*/ 75512 w 79317"/>
                <a:gd name="connsiteY1" fmla="*/ 54469 h 158409"/>
                <a:gd name="connsiteX2" fmla="*/ 75512 w 79317"/>
                <a:gd name="connsiteY2" fmla="*/ 46624 h 158409"/>
                <a:gd name="connsiteX3" fmla="*/ 39274 w 79317"/>
                <a:gd name="connsiteY3" fmla="*/ 46624 h 158409"/>
                <a:gd name="connsiteX4" fmla="*/ 39274 w 79317"/>
                <a:gd name="connsiteY4" fmla="*/ 63 h 158409"/>
                <a:gd name="connsiteX5" fmla="*/ 32939 w 79317"/>
                <a:gd name="connsiteY5" fmla="*/ 63 h 158409"/>
                <a:gd name="connsiteX6" fmla="*/ 249 w 79317"/>
                <a:gd name="connsiteY6" fmla="*/ 48902 h 158409"/>
                <a:gd name="connsiteX7" fmla="*/ 249 w 79317"/>
                <a:gd name="connsiteY7" fmla="*/ 54469 h 158409"/>
                <a:gd name="connsiteX8" fmla="*/ 21789 w 79317"/>
                <a:gd name="connsiteY8" fmla="*/ 54469 h 158409"/>
                <a:gd name="connsiteX9" fmla="*/ 21789 w 79317"/>
                <a:gd name="connsiteY9" fmla="*/ 124311 h 158409"/>
                <a:gd name="connsiteX10" fmla="*/ 54479 w 79317"/>
                <a:gd name="connsiteY10" fmla="*/ 158473 h 158409"/>
                <a:gd name="connsiteX11" fmla="*/ 79567 w 79317"/>
                <a:gd name="connsiteY11" fmla="*/ 124311 h 158409"/>
                <a:gd name="connsiteX12" fmla="*/ 79567 w 79317"/>
                <a:gd name="connsiteY12" fmla="*/ 109887 h 158409"/>
                <a:gd name="connsiteX13" fmla="*/ 73231 w 79317"/>
                <a:gd name="connsiteY13" fmla="*/ 109887 h 158409"/>
                <a:gd name="connsiteX14" fmla="*/ 73231 w 79317"/>
                <a:gd name="connsiteY14" fmla="*/ 123805 h 158409"/>
                <a:gd name="connsiteX15" fmla="*/ 56253 w 79317"/>
                <a:gd name="connsiteY15" fmla="*/ 152146 h 158409"/>
                <a:gd name="connsiteX16" fmla="*/ 39274 w 79317"/>
                <a:gd name="connsiteY16" fmla="*/ 124817 h 158409"/>
                <a:gd name="connsiteX17" fmla="*/ 39274 w 79317"/>
                <a:gd name="connsiteY17" fmla="*/ 54469 h 15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317" h="158409">
                  <a:moveTo>
                    <a:pt x="39274" y="54469"/>
                  </a:moveTo>
                  <a:lnTo>
                    <a:pt x="75512" y="54469"/>
                  </a:lnTo>
                  <a:lnTo>
                    <a:pt x="75512" y="46624"/>
                  </a:lnTo>
                  <a:lnTo>
                    <a:pt x="39274" y="46624"/>
                  </a:lnTo>
                  <a:lnTo>
                    <a:pt x="39274" y="63"/>
                  </a:lnTo>
                  <a:lnTo>
                    <a:pt x="32939" y="63"/>
                  </a:lnTo>
                  <a:cubicBezTo>
                    <a:pt x="32686" y="20813"/>
                    <a:pt x="25083" y="47889"/>
                    <a:pt x="249" y="48902"/>
                  </a:cubicBezTo>
                  <a:lnTo>
                    <a:pt x="249" y="54469"/>
                  </a:lnTo>
                  <a:lnTo>
                    <a:pt x="21789" y="54469"/>
                  </a:lnTo>
                  <a:lnTo>
                    <a:pt x="21789" y="124311"/>
                  </a:lnTo>
                  <a:cubicBezTo>
                    <a:pt x="21789" y="155436"/>
                    <a:pt x="45356" y="158473"/>
                    <a:pt x="54479" y="158473"/>
                  </a:cubicBezTo>
                  <a:cubicBezTo>
                    <a:pt x="72471" y="158473"/>
                    <a:pt x="79567" y="140506"/>
                    <a:pt x="79567" y="124311"/>
                  </a:cubicBezTo>
                  <a:lnTo>
                    <a:pt x="79567" y="109887"/>
                  </a:lnTo>
                  <a:lnTo>
                    <a:pt x="73231" y="109887"/>
                  </a:lnTo>
                  <a:lnTo>
                    <a:pt x="73231" y="123805"/>
                  </a:lnTo>
                  <a:cubicBezTo>
                    <a:pt x="73231" y="142531"/>
                    <a:pt x="65629" y="152146"/>
                    <a:pt x="56253" y="152146"/>
                  </a:cubicBezTo>
                  <a:cubicBezTo>
                    <a:pt x="39274" y="152146"/>
                    <a:pt x="39274" y="129119"/>
                    <a:pt x="39274" y="124817"/>
                  </a:cubicBezTo>
                  <a:lnTo>
                    <a:pt x="39274" y="54469"/>
                  </a:lnTo>
                  <a:close/>
                </a:path>
              </a:pathLst>
            </a:custGeom>
            <a:solidFill>
              <a:srgbClr val="000000"/>
            </a:solidFill>
            <a:ln w="2533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05995-6C7E-A0B7-8461-FD2576042223}"/>
              </a:ext>
            </a:extLst>
          </p:cNvPr>
          <p:cNvSpPr txBox="1"/>
          <p:nvPr/>
        </p:nvSpPr>
        <p:spPr>
          <a:xfrm>
            <a:off x="609600" y="514350"/>
            <a:ext cx="696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Example: Mn2Au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5AD43-EF8F-C898-A83A-AAB2C2317275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2" y="1347389"/>
            <a:ext cx="1822108" cy="3319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599FA-D45B-0343-E73E-058509975F37}"/>
              </a:ext>
            </a:extLst>
          </p:cNvPr>
          <p:cNvSpPr txBox="1"/>
          <p:nvPr/>
        </p:nvSpPr>
        <p:spPr>
          <a:xfrm>
            <a:off x="2730191" y="3251720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0050"/>
                </a:solidFill>
              </a:rPr>
              <a:t>Mn</a:t>
            </a:r>
            <a:r>
              <a:rPr lang="en-US" sz="2000" baseline="-25000" dirty="0">
                <a:solidFill>
                  <a:srgbClr val="50005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7B72-1DF5-066F-BE8F-8632D939E862}"/>
              </a:ext>
            </a:extLst>
          </p:cNvPr>
          <p:cNvSpPr txBox="1"/>
          <p:nvPr/>
        </p:nvSpPr>
        <p:spPr>
          <a:xfrm>
            <a:off x="2818527" y="2270806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3A2D"/>
                </a:solidFill>
              </a:rPr>
              <a:t>Mn</a:t>
            </a:r>
            <a:r>
              <a:rPr lang="en-US" sz="2000" baseline="-25000" dirty="0" err="1">
                <a:solidFill>
                  <a:srgbClr val="C03A2D"/>
                </a:solidFill>
              </a:rPr>
              <a:t>B</a:t>
            </a:r>
            <a:endParaRPr lang="en-US" sz="2000" baseline="-25000" dirty="0">
              <a:solidFill>
                <a:srgbClr val="C03A2D"/>
              </a:solidFill>
            </a:endParaRPr>
          </a:p>
        </p:txBody>
      </p:sp>
      <p:grpSp>
        <p:nvGrpSpPr>
          <p:cNvPr id="609" name="Group 608" descr="\documentclass{article}&#10;\usepackage{amsmath}&#10;\usepackage{amsfonts}&#10;\pagestyle{empty}&#10;\begin{document}&#10;&#10;$H^{AB} = &#10;\left[&#10;\begin{matrix}&#10;J &amp; 0 &amp; 0 \\&#10;0 &amp; J &amp; 0 \\&#10;0 &amp; 0 &amp; J_z&#10;\end{matrix}&#10;\right]&#10;$&#10;&#10;\end{document}" title="IguanaTex Vector Display">
            <a:extLst>
              <a:ext uri="{FF2B5EF4-FFF2-40B4-BE49-F238E27FC236}">
                <a16:creationId xmlns:a16="http://schemas.microsoft.com/office/drawing/2014/main" id="{EFC854A3-4909-D430-034A-4687548BA6A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724400" y="673100"/>
            <a:ext cx="2219744" cy="910481"/>
            <a:chOff x="6671777" y="2017903"/>
            <a:chExt cx="2219744" cy="910481"/>
          </a:xfrm>
        </p:grpSpPr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CFEFDD72-CCD4-9D75-EF14-C7BD858A61A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671777" y="2363575"/>
              <a:ext cx="211911" cy="172833"/>
            </a:xfrm>
            <a:custGeom>
              <a:avLst/>
              <a:gdLst>
                <a:gd name="connsiteX0" fmla="*/ 182290 w 211911"/>
                <a:gd name="connsiteY0" fmla="*/ 19558 h 172833"/>
                <a:gd name="connsiteX1" fmla="*/ 203431 w 211911"/>
                <a:gd name="connsiteY1" fmla="*/ 7918 h 172833"/>
                <a:gd name="connsiteX2" fmla="*/ 211988 w 211911"/>
                <a:gd name="connsiteY2" fmla="*/ 2857 h 172833"/>
                <a:gd name="connsiteX3" fmla="*/ 208464 w 211911"/>
                <a:gd name="connsiteY3" fmla="*/ 73 h 172833"/>
                <a:gd name="connsiteX4" fmla="*/ 176250 w 211911"/>
                <a:gd name="connsiteY4" fmla="*/ 832 h 172833"/>
                <a:gd name="connsiteX5" fmla="*/ 143784 w 211911"/>
                <a:gd name="connsiteY5" fmla="*/ 73 h 172833"/>
                <a:gd name="connsiteX6" fmla="*/ 139002 w 211911"/>
                <a:gd name="connsiteY6" fmla="*/ 5134 h 172833"/>
                <a:gd name="connsiteX7" fmla="*/ 146049 w 211911"/>
                <a:gd name="connsiteY7" fmla="*/ 7918 h 172833"/>
                <a:gd name="connsiteX8" fmla="*/ 155612 w 211911"/>
                <a:gd name="connsiteY8" fmla="*/ 8424 h 172833"/>
                <a:gd name="connsiteX9" fmla="*/ 162408 w 211911"/>
                <a:gd name="connsiteY9" fmla="*/ 12473 h 172833"/>
                <a:gd name="connsiteX10" fmla="*/ 161401 w 211911"/>
                <a:gd name="connsiteY10" fmla="*/ 17281 h 172833"/>
                <a:gd name="connsiteX11" fmla="*/ 146300 w 211911"/>
                <a:gd name="connsiteY11" fmla="*/ 79025 h 172833"/>
                <a:gd name="connsiteX12" fmla="*/ 69539 w 211911"/>
                <a:gd name="connsiteY12" fmla="*/ 79025 h 172833"/>
                <a:gd name="connsiteX13" fmla="*/ 84388 w 211911"/>
                <a:gd name="connsiteY13" fmla="*/ 19558 h 172833"/>
                <a:gd name="connsiteX14" fmla="*/ 105529 w 211911"/>
                <a:gd name="connsiteY14" fmla="*/ 7918 h 172833"/>
                <a:gd name="connsiteX15" fmla="*/ 114086 w 211911"/>
                <a:gd name="connsiteY15" fmla="*/ 2857 h 172833"/>
                <a:gd name="connsiteX16" fmla="*/ 110562 w 211911"/>
                <a:gd name="connsiteY16" fmla="*/ 73 h 172833"/>
                <a:gd name="connsiteX17" fmla="*/ 78348 w 211911"/>
                <a:gd name="connsiteY17" fmla="*/ 832 h 172833"/>
                <a:gd name="connsiteX18" fmla="*/ 45882 w 211911"/>
                <a:gd name="connsiteY18" fmla="*/ 73 h 172833"/>
                <a:gd name="connsiteX19" fmla="*/ 41100 w 211911"/>
                <a:gd name="connsiteY19" fmla="*/ 5134 h 172833"/>
                <a:gd name="connsiteX20" fmla="*/ 48147 w 211911"/>
                <a:gd name="connsiteY20" fmla="*/ 7918 h 172833"/>
                <a:gd name="connsiteX21" fmla="*/ 57711 w 211911"/>
                <a:gd name="connsiteY21" fmla="*/ 8424 h 172833"/>
                <a:gd name="connsiteX22" fmla="*/ 64506 w 211911"/>
                <a:gd name="connsiteY22" fmla="*/ 12473 h 172833"/>
                <a:gd name="connsiteX23" fmla="*/ 63499 w 211911"/>
                <a:gd name="connsiteY23" fmla="*/ 17281 h 172833"/>
                <a:gd name="connsiteX24" fmla="*/ 29774 w 211911"/>
                <a:gd name="connsiteY24" fmla="*/ 153169 h 172833"/>
                <a:gd name="connsiteX25" fmla="*/ 6872 w 211911"/>
                <a:gd name="connsiteY25" fmla="*/ 165063 h 172833"/>
                <a:gd name="connsiteX26" fmla="*/ 77 w 211911"/>
                <a:gd name="connsiteY26" fmla="*/ 170124 h 172833"/>
                <a:gd name="connsiteX27" fmla="*/ 3600 w 211911"/>
                <a:gd name="connsiteY27" fmla="*/ 172907 h 172833"/>
                <a:gd name="connsiteX28" fmla="*/ 35563 w 211911"/>
                <a:gd name="connsiteY28" fmla="*/ 172148 h 172833"/>
                <a:gd name="connsiteX29" fmla="*/ 51670 w 211911"/>
                <a:gd name="connsiteY29" fmla="*/ 172401 h 172833"/>
                <a:gd name="connsiteX30" fmla="*/ 68029 w 211911"/>
                <a:gd name="connsiteY30" fmla="*/ 172907 h 172833"/>
                <a:gd name="connsiteX31" fmla="*/ 73063 w 211911"/>
                <a:gd name="connsiteY31" fmla="*/ 167846 h 172833"/>
                <a:gd name="connsiteX32" fmla="*/ 66016 w 211911"/>
                <a:gd name="connsiteY32" fmla="*/ 165063 h 172833"/>
                <a:gd name="connsiteX33" fmla="*/ 49657 w 211911"/>
                <a:gd name="connsiteY33" fmla="*/ 160508 h 172833"/>
                <a:gd name="connsiteX34" fmla="*/ 50412 w 211911"/>
                <a:gd name="connsiteY34" fmla="*/ 156206 h 172833"/>
                <a:gd name="connsiteX35" fmla="*/ 67526 w 211911"/>
                <a:gd name="connsiteY35" fmla="*/ 86870 h 172833"/>
                <a:gd name="connsiteX36" fmla="*/ 144287 w 211911"/>
                <a:gd name="connsiteY36" fmla="*/ 86870 h 172833"/>
                <a:gd name="connsiteX37" fmla="*/ 126921 w 211911"/>
                <a:gd name="connsiteY37" fmla="*/ 156712 h 172833"/>
                <a:gd name="connsiteX38" fmla="*/ 104019 w 211911"/>
                <a:gd name="connsiteY38" fmla="*/ 165063 h 172833"/>
                <a:gd name="connsiteX39" fmla="*/ 97979 w 211911"/>
                <a:gd name="connsiteY39" fmla="*/ 170124 h 172833"/>
                <a:gd name="connsiteX40" fmla="*/ 101502 w 211911"/>
                <a:gd name="connsiteY40" fmla="*/ 172907 h 172833"/>
                <a:gd name="connsiteX41" fmla="*/ 133465 w 211911"/>
                <a:gd name="connsiteY41" fmla="*/ 172148 h 172833"/>
                <a:gd name="connsiteX42" fmla="*/ 149572 w 211911"/>
                <a:gd name="connsiteY42" fmla="*/ 172401 h 172833"/>
                <a:gd name="connsiteX43" fmla="*/ 165931 w 211911"/>
                <a:gd name="connsiteY43" fmla="*/ 172907 h 172833"/>
                <a:gd name="connsiteX44" fmla="*/ 170965 w 211911"/>
                <a:gd name="connsiteY44" fmla="*/ 167846 h 172833"/>
                <a:gd name="connsiteX45" fmla="*/ 163918 w 211911"/>
                <a:gd name="connsiteY45" fmla="*/ 165063 h 172833"/>
                <a:gd name="connsiteX46" fmla="*/ 147559 w 211911"/>
                <a:gd name="connsiteY46" fmla="*/ 160508 h 172833"/>
                <a:gd name="connsiteX47" fmla="*/ 148314 w 211911"/>
                <a:gd name="connsiteY47" fmla="*/ 156206 h 172833"/>
                <a:gd name="connsiteX48" fmla="*/ 182290 w 211911"/>
                <a:gd name="connsiteY48" fmla="*/ 1955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911" h="172833">
                  <a:moveTo>
                    <a:pt x="182290" y="19558"/>
                  </a:moveTo>
                  <a:cubicBezTo>
                    <a:pt x="184555" y="10448"/>
                    <a:pt x="185058" y="7918"/>
                    <a:pt x="203431" y="7918"/>
                  </a:cubicBezTo>
                  <a:cubicBezTo>
                    <a:pt x="209974" y="7918"/>
                    <a:pt x="211988" y="7918"/>
                    <a:pt x="211988" y="2857"/>
                  </a:cubicBezTo>
                  <a:cubicBezTo>
                    <a:pt x="211988" y="73"/>
                    <a:pt x="209219" y="73"/>
                    <a:pt x="208464" y="73"/>
                  </a:cubicBezTo>
                  <a:cubicBezTo>
                    <a:pt x="201417" y="73"/>
                    <a:pt x="183297" y="832"/>
                    <a:pt x="176250" y="832"/>
                  </a:cubicBezTo>
                  <a:cubicBezTo>
                    <a:pt x="168951" y="832"/>
                    <a:pt x="151082" y="73"/>
                    <a:pt x="143784" y="73"/>
                  </a:cubicBezTo>
                  <a:cubicBezTo>
                    <a:pt x="141770" y="73"/>
                    <a:pt x="139002" y="73"/>
                    <a:pt x="139002" y="5134"/>
                  </a:cubicBezTo>
                  <a:cubicBezTo>
                    <a:pt x="139002" y="7918"/>
                    <a:pt x="141267" y="7918"/>
                    <a:pt x="146049" y="7918"/>
                  </a:cubicBezTo>
                  <a:cubicBezTo>
                    <a:pt x="146552" y="7918"/>
                    <a:pt x="151334" y="7918"/>
                    <a:pt x="155612" y="8424"/>
                  </a:cubicBezTo>
                  <a:cubicBezTo>
                    <a:pt x="160143" y="8930"/>
                    <a:pt x="162408" y="9183"/>
                    <a:pt x="162408" y="12473"/>
                  </a:cubicBezTo>
                  <a:cubicBezTo>
                    <a:pt x="162408" y="13485"/>
                    <a:pt x="162156" y="13991"/>
                    <a:pt x="161401" y="17281"/>
                  </a:cubicBezTo>
                  <a:lnTo>
                    <a:pt x="146300" y="79025"/>
                  </a:lnTo>
                  <a:lnTo>
                    <a:pt x="69539" y="79025"/>
                  </a:lnTo>
                  <a:lnTo>
                    <a:pt x="84388" y="19558"/>
                  </a:lnTo>
                  <a:cubicBezTo>
                    <a:pt x="86653" y="10448"/>
                    <a:pt x="87408" y="7918"/>
                    <a:pt x="105529" y="7918"/>
                  </a:cubicBezTo>
                  <a:cubicBezTo>
                    <a:pt x="112072" y="7918"/>
                    <a:pt x="114086" y="7918"/>
                    <a:pt x="114086" y="2857"/>
                  </a:cubicBezTo>
                  <a:cubicBezTo>
                    <a:pt x="114086" y="73"/>
                    <a:pt x="111317" y="73"/>
                    <a:pt x="110562" y="73"/>
                  </a:cubicBezTo>
                  <a:cubicBezTo>
                    <a:pt x="103516" y="73"/>
                    <a:pt x="85395" y="832"/>
                    <a:pt x="78348" y="832"/>
                  </a:cubicBezTo>
                  <a:cubicBezTo>
                    <a:pt x="71049" y="832"/>
                    <a:pt x="53180" y="73"/>
                    <a:pt x="45882" y="73"/>
                  </a:cubicBezTo>
                  <a:cubicBezTo>
                    <a:pt x="43868" y="73"/>
                    <a:pt x="41100" y="73"/>
                    <a:pt x="41100" y="5134"/>
                  </a:cubicBezTo>
                  <a:cubicBezTo>
                    <a:pt x="41100" y="7918"/>
                    <a:pt x="43365" y="7918"/>
                    <a:pt x="48147" y="7918"/>
                  </a:cubicBezTo>
                  <a:cubicBezTo>
                    <a:pt x="48650" y="7918"/>
                    <a:pt x="53432" y="7918"/>
                    <a:pt x="57711" y="8424"/>
                  </a:cubicBezTo>
                  <a:cubicBezTo>
                    <a:pt x="62241" y="8930"/>
                    <a:pt x="64506" y="9183"/>
                    <a:pt x="64506" y="12473"/>
                  </a:cubicBezTo>
                  <a:cubicBezTo>
                    <a:pt x="64506" y="13485"/>
                    <a:pt x="64254" y="14244"/>
                    <a:pt x="63499" y="17281"/>
                  </a:cubicBezTo>
                  <a:lnTo>
                    <a:pt x="29774" y="153169"/>
                  </a:lnTo>
                  <a:cubicBezTo>
                    <a:pt x="27258" y="163038"/>
                    <a:pt x="26754" y="165063"/>
                    <a:pt x="6872" y="165063"/>
                  </a:cubicBezTo>
                  <a:cubicBezTo>
                    <a:pt x="2342" y="165063"/>
                    <a:pt x="77" y="165063"/>
                    <a:pt x="77" y="170124"/>
                  </a:cubicBezTo>
                  <a:cubicBezTo>
                    <a:pt x="77" y="172907"/>
                    <a:pt x="3097" y="172907"/>
                    <a:pt x="3600" y="172907"/>
                  </a:cubicBezTo>
                  <a:cubicBezTo>
                    <a:pt x="10647" y="172907"/>
                    <a:pt x="28516" y="172148"/>
                    <a:pt x="35563" y="172148"/>
                  </a:cubicBezTo>
                  <a:cubicBezTo>
                    <a:pt x="40848" y="172148"/>
                    <a:pt x="46385" y="172401"/>
                    <a:pt x="51670" y="172401"/>
                  </a:cubicBezTo>
                  <a:cubicBezTo>
                    <a:pt x="57207" y="172401"/>
                    <a:pt x="62744" y="172907"/>
                    <a:pt x="68029" y="172907"/>
                  </a:cubicBezTo>
                  <a:cubicBezTo>
                    <a:pt x="70043" y="172907"/>
                    <a:pt x="73063" y="172907"/>
                    <a:pt x="73063" y="167846"/>
                  </a:cubicBezTo>
                  <a:cubicBezTo>
                    <a:pt x="73063" y="165063"/>
                    <a:pt x="70798" y="165063"/>
                    <a:pt x="66016" y="165063"/>
                  </a:cubicBezTo>
                  <a:cubicBezTo>
                    <a:pt x="56704" y="165063"/>
                    <a:pt x="49657" y="165063"/>
                    <a:pt x="49657" y="160508"/>
                  </a:cubicBezTo>
                  <a:cubicBezTo>
                    <a:pt x="49657" y="158989"/>
                    <a:pt x="50160" y="157724"/>
                    <a:pt x="50412" y="156206"/>
                  </a:cubicBezTo>
                  <a:lnTo>
                    <a:pt x="67526" y="86870"/>
                  </a:lnTo>
                  <a:lnTo>
                    <a:pt x="144287" y="86870"/>
                  </a:lnTo>
                  <a:cubicBezTo>
                    <a:pt x="133717" y="128876"/>
                    <a:pt x="127928" y="152916"/>
                    <a:pt x="126921" y="156712"/>
                  </a:cubicBezTo>
                  <a:cubicBezTo>
                    <a:pt x="124405" y="164809"/>
                    <a:pt x="119623" y="165063"/>
                    <a:pt x="104019" y="165063"/>
                  </a:cubicBezTo>
                  <a:cubicBezTo>
                    <a:pt x="100244" y="165063"/>
                    <a:pt x="97979" y="165063"/>
                    <a:pt x="97979" y="170124"/>
                  </a:cubicBezTo>
                  <a:cubicBezTo>
                    <a:pt x="97979" y="172907"/>
                    <a:pt x="100999" y="172907"/>
                    <a:pt x="101502" y="172907"/>
                  </a:cubicBezTo>
                  <a:cubicBezTo>
                    <a:pt x="108549" y="172907"/>
                    <a:pt x="126418" y="172148"/>
                    <a:pt x="133465" y="172148"/>
                  </a:cubicBezTo>
                  <a:cubicBezTo>
                    <a:pt x="138750" y="172148"/>
                    <a:pt x="144287" y="172401"/>
                    <a:pt x="149572" y="172401"/>
                  </a:cubicBezTo>
                  <a:cubicBezTo>
                    <a:pt x="155109" y="172401"/>
                    <a:pt x="160646" y="172907"/>
                    <a:pt x="165931" y="172907"/>
                  </a:cubicBezTo>
                  <a:cubicBezTo>
                    <a:pt x="167945" y="172907"/>
                    <a:pt x="170965" y="172907"/>
                    <a:pt x="170965" y="167846"/>
                  </a:cubicBezTo>
                  <a:cubicBezTo>
                    <a:pt x="170965" y="165063"/>
                    <a:pt x="168700" y="165063"/>
                    <a:pt x="163918" y="165063"/>
                  </a:cubicBezTo>
                  <a:cubicBezTo>
                    <a:pt x="154606" y="165063"/>
                    <a:pt x="147559" y="165063"/>
                    <a:pt x="147559" y="160508"/>
                  </a:cubicBezTo>
                  <a:cubicBezTo>
                    <a:pt x="147559" y="158989"/>
                    <a:pt x="148062" y="157724"/>
                    <a:pt x="148314" y="156206"/>
                  </a:cubicBezTo>
                  <a:lnTo>
                    <a:pt x="182290" y="19558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A90AC7E8-4B10-3920-3425-4265D8368F6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901657" y="2318281"/>
              <a:ext cx="132658" cy="126297"/>
            </a:xfrm>
            <a:custGeom>
              <a:avLst/>
              <a:gdLst>
                <a:gd name="connsiteX0" fmla="*/ 26336 w 132658"/>
                <a:gd name="connsiteY0" fmla="*/ 105111 h 126297"/>
                <a:gd name="connsiteX1" fmla="*/ 4138 w 132658"/>
                <a:gd name="connsiteY1" fmla="*/ 119991 h 126297"/>
                <a:gd name="connsiteX2" fmla="*/ 86 w 132658"/>
                <a:gd name="connsiteY2" fmla="*/ 123710 h 126297"/>
                <a:gd name="connsiteX3" fmla="*/ 2552 w 132658"/>
                <a:gd name="connsiteY3" fmla="*/ 126367 h 126297"/>
                <a:gd name="connsiteX4" fmla="*/ 17703 w 132658"/>
                <a:gd name="connsiteY4" fmla="*/ 125659 h 126297"/>
                <a:gd name="connsiteX5" fmla="*/ 35849 w 132658"/>
                <a:gd name="connsiteY5" fmla="*/ 126367 h 126297"/>
                <a:gd name="connsiteX6" fmla="*/ 39372 w 132658"/>
                <a:gd name="connsiteY6" fmla="*/ 122470 h 126297"/>
                <a:gd name="connsiteX7" fmla="*/ 36377 w 132658"/>
                <a:gd name="connsiteY7" fmla="*/ 119991 h 126297"/>
                <a:gd name="connsiteX8" fmla="*/ 28626 w 132658"/>
                <a:gd name="connsiteY8" fmla="*/ 114676 h 126297"/>
                <a:gd name="connsiteX9" fmla="*/ 31268 w 132658"/>
                <a:gd name="connsiteY9" fmla="*/ 107945 h 126297"/>
                <a:gd name="connsiteX10" fmla="*/ 45362 w 132658"/>
                <a:gd name="connsiteY10" fmla="*/ 85980 h 126297"/>
                <a:gd name="connsiteX11" fmla="*/ 95748 w 132658"/>
                <a:gd name="connsiteY11" fmla="*/ 85980 h 126297"/>
                <a:gd name="connsiteX12" fmla="*/ 99976 w 132658"/>
                <a:gd name="connsiteY12" fmla="*/ 115385 h 126297"/>
                <a:gd name="connsiteX13" fmla="*/ 87820 w 132658"/>
                <a:gd name="connsiteY13" fmla="*/ 119991 h 126297"/>
                <a:gd name="connsiteX14" fmla="*/ 83240 w 132658"/>
                <a:gd name="connsiteY14" fmla="*/ 123888 h 126297"/>
                <a:gd name="connsiteX15" fmla="*/ 86058 w 132658"/>
                <a:gd name="connsiteY15" fmla="*/ 126367 h 126297"/>
                <a:gd name="connsiteX16" fmla="*/ 108785 w 132658"/>
                <a:gd name="connsiteY16" fmla="*/ 125659 h 126297"/>
                <a:gd name="connsiteX17" fmla="*/ 119179 w 132658"/>
                <a:gd name="connsiteY17" fmla="*/ 125836 h 126297"/>
                <a:gd name="connsiteX18" fmla="*/ 129221 w 132658"/>
                <a:gd name="connsiteY18" fmla="*/ 126367 h 126297"/>
                <a:gd name="connsiteX19" fmla="*/ 132744 w 132658"/>
                <a:gd name="connsiteY19" fmla="*/ 122648 h 126297"/>
                <a:gd name="connsiteX20" fmla="*/ 127811 w 132658"/>
                <a:gd name="connsiteY20" fmla="*/ 119991 h 126297"/>
                <a:gd name="connsiteX21" fmla="*/ 116712 w 132658"/>
                <a:gd name="connsiteY21" fmla="*/ 114322 h 126297"/>
                <a:gd name="connsiteX22" fmla="*/ 101209 w 132658"/>
                <a:gd name="connsiteY22" fmla="*/ 5029 h 126297"/>
                <a:gd name="connsiteX23" fmla="*/ 96981 w 132658"/>
                <a:gd name="connsiteY23" fmla="*/ 70 h 126297"/>
                <a:gd name="connsiteX24" fmla="*/ 90991 w 132658"/>
                <a:gd name="connsiteY24" fmla="*/ 4144 h 126297"/>
                <a:gd name="connsiteX25" fmla="*/ 26336 w 132658"/>
                <a:gd name="connsiteY25" fmla="*/ 105111 h 126297"/>
                <a:gd name="connsiteX26" fmla="*/ 49590 w 132658"/>
                <a:gd name="connsiteY26" fmla="*/ 79604 h 126297"/>
                <a:gd name="connsiteX27" fmla="*/ 86587 w 132658"/>
                <a:gd name="connsiteY27" fmla="*/ 21680 h 126297"/>
                <a:gd name="connsiteX28" fmla="*/ 94867 w 132658"/>
                <a:gd name="connsiteY28" fmla="*/ 79604 h 126297"/>
                <a:gd name="connsiteX29" fmla="*/ 49590 w 132658"/>
                <a:gd name="connsiteY29" fmla="*/ 79604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658" h="126297">
                  <a:moveTo>
                    <a:pt x="26336" y="105111"/>
                  </a:moveTo>
                  <a:cubicBezTo>
                    <a:pt x="20170" y="114676"/>
                    <a:pt x="14532" y="119282"/>
                    <a:pt x="4138" y="119991"/>
                  </a:cubicBezTo>
                  <a:cubicBezTo>
                    <a:pt x="2376" y="120168"/>
                    <a:pt x="86" y="120168"/>
                    <a:pt x="86" y="123710"/>
                  </a:cubicBezTo>
                  <a:cubicBezTo>
                    <a:pt x="86" y="125659"/>
                    <a:pt x="1671" y="126367"/>
                    <a:pt x="2552" y="126367"/>
                  </a:cubicBezTo>
                  <a:cubicBezTo>
                    <a:pt x="7133" y="126367"/>
                    <a:pt x="12946" y="125659"/>
                    <a:pt x="17703" y="125659"/>
                  </a:cubicBezTo>
                  <a:cubicBezTo>
                    <a:pt x="23341" y="125659"/>
                    <a:pt x="30564" y="126367"/>
                    <a:pt x="35849" y="126367"/>
                  </a:cubicBezTo>
                  <a:cubicBezTo>
                    <a:pt x="36730" y="126367"/>
                    <a:pt x="39372" y="126367"/>
                    <a:pt x="39372" y="122470"/>
                  </a:cubicBezTo>
                  <a:cubicBezTo>
                    <a:pt x="39372" y="120168"/>
                    <a:pt x="37082" y="119991"/>
                    <a:pt x="36377" y="119991"/>
                  </a:cubicBezTo>
                  <a:cubicBezTo>
                    <a:pt x="34968" y="119813"/>
                    <a:pt x="28626" y="119459"/>
                    <a:pt x="28626" y="114676"/>
                  </a:cubicBezTo>
                  <a:cubicBezTo>
                    <a:pt x="28626" y="112551"/>
                    <a:pt x="30388" y="109539"/>
                    <a:pt x="31268" y="107945"/>
                  </a:cubicBezTo>
                  <a:lnTo>
                    <a:pt x="45362" y="85980"/>
                  </a:lnTo>
                  <a:lnTo>
                    <a:pt x="95748" y="85980"/>
                  </a:lnTo>
                  <a:lnTo>
                    <a:pt x="99976" y="115385"/>
                  </a:lnTo>
                  <a:cubicBezTo>
                    <a:pt x="99271" y="117156"/>
                    <a:pt x="98214" y="119991"/>
                    <a:pt x="87820" y="119991"/>
                  </a:cubicBezTo>
                  <a:cubicBezTo>
                    <a:pt x="85706" y="119991"/>
                    <a:pt x="83240" y="119991"/>
                    <a:pt x="83240" y="123888"/>
                  </a:cubicBezTo>
                  <a:cubicBezTo>
                    <a:pt x="83240" y="124596"/>
                    <a:pt x="83768" y="126367"/>
                    <a:pt x="86058" y="126367"/>
                  </a:cubicBezTo>
                  <a:cubicBezTo>
                    <a:pt x="91167" y="126367"/>
                    <a:pt x="103676" y="125659"/>
                    <a:pt x="108785" y="125659"/>
                  </a:cubicBezTo>
                  <a:cubicBezTo>
                    <a:pt x="111956" y="125659"/>
                    <a:pt x="116008" y="125836"/>
                    <a:pt x="119179" y="125836"/>
                  </a:cubicBezTo>
                  <a:cubicBezTo>
                    <a:pt x="122350" y="126013"/>
                    <a:pt x="126050" y="126367"/>
                    <a:pt x="129221" y="126367"/>
                  </a:cubicBezTo>
                  <a:cubicBezTo>
                    <a:pt x="131511" y="126367"/>
                    <a:pt x="132744" y="124950"/>
                    <a:pt x="132744" y="122648"/>
                  </a:cubicBezTo>
                  <a:cubicBezTo>
                    <a:pt x="132744" y="119991"/>
                    <a:pt x="130630" y="119991"/>
                    <a:pt x="127811" y="119991"/>
                  </a:cubicBezTo>
                  <a:cubicBezTo>
                    <a:pt x="117593" y="119991"/>
                    <a:pt x="117241" y="118573"/>
                    <a:pt x="116712" y="114322"/>
                  </a:cubicBezTo>
                  <a:lnTo>
                    <a:pt x="101209" y="5029"/>
                  </a:lnTo>
                  <a:cubicBezTo>
                    <a:pt x="100681" y="1310"/>
                    <a:pt x="100328" y="70"/>
                    <a:pt x="96981" y="70"/>
                  </a:cubicBezTo>
                  <a:cubicBezTo>
                    <a:pt x="93634" y="70"/>
                    <a:pt x="92577" y="1664"/>
                    <a:pt x="90991" y="4144"/>
                  </a:cubicBezTo>
                  <a:lnTo>
                    <a:pt x="26336" y="105111"/>
                  </a:lnTo>
                  <a:close/>
                  <a:moveTo>
                    <a:pt x="49590" y="79604"/>
                  </a:moveTo>
                  <a:lnTo>
                    <a:pt x="86587" y="21680"/>
                  </a:lnTo>
                  <a:lnTo>
                    <a:pt x="94867" y="79604"/>
                  </a:lnTo>
                  <a:lnTo>
                    <a:pt x="49590" y="79604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204B5A1-FF00-85AD-BEA5-56C4DEDE6CF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7055656" y="2323595"/>
              <a:ext cx="134772" cy="120983"/>
            </a:xfrm>
            <a:custGeom>
              <a:avLst/>
              <a:gdLst>
                <a:gd name="connsiteX0" fmla="*/ 20880 w 134772"/>
                <a:gd name="connsiteY0" fmla="*/ 107237 h 120983"/>
                <a:gd name="connsiteX1" fmla="*/ 5377 w 134772"/>
                <a:gd name="connsiteY1" fmla="*/ 114676 h 120983"/>
                <a:gd name="connsiteX2" fmla="*/ 92 w 134772"/>
                <a:gd name="connsiteY2" fmla="*/ 118396 h 120983"/>
                <a:gd name="connsiteX3" fmla="*/ 5377 w 134772"/>
                <a:gd name="connsiteY3" fmla="*/ 121053 h 120983"/>
                <a:gd name="connsiteX4" fmla="*/ 73556 w 134772"/>
                <a:gd name="connsiteY4" fmla="*/ 121053 h 120983"/>
                <a:gd name="connsiteX5" fmla="*/ 125879 w 134772"/>
                <a:gd name="connsiteY5" fmla="*/ 83146 h 120983"/>
                <a:gd name="connsiteX6" fmla="*/ 95754 w 134772"/>
                <a:gd name="connsiteY6" fmla="*/ 57816 h 120983"/>
                <a:gd name="connsiteX7" fmla="*/ 134864 w 134772"/>
                <a:gd name="connsiteY7" fmla="*/ 25223 h 120983"/>
                <a:gd name="connsiteX8" fmla="*/ 98396 w 134772"/>
                <a:gd name="connsiteY8" fmla="*/ 70 h 120983"/>
                <a:gd name="connsiteX9" fmla="*/ 34269 w 134772"/>
                <a:gd name="connsiteY9" fmla="*/ 70 h 120983"/>
                <a:gd name="connsiteX10" fmla="*/ 28632 w 134772"/>
                <a:gd name="connsiteY10" fmla="*/ 3967 h 120983"/>
                <a:gd name="connsiteX11" fmla="*/ 34269 w 134772"/>
                <a:gd name="connsiteY11" fmla="*/ 6446 h 120983"/>
                <a:gd name="connsiteX12" fmla="*/ 40964 w 134772"/>
                <a:gd name="connsiteY12" fmla="*/ 6801 h 120983"/>
                <a:gd name="connsiteX13" fmla="*/ 45016 w 134772"/>
                <a:gd name="connsiteY13" fmla="*/ 9281 h 120983"/>
                <a:gd name="connsiteX14" fmla="*/ 44311 w 134772"/>
                <a:gd name="connsiteY14" fmla="*/ 13178 h 120983"/>
                <a:gd name="connsiteX15" fmla="*/ 20880 w 134772"/>
                <a:gd name="connsiteY15" fmla="*/ 107237 h 120983"/>
                <a:gd name="connsiteX16" fmla="*/ 49068 w 134772"/>
                <a:gd name="connsiteY16" fmla="*/ 55690 h 120983"/>
                <a:gd name="connsiteX17" fmla="*/ 59814 w 134772"/>
                <a:gd name="connsiteY17" fmla="*/ 12469 h 120983"/>
                <a:gd name="connsiteX18" fmla="*/ 68799 w 134772"/>
                <a:gd name="connsiteY18" fmla="*/ 6446 h 120983"/>
                <a:gd name="connsiteX19" fmla="*/ 95578 w 134772"/>
                <a:gd name="connsiteY19" fmla="*/ 6446 h 120983"/>
                <a:gd name="connsiteX20" fmla="*/ 117599 w 134772"/>
                <a:gd name="connsiteY20" fmla="*/ 25046 h 120983"/>
                <a:gd name="connsiteX21" fmla="*/ 77960 w 134772"/>
                <a:gd name="connsiteY21" fmla="*/ 55690 h 120983"/>
                <a:gd name="connsiteX22" fmla="*/ 49068 w 134772"/>
                <a:gd name="connsiteY22" fmla="*/ 55690 h 120983"/>
                <a:gd name="connsiteX23" fmla="*/ 40612 w 134772"/>
                <a:gd name="connsiteY23" fmla="*/ 114676 h 120983"/>
                <a:gd name="connsiteX24" fmla="*/ 34974 w 134772"/>
                <a:gd name="connsiteY24" fmla="*/ 112905 h 120983"/>
                <a:gd name="connsiteX25" fmla="*/ 35679 w 134772"/>
                <a:gd name="connsiteY25" fmla="*/ 109185 h 120983"/>
                <a:gd name="connsiteX26" fmla="*/ 47835 w 134772"/>
                <a:gd name="connsiteY26" fmla="*/ 60650 h 120983"/>
                <a:gd name="connsiteX27" fmla="*/ 85183 w 134772"/>
                <a:gd name="connsiteY27" fmla="*/ 60650 h 120983"/>
                <a:gd name="connsiteX28" fmla="*/ 108086 w 134772"/>
                <a:gd name="connsiteY28" fmla="*/ 81906 h 120983"/>
                <a:gd name="connsiteX29" fmla="*/ 68976 w 134772"/>
                <a:gd name="connsiteY29" fmla="*/ 114676 h 120983"/>
                <a:gd name="connsiteX30" fmla="*/ 40612 w 134772"/>
                <a:gd name="connsiteY30" fmla="*/ 114676 h 12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772" h="120983">
                  <a:moveTo>
                    <a:pt x="20880" y="107237"/>
                  </a:moveTo>
                  <a:cubicBezTo>
                    <a:pt x="19295" y="113259"/>
                    <a:pt x="18942" y="114676"/>
                    <a:pt x="5377" y="114676"/>
                  </a:cubicBezTo>
                  <a:cubicBezTo>
                    <a:pt x="2382" y="114676"/>
                    <a:pt x="92" y="114676"/>
                    <a:pt x="92" y="118396"/>
                  </a:cubicBezTo>
                  <a:cubicBezTo>
                    <a:pt x="92" y="121053"/>
                    <a:pt x="2206" y="121053"/>
                    <a:pt x="5377" y="121053"/>
                  </a:cubicBezTo>
                  <a:lnTo>
                    <a:pt x="73556" y="121053"/>
                  </a:lnTo>
                  <a:cubicBezTo>
                    <a:pt x="103153" y="121053"/>
                    <a:pt x="125879" y="100683"/>
                    <a:pt x="125879" y="83146"/>
                  </a:cubicBezTo>
                  <a:cubicBezTo>
                    <a:pt x="125879" y="70570"/>
                    <a:pt x="114428" y="59764"/>
                    <a:pt x="95754" y="57816"/>
                  </a:cubicBezTo>
                  <a:cubicBezTo>
                    <a:pt x="117071" y="53919"/>
                    <a:pt x="134864" y="40457"/>
                    <a:pt x="134864" y="25223"/>
                  </a:cubicBezTo>
                  <a:cubicBezTo>
                    <a:pt x="134864" y="11761"/>
                    <a:pt x="121299" y="70"/>
                    <a:pt x="98396" y="70"/>
                  </a:cubicBezTo>
                  <a:lnTo>
                    <a:pt x="34269" y="70"/>
                  </a:lnTo>
                  <a:cubicBezTo>
                    <a:pt x="30922" y="70"/>
                    <a:pt x="28632" y="70"/>
                    <a:pt x="28632" y="3967"/>
                  </a:cubicBezTo>
                  <a:cubicBezTo>
                    <a:pt x="28632" y="6446"/>
                    <a:pt x="30746" y="6446"/>
                    <a:pt x="34269" y="6446"/>
                  </a:cubicBezTo>
                  <a:cubicBezTo>
                    <a:pt x="34446" y="6446"/>
                    <a:pt x="37793" y="6446"/>
                    <a:pt x="40964" y="6801"/>
                  </a:cubicBezTo>
                  <a:cubicBezTo>
                    <a:pt x="44664" y="7155"/>
                    <a:pt x="45016" y="7509"/>
                    <a:pt x="45016" y="9281"/>
                  </a:cubicBezTo>
                  <a:cubicBezTo>
                    <a:pt x="45016" y="9635"/>
                    <a:pt x="45016" y="10521"/>
                    <a:pt x="44311" y="13178"/>
                  </a:cubicBezTo>
                  <a:lnTo>
                    <a:pt x="20880" y="107237"/>
                  </a:lnTo>
                  <a:close/>
                  <a:moveTo>
                    <a:pt x="49068" y="55690"/>
                  </a:moveTo>
                  <a:lnTo>
                    <a:pt x="59814" y="12469"/>
                  </a:lnTo>
                  <a:cubicBezTo>
                    <a:pt x="61224" y="6978"/>
                    <a:pt x="61400" y="6446"/>
                    <a:pt x="68799" y="6446"/>
                  </a:cubicBezTo>
                  <a:lnTo>
                    <a:pt x="95578" y="6446"/>
                  </a:lnTo>
                  <a:cubicBezTo>
                    <a:pt x="113547" y="6446"/>
                    <a:pt x="117599" y="18315"/>
                    <a:pt x="117599" y="25046"/>
                  </a:cubicBezTo>
                  <a:cubicBezTo>
                    <a:pt x="117599" y="39394"/>
                    <a:pt x="101568" y="55690"/>
                    <a:pt x="77960" y="55690"/>
                  </a:cubicBezTo>
                  <a:lnTo>
                    <a:pt x="49068" y="55690"/>
                  </a:lnTo>
                  <a:close/>
                  <a:moveTo>
                    <a:pt x="40612" y="114676"/>
                  </a:moveTo>
                  <a:cubicBezTo>
                    <a:pt x="35150" y="114676"/>
                    <a:pt x="34974" y="114499"/>
                    <a:pt x="34974" y="112905"/>
                  </a:cubicBezTo>
                  <a:cubicBezTo>
                    <a:pt x="34974" y="112728"/>
                    <a:pt x="34974" y="111842"/>
                    <a:pt x="35679" y="109185"/>
                  </a:cubicBezTo>
                  <a:lnTo>
                    <a:pt x="47835" y="60650"/>
                  </a:lnTo>
                  <a:lnTo>
                    <a:pt x="85183" y="60650"/>
                  </a:lnTo>
                  <a:cubicBezTo>
                    <a:pt x="101744" y="60650"/>
                    <a:pt x="108086" y="71632"/>
                    <a:pt x="108086" y="81906"/>
                  </a:cubicBezTo>
                  <a:cubicBezTo>
                    <a:pt x="108086" y="99443"/>
                    <a:pt x="90292" y="114676"/>
                    <a:pt x="68976" y="114676"/>
                  </a:cubicBezTo>
                  <a:lnTo>
                    <a:pt x="40612" y="114676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E05CCF3C-A0DB-E84B-0553-7D77680E65C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7300202" y="2443539"/>
              <a:ext cx="167364" cy="59213"/>
            </a:xfrm>
            <a:custGeom>
              <a:avLst/>
              <a:gdLst>
                <a:gd name="connsiteX0" fmla="*/ 158909 w 167364"/>
                <a:gd name="connsiteY0" fmla="*/ 10195 h 59213"/>
                <a:gd name="connsiteX1" fmla="*/ 167466 w 167364"/>
                <a:gd name="connsiteY1" fmla="*/ 5134 h 59213"/>
                <a:gd name="connsiteX2" fmla="*/ 159161 w 167364"/>
                <a:gd name="connsiteY2" fmla="*/ 73 h 59213"/>
                <a:gd name="connsiteX3" fmla="*/ 8407 w 167364"/>
                <a:gd name="connsiteY3" fmla="*/ 73 h 59213"/>
                <a:gd name="connsiteX4" fmla="*/ 101 w 167364"/>
                <a:gd name="connsiteY4" fmla="*/ 5134 h 59213"/>
                <a:gd name="connsiteX5" fmla="*/ 8658 w 167364"/>
                <a:gd name="connsiteY5" fmla="*/ 10195 h 59213"/>
                <a:gd name="connsiteX6" fmla="*/ 158909 w 167364"/>
                <a:gd name="connsiteY6" fmla="*/ 10195 h 59213"/>
                <a:gd name="connsiteX7" fmla="*/ 159161 w 167364"/>
                <a:gd name="connsiteY7" fmla="*/ 59287 h 59213"/>
                <a:gd name="connsiteX8" fmla="*/ 167466 w 167364"/>
                <a:gd name="connsiteY8" fmla="*/ 54226 h 59213"/>
                <a:gd name="connsiteX9" fmla="*/ 158909 w 167364"/>
                <a:gd name="connsiteY9" fmla="*/ 49165 h 59213"/>
                <a:gd name="connsiteX10" fmla="*/ 8658 w 167364"/>
                <a:gd name="connsiteY10" fmla="*/ 49165 h 59213"/>
                <a:gd name="connsiteX11" fmla="*/ 101 w 167364"/>
                <a:gd name="connsiteY11" fmla="*/ 54226 h 59213"/>
                <a:gd name="connsiteX12" fmla="*/ 8407 w 167364"/>
                <a:gd name="connsiteY12" fmla="*/ 59287 h 59213"/>
                <a:gd name="connsiteX13" fmla="*/ 159161 w 167364"/>
                <a:gd name="connsiteY13" fmla="*/ 5928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364" h="59213">
                  <a:moveTo>
                    <a:pt x="158909" y="10195"/>
                  </a:moveTo>
                  <a:cubicBezTo>
                    <a:pt x="162684" y="10195"/>
                    <a:pt x="167466" y="10195"/>
                    <a:pt x="167466" y="5134"/>
                  </a:cubicBezTo>
                  <a:cubicBezTo>
                    <a:pt x="167466" y="73"/>
                    <a:pt x="162684" y="73"/>
                    <a:pt x="159161" y="73"/>
                  </a:cubicBezTo>
                  <a:lnTo>
                    <a:pt x="8407" y="73"/>
                  </a:lnTo>
                  <a:cubicBezTo>
                    <a:pt x="4883" y="73"/>
                    <a:pt x="101" y="73"/>
                    <a:pt x="101" y="5134"/>
                  </a:cubicBezTo>
                  <a:cubicBezTo>
                    <a:pt x="101" y="10195"/>
                    <a:pt x="4883" y="10195"/>
                    <a:pt x="8658" y="10195"/>
                  </a:cubicBezTo>
                  <a:lnTo>
                    <a:pt x="158909" y="10195"/>
                  </a:lnTo>
                  <a:close/>
                  <a:moveTo>
                    <a:pt x="159161" y="59287"/>
                  </a:moveTo>
                  <a:cubicBezTo>
                    <a:pt x="162684" y="59287"/>
                    <a:pt x="167466" y="59287"/>
                    <a:pt x="167466" y="54226"/>
                  </a:cubicBezTo>
                  <a:cubicBezTo>
                    <a:pt x="167466" y="49165"/>
                    <a:pt x="162684" y="49165"/>
                    <a:pt x="158909" y="49165"/>
                  </a:cubicBezTo>
                  <a:lnTo>
                    <a:pt x="8658" y="49165"/>
                  </a:lnTo>
                  <a:cubicBezTo>
                    <a:pt x="4883" y="49165"/>
                    <a:pt x="101" y="49165"/>
                    <a:pt x="101" y="54226"/>
                  </a:cubicBezTo>
                  <a:cubicBezTo>
                    <a:pt x="101" y="59287"/>
                    <a:pt x="4883" y="59287"/>
                    <a:pt x="8407" y="59287"/>
                  </a:cubicBezTo>
                  <a:lnTo>
                    <a:pt x="159161" y="59287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CEBE5CD6-FA5D-2C5D-48CA-D534167A1EA9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7633811" y="2017903"/>
              <a:ext cx="83808" cy="455238"/>
            </a:xfrm>
            <a:custGeom>
              <a:avLst/>
              <a:gdLst>
                <a:gd name="connsiteX0" fmla="*/ 112 w 83808"/>
                <a:gd name="connsiteY0" fmla="*/ 455292 h 455238"/>
                <a:gd name="connsiteX1" fmla="*/ 17478 w 83808"/>
                <a:gd name="connsiteY1" fmla="*/ 455292 h 455238"/>
                <a:gd name="connsiteX2" fmla="*/ 17478 w 83808"/>
                <a:gd name="connsiteY2" fmla="*/ 17514 h 455238"/>
                <a:gd name="connsiteX3" fmla="*/ 83920 w 83808"/>
                <a:gd name="connsiteY3" fmla="*/ 17514 h 455238"/>
                <a:gd name="connsiteX4" fmla="*/ 83920 w 83808"/>
                <a:gd name="connsiteY4" fmla="*/ 53 h 455238"/>
                <a:gd name="connsiteX5" fmla="*/ 112 w 83808"/>
                <a:gd name="connsiteY5" fmla="*/ 53 h 455238"/>
                <a:gd name="connsiteX6" fmla="*/ 112 w 83808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08" h="455238">
                  <a:moveTo>
                    <a:pt x="112" y="455292"/>
                  </a:moveTo>
                  <a:lnTo>
                    <a:pt x="17478" y="455292"/>
                  </a:lnTo>
                  <a:lnTo>
                    <a:pt x="17478" y="17514"/>
                  </a:lnTo>
                  <a:lnTo>
                    <a:pt x="83920" y="17514"/>
                  </a:lnTo>
                  <a:lnTo>
                    <a:pt x="83920" y="53"/>
                  </a:lnTo>
                  <a:lnTo>
                    <a:pt x="112" y="53"/>
                  </a:lnTo>
                  <a:lnTo>
                    <a:pt x="112" y="455292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CF8790FF-0EA3-35A0-1404-7DC018C23D3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7633811" y="2473146"/>
              <a:ext cx="83808" cy="455238"/>
            </a:xfrm>
            <a:custGeom>
              <a:avLst/>
              <a:gdLst>
                <a:gd name="connsiteX0" fmla="*/ 112 w 83808"/>
                <a:gd name="connsiteY0" fmla="*/ 455310 h 455238"/>
                <a:gd name="connsiteX1" fmla="*/ 83920 w 83808"/>
                <a:gd name="connsiteY1" fmla="*/ 455310 h 455238"/>
                <a:gd name="connsiteX2" fmla="*/ 83920 w 83808"/>
                <a:gd name="connsiteY2" fmla="*/ 437850 h 455238"/>
                <a:gd name="connsiteX3" fmla="*/ 17478 w 83808"/>
                <a:gd name="connsiteY3" fmla="*/ 437850 h 455238"/>
                <a:gd name="connsiteX4" fmla="*/ 17478 w 83808"/>
                <a:gd name="connsiteY4" fmla="*/ 71 h 455238"/>
                <a:gd name="connsiteX5" fmla="*/ 112 w 83808"/>
                <a:gd name="connsiteY5" fmla="*/ 71 h 455238"/>
                <a:gd name="connsiteX6" fmla="*/ 112 w 83808"/>
                <a:gd name="connsiteY6" fmla="*/ 45531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08" h="455238">
                  <a:moveTo>
                    <a:pt x="112" y="455310"/>
                  </a:moveTo>
                  <a:lnTo>
                    <a:pt x="83920" y="455310"/>
                  </a:lnTo>
                  <a:lnTo>
                    <a:pt x="83920" y="437850"/>
                  </a:lnTo>
                  <a:lnTo>
                    <a:pt x="17478" y="437850"/>
                  </a:lnTo>
                  <a:lnTo>
                    <a:pt x="17478" y="71"/>
                  </a:lnTo>
                  <a:lnTo>
                    <a:pt x="112" y="71"/>
                  </a:lnTo>
                  <a:lnTo>
                    <a:pt x="112" y="455310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90DF121B-1142-30A8-CA3F-5653139E81A3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737418" y="2057382"/>
              <a:ext cx="141441" cy="178400"/>
            </a:xfrm>
            <a:custGeom>
              <a:avLst/>
              <a:gdLst>
                <a:gd name="connsiteX0" fmla="*/ 118406 w 141441"/>
                <a:gd name="connsiteY0" fmla="*/ 18534 h 178400"/>
                <a:gd name="connsiteX1" fmla="*/ 134765 w 141441"/>
                <a:gd name="connsiteY1" fmla="*/ 7906 h 178400"/>
                <a:gd name="connsiteX2" fmla="*/ 141560 w 141441"/>
                <a:gd name="connsiteY2" fmla="*/ 3098 h 178400"/>
                <a:gd name="connsiteX3" fmla="*/ 138037 w 141441"/>
                <a:gd name="connsiteY3" fmla="*/ 61 h 178400"/>
                <a:gd name="connsiteX4" fmla="*/ 110101 w 141441"/>
                <a:gd name="connsiteY4" fmla="*/ 820 h 178400"/>
                <a:gd name="connsiteX5" fmla="*/ 73105 w 141441"/>
                <a:gd name="connsiteY5" fmla="*/ 61 h 178400"/>
                <a:gd name="connsiteX6" fmla="*/ 67819 w 141441"/>
                <a:gd name="connsiteY6" fmla="*/ 5122 h 178400"/>
                <a:gd name="connsiteX7" fmla="*/ 76376 w 141441"/>
                <a:gd name="connsiteY7" fmla="*/ 7906 h 178400"/>
                <a:gd name="connsiteX8" fmla="*/ 90974 w 141441"/>
                <a:gd name="connsiteY8" fmla="*/ 8412 h 178400"/>
                <a:gd name="connsiteX9" fmla="*/ 98776 w 141441"/>
                <a:gd name="connsiteY9" fmla="*/ 13473 h 178400"/>
                <a:gd name="connsiteX10" fmla="*/ 97769 w 141441"/>
                <a:gd name="connsiteY10" fmla="*/ 18787 h 178400"/>
                <a:gd name="connsiteX11" fmla="*/ 68826 w 141441"/>
                <a:gd name="connsiteY11" fmla="*/ 134937 h 178400"/>
                <a:gd name="connsiteX12" fmla="*/ 32585 w 141441"/>
                <a:gd name="connsiteY12" fmla="*/ 172895 h 178400"/>
                <a:gd name="connsiteX13" fmla="*/ 8676 w 141441"/>
                <a:gd name="connsiteY13" fmla="*/ 157206 h 178400"/>
                <a:gd name="connsiteX14" fmla="*/ 11696 w 141441"/>
                <a:gd name="connsiteY14" fmla="*/ 157459 h 178400"/>
                <a:gd name="connsiteX15" fmla="*/ 28055 w 141441"/>
                <a:gd name="connsiteY15" fmla="*/ 141264 h 178400"/>
                <a:gd name="connsiteX16" fmla="*/ 16981 w 141441"/>
                <a:gd name="connsiteY16" fmla="*/ 130636 h 178400"/>
                <a:gd name="connsiteX17" fmla="*/ 119 w 141441"/>
                <a:gd name="connsiteY17" fmla="*/ 150880 h 178400"/>
                <a:gd name="connsiteX18" fmla="*/ 33340 w 141441"/>
                <a:gd name="connsiteY18" fmla="*/ 178462 h 178400"/>
                <a:gd name="connsiteX19" fmla="*/ 88960 w 141441"/>
                <a:gd name="connsiteY19" fmla="*/ 136709 h 178400"/>
                <a:gd name="connsiteX20" fmla="*/ 118406 w 141441"/>
                <a:gd name="connsiteY20" fmla="*/ 18534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41" h="178400">
                  <a:moveTo>
                    <a:pt x="118406" y="18534"/>
                  </a:moveTo>
                  <a:cubicBezTo>
                    <a:pt x="120420" y="10183"/>
                    <a:pt x="120923" y="7906"/>
                    <a:pt x="134765" y="7906"/>
                  </a:cubicBezTo>
                  <a:cubicBezTo>
                    <a:pt x="138792" y="7906"/>
                    <a:pt x="141560" y="7906"/>
                    <a:pt x="141560" y="3098"/>
                  </a:cubicBezTo>
                  <a:cubicBezTo>
                    <a:pt x="141560" y="820"/>
                    <a:pt x="140050" y="61"/>
                    <a:pt x="138037" y="61"/>
                  </a:cubicBezTo>
                  <a:cubicBezTo>
                    <a:pt x="131745" y="61"/>
                    <a:pt x="116393" y="820"/>
                    <a:pt x="110101" y="820"/>
                  </a:cubicBezTo>
                  <a:cubicBezTo>
                    <a:pt x="101796" y="820"/>
                    <a:pt x="81410" y="61"/>
                    <a:pt x="73105" y="61"/>
                  </a:cubicBezTo>
                  <a:cubicBezTo>
                    <a:pt x="70840" y="61"/>
                    <a:pt x="67819" y="61"/>
                    <a:pt x="67819" y="5122"/>
                  </a:cubicBezTo>
                  <a:cubicBezTo>
                    <a:pt x="67819" y="7906"/>
                    <a:pt x="69833" y="7906"/>
                    <a:pt x="76376" y="7906"/>
                  </a:cubicBezTo>
                  <a:cubicBezTo>
                    <a:pt x="82165" y="7906"/>
                    <a:pt x="84682" y="7906"/>
                    <a:pt x="90974" y="8412"/>
                  </a:cubicBezTo>
                  <a:cubicBezTo>
                    <a:pt x="97014" y="9171"/>
                    <a:pt x="98776" y="9930"/>
                    <a:pt x="98776" y="13473"/>
                  </a:cubicBezTo>
                  <a:cubicBezTo>
                    <a:pt x="98776" y="14991"/>
                    <a:pt x="98272" y="16763"/>
                    <a:pt x="97769" y="18787"/>
                  </a:cubicBezTo>
                  <a:lnTo>
                    <a:pt x="68826" y="134937"/>
                  </a:lnTo>
                  <a:cubicBezTo>
                    <a:pt x="62786" y="159483"/>
                    <a:pt x="45672" y="172895"/>
                    <a:pt x="32585" y="172895"/>
                  </a:cubicBezTo>
                  <a:cubicBezTo>
                    <a:pt x="26041" y="172895"/>
                    <a:pt x="12702" y="170365"/>
                    <a:pt x="8676" y="157206"/>
                  </a:cubicBezTo>
                  <a:cubicBezTo>
                    <a:pt x="9431" y="157459"/>
                    <a:pt x="11192" y="157459"/>
                    <a:pt x="11696" y="157459"/>
                  </a:cubicBezTo>
                  <a:cubicBezTo>
                    <a:pt x="21511" y="157459"/>
                    <a:pt x="28055" y="148855"/>
                    <a:pt x="28055" y="141264"/>
                  </a:cubicBezTo>
                  <a:cubicBezTo>
                    <a:pt x="28055" y="133166"/>
                    <a:pt x="21259" y="130636"/>
                    <a:pt x="16981" y="130636"/>
                  </a:cubicBezTo>
                  <a:cubicBezTo>
                    <a:pt x="12451" y="130636"/>
                    <a:pt x="119" y="133672"/>
                    <a:pt x="119" y="150880"/>
                  </a:cubicBezTo>
                  <a:cubicBezTo>
                    <a:pt x="119" y="166569"/>
                    <a:pt x="13457" y="178462"/>
                    <a:pt x="33340" y="178462"/>
                  </a:cubicBezTo>
                  <a:cubicBezTo>
                    <a:pt x="56494" y="178462"/>
                    <a:pt x="82668" y="161761"/>
                    <a:pt x="88960" y="136709"/>
                  </a:cubicBezTo>
                  <a:lnTo>
                    <a:pt x="118406" y="18534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61F19E6-00F3-35EF-062A-7D360E63842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163768" y="2061684"/>
              <a:ext cx="105955" cy="174099"/>
            </a:xfrm>
            <a:custGeom>
              <a:avLst/>
              <a:gdLst>
                <a:gd name="connsiteX0" fmla="*/ 106091 w 105955"/>
                <a:gd name="connsiteY0" fmla="*/ 87617 h 174099"/>
                <a:gd name="connsiteX1" fmla="*/ 96024 w 105955"/>
                <a:gd name="connsiteY1" fmla="*/ 28403 h 174099"/>
                <a:gd name="connsiteX2" fmla="*/ 53239 w 105955"/>
                <a:gd name="connsiteY2" fmla="*/ 61 h 174099"/>
                <a:gd name="connsiteX3" fmla="*/ 9448 w 105955"/>
                <a:gd name="connsiteY3" fmla="*/ 30174 h 174099"/>
                <a:gd name="connsiteX4" fmla="*/ 136 w 105955"/>
                <a:gd name="connsiteY4" fmla="*/ 87617 h 174099"/>
                <a:gd name="connsiteX5" fmla="*/ 11461 w 105955"/>
                <a:gd name="connsiteY5" fmla="*/ 148602 h 174099"/>
                <a:gd name="connsiteX6" fmla="*/ 52988 w 105955"/>
                <a:gd name="connsiteY6" fmla="*/ 174160 h 174099"/>
                <a:gd name="connsiteX7" fmla="*/ 96779 w 105955"/>
                <a:gd name="connsiteY7" fmla="*/ 144806 h 174099"/>
                <a:gd name="connsiteX8" fmla="*/ 106091 w 105955"/>
                <a:gd name="connsiteY8" fmla="*/ 87617 h 174099"/>
                <a:gd name="connsiteX9" fmla="*/ 52988 w 105955"/>
                <a:gd name="connsiteY9" fmla="*/ 168593 h 174099"/>
                <a:gd name="connsiteX10" fmla="*/ 23793 w 105955"/>
                <a:gd name="connsiteY10" fmla="*/ 137974 h 174099"/>
                <a:gd name="connsiteX11" fmla="*/ 21025 w 105955"/>
                <a:gd name="connsiteY11" fmla="*/ 84580 h 174099"/>
                <a:gd name="connsiteX12" fmla="*/ 23038 w 105955"/>
                <a:gd name="connsiteY12" fmla="*/ 38019 h 174099"/>
                <a:gd name="connsiteX13" fmla="*/ 52988 w 105955"/>
                <a:gd name="connsiteY13" fmla="*/ 5628 h 174099"/>
                <a:gd name="connsiteX14" fmla="*/ 82685 w 105955"/>
                <a:gd name="connsiteY14" fmla="*/ 35235 h 174099"/>
                <a:gd name="connsiteX15" fmla="*/ 85202 w 105955"/>
                <a:gd name="connsiteY15" fmla="*/ 84580 h 174099"/>
                <a:gd name="connsiteX16" fmla="*/ 82434 w 105955"/>
                <a:gd name="connsiteY16" fmla="*/ 136962 h 174099"/>
                <a:gd name="connsiteX17" fmla="*/ 52988 w 105955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091" y="87617"/>
                  </a:moveTo>
                  <a:cubicBezTo>
                    <a:pt x="106091" y="67373"/>
                    <a:pt x="104833" y="47129"/>
                    <a:pt x="96024" y="28403"/>
                  </a:cubicBezTo>
                  <a:cubicBezTo>
                    <a:pt x="84447" y="4110"/>
                    <a:pt x="63810" y="61"/>
                    <a:pt x="53239" y="61"/>
                  </a:cubicBezTo>
                  <a:cubicBezTo>
                    <a:pt x="38139" y="61"/>
                    <a:pt x="19766" y="6640"/>
                    <a:pt x="9448" y="30174"/>
                  </a:cubicBezTo>
                  <a:cubicBezTo>
                    <a:pt x="1394" y="47635"/>
                    <a:pt x="136" y="67373"/>
                    <a:pt x="136" y="87617"/>
                  </a:cubicBezTo>
                  <a:cubicBezTo>
                    <a:pt x="136" y="106596"/>
                    <a:pt x="1142" y="129370"/>
                    <a:pt x="11461" y="148602"/>
                  </a:cubicBezTo>
                  <a:cubicBezTo>
                    <a:pt x="22283" y="169099"/>
                    <a:pt x="40656" y="174160"/>
                    <a:pt x="52988" y="174160"/>
                  </a:cubicBezTo>
                  <a:cubicBezTo>
                    <a:pt x="66578" y="174160"/>
                    <a:pt x="85706" y="168846"/>
                    <a:pt x="96779" y="144806"/>
                  </a:cubicBezTo>
                  <a:cubicBezTo>
                    <a:pt x="104833" y="127346"/>
                    <a:pt x="106091" y="107608"/>
                    <a:pt x="106091" y="87617"/>
                  </a:cubicBezTo>
                  <a:close/>
                  <a:moveTo>
                    <a:pt x="52988" y="168593"/>
                  </a:moveTo>
                  <a:cubicBezTo>
                    <a:pt x="43172" y="168593"/>
                    <a:pt x="28323" y="162267"/>
                    <a:pt x="23793" y="137974"/>
                  </a:cubicBezTo>
                  <a:cubicBezTo>
                    <a:pt x="21025" y="122791"/>
                    <a:pt x="21025" y="99510"/>
                    <a:pt x="21025" y="84580"/>
                  </a:cubicBezTo>
                  <a:cubicBezTo>
                    <a:pt x="21025" y="68385"/>
                    <a:pt x="21025" y="51684"/>
                    <a:pt x="23038" y="38019"/>
                  </a:cubicBezTo>
                  <a:cubicBezTo>
                    <a:pt x="27820" y="7906"/>
                    <a:pt x="46696" y="5628"/>
                    <a:pt x="52988" y="5628"/>
                  </a:cubicBezTo>
                  <a:cubicBezTo>
                    <a:pt x="61293" y="5628"/>
                    <a:pt x="77904" y="10183"/>
                    <a:pt x="82685" y="35235"/>
                  </a:cubicBezTo>
                  <a:cubicBezTo>
                    <a:pt x="85202" y="49406"/>
                    <a:pt x="85202" y="68638"/>
                    <a:pt x="85202" y="84580"/>
                  </a:cubicBezTo>
                  <a:cubicBezTo>
                    <a:pt x="85202" y="103559"/>
                    <a:pt x="85202" y="120767"/>
                    <a:pt x="82434" y="136962"/>
                  </a:cubicBezTo>
                  <a:cubicBezTo>
                    <a:pt x="78659" y="161002"/>
                    <a:pt x="64313" y="168593"/>
                    <a:pt x="52988" y="168593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E865EFDB-FA95-392A-2FC7-0083C9265294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625086" y="2061684"/>
              <a:ext cx="105955" cy="174099"/>
            </a:xfrm>
            <a:custGeom>
              <a:avLst/>
              <a:gdLst>
                <a:gd name="connsiteX0" fmla="*/ 106110 w 105955"/>
                <a:gd name="connsiteY0" fmla="*/ 87617 h 174099"/>
                <a:gd name="connsiteX1" fmla="*/ 96043 w 105955"/>
                <a:gd name="connsiteY1" fmla="*/ 28403 h 174099"/>
                <a:gd name="connsiteX2" fmla="*/ 53258 w 105955"/>
                <a:gd name="connsiteY2" fmla="*/ 61 h 174099"/>
                <a:gd name="connsiteX3" fmla="*/ 9466 w 105955"/>
                <a:gd name="connsiteY3" fmla="*/ 30174 h 174099"/>
                <a:gd name="connsiteX4" fmla="*/ 154 w 105955"/>
                <a:gd name="connsiteY4" fmla="*/ 87617 h 174099"/>
                <a:gd name="connsiteX5" fmla="*/ 11479 w 105955"/>
                <a:gd name="connsiteY5" fmla="*/ 148602 h 174099"/>
                <a:gd name="connsiteX6" fmla="*/ 53006 w 105955"/>
                <a:gd name="connsiteY6" fmla="*/ 174160 h 174099"/>
                <a:gd name="connsiteX7" fmla="*/ 96798 w 105955"/>
                <a:gd name="connsiteY7" fmla="*/ 144806 h 174099"/>
                <a:gd name="connsiteX8" fmla="*/ 106110 w 105955"/>
                <a:gd name="connsiteY8" fmla="*/ 87617 h 174099"/>
                <a:gd name="connsiteX9" fmla="*/ 53006 w 105955"/>
                <a:gd name="connsiteY9" fmla="*/ 168593 h 174099"/>
                <a:gd name="connsiteX10" fmla="*/ 23812 w 105955"/>
                <a:gd name="connsiteY10" fmla="*/ 137974 h 174099"/>
                <a:gd name="connsiteX11" fmla="*/ 21043 w 105955"/>
                <a:gd name="connsiteY11" fmla="*/ 84580 h 174099"/>
                <a:gd name="connsiteX12" fmla="*/ 23057 w 105955"/>
                <a:gd name="connsiteY12" fmla="*/ 38019 h 174099"/>
                <a:gd name="connsiteX13" fmla="*/ 53006 w 105955"/>
                <a:gd name="connsiteY13" fmla="*/ 5628 h 174099"/>
                <a:gd name="connsiteX14" fmla="*/ 82704 w 105955"/>
                <a:gd name="connsiteY14" fmla="*/ 35235 h 174099"/>
                <a:gd name="connsiteX15" fmla="*/ 85220 w 105955"/>
                <a:gd name="connsiteY15" fmla="*/ 84580 h 174099"/>
                <a:gd name="connsiteX16" fmla="*/ 82452 w 105955"/>
                <a:gd name="connsiteY16" fmla="*/ 136962 h 174099"/>
                <a:gd name="connsiteX17" fmla="*/ 53006 w 105955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110" y="87617"/>
                  </a:moveTo>
                  <a:cubicBezTo>
                    <a:pt x="106110" y="67373"/>
                    <a:pt x="104851" y="47129"/>
                    <a:pt x="96043" y="28403"/>
                  </a:cubicBezTo>
                  <a:cubicBezTo>
                    <a:pt x="84465" y="4110"/>
                    <a:pt x="63828" y="61"/>
                    <a:pt x="53258" y="61"/>
                  </a:cubicBezTo>
                  <a:cubicBezTo>
                    <a:pt x="38157" y="61"/>
                    <a:pt x="19785" y="6640"/>
                    <a:pt x="9466" y="30174"/>
                  </a:cubicBezTo>
                  <a:cubicBezTo>
                    <a:pt x="1412" y="47635"/>
                    <a:pt x="154" y="67373"/>
                    <a:pt x="154" y="87617"/>
                  </a:cubicBezTo>
                  <a:cubicBezTo>
                    <a:pt x="154" y="106596"/>
                    <a:pt x="1161" y="129370"/>
                    <a:pt x="11479" y="148602"/>
                  </a:cubicBezTo>
                  <a:cubicBezTo>
                    <a:pt x="22302" y="169099"/>
                    <a:pt x="40674" y="174160"/>
                    <a:pt x="53006" y="174160"/>
                  </a:cubicBezTo>
                  <a:cubicBezTo>
                    <a:pt x="66596" y="174160"/>
                    <a:pt x="85724" y="168846"/>
                    <a:pt x="96798" y="144806"/>
                  </a:cubicBezTo>
                  <a:cubicBezTo>
                    <a:pt x="104851" y="127346"/>
                    <a:pt x="106110" y="107608"/>
                    <a:pt x="106110" y="87617"/>
                  </a:cubicBezTo>
                  <a:close/>
                  <a:moveTo>
                    <a:pt x="53006" y="168593"/>
                  </a:moveTo>
                  <a:cubicBezTo>
                    <a:pt x="43191" y="168593"/>
                    <a:pt x="28342" y="162267"/>
                    <a:pt x="23812" y="137974"/>
                  </a:cubicBezTo>
                  <a:cubicBezTo>
                    <a:pt x="21043" y="122791"/>
                    <a:pt x="21043" y="99510"/>
                    <a:pt x="21043" y="84580"/>
                  </a:cubicBezTo>
                  <a:cubicBezTo>
                    <a:pt x="21043" y="68385"/>
                    <a:pt x="21043" y="51684"/>
                    <a:pt x="23057" y="38019"/>
                  </a:cubicBezTo>
                  <a:cubicBezTo>
                    <a:pt x="27838" y="7906"/>
                    <a:pt x="46714" y="5628"/>
                    <a:pt x="53006" y="5628"/>
                  </a:cubicBezTo>
                  <a:cubicBezTo>
                    <a:pt x="61311" y="5628"/>
                    <a:pt x="77922" y="10183"/>
                    <a:pt x="82704" y="35235"/>
                  </a:cubicBezTo>
                  <a:cubicBezTo>
                    <a:pt x="85220" y="49406"/>
                    <a:pt x="85220" y="68638"/>
                    <a:pt x="85220" y="84580"/>
                  </a:cubicBezTo>
                  <a:cubicBezTo>
                    <a:pt x="85220" y="103559"/>
                    <a:pt x="85220" y="120767"/>
                    <a:pt x="82452" y="136962"/>
                  </a:cubicBezTo>
                  <a:cubicBezTo>
                    <a:pt x="78677" y="161002"/>
                    <a:pt x="64331" y="168593"/>
                    <a:pt x="53006" y="168593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B4741C86-206B-4123-24A8-8E86698E9F9D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748328" y="2365346"/>
              <a:ext cx="105955" cy="174099"/>
            </a:xfrm>
            <a:custGeom>
              <a:avLst/>
              <a:gdLst>
                <a:gd name="connsiteX0" fmla="*/ 106075 w 105955"/>
                <a:gd name="connsiteY0" fmla="*/ 87629 h 174099"/>
                <a:gd name="connsiteX1" fmla="*/ 96008 w 105955"/>
                <a:gd name="connsiteY1" fmla="*/ 28415 h 174099"/>
                <a:gd name="connsiteX2" fmla="*/ 53223 w 105955"/>
                <a:gd name="connsiteY2" fmla="*/ 73 h 174099"/>
                <a:gd name="connsiteX3" fmla="*/ 9431 w 105955"/>
                <a:gd name="connsiteY3" fmla="*/ 30186 h 174099"/>
                <a:gd name="connsiteX4" fmla="*/ 119 w 105955"/>
                <a:gd name="connsiteY4" fmla="*/ 87629 h 174099"/>
                <a:gd name="connsiteX5" fmla="*/ 11445 w 105955"/>
                <a:gd name="connsiteY5" fmla="*/ 148614 h 174099"/>
                <a:gd name="connsiteX6" fmla="*/ 52971 w 105955"/>
                <a:gd name="connsiteY6" fmla="*/ 174172 h 174099"/>
                <a:gd name="connsiteX7" fmla="*/ 96763 w 105955"/>
                <a:gd name="connsiteY7" fmla="*/ 144818 h 174099"/>
                <a:gd name="connsiteX8" fmla="*/ 106075 w 105955"/>
                <a:gd name="connsiteY8" fmla="*/ 87629 h 174099"/>
                <a:gd name="connsiteX9" fmla="*/ 52971 w 105955"/>
                <a:gd name="connsiteY9" fmla="*/ 168605 h 174099"/>
                <a:gd name="connsiteX10" fmla="*/ 23777 w 105955"/>
                <a:gd name="connsiteY10" fmla="*/ 137986 h 174099"/>
                <a:gd name="connsiteX11" fmla="*/ 21008 w 105955"/>
                <a:gd name="connsiteY11" fmla="*/ 84592 h 174099"/>
                <a:gd name="connsiteX12" fmla="*/ 23022 w 105955"/>
                <a:gd name="connsiteY12" fmla="*/ 38031 h 174099"/>
                <a:gd name="connsiteX13" fmla="*/ 52971 w 105955"/>
                <a:gd name="connsiteY13" fmla="*/ 5640 h 174099"/>
                <a:gd name="connsiteX14" fmla="*/ 82669 w 105955"/>
                <a:gd name="connsiteY14" fmla="*/ 35247 h 174099"/>
                <a:gd name="connsiteX15" fmla="*/ 85186 w 105955"/>
                <a:gd name="connsiteY15" fmla="*/ 84592 h 174099"/>
                <a:gd name="connsiteX16" fmla="*/ 82417 w 105955"/>
                <a:gd name="connsiteY16" fmla="*/ 136974 h 174099"/>
                <a:gd name="connsiteX17" fmla="*/ 52971 w 105955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075" y="87629"/>
                  </a:moveTo>
                  <a:cubicBezTo>
                    <a:pt x="106075" y="67385"/>
                    <a:pt x="104816" y="47141"/>
                    <a:pt x="96008" y="28415"/>
                  </a:cubicBezTo>
                  <a:cubicBezTo>
                    <a:pt x="84431" y="4122"/>
                    <a:pt x="63793" y="73"/>
                    <a:pt x="53223" y="73"/>
                  </a:cubicBezTo>
                  <a:cubicBezTo>
                    <a:pt x="38122" y="73"/>
                    <a:pt x="19750" y="6652"/>
                    <a:pt x="9431" y="30186"/>
                  </a:cubicBezTo>
                  <a:cubicBezTo>
                    <a:pt x="1378" y="47647"/>
                    <a:pt x="119" y="67385"/>
                    <a:pt x="119" y="87629"/>
                  </a:cubicBezTo>
                  <a:cubicBezTo>
                    <a:pt x="119" y="106608"/>
                    <a:pt x="1126" y="129382"/>
                    <a:pt x="11445" y="148614"/>
                  </a:cubicBezTo>
                  <a:cubicBezTo>
                    <a:pt x="22267" y="169111"/>
                    <a:pt x="40639" y="174172"/>
                    <a:pt x="52971" y="174172"/>
                  </a:cubicBezTo>
                  <a:cubicBezTo>
                    <a:pt x="66562" y="174172"/>
                    <a:pt x="85689" y="168858"/>
                    <a:pt x="96763" y="144818"/>
                  </a:cubicBezTo>
                  <a:cubicBezTo>
                    <a:pt x="104816" y="127358"/>
                    <a:pt x="106075" y="107620"/>
                    <a:pt x="106075" y="87629"/>
                  </a:cubicBezTo>
                  <a:close/>
                  <a:moveTo>
                    <a:pt x="52971" y="168605"/>
                  </a:moveTo>
                  <a:cubicBezTo>
                    <a:pt x="43156" y="168605"/>
                    <a:pt x="28307" y="162279"/>
                    <a:pt x="23777" y="137986"/>
                  </a:cubicBezTo>
                  <a:cubicBezTo>
                    <a:pt x="21008" y="122803"/>
                    <a:pt x="21008" y="99522"/>
                    <a:pt x="21008" y="84592"/>
                  </a:cubicBezTo>
                  <a:cubicBezTo>
                    <a:pt x="21008" y="68397"/>
                    <a:pt x="21008" y="51696"/>
                    <a:pt x="23022" y="38031"/>
                  </a:cubicBezTo>
                  <a:cubicBezTo>
                    <a:pt x="27804" y="7918"/>
                    <a:pt x="46679" y="5640"/>
                    <a:pt x="52971" y="5640"/>
                  </a:cubicBezTo>
                  <a:cubicBezTo>
                    <a:pt x="61277" y="5640"/>
                    <a:pt x="77887" y="10195"/>
                    <a:pt x="82669" y="35247"/>
                  </a:cubicBezTo>
                  <a:cubicBezTo>
                    <a:pt x="85186" y="49418"/>
                    <a:pt x="85186" y="68650"/>
                    <a:pt x="85186" y="84592"/>
                  </a:cubicBezTo>
                  <a:cubicBezTo>
                    <a:pt x="85186" y="103571"/>
                    <a:pt x="85186" y="120778"/>
                    <a:pt x="82417" y="136974"/>
                  </a:cubicBezTo>
                  <a:cubicBezTo>
                    <a:pt x="78642" y="161014"/>
                    <a:pt x="64297" y="168605"/>
                    <a:pt x="52971" y="16860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047B9712-EEDB-ECC0-AA7F-332B0138345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152858" y="2361044"/>
              <a:ext cx="141441" cy="178400"/>
            </a:xfrm>
            <a:custGeom>
              <a:avLst/>
              <a:gdLst>
                <a:gd name="connsiteX0" fmla="*/ 118423 w 141441"/>
                <a:gd name="connsiteY0" fmla="*/ 18546 h 178400"/>
                <a:gd name="connsiteX1" fmla="*/ 134782 w 141441"/>
                <a:gd name="connsiteY1" fmla="*/ 7918 h 178400"/>
                <a:gd name="connsiteX2" fmla="*/ 141577 w 141441"/>
                <a:gd name="connsiteY2" fmla="*/ 3110 h 178400"/>
                <a:gd name="connsiteX3" fmla="*/ 138053 w 141441"/>
                <a:gd name="connsiteY3" fmla="*/ 73 h 178400"/>
                <a:gd name="connsiteX4" fmla="*/ 110117 w 141441"/>
                <a:gd name="connsiteY4" fmla="*/ 832 h 178400"/>
                <a:gd name="connsiteX5" fmla="*/ 73121 w 141441"/>
                <a:gd name="connsiteY5" fmla="*/ 73 h 178400"/>
                <a:gd name="connsiteX6" fmla="*/ 67836 w 141441"/>
                <a:gd name="connsiteY6" fmla="*/ 5134 h 178400"/>
                <a:gd name="connsiteX7" fmla="*/ 76393 w 141441"/>
                <a:gd name="connsiteY7" fmla="*/ 7918 h 178400"/>
                <a:gd name="connsiteX8" fmla="*/ 90990 w 141441"/>
                <a:gd name="connsiteY8" fmla="*/ 8424 h 178400"/>
                <a:gd name="connsiteX9" fmla="*/ 98792 w 141441"/>
                <a:gd name="connsiteY9" fmla="*/ 13485 h 178400"/>
                <a:gd name="connsiteX10" fmla="*/ 97785 w 141441"/>
                <a:gd name="connsiteY10" fmla="*/ 18799 h 178400"/>
                <a:gd name="connsiteX11" fmla="*/ 68843 w 141441"/>
                <a:gd name="connsiteY11" fmla="*/ 134949 h 178400"/>
                <a:gd name="connsiteX12" fmla="*/ 32601 w 141441"/>
                <a:gd name="connsiteY12" fmla="*/ 172907 h 178400"/>
                <a:gd name="connsiteX13" fmla="*/ 8692 w 141441"/>
                <a:gd name="connsiteY13" fmla="*/ 157218 h 178400"/>
                <a:gd name="connsiteX14" fmla="*/ 11712 w 141441"/>
                <a:gd name="connsiteY14" fmla="*/ 157471 h 178400"/>
                <a:gd name="connsiteX15" fmla="*/ 28071 w 141441"/>
                <a:gd name="connsiteY15" fmla="*/ 141276 h 178400"/>
                <a:gd name="connsiteX16" fmla="*/ 16997 w 141441"/>
                <a:gd name="connsiteY16" fmla="*/ 130647 h 178400"/>
                <a:gd name="connsiteX17" fmla="*/ 135 w 141441"/>
                <a:gd name="connsiteY17" fmla="*/ 150892 h 178400"/>
                <a:gd name="connsiteX18" fmla="*/ 33356 w 141441"/>
                <a:gd name="connsiteY18" fmla="*/ 178474 h 178400"/>
                <a:gd name="connsiteX19" fmla="*/ 88977 w 141441"/>
                <a:gd name="connsiteY19" fmla="*/ 136721 h 178400"/>
                <a:gd name="connsiteX20" fmla="*/ 118423 w 141441"/>
                <a:gd name="connsiteY20" fmla="*/ 18546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41" h="178400">
                  <a:moveTo>
                    <a:pt x="118423" y="18546"/>
                  </a:moveTo>
                  <a:cubicBezTo>
                    <a:pt x="120436" y="10195"/>
                    <a:pt x="120939" y="7918"/>
                    <a:pt x="134782" y="7918"/>
                  </a:cubicBezTo>
                  <a:cubicBezTo>
                    <a:pt x="138808" y="7918"/>
                    <a:pt x="141577" y="7918"/>
                    <a:pt x="141577" y="3110"/>
                  </a:cubicBezTo>
                  <a:cubicBezTo>
                    <a:pt x="141577" y="832"/>
                    <a:pt x="140067" y="73"/>
                    <a:pt x="138053" y="73"/>
                  </a:cubicBezTo>
                  <a:cubicBezTo>
                    <a:pt x="131762" y="73"/>
                    <a:pt x="116409" y="832"/>
                    <a:pt x="110117" y="832"/>
                  </a:cubicBezTo>
                  <a:cubicBezTo>
                    <a:pt x="101812" y="832"/>
                    <a:pt x="81426" y="73"/>
                    <a:pt x="73121" y="73"/>
                  </a:cubicBezTo>
                  <a:cubicBezTo>
                    <a:pt x="70856" y="73"/>
                    <a:pt x="67836" y="73"/>
                    <a:pt x="67836" y="5134"/>
                  </a:cubicBezTo>
                  <a:cubicBezTo>
                    <a:pt x="67836" y="7918"/>
                    <a:pt x="69849" y="7918"/>
                    <a:pt x="76393" y="7918"/>
                  </a:cubicBezTo>
                  <a:cubicBezTo>
                    <a:pt x="82181" y="7918"/>
                    <a:pt x="84698" y="7918"/>
                    <a:pt x="90990" y="8424"/>
                  </a:cubicBezTo>
                  <a:cubicBezTo>
                    <a:pt x="97030" y="9183"/>
                    <a:pt x="98792" y="9942"/>
                    <a:pt x="98792" y="13485"/>
                  </a:cubicBezTo>
                  <a:cubicBezTo>
                    <a:pt x="98792" y="15003"/>
                    <a:pt x="98289" y="16774"/>
                    <a:pt x="97785" y="18799"/>
                  </a:cubicBezTo>
                  <a:lnTo>
                    <a:pt x="68843" y="134949"/>
                  </a:lnTo>
                  <a:cubicBezTo>
                    <a:pt x="62802" y="159495"/>
                    <a:pt x="45688" y="172907"/>
                    <a:pt x="32601" y="172907"/>
                  </a:cubicBezTo>
                  <a:cubicBezTo>
                    <a:pt x="26058" y="172907"/>
                    <a:pt x="12719" y="170376"/>
                    <a:pt x="8692" y="157218"/>
                  </a:cubicBezTo>
                  <a:cubicBezTo>
                    <a:pt x="9447" y="157471"/>
                    <a:pt x="11209" y="157471"/>
                    <a:pt x="11712" y="157471"/>
                  </a:cubicBezTo>
                  <a:cubicBezTo>
                    <a:pt x="21527" y="157471"/>
                    <a:pt x="28071" y="148867"/>
                    <a:pt x="28071" y="141276"/>
                  </a:cubicBezTo>
                  <a:cubicBezTo>
                    <a:pt x="28071" y="133178"/>
                    <a:pt x="21276" y="130647"/>
                    <a:pt x="16997" y="130647"/>
                  </a:cubicBezTo>
                  <a:cubicBezTo>
                    <a:pt x="12467" y="130647"/>
                    <a:pt x="135" y="133684"/>
                    <a:pt x="135" y="150892"/>
                  </a:cubicBezTo>
                  <a:cubicBezTo>
                    <a:pt x="135" y="166581"/>
                    <a:pt x="13474" y="178474"/>
                    <a:pt x="33356" y="178474"/>
                  </a:cubicBezTo>
                  <a:cubicBezTo>
                    <a:pt x="56510" y="178474"/>
                    <a:pt x="82685" y="161773"/>
                    <a:pt x="88977" y="136721"/>
                  </a:cubicBezTo>
                  <a:lnTo>
                    <a:pt x="118423" y="18546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9B95F20F-9696-12A3-DF9C-7360C8831C7F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8625086" y="2365346"/>
              <a:ext cx="105955" cy="174099"/>
            </a:xfrm>
            <a:custGeom>
              <a:avLst/>
              <a:gdLst>
                <a:gd name="connsiteX0" fmla="*/ 106110 w 105955"/>
                <a:gd name="connsiteY0" fmla="*/ 87629 h 174099"/>
                <a:gd name="connsiteX1" fmla="*/ 96043 w 105955"/>
                <a:gd name="connsiteY1" fmla="*/ 28415 h 174099"/>
                <a:gd name="connsiteX2" fmla="*/ 53258 w 105955"/>
                <a:gd name="connsiteY2" fmla="*/ 73 h 174099"/>
                <a:gd name="connsiteX3" fmla="*/ 9466 w 105955"/>
                <a:gd name="connsiteY3" fmla="*/ 30186 h 174099"/>
                <a:gd name="connsiteX4" fmla="*/ 154 w 105955"/>
                <a:gd name="connsiteY4" fmla="*/ 87629 h 174099"/>
                <a:gd name="connsiteX5" fmla="*/ 11479 w 105955"/>
                <a:gd name="connsiteY5" fmla="*/ 148614 h 174099"/>
                <a:gd name="connsiteX6" fmla="*/ 53006 w 105955"/>
                <a:gd name="connsiteY6" fmla="*/ 174172 h 174099"/>
                <a:gd name="connsiteX7" fmla="*/ 96798 w 105955"/>
                <a:gd name="connsiteY7" fmla="*/ 144818 h 174099"/>
                <a:gd name="connsiteX8" fmla="*/ 106110 w 105955"/>
                <a:gd name="connsiteY8" fmla="*/ 87629 h 174099"/>
                <a:gd name="connsiteX9" fmla="*/ 53006 w 105955"/>
                <a:gd name="connsiteY9" fmla="*/ 168605 h 174099"/>
                <a:gd name="connsiteX10" fmla="*/ 23812 w 105955"/>
                <a:gd name="connsiteY10" fmla="*/ 137986 h 174099"/>
                <a:gd name="connsiteX11" fmla="*/ 21043 w 105955"/>
                <a:gd name="connsiteY11" fmla="*/ 84592 h 174099"/>
                <a:gd name="connsiteX12" fmla="*/ 23057 w 105955"/>
                <a:gd name="connsiteY12" fmla="*/ 38031 h 174099"/>
                <a:gd name="connsiteX13" fmla="*/ 53006 w 105955"/>
                <a:gd name="connsiteY13" fmla="*/ 5640 h 174099"/>
                <a:gd name="connsiteX14" fmla="*/ 82704 w 105955"/>
                <a:gd name="connsiteY14" fmla="*/ 35247 h 174099"/>
                <a:gd name="connsiteX15" fmla="*/ 85220 w 105955"/>
                <a:gd name="connsiteY15" fmla="*/ 84592 h 174099"/>
                <a:gd name="connsiteX16" fmla="*/ 82452 w 105955"/>
                <a:gd name="connsiteY16" fmla="*/ 136974 h 174099"/>
                <a:gd name="connsiteX17" fmla="*/ 53006 w 105955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110" y="87629"/>
                  </a:moveTo>
                  <a:cubicBezTo>
                    <a:pt x="106110" y="67385"/>
                    <a:pt x="104851" y="47141"/>
                    <a:pt x="96043" y="28415"/>
                  </a:cubicBezTo>
                  <a:cubicBezTo>
                    <a:pt x="84465" y="4122"/>
                    <a:pt x="63828" y="73"/>
                    <a:pt x="53258" y="73"/>
                  </a:cubicBezTo>
                  <a:cubicBezTo>
                    <a:pt x="38157" y="73"/>
                    <a:pt x="19785" y="6652"/>
                    <a:pt x="9466" y="30186"/>
                  </a:cubicBezTo>
                  <a:cubicBezTo>
                    <a:pt x="1412" y="47647"/>
                    <a:pt x="154" y="67385"/>
                    <a:pt x="154" y="87629"/>
                  </a:cubicBezTo>
                  <a:cubicBezTo>
                    <a:pt x="154" y="106608"/>
                    <a:pt x="1161" y="129382"/>
                    <a:pt x="11479" y="148614"/>
                  </a:cubicBezTo>
                  <a:cubicBezTo>
                    <a:pt x="22302" y="169111"/>
                    <a:pt x="40674" y="174172"/>
                    <a:pt x="53006" y="174172"/>
                  </a:cubicBezTo>
                  <a:cubicBezTo>
                    <a:pt x="66596" y="174172"/>
                    <a:pt x="85724" y="168858"/>
                    <a:pt x="96798" y="144818"/>
                  </a:cubicBezTo>
                  <a:cubicBezTo>
                    <a:pt x="104851" y="127358"/>
                    <a:pt x="106110" y="107620"/>
                    <a:pt x="106110" y="87629"/>
                  </a:cubicBezTo>
                  <a:close/>
                  <a:moveTo>
                    <a:pt x="53006" y="168605"/>
                  </a:moveTo>
                  <a:cubicBezTo>
                    <a:pt x="43191" y="168605"/>
                    <a:pt x="28342" y="162279"/>
                    <a:pt x="23812" y="137986"/>
                  </a:cubicBezTo>
                  <a:cubicBezTo>
                    <a:pt x="21043" y="122803"/>
                    <a:pt x="21043" y="99522"/>
                    <a:pt x="21043" y="84592"/>
                  </a:cubicBezTo>
                  <a:cubicBezTo>
                    <a:pt x="21043" y="68397"/>
                    <a:pt x="21043" y="51696"/>
                    <a:pt x="23057" y="38031"/>
                  </a:cubicBezTo>
                  <a:cubicBezTo>
                    <a:pt x="27838" y="7918"/>
                    <a:pt x="46714" y="5640"/>
                    <a:pt x="53006" y="5640"/>
                  </a:cubicBezTo>
                  <a:cubicBezTo>
                    <a:pt x="61311" y="5640"/>
                    <a:pt x="77922" y="10195"/>
                    <a:pt x="82704" y="35247"/>
                  </a:cubicBezTo>
                  <a:cubicBezTo>
                    <a:pt x="85220" y="49418"/>
                    <a:pt x="85220" y="68650"/>
                    <a:pt x="85220" y="84592"/>
                  </a:cubicBezTo>
                  <a:cubicBezTo>
                    <a:pt x="85220" y="103571"/>
                    <a:pt x="85220" y="120778"/>
                    <a:pt x="82452" y="136974"/>
                  </a:cubicBezTo>
                  <a:cubicBezTo>
                    <a:pt x="78677" y="161014"/>
                    <a:pt x="64331" y="168605"/>
                    <a:pt x="53006" y="16860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76907E6B-C08B-F7E9-C0E6-05DE73E25C7A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748328" y="2669007"/>
              <a:ext cx="105955" cy="174099"/>
            </a:xfrm>
            <a:custGeom>
              <a:avLst/>
              <a:gdLst>
                <a:gd name="connsiteX0" fmla="*/ 106075 w 105955"/>
                <a:gd name="connsiteY0" fmla="*/ 87641 h 174099"/>
                <a:gd name="connsiteX1" fmla="*/ 96008 w 105955"/>
                <a:gd name="connsiteY1" fmla="*/ 28427 h 174099"/>
                <a:gd name="connsiteX2" fmla="*/ 53223 w 105955"/>
                <a:gd name="connsiteY2" fmla="*/ 85 h 174099"/>
                <a:gd name="connsiteX3" fmla="*/ 9431 w 105955"/>
                <a:gd name="connsiteY3" fmla="*/ 30198 h 174099"/>
                <a:gd name="connsiteX4" fmla="*/ 119 w 105955"/>
                <a:gd name="connsiteY4" fmla="*/ 87641 h 174099"/>
                <a:gd name="connsiteX5" fmla="*/ 11445 w 105955"/>
                <a:gd name="connsiteY5" fmla="*/ 148626 h 174099"/>
                <a:gd name="connsiteX6" fmla="*/ 52971 w 105955"/>
                <a:gd name="connsiteY6" fmla="*/ 174184 h 174099"/>
                <a:gd name="connsiteX7" fmla="*/ 96763 w 105955"/>
                <a:gd name="connsiteY7" fmla="*/ 144830 h 174099"/>
                <a:gd name="connsiteX8" fmla="*/ 106075 w 105955"/>
                <a:gd name="connsiteY8" fmla="*/ 87641 h 174099"/>
                <a:gd name="connsiteX9" fmla="*/ 52971 w 105955"/>
                <a:gd name="connsiteY9" fmla="*/ 168617 h 174099"/>
                <a:gd name="connsiteX10" fmla="*/ 23777 w 105955"/>
                <a:gd name="connsiteY10" fmla="*/ 137998 h 174099"/>
                <a:gd name="connsiteX11" fmla="*/ 21008 w 105955"/>
                <a:gd name="connsiteY11" fmla="*/ 84604 h 174099"/>
                <a:gd name="connsiteX12" fmla="*/ 23022 w 105955"/>
                <a:gd name="connsiteY12" fmla="*/ 38043 h 174099"/>
                <a:gd name="connsiteX13" fmla="*/ 52971 w 105955"/>
                <a:gd name="connsiteY13" fmla="*/ 5652 h 174099"/>
                <a:gd name="connsiteX14" fmla="*/ 82669 w 105955"/>
                <a:gd name="connsiteY14" fmla="*/ 35259 h 174099"/>
                <a:gd name="connsiteX15" fmla="*/ 85186 w 105955"/>
                <a:gd name="connsiteY15" fmla="*/ 84604 h 174099"/>
                <a:gd name="connsiteX16" fmla="*/ 82417 w 105955"/>
                <a:gd name="connsiteY16" fmla="*/ 136986 h 174099"/>
                <a:gd name="connsiteX17" fmla="*/ 52971 w 105955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075" y="87641"/>
                  </a:moveTo>
                  <a:cubicBezTo>
                    <a:pt x="106075" y="67397"/>
                    <a:pt x="104816" y="47153"/>
                    <a:pt x="96008" y="28427"/>
                  </a:cubicBezTo>
                  <a:cubicBezTo>
                    <a:pt x="84431" y="4134"/>
                    <a:pt x="63793" y="85"/>
                    <a:pt x="53223" y="85"/>
                  </a:cubicBezTo>
                  <a:cubicBezTo>
                    <a:pt x="38122" y="85"/>
                    <a:pt x="19750" y="6664"/>
                    <a:pt x="9431" y="30198"/>
                  </a:cubicBezTo>
                  <a:cubicBezTo>
                    <a:pt x="1378" y="47659"/>
                    <a:pt x="119" y="67397"/>
                    <a:pt x="119" y="87641"/>
                  </a:cubicBezTo>
                  <a:cubicBezTo>
                    <a:pt x="119" y="106620"/>
                    <a:pt x="1126" y="129394"/>
                    <a:pt x="11445" y="148626"/>
                  </a:cubicBezTo>
                  <a:cubicBezTo>
                    <a:pt x="22267" y="169123"/>
                    <a:pt x="40639" y="174184"/>
                    <a:pt x="52971" y="174184"/>
                  </a:cubicBezTo>
                  <a:cubicBezTo>
                    <a:pt x="66562" y="174184"/>
                    <a:pt x="85689" y="168870"/>
                    <a:pt x="96763" y="144830"/>
                  </a:cubicBezTo>
                  <a:cubicBezTo>
                    <a:pt x="104816" y="127370"/>
                    <a:pt x="106075" y="107632"/>
                    <a:pt x="106075" y="87641"/>
                  </a:cubicBezTo>
                  <a:close/>
                  <a:moveTo>
                    <a:pt x="52971" y="168617"/>
                  </a:moveTo>
                  <a:cubicBezTo>
                    <a:pt x="43156" y="168617"/>
                    <a:pt x="28307" y="162291"/>
                    <a:pt x="23777" y="137998"/>
                  </a:cubicBezTo>
                  <a:cubicBezTo>
                    <a:pt x="21008" y="122815"/>
                    <a:pt x="21008" y="99534"/>
                    <a:pt x="21008" y="84604"/>
                  </a:cubicBezTo>
                  <a:cubicBezTo>
                    <a:pt x="21008" y="68409"/>
                    <a:pt x="21008" y="51707"/>
                    <a:pt x="23022" y="38043"/>
                  </a:cubicBezTo>
                  <a:cubicBezTo>
                    <a:pt x="27804" y="7930"/>
                    <a:pt x="46679" y="5652"/>
                    <a:pt x="52971" y="5652"/>
                  </a:cubicBezTo>
                  <a:cubicBezTo>
                    <a:pt x="61277" y="5652"/>
                    <a:pt x="77887" y="10207"/>
                    <a:pt x="82669" y="35259"/>
                  </a:cubicBezTo>
                  <a:cubicBezTo>
                    <a:pt x="85186" y="49430"/>
                    <a:pt x="85186" y="68662"/>
                    <a:pt x="85186" y="84604"/>
                  </a:cubicBezTo>
                  <a:cubicBezTo>
                    <a:pt x="85186" y="103583"/>
                    <a:pt x="85186" y="120790"/>
                    <a:pt x="82417" y="136986"/>
                  </a:cubicBezTo>
                  <a:cubicBezTo>
                    <a:pt x="78642" y="161026"/>
                    <a:pt x="64297" y="168617"/>
                    <a:pt x="52971" y="168617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6E72A6AD-A5C1-24BE-A082-2CD4A698E669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163768" y="2669007"/>
              <a:ext cx="105955" cy="174099"/>
            </a:xfrm>
            <a:custGeom>
              <a:avLst/>
              <a:gdLst>
                <a:gd name="connsiteX0" fmla="*/ 106091 w 105955"/>
                <a:gd name="connsiteY0" fmla="*/ 87641 h 174099"/>
                <a:gd name="connsiteX1" fmla="*/ 96024 w 105955"/>
                <a:gd name="connsiteY1" fmla="*/ 28427 h 174099"/>
                <a:gd name="connsiteX2" fmla="*/ 53239 w 105955"/>
                <a:gd name="connsiteY2" fmla="*/ 85 h 174099"/>
                <a:gd name="connsiteX3" fmla="*/ 9448 w 105955"/>
                <a:gd name="connsiteY3" fmla="*/ 30198 h 174099"/>
                <a:gd name="connsiteX4" fmla="*/ 136 w 105955"/>
                <a:gd name="connsiteY4" fmla="*/ 87641 h 174099"/>
                <a:gd name="connsiteX5" fmla="*/ 11461 w 105955"/>
                <a:gd name="connsiteY5" fmla="*/ 148626 h 174099"/>
                <a:gd name="connsiteX6" fmla="*/ 52988 w 105955"/>
                <a:gd name="connsiteY6" fmla="*/ 174184 h 174099"/>
                <a:gd name="connsiteX7" fmla="*/ 96779 w 105955"/>
                <a:gd name="connsiteY7" fmla="*/ 144830 h 174099"/>
                <a:gd name="connsiteX8" fmla="*/ 106091 w 105955"/>
                <a:gd name="connsiteY8" fmla="*/ 87641 h 174099"/>
                <a:gd name="connsiteX9" fmla="*/ 52988 w 105955"/>
                <a:gd name="connsiteY9" fmla="*/ 168617 h 174099"/>
                <a:gd name="connsiteX10" fmla="*/ 23793 w 105955"/>
                <a:gd name="connsiteY10" fmla="*/ 137998 h 174099"/>
                <a:gd name="connsiteX11" fmla="*/ 21025 w 105955"/>
                <a:gd name="connsiteY11" fmla="*/ 84604 h 174099"/>
                <a:gd name="connsiteX12" fmla="*/ 23038 w 105955"/>
                <a:gd name="connsiteY12" fmla="*/ 38043 h 174099"/>
                <a:gd name="connsiteX13" fmla="*/ 52988 w 105955"/>
                <a:gd name="connsiteY13" fmla="*/ 5652 h 174099"/>
                <a:gd name="connsiteX14" fmla="*/ 82685 w 105955"/>
                <a:gd name="connsiteY14" fmla="*/ 35259 h 174099"/>
                <a:gd name="connsiteX15" fmla="*/ 85202 w 105955"/>
                <a:gd name="connsiteY15" fmla="*/ 84604 h 174099"/>
                <a:gd name="connsiteX16" fmla="*/ 82434 w 105955"/>
                <a:gd name="connsiteY16" fmla="*/ 136986 h 174099"/>
                <a:gd name="connsiteX17" fmla="*/ 52988 w 105955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55" h="174099">
                  <a:moveTo>
                    <a:pt x="106091" y="87641"/>
                  </a:moveTo>
                  <a:cubicBezTo>
                    <a:pt x="106091" y="67397"/>
                    <a:pt x="104833" y="47153"/>
                    <a:pt x="96024" y="28427"/>
                  </a:cubicBezTo>
                  <a:cubicBezTo>
                    <a:pt x="84447" y="4134"/>
                    <a:pt x="63810" y="85"/>
                    <a:pt x="53239" y="85"/>
                  </a:cubicBezTo>
                  <a:cubicBezTo>
                    <a:pt x="38139" y="85"/>
                    <a:pt x="19766" y="6664"/>
                    <a:pt x="9448" y="30198"/>
                  </a:cubicBezTo>
                  <a:cubicBezTo>
                    <a:pt x="1394" y="47659"/>
                    <a:pt x="136" y="67397"/>
                    <a:pt x="136" y="87641"/>
                  </a:cubicBezTo>
                  <a:cubicBezTo>
                    <a:pt x="136" y="106620"/>
                    <a:pt x="1142" y="129394"/>
                    <a:pt x="11461" y="148626"/>
                  </a:cubicBezTo>
                  <a:cubicBezTo>
                    <a:pt x="22283" y="169123"/>
                    <a:pt x="40656" y="174184"/>
                    <a:pt x="52988" y="174184"/>
                  </a:cubicBezTo>
                  <a:cubicBezTo>
                    <a:pt x="66578" y="174184"/>
                    <a:pt x="85706" y="168870"/>
                    <a:pt x="96779" y="144830"/>
                  </a:cubicBezTo>
                  <a:cubicBezTo>
                    <a:pt x="104833" y="127370"/>
                    <a:pt x="106091" y="107632"/>
                    <a:pt x="106091" y="87641"/>
                  </a:cubicBezTo>
                  <a:close/>
                  <a:moveTo>
                    <a:pt x="52988" y="168617"/>
                  </a:moveTo>
                  <a:cubicBezTo>
                    <a:pt x="43172" y="168617"/>
                    <a:pt x="28323" y="162291"/>
                    <a:pt x="23793" y="137998"/>
                  </a:cubicBezTo>
                  <a:cubicBezTo>
                    <a:pt x="21025" y="122815"/>
                    <a:pt x="21025" y="99534"/>
                    <a:pt x="21025" y="84604"/>
                  </a:cubicBezTo>
                  <a:cubicBezTo>
                    <a:pt x="21025" y="68409"/>
                    <a:pt x="21025" y="51707"/>
                    <a:pt x="23038" y="38043"/>
                  </a:cubicBezTo>
                  <a:cubicBezTo>
                    <a:pt x="27820" y="7930"/>
                    <a:pt x="46696" y="5652"/>
                    <a:pt x="52988" y="5652"/>
                  </a:cubicBezTo>
                  <a:cubicBezTo>
                    <a:pt x="61293" y="5652"/>
                    <a:pt x="77904" y="10207"/>
                    <a:pt x="82685" y="35259"/>
                  </a:cubicBezTo>
                  <a:cubicBezTo>
                    <a:pt x="85202" y="49430"/>
                    <a:pt x="85202" y="68662"/>
                    <a:pt x="85202" y="84604"/>
                  </a:cubicBezTo>
                  <a:cubicBezTo>
                    <a:pt x="85202" y="103583"/>
                    <a:pt x="85202" y="120790"/>
                    <a:pt x="82434" y="136986"/>
                  </a:cubicBezTo>
                  <a:cubicBezTo>
                    <a:pt x="78659" y="161026"/>
                    <a:pt x="64313" y="168617"/>
                    <a:pt x="52988" y="168617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5A66BCE-F4EF-A57D-E745-C6144AD397C7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568298" y="2664705"/>
              <a:ext cx="141441" cy="178400"/>
            </a:xfrm>
            <a:custGeom>
              <a:avLst/>
              <a:gdLst>
                <a:gd name="connsiteX0" fmla="*/ 118439 w 141441"/>
                <a:gd name="connsiteY0" fmla="*/ 18558 h 178400"/>
                <a:gd name="connsiteX1" fmla="*/ 134798 w 141441"/>
                <a:gd name="connsiteY1" fmla="*/ 7930 h 178400"/>
                <a:gd name="connsiteX2" fmla="*/ 141593 w 141441"/>
                <a:gd name="connsiteY2" fmla="*/ 3122 h 178400"/>
                <a:gd name="connsiteX3" fmla="*/ 138070 w 141441"/>
                <a:gd name="connsiteY3" fmla="*/ 85 h 178400"/>
                <a:gd name="connsiteX4" fmla="*/ 110134 w 141441"/>
                <a:gd name="connsiteY4" fmla="*/ 844 h 178400"/>
                <a:gd name="connsiteX5" fmla="*/ 73137 w 141441"/>
                <a:gd name="connsiteY5" fmla="*/ 85 h 178400"/>
                <a:gd name="connsiteX6" fmla="*/ 67852 w 141441"/>
                <a:gd name="connsiteY6" fmla="*/ 5146 h 178400"/>
                <a:gd name="connsiteX7" fmla="*/ 76409 w 141441"/>
                <a:gd name="connsiteY7" fmla="*/ 7930 h 178400"/>
                <a:gd name="connsiteX8" fmla="*/ 91006 w 141441"/>
                <a:gd name="connsiteY8" fmla="*/ 8436 h 178400"/>
                <a:gd name="connsiteX9" fmla="*/ 98808 w 141441"/>
                <a:gd name="connsiteY9" fmla="*/ 13497 h 178400"/>
                <a:gd name="connsiteX10" fmla="*/ 97802 w 141441"/>
                <a:gd name="connsiteY10" fmla="*/ 18811 h 178400"/>
                <a:gd name="connsiteX11" fmla="*/ 68859 w 141441"/>
                <a:gd name="connsiteY11" fmla="*/ 134961 h 178400"/>
                <a:gd name="connsiteX12" fmla="*/ 32618 w 141441"/>
                <a:gd name="connsiteY12" fmla="*/ 172919 h 178400"/>
                <a:gd name="connsiteX13" fmla="*/ 8708 w 141441"/>
                <a:gd name="connsiteY13" fmla="*/ 157230 h 178400"/>
                <a:gd name="connsiteX14" fmla="*/ 11729 w 141441"/>
                <a:gd name="connsiteY14" fmla="*/ 157483 h 178400"/>
                <a:gd name="connsiteX15" fmla="*/ 28087 w 141441"/>
                <a:gd name="connsiteY15" fmla="*/ 141288 h 178400"/>
                <a:gd name="connsiteX16" fmla="*/ 17014 w 141441"/>
                <a:gd name="connsiteY16" fmla="*/ 130659 h 178400"/>
                <a:gd name="connsiteX17" fmla="*/ 151 w 141441"/>
                <a:gd name="connsiteY17" fmla="*/ 150904 h 178400"/>
                <a:gd name="connsiteX18" fmla="*/ 33373 w 141441"/>
                <a:gd name="connsiteY18" fmla="*/ 178486 h 178400"/>
                <a:gd name="connsiteX19" fmla="*/ 88993 w 141441"/>
                <a:gd name="connsiteY19" fmla="*/ 136733 h 178400"/>
                <a:gd name="connsiteX20" fmla="*/ 118439 w 141441"/>
                <a:gd name="connsiteY20" fmla="*/ 18558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441" h="178400">
                  <a:moveTo>
                    <a:pt x="118439" y="18558"/>
                  </a:moveTo>
                  <a:cubicBezTo>
                    <a:pt x="120453" y="10207"/>
                    <a:pt x="120956" y="7930"/>
                    <a:pt x="134798" y="7930"/>
                  </a:cubicBezTo>
                  <a:cubicBezTo>
                    <a:pt x="138825" y="7930"/>
                    <a:pt x="141593" y="7930"/>
                    <a:pt x="141593" y="3122"/>
                  </a:cubicBezTo>
                  <a:cubicBezTo>
                    <a:pt x="141593" y="844"/>
                    <a:pt x="140083" y="85"/>
                    <a:pt x="138070" y="85"/>
                  </a:cubicBezTo>
                  <a:cubicBezTo>
                    <a:pt x="131778" y="85"/>
                    <a:pt x="116426" y="844"/>
                    <a:pt x="110134" y="844"/>
                  </a:cubicBezTo>
                  <a:cubicBezTo>
                    <a:pt x="101829" y="844"/>
                    <a:pt x="81443" y="85"/>
                    <a:pt x="73137" y="85"/>
                  </a:cubicBezTo>
                  <a:cubicBezTo>
                    <a:pt x="70872" y="85"/>
                    <a:pt x="67852" y="85"/>
                    <a:pt x="67852" y="5146"/>
                  </a:cubicBezTo>
                  <a:cubicBezTo>
                    <a:pt x="67852" y="7930"/>
                    <a:pt x="69866" y="7930"/>
                    <a:pt x="76409" y="7930"/>
                  </a:cubicBezTo>
                  <a:cubicBezTo>
                    <a:pt x="82198" y="7930"/>
                    <a:pt x="84715" y="7930"/>
                    <a:pt x="91006" y="8436"/>
                  </a:cubicBezTo>
                  <a:cubicBezTo>
                    <a:pt x="97047" y="9195"/>
                    <a:pt x="98808" y="9954"/>
                    <a:pt x="98808" y="13497"/>
                  </a:cubicBezTo>
                  <a:cubicBezTo>
                    <a:pt x="98808" y="15015"/>
                    <a:pt x="98305" y="16786"/>
                    <a:pt x="97802" y="18811"/>
                  </a:cubicBezTo>
                  <a:lnTo>
                    <a:pt x="68859" y="134961"/>
                  </a:lnTo>
                  <a:cubicBezTo>
                    <a:pt x="62819" y="159507"/>
                    <a:pt x="45705" y="172919"/>
                    <a:pt x="32618" y="172919"/>
                  </a:cubicBezTo>
                  <a:cubicBezTo>
                    <a:pt x="26074" y="172919"/>
                    <a:pt x="12735" y="170388"/>
                    <a:pt x="8708" y="157230"/>
                  </a:cubicBezTo>
                  <a:cubicBezTo>
                    <a:pt x="9463" y="157483"/>
                    <a:pt x="11225" y="157483"/>
                    <a:pt x="11729" y="157483"/>
                  </a:cubicBezTo>
                  <a:cubicBezTo>
                    <a:pt x="21544" y="157483"/>
                    <a:pt x="28087" y="148879"/>
                    <a:pt x="28087" y="141288"/>
                  </a:cubicBezTo>
                  <a:cubicBezTo>
                    <a:pt x="28087" y="133190"/>
                    <a:pt x="21292" y="130659"/>
                    <a:pt x="17014" y="130659"/>
                  </a:cubicBezTo>
                  <a:cubicBezTo>
                    <a:pt x="12484" y="130659"/>
                    <a:pt x="151" y="133696"/>
                    <a:pt x="151" y="150904"/>
                  </a:cubicBezTo>
                  <a:cubicBezTo>
                    <a:pt x="151" y="166593"/>
                    <a:pt x="13490" y="178486"/>
                    <a:pt x="33373" y="178486"/>
                  </a:cubicBezTo>
                  <a:cubicBezTo>
                    <a:pt x="56527" y="178486"/>
                    <a:pt x="82701" y="161785"/>
                    <a:pt x="88993" y="136733"/>
                  </a:cubicBezTo>
                  <a:lnTo>
                    <a:pt x="118439" y="18558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8CFF2D97-42B7-DF3A-3178-EBDEA0E5DA3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700734" y="2797379"/>
              <a:ext cx="81039" cy="79888"/>
            </a:xfrm>
            <a:custGeom>
              <a:avLst/>
              <a:gdLst>
                <a:gd name="connsiteX0" fmla="*/ 19007 w 81039"/>
                <a:gd name="connsiteY0" fmla="*/ 62615 h 79888"/>
                <a:gd name="connsiteX1" fmla="*/ 41734 w 81039"/>
                <a:gd name="connsiteY1" fmla="*/ 42599 h 79888"/>
                <a:gd name="connsiteX2" fmla="*/ 63755 w 81039"/>
                <a:gd name="connsiteY2" fmla="*/ 24000 h 79888"/>
                <a:gd name="connsiteX3" fmla="*/ 81197 w 81039"/>
                <a:gd name="connsiteY3" fmla="*/ 2212 h 79888"/>
                <a:gd name="connsiteX4" fmla="*/ 78202 w 81039"/>
                <a:gd name="connsiteY4" fmla="*/ 87 h 79888"/>
                <a:gd name="connsiteX5" fmla="*/ 75207 w 81039"/>
                <a:gd name="connsiteY5" fmla="*/ 1858 h 79888"/>
                <a:gd name="connsiteX6" fmla="*/ 61818 w 81039"/>
                <a:gd name="connsiteY6" fmla="*/ 12663 h 79888"/>
                <a:gd name="connsiteX7" fmla="*/ 51776 w 81039"/>
                <a:gd name="connsiteY7" fmla="*/ 7349 h 79888"/>
                <a:gd name="connsiteX8" fmla="*/ 37858 w 81039"/>
                <a:gd name="connsiteY8" fmla="*/ 87 h 79888"/>
                <a:gd name="connsiteX9" fmla="*/ 14251 w 81039"/>
                <a:gd name="connsiteY9" fmla="*/ 20811 h 79888"/>
                <a:gd name="connsiteX10" fmla="*/ 17246 w 81039"/>
                <a:gd name="connsiteY10" fmla="*/ 22937 h 79888"/>
                <a:gd name="connsiteX11" fmla="*/ 20417 w 81039"/>
                <a:gd name="connsiteY11" fmla="*/ 20457 h 79888"/>
                <a:gd name="connsiteX12" fmla="*/ 35744 w 81039"/>
                <a:gd name="connsiteY12" fmla="*/ 13903 h 79888"/>
                <a:gd name="connsiteX13" fmla="*/ 46843 w 81039"/>
                <a:gd name="connsiteY13" fmla="*/ 15497 h 79888"/>
                <a:gd name="connsiteX14" fmla="*/ 62170 w 81039"/>
                <a:gd name="connsiteY14" fmla="*/ 17623 h 79888"/>
                <a:gd name="connsiteX15" fmla="*/ 37682 w 81039"/>
                <a:gd name="connsiteY15" fmla="*/ 39056 h 79888"/>
                <a:gd name="connsiteX16" fmla="*/ 15836 w 81039"/>
                <a:gd name="connsiteY16" fmla="*/ 58010 h 79888"/>
                <a:gd name="connsiteX17" fmla="*/ 157 w 81039"/>
                <a:gd name="connsiteY17" fmla="*/ 77849 h 79888"/>
                <a:gd name="connsiteX18" fmla="*/ 3152 w 81039"/>
                <a:gd name="connsiteY18" fmla="*/ 79975 h 79888"/>
                <a:gd name="connsiteX19" fmla="*/ 6147 w 81039"/>
                <a:gd name="connsiteY19" fmla="*/ 78203 h 79888"/>
                <a:gd name="connsiteX20" fmla="*/ 22355 w 81039"/>
                <a:gd name="connsiteY20" fmla="*/ 67398 h 79888"/>
                <a:gd name="connsiteX21" fmla="*/ 31868 w 81039"/>
                <a:gd name="connsiteY21" fmla="*/ 72004 h 79888"/>
                <a:gd name="connsiteX22" fmla="*/ 46491 w 81039"/>
                <a:gd name="connsiteY22" fmla="*/ 79975 h 79888"/>
                <a:gd name="connsiteX23" fmla="*/ 77145 w 81039"/>
                <a:gd name="connsiteY23" fmla="*/ 52519 h 79888"/>
                <a:gd name="connsiteX24" fmla="*/ 74150 w 81039"/>
                <a:gd name="connsiteY24" fmla="*/ 50216 h 79888"/>
                <a:gd name="connsiteX25" fmla="*/ 70979 w 81039"/>
                <a:gd name="connsiteY25" fmla="*/ 53050 h 79888"/>
                <a:gd name="connsiteX26" fmla="*/ 48605 w 81039"/>
                <a:gd name="connsiteY26" fmla="*/ 66158 h 79888"/>
                <a:gd name="connsiteX27" fmla="*/ 35744 w 81039"/>
                <a:gd name="connsiteY27" fmla="*/ 64210 h 79888"/>
                <a:gd name="connsiteX28" fmla="*/ 23059 w 81039"/>
                <a:gd name="connsiteY28" fmla="*/ 62438 h 79888"/>
                <a:gd name="connsiteX29" fmla="*/ 19007 w 81039"/>
                <a:gd name="connsiteY29" fmla="*/ 626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039" h="79888">
                  <a:moveTo>
                    <a:pt x="19007" y="62615"/>
                  </a:moveTo>
                  <a:cubicBezTo>
                    <a:pt x="23588" y="58010"/>
                    <a:pt x="26759" y="54644"/>
                    <a:pt x="41734" y="42599"/>
                  </a:cubicBezTo>
                  <a:cubicBezTo>
                    <a:pt x="45433" y="39588"/>
                    <a:pt x="58646" y="28960"/>
                    <a:pt x="63755" y="24000"/>
                  </a:cubicBezTo>
                  <a:cubicBezTo>
                    <a:pt x="74502" y="13372"/>
                    <a:pt x="81197" y="4338"/>
                    <a:pt x="81197" y="2212"/>
                  </a:cubicBezTo>
                  <a:cubicBezTo>
                    <a:pt x="81197" y="87"/>
                    <a:pt x="78906" y="87"/>
                    <a:pt x="78202" y="87"/>
                  </a:cubicBezTo>
                  <a:cubicBezTo>
                    <a:pt x="76616" y="87"/>
                    <a:pt x="76088" y="441"/>
                    <a:pt x="75207" y="1858"/>
                  </a:cubicBezTo>
                  <a:cubicBezTo>
                    <a:pt x="69745" y="10006"/>
                    <a:pt x="66046" y="12663"/>
                    <a:pt x="61818" y="12663"/>
                  </a:cubicBezTo>
                  <a:cubicBezTo>
                    <a:pt x="59703" y="12663"/>
                    <a:pt x="57061" y="12486"/>
                    <a:pt x="51776" y="7349"/>
                  </a:cubicBezTo>
                  <a:cubicBezTo>
                    <a:pt x="45786" y="1327"/>
                    <a:pt x="41910" y="87"/>
                    <a:pt x="37858" y="87"/>
                  </a:cubicBezTo>
                  <a:cubicBezTo>
                    <a:pt x="23764" y="87"/>
                    <a:pt x="14251" y="15497"/>
                    <a:pt x="14251" y="20811"/>
                  </a:cubicBezTo>
                  <a:cubicBezTo>
                    <a:pt x="14251" y="22406"/>
                    <a:pt x="16013" y="22937"/>
                    <a:pt x="17246" y="22937"/>
                  </a:cubicBezTo>
                  <a:cubicBezTo>
                    <a:pt x="19360" y="22937"/>
                    <a:pt x="19712" y="22406"/>
                    <a:pt x="20417" y="20457"/>
                  </a:cubicBezTo>
                  <a:cubicBezTo>
                    <a:pt x="23059" y="14257"/>
                    <a:pt x="32925" y="13903"/>
                    <a:pt x="35744" y="13903"/>
                  </a:cubicBezTo>
                  <a:cubicBezTo>
                    <a:pt x="39796" y="13903"/>
                    <a:pt x="44376" y="14966"/>
                    <a:pt x="46843" y="15497"/>
                  </a:cubicBezTo>
                  <a:cubicBezTo>
                    <a:pt x="56532" y="17623"/>
                    <a:pt x="57766" y="17623"/>
                    <a:pt x="62170" y="17623"/>
                  </a:cubicBezTo>
                  <a:cubicBezTo>
                    <a:pt x="57589" y="22406"/>
                    <a:pt x="54418" y="25594"/>
                    <a:pt x="37682" y="39056"/>
                  </a:cubicBezTo>
                  <a:cubicBezTo>
                    <a:pt x="23940" y="50039"/>
                    <a:pt x="19184" y="54467"/>
                    <a:pt x="15836" y="58010"/>
                  </a:cubicBezTo>
                  <a:cubicBezTo>
                    <a:pt x="5266" y="68461"/>
                    <a:pt x="157" y="76255"/>
                    <a:pt x="157" y="77849"/>
                  </a:cubicBezTo>
                  <a:cubicBezTo>
                    <a:pt x="157" y="79975"/>
                    <a:pt x="2447" y="79975"/>
                    <a:pt x="3152" y="79975"/>
                  </a:cubicBezTo>
                  <a:cubicBezTo>
                    <a:pt x="4914" y="79975"/>
                    <a:pt x="5266" y="79621"/>
                    <a:pt x="6147" y="78203"/>
                  </a:cubicBezTo>
                  <a:cubicBezTo>
                    <a:pt x="10904" y="71472"/>
                    <a:pt x="16365" y="67398"/>
                    <a:pt x="22355" y="67398"/>
                  </a:cubicBezTo>
                  <a:cubicBezTo>
                    <a:pt x="24469" y="67398"/>
                    <a:pt x="27111" y="67575"/>
                    <a:pt x="31868" y="72004"/>
                  </a:cubicBezTo>
                  <a:cubicBezTo>
                    <a:pt x="37330" y="77318"/>
                    <a:pt x="40853" y="79975"/>
                    <a:pt x="46491" y="79975"/>
                  </a:cubicBezTo>
                  <a:cubicBezTo>
                    <a:pt x="65341" y="79975"/>
                    <a:pt x="77145" y="58541"/>
                    <a:pt x="77145" y="52519"/>
                  </a:cubicBezTo>
                  <a:cubicBezTo>
                    <a:pt x="77145" y="50393"/>
                    <a:pt x="75207" y="50216"/>
                    <a:pt x="74150" y="50216"/>
                  </a:cubicBezTo>
                  <a:cubicBezTo>
                    <a:pt x="72036" y="50216"/>
                    <a:pt x="71683" y="51102"/>
                    <a:pt x="70979" y="53050"/>
                  </a:cubicBezTo>
                  <a:cubicBezTo>
                    <a:pt x="67631" y="61907"/>
                    <a:pt x="57237" y="66158"/>
                    <a:pt x="48605" y="66158"/>
                  </a:cubicBezTo>
                  <a:cubicBezTo>
                    <a:pt x="44553" y="66158"/>
                    <a:pt x="40148" y="65273"/>
                    <a:pt x="35744" y="64210"/>
                  </a:cubicBezTo>
                  <a:cubicBezTo>
                    <a:pt x="27640" y="62438"/>
                    <a:pt x="26231" y="62438"/>
                    <a:pt x="23059" y="62438"/>
                  </a:cubicBezTo>
                  <a:cubicBezTo>
                    <a:pt x="22707" y="62438"/>
                    <a:pt x="20065" y="62438"/>
                    <a:pt x="19007" y="6261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6947E6C-CA71-DAF3-2286-08AAE25393B2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807713" y="2017903"/>
              <a:ext cx="83808" cy="455238"/>
            </a:xfrm>
            <a:custGeom>
              <a:avLst/>
              <a:gdLst>
                <a:gd name="connsiteX0" fmla="*/ 66604 w 83808"/>
                <a:gd name="connsiteY0" fmla="*/ 455292 h 455238"/>
                <a:gd name="connsiteX1" fmla="*/ 83970 w 83808"/>
                <a:gd name="connsiteY1" fmla="*/ 455292 h 455238"/>
                <a:gd name="connsiteX2" fmla="*/ 83970 w 83808"/>
                <a:gd name="connsiteY2" fmla="*/ 53 h 455238"/>
                <a:gd name="connsiteX3" fmla="*/ 162 w 83808"/>
                <a:gd name="connsiteY3" fmla="*/ 53 h 455238"/>
                <a:gd name="connsiteX4" fmla="*/ 162 w 83808"/>
                <a:gd name="connsiteY4" fmla="*/ 17514 h 455238"/>
                <a:gd name="connsiteX5" fmla="*/ 66604 w 83808"/>
                <a:gd name="connsiteY5" fmla="*/ 17514 h 455238"/>
                <a:gd name="connsiteX6" fmla="*/ 66604 w 83808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08" h="455238">
                  <a:moveTo>
                    <a:pt x="66604" y="455292"/>
                  </a:moveTo>
                  <a:lnTo>
                    <a:pt x="83970" y="455292"/>
                  </a:lnTo>
                  <a:lnTo>
                    <a:pt x="83970" y="53"/>
                  </a:lnTo>
                  <a:lnTo>
                    <a:pt x="162" y="53"/>
                  </a:lnTo>
                  <a:lnTo>
                    <a:pt x="162" y="17514"/>
                  </a:lnTo>
                  <a:lnTo>
                    <a:pt x="66604" y="17514"/>
                  </a:lnTo>
                  <a:lnTo>
                    <a:pt x="66604" y="455292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CDF8E144-7C2E-2391-3541-43B9A823AC6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807713" y="2473146"/>
              <a:ext cx="83808" cy="455238"/>
            </a:xfrm>
            <a:custGeom>
              <a:avLst/>
              <a:gdLst>
                <a:gd name="connsiteX0" fmla="*/ 66604 w 83808"/>
                <a:gd name="connsiteY0" fmla="*/ 437850 h 455238"/>
                <a:gd name="connsiteX1" fmla="*/ 162 w 83808"/>
                <a:gd name="connsiteY1" fmla="*/ 437850 h 455238"/>
                <a:gd name="connsiteX2" fmla="*/ 162 w 83808"/>
                <a:gd name="connsiteY2" fmla="*/ 455310 h 455238"/>
                <a:gd name="connsiteX3" fmla="*/ 83970 w 83808"/>
                <a:gd name="connsiteY3" fmla="*/ 455310 h 455238"/>
                <a:gd name="connsiteX4" fmla="*/ 83970 w 83808"/>
                <a:gd name="connsiteY4" fmla="*/ 71 h 455238"/>
                <a:gd name="connsiteX5" fmla="*/ 66604 w 83808"/>
                <a:gd name="connsiteY5" fmla="*/ 71 h 455238"/>
                <a:gd name="connsiteX6" fmla="*/ 66604 w 83808"/>
                <a:gd name="connsiteY6" fmla="*/ 43785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808" h="455238">
                  <a:moveTo>
                    <a:pt x="66604" y="437850"/>
                  </a:moveTo>
                  <a:lnTo>
                    <a:pt x="162" y="437850"/>
                  </a:lnTo>
                  <a:lnTo>
                    <a:pt x="162" y="455310"/>
                  </a:lnTo>
                  <a:lnTo>
                    <a:pt x="83970" y="455310"/>
                  </a:lnTo>
                  <a:lnTo>
                    <a:pt x="83970" y="71"/>
                  </a:lnTo>
                  <a:lnTo>
                    <a:pt x="66604" y="71"/>
                  </a:lnTo>
                  <a:lnTo>
                    <a:pt x="66604" y="437850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755" name="Group 754" descr="\documentclass{article}&#10;\usepackage{amsmath}&#10;\usepackage{amsfonts}&#10;\pagestyle{empty}&#10;\begin{document}&#10;&#10;\begin{align*}&#10;H^{AB} &amp;= J ( M^A_x M^B_x + M^A_y M^B_y) + J_z M^A_z M^B_z) \\&#10;&amp;= J \mathbf{M}^A\cdot\mathbf{M}^B + (J_z - J) M^A_z M^B_z&#10;\end{align*}&#10;&#10;&#10;\end{document}" title="IguanaTex Vector Display">
            <a:extLst>
              <a:ext uri="{FF2B5EF4-FFF2-40B4-BE49-F238E27FC236}">
                <a16:creationId xmlns:a16="http://schemas.microsoft.com/office/drawing/2014/main" id="{2A6BCAC2-E447-799B-3EF3-2C7A3F63B51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724400" y="2019300"/>
            <a:ext cx="4850421" cy="712438"/>
            <a:chOff x="8225531" y="3922308"/>
            <a:chExt cx="4850421" cy="712438"/>
          </a:xfrm>
        </p:grpSpPr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D0B10FE4-E84B-B6F0-DDAA-3829345A42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25531" y="3979737"/>
              <a:ext cx="213068" cy="171290"/>
            </a:xfrm>
            <a:custGeom>
              <a:avLst/>
              <a:gdLst>
                <a:gd name="connsiteX0" fmla="*/ 183346 w 213068"/>
                <a:gd name="connsiteY0" fmla="*/ 19396 h 171290"/>
                <a:gd name="connsiteX1" fmla="*/ 204603 w 213068"/>
                <a:gd name="connsiteY1" fmla="*/ 7859 h 171290"/>
                <a:gd name="connsiteX2" fmla="*/ 213206 w 213068"/>
                <a:gd name="connsiteY2" fmla="*/ 2843 h 171290"/>
                <a:gd name="connsiteX3" fmla="*/ 209664 w 213068"/>
                <a:gd name="connsiteY3" fmla="*/ 85 h 171290"/>
                <a:gd name="connsiteX4" fmla="*/ 177273 w 213068"/>
                <a:gd name="connsiteY4" fmla="*/ 837 h 171290"/>
                <a:gd name="connsiteX5" fmla="*/ 144630 w 213068"/>
                <a:gd name="connsiteY5" fmla="*/ 85 h 171290"/>
                <a:gd name="connsiteX6" fmla="*/ 139822 w 213068"/>
                <a:gd name="connsiteY6" fmla="*/ 5101 h 171290"/>
                <a:gd name="connsiteX7" fmla="*/ 146907 w 213068"/>
                <a:gd name="connsiteY7" fmla="*/ 7859 h 171290"/>
                <a:gd name="connsiteX8" fmla="*/ 156523 w 213068"/>
                <a:gd name="connsiteY8" fmla="*/ 8361 h 171290"/>
                <a:gd name="connsiteX9" fmla="*/ 163355 w 213068"/>
                <a:gd name="connsiteY9" fmla="*/ 12373 h 171290"/>
                <a:gd name="connsiteX10" fmla="*/ 162343 w 213068"/>
                <a:gd name="connsiteY10" fmla="*/ 17138 h 171290"/>
                <a:gd name="connsiteX11" fmla="*/ 147160 w 213068"/>
                <a:gd name="connsiteY11" fmla="*/ 78332 h 171290"/>
                <a:gd name="connsiteX12" fmla="*/ 69980 w 213068"/>
                <a:gd name="connsiteY12" fmla="*/ 78332 h 171290"/>
                <a:gd name="connsiteX13" fmla="*/ 84910 w 213068"/>
                <a:gd name="connsiteY13" fmla="*/ 19396 h 171290"/>
                <a:gd name="connsiteX14" fmla="*/ 106166 w 213068"/>
                <a:gd name="connsiteY14" fmla="*/ 7859 h 171290"/>
                <a:gd name="connsiteX15" fmla="*/ 114770 w 213068"/>
                <a:gd name="connsiteY15" fmla="*/ 2843 h 171290"/>
                <a:gd name="connsiteX16" fmla="*/ 111227 w 213068"/>
                <a:gd name="connsiteY16" fmla="*/ 85 h 171290"/>
                <a:gd name="connsiteX17" fmla="*/ 78836 w 213068"/>
                <a:gd name="connsiteY17" fmla="*/ 837 h 171290"/>
                <a:gd name="connsiteX18" fmla="*/ 46193 w 213068"/>
                <a:gd name="connsiteY18" fmla="*/ 85 h 171290"/>
                <a:gd name="connsiteX19" fmla="*/ 41385 w 213068"/>
                <a:gd name="connsiteY19" fmla="*/ 5101 h 171290"/>
                <a:gd name="connsiteX20" fmla="*/ 48470 w 213068"/>
                <a:gd name="connsiteY20" fmla="*/ 7859 h 171290"/>
                <a:gd name="connsiteX21" fmla="*/ 58086 w 213068"/>
                <a:gd name="connsiteY21" fmla="*/ 8361 h 171290"/>
                <a:gd name="connsiteX22" fmla="*/ 64919 w 213068"/>
                <a:gd name="connsiteY22" fmla="*/ 12373 h 171290"/>
                <a:gd name="connsiteX23" fmla="*/ 63906 w 213068"/>
                <a:gd name="connsiteY23" fmla="*/ 17138 h 171290"/>
                <a:gd name="connsiteX24" fmla="*/ 29997 w 213068"/>
                <a:gd name="connsiteY24" fmla="*/ 151814 h 171290"/>
                <a:gd name="connsiteX25" fmla="*/ 6970 w 213068"/>
                <a:gd name="connsiteY25" fmla="*/ 163601 h 171290"/>
                <a:gd name="connsiteX26" fmla="*/ 137 w 213068"/>
                <a:gd name="connsiteY26" fmla="*/ 168617 h 171290"/>
                <a:gd name="connsiteX27" fmla="*/ 3680 w 213068"/>
                <a:gd name="connsiteY27" fmla="*/ 171375 h 171290"/>
                <a:gd name="connsiteX28" fmla="*/ 35818 w 213068"/>
                <a:gd name="connsiteY28" fmla="*/ 170623 h 171290"/>
                <a:gd name="connsiteX29" fmla="*/ 52013 w 213068"/>
                <a:gd name="connsiteY29" fmla="*/ 170874 h 171290"/>
                <a:gd name="connsiteX30" fmla="*/ 68461 w 213068"/>
                <a:gd name="connsiteY30" fmla="*/ 171375 h 171290"/>
                <a:gd name="connsiteX31" fmla="*/ 73522 w 213068"/>
                <a:gd name="connsiteY31" fmla="*/ 166360 h 171290"/>
                <a:gd name="connsiteX32" fmla="*/ 66437 w 213068"/>
                <a:gd name="connsiteY32" fmla="*/ 163601 h 171290"/>
                <a:gd name="connsiteX33" fmla="*/ 49988 w 213068"/>
                <a:gd name="connsiteY33" fmla="*/ 159087 h 171290"/>
                <a:gd name="connsiteX34" fmla="*/ 50748 w 213068"/>
                <a:gd name="connsiteY34" fmla="*/ 154823 h 171290"/>
                <a:gd name="connsiteX35" fmla="*/ 67955 w 213068"/>
                <a:gd name="connsiteY35" fmla="*/ 86106 h 171290"/>
                <a:gd name="connsiteX36" fmla="*/ 145136 w 213068"/>
                <a:gd name="connsiteY36" fmla="*/ 86106 h 171290"/>
                <a:gd name="connsiteX37" fmla="*/ 127675 w 213068"/>
                <a:gd name="connsiteY37" fmla="*/ 155325 h 171290"/>
                <a:gd name="connsiteX38" fmla="*/ 104648 w 213068"/>
                <a:gd name="connsiteY38" fmla="*/ 163601 h 171290"/>
                <a:gd name="connsiteX39" fmla="*/ 98574 w 213068"/>
                <a:gd name="connsiteY39" fmla="*/ 168617 h 171290"/>
                <a:gd name="connsiteX40" fmla="*/ 102117 w 213068"/>
                <a:gd name="connsiteY40" fmla="*/ 171375 h 171290"/>
                <a:gd name="connsiteX41" fmla="*/ 134254 w 213068"/>
                <a:gd name="connsiteY41" fmla="*/ 170623 h 171290"/>
                <a:gd name="connsiteX42" fmla="*/ 150450 w 213068"/>
                <a:gd name="connsiteY42" fmla="*/ 170874 h 171290"/>
                <a:gd name="connsiteX43" fmla="*/ 166898 w 213068"/>
                <a:gd name="connsiteY43" fmla="*/ 171375 h 171290"/>
                <a:gd name="connsiteX44" fmla="*/ 171959 w 213068"/>
                <a:gd name="connsiteY44" fmla="*/ 166360 h 171290"/>
                <a:gd name="connsiteX45" fmla="*/ 164874 w 213068"/>
                <a:gd name="connsiteY45" fmla="*/ 163601 h 171290"/>
                <a:gd name="connsiteX46" fmla="*/ 148425 w 213068"/>
                <a:gd name="connsiteY46" fmla="*/ 159087 h 171290"/>
                <a:gd name="connsiteX47" fmla="*/ 149184 w 213068"/>
                <a:gd name="connsiteY47" fmla="*/ 154823 h 171290"/>
                <a:gd name="connsiteX48" fmla="*/ 183346 w 213068"/>
                <a:gd name="connsiteY48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8" h="171290">
                  <a:moveTo>
                    <a:pt x="183346" y="19396"/>
                  </a:moveTo>
                  <a:cubicBezTo>
                    <a:pt x="185624" y="10367"/>
                    <a:pt x="186130" y="7859"/>
                    <a:pt x="204603" y="7859"/>
                  </a:cubicBezTo>
                  <a:cubicBezTo>
                    <a:pt x="211182" y="7859"/>
                    <a:pt x="213206" y="7859"/>
                    <a:pt x="213206" y="2843"/>
                  </a:cubicBezTo>
                  <a:cubicBezTo>
                    <a:pt x="213206" y="85"/>
                    <a:pt x="210423" y="85"/>
                    <a:pt x="209664" y="85"/>
                  </a:cubicBezTo>
                  <a:cubicBezTo>
                    <a:pt x="202578" y="85"/>
                    <a:pt x="184359" y="837"/>
                    <a:pt x="177273" y="837"/>
                  </a:cubicBezTo>
                  <a:cubicBezTo>
                    <a:pt x="169935" y="837"/>
                    <a:pt x="151968" y="85"/>
                    <a:pt x="144630" y="85"/>
                  </a:cubicBezTo>
                  <a:cubicBezTo>
                    <a:pt x="142605" y="85"/>
                    <a:pt x="139822" y="85"/>
                    <a:pt x="139822" y="5101"/>
                  </a:cubicBezTo>
                  <a:cubicBezTo>
                    <a:pt x="139822" y="7859"/>
                    <a:pt x="142099" y="7859"/>
                    <a:pt x="146907" y="7859"/>
                  </a:cubicBezTo>
                  <a:cubicBezTo>
                    <a:pt x="147413" y="7859"/>
                    <a:pt x="152221" y="7859"/>
                    <a:pt x="156523" y="8361"/>
                  </a:cubicBezTo>
                  <a:cubicBezTo>
                    <a:pt x="161078" y="8862"/>
                    <a:pt x="163355" y="9113"/>
                    <a:pt x="163355" y="12373"/>
                  </a:cubicBezTo>
                  <a:cubicBezTo>
                    <a:pt x="163355" y="13377"/>
                    <a:pt x="163102" y="13878"/>
                    <a:pt x="162343" y="17138"/>
                  </a:cubicBezTo>
                  <a:lnTo>
                    <a:pt x="147160" y="78332"/>
                  </a:lnTo>
                  <a:lnTo>
                    <a:pt x="69980" y="78332"/>
                  </a:lnTo>
                  <a:lnTo>
                    <a:pt x="84910" y="19396"/>
                  </a:lnTo>
                  <a:cubicBezTo>
                    <a:pt x="87187" y="10367"/>
                    <a:pt x="87946" y="7859"/>
                    <a:pt x="106166" y="7859"/>
                  </a:cubicBezTo>
                  <a:cubicBezTo>
                    <a:pt x="112745" y="7859"/>
                    <a:pt x="114770" y="7859"/>
                    <a:pt x="114770" y="2843"/>
                  </a:cubicBezTo>
                  <a:cubicBezTo>
                    <a:pt x="114770" y="85"/>
                    <a:pt x="111986" y="85"/>
                    <a:pt x="111227" y="85"/>
                  </a:cubicBezTo>
                  <a:cubicBezTo>
                    <a:pt x="104141" y="85"/>
                    <a:pt x="85922" y="837"/>
                    <a:pt x="78836" y="837"/>
                  </a:cubicBezTo>
                  <a:cubicBezTo>
                    <a:pt x="71498" y="837"/>
                    <a:pt x="53531" y="85"/>
                    <a:pt x="46193" y="85"/>
                  </a:cubicBezTo>
                  <a:cubicBezTo>
                    <a:pt x="44168" y="85"/>
                    <a:pt x="41385" y="85"/>
                    <a:pt x="41385" y="5101"/>
                  </a:cubicBezTo>
                  <a:cubicBezTo>
                    <a:pt x="41385" y="7859"/>
                    <a:pt x="43662" y="7859"/>
                    <a:pt x="48470" y="7859"/>
                  </a:cubicBezTo>
                  <a:cubicBezTo>
                    <a:pt x="48976" y="7859"/>
                    <a:pt x="53784" y="7859"/>
                    <a:pt x="58086" y="8361"/>
                  </a:cubicBezTo>
                  <a:cubicBezTo>
                    <a:pt x="62641" y="8862"/>
                    <a:pt x="64919" y="9113"/>
                    <a:pt x="64919" y="12373"/>
                  </a:cubicBezTo>
                  <a:cubicBezTo>
                    <a:pt x="64919" y="13377"/>
                    <a:pt x="64665" y="14129"/>
                    <a:pt x="63906" y="17138"/>
                  </a:cubicBezTo>
                  <a:lnTo>
                    <a:pt x="29997" y="151814"/>
                  </a:lnTo>
                  <a:cubicBezTo>
                    <a:pt x="27467" y="161595"/>
                    <a:pt x="26961" y="163601"/>
                    <a:pt x="6970" y="163601"/>
                  </a:cubicBezTo>
                  <a:cubicBezTo>
                    <a:pt x="2415" y="163601"/>
                    <a:pt x="137" y="163601"/>
                    <a:pt x="137" y="168617"/>
                  </a:cubicBezTo>
                  <a:cubicBezTo>
                    <a:pt x="137" y="171375"/>
                    <a:pt x="3174" y="171375"/>
                    <a:pt x="3680" y="171375"/>
                  </a:cubicBezTo>
                  <a:cubicBezTo>
                    <a:pt x="10766" y="171375"/>
                    <a:pt x="28732" y="170623"/>
                    <a:pt x="35818" y="170623"/>
                  </a:cubicBezTo>
                  <a:cubicBezTo>
                    <a:pt x="41132" y="170623"/>
                    <a:pt x="46699" y="170874"/>
                    <a:pt x="52013" y="170874"/>
                  </a:cubicBezTo>
                  <a:cubicBezTo>
                    <a:pt x="57580" y="170874"/>
                    <a:pt x="63147" y="171375"/>
                    <a:pt x="68461" y="171375"/>
                  </a:cubicBezTo>
                  <a:cubicBezTo>
                    <a:pt x="70486" y="171375"/>
                    <a:pt x="73522" y="171375"/>
                    <a:pt x="73522" y="166360"/>
                  </a:cubicBezTo>
                  <a:cubicBezTo>
                    <a:pt x="73522" y="163601"/>
                    <a:pt x="71245" y="163601"/>
                    <a:pt x="66437" y="163601"/>
                  </a:cubicBezTo>
                  <a:cubicBezTo>
                    <a:pt x="57074" y="163601"/>
                    <a:pt x="49988" y="163601"/>
                    <a:pt x="49988" y="159087"/>
                  </a:cubicBezTo>
                  <a:cubicBezTo>
                    <a:pt x="49988" y="157582"/>
                    <a:pt x="50495" y="156328"/>
                    <a:pt x="50748" y="154823"/>
                  </a:cubicBezTo>
                  <a:lnTo>
                    <a:pt x="67955" y="86106"/>
                  </a:lnTo>
                  <a:lnTo>
                    <a:pt x="145136" y="86106"/>
                  </a:lnTo>
                  <a:cubicBezTo>
                    <a:pt x="134508" y="127738"/>
                    <a:pt x="128687" y="151563"/>
                    <a:pt x="127675" y="155325"/>
                  </a:cubicBezTo>
                  <a:cubicBezTo>
                    <a:pt x="125145" y="163350"/>
                    <a:pt x="120337" y="163601"/>
                    <a:pt x="104648" y="163601"/>
                  </a:cubicBezTo>
                  <a:cubicBezTo>
                    <a:pt x="100852" y="163601"/>
                    <a:pt x="98574" y="163601"/>
                    <a:pt x="98574" y="168617"/>
                  </a:cubicBezTo>
                  <a:cubicBezTo>
                    <a:pt x="98574" y="171375"/>
                    <a:pt x="101611" y="171375"/>
                    <a:pt x="102117" y="171375"/>
                  </a:cubicBezTo>
                  <a:cubicBezTo>
                    <a:pt x="109202" y="171375"/>
                    <a:pt x="127169" y="170623"/>
                    <a:pt x="134254" y="170623"/>
                  </a:cubicBezTo>
                  <a:cubicBezTo>
                    <a:pt x="139569" y="170623"/>
                    <a:pt x="145136" y="170874"/>
                    <a:pt x="150450" y="170874"/>
                  </a:cubicBezTo>
                  <a:cubicBezTo>
                    <a:pt x="156017" y="170874"/>
                    <a:pt x="161584" y="171375"/>
                    <a:pt x="166898" y="171375"/>
                  </a:cubicBezTo>
                  <a:cubicBezTo>
                    <a:pt x="168922" y="171375"/>
                    <a:pt x="171959" y="171375"/>
                    <a:pt x="171959" y="166360"/>
                  </a:cubicBezTo>
                  <a:cubicBezTo>
                    <a:pt x="171959" y="163601"/>
                    <a:pt x="169682" y="163601"/>
                    <a:pt x="164874" y="163601"/>
                  </a:cubicBezTo>
                  <a:cubicBezTo>
                    <a:pt x="155511" y="163601"/>
                    <a:pt x="148425" y="163601"/>
                    <a:pt x="148425" y="159087"/>
                  </a:cubicBezTo>
                  <a:cubicBezTo>
                    <a:pt x="148425" y="157582"/>
                    <a:pt x="148931" y="156328"/>
                    <a:pt x="149184" y="154823"/>
                  </a:cubicBezTo>
                  <a:lnTo>
                    <a:pt x="183346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E9E4D074-A7CA-AC1B-F9BE-F6DAA551980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456667" y="3922308"/>
              <a:ext cx="133383" cy="125170"/>
            </a:xfrm>
            <a:custGeom>
              <a:avLst/>
              <a:gdLst>
                <a:gd name="connsiteX0" fmla="*/ 26540 w 133383"/>
                <a:gd name="connsiteY0" fmla="*/ 104184 h 125170"/>
                <a:gd name="connsiteX1" fmla="*/ 4221 w 133383"/>
                <a:gd name="connsiteY1" fmla="*/ 118931 h 125170"/>
                <a:gd name="connsiteX2" fmla="*/ 147 w 133383"/>
                <a:gd name="connsiteY2" fmla="*/ 122617 h 125170"/>
                <a:gd name="connsiteX3" fmla="*/ 2626 w 133383"/>
                <a:gd name="connsiteY3" fmla="*/ 125251 h 125170"/>
                <a:gd name="connsiteX4" fmla="*/ 17860 w 133383"/>
                <a:gd name="connsiteY4" fmla="*/ 124548 h 125170"/>
                <a:gd name="connsiteX5" fmla="*/ 36105 w 133383"/>
                <a:gd name="connsiteY5" fmla="*/ 125251 h 125170"/>
                <a:gd name="connsiteX6" fmla="*/ 39648 w 133383"/>
                <a:gd name="connsiteY6" fmla="*/ 121389 h 125170"/>
                <a:gd name="connsiteX7" fmla="*/ 36637 w 133383"/>
                <a:gd name="connsiteY7" fmla="*/ 118931 h 125170"/>
                <a:gd name="connsiteX8" fmla="*/ 28843 w 133383"/>
                <a:gd name="connsiteY8" fmla="*/ 113664 h 125170"/>
                <a:gd name="connsiteX9" fmla="*/ 31500 w 133383"/>
                <a:gd name="connsiteY9" fmla="*/ 106993 h 125170"/>
                <a:gd name="connsiteX10" fmla="*/ 45670 w 133383"/>
                <a:gd name="connsiteY10" fmla="*/ 85224 h 125170"/>
                <a:gd name="connsiteX11" fmla="*/ 96331 w 133383"/>
                <a:gd name="connsiteY11" fmla="*/ 85224 h 125170"/>
                <a:gd name="connsiteX12" fmla="*/ 100582 w 133383"/>
                <a:gd name="connsiteY12" fmla="*/ 114366 h 125170"/>
                <a:gd name="connsiteX13" fmla="*/ 88360 w 133383"/>
                <a:gd name="connsiteY13" fmla="*/ 118931 h 125170"/>
                <a:gd name="connsiteX14" fmla="*/ 83755 w 133383"/>
                <a:gd name="connsiteY14" fmla="*/ 122793 h 125170"/>
                <a:gd name="connsiteX15" fmla="*/ 86589 w 133383"/>
                <a:gd name="connsiteY15" fmla="*/ 125251 h 125170"/>
                <a:gd name="connsiteX16" fmla="*/ 109439 w 133383"/>
                <a:gd name="connsiteY16" fmla="*/ 124548 h 125170"/>
                <a:gd name="connsiteX17" fmla="*/ 119890 w 133383"/>
                <a:gd name="connsiteY17" fmla="*/ 124724 h 125170"/>
                <a:gd name="connsiteX18" fmla="*/ 129987 w 133383"/>
                <a:gd name="connsiteY18" fmla="*/ 125251 h 125170"/>
                <a:gd name="connsiteX19" fmla="*/ 133530 w 133383"/>
                <a:gd name="connsiteY19" fmla="*/ 121564 h 125170"/>
                <a:gd name="connsiteX20" fmla="*/ 128570 w 133383"/>
                <a:gd name="connsiteY20" fmla="*/ 118931 h 125170"/>
                <a:gd name="connsiteX21" fmla="*/ 117410 w 133383"/>
                <a:gd name="connsiteY21" fmla="*/ 113313 h 125170"/>
                <a:gd name="connsiteX22" fmla="*/ 101822 w 133383"/>
                <a:gd name="connsiteY22" fmla="*/ 4996 h 125170"/>
                <a:gd name="connsiteX23" fmla="*/ 97571 w 133383"/>
                <a:gd name="connsiteY23" fmla="*/ 81 h 125170"/>
                <a:gd name="connsiteX24" fmla="*/ 91549 w 133383"/>
                <a:gd name="connsiteY24" fmla="*/ 4118 h 125170"/>
                <a:gd name="connsiteX25" fmla="*/ 26540 w 133383"/>
                <a:gd name="connsiteY25" fmla="*/ 104184 h 125170"/>
                <a:gd name="connsiteX26" fmla="*/ 49922 w 133383"/>
                <a:gd name="connsiteY26" fmla="*/ 78904 h 125170"/>
                <a:gd name="connsiteX27" fmla="*/ 87120 w 133383"/>
                <a:gd name="connsiteY27" fmla="*/ 21498 h 125170"/>
                <a:gd name="connsiteX28" fmla="*/ 95446 w 133383"/>
                <a:gd name="connsiteY28" fmla="*/ 78904 h 125170"/>
                <a:gd name="connsiteX29" fmla="*/ 49922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540" y="104184"/>
                  </a:moveTo>
                  <a:cubicBezTo>
                    <a:pt x="20340" y="113664"/>
                    <a:pt x="14672" y="118229"/>
                    <a:pt x="4221" y="118931"/>
                  </a:cubicBezTo>
                  <a:cubicBezTo>
                    <a:pt x="2449" y="119106"/>
                    <a:pt x="147" y="119106"/>
                    <a:pt x="147" y="122617"/>
                  </a:cubicBezTo>
                  <a:cubicBezTo>
                    <a:pt x="147" y="124548"/>
                    <a:pt x="1741" y="125251"/>
                    <a:pt x="2626" y="125251"/>
                  </a:cubicBezTo>
                  <a:cubicBezTo>
                    <a:pt x="7232" y="125251"/>
                    <a:pt x="13077" y="124548"/>
                    <a:pt x="17860" y="124548"/>
                  </a:cubicBezTo>
                  <a:cubicBezTo>
                    <a:pt x="23528" y="124548"/>
                    <a:pt x="30791" y="125251"/>
                    <a:pt x="36105" y="125251"/>
                  </a:cubicBezTo>
                  <a:cubicBezTo>
                    <a:pt x="36991" y="125251"/>
                    <a:pt x="39648" y="125251"/>
                    <a:pt x="39648" y="121389"/>
                  </a:cubicBezTo>
                  <a:cubicBezTo>
                    <a:pt x="39648" y="119106"/>
                    <a:pt x="37345" y="118931"/>
                    <a:pt x="36637" y="118931"/>
                  </a:cubicBezTo>
                  <a:cubicBezTo>
                    <a:pt x="35219" y="118755"/>
                    <a:pt x="28843" y="118404"/>
                    <a:pt x="28843" y="113664"/>
                  </a:cubicBezTo>
                  <a:cubicBezTo>
                    <a:pt x="28843" y="111557"/>
                    <a:pt x="30614" y="108573"/>
                    <a:pt x="31500" y="106993"/>
                  </a:cubicBezTo>
                  <a:lnTo>
                    <a:pt x="45670" y="85224"/>
                  </a:lnTo>
                  <a:lnTo>
                    <a:pt x="96331" y="85224"/>
                  </a:lnTo>
                  <a:lnTo>
                    <a:pt x="100582" y="114366"/>
                  </a:lnTo>
                  <a:cubicBezTo>
                    <a:pt x="99874" y="116122"/>
                    <a:pt x="98811" y="118931"/>
                    <a:pt x="88360" y="118931"/>
                  </a:cubicBezTo>
                  <a:cubicBezTo>
                    <a:pt x="86235" y="118931"/>
                    <a:pt x="83755" y="118931"/>
                    <a:pt x="83755" y="122793"/>
                  </a:cubicBezTo>
                  <a:cubicBezTo>
                    <a:pt x="83755" y="123495"/>
                    <a:pt x="84286" y="125251"/>
                    <a:pt x="86589" y="125251"/>
                  </a:cubicBezTo>
                  <a:cubicBezTo>
                    <a:pt x="91726" y="125251"/>
                    <a:pt x="104302" y="124548"/>
                    <a:pt x="109439" y="124548"/>
                  </a:cubicBezTo>
                  <a:cubicBezTo>
                    <a:pt x="112628" y="124548"/>
                    <a:pt x="116702" y="124724"/>
                    <a:pt x="119890" y="124724"/>
                  </a:cubicBezTo>
                  <a:cubicBezTo>
                    <a:pt x="123079" y="124900"/>
                    <a:pt x="126799" y="125251"/>
                    <a:pt x="129987" y="125251"/>
                  </a:cubicBezTo>
                  <a:cubicBezTo>
                    <a:pt x="132290" y="125251"/>
                    <a:pt x="133530" y="123846"/>
                    <a:pt x="133530" y="121564"/>
                  </a:cubicBezTo>
                  <a:cubicBezTo>
                    <a:pt x="133530" y="118931"/>
                    <a:pt x="131404" y="118931"/>
                    <a:pt x="128570" y="118931"/>
                  </a:cubicBezTo>
                  <a:cubicBezTo>
                    <a:pt x="118296" y="118931"/>
                    <a:pt x="117942" y="117526"/>
                    <a:pt x="117410" y="113313"/>
                  </a:cubicBezTo>
                  <a:lnTo>
                    <a:pt x="101822" y="4996"/>
                  </a:lnTo>
                  <a:cubicBezTo>
                    <a:pt x="101291" y="1309"/>
                    <a:pt x="100937" y="81"/>
                    <a:pt x="97571" y="81"/>
                  </a:cubicBezTo>
                  <a:cubicBezTo>
                    <a:pt x="94206" y="81"/>
                    <a:pt x="93143" y="1661"/>
                    <a:pt x="91549" y="4118"/>
                  </a:cubicBezTo>
                  <a:lnTo>
                    <a:pt x="26540" y="104184"/>
                  </a:lnTo>
                  <a:close/>
                  <a:moveTo>
                    <a:pt x="49922" y="78904"/>
                  </a:moveTo>
                  <a:lnTo>
                    <a:pt x="87120" y="21498"/>
                  </a:lnTo>
                  <a:lnTo>
                    <a:pt x="95446" y="78904"/>
                  </a:lnTo>
                  <a:lnTo>
                    <a:pt x="49922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00E47116-779F-8431-1403-288805377B9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611507" y="3927574"/>
              <a:ext cx="135508" cy="119903"/>
            </a:xfrm>
            <a:custGeom>
              <a:avLst/>
              <a:gdLst>
                <a:gd name="connsiteX0" fmla="*/ 21055 w 135508"/>
                <a:gd name="connsiteY0" fmla="*/ 106291 h 119903"/>
                <a:gd name="connsiteX1" fmla="*/ 5467 w 135508"/>
                <a:gd name="connsiteY1" fmla="*/ 113664 h 119903"/>
                <a:gd name="connsiteX2" fmla="*/ 153 w 135508"/>
                <a:gd name="connsiteY2" fmla="*/ 117351 h 119903"/>
                <a:gd name="connsiteX3" fmla="*/ 5467 w 135508"/>
                <a:gd name="connsiteY3" fmla="*/ 119984 h 119903"/>
                <a:gd name="connsiteX4" fmla="*/ 74018 w 135508"/>
                <a:gd name="connsiteY4" fmla="*/ 119984 h 119903"/>
                <a:gd name="connsiteX5" fmla="*/ 126627 w 135508"/>
                <a:gd name="connsiteY5" fmla="*/ 82415 h 119903"/>
                <a:gd name="connsiteX6" fmla="*/ 96337 w 135508"/>
                <a:gd name="connsiteY6" fmla="*/ 57311 h 119903"/>
                <a:gd name="connsiteX7" fmla="*/ 135661 w 135508"/>
                <a:gd name="connsiteY7" fmla="*/ 25009 h 119903"/>
                <a:gd name="connsiteX8" fmla="*/ 98994 w 135508"/>
                <a:gd name="connsiteY8" fmla="*/ 81 h 119903"/>
                <a:gd name="connsiteX9" fmla="*/ 34517 w 135508"/>
                <a:gd name="connsiteY9" fmla="*/ 81 h 119903"/>
                <a:gd name="connsiteX10" fmla="*/ 28849 w 135508"/>
                <a:gd name="connsiteY10" fmla="*/ 3943 h 119903"/>
                <a:gd name="connsiteX11" fmla="*/ 34517 w 135508"/>
                <a:gd name="connsiteY11" fmla="*/ 6400 h 119903"/>
                <a:gd name="connsiteX12" fmla="*/ 41248 w 135508"/>
                <a:gd name="connsiteY12" fmla="*/ 6752 h 119903"/>
                <a:gd name="connsiteX13" fmla="*/ 45322 w 135508"/>
                <a:gd name="connsiteY13" fmla="*/ 9209 h 119903"/>
                <a:gd name="connsiteX14" fmla="*/ 44614 w 135508"/>
                <a:gd name="connsiteY14" fmla="*/ 13072 h 119903"/>
                <a:gd name="connsiteX15" fmla="*/ 21055 w 135508"/>
                <a:gd name="connsiteY15" fmla="*/ 106291 h 119903"/>
                <a:gd name="connsiteX16" fmla="*/ 49396 w 135508"/>
                <a:gd name="connsiteY16" fmla="*/ 55205 h 119903"/>
                <a:gd name="connsiteX17" fmla="*/ 60202 w 135508"/>
                <a:gd name="connsiteY17" fmla="*/ 12369 h 119903"/>
                <a:gd name="connsiteX18" fmla="*/ 69235 w 135508"/>
                <a:gd name="connsiteY18" fmla="*/ 6400 h 119903"/>
                <a:gd name="connsiteX19" fmla="*/ 96160 w 135508"/>
                <a:gd name="connsiteY19" fmla="*/ 6400 h 119903"/>
                <a:gd name="connsiteX20" fmla="*/ 118302 w 135508"/>
                <a:gd name="connsiteY20" fmla="*/ 24834 h 119903"/>
                <a:gd name="connsiteX21" fmla="*/ 78447 w 135508"/>
                <a:gd name="connsiteY21" fmla="*/ 55205 h 119903"/>
                <a:gd name="connsiteX22" fmla="*/ 49396 w 135508"/>
                <a:gd name="connsiteY22" fmla="*/ 55205 h 119903"/>
                <a:gd name="connsiteX23" fmla="*/ 40894 w 135508"/>
                <a:gd name="connsiteY23" fmla="*/ 113664 h 119903"/>
                <a:gd name="connsiteX24" fmla="*/ 35225 w 135508"/>
                <a:gd name="connsiteY24" fmla="*/ 111909 h 119903"/>
                <a:gd name="connsiteX25" fmla="*/ 35934 w 135508"/>
                <a:gd name="connsiteY25" fmla="*/ 108222 h 119903"/>
                <a:gd name="connsiteX26" fmla="*/ 48156 w 135508"/>
                <a:gd name="connsiteY26" fmla="*/ 60120 h 119903"/>
                <a:gd name="connsiteX27" fmla="*/ 85709 w 135508"/>
                <a:gd name="connsiteY27" fmla="*/ 60120 h 119903"/>
                <a:gd name="connsiteX28" fmla="*/ 108737 w 135508"/>
                <a:gd name="connsiteY28" fmla="*/ 81187 h 119903"/>
                <a:gd name="connsiteX29" fmla="*/ 69413 w 135508"/>
                <a:gd name="connsiteY29" fmla="*/ 113664 h 119903"/>
                <a:gd name="connsiteX30" fmla="*/ 40894 w 135508"/>
                <a:gd name="connsiteY30" fmla="*/ 113664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055" y="106291"/>
                  </a:moveTo>
                  <a:cubicBezTo>
                    <a:pt x="19460" y="112260"/>
                    <a:pt x="19106" y="113664"/>
                    <a:pt x="5467" y="113664"/>
                  </a:cubicBezTo>
                  <a:cubicBezTo>
                    <a:pt x="2455" y="113664"/>
                    <a:pt x="153" y="113664"/>
                    <a:pt x="153" y="117351"/>
                  </a:cubicBezTo>
                  <a:cubicBezTo>
                    <a:pt x="153" y="119984"/>
                    <a:pt x="2278" y="119984"/>
                    <a:pt x="5467" y="119984"/>
                  </a:cubicBezTo>
                  <a:lnTo>
                    <a:pt x="74018" y="119984"/>
                  </a:lnTo>
                  <a:cubicBezTo>
                    <a:pt x="103777" y="119984"/>
                    <a:pt x="126627" y="99795"/>
                    <a:pt x="126627" y="82415"/>
                  </a:cubicBezTo>
                  <a:cubicBezTo>
                    <a:pt x="126627" y="69951"/>
                    <a:pt x="115114" y="59242"/>
                    <a:pt x="96337" y="57311"/>
                  </a:cubicBezTo>
                  <a:cubicBezTo>
                    <a:pt x="117771" y="53449"/>
                    <a:pt x="135661" y="40107"/>
                    <a:pt x="135661" y="25009"/>
                  </a:cubicBezTo>
                  <a:cubicBezTo>
                    <a:pt x="135661" y="11667"/>
                    <a:pt x="122022" y="81"/>
                    <a:pt x="98994" y="81"/>
                  </a:cubicBezTo>
                  <a:lnTo>
                    <a:pt x="34517" y="81"/>
                  </a:lnTo>
                  <a:cubicBezTo>
                    <a:pt x="31151" y="81"/>
                    <a:pt x="28849" y="81"/>
                    <a:pt x="28849" y="3943"/>
                  </a:cubicBezTo>
                  <a:cubicBezTo>
                    <a:pt x="28849" y="6400"/>
                    <a:pt x="30974" y="6400"/>
                    <a:pt x="34517" y="6400"/>
                  </a:cubicBezTo>
                  <a:cubicBezTo>
                    <a:pt x="34694" y="6400"/>
                    <a:pt x="38060" y="6400"/>
                    <a:pt x="41248" y="6752"/>
                  </a:cubicBezTo>
                  <a:cubicBezTo>
                    <a:pt x="44968" y="7103"/>
                    <a:pt x="45322" y="7454"/>
                    <a:pt x="45322" y="9209"/>
                  </a:cubicBezTo>
                  <a:cubicBezTo>
                    <a:pt x="45322" y="9560"/>
                    <a:pt x="45322" y="10438"/>
                    <a:pt x="44614" y="13072"/>
                  </a:cubicBezTo>
                  <a:lnTo>
                    <a:pt x="21055" y="106291"/>
                  </a:lnTo>
                  <a:close/>
                  <a:moveTo>
                    <a:pt x="49396" y="55205"/>
                  </a:moveTo>
                  <a:lnTo>
                    <a:pt x="60202" y="12369"/>
                  </a:lnTo>
                  <a:cubicBezTo>
                    <a:pt x="61619" y="6927"/>
                    <a:pt x="61796" y="6400"/>
                    <a:pt x="69235" y="6400"/>
                  </a:cubicBezTo>
                  <a:lnTo>
                    <a:pt x="96160" y="6400"/>
                  </a:lnTo>
                  <a:cubicBezTo>
                    <a:pt x="114228" y="6400"/>
                    <a:pt x="118302" y="18163"/>
                    <a:pt x="118302" y="24834"/>
                  </a:cubicBezTo>
                  <a:cubicBezTo>
                    <a:pt x="118302" y="39054"/>
                    <a:pt x="102183" y="55205"/>
                    <a:pt x="78447" y="55205"/>
                  </a:cubicBezTo>
                  <a:lnTo>
                    <a:pt x="49396" y="55205"/>
                  </a:lnTo>
                  <a:close/>
                  <a:moveTo>
                    <a:pt x="40894" y="113664"/>
                  </a:moveTo>
                  <a:cubicBezTo>
                    <a:pt x="35403" y="113664"/>
                    <a:pt x="35225" y="113489"/>
                    <a:pt x="35225" y="111909"/>
                  </a:cubicBezTo>
                  <a:cubicBezTo>
                    <a:pt x="35225" y="111733"/>
                    <a:pt x="35225" y="110855"/>
                    <a:pt x="35934" y="108222"/>
                  </a:cubicBezTo>
                  <a:lnTo>
                    <a:pt x="48156" y="60120"/>
                  </a:lnTo>
                  <a:lnTo>
                    <a:pt x="85709" y="60120"/>
                  </a:lnTo>
                  <a:cubicBezTo>
                    <a:pt x="102360" y="60120"/>
                    <a:pt x="108737" y="71004"/>
                    <a:pt x="108737" y="81187"/>
                  </a:cubicBezTo>
                  <a:cubicBezTo>
                    <a:pt x="108737" y="98566"/>
                    <a:pt x="90846" y="113664"/>
                    <a:pt x="69413" y="113664"/>
                  </a:cubicBezTo>
                  <a:lnTo>
                    <a:pt x="40894" y="11366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7EE89998-2EC2-323D-6D04-8EEDFD4004A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857389" y="4058987"/>
              <a:ext cx="168278" cy="58685"/>
            </a:xfrm>
            <a:custGeom>
              <a:avLst/>
              <a:gdLst>
                <a:gd name="connsiteX0" fmla="*/ 159837 w 168278"/>
                <a:gd name="connsiteY0" fmla="*/ 10116 h 58685"/>
                <a:gd name="connsiteX1" fmla="*/ 168441 w 168278"/>
                <a:gd name="connsiteY1" fmla="*/ 5101 h 58685"/>
                <a:gd name="connsiteX2" fmla="*/ 160090 w 168278"/>
                <a:gd name="connsiteY2" fmla="*/ 85 h 58685"/>
                <a:gd name="connsiteX3" fmla="*/ 8513 w 168278"/>
                <a:gd name="connsiteY3" fmla="*/ 85 h 58685"/>
                <a:gd name="connsiteX4" fmla="*/ 162 w 168278"/>
                <a:gd name="connsiteY4" fmla="*/ 5101 h 58685"/>
                <a:gd name="connsiteX5" fmla="*/ 8766 w 168278"/>
                <a:gd name="connsiteY5" fmla="*/ 10116 h 58685"/>
                <a:gd name="connsiteX6" fmla="*/ 159837 w 168278"/>
                <a:gd name="connsiteY6" fmla="*/ 10116 h 58685"/>
                <a:gd name="connsiteX7" fmla="*/ 160090 w 168278"/>
                <a:gd name="connsiteY7" fmla="*/ 58770 h 58685"/>
                <a:gd name="connsiteX8" fmla="*/ 168441 w 168278"/>
                <a:gd name="connsiteY8" fmla="*/ 53754 h 58685"/>
                <a:gd name="connsiteX9" fmla="*/ 159837 w 168278"/>
                <a:gd name="connsiteY9" fmla="*/ 48738 h 58685"/>
                <a:gd name="connsiteX10" fmla="*/ 8766 w 168278"/>
                <a:gd name="connsiteY10" fmla="*/ 48738 h 58685"/>
                <a:gd name="connsiteX11" fmla="*/ 162 w 168278"/>
                <a:gd name="connsiteY11" fmla="*/ 53754 h 58685"/>
                <a:gd name="connsiteX12" fmla="*/ 8513 w 168278"/>
                <a:gd name="connsiteY12" fmla="*/ 58770 h 58685"/>
                <a:gd name="connsiteX13" fmla="*/ 160090 w 168278"/>
                <a:gd name="connsiteY13" fmla="*/ 58770 h 5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685">
                  <a:moveTo>
                    <a:pt x="159837" y="10116"/>
                  </a:moveTo>
                  <a:cubicBezTo>
                    <a:pt x="163633" y="10116"/>
                    <a:pt x="168441" y="10116"/>
                    <a:pt x="168441" y="5101"/>
                  </a:cubicBezTo>
                  <a:cubicBezTo>
                    <a:pt x="168441" y="85"/>
                    <a:pt x="163633" y="85"/>
                    <a:pt x="160090" y="85"/>
                  </a:cubicBezTo>
                  <a:lnTo>
                    <a:pt x="8513" y="85"/>
                  </a:lnTo>
                  <a:cubicBezTo>
                    <a:pt x="4970" y="85"/>
                    <a:pt x="162" y="85"/>
                    <a:pt x="162" y="5101"/>
                  </a:cubicBezTo>
                  <a:cubicBezTo>
                    <a:pt x="162" y="10116"/>
                    <a:pt x="4970" y="10116"/>
                    <a:pt x="8766" y="10116"/>
                  </a:cubicBezTo>
                  <a:lnTo>
                    <a:pt x="159837" y="10116"/>
                  </a:lnTo>
                  <a:close/>
                  <a:moveTo>
                    <a:pt x="160090" y="58770"/>
                  </a:moveTo>
                  <a:cubicBezTo>
                    <a:pt x="163633" y="58770"/>
                    <a:pt x="168441" y="58770"/>
                    <a:pt x="168441" y="53754"/>
                  </a:cubicBezTo>
                  <a:cubicBezTo>
                    <a:pt x="168441" y="48738"/>
                    <a:pt x="163633" y="48738"/>
                    <a:pt x="159837" y="48738"/>
                  </a:cubicBezTo>
                  <a:lnTo>
                    <a:pt x="8766" y="48738"/>
                  </a:lnTo>
                  <a:cubicBezTo>
                    <a:pt x="4970" y="48738"/>
                    <a:pt x="162" y="48738"/>
                    <a:pt x="162" y="53754"/>
                  </a:cubicBezTo>
                  <a:cubicBezTo>
                    <a:pt x="162" y="58770"/>
                    <a:pt x="4970" y="58770"/>
                    <a:pt x="8513" y="58770"/>
                  </a:cubicBezTo>
                  <a:lnTo>
                    <a:pt x="160090" y="5877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A00F3FDE-E692-4EDC-6FE7-B0BBC591CF6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128293" y="3979737"/>
              <a:ext cx="142214" cy="176808"/>
            </a:xfrm>
            <a:custGeom>
              <a:avLst/>
              <a:gdLst>
                <a:gd name="connsiteX0" fmla="*/ 119107 w 142214"/>
                <a:gd name="connsiteY0" fmla="*/ 18392 h 176808"/>
                <a:gd name="connsiteX1" fmla="*/ 135555 w 142214"/>
                <a:gd name="connsiteY1" fmla="*/ 7859 h 176808"/>
                <a:gd name="connsiteX2" fmla="*/ 142387 w 142214"/>
                <a:gd name="connsiteY2" fmla="*/ 3094 h 176808"/>
                <a:gd name="connsiteX3" fmla="*/ 138845 w 142214"/>
                <a:gd name="connsiteY3" fmla="*/ 85 h 176808"/>
                <a:gd name="connsiteX4" fmla="*/ 110756 w 142214"/>
                <a:gd name="connsiteY4" fmla="*/ 837 h 176808"/>
                <a:gd name="connsiteX5" fmla="*/ 73557 w 142214"/>
                <a:gd name="connsiteY5" fmla="*/ 85 h 176808"/>
                <a:gd name="connsiteX6" fmla="*/ 68243 w 142214"/>
                <a:gd name="connsiteY6" fmla="*/ 5101 h 176808"/>
                <a:gd name="connsiteX7" fmla="*/ 76847 w 142214"/>
                <a:gd name="connsiteY7" fmla="*/ 7859 h 176808"/>
                <a:gd name="connsiteX8" fmla="*/ 91524 w 142214"/>
                <a:gd name="connsiteY8" fmla="*/ 8361 h 176808"/>
                <a:gd name="connsiteX9" fmla="*/ 99369 w 142214"/>
                <a:gd name="connsiteY9" fmla="*/ 13377 h 176808"/>
                <a:gd name="connsiteX10" fmla="*/ 98356 w 142214"/>
                <a:gd name="connsiteY10" fmla="*/ 18643 h 176808"/>
                <a:gd name="connsiteX11" fmla="*/ 69256 w 142214"/>
                <a:gd name="connsiteY11" fmla="*/ 133757 h 176808"/>
                <a:gd name="connsiteX12" fmla="*/ 32816 w 142214"/>
                <a:gd name="connsiteY12" fmla="*/ 171375 h 176808"/>
                <a:gd name="connsiteX13" fmla="*/ 8776 w 142214"/>
                <a:gd name="connsiteY13" fmla="*/ 155826 h 176808"/>
                <a:gd name="connsiteX14" fmla="*/ 11813 w 142214"/>
                <a:gd name="connsiteY14" fmla="*/ 156077 h 176808"/>
                <a:gd name="connsiteX15" fmla="*/ 28261 w 142214"/>
                <a:gd name="connsiteY15" fmla="*/ 140026 h 176808"/>
                <a:gd name="connsiteX16" fmla="*/ 17127 w 142214"/>
                <a:gd name="connsiteY16" fmla="*/ 129493 h 176808"/>
                <a:gd name="connsiteX17" fmla="*/ 173 w 142214"/>
                <a:gd name="connsiteY17" fmla="*/ 149557 h 176808"/>
                <a:gd name="connsiteX18" fmla="*/ 33575 w 142214"/>
                <a:gd name="connsiteY18" fmla="*/ 176893 h 176808"/>
                <a:gd name="connsiteX19" fmla="*/ 89500 w 142214"/>
                <a:gd name="connsiteY19" fmla="*/ 135512 h 176808"/>
                <a:gd name="connsiteX20" fmla="*/ 119107 w 142214"/>
                <a:gd name="connsiteY20" fmla="*/ 18392 h 17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14" h="176808">
                  <a:moveTo>
                    <a:pt x="119107" y="18392"/>
                  </a:moveTo>
                  <a:cubicBezTo>
                    <a:pt x="121131" y="10116"/>
                    <a:pt x="121637" y="7859"/>
                    <a:pt x="135555" y="7859"/>
                  </a:cubicBezTo>
                  <a:cubicBezTo>
                    <a:pt x="139604" y="7859"/>
                    <a:pt x="142387" y="7859"/>
                    <a:pt x="142387" y="3094"/>
                  </a:cubicBezTo>
                  <a:cubicBezTo>
                    <a:pt x="142387" y="837"/>
                    <a:pt x="140869" y="85"/>
                    <a:pt x="138845" y="85"/>
                  </a:cubicBezTo>
                  <a:cubicBezTo>
                    <a:pt x="132518" y="85"/>
                    <a:pt x="117082" y="837"/>
                    <a:pt x="110756" y="837"/>
                  </a:cubicBezTo>
                  <a:cubicBezTo>
                    <a:pt x="102405" y="837"/>
                    <a:pt x="81908" y="85"/>
                    <a:pt x="73557" y="85"/>
                  </a:cubicBezTo>
                  <a:cubicBezTo>
                    <a:pt x="71280" y="85"/>
                    <a:pt x="68243" y="85"/>
                    <a:pt x="68243" y="5101"/>
                  </a:cubicBezTo>
                  <a:cubicBezTo>
                    <a:pt x="68243" y="7859"/>
                    <a:pt x="70268" y="7859"/>
                    <a:pt x="76847" y="7859"/>
                  </a:cubicBezTo>
                  <a:cubicBezTo>
                    <a:pt x="82667" y="7859"/>
                    <a:pt x="85198" y="7859"/>
                    <a:pt x="91524" y="8361"/>
                  </a:cubicBezTo>
                  <a:cubicBezTo>
                    <a:pt x="97597" y="9113"/>
                    <a:pt x="99369" y="9866"/>
                    <a:pt x="99369" y="13377"/>
                  </a:cubicBezTo>
                  <a:cubicBezTo>
                    <a:pt x="99369" y="14881"/>
                    <a:pt x="98863" y="16637"/>
                    <a:pt x="98356" y="18643"/>
                  </a:cubicBezTo>
                  <a:lnTo>
                    <a:pt x="69256" y="133757"/>
                  </a:lnTo>
                  <a:cubicBezTo>
                    <a:pt x="63182" y="158083"/>
                    <a:pt x="45975" y="171375"/>
                    <a:pt x="32816" y="171375"/>
                  </a:cubicBezTo>
                  <a:cubicBezTo>
                    <a:pt x="26237" y="171375"/>
                    <a:pt x="12825" y="168867"/>
                    <a:pt x="8776" y="155826"/>
                  </a:cubicBezTo>
                  <a:cubicBezTo>
                    <a:pt x="9536" y="156077"/>
                    <a:pt x="11307" y="156077"/>
                    <a:pt x="11813" y="156077"/>
                  </a:cubicBezTo>
                  <a:cubicBezTo>
                    <a:pt x="21682" y="156077"/>
                    <a:pt x="28261" y="147550"/>
                    <a:pt x="28261" y="140026"/>
                  </a:cubicBezTo>
                  <a:cubicBezTo>
                    <a:pt x="28261" y="132001"/>
                    <a:pt x="21429" y="129493"/>
                    <a:pt x="17127" y="129493"/>
                  </a:cubicBezTo>
                  <a:cubicBezTo>
                    <a:pt x="12572" y="129493"/>
                    <a:pt x="173" y="132503"/>
                    <a:pt x="173" y="149557"/>
                  </a:cubicBezTo>
                  <a:cubicBezTo>
                    <a:pt x="173" y="165106"/>
                    <a:pt x="13584" y="176893"/>
                    <a:pt x="33575" y="176893"/>
                  </a:cubicBezTo>
                  <a:cubicBezTo>
                    <a:pt x="56856" y="176893"/>
                    <a:pt x="83173" y="160341"/>
                    <a:pt x="89500" y="135512"/>
                  </a:cubicBezTo>
                  <a:lnTo>
                    <a:pt x="119107" y="1839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B213D185-6B98-32C9-B2F9-BB13274CEEC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300037" y="3962934"/>
              <a:ext cx="58707" cy="250791"/>
            </a:xfrm>
            <a:custGeom>
              <a:avLst/>
              <a:gdLst>
                <a:gd name="connsiteX0" fmla="*/ 58887 w 58707"/>
                <a:gd name="connsiteY0" fmla="*/ 248368 h 250791"/>
                <a:gd name="connsiteX1" fmla="*/ 54585 w 58707"/>
                <a:gd name="connsiteY1" fmla="*/ 242851 h 250791"/>
                <a:gd name="connsiteX2" fmla="*/ 14856 w 58707"/>
                <a:gd name="connsiteY2" fmla="*/ 125481 h 250791"/>
                <a:gd name="connsiteX3" fmla="*/ 55597 w 58707"/>
                <a:gd name="connsiteY3" fmla="*/ 6856 h 250791"/>
                <a:gd name="connsiteX4" fmla="*/ 58887 w 58707"/>
                <a:gd name="connsiteY4" fmla="*/ 2593 h 250791"/>
                <a:gd name="connsiteX5" fmla="*/ 56356 w 58707"/>
                <a:gd name="connsiteY5" fmla="*/ 85 h 250791"/>
                <a:gd name="connsiteX6" fmla="*/ 16121 w 58707"/>
                <a:gd name="connsiteY6" fmla="*/ 48989 h 250791"/>
                <a:gd name="connsiteX7" fmla="*/ 179 w 58707"/>
                <a:gd name="connsiteY7" fmla="*/ 125481 h 250791"/>
                <a:gd name="connsiteX8" fmla="*/ 16881 w 58707"/>
                <a:gd name="connsiteY8" fmla="*/ 203728 h 250791"/>
                <a:gd name="connsiteX9" fmla="*/ 56356 w 58707"/>
                <a:gd name="connsiteY9" fmla="*/ 250876 h 250791"/>
                <a:gd name="connsiteX10" fmla="*/ 58887 w 58707"/>
                <a:gd name="connsiteY10" fmla="*/ 248368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887" y="248368"/>
                  </a:moveTo>
                  <a:cubicBezTo>
                    <a:pt x="58887" y="247616"/>
                    <a:pt x="58887" y="247114"/>
                    <a:pt x="54585" y="242851"/>
                  </a:cubicBezTo>
                  <a:cubicBezTo>
                    <a:pt x="22954" y="211251"/>
                    <a:pt x="14856" y="163852"/>
                    <a:pt x="14856" y="125481"/>
                  </a:cubicBezTo>
                  <a:cubicBezTo>
                    <a:pt x="14856" y="81843"/>
                    <a:pt x="24472" y="38205"/>
                    <a:pt x="55597" y="6856"/>
                  </a:cubicBezTo>
                  <a:cubicBezTo>
                    <a:pt x="58887" y="3847"/>
                    <a:pt x="58887" y="3345"/>
                    <a:pt x="58887" y="2593"/>
                  </a:cubicBezTo>
                  <a:cubicBezTo>
                    <a:pt x="58887" y="837"/>
                    <a:pt x="57875" y="85"/>
                    <a:pt x="56356" y="85"/>
                  </a:cubicBezTo>
                  <a:cubicBezTo>
                    <a:pt x="53826" y="85"/>
                    <a:pt x="31051" y="17139"/>
                    <a:pt x="16121" y="48989"/>
                  </a:cubicBezTo>
                  <a:cubicBezTo>
                    <a:pt x="3216" y="76576"/>
                    <a:pt x="179" y="104414"/>
                    <a:pt x="179" y="125481"/>
                  </a:cubicBezTo>
                  <a:cubicBezTo>
                    <a:pt x="179" y="145042"/>
                    <a:pt x="2963" y="175388"/>
                    <a:pt x="16881" y="203728"/>
                  </a:cubicBezTo>
                  <a:cubicBezTo>
                    <a:pt x="32064" y="234575"/>
                    <a:pt x="53826" y="250876"/>
                    <a:pt x="56356" y="250876"/>
                  </a:cubicBezTo>
                  <a:cubicBezTo>
                    <a:pt x="57875" y="250876"/>
                    <a:pt x="58887" y="250124"/>
                    <a:pt x="58887" y="24836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1033B4E1-2FDD-D4FE-41A0-EA493A992FD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384022" y="3979737"/>
              <a:ext cx="253557" cy="171290"/>
            </a:xfrm>
            <a:custGeom>
              <a:avLst/>
              <a:gdLst>
                <a:gd name="connsiteX0" fmla="*/ 223880 w 253557"/>
                <a:gd name="connsiteY0" fmla="*/ 19396 h 171290"/>
                <a:gd name="connsiteX1" fmla="*/ 245643 w 253557"/>
                <a:gd name="connsiteY1" fmla="*/ 7859 h 171290"/>
                <a:gd name="connsiteX2" fmla="*/ 253740 w 253557"/>
                <a:gd name="connsiteY2" fmla="*/ 2843 h 171290"/>
                <a:gd name="connsiteX3" fmla="*/ 246908 w 253557"/>
                <a:gd name="connsiteY3" fmla="*/ 85 h 171290"/>
                <a:gd name="connsiteX4" fmla="*/ 213505 w 253557"/>
                <a:gd name="connsiteY4" fmla="*/ 85 h 171290"/>
                <a:gd name="connsiteX5" fmla="*/ 203636 w 253557"/>
                <a:gd name="connsiteY5" fmla="*/ 4850 h 171290"/>
                <a:gd name="connsiteX6" fmla="*/ 111272 w 253557"/>
                <a:gd name="connsiteY6" fmla="*/ 147801 h 171290"/>
                <a:gd name="connsiteX7" fmla="*/ 91534 w 253557"/>
                <a:gd name="connsiteY7" fmla="*/ 5853 h 171290"/>
                <a:gd name="connsiteX8" fmla="*/ 83690 w 253557"/>
                <a:gd name="connsiteY8" fmla="*/ 85 h 171290"/>
                <a:gd name="connsiteX9" fmla="*/ 49022 w 253557"/>
                <a:gd name="connsiteY9" fmla="*/ 85 h 171290"/>
                <a:gd name="connsiteX10" fmla="*/ 41430 w 253557"/>
                <a:gd name="connsiteY10" fmla="*/ 4850 h 171290"/>
                <a:gd name="connsiteX11" fmla="*/ 48769 w 253557"/>
                <a:gd name="connsiteY11" fmla="*/ 7859 h 171290"/>
                <a:gd name="connsiteX12" fmla="*/ 59650 w 253557"/>
                <a:gd name="connsiteY12" fmla="*/ 8361 h 171290"/>
                <a:gd name="connsiteX13" fmla="*/ 65217 w 253557"/>
                <a:gd name="connsiteY13" fmla="*/ 12373 h 171290"/>
                <a:gd name="connsiteX14" fmla="*/ 64205 w 253557"/>
                <a:gd name="connsiteY14" fmla="*/ 17138 h 171290"/>
                <a:gd name="connsiteX15" fmla="*/ 32067 w 253557"/>
                <a:gd name="connsiteY15" fmla="*/ 144791 h 171290"/>
                <a:gd name="connsiteX16" fmla="*/ 4738 w 253557"/>
                <a:gd name="connsiteY16" fmla="*/ 163601 h 171290"/>
                <a:gd name="connsiteX17" fmla="*/ 183 w 253557"/>
                <a:gd name="connsiteY17" fmla="*/ 168366 h 171290"/>
                <a:gd name="connsiteX18" fmla="*/ 3726 w 253557"/>
                <a:gd name="connsiteY18" fmla="*/ 171375 h 171290"/>
                <a:gd name="connsiteX19" fmla="*/ 29031 w 253557"/>
                <a:gd name="connsiteY19" fmla="*/ 170623 h 171290"/>
                <a:gd name="connsiteX20" fmla="*/ 55095 w 253557"/>
                <a:gd name="connsiteY20" fmla="*/ 171375 h 171290"/>
                <a:gd name="connsiteX21" fmla="*/ 59650 w 253557"/>
                <a:gd name="connsiteY21" fmla="*/ 166360 h 171290"/>
                <a:gd name="connsiteX22" fmla="*/ 55095 w 253557"/>
                <a:gd name="connsiteY22" fmla="*/ 163601 h 171290"/>
                <a:gd name="connsiteX23" fmla="*/ 37888 w 253557"/>
                <a:gd name="connsiteY23" fmla="*/ 152566 h 171290"/>
                <a:gd name="connsiteX24" fmla="*/ 38900 w 253557"/>
                <a:gd name="connsiteY24" fmla="*/ 146798 h 171290"/>
                <a:gd name="connsiteX25" fmla="*/ 73315 w 253557"/>
                <a:gd name="connsiteY25" fmla="*/ 10116 h 171290"/>
                <a:gd name="connsiteX26" fmla="*/ 73568 w 253557"/>
                <a:gd name="connsiteY26" fmla="*/ 10116 h 171290"/>
                <a:gd name="connsiteX27" fmla="*/ 95330 w 253557"/>
                <a:gd name="connsiteY27" fmla="*/ 165607 h 171290"/>
                <a:gd name="connsiteX28" fmla="*/ 99126 w 253557"/>
                <a:gd name="connsiteY28" fmla="*/ 171375 h 171290"/>
                <a:gd name="connsiteX29" fmla="*/ 104693 w 253557"/>
                <a:gd name="connsiteY29" fmla="*/ 166861 h 171290"/>
                <a:gd name="connsiteX30" fmla="*/ 206926 w 253557"/>
                <a:gd name="connsiteY30" fmla="*/ 8110 h 171290"/>
                <a:gd name="connsiteX31" fmla="*/ 207179 w 253557"/>
                <a:gd name="connsiteY31" fmla="*/ 8110 h 171290"/>
                <a:gd name="connsiteX32" fmla="*/ 170992 w 253557"/>
                <a:gd name="connsiteY32" fmla="*/ 151814 h 171290"/>
                <a:gd name="connsiteX33" fmla="*/ 147965 w 253557"/>
                <a:gd name="connsiteY33" fmla="*/ 163601 h 171290"/>
                <a:gd name="connsiteX34" fmla="*/ 140879 w 253557"/>
                <a:gd name="connsiteY34" fmla="*/ 168366 h 171290"/>
                <a:gd name="connsiteX35" fmla="*/ 144675 w 253557"/>
                <a:gd name="connsiteY35" fmla="*/ 171375 h 171290"/>
                <a:gd name="connsiteX36" fmla="*/ 176053 w 253557"/>
                <a:gd name="connsiteY36" fmla="*/ 170623 h 171290"/>
                <a:gd name="connsiteX37" fmla="*/ 207685 w 253557"/>
                <a:gd name="connsiteY37" fmla="*/ 171375 h 171290"/>
                <a:gd name="connsiteX38" fmla="*/ 212493 w 253557"/>
                <a:gd name="connsiteY38" fmla="*/ 166360 h 171290"/>
                <a:gd name="connsiteX39" fmla="*/ 205407 w 253557"/>
                <a:gd name="connsiteY39" fmla="*/ 163601 h 171290"/>
                <a:gd name="connsiteX40" fmla="*/ 188959 w 253557"/>
                <a:gd name="connsiteY40" fmla="*/ 159087 h 171290"/>
                <a:gd name="connsiteX41" fmla="*/ 190224 w 253557"/>
                <a:gd name="connsiteY41" fmla="*/ 153068 h 171290"/>
                <a:gd name="connsiteX42" fmla="*/ 223880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880" y="19396"/>
                  </a:moveTo>
                  <a:cubicBezTo>
                    <a:pt x="226158" y="10367"/>
                    <a:pt x="226664" y="7859"/>
                    <a:pt x="245643" y="7859"/>
                  </a:cubicBezTo>
                  <a:cubicBezTo>
                    <a:pt x="251463" y="7859"/>
                    <a:pt x="253740" y="7859"/>
                    <a:pt x="253740" y="2843"/>
                  </a:cubicBezTo>
                  <a:cubicBezTo>
                    <a:pt x="253740" y="85"/>
                    <a:pt x="251210" y="85"/>
                    <a:pt x="246908" y="85"/>
                  </a:cubicBezTo>
                  <a:lnTo>
                    <a:pt x="213505" y="85"/>
                  </a:lnTo>
                  <a:cubicBezTo>
                    <a:pt x="206926" y="85"/>
                    <a:pt x="206673" y="85"/>
                    <a:pt x="203636" y="4850"/>
                  </a:cubicBezTo>
                  <a:lnTo>
                    <a:pt x="111272" y="147801"/>
                  </a:lnTo>
                  <a:lnTo>
                    <a:pt x="91534" y="5853"/>
                  </a:lnTo>
                  <a:cubicBezTo>
                    <a:pt x="90775" y="85"/>
                    <a:pt x="90269" y="85"/>
                    <a:pt x="83690" y="85"/>
                  </a:cubicBezTo>
                  <a:lnTo>
                    <a:pt x="49022" y="85"/>
                  </a:lnTo>
                  <a:cubicBezTo>
                    <a:pt x="44214" y="85"/>
                    <a:pt x="41430" y="85"/>
                    <a:pt x="41430" y="4850"/>
                  </a:cubicBezTo>
                  <a:cubicBezTo>
                    <a:pt x="41430" y="7859"/>
                    <a:pt x="43708" y="7859"/>
                    <a:pt x="48769" y="7859"/>
                  </a:cubicBezTo>
                  <a:cubicBezTo>
                    <a:pt x="52058" y="7859"/>
                    <a:pt x="56613" y="8110"/>
                    <a:pt x="59650" y="8361"/>
                  </a:cubicBezTo>
                  <a:cubicBezTo>
                    <a:pt x="63699" y="8862"/>
                    <a:pt x="65217" y="9615"/>
                    <a:pt x="65217" y="12373"/>
                  </a:cubicBezTo>
                  <a:cubicBezTo>
                    <a:pt x="65217" y="13377"/>
                    <a:pt x="64964" y="14129"/>
                    <a:pt x="64205" y="17138"/>
                  </a:cubicBezTo>
                  <a:lnTo>
                    <a:pt x="32067" y="144791"/>
                  </a:lnTo>
                  <a:cubicBezTo>
                    <a:pt x="29537" y="154823"/>
                    <a:pt x="25235" y="162848"/>
                    <a:pt x="4738" y="163601"/>
                  </a:cubicBezTo>
                  <a:cubicBezTo>
                    <a:pt x="3473" y="163601"/>
                    <a:pt x="183" y="163852"/>
                    <a:pt x="183" y="168366"/>
                  </a:cubicBezTo>
                  <a:cubicBezTo>
                    <a:pt x="183" y="170623"/>
                    <a:pt x="1701" y="171375"/>
                    <a:pt x="3726" y="171375"/>
                  </a:cubicBezTo>
                  <a:cubicBezTo>
                    <a:pt x="11823" y="171375"/>
                    <a:pt x="20680" y="170623"/>
                    <a:pt x="29031" y="170623"/>
                  </a:cubicBezTo>
                  <a:cubicBezTo>
                    <a:pt x="37635" y="170623"/>
                    <a:pt x="46744" y="171375"/>
                    <a:pt x="55095" y="171375"/>
                  </a:cubicBezTo>
                  <a:cubicBezTo>
                    <a:pt x="56360" y="171375"/>
                    <a:pt x="59650" y="171375"/>
                    <a:pt x="59650" y="166360"/>
                  </a:cubicBezTo>
                  <a:cubicBezTo>
                    <a:pt x="59650" y="163601"/>
                    <a:pt x="56866" y="163601"/>
                    <a:pt x="55095" y="163601"/>
                  </a:cubicBezTo>
                  <a:cubicBezTo>
                    <a:pt x="40671" y="163350"/>
                    <a:pt x="37888" y="158334"/>
                    <a:pt x="37888" y="152566"/>
                  </a:cubicBezTo>
                  <a:cubicBezTo>
                    <a:pt x="37888" y="150810"/>
                    <a:pt x="38141" y="149557"/>
                    <a:pt x="38900" y="146798"/>
                  </a:cubicBezTo>
                  <a:lnTo>
                    <a:pt x="73315" y="10116"/>
                  </a:lnTo>
                  <a:lnTo>
                    <a:pt x="73568" y="10116"/>
                  </a:lnTo>
                  <a:lnTo>
                    <a:pt x="95330" y="165607"/>
                  </a:lnTo>
                  <a:cubicBezTo>
                    <a:pt x="95836" y="168617"/>
                    <a:pt x="96089" y="171375"/>
                    <a:pt x="99126" y="171375"/>
                  </a:cubicBezTo>
                  <a:cubicBezTo>
                    <a:pt x="101910" y="171375"/>
                    <a:pt x="103428" y="168617"/>
                    <a:pt x="104693" y="166861"/>
                  </a:cubicBezTo>
                  <a:lnTo>
                    <a:pt x="206926" y="8110"/>
                  </a:lnTo>
                  <a:lnTo>
                    <a:pt x="207179" y="8110"/>
                  </a:lnTo>
                  <a:lnTo>
                    <a:pt x="170992" y="151814"/>
                  </a:lnTo>
                  <a:cubicBezTo>
                    <a:pt x="168462" y="161595"/>
                    <a:pt x="167956" y="163601"/>
                    <a:pt x="147965" y="163601"/>
                  </a:cubicBezTo>
                  <a:cubicBezTo>
                    <a:pt x="143663" y="163601"/>
                    <a:pt x="140879" y="163601"/>
                    <a:pt x="140879" y="168366"/>
                  </a:cubicBezTo>
                  <a:cubicBezTo>
                    <a:pt x="140879" y="171375"/>
                    <a:pt x="143916" y="171375"/>
                    <a:pt x="144675" y="171375"/>
                  </a:cubicBezTo>
                  <a:cubicBezTo>
                    <a:pt x="151761" y="171375"/>
                    <a:pt x="168968" y="170623"/>
                    <a:pt x="176053" y="170623"/>
                  </a:cubicBezTo>
                  <a:cubicBezTo>
                    <a:pt x="186429" y="170623"/>
                    <a:pt x="197310" y="171375"/>
                    <a:pt x="207685" y="171375"/>
                  </a:cubicBezTo>
                  <a:cubicBezTo>
                    <a:pt x="209203" y="171375"/>
                    <a:pt x="212493" y="171375"/>
                    <a:pt x="212493" y="166360"/>
                  </a:cubicBezTo>
                  <a:cubicBezTo>
                    <a:pt x="212493" y="163601"/>
                    <a:pt x="210215" y="163601"/>
                    <a:pt x="205407" y="163601"/>
                  </a:cubicBezTo>
                  <a:cubicBezTo>
                    <a:pt x="196045" y="163601"/>
                    <a:pt x="188959" y="163601"/>
                    <a:pt x="188959" y="159087"/>
                  </a:cubicBezTo>
                  <a:cubicBezTo>
                    <a:pt x="188959" y="158083"/>
                    <a:pt x="188959" y="157582"/>
                    <a:pt x="190224" y="153068"/>
                  </a:cubicBezTo>
                  <a:lnTo>
                    <a:pt x="223880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BFC45AA5-6440-742F-B8E1-A56C2A42AEB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656575" y="3922308"/>
              <a:ext cx="133383" cy="125170"/>
            </a:xfrm>
            <a:custGeom>
              <a:avLst/>
              <a:gdLst>
                <a:gd name="connsiteX0" fmla="*/ 26587 w 133383"/>
                <a:gd name="connsiteY0" fmla="*/ 104184 h 125170"/>
                <a:gd name="connsiteX1" fmla="*/ 4268 w 133383"/>
                <a:gd name="connsiteY1" fmla="*/ 118931 h 125170"/>
                <a:gd name="connsiteX2" fmla="*/ 194 w 133383"/>
                <a:gd name="connsiteY2" fmla="*/ 122617 h 125170"/>
                <a:gd name="connsiteX3" fmla="*/ 2674 w 133383"/>
                <a:gd name="connsiteY3" fmla="*/ 125251 h 125170"/>
                <a:gd name="connsiteX4" fmla="*/ 17907 w 133383"/>
                <a:gd name="connsiteY4" fmla="*/ 124548 h 125170"/>
                <a:gd name="connsiteX5" fmla="*/ 36152 w 133383"/>
                <a:gd name="connsiteY5" fmla="*/ 125251 h 125170"/>
                <a:gd name="connsiteX6" fmla="*/ 39695 w 133383"/>
                <a:gd name="connsiteY6" fmla="*/ 121389 h 125170"/>
                <a:gd name="connsiteX7" fmla="*/ 36684 w 133383"/>
                <a:gd name="connsiteY7" fmla="*/ 118931 h 125170"/>
                <a:gd name="connsiteX8" fmla="*/ 28890 w 133383"/>
                <a:gd name="connsiteY8" fmla="*/ 113664 h 125170"/>
                <a:gd name="connsiteX9" fmla="*/ 31547 w 133383"/>
                <a:gd name="connsiteY9" fmla="*/ 106993 h 125170"/>
                <a:gd name="connsiteX10" fmla="*/ 45718 w 133383"/>
                <a:gd name="connsiteY10" fmla="*/ 85224 h 125170"/>
                <a:gd name="connsiteX11" fmla="*/ 96378 w 133383"/>
                <a:gd name="connsiteY11" fmla="*/ 85224 h 125170"/>
                <a:gd name="connsiteX12" fmla="*/ 100630 w 133383"/>
                <a:gd name="connsiteY12" fmla="*/ 114366 h 125170"/>
                <a:gd name="connsiteX13" fmla="*/ 88407 w 133383"/>
                <a:gd name="connsiteY13" fmla="*/ 118931 h 125170"/>
                <a:gd name="connsiteX14" fmla="*/ 83802 w 133383"/>
                <a:gd name="connsiteY14" fmla="*/ 122793 h 125170"/>
                <a:gd name="connsiteX15" fmla="*/ 86636 w 133383"/>
                <a:gd name="connsiteY15" fmla="*/ 125251 h 125170"/>
                <a:gd name="connsiteX16" fmla="*/ 109487 w 133383"/>
                <a:gd name="connsiteY16" fmla="*/ 124548 h 125170"/>
                <a:gd name="connsiteX17" fmla="*/ 119938 w 133383"/>
                <a:gd name="connsiteY17" fmla="*/ 124724 h 125170"/>
                <a:gd name="connsiteX18" fmla="*/ 130034 w 133383"/>
                <a:gd name="connsiteY18" fmla="*/ 125251 h 125170"/>
                <a:gd name="connsiteX19" fmla="*/ 133577 w 133383"/>
                <a:gd name="connsiteY19" fmla="*/ 121564 h 125170"/>
                <a:gd name="connsiteX20" fmla="*/ 128617 w 133383"/>
                <a:gd name="connsiteY20" fmla="*/ 118931 h 125170"/>
                <a:gd name="connsiteX21" fmla="*/ 117458 w 133383"/>
                <a:gd name="connsiteY21" fmla="*/ 113313 h 125170"/>
                <a:gd name="connsiteX22" fmla="*/ 101870 w 133383"/>
                <a:gd name="connsiteY22" fmla="*/ 4996 h 125170"/>
                <a:gd name="connsiteX23" fmla="*/ 97618 w 133383"/>
                <a:gd name="connsiteY23" fmla="*/ 81 h 125170"/>
                <a:gd name="connsiteX24" fmla="*/ 91596 w 133383"/>
                <a:gd name="connsiteY24" fmla="*/ 4118 h 125170"/>
                <a:gd name="connsiteX25" fmla="*/ 26587 w 133383"/>
                <a:gd name="connsiteY25" fmla="*/ 104184 h 125170"/>
                <a:gd name="connsiteX26" fmla="*/ 49969 w 133383"/>
                <a:gd name="connsiteY26" fmla="*/ 78904 h 125170"/>
                <a:gd name="connsiteX27" fmla="*/ 87167 w 133383"/>
                <a:gd name="connsiteY27" fmla="*/ 21498 h 125170"/>
                <a:gd name="connsiteX28" fmla="*/ 95493 w 133383"/>
                <a:gd name="connsiteY28" fmla="*/ 78904 h 125170"/>
                <a:gd name="connsiteX29" fmla="*/ 49969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587" y="104184"/>
                  </a:moveTo>
                  <a:cubicBezTo>
                    <a:pt x="20387" y="113664"/>
                    <a:pt x="14719" y="118229"/>
                    <a:pt x="4268" y="118931"/>
                  </a:cubicBezTo>
                  <a:cubicBezTo>
                    <a:pt x="2497" y="119106"/>
                    <a:pt x="194" y="119106"/>
                    <a:pt x="194" y="122617"/>
                  </a:cubicBezTo>
                  <a:cubicBezTo>
                    <a:pt x="194" y="124548"/>
                    <a:pt x="1788" y="125251"/>
                    <a:pt x="2674" y="125251"/>
                  </a:cubicBezTo>
                  <a:cubicBezTo>
                    <a:pt x="7279" y="125251"/>
                    <a:pt x="13125" y="124548"/>
                    <a:pt x="17907" y="124548"/>
                  </a:cubicBezTo>
                  <a:cubicBezTo>
                    <a:pt x="23576" y="124548"/>
                    <a:pt x="30838" y="125251"/>
                    <a:pt x="36152" y="125251"/>
                  </a:cubicBezTo>
                  <a:cubicBezTo>
                    <a:pt x="37038" y="125251"/>
                    <a:pt x="39695" y="125251"/>
                    <a:pt x="39695" y="121389"/>
                  </a:cubicBezTo>
                  <a:cubicBezTo>
                    <a:pt x="39695" y="119106"/>
                    <a:pt x="37392" y="118931"/>
                    <a:pt x="36684" y="118931"/>
                  </a:cubicBezTo>
                  <a:cubicBezTo>
                    <a:pt x="35267" y="118755"/>
                    <a:pt x="28890" y="118404"/>
                    <a:pt x="28890" y="113664"/>
                  </a:cubicBezTo>
                  <a:cubicBezTo>
                    <a:pt x="28890" y="111557"/>
                    <a:pt x="30661" y="108573"/>
                    <a:pt x="31547" y="106993"/>
                  </a:cubicBezTo>
                  <a:lnTo>
                    <a:pt x="45718" y="85224"/>
                  </a:lnTo>
                  <a:lnTo>
                    <a:pt x="96378" y="85224"/>
                  </a:lnTo>
                  <a:lnTo>
                    <a:pt x="100630" y="114366"/>
                  </a:lnTo>
                  <a:cubicBezTo>
                    <a:pt x="99921" y="116122"/>
                    <a:pt x="98858" y="118931"/>
                    <a:pt x="88407" y="118931"/>
                  </a:cubicBezTo>
                  <a:cubicBezTo>
                    <a:pt x="86282" y="118931"/>
                    <a:pt x="83802" y="118931"/>
                    <a:pt x="83802" y="122793"/>
                  </a:cubicBezTo>
                  <a:cubicBezTo>
                    <a:pt x="83802" y="123495"/>
                    <a:pt x="84333" y="125251"/>
                    <a:pt x="86636" y="125251"/>
                  </a:cubicBezTo>
                  <a:cubicBezTo>
                    <a:pt x="91773" y="125251"/>
                    <a:pt x="104350" y="124548"/>
                    <a:pt x="109487" y="124548"/>
                  </a:cubicBezTo>
                  <a:cubicBezTo>
                    <a:pt x="112675" y="124548"/>
                    <a:pt x="116749" y="124724"/>
                    <a:pt x="119938" y="124724"/>
                  </a:cubicBezTo>
                  <a:cubicBezTo>
                    <a:pt x="123126" y="124900"/>
                    <a:pt x="126846" y="125251"/>
                    <a:pt x="130034" y="125251"/>
                  </a:cubicBezTo>
                  <a:cubicBezTo>
                    <a:pt x="132337" y="125251"/>
                    <a:pt x="133577" y="123846"/>
                    <a:pt x="133577" y="121564"/>
                  </a:cubicBezTo>
                  <a:cubicBezTo>
                    <a:pt x="133577" y="118931"/>
                    <a:pt x="131451" y="118931"/>
                    <a:pt x="128617" y="118931"/>
                  </a:cubicBezTo>
                  <a:cubicBezTo>
                    <a:pt x="118343" y="118931"/>
                    <a:pt x="117989" y="117526"/>
                    <a:pt x="117458" y="113313"/>
                  </a:cubicBezTo>
                  <a:lnTo>
                    <a:pt x="101870" y="4996"/>
                  </a:lnTo>
                  <a:cubicBezTo>
                    <a:pt x="101338" y="1309"/>
                    <a:pt x="100984" y="81"/>
                    <a:pt x="97618" y="81"/>
                  </a:cubicBezTo>
                  <a:cubicBezTo>
                    <a:pt x="94253" y="81"/>
                    <a:pt x="93190" y="1661"/>
                    <a:pt x="91596" y="4118"/>
                  </a:cubicBezTo>
                  <a:lnTo>
                    <a:pt x="26587" y="104184"/>
                  </a:lnTo>
                  <a:close/>
                  <a:moveTo>
                    <a:pt x="49969" y="78904"/>
                  </a:moveTo>
                  <a:lnTo>
                    <a:pt x="87167" y="21498"/>
                  </a:lnTo>
                  <a:lnTo>
                    <a:pt x="95493" y="78904"/>
                  </a:lnTo>
                  <a:lnTo>
                    <a:pt x="49969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E891D087-BAEC-4D69-FB20-15A762988C9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627392" y="4135608"/>
              <a:ext cx="94767" cy="79174"/>
            </a:xfrm>
            <a:custGeom>
              <a:avLst/>
              <a:gdLst>
                <a:gd name="connsiteX0" fmla="*/ 35797 w 94767"/>
                <a:gd name="connsiteY0" fmla="*/ 58898 h 79174"/>
                <a:gd name="connsiteX1" fmla="*/ 19146 w 94767"/>
                <a:gd name="connsiteY1" fmla="*/ 74347 h 79174"/>
                <a:gd name="connsiteX2" fmla="*/ 9581 w 94767"/>
                <a:gd name="connsiteY2" fmla="*/ 71889 h 79174"/>
                <a:gd name="connsiteX3" fmla="*/ 17375 w 94767"/>
                <a:gd name="connsiteY3" fmla="*/ 62233 h 79174"/>
                <a:gd name="connsiteX4" fmla="*/ 10289 w 94767"/>
                <a:gd name="connsiteY4" fmla="*/ 55738 h 79174"/>
                <a:gd name="connsiteX5" fmla="*/ 193 w 94767"/>
                <a:gd name="connsiteY5" fmla="*/ 66447 h 79174"/>
                <a:gd name="connsiteX6" fmla="*/ 18792 w 94767"/>
                <a:gd name="connsiteY6" fmla="*/ 79262 h 79174"/>
                <a:gd name="connsiteX7" fmla="*/ 38631 w 94767"/>
                <a:gd name="connsiteY7" fmla="*/ 66798 h 79174"/>
                <a:gd name="connsiteX8" fmla="*/ 59710 w 94767"/>
                <a:gd name="connsiteY8" fmla="*/ 79262 h 79174"/>
                <a:gd name="connsiteX9" fmla="*/ 90886 w 94767"/>
                <a:gd name="connsiteY9" fmla="*/ 52402 h 79174"/>
                <a:gd name="connsiteX10" fmla="*/ 88052 w 94767"/>
                <a:gd name="connsiteY10" fmla="*/ 50120 h 79174"/>
                <a:gd name="connsiteX11" fmla="*/ 84686 w 94767"/>
                <a:gd name="connsiteY11" fmla="*/ 53105 h 79174"/>
                <a:gd name="connsiteX12" fmla="*/ 60419 w 94767"/>
                <a:gd name="connsiteY12" fmla="*/ 74347 h 79174"/>
                <a:gd name="connsiteX13" fmla="*/ 49614 w 94767"/>
                <a:gd name="connsiteY13" fmla="*/ 62936 h 79174"/>
                <a:gd name="connsiteX14" fmla="*/ 58825 w 94767"/>
                <a:gd name="connsiteY14" fmla="*/ 22909 h 79174"/>
                <a:gd name="connsiteX15" fmla="*/ 76184 w 94767"/>
                <a:gd name="connsiteY15" fmla="*/ 5003 h 79174"/>
                <a:gd name="connsiteX16" fmla="*/ 85749 w 94767"/>
                <a:gd name="connsiteY16" fmla="*/ 7460 h 79174"/>
                <a:gd name="connsiteX17" fmla="*/ 77955 w 94767"/>
                <a:gd name="connsiteY17" fmla="*/ 17116 h 79174"/>
                <a:gd name="connsiteX18" fmla="*/ 85041 w 94767"/>
                <a:gd name="connsiteY18" fmla="*/ 23611 h 79174"/>
                <a:gd name="connsiteX19" fmla="*/ 94960 w 94767"/>
                <a:gd name="connsiteY19" fmla="*/ 12903 h 79174"/>
                <a:gd name="connsiteX20" fmla="*/ 76538 w 94767"/>
                <a:gd name="connsiteY20" fmla="*/ 87 h 79174"/>
                <a:gd name="connsiteX21" fmla="*/ 56699 w 94767"/>
                <a:gd name="connsiteY21" fmla="*/ 12551 h 79174"/>
                <a:gd name="connsiteX22" fmla="*/ 35443 w 94767"/>
                <a:gd name="connsiteY22" fmla="*/ 87 h 79174"/>
                <a:gd name="connsiteX23" fmla="*/ 4267 w 94767"/>
                <a:gd name="connsiteY23" fmla="*/ 26947 h 79174"/>
                <a:gd name="connsiteX24" fmla="*/ 7278 w 94767"/>
                <a:gd name="connsiteY24" fmla="*/ 29229 h 79174"/>
                <a:gd name="connsiteX25" fmla="*/ 10644 w 94767"/>
                <a:gd name="connsiteY25" fmla="*/ 26245 h 79174"/>
                <a:gd name="connsiteX26" fmla="*/ 34911 w 94767"/>
                <a:gd name="connsiteY26" fmla="*/ 5003 h 79174"/>
                <a:gd name="connsiteX27" fmla="*/ 45539 w 94767"/>
                <a:gd name="connsiteY27" fmla="*/ 16589 h 79174"/>
                <a:gd name="connsiteX28" fmla="*/ 41820 w 94767"/>
                <a:gd name="connsiteY28" fmla="*/ 34847 h 79174"/>
                <a:gd name="connsiteX29" fmla="*/ 35797 w 94767"/>
                <a:gd name="connsiteY29" fmla="*/ 5889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797" y="58898"/>
                  </a:moveTo>
                  <a:cubicBezTo>
                    <a:pt x="34026" y="64867"/>
                    <a:pt x="28180" y="74347"/>
                    <a:pt x="19146" y="74347"/>
                  </a:cubicBezTo>
                  <a:cubicBezTo>
                    <a:pt x="18615" y="74347"/>
                    <a:pt x="13301" y="74347"/>
                    <a:pt x="9581" y="71889"/>
                  </a:cubicBezTo>
                  <a:cubicBezTo>
                    <a:pt x="16843" y="69607"/>
                    <a:pt x="17375" y="63287"/>
                    <a:pt x="17375" y="62233"/>
                  </a:cubicBezTo>
                  <a:cubicBezTo>
                    <a:pt x="17375" y="58371"/>
                    <a:pt x="14364" y="55738"/>
                    <a:pt x="10289" y="55738"/>
                  </a:cubicBezTo>
                  <a:cubicBezTo>
                    <a:pt x="5330" y="55738"/>
                    <a:pt x="193" y="59951"/>
                    <a:pt x="193" y="66447"/>
                  </a:cubicBezTo>
                  <a:cubicBezTo>
                    <a:pt x="193" y="75224"/>
                    <a:pt x="10112" y="79262"/>
                    <a:pt x="18792" y="79262"/>
                  </a:cubicBezTo>
                  <a:cubicBezTo>
                    <a:pt x="26940" y="79262"/>
                    <a:pt x="34203" y="74171"/>
                    <a:pt x="38631" y="66798"/>
                  </a:cubicBezTo>
                  <a:cubicBezTo>
                    <a:pt x="42882" y="76102"/>
                    <a:pt x="52625" y="79262"/>
                    <a:pt x="59710" y="79262"/>
                  </a:cubicBezTo>
                  <a:cubicBezTo>
                    <a:pt x="80081" y="79262"/>
                    <a:pt x="90886" y="57318"/>
                    <a:pt x="90886" y="52402"/>
                  </a:cubicBezTo>
                  <a:cubicBezTo>
                    <a:pt x="90886" y="50120"/>
                    <a:pt x="88583" y="50120"/>
                    <a:pt x="88052" y="50120"/>
                  </a:cubicBezTo>
                  <a:cubicBezTo>
                    <a:pt x="85572" y="50120"/>
                    <a:pt x="85395" y="50998"/>
                    <a:pt x="84686" y="53105"/>
                  </a:cubicBezTo>
                  <a:cubicBezTo>
                    <a:pt x="80967" y="65218"/>
                    <a:pt x="70338" y="74347"/>
                    <a:pt x="60419" y="74347"/>
                  </a:cubicBezTo>
                  <a:cubicBezTo>
                    <a:pt x="53333" y="74347"/>
                    <a:pt x="49614" y="69607"/>
                    <a:pt x="49614" y="62936"/>
                  </a:cubicBezTo>
                  <a:cubicBezTo>
                    <a:pt x="49614" y="58371"/>
                    <a:pt x="53865" y="42396"/>
                    <a:pt x="58825" y="22909"/>
                  </a:cubicBezTo>
                  <a:cubicBezTo>
                    <a:pt x="62367" y="9392"/>
                    <a:pt x="70338" y="5003"/>
                    <a:pt x="76184" y="5003"/>
                  </a:cubicBezTo>
                  <a:cubicBezTo>
                    <a:pt x="76538" y="5003"/>
                    <a:pt x="82029" y="5003"/>
                    <a:pt x="85749" y="7460"/>
                  </a:cubicBezTo>
                  <a:cubicBezTo>
                    <a:pt x="80081" y="9040"/>
                    <a:pt x="77955" y="13956"/>
                    <a:pt x="77955" y="17116"/>
                  </a:cubicBezTo>
                  <a:cubicBezTo>
                    <a:pt x="77955" y="20978"/>
                    <a:pt x="80967" y="23611"/>
                    <a:pt x="85041" y="23611"/>
                  </a:cubicBezTo>
                  <a:cubicBezTo>
                    <a:pt x="89115" y="23611"/>
                    <a:pt x="94960" y="20276"/>
                    <a:pt x="94960" y="12903"/>
                  </a:cubicBezTo>
                  <a:cubicBezTo>
                    <a:pt x="94960" y="3072"/>
                    <a:pt x="83624" y="87"/>
                    <a:pt x="76538" y="87"/>
                  </a:cubicBezTo>
                  <a:cubicBezTo>
                    <a:pt x="67681" y="87"/>
                    <a:pt x="60596" y="5880"/>
                    <a:pt x="56699" y="12551"/>
                  </a:cubicBezTo>
                  <a:cubicBezTo>
                    <a:pt x="53511" y="5354"/>
                    <a:pt x="45362" y="87"/>
                    <a:pt x="35443" y="87"/>
                  </a:cubicBezTo>
                  <a:cubicBezTo>
                    <a:pt x="15603" y="87"/>
                    <a:pt x="4267" y="21680"/>
                    <a:pt x="4267" y="26947"/>
                  </a:cubicBezTo>
                  <a:cubicBezTo>
                    <a:pt x="4267" y="29229"/>
                    <a:pt x="6747" y="29229"/>
                    <a:pt x="7278" y="29229"/>
                  </a:cubicBezTo>
                  <a:cubicBezTo>
                    <a:pt x="9581" y="29229"/>
                    <a:pt x="9758" y="28527"/>
                    <a:pt x="10644" y="26245"/>
                  </a:cubicBezTo>
                  <a:cubicBezTo>
                    <a:pt x="15072" y="12551"/>
                    <a:pt x="26232" y="5003"/>
                    <a:pt x="34911" y="5003"/>
                  </a:cubicBezTo>
                  <a:cubicBezTo>
                    <a:pt x="40757" y="5003"/>
                    <a:pt x="45539" y="8163"/>
                    <a:pt x="45539" y="16589"/>
                  </a:cubicBezTo>
                  <a:cubicBezTo>
                    <a:pt x="45539" y="20100"/>
                    <a:pt x="43414" y="28878"/>
                    <a:pt x="41820" y="34847"/>
                  </a:cubicBezTo>
                  <a:lnTo>
                    <a:pt x="35797" y="588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EF61B58-2239-495A-3A06-B6BB76220DA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821942" y="3979737"/>
              <a:ext cx="253557" cy="171290"/>
            </a:xfrm>
            <a:custGeom>
              <a:avLst/>
              <a:gdLst>
                <a:gd name="connsiteX0" fmla="*/ 223897 w 253557"/>
                <a:gd name="connsiteY0" fmla="*/ 19396 h 171290"/>
                <a:gd name="connsiteX1" fmla="*/ 245660 w 253557"/>
                <a:gd name="connsiteY1" fmla="*/ 7859 h 171290"/>
                <a:gd name="connsiteX2" fmla="*/ 253757 w 253557"/>
                <a:gd name="connsiteY2" fmla="*/ 2843 h 171290"/>
                <a:gd name="connsiteX3" fmla="*/ 246925 w 253557"/>
                <a:gd name="connsiteY3" fmla="*/ 85 h 171290"/>
                <a:gd name="connsiteX4" fmla="*/ 213522 w 253557"/>
                <a:gd name="connsiteY4" fmla="*/ 85 h 171290"/>
                <a:gd name="connsiteX5" fmla="*/ 203653 w 253557"/>
                <a:gd name="connsiteY5" fmla="*/ 4850 h 171290"/>
                <a:gd name="connsiteX6" fmla="*/ 111290 w 253557"/>
                <a:gd name="connsiteY6" fmla="*/ 147801 h 171290"/>
                <a:gd name="connsiteX7" fmla="*/ 91552 w 253557"/>
                <a:gd name="connsiteY7" fmla="*/ 5853 h 171290"/>
                <a:gd name="connsiteX8" fmla="*/ 83707 w 253557"/>
                <a:gd name="connsiteY8" fmla="*/ 85 h 171290"/>
                <a:gd name="connsiteX9" fmla="*/ 49039 w 253557"/>
                <a:gd name="connsiteY9" fmla="*/ 85 h 171290"/>
                <a:gd name="connsiteX10" fmla="*/ 41448 w 253557"/>
                <a:gd name="connsiteY10" fmla="*/ 4850 h 171290"/>
                <a:gd name="connsiteX11" fmla="*/ 48786 w 253557"/>
                <a:gd name="connsiteY11" fmla="*/ 7859 h 171290"/>
                <a:gd name="connsiteX12" fmla="*/ 59667 w 253557"/>
                <a:gd name="connsiteY12" fmla="*/ 8361 h 171290"/>
                <a:gd name="connsiteX13" fmla="*/ 65234 w 253557"/>
                <a:gd name="connsiteY13" fmla="*/ 12373 h 171290"/>
                <a:gd name="connsiteX14" fmla="*/ 64222 w 253557"/>
                <a:gd name="connsiteY14" fmla="*/ 17138 h 171290"/>
                <a:gd name="connsiteX15" fmla="*/ 32085 w 253557"/>
                <a:gd name="connsiteY15" fmla="*/ 144791 h 171290"/>
                <a:gd name="connsiteX16" fmla="*/ 4755 w 253557"/>
                <a:gd name="connsiteY16" fmla="*/ 163601 h 171290"/>
                <a:gd name="connsiteX17" fmla="*/ 200 w 253557"/>
                <a:gd name="connsiteY17" fmla="*/ 168366 h 171290"/>
                <a:gd name="connsiteX18" fmla="*/ 3743 w 253557"/>
                <a:gd name="connsiteY18" fmla="*/ 171375 h 171290"/>
                <a:gd name="connsiteX19" fmla="*/ 29048 w 253557"/>
                <a:gd name="connsiteY19" fmla="*/ 170623 h 171290"/>
                <a:gd name="connsiteX20" fmla="*/ 55112 w 253557"/>
                <a:gd name="connsiteY20" fmla="*/ 171375 h 171290"/>
                <a:gd name="connsiteX21" fmla="*/ 59667 w 253557"/>
                <a:gd name="connsiteY21" fmla="*/ 166360 h 171290"/>
                <a:gd name="connsiteX22" fmla="*/ 55112 w 253557"/>
                <a:gd name="connsiteY22" fmla="*/ 163601 h 171290"/>
                <a:gd name="connsiteX23" fmla="*/ 37905 w 253557"/>
                <a:gd name="connsiteY23" fmla="*/ 152566 h 171290"/>
                <a:gd name="connsiteX24" fmla="*/ 38917 w 253557"/>
                <a:gd name="connsiteY24" fmla="*/ 146798 h 171290"/>
                <a:gd name="connsiteX25" fmla="*/ 73332 w 253557"/>
                <a:gd name="connsiteY25" fmla="*/ 10116 h 171290"/>
                <a:gd name="connsiteX26" fmla="*/ 73585 w 253557"/>
                <a:gd name="connsiteY26" fmla="*/ 10116 h 171290"/>
                <a:gd name="connsiteX27" fmla="*/ 95347 w 253557"/>
                <a:gd name="connsiteY27" fmla="*/ 165607 h 171290"/>
                <a:gd name="connsiteX28" fmla="*/ 99143 w 253557"/>
                <a:gd name="connsiteY28" fmla="*/ 171375 h 171290"/>
                <a:gd name="connsiteX29" fmla="*/ 104710 w 253557"/>
                <a:gd name="connsiteY29" fmla="*/ 166861 h 171290"/>
                <a:gd name="connsiteX30" fmla="*/ 206943 w 253557"/>
                <a:gd name="connsiteY30" fmla="*/ 8110 h 171290"/>
                <a:gd name="connsiteX31" fmla="*/ 207196 w 253557"/>
                <a:gd name="connsiteY31" fmla="*/ 8110 h 171290"/>
                <a:gd name="connsiteX32" fmla="*/ 171010 w 253557"/>
                <a:gd name="connsiteY32" fmla="*/ 151814 h 171290"/>
                <a:gd name="connsiteX33" fmla="*/ 147982 w 253557"/>
                <a:gd name="connsiteY33" fmla="*/ 163601 h 171290"/>
                <a:gd name="connsiteX34" fmla="*/ 140897 w 253557"/>
                <a:gd name="connsiteY34" fmla="*/ 168366 h 171290"/>
                <a:gd name="connsiteX35" fmla="*/ 144692 w 253557"/>
                <a:gd name="connsiteY35" fmla="*/ 171375 h 171290"/>
                <a:gd name="connsiteX36" fmla="*/ 176071 w 253557"/>
                <a:gd name="connsiteY36" fmla="*/ 170623 h 171290"/>
                <a:gd name="connsiteX37" fmla="*/ 207702 w 253557"/>
                <a:gd name="connsiteY37" fmla="*/ 171375 h 171290"/>
                <a:gd name="connsiteX38" fmla="*/ 212510 w 253557"/>
                <a:gd name="connsiteY38" fmla="*/ 166360 h 171290"/>
                <a:gd name="connsiteX39" fmla="*/ 205425 w 253557"/>
                <a:gd name="connsiteY39" fmla="*/ 163601 h 171290"/>
                <a:gd name="connsiteX40" fmla="*/ 188976 w 253557"/>
                <a:gd name="connsiteY40" fmla="*/ 159087 h 171290"/>
                <a:gd name="connsiteX41" fmla="*/ 190242 w 253557"/>
                <a:gd name="connsiteY41" fmla="*/ 153068 h 171290"/>
                <a:gd name="connsiteX42" fmla="*/ 223897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897" y="19396"/>
                  </a:moveTo>
                  <a:cubicBezTo>
                    <a:pt x="226175" y="10367"/>
                    <a:pt x="226681" y="7859"/>
                    <a:pt x="245660" y="7859"/>
                  </a:cubicBezTo>
                  <a:cubicBezTo>
                    <a:pt x="251480" y="7859"/>
                    <a:pt x="253757" y="7859"/>
                    <a:pt x="253757" y="2843"/>
                  </a:cubicBezTo>
                  <a:cubicBezTo>
                    <a:pt x="253757" y="85"/>
                    <a:pt x="251227" y="85"/>
                    <a:pt x="246925" y="85"/>
                  </a:cubicBezTo>
                  <a:lnTo>
                    <a:pt x="213522" y="85"/>
                  </a:lnTo>
                  <a:cubicBezTo>
                    <a:pt x="206943" y="85"/>
                    <a:pt x="206690" y="85"/>
                    <a:pt x="203653" y="4850"/>
                  </a:cubicBezTo>
                  <a:lnTo>
                    <a:pt x="111290" y="147801"/>
                  </a:lnTo>
                  <a:lnTo>
                    <a:pt x="91552" y="5853"/>
                  </a:lnTo>
                  <a:cubicBezTo>
                    <a:pt x="90793" y="85"/>
                    <a:pt x="90286" y="85"/>
                    <a:pt x="83707" y="85"/>
                  </a:cubicBezTo>
                  <a:lnTo>
                    <a:pt x="49039" y="85"/>
                  </a:lnTo>
                  <a:cubicBezTo>
                    <a:pt x="44231" y="85"/>
                    <a:pt x="41448" y="85"/>
                    <a:pt x="41448" y="4850"/>
                  </a:cubicBezTo>
                  <a:cubicBezTo>
                    <a:pt x="41448" y="7859"/>
                    <a:pt x="43725" y="7859"/>
                    <a:pt x="48786" y="7859"/>
                  </a:cubicBezTo>
                  <a:cubicBezTo>
                    <a:pt x="52076" y="7859"/>
                    <a:pt x="56631" y="8110"/>
                    <a:pt x="59667" y="8361"/>
                  </a:cubicBezTo>
                  <a:cubicBezTo>
                    <a:pt x="63716" y="8862"/>
                    <a:pt x="65234" y="9615"/>
                    <a:pt x="65234" y="12373"/>
                  </a:cubicBezTo>
                  <a:cubicBezTo>
                    <a:pt x="65234" y="13377"/>
                    <a:pt x="64981" y="14129"/>
                    <a:pt x="64222" y="17138"/>
                  </a:cubicBezTo>
                  <a:lnTo>
                    <a:pt x="32085" y="144791"/>
                  </a:lnTo>
                  <a:cubicBezTo>
                    <a:pt x="29554" y="154823"/>
                    <a:pt x="25252" y="162848"/>
                    <a:pt x="4755" y="163601"/>
                  </a:cubicBezTo>
                  <a:cubicBezTo>
                    <a:pt x="3490" y="163601"/>
                    <a:pt x="200" y="163852"/>
                    <a:pt x="200" y="168366"/>
                  </a:cubicBezTo>
                  <a:cubicBezTo>
                    <a:pt x="200" y="170623"/>
                    <a:pt x="1719" y="171375"/>
                    <a:pt x="3743" y="171375"/>
                  </a:cubicBezTo>
                  <a:cubicBezTo>
                    <a:pt x="11841" y="171375"/>
                    <a:pt x="20697" y="170623"/>
                    <a:pt x="29048" y="170623"/>
                  </a:cubicBezTo>
                  <a:cubicBezTo>
                    <a:pt x="37652" y="170623"/>
                    <a:pt x="46762" y="171375"/>
                    <a:pt x="55112" y="171375"/>
                  </a:cubicBezTo>
                  <a:cubicBezTo>
                    <a:pt x="56378" y="171375"/>
                    <a:pt x="59667" y="171375"/>
                    <a:pt x="59667" y="166360"/>
                  </a:cubicBezTo>
                  <a:cubicBezTo>
                    <a:pt x="59667" y="163601"/>
                    <a:pt x="56884" y="163601"/>
                    <a:pt x="55112" y="163601"/>
                  </a:cubicBezTo>
                  <a:cubicBezTo>
                    <a:pt x="40688" y="163350"/>
                    <a:pt x="37905" y="158334"/>
                    <a:pt x="37905" y="152566"/>
                  </a:cubicBezTo>
                  <a:cubicBezTo>
                    <a:pt x="37905" y="150810"/>
                    <a:pt x="38158" y="149557"/>
                    <a:pt x="38917" y="146798"/>
                  </a:cubicBezTo>
                  <a:lnTo>
                    <a:pt x="73332" y="10116"/>
                  </a:lnTo>
                  <a:lnTo>
                    <a:pt x="73585" y="10116"/>
                  </a:lnTo>
                  <a:lnTo>
                    <a:pt x="95347" y="165607"/>
                  </a:lnTo>
                  <a:cubicBezTo>
                    <a:pt x="95854" y="168617"/>
                    <a:pt x="96107" y="171375"/>
                    <a:pt x="99143" y="171375"/>
                  </a:cubicBezTo>
                  <a:cubicBezTo>
                    <a:pt x="101927" y="171375"/>
                    <a:pt x="103445" y="168617"/>
                    <a:pt x="104710" y="166861"/>
                  </a:cubicBezTo>
                  <a:lnTo>
                    <a:pt x="206943" y="8110"/>
                  </a:lnTo>
                  <a:lnTo>
                    <a:pt x="207196" y="8110"/>
                  </a:lnTo>
                  <a:lnTo>
                    <a:pt x="171010" y="151814"/>
                  </a:lnTo>
                  <a:cubicBezTo>
                    <a:pt x="168479" y="161595"/>
                    <a:pt x="167973" y="163601"/>
                    <a:pt x="147982" y="163601"/>
                  </a:cubicBezTo>
                  <a:cubicBezTo>
                    <a:pt x="143680" y="163601"/>
                    <a:pt x="140897" y="163601"/>
                    <a:pt x="140897" y="168366"/>
                  </a:cubicBezTo>
                  <a:cubicBezTo>
                    <a:pt x="140897" y="171375"/>
                    <a:pt x="143933" y="171375"/>
                    <a:pt x="144692" y="171375"/>
                  </a:cubicBezTo>
                  <a:cubicBezTo>
                    <a:pt x="151778" y="171375"/>
                    <a:pt x="168985" y="170623"/>
                    <a:pt x="176071" y="170623"/>
                  </a:cubicBezTo>
                  <a:cubicBezTo>
                    <a:pt x="186446" y="170623"/>
                    <a:pt x="197327" y="171375"/>
                    <a:pt x="207702" y="171375"/>
                  </a:cubicBezTo>
                  <a:cubicBezTo>
                    <a:pt x="209220" y="171375"/>
                    <a:pt x="212510" y="171375"/>
                    <a:pt x="212510" y="166360"/>
                  </a:cubicBezTo>
                  <a:cubicBezTo>
                    <a:pt x="212510" y="163601"/>
                    <a:pt x="210233" y="163601"/>
                    <a:pt x="205425" y="163601"/>
                  </a:cubicBezTo>
                  <a:cubicBezTo>
                    <a:pt x="196062" y="163601"/>
                    <a:pt x="188976" y="163601"/>
                    <a:pt x="188976" y="159087"/>
                  </a:cubicBezTo>
                  <a:cubicBezTo>
                    <a:pt x="188976" y="158083"/>
                    <a:pt x="188976" y="157582"/>
                    <a:pt x="190242" y="153068"/>
                  </a:cubicBezTo>
                  <a:lnTo>
                    <a:pt x="223897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326235C7-878A-A42B-6EDB-83FD953CDC5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097151" y="3927574"/>
              <a:ext cx="135508" cy="119903"/>
            </a:xfrm>
            <a:custGeom>
              <a:avLst/>
              <a:gdLst>
                <a:gd name="connsiteX0" fmla="*/ 21113 w 135508"/>
                <a:gd name="connsiteY0" fmla="*/ 106291 h 119903"/>
                <a:gd name="connsiteX1" fmla="*/ 5525 w 135508"/>
                <a:gd name="connsiteY1" fmla="*/ 113664 h 119903"/>
                <a:gd name="connsiteX2" fmla="*/ 211 w 135508"/>
                <a:gd name="connsiteY2" fmla="*/ 117351 h 119903"/>
                <a:gd name="connsiteX3" fmla="*/ 5525 w 135508"/>
                <a:gd name="connsiteY3" fmla="*/ 119984 h 119903"/>
                <a:gd name="connsiteX4" fmla="*/ 74077 w 135508"/>
                <a:gd name="connsiteY4" fmla="*/ 119984 h 119903"/>
                <a:gd name="connsiteX5" fmla="*/ 126686 w 135508"/>
                <a:gd name="connsiteY5" fmla="*/ 82415 h 119903"/>
                <a:gd name="connsiteX6" fmla="*/ 96396 w 135508"/>
                <a:gd name="connsiteY6" fmla="*/ 57311 h 119903"/>
                <a:gd name="connsiteX7" fmla="*/ 135720 w 135508"/>
                <a:gd name="connsiteY7" fmla="*/ 25009 h 119903"/>
                <a:gd name="connsiteX8" fmla="*/ 99053 w 135508"/>
                <a:gd name="connsiteY8" fmla="*/ 81 h 119903"/>
                <a:gd name="connsiteX9" fmla="*/ 34575 w 135508"/>
                <a:gd name="connsiteY9" fmla="*/ 81 h 119903"/>
                <a:gd name="connsiteX10" fmla="*/ 28907 w 135508"/>
                <a:gd name="connsiteY10" fmla="*/ 3943 h 119903"/>
                <a:gd name="connsiteX11" fmla="*/ 34575 w 135508"/>
                <a:gd name="connsiteY11" fmla="*/ 6400 h 119903"/>
                <a:gd name="connsiteX12" fmla="*/ 41307 w 135508"/>
                <a:gd name="connsiteY12" fmla="*/ 6752 h 119903"/>
                <a:gd name="connsiteX13" fmla="*/ 45381 w 135508"/>
                <a:gd name="connsiteY13" fmla="*/ 9209 h 119903"/>
                <a:gd name="connsiteX14" fmla="*/ 44672 w 135508"/>
                <a:gd name="connsiteY14" fmla="*/ 13072 h 119903"/>
                <a:gd name="connsiteX15" fmla="*/ 21113 w 135508"/>
                <a:gd name="connsiteY15" fmla="*/ 106291 h 119903"/>
                <a:gd name="connsiteX16" fmla="*/ 49455 w 135508"/>
                <a:gd name="connsiteY16" fmla="*/ 55205 h 119903"/>
                <a:gd name="connsiteX17" fmla="*/ 60260 w 135508"/>
                <a:gd name="connsiteY17" fmla="*/ 12369 h 119903"/>
                <a:gd name="connsiteX18" fmla="*/ 69294 w 135508"/>
                <a:gd name="connsiteY18" fmla="*/ 6400 h 119903"/>
                <a:gd name="connsiteX19" fmla="*/ 96219 w 135508"/>
                <a:gd name="connsiteY19" fmla="*/ 6400 h 119903"/>
                <a:gd name="connsiteX20" fmla="*/ 118361 w 135508"/>
                <a:gd name="connsiteY20" fmla="*/ 24834 h 119903"/>
                <a:gd name="connsiteX21" fmla="*/ 78505 w 135508"/>
                <a:gd name="connsiteY21" fmla="*/ 55205 h 119903"/>
                <a:gd name="connsiteX22" fmla="*/ 49455 w 135508"/>
                <a:gd name="connsiteY22" fmla="*/ 55205 h 119903"/>
                <a:gd name="connsiteX23" fmla="*/ 40952 w 135508"/>
                <a:gd name="connsiteY23" fmla="*/ 113664 h 119903"/>
                <a:gd name="connsiteX24" fmla="*/ 35284 w 135508"/>
                <a:gd name="connsiteY24" fmla="*/ 111909 h 119903"/>
                <a:gd name="connsiteX25" fmla="*/ 35992 w 135508"/>
                <a:gd name="connsiteY25" fmla="*/ 108222 h 119903"/>
                <a:gd name="connsiteX26" fmla="*/ 48215 w 135508"/>
                <a:gd name="connsiteY26" fmla="*/ 60120 h 119903"/>
                <a:gd name="connsiteX27" fmla="*/ 85768 w 135508"/>
                <a:gd name="connsiteY27" fmla="*/ 60120 h 119903"/>
                <a:gd name="connsiteX28" fmla="*/ 108795 w 135508"/>
                <a:gd name="connsiteY28" fmla="*/ 81187 h 119903"/>
                <a:gd name="connsiteX29" fmla="*/ 69471 w 135508"/>
                <a:gd name="connsiteY29" fmla="*/ 113664 h 119903"/>
                <a:gd name="connsiteX30" fmla="*/ 40952 w 135508"/>
                <a:gd name="connsiteY30" fmla="*/ 113664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113" y="106291"/>
                  </a:moveTo>
                  <a:cubicBezTo>
                    <a:pt x="19519" y="112260"/>
                    <a:pt x="19165" y="113664"/>
                    <a:pt x="5525" y="113664"/>
                  </a:cubicBezTo>
                  <a:cubicBezTo>
                    <a:pt x="2514" y="113664"/>
                    <a:pt x="211" y="113664"/>
                    <a:pt x="211" y="117351"/>
                  </a:cubicBezTo>
                  <a:cubicBezTo>
                    <a:pt x="211" y="119984"/>
                    <a:pt x="2337" y="119984"/>
                    <a:pt x="5525" y="119984"/>
                  </a:cubicBezTo>
                  <a:lnTo>
                    <a:pt x="74077" y="119984"/>
                  </a:lnTo>
                  <a:cubicBezTo>
                    <a:pt x="103835" y="119984"/>
                    <a:pt x="126686" y="99795"/>
                    <a:pt x="126686" y="82415"/>
                  </a:cubicBezTo>
                  <a:cubicBezTo>
                    <a:pt x="126686" y="69951"/>
                    <a:pt x="115172" y="59242"/>
                    <a:pt x="96396" y="57311"/>
                  </a:cubicBezTo>
                  <a:cubicBezTo>
                    <a:pt x="117829" y="53449"/>
                    <a:pt x="135720" y="40107"/>
                    <a:pt x="135720" y="25009"/>
                  </a:cubicBezTo>
                  <a:cubicBezTo>
                    <a:pt x="135720" y="11667"/>
                    <a:pt x="122080" y="81"/>
                    <a:pt x="99053" y="81"/>
                  </a:cubicBezTo>
                  <a:lnTo>
                    <a:pt x="34575" y="81"/>
                  </a:lnTo>
                  <a:cubicBezTo>
                    <a:pt x="31210" y="81"/>
                    <a:pt x="28907" y="81"/>
                    <a:pt x="28907" y="3943"/>
                  </a:cubicBezTo>
                  <a:cubicBezTo>
                    <a:pt x="28907" y="6400"/>
                    <a:pt x="31033" y="6400"/>
                    <a:pt x="34575" y="6400"/>
                  </a:cubicBezTo>
                  <a:cubicBezTo>
                    <a:pt x="34752" y="6400"/>
                    <a:pt x="38118" y="6400"/>
                    <a:pt x="41307" y="6752"/>
                  </a:cubicBezTo>
                  <a:cubicBezTo>
                    <a:pt x="45026" y="7103"/>
                    <a:pt x="45381" y="7454"/>
                    <a:pt x="45381" y="9209"/>
                  </a:cubicBezTo>
                  <a:cubicBezTo>
                    <a:pt x="45381" y="9560"/>
                    <a:pt x="45381" y="10438"/>
                    <a:pt x="44672" y="13072"/>
                  </a:cubicBezTo>
                  <a:lnTo>
                    <a:pt x="21113" y="106291"/>
                  </a:lnTo>
                  <a:close/>
                  <a:moveTo>
                    <a:pt x="49455" y="55205"/>
                  </a:moveTo>
                  <a:lnTo>
                    <a:pt x="60260" y="12369"/>
                  </a:lnTo>
                  <a:cubicBezTo>
                    <a:pt x="61677" y="6927"/>
                    <a:pt x="61854" y="6400"/>
                    <a:pt x="69294" y="6400"/>
                  </a:cubicBezTo>
                  <a:lnTo>
                    <a:pt x="96219" y="6400"/>
                  </a:lnTo>
                  <a:cubicBezTo>
                    <a:pt x="114286" y="6400"/>
                    <a:pt x="118361" y="18163"/>
                    <a:pt x="118361" y="24834"/>
                  </a:cubicBezTo>
                  <a:cubicBezTo>
                    <a:pt x="118361" y="39054"/>
                    <a:pt x="102241" y="55205"/>
                    <a:pt x="78505" y="55205"/>
                  </a:cubicBezTo>
                  <a:lnTo>
                    <a:pt x="49455" y="55205"/>
                  </a:lnTo>
                  <a:close/>
                  <a:moveTo>
                    <a:pt x="40952" y="113664"/>
                  </a:moveTo>
                  <a:cubicBezTo>
                    <a:pt x="35461" y="113664"/>
                    <a:pt x="35284" y="113489"/>
                    <a:pt x="35284" y="111909"/>
                  </a:cubicBezTo>
                  <a:cubicBezTo>
                    <a:pt x="35284" y="111733"/>
                    <a:pt x="35284" y="110855"/>
                    <a:pt x="35992" y="108222"/>
                  </a:cubicBezTo>
                  <a:lnTo>
                    <a:pt x="48215" y="60120"/>
                  </a:lnTo>
                  <a:lnTo>
                    <a:pt x="85768" y="60120"/>
                  </a:lnTo>
                  <a:cubicBezTo>
                    <a:pt x="102418" y="60120"/>
                    <a:pt x="108795" y="71004"/>
                    <a:pt x="108795" y="81187"/>
                  </a:cubicBezTo>
                  <a:cubicBezTo>
                    <a:pt x="108795" y="98566"/>
                    <a:pt x="90905" y="113664"/>
                    <a:pt x="69471" y="113664"/>
                  </a:cubicBezTo>
                  <a:lnTo>
                    <a:pt x="40952" y="11366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5BC6DDB7-2C47-A9A8-C5F0-5B285AB4BC5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065311" y="4135608"/>
              <a:ext cx="94767" cy="79174"/>
            </a:xfrm>
            <a:custGeom>
              <a:avLst/>
              <a:gdLst>
                <a:gd name="connsiteX0" fmla="*/ 35814 w 94767"/>
                <a:gd name="connsiteY0" fmla="*/ 58898 h 79174"/>
                <a:gd name="connsiteX1" fmla="*/ 19163 w 94767"/>
                <a:gd name="connsiteY1" fmla="*/ 74347 h 79174"/>
                <a:gd name="connsiteX2" fmla="*/ 9598 w 94767"/>
                <a:gd name="connsiteY2" fmla="*/ 71889 h 79174"/>
                <a:gd name="connsiteX3" fmla="*/ 17392 w 94767"/>
                <a:gd name="connsiteY3" fmla="*/ 62233 h 79174"/>
                <a:gd name="connsiteX4" fmla="*/ 10307 w 94767"/>
                <a:gd name="connsiteY4" fmla="*/ 55738 h 79174"/>
                <a:gd name="connsiteX5" fmla="*/ 210 w 94767"/>
                <a:gd name="connsiteY5" fmla="*/ 66447 h 79174"/>
                <a:gd name="connsiteX6" fmla="*/ 18809 w 94767"/>
                <a:gd name="connsiteY6" fmla="*/ 79262 h 79174"/>
                <a:gd name="connsiteX7" fmla="*/ 38648 w 94767"/>
                <a:gd name="connsiteY7" fmla="*/ 66798 h 79174"/>
                <a:gd name="connsiteX8" fmla="*/ 59728 w 94767"/>
                <a:gd name="connsiteY8" fmla="*/ 79262 h 79174"/>
                <a:gd name="connsiteX9" fmla="*/ 90903 w 94767"/>
                <a:gd name="connsiteY9" fmla="*/ 52402 h 79174"/>
                <a:gd name="connsiteX10" fmla="*/ 88069 w 94767"/>
                <a:gd name="connsiteY10" fmla="*/ 50120 h 79174"/>
                <a:gd name="connsiteX11" fmla="*/ 84704 w 94767"/>
                <a:gd name="connsiteY11" fmla="*/ 53105 h 79174"/>
                <a:gd name="connsiteX12" fmla="*/ 60436 w 94767"/>
                <a:gd name="connsiteY12" fmla="*/ 74347 h 79174"/>
                <a:gd name="connsiteX13" fmla="*/ 49631 w 94767"/>
                <a:gd name="connsiteY13" fmla="*/ 62936 h 79174"/>
                <a:gd name="connsiteX14" fmla="*/ 58842 w 94767"/>
                <a:gd name="connsiteY14" fmla="*/ 22909 h 79174"/>
                <a:gd name="connsiteX15" fmla="*/ 76201 w 94767"/>
                <a:gd name="connsiteY15" fmla="*/ 5003 h 79174"/>
                <a:gd name="connsiteX16" fmla="*/ 85766 w 94767"/>
                <a:gd name="connsiteY16" fmla="*/ 7460 h 79174"/>
                <a:gd name="connsiteX17" fmla="*/ 77973 w 94767"/>
                <a:gd name="connsiteY17" fmla="*/ 17116 h 79174"/>
                <a:gd name="connsiteX18" fmla="*/ 85058 w 94767"/>
                <a:gd name="connsiteY18" fmla="*/ 23611 h 79174"/>
                <a:gd name="connsiteX19" fmla="*/ 94978 w 94767"/>
                <a:gd name="connsiteY19" fmla="*/ 12903 h 79174"/>
                <a:gd name="connsiteX20" fmla="*/ 76555 w 94767"/>
                <a:gd name="connsiteY20" fmla="*/ 87 h 79174"/>
                <a:gd name="connsiteX21" fmla="*/ 56716 w 94767"/>
                <a:gd name="connsiteY21" fmla="*/ 12551 h 79174"/>
                <a:gd name="connsiteX22" fmla="*/ 35460 w 94767"/>
                <a:gd name="connsiteY22" fmla="*/ 87 h 79174"/>
                <a:gd name="connsiteX23" fmla="*/ 4284 w 94767"/>
                <a:gd name="connsiteY23" fmla="*/ 26947 h 79174"/>
                <a:gd name="connsiteX24" fmla="*/ 7295 w 94767"/>
                <a:gd name="connsiteY24" fmla="*/ 29229 h 79174"/>
                <a:gd name="connsiteX25" fmla="*/ 10661 w 94767"/>
                <a:gd name="connsiteY25" fmla="*/ 26245 h 79174"/>
                <a:gd name="connsiteX26" fmla="*/ 34929 w 94767"/>
                <a:gd name="connsiteY26" fmla="*/ 5003 h 79174"/>
                <a:gd name="connsiteX27" fmla="*/ 45557 w 94767"/>
                <a:gd name="connsiteY27" fmla="*/ 16589 h 79174"/>
                <a:gd name="connsiteX28" fmla="*/ 41837 w 94767"/>
                <a:gd name="connsiteY28" fmla="*/ 34847 h 79174"/>
                <a:gd name="connsiteX29" fmla="*/ 35814 w 94767"/>
                <a:gd name="connsiteY29" fmla="*/ 5889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814" y="58898"/>
                  </a:moveTo>
                  <a:cubicBezTo>
                    <a:pt x="34043" y="64867"/>
                    <a:pt x="28197" y="74347"/>
                    <a:pt x="19163" y="74347"/>
                  </a:cubicBezTo>
                  <a:cubicBezTo>
                    <a:pt x="18632" y="74347"/>
                    <a:pt x="13318" y="74347"/>
                    <a:pt x="9598" y="71889"/>
                  </a:cubicBezTo>
                  <a:cubicBezTo>
                    <a:pt x="16861" y="69607"/>
                    <a:pt x="17392" y="63287"/>
                    <a:pt x="17392" y="62233"/>
                  </a:cubicBezTo>
                  <a:cubicBezTo>
                    <a:pt x="17392" y="58371"/>
                    <a:pt x="14381" y="55738"/>
                    <a:pt x="10307" y="55738"/>
                  </a:cubicBezTo>
                  <a:cubicBezTo>
                    <a:pt x="5347" y="55738"/>
                    <a:pt x="210" y="59951"/>
                    <a:pt x="210" y="66447"/>
                  </a:cubicBezTo>
                  <a:cubicBezTo>
                    <a:pt x="210" y="75224"/>
                    <a:pt x="10130" y="79262"/>
                    <a:pt x="18809" y="79262"/>
                  </a:cubicBezTo>
                  <a:cubicBezTo>
                    <a:pt x="26957" y="79262"/>
                    <a:pt x="34220" y="74171"/>
                    <a:pt x="38648" y="66798"/>
                  </a:cubicBezTo>
                  <a:cubicBezTo>
                    <a:pt x="42900" y="76102"/>
                    <a:pt x="52642" y="79262"/>
                    <a:pt x="59728" y="79262"/>
                  </a:cubicBezTo>
                  <a:cubicBezTo>
                    <a:pt x="80098" y="79262"/>
                    <a:pt x="90903" y="57318"/>
                    <a:pt x="90903" y="52402"/>
                  </a:cubicBezTo>
                  <a:cubicBezTo>
                    <a:pt x="90903" y="50120"/>
                    <a:pt x="88601" y="50120"/>
                    <a:pt x="88069" y="50120"/>
                  </a:cubicBezTo>
                  <a:cubicBezTo>
                    <a:pt x="85589" y="50120"/>
                    <a:pt x="85412" y="50998"/>
                    <a:pt x="84704" y="53105"/>
                  </a:cubicBezTo>
                  <a:cubicBezTo>
                    <a:pt x="80984" y="65218"/>
                    <a:pt x="70356" y="74347"/>
                    <a:pt x="60436" y="74347"/>
                  </a:cubicBezTo>
                  <a:cubicBezTo>
                    <a:pt x="53351" y="74347"/>
                    <a:pt x="49631" y="69607"/>
                    <a:pt x="49631" y="62936"/>
                  </a:cubicBezTo>
                  <a:cubicBezTo>
                    <a:pt x="49631" y="58371"/>
                    <a:pt x="53882" y="42396"/>
                    <a:pt x="58842" y="22909"/>
                  </a:cubicBezTo>
                  <a:cubicBezTo>
                    <a:pt x="62385" y="9392"/>
                    <a:pt x="70356" y="5003"/>
                    <a:pt x="76201" y="5003"/>
                  </a:cubicBezTo>
                  <a:cubicBezTo>
                    <a:pt x="76555" y="5003"/>
                    <a:pt x="82047" y="5003"/>
                    <a:pt x="85766" y="7460"/>
                  </a:cubicBezTo>
                  <a:cubicBezTo>
                    <a:pt x="80098" y="9040"/>
                    <a:pt x="77973" y="13956"/>
                    <a:pt x="77973" y="17116"/>
                  </a:cubicBezTo>
                  <a:cubicBezTo>
                    <a:pt x="77973" y="20978"/>
                    <a:pt x="80984" y="23611"/>
                    <a:pt x="85058" y="23611"/>
                  </a:cubicBezTo>
                  <a:cubicBezTo>
                    <a:pt x="89132" y="23611"/>
                    <a:pt x="94978" y="20276"/>
                    <a:pt x="94978" y="12903"/>
                  </a:cubicBezTo>
                  <a:cubicBezTo>
                    <a:pt x="94978" y="3072"/>
                    <a:pt x="83641" y="87"/>
                    <a:pt x="76555" y="87"/>
                  </a:cubicBezTo>
                  <a:cubicBezTo>
                    <a:pt x="67699" y="87"/>
                    <a:pt x="60613" y="5880"/>
                    <a:pt x="56716" y="12551"/>
                  </a:cubicBezTo>
                  <a:cubicBezTo>
                    <a:pt x="53528" y="5354"/>
                    <a:pt x="45380" y="87"/>
                    <a:pt x="35460" y="87"/>
                  </a:cubicBezTo>
                  <a:cubicBezTo>
                    <a:pt x="15621" y="87"/>
                    <a:pt x="4284" y="21680"/>
                    <a:pt x="4284" y="26947"/>
                  </a:cubicBezTo>
                  <a:cubicBezTo>
                    <a:pt x="4284" y="29229"/>
                    <a:pt x="6764" y="29229"/>
                    <a:pt x="7295" y="29229"/>
                  </a:cubicBezTo>
                  <a:cubicBezTo>
                    <a:pt x="9598" y="29229"/>
                    <a:pt x="9775" y="28527"/>
                    <a:pt x="10661" y="26245"/>
                  </a:cubicBezTo>
                  <a:cubicBezTo>
                    <a:pt x="15089" y="12551"/>
                    <a:pt x="26249" y="5003"/>
                    <a:pt x="34929" y="5003"/>
                  </a:cubicBezTo>
                  <a:cubicBezTo>
                    <a:pt x="40774" y="5003"/>
                    <a:pt x="45557" y="8163"/>
                    <a:pt x="45557" y="16589"/>
                  </a:cubicBezTo>
                  <a:cubicBezTo>
                    <a:pt x="45557" y="20100"/>
                    <a:pt x="43431" y="28878"/>
                    <a:pt x="41837" y="34847"/>
                  </a:cubicBezTo>
                  <a:lnTo>
                    <a:pt x="35814" y="588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1A1CFEBF-2A56-D29F-9E3F-845D3C03323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328976" y="4004816"/>
              <a:ext cx="168278" cy="167027"/>
            </a:xfrm>
            <a:custGeom>
              <a:avLst/>
              <a:gdLst>
                <a:gd name="connsiteX0" fmla="*/ 89547 w 168278"/>
                <a:gd name="connsiteY0" fmla="*/ 88614 h 167027"/>
                <a:gd name="connsiteX1" fmla="*/ 160148 w 168278"/>
                <a:gd name="connsiteY1" fmla="*/ 88614 h 167027"/>
                <a:gd name="connsiteX2" fmla="*/ 168499 w 168278"/>
                <a:gd name="connsiteY2" fmla="*/ 83598 h 167027"/>
                <a:gd name="connsiteX3" fmla="*/ 160148 w 168278"/>
                <a:gd name="connsiteY3" fmla="*/ 78582 h 167027"/>
                <a:gd name="connsiteX4" fmla="*/ 89547 w 168278"/>
                <a:gd name="connsiteY4" fmla="*/ 78582 h 167027"/>
                <a:gd name="connsiteX5" fmla="*/ 89547 w 168278"/>
                <a:gd name="connsiteY5" fmla="*/ 8361 h 167027"/>
                <a:gd name="connsiteX6" fmla="*/ 84486 w 168278"/>
                <a:gd name="connsiteY6" fmla="*/ 85 h 167027"/>
                <a:gd name="connsiteX7" fmla="*/ 79425 w 168278"/>
                <a:gd name="connsiteY7" fmla="*/ 8361 h 167027"/>
                <a:gd name="connsiteX8" fmla="*/ 79425 w 168278"/>
                <a:gd name="connsiteY8" fmla="*/ 78582 h 167027"/>
                <a:gd name="connsiteX9" fmla="*/ 8571 w 168278"/>
                <a:gd name="connsiteY9" fmla="*/ 78582 h 167027"/>
                <a:gd name="connsiteX10" fmla="*/ 220 w 168278"/>
                <a:gd name="connsiteY10" fmla="*/ 83598 h 167027"/>
                <a:gd name="connsiteX11" fmla="*/ 8571 w 168278"/>
                <a:gd name="connsiteY11" fmla="*/ 88614 h 167027"/>
                <a:gd name="connsiteX12" fmla="*/ 79425 w 168278"/>
                <a:gd name="connsiteY12" fmla="*/ 88614 h 167027"/>
                <a:gd name="connsiteX13" fmla="*/ 79425 w 168278"/>
                <a:gd name="connsiteY13" fmla="*/ 158836 h 167027"/>
                <a:gd name="connsiteX14" fmla="*/ 84486 w 168278"/>
                <a:gd name="connsiteY14" fmla="*/ 167112 h 167027"/>
                <a:gd name="connsiteX15" fmla="*/ 89547 w 168278"/>
                <a:gd name="connsiteY15" fmla="*/ 158836 h 167027"/>
                <a:gd name="connsiteX16" fmla="*/ 89547 w 168278"/>
                <a:gd name="connsiteY16" fmla="*/ 88614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47" y="88614"/>
                  </a:moveTo>
                  <a:lnTo>
                    <a:pt x="160148" y="88614"/>
                  </a:lnTo>
                  <a:cubicBezTo>
                    <a:pt x="163691" y="88614"/>
                    <a:pt x="168499" y="88614"/>
                    <a:pt x="168499" y="83598"/>
                  </a:cubicBezTo>
                  <a:cubicBezTo>
                    <a:pt x="168499" y="78582"/>
                    <a:pt x="163691" y="78582"/>
                    <a:pt x="160148" y="78582"/>
                  </a:cubicBezTo>
                  <a:lnTo>
                    <a:pt x="89547" y="78582"/>
                  </a:lnTo>
                  <a:lnTo>
                    <a:pt x="89547" y="8361"/>
                  </a:lnTo>
                  <a:cubicBezTo>
                    <a:pt x="89547" y="4850"/>
                    <a:pt x="89547" y="85"/>
                    <a:pt x="84486" y="85"/>
                  </a:cubicBezTo>
                  <a:cubicBezTo>
                    <a:pt x="79425" y="85"/>
                    <a:pt x="79425" y="4850"/>
                    <a:pt x="79425" y="8361"/>
                  </a:cubicBezTo>
                  <a:lnTo>
                    <a:pt x="79425" y="78582"/>
                  </a:lnTo>
                  <a:lnTo>
                    <a:pt x="8571" y="78582"/>
                  </a:lnTo>
                  <a:cubicBezTo>
                    <a:pt x="5028" y="78582"/>
                    <a:pt x="220" y="78582"/>
                    <a:pt x="220" y="83598"/>
                  </a:cubicBezTo>
                  <a:cubicBezTo>
                    <a:pt x="220" y="88614"/>
                    <a:pt x="5028" y="88614"/>
                    <a:pt x="8571" y="88614"/>
                  </a:cubicBezTo>
                  <a:lnTo>
                    <a:pt x="79425" y="88614"/>
                  </a:lnTo>
                  <a:lnTo>
                    <a:pt x="79425" y="158836"/>
                  </a:lnTo>
                  <a:cubicBezTo>
                    <a:pt x="79425" y="162347"/>
                    <a:pt x="79425" y="167112"/>
                    <a:pt x="84486" y="167112"/>
                  </a:cubicBezTo>
                  <a:cubicBezTo>
                    <a:pt x="89547" y="167112"/>
                    <a:pt x="89547" y="162347"/>
                    <a:pt x="89547" y="158836"/>
                  </a:cubicBezTo>
                  <a:lnTo>
                    <a:pt x="89547" y="886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21F3709E-7FE3-A330-AD09-AFEAD5D5FC2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578483" y="3979737"/>
              <a:ext cx="253557" cy="171290"/>
            </a:xfrm>
            <a:custGeom>
              <a:avLst/>
              <a:gdLst>
                <a:gd name="connsiteX0" fmla="*/ 223927 w 253557"/>
                <a:gd name="connsiteY0" fmla="*/ 19396 h 171290"/>
                <a:gd name="connsiteX1" fmla="*/ 245690 w 253557"/>
                <a:gd name="connsiteY1" fmla="*/ 7859 h 171290"/>
                <a:gd name="connsiteX2" fmla="*/ 253787 w 253557"/>
                <a:gd name="connsiteY2" fmla="*/ 2843 h 171290"/>
                <a:gd name="connsiteX3" fmla="*/ 246955 w 253557"/>
                <a:gd name="connsiteY3" fmla="*/ 85 h 171290"/>
                <a:gd name="connsiteX4" fmla="*/ 213552 w 253557"/>
                <a:gd name="connsiteY4" fmla="*/ 85 h 171290"/>
                <a:gd name="connsiteX5" fmla="*/ 203683 w 253557"/>
                <a:gd name="connsiteY5" fmla="*/ 4850 h 171290"/>
                <a:gd name="connsiteX6" fmla="*/ 111319 w 253557"/>
                <a:gd name="connsiteY6" fmla="*/ 147801 h 171290"/>
                <a:gd name="connsiteX7" fmla="*/ 91581 w 253557"/>
                <a:gd name="connsiteY7" fmla="*/ 5853 h 171290"/>
                <a:gd name="connsiteX8" fmla="*/ 83737 w 253557"/>
                <a:gd name="connsiteY8" fmla="*/ 85 h 171290"/>
                <a:gd name="connsiteX9" fmla="*/ 49069 w 253557"/>
                <a:gd name="connsiteY9" fmla="*/ 85 h 171290"/>
                <a:gd name="connsiteX10" fmla="*/ 41477 w 253557"/>
                <a:gd name="connsiteY10" fmla="*/ 4850 h 171290"/>
                <a:gd name="connsiteX11" fmla="*/ 48816 w 253557"/>
                <a:gd name="connsiteY11" fmla="*/ 7859 h 171290"/>
                <a:gd name="connsiteX12" fmla="*/ 59697 w 253557"/>
                <a:gd name="connsiteY12" fmla="*/ 8361 h 171290"/>
                <a:gd name="connsiteX13" fmla="*/ 65264 w 253557"/>
                <a:gd name="connsiteY13" fmla="*/ 12373 h 171290"/>
                <a:gd name="connsiteX14" fmla="*/ 64252 w 253557"/>
                <a:gd name="connsiteY14" fmla="*/ 17138 h 171290"/>
                <a:gd name="connsiteX15" fmla="*/ 32114 w 253557"/>
                <a:gd name="connsiteY15" fmla="*/ 144791 h 171290"/>
                <a:gd name="connsiteX16" fmla="*/ 4785 w 253557"/>
                <a:gd name="connsiteY16" fmla="*/ 163601 h 171290"/>
                <a:gd name="connsiteX17" fmla="*/ 230 w 253557"/>
                <a:gd name="connsiteY17" fmla="*/ 168366 h 171290"/>
                <a:gd name="connsiteX18" fmla="*/ 3773 w 253557"/>
                <a:gd name="connsiteY18" fmla="*/ 171375 h 171290"/>
                <a:gd name="connsiteX19" fmla="*/ 29078 w 253557"/>
                <a:gd name="connsiteY19" fmla="*/ 170623 h 171290"/>
                <a:gd name="connsiteX20" fmla="*/ 55142 w 253557"/>
                <a:gd name="connsiteY20" fmla="*/ 171375 h 171290"/>
                <a:gd name="connsiteX21" fmla="*/ 59697 w 253557"/>
                <a:gd name="connsiteY21" fmla="*/ 166360 h 171290"/>
                <a:gd name="connsiteX22" fmla="*/ 55142 w 253557"/>
                <a:gd name="connsiteY22" fmla="*/ 163601 h 171290"/>
                <a:gd name="connsiteX23" fmla="*/ 37935 w 253557"/>
                <a:gd name="connsiteY23" fmla="*/ 152566 h 171290"/>
                <a:gd name="connsiteX24" fmla="*/ 38947 w 253557"/>
                <a:gd name="connsiteY24" fmla="*/ 146798 h 171290"/>
                <a:gd name="connsiteX25" fmla="*/ 73362 w 253557"/>
                <a:gd name="connsiteY25" fmla="*/ 10116 h 171290"/>
                <a:gd name="connsiteX26" fmla="*/ 73615 w 253557"/>
                <a:gd name="connsiteY26" fmla="*/ 10116 h 171290"/>
                <a:gd name="connsiteX27" fmla="*/ 95377 w 253557"/>
                <a:gd name="connsiteY27" fmla="*/ 165607 h 171290"/>
                <a:gd name="connsiteX28" fmla="*/ 99173 w 253557"/>
                <a:gd name="connsiteY28" fmla="*/ 171375 h 171290"/>
                <a:gd name="connsiteX29" fmla="*/ 104740 w 253557"/>
                <a:gd name="connsiteY29" fmla="*/ 166861 h 171290"/>
                <a:gd name="connsiteX30" fmla="*/ 206973 w 253557"/>
                <a:gd name="connsiteY30" fmla="*/ 8110 h 171290"/>
                <a:gd name="connsiteX31" fmla="*/ 207226 w 253557"/>
                <a:gd name="connsiteY31" fmla="*/ 8110 h 171290"/>
                <a:gd name="connsiteX32" fmla="*/ 171039 w 253557"/>
                <a:gd name="connsiteY32" fmla="*/ 151814 h 171290"/>
                <a:gd name="connsiteX33" fmla="*/ 148012 w 253557"/>
                <a:gd name="connsiteY33" fmla="*/ 163601 h 171290"/>
                <a:gd name="connsiteX34" fmla="*/ 140926 w 253557"/>
                <a:gd name="connsiteY34" fmla="*/ 168366 h 171290"/>
                <a:gd name="connsiteX35" fmla="*/ 144722 w 253557"/>
                <a:gd name="connsiteY35" fmla="*/ 171375 h 171290"/>
                <a:gd name="connsiteX36" fmla="*/ 176101 w 253557"/>
                <a:gd name="connsiteY36" fmla="*/ 170623 h 171290"/>
                <a:gd name="connsiteX37" fmla="*/ 207732 w 253557"/>
                <a:gd name="connsiteY37" fmla="*/ 171375 h 171290"/>
                <a:gd name="connsiteX38" fmla="*/ 212540 w 253557"/>
                <a:gd name="connsiteY38" fmla="*/ 166360 h 171290"/>
                <a:gd name="connsiteX39" fmla="*/ 205454 w 253557"/>
                <a:gd name="connsiteY39" fmla="*/ 163601 h 171290"/>
                <a:gd name="connsiteX40" fmla="*/ 189006 w 253557"/>
                <a:gd name="connsiteY40" fmla="*/ 159087 h 171290"/>
                <a:gd name="connsiteX41" fmla="*/ 190271 w 253557"/>
                <a:gd name="connsiteY41" fmla="*/ 153068 h 171290"/>
                <a:gd name="connsiteX42" fmla="*/ 223927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27" y="19396"/>
                  </a:moveTo>
                  <a:cubicBezTo>
                    <a:pt x="226205" y="10367"/>
                    <a:pt x="226711" y="7859"/>
                    <a:pt x="245690" y="7859"/>
                  </a:cubicBezTo>
                  <a:cubicBezTo>
                    <a:pt x="251510" y="7859"/>
                    <a:pt x="253787" y="7859"/>
                    <a:pt x="253787" y="2843"/>
                  </a:cubicBezTo>
                  <a:cubicBezTo>
                    <a:pt x="253787" y="85"/>
                    <a:pt x="251257" y="85"/>
                    <a:pt x="246955" y="85"/>
                  </a:cubicBezTo>
                  <a:lnTo>
                    <a:pt x="213552" y="85"/>
                  </a:lnTo>
                  <a:cubicBezTo>
                    <a:pt x="206973" y="85"/>
                    <a:pt x="206720" y="85"/>
                    <a:pt x="203683" y="4850"/>
                  </a:cubicBezTo>
                  <a:lnTo>
                    <a:pt x="111319" y="147801"/>
                  </a:lnTo>
                  <a:lnTo>
                    <a:pt x="91581" y="5853"/>
                  </a:lnTo>
                  <a:cubicBezTo>
                    <a:pt x="90822" y="85"/>
                    <a:pt x="90316" y="85"/>
                    <a:pt x="83737" y="85"/>
                  </a:cubicBezTo>
                  <a:lnTo>
                    <a:pt x="49069" y="85"/>
                  </a:lnTo>
                  <a:cubicBezTo>
                    <a:pt x="44261" y="85"/>
                    <a:pt x="41477" y="85"/>
                    <a:pt x="41477" y="4850"/>
                  </a:cubicBezTo>
                  <a:cubicBezTo>
                    <a:pt x="41477" y="7859"/>
                    <a:pt x="43755" y="7859"/>
                    <a:pt x="48816" y="7859"/>
                  </a:cubicBezTo>
                  <a:cubicBezTo>
                    <a:pt x="52106" y="7859"/>
                    <a:pt x="56660" y="8110"/>
                    <a:pt x="59697" y="8361"/>
                  </a:cubicBezTo>
                  <a:cubicBezTo>
                    <a:pt x="63746" y="8862"/>
                    <a:pt x="65264" y="9615"/>
                    <a:pt x="65264" y="12373"/>
                  </a:cubicBezTo>
                  <a:cubicBezTo>
                    <a:pt x="65264" y="13377"/>
                    <a:pt x="65011" y="14129"/>
                    <a:pt x="64252" y="17138"/>
                  </a:cubicBezTo>
                  <a:lnTo>
                    <a:pt x="32114" y="144791"/>
                  </a:lnTo>
                  <a:cubicBezTo>
                    <a:pt x="29584" y="154823"/>
                    <a:pt x="25282" y="162848"/>
                    <a:pt x="4785" y="163601"/>
                  </a:cubicBezTo>
                  <a:cubicBezTo>
                    <a:pt x="3520" y="163601"/>
                    <a:pt x="230" y="163852"/>
                    <a:pt x="230" y="168366"/>
                  </a:cubicBezTo>
                  <a:cubicBezTo>
                    <a:pt x="230" y="170623"/>
                    <a:pt x="1748" y="171375"/>
                    <a:pt x="3773" y="171375"/>
                  </a:cubicBezTo>
                  <a:cubicBezTo>
                    <a:pt x="11870" y="171375"/>
                    <a:pt x="20727" y="170623"/>
                    <a:pt x="29078" y="170623"/>
                  </a:cubicBezTo>
                  <a:cubicBezTo>
                    <a:pt x="37682" y="170623"/>
                    <a:pt x="46791" y="171375"/>
                    <a:pt x="55142" y="171375"/>
                  </a:cubicBezTo>
                  <a:cubicBezTo>
                    <a:pt x="56407" y="171375"/>
                    <a:pt x="59697" y="171375"/>
                    <a:pt x="59697" y="166360"/>
                  </a:cubicBezTo>
                  <a:cubicBezTo>
                    <a:pt x="59697" y="163601"/>
                    <a:pt x="56913" y="163601"/>
                    <a:pt x="55142" y="163601"/>
                  </a:cubicBezTo>
                  <a:cubicBezTo>
                    <a:pt x="40718" y="163350"/>
                    <a:pt x="37935" y="158334"/>
                    <a:pt x="37935" y="152566"/>
                  </a:cubicBezTo>
                  <a:cubicBezTo>
                    <a:pt x="37935" y="150810"/>
                    <a:pt x="38188" y="149557"/>
                    <a:pt x="38947" y="146798"/>
                  </a:cubicBezTo>
                  <a:lnTo>
                    <a:pt x="73362" y="10116"/>
                  </a:lnTo>
                  <a:lnTo>
                    <a:pt x="73615" y="10116"/>
                  </a:lnTo>
                  <a:lnTo>
                    <a:pt x="95377" y="165607"/>
                  </a:lnTo>
                  <a:cubicBezTo>
                    <a:pt x="95883" y="168617"/>
                    <a:pt x="96136" y="171375"/>
                    <a:pt x="99173" y="171375"/>
                  </a:cubicBezTo>
                  <a:cubicBezTo>
                    <a:pt x="101957" y="171375"/>
                    <a:pt x="103475" y="168617"/>
                    <a:pt x="104740" y="166861"/>
                  </a:cubicBezTo>
                  <a:lnTo>
                    <a:pt x="206973" y="8110"/>
                  </a:lnTo>
                  <a:lnTo>
                    <a:pt x="207226" y="8110"/>
                  </a:lnTo>
                  <a:lnTo>
                    <a:pt x="171039" y="151814"/>
                  </a:lnTo>
                  <a:cubicBezTo>
                    <a:pt x="168509" y="161595"/>
                    <a:pt x="168003" y="163601"/>
                    <a:pt x="148012" y="163601"/>
                  </a:cubicBezTo>
                  <a:cubicBezTo>
                    <a:pt x="143710" y="163601"/>
                    <a:pt x="140926" y="163601"/>
                    <a:pt x="140926" y="168366"/>
                  </a:cubicBezTo>
                  <a:cubicBezTo>
                    <a:pt x="140926" y="171375"/>
                    <a:pt x="143963" y="171375"/>
                    <a:pt x="144722" y="171375"/>
                  </a:cubicBezTo>
                  <a:cubicBezTo>
                    <a:pt x="151808" y="171375"/>
                    <a:pt x="169015" y="170623"/>
                    <a:pt x="176101" y="170623"/>
                  </a:cubicBezTo>
                  <a:cubicBezTo>
                    <a:pt x="186476" y="170623"/>
                    <a:pt x="197357" y="171375"/>
                    <a:pt x="207732" y="171375"/>
                  </a:cubicBezTo>
                  <a:cubicBezTo>
                    <a:pt x="209250" y="171375"/>
                    <a:pt x="212540" y="171375"/>
                    <a:pt x="212540" y="166360"/>
                  </a:cubicBezTo>
                  <a:cubicBezTo>
                    <a:pt x="212540" y="163601"/>
                    <a:pt x="210262" y="163601"/>
                    <a:pt x="205454" y="163601"/>
                  </a:cubicBezTo>
                  <a:cubicBezTo>
                    <a:pt x="196092" y="163601"/>
                    <a:pt x="189006" y="163601"/>
                    <a:pt x="189006" y="159087"/>
                  </a:cubicBezTo>
                  <a:cubicBezTo>
                    <a:pt x="189006" y="158083"/>
                    <a:pt x="189006" y="157582"/>
                    <a:pt x="190271" y="153068"/>
                  </a:cubicBezTo>
                  <a:lnTo>
                    <a:pt x="223927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E0E7088B-7751-E7F4-7406-F9422ADECFD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851036" y="3922308"/>
              <a:ext cx="133383" cy="125170"/>
            </a:xfrm>
            <a:custGeom>
              <a:avLst/>
              <a:gdLst>
                <a:gd name="connsiteX0" fmla="*/ 26634 w 133383"/>
                <a:gd name="connsiteY0" fmla="*/ 104184 h 125170"/>
                <a:gd name="connsiteX1" fmla="*/ 4315 w 133383"/>
                <a:gd name="connsiteY1" fmla="*/ 118931 h 125170"/>
                <a:gd name="connsiteX2" fmla="*/ 241 w 133383"/>
                <a:gd name="connsiteY2" fmla="*/ 122617 h 125170"/>
                <a:gd name="connsiteX3" fmla="*/ 2721 w 133383"/>
                <a:gd name="connsiteY3" fmla="*/ 125251 h 125170"/>
                <a:gd name="connsiteX4" fmla="*/ 17954 w 133383"/>
                <a:gd name="connsiteY4" fmla="*/ 124548 h 125170"/>
                <a:gd name="connsiteX5" fmla="*/ 36199 w 133383"/>
                <a:gd name="connsiteY5" fmla="*/ 125251 h 125170"/>
                <a:gd name="connsiteX6" fmla="*/ 39742 w 133383"/>
                <a:gd name="connsiteY6" fmla="*/ 121389 h 125170"/>
                <a:gd name="connsiteX7" fmla="*/ 36731 w 133383"/>
                <a:gd name="connsiteY7" fmla="*/ 118931 h 125170"/>
                <a:gd name="connsiteX8" fmla="*/ 28937 w 133383"/>
                <a:gd name="connsiteY8" fmla="*/ 113664 h 125170"/>
                <a:gd name="connsiteX9" fmla="*/ 31594 w 133383"/>
                <a:gd name="connsiteY9" fmla="*/ 106993 h 125170"/>
                <a:gd name="connsiteX10" fmla="*/ 45765 w 133383"/>
                <a:gd name="connsiteY10" fmla="*/ 85224 h 125170"/>
                <a:gd name="connsiteX11" fmla="*/ 96426 w 133383"/>
                <a:gd name="connsiteY11" fmla="*/ 85224 h 125170"/>
                <a:gd name="connsiteX12" fmla="*/ 100677 w 133383"/>
                <a:gd name="connsiteY12" fmla="*/ 114366 h 125170"/>
                <a:gd name="connsiteX13" fmla="*/ 88454 w 133383"/>
                <a:gd name="connsiteY13" fmla="*/ 118931 h 125170"/>
                <a:gd name="connsiteX14" fmla="*/ 83849 w 133383"/>
                <a:gd name="connsiteY14" fmla="*/ 122793 h 125170"/>
                <a:gd name="connsiteX15" fmla="*/ 86683 w 133383"/>
                <a:gd name="connsiteY15" fmla="*/ 125251 h 125170"/>
                <a:gd name="connsiteX16" fmla="*/ 109534 w 133383"/>
                <a:gd name="connsiteY16" fmla="*/ 124548 h 125170"/>
                <a:gd name="connsiteX17" fmla="*/ 119985 w 133383"/>
                <a:gd name="connsiteY17" fmla="*/ 124724 h 125170"/>
                <a:gd name="connsiteX18" fmla="*/ 130081 w 133383"/>
                <a:gd name="connsiteY18" fmla="*/ 125251 h 125170"/>
                <a:gd name="connsiteX19" fmla="*/ 133624 w 133383"/>
                <a:gd name="connsiteY19" fmla="*/ 121564 h 125170"/>
                <a:gd name="connsiteX20" fmla="*/ 128664 w 133383"/>
                <a:gd name="connsiteY20" fmla="*/ 118931 h 125170"/>
                <a:gd name="connsiteX21" fmla="*/ 117505 w 133383"/>
                <a:gd name="connsiteY21" fmla="*/ 113313 h 125170"/>
                <a:gd name="connsiteX22" fmla="*/ 101917 w 133383"/>
                <a:gd name="connsiteY22" fmla="*/ 4996 h 125170"/>
                <a:gd name="connsiteX23" fmla="*/ 97665 w 133383"/>
                <a:gd name="connsiteY23" fmla="*/ 81 h 125170"/>
                <a:gd name="connsiteX24" fmla="*/ 91643 w 133383"/>
                <a:gd name="connsiteY24" fmla="*/ 4118 h 125170"/>
                <a:gd name="connsiteX25" fmla="*/ 26634 w 133383"/>
                <a:gd name="connsiteY25" fmla="*/ 104184 h 125170"/>
                <a:gd name="connsiteX26" fmla="*/ 50016 w 133383"/>
                <a:gd name="connsiteY26" fmla="*/ 78904 h 125170"/>
                <a:gd name="connsiteX27" fmla="*/ 87214 w 133383"/>
                <a:gd name="connsiteY27" fmla="*/ 21498 h 125170"/>
                <a:gd name="connsiteX28" fmla="*/ 95540 w 133383"/>
                <a:gd name="connsiteY28" fmla="*/ 78904 h 125170"/>
                <a:gd name="connsiteX29" fmla="*/ 50016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34" y="104184"/>
                  </a:moveTo>
                  <a:cubicBezTo>
                    <a:pt x="20434" y="113664"/>
                    <a:pt x="14766" y="118229"/>
                    <a:pt x="4315" y="118931"/>
                  </a:cubicBezTo>
                  <a:cubicBezTo>
                    <a:pt x="2544" y="119106"/>
                    <a:pt x="241" y="119106"/>
                    <a:pt x="241" y="122617"/>
                  </a:cubicBezTo>
                  <a:cubicBezTo>
                    <a:pt x="241" y="124548"/>
                    <a:pt x="1835" y="125251"/>
                    <a:pt x="2721" y="125251"/>
                  </a:cubicBezTo>
                  <a:cubicBezTo>
                    <a:pt x="7326" y="125251"/>
                    <a:pt x="13172" y="124548"/>
                    <a:pt x="17954" y="124548"/>
                  </a:cubicBezTo>
                  <a:cubicBezTo>
                    <a:pt x="23623" y="124548"/>
                    <a:pt x="30885" y="125251"/>
                    <a:pt x="36199" y="125251"/>
                  </a:cubicBezTo>
                  <a:cubicBezTo>
                    <a:pt x="37085" y="125251"/>
                    <a:pt x="39742" y="125251"/>
                    <a:pt x="39742" y="121389"/>
                  </a:cubicBezTo>
                  <a:cubicBezTo>
                    <a:pt x="39742" y="119106"/>
                    <a:pt x="37439" y="118931"/>
                    <a:pt x="36731" y="118931"/>
                  </a:cubicBezTo>
                  <a:cubicBezTo>
                    <a:pt x="35314" y="118755"/>
                    <a:pt x="28937" y="118404"/>
                    <a:pt x="28937" y="113664"/>
                  </a:cubicBezTo>
                  <a:cubicBezTo>
                    <a:pt x="28937" y="111557"/>
                    <a:pt x="30708" y="108573"/>
                    <a:pt x="31594" y="106993"/>
                  </a:cubicBezTo>
                  <a:lnTo>
                    <a:pt x="45765" y="85224"/>
                  </a:lnTo>
                  <a:lnTo>
                    <a:pt x="96426" y="85224"/>
                  </a:lnTo>
                  <a:lnTo>
                    <a:pt x="100677" y="114366"/>
                  </a:lnTo>
                  <a:cubicBezTo>
                    <a:pt x="99968" y="116122"/>
                    <a:pt x="98905" y="118931"/>
                    <a:pt x="88454" y="118931"/>
                  </a:cubicBezTo>
                  <a:cubicBezTo>
                    <a:pt x="86329" y="118931"/>
                    <a:pt x="83849" y="118931"/>
                    <a:pt x="83849" y="122793"/>
                  </a:cubicBezTo>
                  <a:cubicBezTo>
                    <a:pt x="83849" y="123495"/>
                    <a:pt x="84380" y="125251"/>
                    <a:pt x="86683" y="125251"/>
                  </a:cubicBezTo>
                  <a:cubicBezTo>
                    <a:pt x="91820" y="125251"/>
                    <a:pt x="104397" y="124548"/>
                    <a:pt x="109534" y="124548"/>
                  </a:cubicBezTo>
                  <a:cubicBezTo>
                    <a:pt x="112722" y="124548"/>
                    <a:pt x="116796" y="124724"/>
                    <a:pt x="119985" y="124724"/>
                  </a:cubicBezTo>
                  <a:cubicBezTo>
                    <a:pt x="123173" y="124900"/>
                    <a:pt x="126893" y="125251"/>
                    <a:pt x="130081" y="125251"/>
                  </a:cubicBezTo>
                  <a:cubicBezTo>
                    <a:pt x="132384" y="125251"/>
                    <a:pt x="133624" y="123846"/>
                    <a:pt x="133624" y="121564"/>
                  </a:cubicBezTo>
                  <a:cubicBezTo>
                    <a:pt x="133624" y="118931"/>
                    <a:pt x="131498" y="118931"/>
                    <a:pt x="128664" y="118931"/>
                  </a:cubicBezTo>
                  <a:cubicBezTo>
                    <a:pt x="118390" y="118931"/>
                    <a:pt x="118036" y="117526"/>
                    <a:pt x="117505" y="113313"/>
                  </a:cubicBezTo>
                  <a:lnTo>
                    <a:pt x="101917" y="4996"/>
                  </a:lnTo>
                  <a:cubicBezTo>
                    <a:pt x="101385" y="1309"/>
                    <a:pt x="101031" y="81"/>
                    <a:pt x="97665" y="81"/>
                  </a:cubicBezTo>
                  <a:cubicBezTo>
                    <a:pt x="94300" y="81"/>
                    <a:pt x="93237" y="1661"/>
                    <a:pt x="91643" y="4118"/>
                  </a:cubicBezTo>
                  <a:lnTo>
                    <a:pt x="26634" y="104184"/>
                  </a:lnTo>
                  <a:close/>
                  <a:moveTo>
                    <a:pt x="50016" y="78904"/>
                  </a:moveTo>
                  <a:lnTo>
                    <a:pt x="87214" y="21498"/>
                  </a:lnTo>
                  <a:lnTo>
                    <a:pt x="95540" y="78904"/>
                  </a:lnTo>
                  <a:lnTo>
                    <a:pt x="50016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E3AFC1E-77F8-3052-BA4A-C44807C3E89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821675" y="4135608"/>
              <a:ext cx="90870" cy="113232"/>
            </a:xfrm>
            <a:custGeom>
              <a:avLst/>
              <a:gdLst>
                <a:gd name="connsiteX0" fmla="*/ 90402 w 90870"/>
                <a:gd name="connsiteY0" fmla="*/ 11323 h 113232"/>
                <a:gd name="connsiteX1" fmla="*/ 91110 w 90870"/>
                <a:gd name="connsiteY1" fmla="*/ 7460 h 113232"/>
                <a:gd name="connsiteX2" fmla="*/ 85265 w 90870"/>
                <a:gd name="connsiteY2" fmla="*/ 1843 h 113232"/>
                <a:gd name="connsiteX3" fmla="*/ 78002 w 90870"/>
                <a:gd name="connsiteY3" fmla="*/ 6056 h 113232"/>
                <a:gd name="connsiteX4" fmla="*/ 75168 w 90870"/>
                <a:gd name="connsiteY4" fmla="*/ 16238 h 113232"/>
                <a:gd name="connsiteX5" fmla="*/ 71448 w 90870"/>
                <a:gd name="connsiteY5" fmla="*/ 30809 h 113232"/>
                <a:gd name="connsiteX6" fmla="*/ 64363 w 90870"/>
                <a:gd name="connsiteY6" fmla="*/ 59073 h 113232"/>
                <a:gd name="connsiteX7" fmla="*/ 42575 w 90870"/>
                <a:gd name="connsiteY7" fmla="*/ 74347 h 113232"/>
                <a:gd name="connsiteX8" fmla="*/ 30530 w 90870"/>
                <a:gd name="connsiteY8" fmla="*/ 59776 h 113232"/>
                <a:gd name="connsiteX9" fmla="*/ 39918 w 90870"/>
                <a:gd name="connsiteY9" fmla="*/ 25718 h 113232"/>
                <a:gd name="connsiteX10" fmla="*/ 42929 w 90870"/>
                <a:gd name="connsiteY10" fmla="*/ 15009 h 113232"/>
                <a:gd name="connsiteX11" fmla="*/ 26102 w 90870"/>
                <a:gd name="connsiteY11" fmla="*/ 87 h 113232"/>
                <a:gd name="connsiteX12" fmla="*/ 240 w 90870"/>
                <a:gd name="connsiteY12" fmla="*/ 26947 h 113232"/>
                <a:gd name="connsiteX13" fmla="*/ 3251 w 90870"/>
                <a:gd name="connsiteY13" fmla="*/ 29229 h 113232"/>
                <a:gd name="connsiteX14" fmla="*/ 6439 w 90870"/>
                <a:gd name="connsiteY14" fmla="*/ 26420 h 113232"/>
                <a:gd name="connsiteX15" fmla="*/ 25570 w 90870"/>
                <a:gd name="connsiteY15" fmla="*/ 5003 h 113232"/>
                <a:gd name="connsiteX16" fmla="*/ 29999 w 90870"/>
                <a:gd name="connsiteY16" fmla="*/ 11147 h 113232"/>
                <a:gd name="connsiteX17" fmla="*/ 27519 w 90870"/>
                <a:gd name="connsiteY17" fmla="*/ 21329 h 113232"/>
                <a:gd name="connsiteX18" fmla="*/ 17245 w 90870"/>
                <a:gd name="connsiteY18" fmla="*/ 56967 h 113232"/>
                <a:gd name="connsiteX19" fmla="*/ 24153 w 90870"/>
                <a:gd name="connsiteY19" fmla="*/ 73820 h 113232"/>
                <a:gd name="connsiteX20" fmla="*/ 41867 w 90870"/>
                <a:gd name="connsiteY20" fmla="*/ 79262 h 113232"/>
                <a:gd name="connsiteX21" fmla="*/ 61174 w 90870"/>
                <a:gd name="connsiteY21" fmla="*/ 71362 h 113232"/>
                <a:gd name="connsiteX22" fmla="*/ 49483 w 90870"/>
                <a:gd name="connsiteY22" fmla="*/ 97169 h 113232"/>
                <a:gd name="connsiteX23" fmla="*/ 28227 w 90870"/>
                <a:gd name="connsiteY23" fmla="*/ 108404 h 113232"/>
                <a:gd name="connsiteX24" fmla="*/ 14942 w 90870"/>
                <a:gd name="connsiteY24" fmla="*/ 102611 h 113232"/>
                <a:gd name="connsiteX25" fmla="*/ 24507 w 90870"/>
                <a:gd name="connsiteY25" fmla="*/ 92955 h 113232"/>
                <a:gd name="connsiteX26" fmla="*/ 17599 w 90870"/>
                <a:gd name="connsiteY26" fmla="*/ 86284 h 113232"/>
                <a:gd name="connsiteX27" fmla="*/ 7325 w 90870"/>
                <a:gd name="connsiteY27" fmla="*/ 97871 h 113232"/>
                <a:gd name="connsiteX28" fmla="*/ 28404 w 90870"/>
                <a:gd name="connsiteY28" fmla="*/ 113320 h 113232"/>
                <a:gd name="connsiteX29" fmla="*/ 73574 w 90870"/>
                <a:gd name="connsiteY29" fmla="*/ 77682 h 113232"/>
                <a:gd name="connsiteX30" fmla="*/ 90402 w 90870"/>
                <a:gd name="connsiteY30" fmla="*/ 11323 h 1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870" h="113232">
                  <a:moveTo>
                    <a:pt x="90402" y="11323"/>
                  </a:moveTo>
                  <a:cubicBezTo>
                    <a:pt x="91110" y="8865"/>
                    <a:pt x="91110" y="8514"/>
                    <a:pt x="91110" y="7460"/>
                  </a:cubicBezTo>
                  <a:cubicBezTo>
                    <a:pt x="91110" y="3949"/>
                    <a:pt x="88276" y="1843"/>
                    <a:pt x="85265" y="1843"/>
                  </a:cubicBezTo>
                  <a:cubicBezTo>
                    <a:pt x="83316" y="1843"/>
                    <a:pt x="79951" y="2720"/>
                    <a:pt x="78002" y="6056"/>
                  </a:cubicBezTo>
                  <a:cubicBezTo>
                    <a:pt x="77471" y="7109"/>
                    <a:pt x="76054" y="12727"/>
                    <a:pt x="75168" y="16238"/>
                  </a:cubicBezTo>
                  <a:lnTo>
                    <a:pt x="71448" y="30809"/>
                  </a:lnTo>
                  <a:cubicBezTo>
                    <a:pt x="70385" y="35022"/>
                    <a:pt x="64894" y="57142"/>
                    <a:pt x="64363" y="59073"/>
                  </a:cubicBezTo>
                  <a:cubicBezTo>
                    <a:pt x="64186" y="59073"/>
                    <a:pt x="56392" y="74347"/>
                    <a:pt x="42575" y="74347"/>
                  </a:cubicBezTo>
                  <a:cubicBezTo>
                    <a:pt x="30530" y="74347"/>
                    <a:pt x="30530" y="62936"/>
                    <a:pt x="30530" y="59776"/>
                  </a:cubicBezTo>
                  <a:cubicBezTo>
                    <a:pt x="30530" y="50296"/>
                    <a:pt x="34604" y="39236"/>
                    <a:pt x="39918" y="25718"/>
                  </a:cubicBezTo>
                  <a:cubicBezTo>
                    <a:pt x="42044" y="20100"/>
                    <a:pt x="42929" y="17994"/>
                    <a:pt x="42929" y="15009"/>
                  </a:cubicBezTo>
                  <a:cubicBezTo>
                    <a:pt x="42929" y="6583"/>
                    <a:pt x="35667" y="87"/>
                    <a:pt x="26102" y="87"/>
                  </a:cubicBezTo>
                  <a:cubicBezTo>
                    <a:pt x="8211" y="87"/>
                    <a:pt x="240" y="23963"/>
                    <a:pt x="240" y="26947"/>
                  </a:cubicBezTo>
                  <a:cubicBezTo>
                    <a:pt x="240" y="29229"/>
                    <a:pt x="2720" y="29229"/>
                    <a:pt x="3251" y="29229"/>
                  </a:cubicBezTo>
                  <a:cubicBezTo>
                    <a:pt x="5731" y="29229"/>
                    <a:pt x="5908" y="28351"/>
                    <a:pt x="6439" y="26420"/>
                  </a:cubicBezTo>
                  <a:cubicBezTo>
                    <a:pt x="10868" y="11849"/>
                    <a:pt x="18485" y="5003"/>
                    <a:pt x="25570" y="5003"/>
                  </a:cubicBezTo>
                  <a:cubicBezTo>
                    <a:pt x="28581" y="5003"/>
                    <a:pt x="29999" y="6934"/>
                    <a:pt x="29999" y="11147"/>
                  </a:cubicBezTo>
                  <a:cubicBezTo>
                    <a:pt x="29999" y="15185"/>
                    <a:pt x="28404" y="19047"/>
                    <a:pt x="27519" y="21329"/>
                  </a:cubicBezTo>
                  <a:cubicBezTo>
                    <a:pt x="19016" y="42747"/>
                    <a:pt x="17245" y="49242"/>
                    <a:pt x="17245" y="56967"/>
                  </a:cubicBezTo>
                  <a:cubicBezTo>
                    <a:pt x="17245" y="59951"/>
                    <a:pt x="17245" y="68202"/>
                    <a:pt x="24153" y="73820"/>
                  </a:cubicBezTo>
                  <a:cubicBezTo>
                    <a:pt x="29644" y="78384"/>
                    <a:pt x="37084" y="79262"/>
                    <a:pt x="41867" y="79262"/>
                  </a:cubicBezTo>
                  <a:cubicBezTo>
                    <a:pt x="48952" y="79262"/>
                    <a:pt x="55329" y="76629"/>
                    <a:pt x="61174" y="71362"/>
                  </a:cubicBezTo>
                  <a:cubicBezTo>
                    <a:pt x="58872" y="81018"/>
                    <a:pt x="56923" y="88391"/>
                    <a:pt x="49483" y="97169"/>
                  </a:cubicBezTo>
                  <a:cubicBezTo>
                    <a:pt x="44701" y="102611"/>
                    <a:pt x="37615" y="108404"/>
                    <a:pt x="28227" y="108404"/>
                  </a:cubicBezTo>
                  <a:cubicBezTo>
                    <a:pt x="26987" y="108404"/>
                    <a:pt x="18662" y="108404"/>
                    <a:pt x="14942" y="102611"/>
                  </a:cubicBezTo>
                  <a:cubicBezTo>
                    <a:pt x="24507" y="101557"/>
                    <a:pt x="24507" y="93131"/>
                    <a:pt x="24507" y="92955"/>
                  </a:cubicBezTo>
                  <a:cubicBezTo>
                    <a:pt x="24507" y="87338"/>
                    <a:pt x="19370" y="86284"/>
                    <a:pt x="17599" y="86284"/>
                  </a:cubicBezTo>
                  <a:cubicBezTo>
                    <a:pt x="13171" y="86284"/>
                    <a:pt x="7325" y="89795"/>
                    <a:pt x="7325" y="97871"/>
                  </a:cubicBezTo>
                  <a:cubicBezTo>
                    <a:pt x="7325" y="106824"/>
                    <a:pt x="15828" y="113320"/>
                    <a:pt x="28404" y="113320"/>
                  </a:cubicBezTo>
                  <a:cubicBezTo>
                    <a:pt x="46295" y="113320"/>
                    <a:pt x="68083" y="99626"/>
                    <a:pt x="73574" y="77682"/>
                  </a:cubicBezTo>
                  <a:lnTo>
                    <a:pt x="90402" y="1132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1E3E34ED-F83A-ED38-F7EE-17E7D743886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016402" y="3979737"/>
              <a:ext cx="253557" cy="171290"/>
            </a:xfrm>
            <a:custGeom>
              <a:avLst/>
              <a:gdLst>
                <a:gd name="connsiteX0" fmla="*/ 223944 w 253557"/>
                <a:gd name="connsiteY0" fmla="*/ 19396 h 171290"/>
                <a:gd name="connsiteX1" fmla="*/ 245707 w 253557"/>
                <a:gd name="connsiteY1" fmla="*/ 7859 h 171290"/>
                <a:gd name="connsiteX2" fmla="*/ 253804 w 253557"/>
                <a:gd name="connsiteY2" fmla="*/ 2843 h 171290"/>
                <a:gd name="connsiteX3" fmla="*/ 246972 w 253557"/>
                <a:gd name="connsiteY3" fmla="*/ 85 h 171290"/>
                <a:gd name="connsiteX4" fmla="*/ 213569 w 253557"/>
                <a:gd name="connsiteY4" fmla="*/ 85 h 171290"/>
                <a:gd name="connsiteX5" fmla="*/ 203700 w 253557"/>
                <a:gd name="connsiteY5" fmla="*/ 4850 h 171290"/>
                <a:gd name="connsiteX6" fmla="*/ 111337 w 253557"/>
                <a:gd name="connsiteY6" fmla="*/ 147801 h 171290"/>
                <a:gd name="connsiteX7" fmla="*/ 91599 w 253557"/>
                <a:gd name="connsiteY7" fmla="*/ 5853 h 171290"/>
                <a:gd name="connsiteX8" fmla="*/ 83754 w 253557"/>
                <a:gd name="connsiteY8" fmla="*/ 85 h 171290"/>
                <a:gd name="connsiteX9" fmla="*/ 49086 w 253557"/>
                <a:gd name="connsiteY9" fmla="*/ 85 h 171290"/>
                <a:gd name="connsiteX10" fmla="*/ 41495 w 253557"/>
                <a:gd name="connsiteY10" fmla="*/ 4850 h 171290"/>
                <a:gd name="connsiteX11" fmla="*/ 48833 w 253557"/>
                <a:gd name="connsiteY11" fmla="*/ 7859 h 171290"/>
                <a:gd name="connsiteX12" fmla="*/ 59714 w 253557"/>
                <a:gd name="connsiteY12" fmla="*/ 8361 h 171290"/>
                <a:gd name="connsiteX13" fmla="*/ 65281 w 253557"/>
                <a:gd name="connsiteY13" fmla="*/ 12373 h 171290"/>
                <a:gd name="connsiteX14" fmla="*/ 64269 w 253557"/>
                <a:gd name="connsiteY14" fmla="*/ 17138 h 171290"/>
                <a:gd name="connsiteX15" fmla="*/ 32132 w 253557"/>
                <a:gd name="connsiteY15" fmla="*/ 144791 h 171290"/>
                <a:gd name="connsiteX16" fmla="*/ 4802 w 253557"/>
                <a:gd name="connsiteY16" fmla="*/ 163601 h 171290"/>
                <a:gd name="connsiteX17" fmla="*/ 247 w 253557"/>
                <a:gd name="connsiteY17" fmla="*/ 168366 h 171290"/>
                <a:gd name="connsiteX18" fmla="*/ 3790 w 253557"/>
                <a:gd name="connsiteY18" fmla="*/ 171375 h 171290"/>
                <a:gd name="connsiteX19" fmla="*/ 29095 w 253557"/>
                <a:gd name="connsiteY19" fmla="*/ 170623 h 171290"/>
                <a:gd name="connsiteX20" fmla="*/ 55159 w 253557"/>
                <a:gd name="connsiteY20" fmla="*/ 171375 h 171290"/>
                <a:gd name="connsiteX21" fmla="*/ 59714 w 253557"/>
                <a:gd name="connsiteY21" fmla="*/ 166360 h 171290"/>
                <a:gd name="connsiteX22" fmla="*/ 55159 w 253557"/>
                <a:gd name="connsiteY22" fmla="*/ 163601 h 171290"/>
                <a:gd name="connsiteX23" fmla="*/ 37952 w 253557"/>
                <a:gd name="connsiteY23" fmla="*/ 152566 h 171290"/>
                <a:gd name="connsiteX24" fmla="*/ 38964 w 253557"/>
                <a:gd name="connsiteY24" fmla="*/ 146798 h 171290"/>
                <a:gd name="connsiteX25" fmla="*/ 73379 w 253557"/>
                <a:gd name="connsiteY25" fmla="*/ 10116 h 171290"/>
                <a:gd name="connsiteX26" fmla="*/ 73632 w 253557"/>
                <a:gd name="connsiteY26" fmla="*/ 10116 h 171290"/>
                <a:gd name="connsiteX27" fmla="*/ 95394 w 253557"/>
                <a:gd name="connsiteY27" fmla="*/ 165607 h 171290"/>
                <a:gd name="connsiteX28" fmla="*/ 99190 w 253557"/>
                <a:gd name="connsiteY28" fmla="*/ 171375 h 171290"/>
                <a:gd name="connsiteX29" fmla="*/ 104757 w 253557"/>
                <a:gd name="connsiteY29" fmla="*/ 166861 h 171290"/>
                <a:gd name="connsiteX30" fmla="*/ 206990 w 253557"/>
                <a:gd name="connsiteY30" fmla="*/ 8110 h 171290"/>
                <a:gd name="connsiteX31" fmla="*/ 207243 w 253557"/>
                <a:gd name="connsiteY31" fmla="*/ 8110 h 171290"/>
                <a:gd name="connsiteX32" fmla="*/ 171057 w 253557"/>
                <a:gd name="connsiteY32" fmla="*/ 151814 h 171290"/>
                <a:gd name="connsiteX33" fmla="*/ 148029 w 253557"/>
                <a:gd name="connsiteY33" fmla="*/ 163601 h 171290"/>
                <a:gd name="connsiteX34" fmla="*/ 140944 w 253557"/>
                <a:gd name="connsiteY34" fmla="*/ 168366 h 171290"/>
                <a:gd name="connsiteX35" fmla="*/ 144739 w 253557"/>
                <a:gd name="connsiteY35" fmla="*/ 171375 h 171290"/>
                <a:gd name="connsiteX36" fmla="*/ 176118 w 253557"/>
                <a:gd name="connsiteY36" fmla="*/ 170623 h 171290"/>
                <a:gd name="connsiteX37" fmla="*/ 207749 w 253557"/>
                <a:gd name="connsiteY37" fmla="*/ 171375 h 171290"/>
                <a:gd name="connsiteX38" fmla="*/ 212557 w 253557"/>
                <a:gd name="connsiteY38" fmla="*/ 166360 h 171290"/>
                <a:gd name="connsiteX39" fmla="*/ 205472 w 253557"/>
                <a:gd name="connsiteY39" fmla="*/ 163601 h 171290"/>
                <a:gd name="connsiteX40" fmla="*/ 189023 w 253557"/>
                <a:gd name="connsiteY40" fmla="*/ 159087 h 171290"/>
                <a:gd name="connsiteX41" fmla="*/ 190289 w 253557"/>
                <a:gd name="connsiteY41" fmla="*/ 153068 h 171290"/>
                <a:gd name="connsiteX42" fmla="*/ 223944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44" y="19396"/>
                  </a:moveTo>
                  <a:cubicBezTo>
                    <a:pt x="226222" y="10367"/>
                    <a:pt x="226728" y="7859"/>
                    <a:pt x="245707" y="7859"/>
                  </a:cubicBezTo>
                  <a:cubicBezTo>
                    <a:pt x="251527" y="7859"/>
                    <a:pt x="253804" y="7859"/>
                    <a:pt x="253804" y="2843"/>
                  </a:cubicBezTo>
                  <a:cubicBezTo>
                    <a:pt x="253804" y="85"/>
                    <a:pt x="251274" y="85"/>
                    <a:pt x="246972" y="85"/>
                  </a:cubicBezTo>
                  <a:lnTo>
                    <a:pt x="213569" y="85"/>
                  </a:lnTo>
                  <a:cubicBezTo>
                    <a:pt x="206990" y="85"/>
                    <a:pt x="206737" y="85"/>
                    <a:pt x="203700" y="4850"/>
                  </a:cubicBezTo>
                  <a:lnTo>
                    <a:pt x="111337" y="147801"/>
                  </a:lnTo>
                  <a:lnTo>
                    <a:pt x="91599" y="5853"/>
                  </a:lnTo>
                  <a:cubicBezTo>
                    <a:pt x="90840" y="85"/>
                    <a:pt x="90333" y="85"/>
                    <a:pt x="83754" y="85"/>
                  </a:cubicBezTo>
                  <a:lnTo>
                    <a:pt x="49086" y="85"/>
                  </a:lnTo>
                  <a:cubicBezTo>
                    <a:pt x="44278" y="85"/>
                    <a:pt x="41495" y="85"/>
                    <a:pt x="41495" y="4850"/>
                  </a:cubicBezTo>
                  <a:cubicBezTo>
                    <a:pt x="41495" y="7859"/>
                    <a:pt x="43772" y="7859"/>
                    <a:pt x="48833" y="7859"/>
                  </a:cubicBezTo>
                  <a:cubicBezTo>
                    <a:pt x="52123" y="7859"/>
                    <a:pt x="56678" y="8110"/>
                    <a:pt x="59714" y="8361"/>
                  </a:cubicBezTo>
                  <a:cubicBezTo>
                    <a:pt x="63763" y="8862"/>
                    <a:pt x="65281" y="9615"/>
                    <a:pt x="65281" y="12373"/>
                  </a:cubicBezTo>
                  <a:cubicBezTo>
                    <a:pt x="65281" y="13377"/>
                    <a:pt x="65028" y="14129"/>
                    <a:pt x="64269" y="17138"/>
                  </a:cubicBezTo>
                  <a:lnTo>
                    <a:pt x="32132" y="144791"/>
                  </a:lnTo>
                  <a:cubicBezTo>
                    <a:pt x="29601" y="154823"/>
                    <a:pt x="25299" y="162848"/>
                    <a:pt x="4802" y="163601"/>
                  </a:cubicBezTo>
                  <a:cubicBezTo>
                    <a:pt x="3537" y="163601"/>
                    <a:pt x="247" y="163852"/>
                    <a:pt x="247" y="168366"/>
                  </a:cubicBezTo>
                  <a:cubicBezTo>
                    <a:pt x="247" y="170623"/>
                    <a:pt x="1766" y="171375"/>
                    <a:pt x="3790" y="171375"/>
                  </a:cubicBezTo>
                  <a:cubicBezTo>
                    <a:pt x="11888" y="171375"/>
                    <a:pt x="20744" y="170623"/>
                    <a:pt x="29095" y="170623"/>
                  </a:cubicBezTo>
                  <a:cubicBezTo>
                    <a:pt x="37699" y="170623"/>
                    <a:pt x="46809" y="171375"/>
                    <a:pt x="55159" y="171375"/>
                  </a:cubicBezTo>
                  <a:cubicBezTo>
                    <a:pt x="56425" y="171375"/>
                    <a:pt x="59714" y="171375"/>
                    <a:pt x="59714" y="166360"/>
                  </a:cubicBezTo>
                  <a:cubicBezTo>
                    <a:pt x="59714" y="163601"/>
                    <a:pt x="56931" y="163601"/>
                    <a:pt x="55159" y="163601"/>
                  </a:cubicBezTo>
                  <a:cubicBezTo>
                    <a:pt x="40735" y="163350"/>
                    <a:pt x="37952" y="158334"/>
                    <a:pt x="37952" y="152566"/>
                  </a:cubicBezTo>
                  <a:cubicBezTo>
                    <a:pt x="37952" y="150810"/>
                    <a:pt x="38205" y="149557"/>
                    <a:pt x="38964" y="146798"/>
                  </a:cubicBezTo>
                  <a:lnTo>
                    <a:pt x="73379" y="10116"/>
                  </a:lnTo>
                  <a:lnTo>
                    <a:pt x="73632" y="10116"/>
                  </a:lnTo>
                  <a:lnTo>
                    <a:pt x="95394" y="165607"/>
                  </a:lnTo>
                  <a:cubicBezTo>
                    <a:pt x="95901" y="168617"/>
                    <a:pt x="96154" y="171375"/>
                    <a:pt x="99190" y="171375"/>
                  </a:cubicBezTo>
                  <a:cubicBezTo>
                    <a:pt x="101974" y="171375"/>
                    <a:pt x="103492" y="168617"/>
                    <a:pt x="104757" y="166861"/>
                  </a:cubicBezTo>
                  <a:lnTo>
                    <a:pt x="206990" y="8110"/>
                  </a:lnTo>
                  <a:lnTo>
                    <a:pt x="207243" y="8110"/>
                  </a:lnTo>
                  <a:lnTo>
                    <a:pt x="171057" y="151814"/>
                  </a:lnTo>
                  <a:cubicBezTo>
                    <a:pt x="168526" y="161595"/>
                    <a:pt x="168020" y="163601"/>
                    <a:pt x="148029" y="163601"/>
                  </a:cubicBezTo>
                  <a:cubicBezTo>
                    <a:pt x="143727" y="163601"/>
                    <a:pt x="140944" y="163601"/>
                    <a:pt x="140944" y="168366"/>
                  </a:cubicBezTo>
                  <a:cubicBezTo>
                    <a:pt x="140944" y="171375"/>
                    <a:pt x="143980" y="171375"/>
                    <a:pt x="144739" y="171375"/>
                  </a:cubicBezTo>
                  <a:cubicBezTo>
                    <a:pt x="151825" y="171375"/>
                    <a:pt x="169032" y="170623"/>
                    <a:pt x="176118" y="170623"/>
                  </a:cubicBezTo>
                  <a:cubicBezTo>
                    <a:pt x="186493" y="170623"/>
                    <a:pt x="197374" y="171375"/>
                    <a:pt x="207749" y="171375"/>
                  </a:cubicBezTo>
                  <a:cubicBezTo>
                    <a:pt x="209267" y="171375"/>
                    <a:pt x="212557" y="171375"/>
                    <a:pt x="212557" y="166360"/>
                  </a:cubicBezTo>
                  <a:cubicBezTo>
                    <a:pt x="212557" y="163601"/>
                    <a:pt x="210280" y="163601"/>
                    <a:pt x="205472" y="163601"/>
                  </a:cubicBezTo>
                  <a:cubicBezTo>
                    <a:pt x="196109" y="163601"/>
                    <a:pt x="189023" y="163601"/>
                    <a:pt x="189023" y="159087"/>
                  </a:cubicBezTo>
                  <a:cubicBezTo>
                    <a:pt x="189023" y="158083"/>
                    <a:pt x="189023" y="157582"/>
                    <a:pt x="190289" y="153068"/>
                  </a:cubicBezTo>
                  <a:lnTo>
                    <a:pt x="223944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62EB818C-F9AE-8368-8134-A2528904981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291612" y="3927574"/>
              <a:ext cx="135508" cy="119903"/>
            </a:xfrm>
            <a:custGeom>
              <a:avLst/>
              <a:gdLst>
                <a:gd name="connsiteX0" fmla="*/ 21160 w 135508"/>
                <a:gd name="connsiteY0" fmla="*/ 106291 h 119903"/>
                <a:gd name="connsiteX1" fmla="*/ 5572 w 135508"/>
                <a:gd name="connsiteY1" fmla="*/ 113664 h 119903"/>
                <a:gd name="connsiteX2" fmla="*/ 258 w 135508"/>
                <a:gd name="connsiteY2" fmla="*/ 117351 h 119903"/>
                <a:gd name="connsiteX3" fmla="*/ 5572 w 135508"/>
                <a:gd name="connsiteY3" fmla="*/ 119984 h 119903"/>
                <a:gd name="connsiteX4" fmla="*/ 74124 w 135508"/>
                <a:gd name="connsiteY4" fmla="*/ 119984 h 119903"/>
                <a:gd name="connsiteX5" fmla="*/ 126733 w 135508"/>
                <a:gd name="connsiteY5" fmla="*/ 82415 h 119903"/>
                <a:gd name="connsiteX6" fmla="*/ 96443 w 135508"/>
                <a:gd name="connsiteY6" fmla="*/ 57311 h 119903"/>
                <a:gd name="connsiteX7" fmla="*/ 135767 w 135508"/>
                <a:gd name="connsiteY7" fmla="*/ 25009 h 119903"/>
                <a:gd name="connsiteX8" fmla="*/ 99100 w 135508"/>
                <a:gd name="connsiteY8" fmla="*/ 81 h 119903"/>
                <a:gd name="connsiteX9" fmla="*/ 34622 w 135508"/>
                <a:gd name="connsiteY9" fmla="*/ 81 h 119903"/>
                <a:gd name="connsiteX10" fmla="*/ 28954 w 135508"/>
                <a:gd name="connsiteY10" fmla="*/ 3943 h 119903"/>
                <a:gd name="connsiteX11" fmla="*/ 34622 w 135508"/>
                <a:gd name="connsiteY11" fmla="*/ 6400 h 119903"/>
                <a:gd name="connsiteX12" fmla="*/ 41354 w 135508"/>
                <a:gd name="connsiteY12" fmla="*/ 6752 h 119903"/>
                <a:gd name="connsiteX13" fmla="*/ 45428 w 135508"/>
                <a:gd name="connsiteY13" fmla="*/ 9209 h 119903"/>
                <a:gd name="connsiteX14" fmla="*/ 44719 w 135508"/>
                <a:gd name="connsiteY14" fmla="*/ 13072 h 119903"/>
                <a:gd name="connsiteX15" fmla="*/ 21160 w 135508"/>
                <a:gd name="connsiteY15" fmla="*/ 106291 h 119903"/>
                <a:gd name="connsiteX16" fmla="*/ 49502 w 135508"/>
                <a:gd name="connsiteY16" fmla="*/ 55205 h 119903"/>
                <a:gd name="connsiteX17" fmla="*/ 60307 w 135508"/>
                <a:gd name="connsiteY17" fmla="*/ 12369 h 119903"/>
                <a:gd name="connsiteX18" fmla="*/ 69341 w 135508"/>
                <a:gd name="connsiteY18" fmla="*/ 6400 h 119903"/>
                <a:gd name="connsiteX19" fmla="*/ 96266 w 135508"/>
                <a:gd name="connsiteY19" fmla="*/ 6400 h 119903"/>
                <a:gd name="connsiteX20" fmla="*/ 118408 w 135508"/>
                <a:gd name="connsiteY20" fmla="*/ 24834 h 119903"/>
                <a:gd name="connsiteX21" fmla="*/ 78552 w 135508"/>
                <a:gd name="connsiteY21" fmla="*/ 55205 h 119903"/>
                <a:gd name="connsiteX22" fmla="*/ 49502 w 135508"/>
                <a:gd name="connsiteY22" fmla="*/ 55205 h 119903"/>
                <a:gd name="connsiteX23" fmla="*/ 40999 w 135508"/>
                <a:gd name="connsiteY23" fmla="*/ 113664 h 119903"/>
                <a:gd name="connsiteX24" fmla="*/ 35331 w 135508"/>
                <a:gd name="connsiteY24" fmla="*/ 111909 h 119903"/>
                <a:gd name="connsiteX25" fmla="*/ 36039 w 135508"/>
                <a:gd name="connsiteY25" fmla="*/ 108222 h 119903"/>
                <a:gd name="connsiteX26" fmla="*/ 48262 w 135508"/>
                <a:gd name="connsiteY26" fmla="*/ 60120 h 119903"/>
                <a:gd name="connsiteX27" fmla="*/ 85815 w 135508"/>
                <a:gd name="connsiteY27" fmla="*/ 60120 h 119903"/>
                <a:gd name="connsiteX28" fmla="*/ 108842 w 135508"/>
                <a:gd name="connsiteY28" fmla="*/ 81187 h 119903"/>
                <a:gd name="connsiteX29" fmla="*/ 69518 w 135508"/>
                <a:gd name="connsiteY29" fmla="*/ 113664 h 119903"/>
                <a:gd name="connsiteX30" fmla="*/ 40999 w 135508"/>
                <a:gd name="connsiteY30" fmla="*/ 113664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160" y="106291"/>
                  </a:moveTo>
                  <a:cubicBezTo>
                    <a:pt x="19566" y="112260"/>
                    <a:pt x="19212" y="113664"/>
                    <a:pt x="5572" y="113664"/>
                  </a:cubicBezTo>
                  <a:cubicBezTo>
                    <a:pt x="2561" y="113664"/>
                    <a:pt x="258" y="113664"/>
                    <a:pt x="258" y="117351"/>
                  </a:cubicBezTo>
                  <a:cubicBezTo>
                    <a:pt x="258" y="119984"/>
                    <a:pt x="2384" y="119984"/>
                    <a:pt x="5572" y="119984"/>
                  </a:cubicBezTo>
                  <a:lnTo>
                    <a:pt x="74124" y="119984"/>
                  </a:lnTo>
                  <a:cubicBezTo>
                    <a:pt x="103882" y="119984"/>
                    <a:pt x="126733" y="99795"/>
                    <a:pt x="126733" y="82415"/>
                  </a:cubicBezTo>
                  <a:cubicBezTo>
                    <a:pt x="126733" y="69951"/>
                    <a:pt x="115219" y="59242"/>
                    <a:pt x="96443" y="57311"/>
                  </a:cubicBezTo>
                  <a:cubicBezTo>
                    <a:pt x="117876" y="53449"/>
                    <a:pt x="135767" y="40107"/>
                    <a:pt x="135767" y="25009"/>
                  </a:cubicBezTo>
                  <a:cubicBezTo>
                    <a:pt x="135767" y="11667"/>
                    <a:pt x="122127" y="81"/>
                    <a:pt x="99100" y="81"/>
                  </a:cubicBezTo>
                  <a:lnTo>
                    <a:pt x="34622" y="81"/>
                  </a:lnTo>
                  <a:cubicBezTo>
                    <a:pt x="31257" y="81"/>
                    <a:pt x="28954" y="81"/>
                    <a:pt x="28954" y="3943"/>
                  </a:cubicBezTo>
                  <a:cubicBezTo>
                    <a:pt x="28954" y="6400"/>
                    <a:pt x="31080" y="6400"/>
                    <a:pt x="34622" y="6400"/>
                  </a:cubicBezTo>
                  <a:cubicBezTo>
                    <a:pt x="34800" y="6400"/>
                    <a:pt x="38165" y="6400"/>
                    <a:pt x="41354" y="6752"/>
                  </a:cubicBezTo>
                  <a:cubicBezTo>
                    <a:pt x="45073" y="7103"/>
                    <a:pt x="45428" y="7454"/>
                    <a:pt x="45428" y="9209"/>
                  </a:cubicBezTo>
                  <a:cubicBezTo>
                    <a:pt x="45428" y="9560"/>
                    <a:pt x="45428" y="10438"/>
                    <a:pt x="44719" y="13072"/>
                  </a:cubicBezTo>
                  <a:lnTo>
                    <a:pt x="21160" y="106291"/>
                  </a:lnTo>
                  <a:close/>
                  <a:moveTo>
                    <a:pt x="49502" y="55205"/>
                  </a:moveTo>
                  <a:lnTo>
                    <a:pt x="60307" y="12369"/>
                  </a:lnTo>
                  <a:cubicBezTo>
                    <a:pt x="61724" y="6927"/>
                    <a:pt x="61901" y="6400"/>
                    <a:pt x="69341" y="6400"/>
                  </a:cubicBezTo>
                  <a:lnTo>
                    <a:pt x="96266" y="6400"/>
                  </a:lnTo>
                  <a:cubicBezTo>
                    <a:pt x="114333" y="6400"/>
                    <a:pt x="118408" y="18163"/>
                    <a:pt x="118408" y="24834"/>
                  </a:cubicBezTo>
                  <a:cubicBezTo>
                    <a:pt x="118408" y="39054"/>
                    <a:pt x="102288" y="55205"/>
                    <a:pt x="78552" y="55205"/>
                  </a:cubicBezTo>
                  <a:lnTo>
                    <a:pt x="49502" y="55205"/>
                  </a:lnTo>
                  <a:close/>
                  <a:moveTo>
                    <a:pt x="40999" y="113664"/>
                  </a:moveTo>
                  <a:cubicBezTo>
                    <a:pt x="35508" y="113664"/>
                    <a:pt x="35331" y="113489"/>
                    <a:pt x="35331" y="111909"/>
                  </a:cubicBezTo>
                  <a:cubicBezTo>
                    <a:pt x="35331" y="111733"/>
                    <a:pt x="35331" y="110855"/>
                    <a:pt x="36039" y="108222"/>
                  </a:cubicBezTo>
                  <a:lnTo>
                    <a:pt x="48262" y="60120"/>
                  </a:lnTo>
                  <a:lnTo>
                    <a:pt x="85815" y="60120"/>
                  </a:lnTo>
                  <a:cubicBezTo>
                    <a:pt x="102465" y="60120"/>
                    <a:pt x="108842" y="71004"/>
                    <a:pt x="108842" y="81187"/>
                  </a:cubicBezTo>
                  <a:cubicBezTo>
                    <a:pt x="108842" y="98566"/>
                    <a:pt x="90952" y="113664"/>
                    <a:pt x="69518" y="113664"/>
                  </a:cubicBezTo>
                  <a:lnTo>
                    <a:pt x="40999" y="11366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67AB7191-C154-E524-E2C2-040EFD58894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259595" y="4135608"/>
              <a:ext cx="90870" cy="113232"/>
            </a:xfrm>
            <a:custGeom>
              <a:avLst/>
              <a:gdLst>
                <a:gd name="connsiteX0" fmla="*/ 90419 w 90870"/>
                <a:gd name="connsiteY0" fmla="*/ 11323 h 113232"/>
                <a:gd name="connsiteX1" fmla="*/ 91128 w 90870"/>
                <a:gd name="connsiteY1" fmla="*/ 7460 h 113232"/>
                <a:gd name="connsiteX2" fmla="*/ 85282 w 90870"/>
                <a:gd name="connsiteY2" fmla="*/ 1843 h 113232"/>
                <a:gd name="connsiteX3" fmla="*/ 78020 w 90870"/>
                <a:gd name="connsiteY3" fmla="*/ 6056 h 113232"/>
                <a:gd name="connsiteX4" fmla="*/ 75185 w 90870"/>
                <a:gd name="connsiteY4" fmla="*/ 16238 h 113232"/>
                <a:gd name="connsiteX5" fmla="*/ 71466 w 90870"/>
                <a:gd name="connsiteY5" fmla="*/ 30809 h 113232"/>
                <a:gd name="connsiteX6" fmla="*/ 64380 w 90870"/>
                <a:gd name="connsiteY6" fmla="*/ 59073 h 113232"/>
                <a:gd name="connsiteX7" fmla="*/ 42592 w 90870"/>
                <a:gd name="connsiteY7" fmla="*/ 74347 h 113232"/>
                <a:gd name="connsiteX8" fmla="*/ 30547 w 90870"/>
                <a:gd name="connsiteY8" fmla="*/ 59776 h 113232"/>
                <a:gd name="connsiteX9" fmla="*/ 39935 w 90870"/>
                <a:gd name="connsiteY9" fmla="*/ 25718 h 113232"/>
                <a:gd name="connsiteX10" fmla="*/ 42947 w 90870"/>
                <a:gd name="connsiteY10" fmla="*/ 15009 h 113232"/>
                <a:gd name="connsiteX11" fmla="*/ 26119 w 90870"/>
                <a:gd name="connsiteY11" fmla="*/ 87 h 113232"/>
                <a:gd name="connsiteX12" fmla="*/ 257 w 90870"/>
                <a:gd name="connsiteY12" fmla="*/ 26947 h 113232"/>
                <a:gd name="connsiteX13" fmla="*/ 3268 w 90870"/>
                <a:gd name="connsiteY13" fmla="*/ 29229 h 113232"/>
                <a:gd name="connsiteX14" fmla="*/ 6457 w 90870"/>
                <a:gd name="connsiteY14" fmla="*/ 26420 h 113232"/>
                <a:gd name="connsiteX15" fmla="*/ 25587 w 90870"/>
                <a:gd name="connsiteY15" fmla="*/ 5003 h 113232"/>
                <a:gd name="connsiteX16" fmla="*/ 30016 w 90870"/>
                <a:gd name="connsiteY16" fmla="*/ 11147 h 113232"/>
                <a:gd name="connsiteX17" fmla="*/ 27536 w 90870"/>
                <a:gd name="connsiteY17" fmla="*/ 21329 h 113232"/>
                <a:gd name="connsiteX18" fmla="*/ 17262 w 90870"/>
                <a:gd name="connsiteY18" fmla="*/ 56967 h 113232"/>
                <a:gd name="connsiteX19" fmla="*/ 24170 w 90870"/>
                <a:gd name="connsiteY19" fmla="*/ 73820 h 113232"/>
                <a:gd name="connsiteX20" fmla="*/ 41884 w 90870"/>
                <a:gd name="connsiteY20" fmla="*/ 79262 h 113232"/>
                <a:gd name="connsiteX21" fmla="*/ 61192 w 90870"/>
                <a:gd name="connsiteY21" fmla="*/ 71362 h 113232"/>
                <a:gd name="connsiteX22" fmla="*/ 49501 w 90870"/>
                <a:gd name="connsiteY22" fmla="*/ 97169 h 113232"/>
                <a:gd name="connsiteX23" fmla="*/ 28244 w 90870"/>
                <a:gd name="connsiteY23" fmla="*/ 108404 h 113232"/>
                <a:gd name="connsiteX24" fmla="*/ 14959 w 90870"/>
                <a:gd name="connsiteY24" fmla="*/ 102611 h 113232"/>
                <a:gd name="connsiteX25" fmla="*/ 24525 w 90870"/>
                <a:gd name="connsiteY25" fmla="*/ 92955 h 113232"/>
                <a:gd name="connsiteX26" fmla="*/ 17616 w 90870"/>
                <a:gd name="connsiteY26" fmla="*/ 86284 h 113232"/>
                <a:gd name="connsiteX27" fmla="*/ 7342 w 90870"/>
                <a:gd name="connsiteY27" fmla="*/ 97871 h 113232"/>
                <a:gd name="connsiteX28" fmla="*/ 28422 w 90870"/>
                <a:gd name="connsiteY28" fmla="*/ 113320 h 113232"/>
                <a:gd name="connsiteX29" fmla="*/ 73591 w 90870"/>
                <a:gd name="connsiteY29" fmla="*/ 77682 h 113232"/>
                <a:gd name="connsiteX30" fmla="*/ 90419 w 90870"/>
                <a:gd name="connsiteY30" fmla="*/ 11323 h 1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870" h="113232">
                  <a:moveTo>
                    <a:pt x="90419" y="11323"/>
                  </a:moveTo>
                  <a:cubicBezTo>
                    <a:pt x="91128" y="8865"/>
                    <a:pt x="91128" y="8514"/>
                    <a:pt x="91128" y="7460"/>
                  </a:cubicBezTo>
                  <a:cubicBezTo>
                    <a:pt x="91128" y="3949"/>
                    <a:pt x="88293" y="1843"/>
                    <a:pt x="85282" y="1843"/>
                  </a:cubicBezTo>
                  <a:cubicBezTo>
                    <a:pt x="83334" y="1843"/>
                    <a:pt x="79968" y="2720"/>
                    <a:pt x="78020" y="6056"/>
                  </a:cubicBezTo>
                  <a:cubicBezTo>
                    <a:pt x="77488" y="7109"/>
                    <a:pt x="76071" y="12727"/>
                    <a:pt x="75185" y="16238"/>
                  </a:cubicBezTo>
                  <a:lnTo>
                    <a:pt x="71466" y="30809"/>
                  </a:lnTo>
                  <a:cubicBezTo>
                    <a:pt x="70403" y="35022"/>
                    <a:pt x="64911" y="57142"/>
                    <a:pt x="64380" y="59073"/>
                  </a:cubicBezTo>
                  <a:cubicBezTo>
                    <a:pt x="64203" y="59073"/>
                    <a:pt x="56409" y="74347"/>
                    <a:pt x="42592" y="74347"/>
                  </a:cubicBezTo>
                  <a:cubicBezTo>
                    <a:pt x="30547" y="74347"/>
                    <a:pt x="30547" y="62936"/>
                    <a:pt x="30547" y="59776"/>
                  </a:cubicBezTo>
                  <a:cubicBezTo>
                    <a:pt x="30547" y="50296"/>
                    <a:pt x="34621" y="39236"/>
                    <a:pt x="39935" y="25718"/>
                  </a:cubicBezTo>
                  <a:cubicBezTo>
                    <a:pt x="42061" y="20100"/>
                    <a:pt x="42947" y="17994"/>
                    <a:pt x="42947" y="15009"/>
                  </a:cubicBezTo>
                  <a:cubicBezTo>
                    <a:pt x="42947" y="6583"/>
                    <a:pt x="35684" y="87"/>
                    <a:pt x="26119" y="87"/>
                  </a:cubicBezTo>
                  <a:cubicBezTo>
                    <a:pt x="8228" y="87"/>
                    <a:pt x="257" y="23963"/>
                    <a:pt x="257" y="26947"/>
                  </a:cubicBezTo>
                  <a:cubicBezTo>
                    <a:pt x="257" y="29229"/>
                    <a:pt x="2737" y="29229"/>
                    <a:pt x="3268" y="29229"/>
                  </a:cubicBezTo>
                  <a:cubicBezTo>
                    <a:pt x="5748" y="29229"/>
                    <a:pt x="5925" y="28351"/>
                    <a:pt x="6457" y="26420"/>
                  </a:cubicBezTo>
                  <a:cubicBezTo>
                    <a:pt x="10885" y="11849"/>
                    <a:pt x="18502" y="5003"/>
                    <a:pt x="25587" y="5003"/>
                  </a:cubicBezTo>
                  <a:cubicBezTo>
                    <a:pt x="28599" y="5003"/>
                    <a:pt x="30016" y="6934"/>
                    <a:pt x="30016" y="11147"/>
                  </a:cubicBezTo>
                  <a:cubicBezTo>
                    <a:pt x="30016" y="15185"/>
                    <a:pt x="28422" y="19047"/>
                    <a:pt x="27536" y="21329"/>
                  </a:cubicBezTo>
                  <a:cubicBezTo>
                    <a:pt x="19033" y="42747"/>
                    <a:pt x="17262" y="49242"/>
                    <a:pt x="17262" y="56967"/>
                  </a:cubicBezTo>
                  <a:cubicBezTo>
                    <a:pt x="17262" y="59951"/>
                    <a:pt x="17262" y="68202"/>
                    <a:pt x="24170" y="73820"/>
                  </a:cubicBezTo>
                  <a:cubicBezTo>
                    <a:pt x="29661" y="78384"/>
                    <a:pt x="37101" y="79262"/>
                    <a:pt x="41884" y="79262"/>
                  </a:cubicBezTo>
                  <a:cubicBezTo>
                    <a:pt x="48969" y="79262"/>
                    <a:pt x="55346" y="76629"/>
                    <a:pt x="61192" y="71362"/>
                  </a:cubicBezTo>
                  <a:cubicBezTo>
                    <a:pt x="58889" y="81018"/>
                    <a:pt x="56940" y="88391"/>
                    <a:pt x="49501" y="97169"/>
                  </a:cubicBezTo>
                  <a:cubicBezTo>
                    <a:pt x="44718" y="102611"/>
                    <a:pt x="37633" y="108404"/>
                    <a:pt x="28244" y="108404"/>
                  </a:cubicBezTo>
                  <a:cubicBezTo>
                    <a:pt x="27004" y="108404"/>
                    <a:pt x="18679" y="108404"/>
                    <a:pt x="14959" y="102611"/>
                  </a:cubicBezTo>
                  <a:cubicBezTo>
                    <a:pt x="24525" y="101557"/>
                    <a:pt x="24525" y="93131"/>
                    <a:pt x="24525" y="92955"/>
                  </a:cubicBezTo>
                  <a:cubicBezTo>
                    <a:pt x="24525" y="87338"/>
                    <a:pt x="19388" y="86284"/>
                    <a:pt x="17616" y="86284"/>
                  </a:cubicBezTo>
                  <a:cubicBezTo>
                    <a:pt x="13188" y="86284"/>
                    <a:pt x="7342" y="89795"/>
                    <a:pt x="7342" y="97871"/>
                  </a:cubicBezTo>
                  <a:cubicBezTo>
                    <a:pt x="7342" y="106824"/>
                    <a:pt x="15845" y="113320"/>
                    <a:pt x="28422" y="113320"/>
                  </a:cubicBezTo>
                  <a:cubicBezTo>
                    <a:pt x="46312" y="113320"/>
                    <a:pt x="68100" y="99626"/>
                    <a:pt x="73591" y="77682"/>
                  </a:cubicBezTo>
                  <a:lnTo>
                    <a:pt x="90419" y="1132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90EC1137-6069-AE70-F0AB-E69A12F209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467457" y="3962934"/>
              <a:ext cx="58707" cy="250791"/>
            </a:xfrm>
            <a:custGeom>
              <a:avLst/>
              <a:gdLst>
                <a:gd name="connsiteX0" fmla="*/ 58973 w 58707"/>
                <a:gd name="connsiteY0" fmla="*/ 125481 h 250791"/>
                <a:gd name="connsiteX1" fmla="*/ 42271 w 58707"/>
                <a:gd name="connsiteY1" fmla="*/ 47234 h 250791"/>
                <a:gd name="connsiteX2" fmla="*/ 2795 w 58707"/>
                <a:gd name="connsiteY2" fmla="*/ 85 h 250791"/>
                <a:gd name="connsiteX3" fmla="*/ 265 w 58707"/>
                <a:gd name="connsiteY3" fmla="*/ 2593 h 250791"/>
                <a:gd name="connsiteX4" fmla="*/ 5073 w 58707"/>
                <a:gd name="connsiteY4" fmla="*/ 8361 h 250791"/>
                <a:gd name="connsiteX5" fmla="*/ 44296 w 58707"/>
                <a:gd name="connsiteY5" fmla="*/ 125481 h 250791"/>
                <a:gd name="connsiteX6" fmla="*/ 3555 w 58707"/>
                <a:gd name="connsiteY6" fmla="*/ 244105 h 250791"/>
                <a:gd name="connsiteX7" fmla="*/ 265 w 58707"/>
                <a:gd name="connsiteY7" fmla="*/ 248368 h 250791"/>
                <a:gd name="connsiteX8" fmla="*/ 2795 w 58707"/>
                <a:gd name="connsiteY8" fmla="*/ 250876 h 250791"/>
                <a:gd name="connsiteX9" fmla="*/ 43031 w 58707"/>
                <a:gd name="connsiteY9" fmla="*/ 201972 h 250791"/>
                <a:gd name="connsiteX10" fmla="*/ 58973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73" y="125481"/>
                  </a:moveTo>
                  <a:cubicBezTo>
                    <a:pt x="58973" y="105919"/>
                    <a:pt x="56189" y="75573"/>
                    <a:pt x="42271" y="47234"/>
                  </a:cubicBezTo>
                  <a:cubicBezTo>
                    <a:pt x="27088" y="16386"/>
                    <a:pt x="5326" y="85"/>
                    <a:pt x="2795" y="85"/>
                  </a:cubicBezTo>
                  <a:cubicBezTo>
                    <a:pt x="1277" y="85"/>
                    <a:pt x="265" y="1088"/>
                    <a:pt x="265" y="2593"/>
                  </a:cubicBezTo>
                  <a:cubicBezTo>
                    <a:pt x="265" y="3345"/>
                    <a:pt x="265" y="3847"/>
                    <a:pt x="5073" y="8361"/>
                  </a:cubicBezTo>
                  <a:cubicBezTo>
                    <a:pt x="29872" y="33189"/>
                    <a:pt x="44296" y="73065"/>
                    <a:pt x="44296" y="125481"/>
                  </a:cubicBezTo>
                  <a:cubicBezTo>
                    <a:pt x="44296" y="168366"/>
                    <a:pt x="34933" y="212505"/>
                    <a:pt x="3555" y="244105"/>
                  </a:cubicBezTo>
                  <a:cubicBezTo>
                    <a:pt x="265" y="247114"/>
                    <a:pt x="265" y="247616"/>
                    <a:pt x="265" y="248368"/>
                  </a:cubicBezTo>
                  <a:cubicBezTo>
                    <a:pt x="265" y="249873"/>
                    <a:pt x="1277" y="250876"/>
                    <a:pt x="2795" y="250876"/>
                  </a:cubicBezTo>
                  <a:cubicBezTo>
                    <a:pt x="5326" y="250876"/>
                    <a:pt x="28101" y="233823"/>
                    <a:pt x="43031" y="201972"/>
                  </a:cubicBezTo>
                  <a:cubicBezTo>
                    <a:pt x="55936" y="174385"/>
                    <a:pt x="58973" y="146547"/>
                    <a:pt x="58973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7AE24D69-6FF6-B250-50C6-929278653A9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621845" y="4004816"/>
              <a:ext cx="168278" cy="167027"/>
            </a:xfrm>
            <a:custGeom>
              <a:avLst/>
              <a:gdLst>
                <a:gd name="connsiteX0" fmla="*/ 89598 w 168278"/>
                <a:gd name="connsiteY0" fmla="*/ 88614 h 167027"/>
                <a:gd name="connsiteX1" fmla="*/ 160199 w 168278"/>
                <a:gd name="connsiteY1" fmla="*/ 88614 h 167027"/>
                <a:gd name="connsiteX2" fmla="*/ 168550 w 168278"/>
                <a:gd name="connsiteY2" fmla="*/ 83598 h 167027"/>
                <a:gd name="connsiteX3" fmla="*/ 160199 w 168278"/>
                <a:gd name="connsiteY3" fmla="*/ 78582 h 167027"/>
                <a:gd name="connsiteX4" fmla="*/ 89598 w 168278"/>
                <a:gd name="connsiteY4" fmla="*/ 78582 h 167027"/>
                <a:gd name="connsiteX5" fmla="*/ 89598 w 168278"/>
                <a:gd name="connsiteY5" fmla="*/ 8361 h 167027"/>
                <a:gd name="connsiteX6" fmla="*/ 84537 w 168278"/>
                <a:gd name="connsiteY6" fmla="*/ 85 h 167027"/>
                <a:gd name="connsiteX7" fmla="*/ 79476 w 168278"/>
                <a:gd name="connsiteY7" fmla="*/ 8361 h 167027"/>
                <a:gd name="connsiteX8" fmla="*/ 79476 w 168278"/>
                <a:gd name="connsiteY8" fmla="*/ 78582 h 167027"/>
                <a:gd name="connsiteX9" fmla="*/ 8622 w 168278"/>
                <a:gd name="connsiteY9" fmla="*/ 78582 h 167027"/>
                <a:gd name="connsiteX10" fmla="*/ 271 w 168278"/>
                <a:gd name="connsiteY10" fmla="*/ 83598 h 167027"/>
                <a:gd name="connsiteX11" fmla="*/ 8622 w 168278"/>
                <a:gd name="connsiteY11" fmla="*/ 88614 h 167027"/>
                <a:gd name="connsiteX12" fmla="*/ 79476 w 168278"/>
                <a:gd name="connsiteY12" fmla="*/ 88614 h 167027"/>
                <a:gd name="connsiteX13" fmla="*/ 79476 w 168278"/>
                <a:gd name="connsiteY13" fmla="*/ 158836 h 167027"/>
                <a:gd name="connsiteX14" fmla="*/ 84537 w 168278"/>
                <a:gd name="connsiteY14" fmla="*/ 167112 h 167027"/>
                <a:gd name="connsiteX15" fmla="*/ 89598 w 168278"/>
                <a:gd name="connsiteY15" fmla="*/ 158836 h 167027"/>
                <a:gd name="connsiteX16" fmla="*/ 89598 w 168278"/>
                <a:gd name="connsiteY16" fmla="*/ 88614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98" y="88614"/>
                  </a:moveTo>
                  <a:lnTo>
                    <a:pt x="160199" y="88614"/>
                  </a:lnTo>
                  <a:cubicBezTo>
                    <a:pt x="163742" y="88614"/>
                    <a:pt x="168550" y="88614"/>
                    <a:pt x="168550" y="83598"/>
                  </a:cubicBezTo>
                  <a:cubicBezTo>
                    <a:pt x="168550" y="78582"/>
                    <a:pt x="163742" y="78582"/>
                    <a:pt x="160199" y="78582"/>
                  </a:cubicBezTo>
                  <a:lnTo>
                    <a:pt x="89598" y="78582"/>
                  </a:lnTo>
                  <a:lnTo>
                    <a:pt x="89598" y="8361"/>
                  </a:lnTo>
                  <a:cubicBezTo>
                    <a:pt x="89598" y="4850"/>
                    <a:pt x="89598" y="85"/>
                    <a:pt x="84537" y="85"/>
                  </a:cubicBezTo>
                  <a:cubicBezTo>
                    <a:pt x="79476" y="85"/>
                    <a:pt x="79476" y="4850"/>
                    <a:pt x="79476" y="8361"/>
                  </a:cubicBezTo>
                  <a:lnTo>
                    <a:pt x="79476" y="78582"/>
                  </a:lnTo>
                  <a:lnTo>
                    <a:pt x="8622" y="78582"/>
                  </a:lnTo>
                  <a:cubicBezTo>
                    <a:pt x="5079" y="78582"/>
                    <a:pt x="271" y="78582"/>
                    <a:pt x="271" y="83598"/>
                  </a:cubicBezTo>
                  <a:cubicBezTo>
                    <a:pt x="271" y="88614"/>
                    <a:pt x="5079" y="88614"/>
                    <a:pt x="8622" y="88614"/>
                  </a:cubicBezTo>
                  <a:lnTo>
                    <a:pt x="79476" y="88614"/>
                  </a:lnTo>
                  <a:lnTo>
                    <a:pt x="79476" y="158836"/>
                  </a:lnTo>
                  <a:cubicBezTo>
                    <a:pt x="79476" y="162347"/>
                    <a:pt x="79476" y="167112"/>
                    <a:pt x="84537" y="167112"/>
                  </a:cubicBezTo>
                  <a:cubicBezTo>
                    <a:pt x="89598" y="167112"/>
                    <a:pt x="89598" y="162347"/>
                    <a:pt x="89598" y="158836"/>
                  </a:cubicBezTo>
                  <a:lnTo>
                    <a:pt x="89598" y="886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CC930AC6-5586-24D0-262E-F767DA7977B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878691" y="3979737"/>
              <a:ext cx="142214" cy="176808"/>
            </a:xfrm>
            <a:custGeom>
              <a:avLst/>
              <a:gdLst>
                <a:gd name="connsiteX0" fmla="*/ 119215 w 142214"/>
                <a:gd name="connsiteY0" fmla="*/ 18392 h 176808"/>
                <a:gd name="connsiteX1" fmla="*/ 135663 w 142214"/>
                <a:gd name="connsiteY1" fmla="*/ 7859 h 176808"/>
                <a:gd name="connsiteX2" fmla="*/ 142496 w 142214"/>
                <a:gd name="connsiteY2" fmla="*/ 3094 h 176808"/>
                <a:gd name="connsiteX3" fmla="*/ 138953 w 142214"/>
                <a:gd name="connsiteY3" fmla="*/ 85 h 176808"/>
                <a:gd name="connsiteX4" fmla="*/ 110864 w 142214"/>
                <a:gd name="connsiteY4" fmla="*/ 837 h 176808"/>
                <a:gd name="connsiteX5" fmla="*/ 73666 w 142214"/>
                <a:gd name="connsiteY5" fmla="*/ 85 h 176808"/>
                <a:gd name="connsiteX6" fmla="*/ 68352 w 142214"/>
                <a:gd name="connsiteY6" fmla="*/ 5101 h 176808"/>
                <a:gd name="connsiteX7" fmla="*/ 76955 w 142214"/>
                <a:gd name="connsiteY7" fmla="*/ 7859 h 176808"/>
                <a:gd name="connsiteX8" fmla="*/ 91632 w 142214"/>
                <a:gd name="connsiteY8" fmla="*/ 8361 h 176808"/>
                <a:gd name="connsiteX9" fmla="*/ 99477 w 142214"/>
                <a:gd name="connsiteY9" fmla="*/ 13377 h 176808"/>
                <a:gd name="connsiteX10" fmla="*/ 98465 w 142214"/>
                <a:gd name="connsiteY10" fmla="*/ 18643 h 176808"/>
                <a:gd name="connsiteX11" fmla="*/ 69364 w 142214"/>
                <a:gd name="connsiteY11" fmla="*/ 133757 h 176808"/>
                <a:gd name="connsiteX12" fmla="*/ 32925 w 142214"/>
                <a:gd name="connsiteY12" fmla="*/ 171375 h 176808"/>
                <a:gd name="connsiteX13" fmla="*/ 8885 w 142214"/>
                <a:gd name="connsiteY13" fmla="*/ 155826 h 176808"/>
                <a:gd name="connsiteX14" fmla="*/ 11921 w 142214"/>
                <a:gd name="connsiteY14" fmla="*/ 156077 h 176808"/>
                <a:gd name="connsiteX15" fmla="*/ 28370 w 142214"/>
                <a:gd name="connsiteY15" fmla="*/ 140026 h 176808"/>
                <a:gd name="connsiteX16" fmla="*/ 17235 w 142214"/>
                <a:gd name="connsiteY16" fmla="*/ 129493 h 176808"/>
                <a:gd name="connsiteX17" fmla="*/ 281 w 142214"/>
                <a:gd name="connsiteY17" fmla="*/ 149557 h 176808"/>
                <a:gd name="connsiteX18" fmla="*/ 33684 w 142214"/>
                <a:gd name="connsiteY18" fmla="*/ 176893 h 176808"/>
                <a:gd name="connsiteX19" fmla="*/ 89608 w 142214"/>
                <a:gd name="connsiteY19" fmla="*/ 135512 h 176808"/>
                <a:gd name="connsiteX20" fmla="*/ 119215 w 142214"/>
                <a:gd name="connsiteY20" fmla="*/ 18392 h 17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14" h="176808">
                  <a:moveTo>
                    <a:pt x="119215" y="18392"/>
                  </a:moveTo>
                  <a:cubicBezTo>
                    <a:pt x="121239" y="10116"/>
                    <a:pt x="121745" y="7859"/>
                    <a:pt x="135663" y="7859"/>
                  </a:cubicBezTo>
                  <a:cubicBezTo>
                    <a:pt x="139712" y="7859"/>
                    <a:pt x="142496" y="7859"/>
                    <a:pt x="142496" y="3094"/>
                  </a:cubicBezTo>
                  <a:cubicBezTo>
                    <a:pt x="142496" y="837"/>
                    <a:pt x="140977" y="85"/>
                    <a:pt x="138953" y="85"/>
                  </a:cubicBezTo>
                  <a:cubicBezTo>
                    <a:pt x="132627" y="85"/>
                    <a:pt x="117191" y="837"/>
                    <a:pt x="110864" y="837"/>
                  </a:cubicBezTo>
                  <a:cubicBezTo>
                    <a:pt x="102514" y="837"/>
                    <a:pt x="82016" y="85"/>
                    <a:pt x="73666" y="85"/>
                  </a:cubicBezTo>
                  <a:cubicBezTo>
                    <a:pt x="71388" y="85"/>
                    <a:pt x="68352" y="85"/>
                    <a:pt x="68352" y="5101"/>
                  </a:cubicBezTo>
                  <a:cubicBezTo>
                    <a:pt x="68352" y="7859"/>
                    <a:pt x="70376" y="7859"/>
                    <a:pt x="76955" y="7859"/>
                  </a:cubicBezTo>
                  <a:cubicBezTo>
                    <a:pt x="82776" y="7859"/>
                    <a:pt x="85306" y="7859"/>
                    <a:pt x="91632" y="8361"/>
                  </a:cubicBezTo>
                  <a:cubicBezTo>
                    <a:pt x="97706" y="9113"/>
                    <a:pt x="99477" y="9866"/>
                    <a:pt x="99477" y="13377"/>
                  </a:cubicBezTo>
                  <a:cubicBezTo>
                    <a:pt x="99477" y="14881"/>
                    <a:pt x="98971" y="16637"/>
                    <a:pt x="98465" y="18643"/>
                  </a:cubicBezTo>
                  <a:lnTo>
                    <a:pt x="69364" y="133757"/>
                  </a:lnTo>
                  <a:cubicBezTo>
                    <a:pt x="63291" y="158083"/>
                    <a:pt x="46083" y="171375"/>
                    <a:pt x="32925" y="171375"/>
                  </a:cubicBezTo>
                  <a:cubicBezTo>
                    <a:pt x="26345" y="171375"/>
                    <a:pt x="12934" y="168867"/>
                    <a:pt x="8885" y="155826"/>
                  </a:cubicBezTo>
                  <a:cubicBezTo>
                    <a:pt x="9644" y="156077"/>
                    <a:pt x="11415" y="156077"/>
                    <a:pt x="11921" y="156077"/>
                  </a:cubicBezTo>
                  <a:cubicBezTo>
                    <a:pt x="21790" y="156077"/>
                    <a:pt x="28370" y="147550"/>
                    <a:pt x="28370" y="140026"/>
                  </a:cubicBezTo>
                  <a:cubicBezTo>
                    <a:pt x="28370" y="132001"/>
                    <a:pt x="21537" y="129493"/>
                    <a:pt x="17235" y="129493"/>
                  </a:cubicBezTo>
                  <a:cubicBezTo>
                    <a:pt x="12680" y="129493"/>
                    <a:pt x="281" y="132503"/>
                    <a:pt x="281" y="149557"/>
                  </a:cubicBezTo>
                  <a:cubicBezTo>
                    <a:pt x="281" y="165106"/>
                    <a:pt x="13693" y="176893"/>
                    <a:pt x="33684" y="176893"/>
                  </a:cubicBezTo>
                  <a:cubicBezTo>
                    <a:pt x="56964" y="176893"/>
                    <a:pt x="83282" y="160341"/>
                    <a:pt x="89608" y="135512"/>
                  </a:cubicBezTo>
                  <a:lnTo>
                    <a:pt x="119215" y="1839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23CC862-CBE4-FEB0-6E4E-09F4AC1BC04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011850" y="4111227"/>
              <a:ext cx="81482" cy="79174"/>
            </a:xfrm>
            <a:custGeom>
              <a:avLst/>
              <a:gdLst>
                <a:gd name="connsiteX0" fmla="*/ 19240 w 81482"/>
                <a:gd name="connsiteY0" fmla="*/ 62057 h 79174"/>
                <a:gd name="connsiteX1" fmla="*/ 42091 w 81482"/>
                <a:gd name="connsiteY1" fmla="*/ 42219 h 79174"/>
                <a:gd name="connsiteX2" fmla="*/ 64232 w 81482"/>
                <a:gd name="connsiteY2" fmla="*/ 23786 h 79174"/>
                <a:gd name="connsiteX3" fmla="*/ 81769 w 81482"/>
                <a:gd name="connsiteY3" fmla="*/ 2193 h 79174"/>
                <a:gd name="connsiteX4" fmla="*/ 78758 w 81482"/>
                <a:gd name="connsiteY4" fmla="*/ 86 h 79174"/>
                <a:gd name="connsiteX5" fmla="*/ 75746 w 81482"/>
                <a:gd name="connsiteY5" fmla="*/ 1842 h 79174"/>
                <a:gd name="connsiteX6" fmla="*/ 62284 w 81482"/>
                <a:gd name="connsiteY6" fmla="*/ 12551 h 79174"/>
                <a:gd name="connsiteX7" fmla="*/ 52187 w 81482"/>
                <a:gd name="connsiteY7" fmla="*/ 7284 h 79174"/>
                <a:gd name="connsiteX8" fmla="*/ 38194 w 81482"/>
                <a:gd name="connsiteY8" fmla="*/ 86 h 79174"/>
                <a:gd name="connsiteX9" fmla="*/ 14457 w 81482"/>
                <a:gd name="connsiteY9" fmla="*/ 20626 h 79174"/>
                <a:gd name="connsiteX10" fmla="*/ 17469 w 81482"/>
                <a:gd name="connsiteY10" fmla="*/ 22733 h 79174"/>
                <a:gd name="connsiteX11" fmla="*/ 20657 w 81482"/>
                <a:gd name="connsiteY11" fmla="*/ 20275 h 79174"/>
                <a:gd name="connsiteX12" fmla="*/ 36068 w 81482"/>
                <a:gd name="connsiteY12" fmla="*/ 13779 h 79174"/>
                <a:gd name="connsiteX13" fmla="*/ 47227 w 81482"/>
                <a:gd name="connsiteY13" fmla="*/ 15359 h 79174"/>
                <a:gd name="connsiteX14" fmla="*/ 62638 w 81482"/>
                <a:gd name="connsiteY14" fmla="*/ 17466 h 79174"/>
                <a:gd name="connsiteX15" fmla="*/ 38016 w 81482"/>
                <a:gd name="connsiteY15" fmla="*/ 38708 h 79174"/>
                <a:gd name="connsiteX16" fmla="*/ 16052 w 81482"/>
                <a:gd name="connsiteY16" fmla="*/ 57492 h 79174"/>
                <a:gd name="connsiteX17" fmla="*/ 286 w 81482"/>
                <a:gd name="connsiteY17" fmla="*/ 77154 h 79174"/>
                <a:gd name="connsiteX18" fmla="*/ 3298 w 81482"/>
                <a:gd name="connsiteY18" fmla="*/ 79261 h 79174"/>
                <a:gd name="connsiteX19" fmla="*/ 6309 w 81482"/>
                <a:gd name="connsiteY19" fmla="*/ 77506 h 79174"/>
                <a:gd name="connsiteX20" fmla="*/ 22606 w 81482"/>
                <a:gd name="connsiteY20" fmla="*/ 66797 h 79174"/>
                <a:gd name="connsiteX21" fmla="*/ 32171 w 81482"/>
                <a:gd name="connsiteY21" fmla="*/ 71361 h 79174"/>
                <a:gd name="connsiteX22" fmla="*/ 46873 w 81482"/>
                <a:gd name="connsiteY22" fmla="*/ 79261 h 79174"/>
                <a:gd name="connsiteX23" fmla="*/ 77695 w 81482"/>
                <a:gd name="connsiteY23" fmla="*/ 52050 h 79174"/>
                <a:gd name="connsiteX24" fmla="*/ 74683 w 81482"/>
                <a:gd name="connsiteY24" fmla="*/ 49768 h 79174"/>
                <a:gd name="connsiteX25" fmla="*/ 71495 w 81482"/>
                <a:gd name="connsiteY25" fmla="*/ 52577 h 79174"/>
                <a:gd name="connsiteX26" fmla="*/ 48999 w 81482"/>
                <a:gd name="connsiteY26" fmla="*/ 65568 h 79174"/>
                <a:gd name="connsiteX27" fmla="*/ 36068 w 81482"/>
                <a:gd name="connsiteY27" fmla="*/ 63637 h 79174"/>
                <a:gd name="connsiteX28" fmla="*/ 23314 w 81482"/>
                <a:gd name="connsiteY28" fmla="*/ 61881 h 79174"/>
                <a:gd name="connsiteX29" fmla="*/ 19240 w 81482"/>
                <a:gd name="connsiteY29" fmla="*/ 62057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40" y="62057"/>
                  </a:moveTo>
                  <a:cubicBezTo>
                    <a:pt x="23846" y="57492"/>
                    <a:pt x="27034" y="54157"/>
                    <a:pt x="42091" y="42219"/>
                  </a:cubicBezTo>
                  <a:cubicBezTo>
                    <a:pt x="45810" y="39235"/>
                    <a:pt x="59096" y="28702"/>
                    <a:pt x="64232" y="23786"/>
                  </a:cubicBezTo>
                  <a:cubicBezTo>
                    <a:pt x="75038" y="13253"/>
                    <a:pt x="81769" y="4299"/>
                    <a:pt x="81769" y="2193"/>
                  </a:cubicBezTo>
                  <a:cubicBezTo>
                    <a:pt x="81769" y="86"/>
                    <a:pt x="79466" y="86"/>
                    <a:pt x="78758" y="86"/>
                  </a:cubicBezTo>
                  <a:cubicBezTo>
                    <a:pt x="77163" y="86"/>
                    <a:pt x="76632" y="437"/>
                    <a:pt x="75746" y="1842"/>
                  </a:cubicBezTo>
                  <a:cubicBezTo>
                    <a:pt x="70255" y="9917"/>
                    <a:pt x="66535" y="12551"/>
                    <a:pt x="62284" y="12551"/>
                  </a:cubicBezTo>
                  <a:cubicBezTo>
                    <a:pt x="60158" y="12551"/>
                    <a:pt x="57501" y="12375"/>
                    <a:pt x="52187" y="7284"/>
                  </a:cubicBezTo>
                  <a:cubicBezTo>
                    <a:pt x="46165" y="1315"/>
                    <a:pt x="42268" y="86"/>
                    <a:pt x="38194" y="86"/>
                  </a:cubicBezTo>
                  <a:cubicBezTo>
                    <a:pt x="24023" y="86"/>
                    <a:pt x="14457" y="15359"/>
                    <a:pt x="14457" y="20626"/>
                  </a:cubicBezTo>
                  <a:cubicBezTo>
                    <a:pt x="14457" y="22206"/>
                    <a:pt x="16229" y="22733"/>
                    <a:pt x="17469" y="22733"/>
                  </a:cubicBezTo>
                  <a:cubicBezTo>
                    <a:pt x="19594" y="22733"/>
                    <a:pt x="19949" y="22206"/>
                    <a:pt x="20657" y="20275"/>
                  </a:cubicBezTo>
                  <a:cubicBezTo>
                    <a:pt x="23314" y="14131"/>
                    <a:pt x="33234" y="13779"/>
                    <a:pt x="36068" y="13779"/>
                  </a:cubicBezTo>
                  <a:cubicBezTo>
                    <a:pt x="40142" y="13779"/>
                    <a:pt x="44748" y="14833"/>
                    <a:pt x="47227" y="15359"/>
                  </a:cubicBezTo>
                  <a:cubicBezTo>
                    <a:pt x="56970" y="17466"/>
                    <a:pt x="58210" y="17466"/>
                    <a:pt x="62638" y="17466"/>
                  </a:cubicBezTo>
                  <a:cubicBezTo>
                    <a:pt x="58033" y="22206"/>
                    <a:pt x="54844" y="25366"/>
                    <a:pt x="38016" y="38708"/>
                  </a:cubicBezTo>
                  <a:cubicBezTo>
                    <a:pt x="24200" y="49592"/>
                    <a:pt x="19417" y="53981"/>
                    <a:pt x="16052" y="57492"/>
                  </a:cubicBezTo>
                  <a:cubicBezTo>
                    <a:pt x="5423" y="67850"/>
                    <a:pt x="286" y="75574"/>
                    <a:pt x="286" y="77154"/>
                  </a:cubicBezTo>
                  <a:cubicBezTo>
                    <a:pt x="286" y="79261"/>
                    <a:pt x="2589" y="79261"/>
                    <a:pt x="3298" y="79261"/>
                  </a:cubicBezTo>
                  <a:cubicBezTo>
                    <a:pt x="5069" y="79261"/>
                    <a:pt x="5423" y="78910"/>
                    <a:pt x="6309" y="77506"/>
                  </a:cubicBezTo>
                  <a:cubicBezTo>
                    <a:pt x="11092" y="70835"/>
                    <a:pt x="16583" y="66797"/>
                    <a:pt x="22606" y="66797"/>
                  </a:cubicBezTo>
                  <a:cubicBezTo>
                    <a:pt x="24731" y="66797"/>
                    <a:pt x="27388" y="66972"/>
                    <a:pt x="32171" y="71361"/>
                  </a:cubicBezTo>
                  <a:cubicBezTo>
                    <a:pt x="37662" y="76628"/>
                    <a:pt x="41205" y="79261"/>
                    <a:pt x="46873" y="79261"/>
                  </a:cubicBezTo>
                  <a:cubicBezTo>
                    <a:pt x="65827" y="79261"/>
                    <a:pt x="77695" y="58019"/>
                    <a:pt x="77695" y="52050"/>
                  </a:cubicBezTo>
                  <a:cubicBezTo>
                    <a:pt x="77695" y="49944"/>
                    <a:pt x="75746" y="49768"/>
                    <a:pt x="74683" y="49768"/>
                  </a:cubicBezTo>
                  <a:cubicBezTo>
                    <a:pt x="72558" y="49768"/>
                    <a:pt x="72204" y="50646"/>
                    <a:pt x="71495" y="52577"/>
                  </a:cubicBezTo>
                  <a:cubicBezTo>
                    <a:pt x="68129" y="61355"/>
                    <a:pt x="57678" y="65568"/>
                    <a:pt x="48999" y="65568"/>
                  </a:cubicBezTo>
                  <a:cubicBezTo>
                    <a:pt x="44925" y="65568"/>
                    <a:pt x="40496" y="64690"/>
                    <a:pt x="36068" y="63637"/>
                  </a:cubicBezTo>
                  <a:cubicBezTo>
                    <a:pt x="27920" y="61881"/>
                    <a:pt x="26503" y="61881"/>
                    <a:pt x="23314" y="61881"/>
                  </a:cubicBezTo>
                  <a:cubicBezTo>
                    <a:pt x="22960" y="61881"/>
                    <a:pt x="20303" y="61881"/>
                    <a:pt x="19240" y="6205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9D724049-8F60-1BB0-4B3B-1DFAE759476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128271" y="3979737"/>
              <a:ext cx="253557" cy="171290"/>
            </a:xfrm>
            <a:custGeom>
              <a:avLst/>
              <a:gdLst>
                <a:gd name="connsiteX0" fmla="*/ 223988 w 253557"/>
                <a:gd name="connsiteY0" fmla="*/ 19396 h 171290"/>
                <a:gd name="connsiteX1" fmla="*/ 245751 w 253557"/>
                <a:gd name="connsiteY1" fmla="*/ 7859 h 171290"/>
                <a:gd name="connsiteX2" fmla="*/ 253848 w 253557"/>
                <a:gd name="connsiteY2" fmla="*/ 2843 h 171290"/>
                <a:gd name="connsiteX3" fmla="*/ 247016 w 253557"/>
                <a:gd name="connsiteY3" fmla="*/ 85 h 171290"/>
                <a:gd name="connsiteX4" fmla="*/ 213613 w 253557"/>
                <a:gd name="connsiteY4" fmla="*/ 85 h 171290"/>
                <a:gd name="connsiteX5" fmla="*/ 203744 w 253557"/>
                <a:gd name="connsiteY5" fmla="*/ 4850 h 171290"/>
                <a:gd name="connsiteX6" fmla="*/ 111380 w 253557"/>
                <a:gd name="connsiteY6" fmla="*/ 147801 h 171290"/>
                <a:gd name="connsiteX7" fmla="*/ 91642 w 253557"/>
                <a:gd name="connsiteY7" fmla="*/ 5853 h 171290"/>
                <a:gd name="connsiteX8" fmla="*/ 83798 w 253557"/>
                <a:gd name="connsiteY8" fmla="*/ 85 h 171290"/>
                <a:gd name="connsiteX9" fmla="*/ 49130 w 253557"/>
                <a:gd name="connsiteY9" fmla="*/ 85 h 171290"/>
                <a:gd name="connsiteX10" fmla="*/ 41538 w 253557"/>
                <a:gd name="connsiteY10" fmla="*/ 4850 h 171290"/>
                <a:gd name="connsiteX11" fmla="*/ 48877 w 253557"/>
                <a:gd name="connsiteY11" fmla="*/ 7859 h 171290"/>
                <a:gd name="connsiteX12" fmla="*/ 59758 w 253557"/>
                <a:gd name="connsiteY12" fmla="*/ 8361 h 171290"/>
                <a:gd name="connsiteX13" fmla="*/ 65325 w 253557"/>
                <a:gd name="connsiteY13" fmla="*/ 12373 h 171290"/>
                <a:gd name="connsiteX14" fmla="*/ 64313 w 253557"/>
                <a:gd name="connsiteY14" fmla="*/ 17138 h 171290"/>
                <a:gd name="connsiteX15" fmla="*/ 32176 w 253557"/>
                <a:gd name="connsiteY15" fmla="*/ 144791 h 171290"/>
                <a:gd name="connsiteX16" fmla="*/ 4846 w 253557"/>
                <a:gd name="connsiteY16" fmla="*/ 163601 h 171290"/>
                <a:gd name="connsiteX17" fmla="*/ 291 w 253557"/>
                <a:gd name="connsiteY17" fmla="*/ 168366 h 171290"/>
                <a:gd name="connsiteX18" fmla="*/ 3834 w 253557"/>
                <a:gd name="connsiteY18" fmla="*/ 171375 h 171290"/>
                <a:gd name="connsiteX19" fmla="*/ 29139 w 253557"/>
                <a:gd name="connsiteY19" fmla="*/ 170623 h 171290"/>
                <a:gd name="connsiteX20" fmla="*/ 55203 w 253557"/>
                <a:gd name="connsiteY20" fmla="*/ 171375 h 171290"/>
                <a:gd name="connsiteX21" fmla="*/ 59758 w 253557"/>
                <a:gd name="connsiteY21" fmla="*/ 166360 h 171290"/>
                <a:gd name="connsiteX22" fmla="*/ 55203 w 253557"/>
                <a:gd name="connsiteY22" fmla="*/ 163601 h 171290"/>
                <a:gd name="connsiteX23" fmla="*/ 37996 w 253557"/>
                <a:gd name="connsiteY23" fmla="*/ 152566 h 171290"/>
                <a:gd name="connsiteX24" fmla="*/ 39008 w 253557"/>
                <a:gd name="connsiteY24" fmla="*/ 146798 h 171290"/>
                <a:gd name="connsiteX25" fmla="*/ 73423 w 253557"/>
                <a:gd name="connsiteY25" fmla="*/ 10116 h 171290"/>
                <a:gd name="connsiteX26" fmla="*/ 73676 w 253557"/>
                <a:gd name="connsiteY26" fmla="*/ 10116 h 171290"/>
                <a:gd name="connsiteX27" fmla="*/ 95438 w 253557"/>
                <a:gd name="connsiteY27" fmla="*/ 165607 h 171290"/>
                <a:gd name="connsiteX28" fmla="*/ 99234 w 253557"/>
                <a:gd name="connsiteY28" fmla="*/ 171375 h 171290"/>
                <a:gd name="connsiteX29" fmla="*/ 104801 w 253557"/>
                <a:gd name="connsiteY29" fmla="*/ 166861 h 171290"/>
                <a:gd name="connsiteX30" fmla="*/ 207034 w 253557"/>
                <a:gd name="connsiteY30" fmla="*/ 8110 h 171290"/>
                <a:gd name="connsiteX31" fmla="*/ 207287 w 253557"/>
                <a:gd name="connsiteY31" fmla="*/ 8110 h 171290"/>
                <a:gd name="connsiteX32" fmla="*/ 171101 w 253557"/>
                <a:gd name="connsiteY32" fmla="*/ 151814 h 171290"/>
                <a:gd name="connsiteX33" fmla="*/ 148073 w 253557"/>
                <a:gd name="connsiteY33" fmla="*/ 163601 h 171290"/>
                <a:gd name="connsiteX34" fmla="*/ 140987 w 253557"/>
                <a:gd name="connsiteY34" fmla="*/ 168366 h 171290"/>
                <a:gd name="connsiteX35" fmla="*/ 144783 w 253557"/>
                <a:gd name="connsiteY35" fmla="*/ 171375 h 171290"/>
                <a:gd name="connsiteX36" fmla="*/ 176162 w 253557"/>
                <a:gd name="connsiteY36" fmla="*/ 170623 h 171290"/>
                <a:gd name="connsiteX37" fmla="*/ 207793 w 253557"/>
                <a:gd name="connsiteY37" fmla="*/ 171375 h 171290"/>
                <a:gd name="connsiteX38" fmla="*/ 212601 w 253557"/>
                <a:gd name="connsiteY38" fmla="*/ 166360 h 171290"/>
                <a:gd name="connsiteX39" fmla="*/ 205515 w 253557"/>
                <a:gd name="connsiteY39" fmla="*/ 163601 h 171290"/>
                <a:gd name="connsiteX40" fmla="*/ 189067 w 253557"/>
                <a:gd name="connsiteY40" fmla="*/ 159087 h 171290"/>
                <a:gd name="connsiteX41" fmla="*/ 190332 w 253557"/>
                <a:gd name="connsiteY41" fmla="*/ 153068 h 171290"/>
                <a:gd name="connsiteX42" fmla="*/ 223988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88" y="19396"/>
                  </a:moveTo>
                  <a:cubicBezTo>
                    <a:pt x="226266" y="10367"/>
                    <a:pt x="226772" y="7859"/>
                    <a:pt x="245751" y="7859"/>
                  </a:cubicBezTo>
                  <a:cubicBezTo>
                    <a:pt x="251571" y="7859"/>
                    <a:pt x="253848" y="7859"/>
                    <a:pt x="253848" y="2843"/>
                  </a:cubicBezTo>
                  <a:cubicBezTo>
                    <a:pt x="253848" y="85"/>
                    <a:pt x="251318" y="85"/>
                    <a:pt x="247016" y="85"/>
                  </a:cubicBezTo>
                  <a:lnTo>
                    <a:pt x="213613" y="85"/>
                  </a:lnTo>
                  <a:cubicBezTo>
                    <a:pt x="207034" y="85"/>
                    <a:pt x="206781" y="85"/>
                    <a:pt x="203744" y="4850"/>
                  </a:cubicBezTo>
                  <a:lnTo>
                    <a:pt x="111380" y="147801"/>
                  </a:lnTo>
                  <a:lnTo>
                    <a:pt x="91642" y="5853"/>
                  </a:lnTo>
                  <a:cubicBezTo>
                    <a:pt x="90883" y="85"/>
                    <a:pt x="90377" y="85"/>
                    <a:pt x="83798" y="85"/>
                  </a:cubicBezTo>
                  <a:lnTo>
                    <a:pt x="49130" y="85"/>
                  </a:lnTo>
                  <a:cubicBezTo>
                    <a:pt x="44322" y="85"/>
                    <a:pt x="41538" y="85"/>
                    <a:pt x="41538" y="4850"/>
                  </a:cubicBezTo>
                  <a:cubicBezTo>
                    <a:pt x="41538" y="7859"/>
                    <a:pt x="43816" y="7859"/>
                    <a:pt x="48877" y="7859"/>
                  </a:cubicBezTo>
                  <a:cubicBezTo>
                    <a:pt x="52167" y="7859"/>
                    <a:pt x="56721" y="8110"/>
                    <a:pt x="59758" y="8361"/>
                  </a:cubicBezTo>
                  <a:cubicBezTo>
                    <a:pt x="63807" y="8862"/>
                    <a:pt x="65325" y="9615"/>
                    <a:pt x="65325" y="12373"/>
                  </a:cubicBezTo>
                  <a:cubicBezTo>
                    <a:pt x="65325" y="13377"/>
                    <a:pt x="65072" y="14129"/>
                    <a:pt x="64313" y="17138"/>
                  </a:cubicBezTo>
                  <a:lnTo>
                    <a:pt x="32176" y="144791"/>
                  </a:lnTo>
                  <a:cubicBezTo>
                    <a:pt x="29645" y="154823"/>
                    <a:pt x="25343" y="162848"/>
                    <a:pt x="4846" y="163601"/>
                  </a:cubicBezTo>
                  <a:cubicBezTo>
                    <a:pt x="3581" y="163601"/>
                    <a:pt x="291" y="163852"/>
                    <a:pt x="291" y="168366"/>
                  </a:cubicBezTo>
                  <a:cubicBezTo>
                    <a:pt x="291" y="170623"/>
                    <a:pt x="1809" y="171375"/>
                    <a:pt x="3834" y="171375"/>
                  </a:cubicBezTo>
                  <a:cubicBezTo>
                    <a:pt x="11931" y="171375"/>
                    <a:pt x="20788" y="170623"/>
                    <a:pt x="29139" y="170623"/>
                  </a:cubicBezTo>
                  <a:cubicBezTo>
                    <a:pt x="37743" y="170623"/>
                    <a:pt x="46852" y="171375"/>
                    <a:pt x="55203" y="171375"/>
                  </a:cubicBezTo>
                  <a:cubicBezTo>
                    <a:pt x="56468" y="171375"/>
                    <a:pt x="59758" y="171375"/>
                    <a:pt x="59758" y="166360"/>
                  </a:cubicBezTo>
                  <a:cubicBezTo>
                    <a:pt x="59758" y="163601"/>
                    <a:pt x="56974" y="163601"/>
                    <a:pt x="55203" y="163601"/>
                  </a:cubicBezTo>
                  <a:cubicBezTo>
                    <a:pt x="40779" y="163350"/>
                    <a:pt x="37996" y="158334"/>
                    <a:pt x="37996" y="152566"/>
                  </a:cubicBezTo>
                  <a:cubicBezTo>
                    <a:pt x="37996" y="150810"/>
                    <a:pt x="38249" y="149557"/>
                    <a:pt x="39008" y="146798"/>
                  </a:cubicBezTo>
                  <a:lnTo>
                    <a:pt x="73423" y="10116"/>
                  </a:lnTo>
                  <a:lnTo>
                    <a:pt x="73676" y="10116"/>
                  </a:lnTo>
                  <a:lnTo>
                    <a:pt x="95438" y="165607"/>
                  </a:lnTo>
                  <a:cubicBezTo>
                    <a:pt x="95944" y="168617"/>
                    <a:pt x="96197" y="171375"/>
                    <a:pt x="99234" y="171375"/>
                  </a:cubicBezTo>
                  <a:cubicBezTo>
                    <a:pt x="102018" y="171375"/>
                    <a:pt x="103536" y="168617"/>
                    <a:pt x="104801" y="166861"/>
                  </a:cubicBezTo>
                  <a:lnTo>
                    <a:pt x="207034" y="8110"/>
                  </a:lnTo>
                  <a:lnTo>
                    <a:pt x="207287" y="8110"/>
                  </a:lnTo>
                  <a:lnTo>
                    <a:pt x="171101" y="151814"/>
                  </a:lnTo>
                  <a:cubicBezTo>
                    <a:pt x="168570" y="161595"/>
                    <a:pt x="168064" y="163601"/>
                    <a:pt x="148073" y="163601"/>
                  </a:cubicBezTo>
                  <a:cubicBezTo>
                    <a:pt x="143771" y="163601"/>
                    <a:pt x="140987" y="163601"/>
                    <a:pt x="140987" y="168366"/>
                  </a:cubicBezTo>
                  <a:cubicBezTo>
                    <a:pt x="140987" y="171375"/>
                    <a:pt x="144024" y="171375"/>
                    <a:pt x="144783" y="171375"/>
                  </a:cubicBezTo>
                  <a:cubicBezTo>
                    <a:pt x="151869" y="171375"/>
                    <a:pt x="169076" y="170623"/>
                    <a:pt x="176162" y="170623"/>
                  </a:cubicBezTo>
                  <a:cubicBezTo>
                    <a:pt x="186537" y="170623"/>
                    <a:pt x="197418" y="171375"/>
                    <a:pt x="207793" y="171375"/>
                  </a:cubicBezTo>
                  <a:cubicBezTo>
                    <a:pt x="209311" y="171375"/>
                    <a:pt x="212601" y="171375"/>
                    <a:pt x="212601" y="166360"/>
                  </a:cubicBezTo>
                  <a:cubicBezTo>
                    <a:pt x="212601" y="163601"/>
                    <a:pt x="210323" y="163601"/>
                    <a:pt x="205515" y="163601"/>
                  </a:cubicBezTo>
                  <a:cubicBezTo>
                    <a:pt x="196153" y="163601"/>
                    <a:pt x="189067" y="163601"/>
                    <a:pt x="189067" y="159087"/>
                  </a:cubicBezTo>
                  <a:cubicBezTo>
                    <a:pt x="189067" y="158083"/>
                    <a:pt x="189067" y="157582"/>
                    <a:pt x="190332" y="153068"/>
                  </a:cubicBezTo>
                  <a:lnTo>
                    <a:pt x="223988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2B6B487E-0D06-EED4-D0EF-14B96B602A5C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400824" y="3922308"/>
              <a:ext cx="133383" cy="125170"/>
            </a:xfrm>
            <a:custGeom>
              <a:avLst/>
              <a:gdLst>
                <a:gd name="connsiteX0" fmla="*/ 26695 w 133383"/>
                <a:gd name="connsiteY0" fmla="*/ 104184 h 125170"/>
                <a:gd name="connsiteX1" fmla="*/ 4376 w 133383"/>
                <a:gd name="connsiteY1" fmla="*/ 118931 h 125170"/>
                <a:gd name="connsiteX2" fmla="*/ 302 w 133383"/>
                <a:gd name="connsiteY2" fmla="*/ 122617 h 125170"/>
                <a:gd name="connsiteX3" fmla="*/ 2782 w 133383"/>
                <a:gd name="connsiteY3" fmla="*/ 125251 h 125170"/>
                <a:gd name="connsiteX4" fmla="*/ 18015 w 133383"/>
                <a:gd name="connsiteY4" fmla="*/ 124548 h 125170"/>
                <a:gd name="connsiteX5" fmla="*/ 36260 w 133383"/>
                <a:gd name="connsiteY5" fmla="*/ 125251 h 125170"/>
                <a:gd name="connsiteX6" fmla="*/ 39803 w 133383"/>
                <a:gd name="connsiteY6" fmla="*/ 121389 h 125170"/>
                <a:gd name="connsiteX7" fmla="*/ 36792 w 133383"/>
                <a:gd name="connsiteY7" fmla="*/ 118931 h 125170"/>
                <a:gd name="connsiteX8" fmla="*/ 28998 w 133383"/>
                <a:gd name="connsiteY8" fmla="*/ 113664 h 125170"/>
                <a:gd name="connsiteX9" fmla="*/ 31655 w 133383"/>
                <a:gd name="connsiteY9" fmla="*/ 106993 h 125170"/>
                <a:gd name="connsiteX10" fmla="*/ 45826 w 133383"/>
                <a:gd name="connsiteY10" fmla="*/ 85224 h 125170"/>
                <a:gd name="connsiteX11" fmla="*/ 96487 w 133383"/>
                <a:gd name="connsiteY11" fmla="*/ 85224 h 125170"/>
                <a:gd name="connsiteX12" fmla="*/ 100738 w 133383"/>
                <a:gd name="connsiteY12" fmla="*/ 114366 h 125170"/>
                <a:gd name="connsiteX13" fmla="*/ 88515 w 133383"/>
                <a:gd name="connsiteY13" fmla="*/ 118931 h 125170"/>
                <a:gd name="connsiteX14" fmla="*/ 83910 w 133383"/>
                <a:gd name="connsiteY14" fmla="*/ 122793 h 125170"/>
                <a:gd name="connsiteX15" fmla="*/ 86744 w 133383"/>
                <a:gd name="connsiteY15" fmla="*/ 125251 h 125170"/>
                <a:gd name="connsiteX16" fmla="*/ 109595 w 133383"/>
                <a:gd name="connsiteY16" fmla="*/ 124548 h 125170"/>
                <a:gd name="connsiteX17" fmla="*/ 120046 w 133383"/>
                <a:gd name="connsiteY17" fmla="*/ 124724 h 125170"/>
                <a:gd name="connsiteX18" fmla="*/ 130142 w 133383"/>
                <a:gd name="connsiteY18" fmla="*/ 125251 h 125170"/>
                <a:gd name="connsiteX19" fmla="*/ 133685 w 133383"/>
                <a:gd name="connsiteY19" fmla="*/ 121564 h 125170"/>
                <a:gd name="connsiteX20" fmla="*/ 128725 w 133383"/>
                <a:gd name="connsiteY20" fmla="*/ 118931 h 125170"/>
                <a:gd name="connsiteX21" fmla="*/ 117566 w 133383"/>
                <a:gd name="connsiteY21" fmla="*/ 113313 h 125170"/>
                <a:gd name="connsiteX22" fmla="*/ 101978 w 133383"/>
                <a:gd name="connsiteY22" fmla="*/ 4996 h 125170"/>
                <a:gd name="connsiteX23" fmla="*/ 97726 w 133383"/>
                <a:gd name="connsiteY23" fmla="*/ 81 h 125170"/>
                <a:gd name="connsiteX24" fmla="*/ 91704 w 133383"/>
                <a:gd name="connsiteY24" fmla="*/ 4118 h 125170"/>
                <a:gd name="connsiteX25" fmla="*/ 26695 w 133383"/>
                <a:gd name="connsiteY25" fmla="*/ 104184 h 125170"/>
                <a:gd name="connsiteX26" fmla="*/ 50077 w 133383"/>
                <a:gd name="connsiteY26" fmla="*/ 78904 h 125170"/>
                <a:gd name="connsiteX27" fmla="*/ 87275 w 133383"/>
                <a:gd name="connsiteY27" fmla="*/ 21498 h 125170"/>
                <a:gd name="connsiteX28" fmla="*/ 95601 w 133383"/>
                <a:gd name="connsiteY28" fmla="*/ 78904 h 125170"/>
                <a:gd name="connsiteX29" fmla="*/ 50077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95" y="104184"/>
                  </a:moveTo>
                  <a:cubicBezTo>
                    <a:pt x="20495" y="113664"/>
                    <a:pt x="14827" y="118229"/>
                    <a:pt x="4376" y="118931"/>
                  </a:cubicBezTo>
                  <a:cubicBezTo>
                    <a:pt x="2605" y="119106"/>
                    <a:pt x="302" y="119106"/>
                    <a:pt x="302" y="122617"/>
                  </a:cubicBezTo>
                  <a:cubicBezTo>
                    <a:pt x="302" y="124548"/>
                    <a:pt x="1896" y="125251"/>
                    <a:pt x="2782" y="125251"/>
                  </a:cubicBezTo>
                  <a:cubicBezTo>
                    <a:pt x="7387" y="125251"/>
                    <a:pt x="13233" y="124548"/>
                    <a:pt x="18015" y="124548"/>
                  </a:cubicBezTo>
                  <a:cubicBezTo>
                    <a:pt x="23684" y="124548"/>
                    <a:pt x="30946" y="125251"/>
                    <a:pt x="36260" y="125251"/>
                  </a:cubicBezTo>
                  <a:cubicBezTo>
                    <a:pt x="37146" y="125251"/>
                    <a:pt x="39803" y="125251"/>
                    <a:pt x="39803" y="121389"/>
                  </a:cubicBezTo>
                  <a:cubicBezTo>
                    <a:pt x="39803" y="119106"/>
                    <a:pt x="37500" y="118931"/>
                    <a:pt x="36792" y="118931"/>
                  </a:cubicBezTo>
                  <a:cubicBezTo>
                    <a:pt x="35375" y="118755"/>
                    <a:pt x="28998" y="118404"/>
                    <a:pt x="28998" y="113664"/>
                  </a:cubicBezTo>
                  <a:cubicBezTo>
                    <a:pt x="28998" y="111557"/>
                    <a:pt x="30769" y="108573"/>
                    <a:pt x="31655" y="106993"/>
                  </a:cubicBezTo>
                  <a:lnTo>
                    <a:pt x="45826" y="85224"/>
                  </a:lnTo>
                  <a:lnTo>
                    <a:pt x="96487" y="85224"/>
                  </a:lnTo>
                  <a:lnTo>
                    <a:pt x="100738" y="114366"/>
                  </a:lnTo>
                  <a:cubicBezTo>
                    <a:pt x="100029" y="116122"/>
                    <a:pt x="98966" y="118931"/>
                    <a:pt x="88515" y="118931"/>
                  </a:cubicBezTo>
                  <a:cubicBezTo>
                    <a:pt x="86390" y="118931"/>
                    <a:pt x="83910" y="118931"/>
                    <a:pt x="83910" y="122793"/>
                  </a:cubicBezTo>
                  <a:cubicBezTo>
                    <a:pt x="83910" y="123495"/>
                    <a:pt x="84441" y="125251"/>
                    <a:pt x="86744" y="125251"/>
                  </a:cubicBezTo>
                  <a:cubicBezTo>
                    <a:pt x="91881" y="125251"/>
                    <a:pt x="104458" y="124548"/>
                    <a:pt x="109595" y="124548"/>
                  </a:cubicBezTo>
                  <a:cubicBezTo>
                    <a:pt x="112783" y="124548"/>
                    <a:pt x="116857" y="124724"/>
                    <a:pt x="120046" y="124724"/>
                  </a:cubicBezTo>
                  <a:cubicBezTo>
                    <a:pt x="123234" y="124900"/>
                    <a:pt x="126954" y="125251"/>
                    <a:pt x="130142" y="125251"/>
                  </a:cubicBezTo>
                  <a:cubicBezTo>
                    <a:pt x="132445" y="125251"/>
                    <a:pt x="133685" y="123846"/>
                    <a:pt x="133685" y="121564"/>
                  </a:cubicBezTo>
                  <a:cubicBezTo>
                    <a:pt x="133685" y="118931"/>
                    <a:pt x="131559" y="118931"/>
                    <a:pt x="128725" y="118931"/>
                  </a:cubicBezTo>
                  <a:cubicBezTo>
                    <a:pt x="118451" y="118931"/>
                    <a:pt x="118097" y="117526"/>
                    <a:pt x="117566" y="113313"/>
                  </a:cubicBezTo>
                  <a:lnTo>
                    <a:pt x="101978" y="4996"/>
                  </a:lnTo>
                  <a:cubicBezTo>
                    <a:pt x="101446" y="1309"/>
                    <a:pt x="101092" y="81"/>
                    <a:pt x="97726" y="81"/>
                  </a:cubicBezTo>
                  <a:cubicBezTo>
                    <a:pt x="94361" y="81"/>
                    <a:pt x="93298" y="1661"/>
                    <a:pt x="91704" y="4118"/>
                  </a:cubicBezTo>
                  <a:lnTo>
                    <a:pt x="26695" y="104184"/>
                  </a:lnTo>
                  <a:close/>
                  <a:moveTo>
                    <a:pt x="50077" y="78904"/>
                  </a:moveTo>
                  <a:lnTo>
                    <a:pt x="87275" y="21498"/>
                  </a:lnTo>
                  <a:lnTo>
                    <a:pt x="95601" y="78904"/>
                  </a:lnTo>
                  <a:lnTo>
                    <a:pt x="50077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83FB68BB-15C1-1520-5C5E-769A211AC7A3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373943" y="4135608"/>
              <a:ext cx="81482" cy="79174"/>
            </a:xfrm>
            <a:custGeom>
              <a:avLst/>
              <a:gdLst>
                <a:gd name="connsiteX0" fmla="*/ 19254 w 81482"/>
                <a:gd name="connsiteY0" fmla="*/ 62058 h 79174"/>
                <a:gd name="connsiteX1" fmla="*/ 42105 w 81482"/>
                <a:gd name="connsiteY1" fmla="*/ 42220 h 79174"/>
                <a:gd name="connsiteX2" fmla="*/ 64247 w 81482"/>
                <a:gd name="connsiteY2" fmla="*/ 23787 h 79174"/>
                <a:gd name="connsiteX3" fmla="*/ 81783 w 81482"/>
                <a:gd name="connsiteY3" fmla="*/ 2194 h 79174"/>
                <a:gd name="connsiteX4" fmla="*/ 78772 w 81482"/>
                <a:gd name="connsiteY4" fmla="*/ 87 h 79174"/>
                <a:gd name="connsiteX5" fmla="*/ 75761 w 81482"/>
                <a:gd name="connsiteY5" fmla="*/ 1843 h 79174"/>
                <a:gd name="connsiteX6" fmla="*/ 62298 w 81482"/>
                <a:gd name="connsiteY6" fmla="*/ 12551 h 79174"/>
                <a:gd name="connsiteX7" fmla="*/ 52201 w 81482"/>
                <a:gd name="connsiteY7" fmla="*/ 7285 h 79174"/>
                <a:gd name="connsiteX8" fmla="*/ 38208 w 81482"/>
                <a:gd name="connsiteY8" fmla="*/ 87 h 79174"/>
                <a:gd name="connsiteX9" fmla="*/ 14472 w 81482"/>
                <a:gd name="connsiteY9" fmla="*/ 20627 h 79174"/>
                <a:gd name="connsiteX10" fmla="*/ 17483 w 81482"/>
                <a:gd name="connsiteY10" fmla="*/ 22734 h 79174"/>
                <a:gd name="connsiteX11" fmla="*/ 20671 w 81482"/>
                <a:gd name="connsiteY11" fmla="*/ 20276 h 79174"/>
                <a:gd name="connsiteX12" fmla="*/ 36082 w 81482"/>
                <a:gd name="connsiteY12" fmla="*/ 13780 h 79174"/>
                <a:gd name="connsiteX13" fmla="*/ 47242 w 81482"/>
                <a:gd name="connsiteY13" fmla="*/ 15360 h 79174"/>
                <a:gd name="connsiteX14" fmla="*/ 62652 w 81482"/>
                <a:gd name="connsiteY14" fmla="*/ 17467 h 79174"/>
                <a:gd name="connsiteX15" fmla="*/ 38031 w 81482"/>
                <a:gd name="connsiteY15" fmla="*/ 38709 h 79174"/>
                <a:gd name="connsiteX16" fmla="*/ 16066 w 81482"/>
                <a:gd name="connsiteY16" fmla="*/ 57493 h 79174"/>
                <a:gd name="connsiteX17" fmla="*/ 301 w 81482"/>
                <a:gd name="connsiteY17" fmla="*/ 77155 h 79174"/>
                <a:gd name="connsiteX18" fmla="*/ 3312 w 81482"/>
                <a:gd name="connsiteY18" fmla="*/ 79262 h 79174"/>
                <a:gd name="connsiteX19" fmla="*/ 6323 w 81482"/>
                <a:gd name="connsiteY19" fmla="*/ 77507 h 79174"/>
                <a:gd name="connsiteX20" fmla="*/ 22620 w 81482"/>
                <a:gd name="connsiteY20" fmla="*/ 66798 h 79174"/>
                <a:gd name="connsiteX21" fmla="*/ 32185 w 81482"/>
                <a:gd name="connsiteY21" fmla="*/ 71362 h 79174"/>
                <a:gd name="connsiteX22" fmla="*/ 46887 w 81482"/>
                <a:gd name="connsiteY22" fmla="*/ 79262 h 79174"/>
                <a:gd name="connsiteX23" fmla="*/ 77709 w 81482"/>
                <a:gd name="connsiteY23" fmla="*/ 52051 h 79174"/>
                <a:gd name="connsiteX24" fmla="*/ 74698 w 81482"/>
                <a:gd name="connsiteY24" fmla="*/ 49769 h 79174"/>
                <a:gd name="connsiteX25" fmla="*/ 71509 w 81482"/>
                <a:gd name="connsiteY25" fmla="*/ 52578 h 79174"/>
                <a:gd name="connsiteX26" fmla="*/ 49013 w 81482"/>
                <a:gd name="connsiteY26" fmla="*/ 65569 h 79174"/>
                <a:gd name="connsiteX27" fmla="*/ 36082 w 81482"/>
                <a:gd name="connsiteY27" fmla="*/ 63638 h 79174"/>
                <a:gd name="connsiteX28" fmla="*/ 23328 w 81482"/>
                <a:gd name="connsiteY28" fmla="*/ 61882 h 79174"/>
                <a:gd name="connsiteX29" fmla="*/ 19254 w 81482"/>
                <a:gd name="connsiteY29" fmla="*/ 6205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54" y="62058"/>
                  </a:moveTo>
                  <a:cubicBezTo>
                    <a:pt x="23860" y="57493"/>
                    <a:pt x="27048" y="54158"/>
                    <a:pt x="42105" y="42220"/>
                  </a:cubicBezTo>
                  <a:cubicBezTo>
                    <a:pt x="45825" y="39236"/>
                    <a:pt x="59110" y="28702"/>
                    <a:pt x="64247" y="23787"/>
                  </a:cubicBezTo>
                  <a:cubicBezTo>
                    <a:pt x="75052" y="13254"/>
                    <a:pt x="81783" y="4300"/>
                    <a:pt x="81783" y="2194"/>
                  </a:cubicBezTo>
                  <a:cubicBezTo>
                    <a:pt x="81783" y="87"/>
                    <a:pt x="79480" y="87"/>
                    <a:pt x="78772" y="87"/>
                  </a:cubicBezTo>
                  <a:cubicBezTo>
                    <a:pt x="77178" y="87"/>
                    <a:pt x="76646" y="438"/>
                    <a:pt x="75761" y="1843"/>
                  </a:cubicBezTo>
                  <a:cubicBezTo>
                    <a:pt x="70269" y="9918"/>
                    <a:pt x="66549" y="12551"/>
                    <a:pt x="62298" y="12551"/>
                  </a:cubicBezTo>
                  <a:cubicBezTo>
                    <a:pt x="60173" y="12551"/>
                    <a:pt x="57516" y="12376"/>
                    <a:pt x="52201" y="7285"/>
                  </a:cubicBezTo>
                  <a:cubicBezTo>
                    <a:pt x="46179" y="1316"/>
                    <a:pt x="42282" y="87"/>
                    <a:pt x="38208" y="87"/>
                  </a:cubicBezTo>
                  <a:cubicBezTo>
                    <a:pt x="24037" y="87"/>
                    <a:pt x="14472" y="15360"/>
                    <a:pt x="14472" y="20627"/>
                  </a:cubicBezTo>
                  <a:cubicBezTo>
                    <a:pt x="14472" y="22207"/>
                    <a:pt x="16243" y="22734"/>
                    <a:pt x="17483" y="22734"/>
                  </a:cubicBezTo>
                  <a:cubicBezTo>
                    <a:pt x="19609" y="22734"/>
                    <a:pt x="19963" y="22207"/>
                    <a:pt x="20671" y="20276"/>
                  </a:cubicBezTo>
                  <a:cubicBezTo>
                    <a:pt x="23328" y="14131"/>
                    <a:pt x="33248" y="13780"/>
                    <a:pt x="36082" y="13780"/>
                  </a:cubicBezTo>
                  <a:cubicBezTo>
                    <a:pt x="40156" y="13780"/>
                    <a:pt x="44762" y="14834"/>
                    <a:pt x="47242" y="15360"/>
                  </a:cubicBezTo>
                  <a:cubicBezTo>
                    <a:pt x="56984" y="17467"/>
                    <a:pt x="58224" y="17467"/>
                    <a:pt x="62652" y="17467"/>
                  </a:cubicBezTo>
                  <a:cubicBezTo>
                    <a:pt x="58047" y="22207"/>
                    <a:pt x="54859" y="25367"/>
                    <a:pt x="38031" y="38709"/>
                  </a:cubicBezTo>
                  <a:cubicBezTo>
                    <a:pt x="24214" y="49593"/>
                    <a:pt x="19431" y="53982"/>
                    <a:pt x="16066" y="57493"/>
                  </a:cubicBezTo>
                  <a:cubicBezTo>
                    <a:pt x="5438" y="67851"/>
                    <a:pt x="301" y="75575"/>
                    <a:pt x="301" y="77155"/>
                  </a:cubicBezTo>
                  <a:cubicBezTo>
                    <a:pt x="301" y="79262"/>
                    <a:pt x="2604" y="79262"/>
                    <a:pt x="3312" y="79262"/>
                  </a:cubicBezTo>
                  <a:cubicBezTo>
                    <a:pt x="5083" y="79262"/>
                    <a:pt x="5438" y="78911"/>
                    <a:pt x="6323" y="77507"/>
                  </a:cubicBezTo>
                  <a:cubicBezTo>
                    <a:pt x="11106" y="70835"/>
                    <a:pt x="16597" y="66798"/>
                    <a:pt x="22620" y="66798"/>
                  </a:cubicBezTo>
                  <a:cubicBezTo>
                    <a:pt x="24745" y="66798"/>
                    <a:pt x="27402" y="66973"/>
                    <a:pt x="32185" y="71362"/>
                  </a:cubicBezTo>
                  <a:cubicBezTo>
                    <a:pt x="37676" y="76629"/>
                    <a:pt x="41219" y="79262"/>
                    <a:pt x="46887" y="79262"/>
                  </a:cubicBezTo>
                  <a:cubicBezTo>
                    <a:pt x="65841" y="79262"/>
                    <a:pt x="77709" y="58020"/>
                    <a:pt x="77709" y="52051"/>
                  </a:cubicBezTo>
                  <a:cubicBezTo>
                    <a:pt x="77709" y="49945"/>
                    <a:pt x="75761" y="49769"/>
                    <a:pt x="74698" y="49769"/>
                  </a:cubicBezTo>
                  <a:cubicBezTo>
                    <a:pt x="72572" y="49769"/>
                    <a:pt x="72218" y="50647"/>
                    <a:pt x="71509" y="52578"/>
                  </a:cubicBezTo>
                  <a:cubicBezTo>
                    <a:pt x="68144" y="61356"/>
                    <a:pt x="57693" y="65569"/>
                    <a:pt x="49013" y="65569"/>
                  </a:cubicBezTo>
                  <a:cubicBezTo>
                    <a:pt x="44939" y="65569"/>
                    <a:pt x="40511" y="64691"/>
                    <a:pt x="36082" y="63638"/>
                  </a:cubicBezTo>
                  <a:cubicBezTo>
                    <a:pt x="27934" y="61882"/>
                    <a:pt x="26517" y="61882"/>
                    <a:pt x="23328" y="61882"/>
                  </a:cubicBezTo>
                  <a:cubicBezTo>
                    <a:pt x="22974" y="61882"/>
                    <a:pt x="20317" y="61882"/>
                    <a:pt x="19254" y="6205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117E3F6-F748-0D0C-E226-17C7A2C0A5F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566191" y="3979737"/>
              <a:ext cx="253557" cy="171290"/>
            </a:xfrm>
            <a:custGeom>
              <a:avLst/>
              <a:gdLst>
                <a:gd name="connsiteX0" fmla="*/ 224005 w 253557"/>
                <a:gd name="connsiteY0" fmla="*/ 19396 h 171290"/>
                <a:gd name="connsiteX1" fmla="*/ 245768 w 253557"/>
                <a:gd name="connsiteY1" fmla="*/ 7859 h 171290"/>
                <a:gd name="connsiteX2" fmla="*/ 253865 w 253557"/>
                <a:gd name="connsiteY2" fmla="*/ 2843 h 171290"/>
                <a:gd name="connsiteX3" fmla="*/ 247033 w 253557"/>
                <a:gd name="connsiteY3" fmla="*/ 85 h 171290"/>
                <a:gd name="connsiteX4" fmla="*/ 213630 w 253557"/>
                <a:gd name="connsiteY4" fmla="*/ 85 h 171290"/>
                <a:gd name="connsiteX5" fmla="*/ 203761 w 253557"/>
                <a:gd name="connsiteY5" fmla="*/ 4850 h 171290"/>
                <a:gd name="connsiteX6" fmla="*/ 111398 w 253557"/>
                <a:gd name="connsiteY6" fmla="*/ 147801 h 171290"/>
                <a:gd name="connsiteX7" fmla="*/ 91660 w 253557"/>
                <a:gd name="connsiteY7" fmla="*/ 5853 h 171290"/>
                <a:gd name="connsiteX8" fmla="*/ 83815 w 253557"/>
                <a:gd name="connsiteY8" fmla="*/ 85 h 171290"/>
                <a:gd name="connsiteX9" fmla="*/ 49147 w 253557"/>
                <a:gd name="connsiteY9" fmla="*/ 85 h 171290"/>
                <a:gd name="connsiteX10" fmla="*/ 41556 w 253557"/>
                <a:gd name="connsiteY10" fmla="*/ 4850 h 171290"/>
                <a:gd name="connsiteX11" fmla="*/ 48894 w 253557"/>
                <a:gd name="connsiteY11" fmla="*/ 7859 h 171290"/>
                <a:gd name="connsiteX12" fmla="*/ 59775 w 253557"/>
                <a:gd name="connsiteY12" fmla="*/ 8361 h 171290"/>
                <a:gd name="connsiteX13" fmla="*/ 65342 w 253557"/>
                <a:gd name="connsiteY13" fmla="*/ 12373 h 171290"/>
                <a:gd name="connsiteX14" fmla="*/ 64330 w 253557"/>
                <a:gd name="connsiteY14" fmla="*/ 17138 h 171290"/>
                <a:gd name="connsiteX15" fmla="*/ 32193 w 253557"/>
                <a:gd name="connsiteY15" fmla="*/ 144791 h 171290"/>
                <a:gd name="connsiteX16" fmla="*/ 4863 w 253557"/>
                <a:gd name="connsiteY16" fmla="*/ 163601 h 171290"/>
                <a:gd name="connsiteX17" fmla="*/ 308 w 253557"/>
                <a:gd name="connsiteY17" fmla="*/ 168366 h 171290"/>
                <a:gd name="connsiteX18" fmla="*/ 3851 w 253557"/>
                <a:gd name="connsiteY18" fmla="*/ 171375 h 171290"/>
                <a:gd name="connsiteX19" fmla="*/ 29156 w 253557"/>
                <a:gd name="connsiteY19" fmla="*/ 170623 h 171290"/>
                <a:gd name="connsiteX20" fmla="*/ 55220 w 253557"/>
                <a:gd name="connsiteY20" fmla="*/ 171375 h 171290"/>
                <a:gd name="connsiteX21" fmla="*/ 59775 w 253557"/>
                <a:gd name="connsiteY21" fmla="*/ 166360 h 171290"/>
                <a:gd name="connsiteX22" fmla="*/ 55220 w 253557"/>
                <a:gd name="connsiteY22" fmla="*/ 163601 h 171290"/>
                <a:gd name="connsiteX23" fmla="*/ 38013 w 253557"/>
                <a:gd name="connsiteY23" fmla="*/ 152566 h 171290"/>
                <a:gd name="connsiteX24" fmla="*/ 39025 w 253557"/>
                <a:gd name="connsiteY24" fmla="*/ 146798 h 171290"/>
                <a:gd name="connsiteX25" fmla="*/ 73440 w 253557"/>
                <a:gd name="connsiteY25" fmla="*/ 10116 h 171290"/>
                <a:gd name="connsiteX26" fmla="*/ 73693 w 253557"/>
                <a:gd name="connsiteY26" fmla="*/ 10116 h 171290"/>
                <a:gd name="connsiteX27" fmla="*/ 95456 w 253557"/>
                <a:gd name="connsiteY27" fmla="*/ 165607 h 171290"/>
                <a:gd name="connsiteX28" fmla="*/ 99251 w 253557"/>
                <a:gd name="connsiteY28" fmla="*/ 171375 h 171290"/>
                <a:gd name="connsiteX29" fmla="*/ 104818 w 253557"/>
                <a:gd name="connsiteY29" fmla="*/ 166861 h 171290"/>
                <a:gd name="connsiteX30" fmla="*/ 207051 w 253557"/>
                <a:gd name="connsiteY30" fmla="*/ 8110 h 171290"/>
                <a:gd name="connsiteX31" fmla="*/ 207304 w 253557"/>
                <a:gd name="connsiteY31" fmla="*/ 8110 h 171290"/>
                <a:gd name="connsiteX32" fmla="*/ 171118 w 253557"/>
                <a:gd name="connsiteY32" fmla="*/ 151814 h 171290"/>
                <a:gd name="connsiteX33" fmla="*/ 148090 w 253557"/>
                <a:gd name="connsiteY33" fmla="*/ 163601 h 171290"/>
                <a:gd name="connsiteX34" fmla="*/ 141005 w 253557"/>
                <a:gd name="connsiteY34" fmla="*/ 168366 h 171290"/>
                <a:gd name="connsiteX35" fmla="*/ 144800 w 253557"/>
                <a:gd name="connsiteY35" fmla="*/ 171375 h 171290"/>
                <a:gd name="connsiteX36" fmla="*/ 176179 w 253557"/>
                <a:gd name="connsiteY36" fmla="*/ 170623 h 171290"/>
                <a:gd name="connsiteX37" fmla="*/ 207810 w 253557"/>
                <a:gd name="connsiteY37" fmla="*/ 171375 h 171290"/>
                <a:gd name="connsiteX38" fmla="*/ 212618 w 253557"/>
                <a:gd name="connsiteY38" fmla="*/ 166360 h 171290"/>
                <a:gd name="connsiteX39" fmla="*/ 205533 w 253557"/>
                <a:gd name="connsiteY39" fmla="*/ 163601 h 171290"/>
                <a:gd name="connsiteX40" fmla="*/ 189084 w 253557"/>
                <a:gd name="connsiteY40" fmla="*/ 159087 h 171290"/>
                <a:gd name="connsiteX41" fmla="*/ 190350 w 253557"/>
                <a:gd name="connsiteY41" fmla="*/ 153068 h 171290"/>
                <a:gd name="connsiteX42" fmla="*/ 224005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4005" y="19396"/>
                  </a:moveTo>
                  <a:cubicBezTo>
                    <a:pt x="226283" y="10367"/>
                    <a:pt x="226789" y="7859"/>
                    <a:pt x="245768" y="7859"/>
                  </a:cubicBezTo>
                  <a:cubicBezTo>
                    <a:pt x="251588" y="7859"/>
                    <a:pt x="253865" y="7859"/>
                    <a:pt x="253865" y="2843"/>
                  </a:cubicBezTo>
                  <a:cubicBezTo>
                    <a:pt x="253865" y="85"/>
                    <a:pt x="251335" y="85"/>
                    <a:pt x="247033" y="85"/>
                  </a:cubicBezTo>
                  <a:lnTo>
                    <a:pt x="213630" y="85"/>
                  </a:lnTo>
                  <a:cubicBezTo>
                    <a:pt x="207051" y="85"/>
                    <a:pt x="206798" y="85"/>
                    <a:pt x="203761" y="4850"/>
                  </a:cubicBezTo>
                  <a:lnTo>
                    <a:pt x="111398" y="147801"/>
                  </a:lnTo>
                  <a:lnTo>
                    <a:pt x="91660" y="5853"/>
                  </a:lnTo>
                  <a:cubicBezTo>
                    <a:pt x="90901" y="85"/>
                    <a:pt x="90394" y="85"/>
                    <a:pt x="83815" y="85"/>
                  </a:cubicBezTo>
                  <a:lnTo>
                    <a:pt x="49147" y="85"/>
                  </a:lnTo>
                  <a:cubicBezTo>
                    <a:pt x="44339" y="85"/>
                    <a:pt x="41556" y="85"/>
                    <a:pt x="41556" y="4850"/>
                  </a:cubicBezTo>
                  <a:cubicBezTo>
                    <a:pt x="41556" y="7859"/>
                    <a:pt x="43833" y="7859"/>
                    <a:pt x="48894" y="7859"/>
                  </a:cubicBezTo>
                  <a:cubicBezTo>
                    <a:pt x="52184" y="7859"/>
                    <a:pt x="56739" y="8110"/>
                    <a:pt x="59775" y="8361"/>
                  </a:cubicBezTo>
                  <a:cubicBezTo>
                    <a:pt x="63824" y="8862"/>
                    <a:pt x="65342" y="9615"/>
                    <a:pt x="65342" y="12373"/>
                  </a:cubicBezTo>
                  <a:cubicBezTo>
                    <a:pt x="65342" y="13377"/>
                    <a:pt x="65089" y="14129"/>
                    <a:pt x="64330" y="17138"/>
                  </a:cubicBezTo>
                  <a:lnTo>
                    <a:pt x="32193" y="144791"/>
                  </a:lnTo>
                  <a:cubicBezTo>
                    <a:pt x="29662" y="154823"/>
                    <a:pt x="25360" y="162848"/>
                    <a:pt x="4863" y="163601"/>
                  </a:cubicBezTo>
                  <a:cubicBezTo>
                    <a:pt x="3598" y="163601"/>
                    <a:pt x="308" y="163852"/>
                    <a:pt x="308" y="168366"/>
                  </a:cubicBezTo>
                  <a:cubicBezTo>
                    <a:pt x="308" y="170623"/>
                    <a:pt x="1827" y="171375"/>
                    <a:pt x="3851" y="171375"/>
                  </a:cubicBezTo>
                  <a:cubicBezTo>
                    <a:pt x="11949" y="171375"/>
                    <a:pt x="20805" y="170623"/>
                    <a:pt x="29156" y="170623"/>
                  </a:cubicBezTo>
                  <a:cubicBezTo>
                    <a:pt x="37760" y="170623"/>
                    <a:pt x="46870" y="171375"/>
                    <a:pt x="55220" y="171375"/>
                  </a:cubicBezTo>
                  <a:cubicBezTo>
                    <a:pt x="56486" y="171375"/>
                    <a:pt x="59775" y="171375"/>
                    <a:pt x="59775" y="166360"/>
                  </a:cubicBezTo>
                  <a:cubicBezTo>
                    <a:pt x="59775" y="163601"/>
                    <a:pt x="56992" y="163601"/>
                    <a:pt x="55220" y="163601"/>
                  </a:cubicBezTo>
                  <a:cubicBezTo>
                    <a:pt x="40796" y="163350"/>
                    <a:pt x="38013" y="158334"/>
                    <a:pt x="38013" y="152566"/>
                  </a:cubicBezTo>
                  <a:cubicBezTo>
                    <a:pt x="38013" y="150810"/>
                    <a:pt x="38266" y="149557"/>
                    <a:pt x="39025" y="146798"/>
                  </a:cubicBezTo>
                  <a:lnTo>
                    <a:pt x="73440" y="10116"/>
                  </a:lnTo>
                  <a:lnTo>
                    <a:pt x="73693" y="10116"/>
                  </a:lnTo>
                  <a:lnTo>
                    <a:pt x="95456" y="165607"/>
                  </a:lnTo>
                  <a:cubicBezTo>
                    <a:pt x="95962" y="168617"/>
                    <a:pt x="96215" y="171375"/>
                    <a:pt x="99251" y="171375"/>
                  </a:cubicBezTo>
                  <a:cubicBezTo>
                    <a:pt x="102035" y="171375"/>
                    <a:pt x="103553" y="168617"/>
                    <a:pt x="104818" y="166861"/>
                  </a:cubicBezTo>
                  <a:lnTo>
                    <a:pt x="207051" y="8110"/>
                  </a:lnTo>
                  <a:lnTo>
                    <a:pt x="207304" y="8110"/>
                  </a:lnTo>
                  <a:lnTo>
                    <a:pt x="171118" y="151814"/>
                  </a:lnTo>
                  <a:cubicBezTo>
                    <a:pt x="168587" y="161595"/>
                    <a:pt x="168081" y="163601"/>
                    <a:pt x="148090" y="163601"/>
                  </a:cubicBezTo>
                  <a:cubicBezTo>
                    <a:pt x="143788" y="163601"/>
                    <a:pt x="141005" y="163601"/>
                    <a:pt x="141005" y="168366"/>
                  </a:cubicBezTo>
                  <a:cubicBezTo>
                    <a:pt x="141005" y="171375"/>
                    <a:pt x="144041" y="171375"/>
                    <a:pt x="144800" y="171375"/>
                  </a:cubicBezTo>
                  <a:cubicBezTo>
                    <a:pt x="151886" y="171375"/>
                    <a:pt x="169093" y="170623"/>
                    <a:pt x="176179" y="170623"/>
                  </a:cubicBezTo>
                  <a:cubicBezTo>
                    <a:pt x="186554" y="170623"/>
                    <a:pt x="197435" y="171375"/>
                    <a:pt x="207810" y="171375"/>
                  </a:cubicBezTo>
                  <a:cubicBezTo>
                    <a:pt x="209328" y="171375"/>
                    <a:pt x="212618" y="171375"/>
                    <a:pt x="212618" y="166360"/>
                  </a:cubicBezTo>
                  <a:cubicBezTo>
                    <a:pt x="212618" y="163601"/>
                    <a:pt x="210341" y="163601"/>
                    <a:pt x="205533" y="163601"/>
                  </a:cubicBezTo>
                  <a:cubicBezTo>
                    <a:pt x="196170" y="163601"/>
                    <a:pt x="189084" y="163601"/>
                    <a:pt x="189084" y="159087"/>
                  </a:cubicBezTo>
                  <a:cubicBezTo>
                    <a:pt x="189084" y="158083"/>
                    <a:pt x="189084" y="157582"/>
                    <a:pt x="190350" y="153068"/>
                  </a:cubicBezTo>
                  <a:lnTo>
                    <a:pt x="224005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2990A036-AAAB-1F8A-FACF-C8DF79117DF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841400" y="3927574"/>
              <a:ext cx="135508" cy="119903"/>
            </a:xfrm>
            <a:custGeom>
              <a:avLst/>
              <a:gdLst>
                <a:gd name="connsiteX0" fmla="*/ 21221 w 135508"/>
                <a:gd name="connsiteY0" fmla="*/ 106291 h 119903"/>
                <a:gd name="connsiteX1" fmla="*/ 5633 w 135508"/>
                <a:gd name="connsiteY1" fmla="*/ 113664 h 119903"/>
                <a:gd name="connsiteX2" fmla="*/ 319 w 135508"/>
                <a:gd name="connsiteY2" fmla="*/ 117351 h 119903"/>
                <a:gd name="connsiteX3" fmla="*/ 5633 w 135508"/>
                <a:gd name="connsiteY3" fmla="*/ 119984 h 119903"/>
                <a:gd name="connsiteX4" fmla="*/ 74185 w 135508"/>
                <a:gd name="connsiteY4" fmla="*/ 119984 h 119903"/>
                <a:gd name="connsiteX5" fmla="*/ 126794 w 135508"/>
                <a:gd name="connsiteY5" fmla="*/ 82415 h 119903"/>
                <a:gd name="connsiteX6" fmla="*/ 96504 w 135508"/>
                <a:gd name="connsiteY6" fmla="*/ 57311 h 119903"/>
                <a:gd name="connsiteX7" fmla="*/ 135828 w 135508"/>
                <a:gd name="connsiteY7" fmla="*/ 25009 h 119903"/>
                <a:gd name="connsiteX8" fmla="*/ 99161 w 135508"/>
                <a:gd name="connsiteY8" fmla="*/ 81 h 119903"/>
                <a:gd name="connsiteX9" fmla="*/ 34683 w 135508"/>
                <a:gd name="connsiteY9" fmla="*/ 81 h 119903"/>
                <a:gd name="connsiteX10" fmla="*/ 29015 w 135508"/>
                <a:gd name="connsiteY10" fmla="*/ 3943 h 119903"/>
                <a:gd name="connsiteX11" fmla="*/ 34683 w 135508"/>
                <a:gd name="connsiteY11" fmla="*/ 6400 h 119903"/>
                <a:gd name="connsiteX12" fmla="*/ 41415 w 135508"/>
                <a:gd name="connsiteY12" fmla="*/ 6752 h 119903"/>
                <a:gd name="connsiteX13" fmla="*/ 45489 w 135508"/>
                <a:gd name="connsiteY13" fmla="*/ 9209 h 119903"/>
                <a:gd name="connsiteX14" fmla="*/ 44780 w 135508"/>
                <a:gd name="connsiteY14" fmla="*/ 13072 h 119903"/>
                <a:gd name="connsiteX15" fmla="*/ 21221 w 135508"/>
                <a:gd name="connsiteY15" fmla="*/ 106291 h 119903"/>
                <a:gd name="connsiteX16" fmla="*/ 49563 w 135508"/>
                <a:gd name="connsiteY16" fmla="*/ 55205 h 119903"/>
                <a:gd name="connsiteX17" fmla="*/ 60368 w 135508"/>
                <a:gd name="connsiteY17" fmla="*/ 12369 h 119903"/>
                <a:gd name="connsiteX18" fmla="*/ 69402 w 135508"/>
                <a:gd name="connsiteY18" fmla="*/ 6400 h 119903"/>
                <a:gd name="connsiteX19" fmla="*/ 96327 w 135508"/>
                <a:gd name="connsiteY19" fmla="*/ 6400 h 119903"/>
                <a:gd name="connsiteX20" fmla="*/ 118469 w 135508"/>
                <a:gd name="connsiteY20" fmla="*/ 24834 h 119903"/>
                <a:gd name="connsiteX21" fmla="*/ 78613 w 135508"/>
                <a:gd name="connsiteY21" fmla="*/ 55205 h 119903"/>
                <a:gd name="connsiteX22" fmla="*/ 49563 w 135508"/>
                <a:gd name="connsiteY22" fmla="*/ 55205 h 119903"/>
                <a:gd name="connsiteX23" fmla="*/ 41060 w 135508"/>
                <a:gd name="connsiteY23" fmla="*/ 113664 h 119903"/>
                <a:gd name="connsiteX24" fmla="*/ 35392 w 135508"/>
                <a:gd name="connsiteY24" fmla="*/ 111909 h 119903"/>
                <a:gd name="connsiteX25" fmla="*/ 36100 w 135508"/>
                <a:gd name="connsiteY25" fmla="*/ 108222 h 119903"/>
                <a:gd name="connsiteX26" fmla="*/ 48323 w 135508"/>
                <a:gd name="connsiteY26" fmla="*/ 60120 h 119903"/>
                <a:gd name="connsiteX27" fmla="*/ 85876 w 135508"/>
                <a:gd name="connsiteY27" fmla="*/ 60120 h 119903"/>
                <a:gd name="connsiteX28" fmla="*/ 108903 w 135508"/>
                <a:gd name="connsiteY28" fmla="*/ 81187 h 119903"/>
                <a:gd name="connsiteX29" fmla="*/ 69579 w 135508"/>
                <a:gd name="connsiteY29" fmla="*/ 113664 h 119903"/>
                <a:gd name="connsiteX30" fmla="*/ 41060 w 135508"/>
                <a:gd name="connsiteY30" fmla="*/ 113664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221" y="106291"/>
                  </a:moveTo>
                  <a:cubicBezTo>
                    <a:pt x="19627" y="112260"/>
                    <a:pt x="19273" y="113664"/>
                    <a:pt x="5633" y="113664"/>
                  </a:cubicBezTo>
                  <a:cubicBezTo>
                    <a:pt x="2622" y="113664"/>
                    <a:pt x="319" y="113664"/>
                    <a:pt x="319" y="117351"/>
                  </a:cubicBezTo>
                  <a:cubicBezTo>
                    <a:pt x="319" y="119984"/>
                    <a:pt x="2445" y="119984"/>
                    <a:pt x="5633" y="119984"/>
                  </a:cubicBezTo>
                  <a:lnTo>
                    <a:pt x="74185" y="119984"/>
                  </a:lnTo>
                  <a:cubicBezTo>
                    <a:pt x="103943" y="119984"/>
                    <a:pt x="126794" y="99795"/>
                    <a:pt x="126794" y="82415"/>
                  </a:cubicBezTo>
                  <a:cubicBezTo>
                    <a:pt x="126794" y="69951"/>
                    <a:pt x="115280" y="59242"/>
                    <a:pt x="96504" y="57311"/>
                  </a:cubicBezTo>
                  <a:cubicBezTo>
                    <a:pt x="117937" y="53449"/>
                    <a:pt x="135828" y="40107"/>
                    <a:pt x="135828" y="25009"/>
                  </a:cubicBezTo>
                  <a:cubicBezTo>
                    <a:pt x="135828" y="11667"/>
                    <a:pt x="122188" y="81"/>
                    <a:pt x="99161" y="81"/>
                  </a:cubicBezTo>
                  <a:lnTo>
                    <a:pt x="34683" y="81"/>
                  </a:lnTo>
                  <a:cubicBezTo>
                    <a:pt x="31318" y="81"/>
                    <a:pt x="29015" y="81"/>
                    <a:pt x="29015" y="3943"/>
                  </a:cubicBezTo>
                  <a:cubicBezTo>
                    <a:pt x="29015" y="6400"/>
                    <a:pt x="31141" y="6400"/>
                    <a:pt x="34683" y="6400"/>
                  </a:cubicBezTo>
                  <a:cubicBezTo>
                    <a:pt x="34861" y="6400"/>
                    <a:pt x="38226" y="6400"/>
                    <a:pt x="41415" y="6752"/>
                  </a:cubicBezTo>
                  <a:cubicBezTo>
                    <a:pt x="45134" y="7103"/>
                    <a:pt x="45489" y="7454"/>
                    <a:pt x="45489" y="9209"/>
                  </a:cubicBezTo>
                  <a:cubicBezTo>
                    <a:pt x="45489" y="9560"/>
                    <a:pt x="45489" y="10438"/>
                    <a:pt x="44780" y="13072"/>
                  </a:cubicBezTo>
                  <a:lnTo>
                    <a:pt x="21221" y="106291"/>
                  </a:lnTo>
                  <a:close/>
                  <a:moveTo>
                    <a:pt x="49563" y="55205"/>
                  </a:moveTo>
                  <a:lnTo>
                    <a:pt x="60368" y="12369"/>
                  </a:lnTo>
                  <a:cubicBezTo>
                    <a:pt x="61785" y="6927"/>
                    <a:pt x="61962" y="6400"/>
                    <a:pt x="69402" y="6400"/>
                  </a:cubicBezTo>
                  <a:lnTo>
                    <a:pt x="96327" y="6400"/>
                  </a:lnTo>
                  <a:cubicBezTo>
                    <a:pt x="114394" y="6400"/>
                    <a:pt x="118469" y="18163"/>
                    <a:pt x="118469" y="24834"/>
                  </a:cubicBezTo>
                  <a:cubicBezTo>
                    <a:pt x="118469" y="39054"/>
                    <a:pt x="102349" y="55205"/>
                    <a:pt x="78613" y="55205"/>
                  </a:cubicBezTo>
                  <a:lnTo>
                    <a:pt x="49563" y="55205"/>
                  </a:lnTo>
                  <a:close/>
                  <a:moveTo>
                    <a:pt x="41060" y="113664"/>
                  </a:moveTo>
                  <a:cubicBezTo>
                    <a:pt x="35569" y="113664"/>
                    <a:pt x="35392" y="113489"/>
                    <a:pt x="35392" y="111909"/>
                  </a:cubicBezTo>
                  <a:cubicBezTo>
                    <a:pt x="35392" y="111733"/>
                    <a:pt x="35392" y="110855"/>
                    <a:pt x="36100" y="108222"/>
                  </a:cubicBezTo>
                  <a:lnTo>
                    <a:pt x="48323" y="60120"/>
                  </a:lnTo>
                  <a:lnTo>
                    <a:pt x="85876" y="60120"/>
                  </a:lnTo>
                  <a:cubicBezTo>
                    <a:pt x="102526" y="60120"/>
                    <a:pt x="108903" y="71004"/>
                    <a:pt x="108903" y="81187"/>
                  </a:cubicBezTo>
                  <a:cubicBezTo>
                    <a:pt x="108903" y="98566"/>
                    <a:pt x="91013" y="113664"/>
                    <a:pt x="69579" y="113664"/>
                  </a:cubicBezTo>
                  <a:lnTo>
                    <a:pt x="41060" y="11366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71E98B35-6413-4813-627A-D45DE3CAD4C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811863" y="4135608"/>
              <a:ext cx="81482" cy="79174"/>
            </a:xfrm>
            <a:custGeom>
              <a:avLst/>
              <a:gdLst>
                <a:gd name="connsiteX0" fmla="*/ 19271 w 81482"/>
                <a:gd name="connsiteY0" fmla="*/ 62058 h 79174"/>
                <a:gd name="connsiteX1" fmla="*/ 42122 w 81482"/>
                <a:gd name="connsiteY1" fmla="*/ 42220 h 79174"/>
                <a:gd name="connsiteX2" fmla="*/ 64264 w 81482"/>
                <a:gd name="connsiteY2" fmla="*/ 23787 h 79174"/>
                <a:gd name="connsiteX3" fmla="*/ 81800 w 81482"/>
                <a:gd name="connsiteY3" fmla="*/ 2194 h 79174"/>
                <a:gd name="connsiteX4" fmla="*/ 78789 w 81482"/>
                <a:gd name="connsiteY4" fmla="*/ 87 h 79174"/>
                <a:gd name="connsiteX5" fmla="*/ 75778 w 81482"/>
                <a:gd name="connsiteY5" fmla="*/ 1843 h 79174"/>
                <a:gd name="connsiteX6" fmla="*/ 62315 w 81482"/>
                <a:gd name="connsiteY6" fmla="*/ 12551 h 79174"/>
                <a:gd name="connsiteX7" fmla="*/ 52219 w 81482"/>
                <a:gd name="connsiteY7" fmla="*/ 7285 h 79174"/>
                <a:gd name="connsiteX8" fmla="*/ 38225 w 81482"/>
                <a:gd name="connsiteY8" fmla="*/ 87 h 79174"/>
                <a:gd name="connsiteX9" fmla="*/ 14489 w 81482"/>
                <a:gd name="connsiteY9" fmla="*/ 20627 h 79174"/>
                <a:gd name="connsiteX10" fmla="*/ 17500 w 81482"/>
                <a:gd name="connsiteY10" fmla="*/ 22734 h 79174"/>
                <a:gd name="connsiteX11" fmla="*/ 20689 w 81482"/>
                <a:gd name="connsiteY11" fmla="*/ 20276 h 79174"/>
                <a:gd name="connsiteX12" fmla="*/ 36099 w 81482"/>
                <a:gd name="connsiteY12" fmla="*/ 13780 h 79174"/>
                <a:gd name="connsiteX13" fmla="*/ 47259 w 81482"/>
                <a:gd name="connsiteY13" fmla="*/ 15360 h 79174"/>
                <a:gd name="connsiteX14" fmla="*/ 62670 w 81482"/>
                <a:gd name="connsiteY14" fmla="*/ 17467 h 79174"/>
                <a:gd name="connsiteX15" fmla="*/ 38048 w 81482"/>
                <a:gd name="connsiteY15" fmla="*/ 38709 h 79174"/>
                <a:gd name="connsiteX16" fmla="*/ 16083 w 81482"/>
                <a:gd name="connsiteY16" fmla="*/ 57493 h 79174"/>
                <a:gd name="connsiteX17" fmla="*/ 318 w 81482"/>
                <a:gd name="connsiteY17" fmla="*/ 77155 h 79174"/>
                <a:gd name="connsiteX18" fmla="*/ 3329 w 81482"/>
                <a:gd name="connsiteY18" fmla="*/ 79262 h 79174"/>
                <a:gd name="connsiteX19" fmla="*/ 6341 w 81482"/>
                <a:gd name="connsiteY19" fmla="*/ 77507 h 79174"/>
                <a:gd name="connsiteX20" fmla="*/ 22637 w 81482"/>
                <a:gd name="connsiteY20" fmla="*/ 66798 h 79174"/>
                <a:gd name="connsiteX21" fmla="*/ 32202 w 81482"/>
                <a:gd name="connsiteY21" fmla="*/ 71362 h 79174"/>
                <a:gd name="connsiteX22" fmla="*/ 46905 w 81482"/>
                <a:gd name="connsiteY22" fmla="*/ 79262 h 79174"/>
                <a:gd name="connsiteX23" fmla="*/ 77726 w 81482"/>
                <a:gd name="connsiteY23" fmla="*/ 52051 h 79174"/>
                <a:gd name="connsiteX24" fmla="*/ 74715 w 81482"/>
                <a:gd name="connsiteY24" fmla="*/ 49769 h 79174"/>
                <a:gd name="connsiteX25" fmla="*/ 71527 w 81482"/>
                <a:gd name="connsiteY25" fmla="*/ 52578 h 79174"/>
                <a:gd name="connsiteX26" fmla="*/ 49030 w 81482"/>
                <a:gd name="connsiteY26" fmla="*/ 65569 h 79174"/>
                <a:gd name="connsiteX27" fmla="*/ 36099 w 81482"/>
                <a:gd name="connsiteY27" fmla="*/ 63638 h 79174"/>
                <a:gd name="connsiteX28" fmla="*/ 23346 w 81482"/>
                <a:gd name="connsiteY28" fmla="*/ 61882 h 79174"/>
                <a:gd name="connsiteX29" fmla="*/ 19271 w 81482"/>
                <a:gd name="connsiteY29" fmla="*/ 6205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71" y="62058"/>
                  </a:moveTo>
                  <a:cubicBezTo>
                    <a:pt x="23877" y="57493"/>
                    <a:pt x="27065" y="54158"/>
                    <a:pt x="42122" y="42220"/>
                  </a:cubicBezTo>
                  <a:cubicBezTo>
                    <a:pt x="45842" y="39236"/>
                    <a:pt x="59127" y="28702"/>
                    <a:pt x="64264" y="23787"/>
                  </a:cubicBezTo>
                  <a:cubicBezTo>
                    <a:pt x="75069" y="13254"/>
                    <a:pt x="81800" y="4300"/>
                    <a:pt x="81800" y="2194"/>
                  </a:cubicBezTo>
                  <a:cubicBezTo>
                    <a:pt x="81800" y="87"/>
                    <a:pt x="79498" y="87"/>
                    <a:pt x="78789" y="87"/>
                  </a:cubicBezTo>
                  <a:cubicBezTo>
                    <a:pt x="77195" y="87"/>
                    <a:pt x="76663" y="438"/>
                    <a:pt x="75778" y="1843"/>
                  </a:cubicBezTo>
                  <a:cubicBezTo>
                    <a:pt x="70287" y="9918"/>
                    <a:pt x="66567" y="12551"/>
                    <a:pt x="62315" y="12551"/>
                  </a:cubicBezTo>
                  <a:cubicBezTo>
                    <a:pt x="60190" y="12551"/>
                    <a:pt x="57533" y="12376"/>
                    <a:pt x="52219" y="7285"/>
                  </a:cubicBezTo>
                  <a:cubicBezTo>
                    <a:pt x="46196" y="1316"/>
                    <a:pt x="42299" y="87"/>
                    <a:pt x="38225" y="87"/>
                  </a:cubicBezTo>
                  <a:cubicBezTo>
                    <a:pt x="24054" y="87"/>
                    <a:pt x="14489" y="15360"/>
                    <a:pt x="14489" y="20627"/>
                  </a:cubicBezTo>
                  <a:cubicBezTo>
                    <a:pt x="14489" y="22207"/>
                    <a:pt x="16260" y="22734"/>
                    <a:pt x="17500" y="22734"/>
                  </a:cubicBezTo>
                  <a:cubicBezTo>
                    <a:pt x="19626" y="22734"/>
                    <a:pt x="19980" y="22207"/>
                    <a:pt x="20689" y="20276"/>
                  </a:cubicBezTo>
                  <a:cubicBezTo>
                    <a:pt x="23346" y="14131"/>
                    <a:pt x="33265" y="13780"/>
                    <a:pt x="36099" y="13780"/>
                  </a:cubicBezTo>
                  <a:cubicBezTo>
                    <a:pt x="40174" y="13780"/>
                    <a:pt x="44779" y="14834"/>
                    <a:pt x="47259" y="15360"/>
                  </a:cubicBezTo>
                  <a:cubicBezTo>
                    <a:pt x="57001" y="17467"/>
                    <a:pt x="58241" y="17467"/>
                    <a:pt x="62670" y="17467"/>
                  </a:cubicBezTo>
                  <a:cubicBezTo>
                    <a:pt x="58064" y="22207"/>
                    <a:pt x="54876" y="25367"/>
                    <a:pt x="38048" y="38709"/>
                  </a:cubicBezTo>
                  <a:cubicBezTo>
                    <a:pt x="24231" y="49593"/>
                    <a:pt x="19449" y="53982"/>
                    <a:pt x="16083" y="57493"/>
                  </a:cubicBezTo>
                  <a:cubicBezTo>
                    <a:pt x="5455" y="67851"/>
                    <a:pt x="318" y="75575"/>
                    <a:pt x="318" y="77155"/>
                  </a:cubicBezTo>
                  <a:cubicBezTo>
                    <a:pt x="318" y="79262"/>
                    <a:pt x="2621" y="79262"/>
                    <a:pt x="3329" y="79262"/>
                  </a:cubicBezTo>
                  <a:cubicBezTo>
                    <a:pt x="5101" y="79262"/>
                    <a:pt x="5455" y="78911"/>
                    <a:pt x="6341" y="77507"/>
                  </a:cubicBezTo>
                  <a:cubicBezTo>
                    <a:pt x="11123" y="70835"/>
                    <a:pt x="16614" y="66798"/>
                    <a:pt x="22637" y="66798"/>
                  </a:cubicBezTo>
                  <a:cubicBezTo>
                    <a:pt x="24763" y="66798"/>
                    <a:pt x="27420" y="66973"/>
                    <a:pt x="32202" y="71362"/>
                  </a:cubicBezTo>
                  <a:cubicBezTo>
                    <a:pt x="37694" y="76629"/>
                    <a:pt x="41236" y="79262"/>
                    <a:pt x="46905" y="79262"/>
                  </a:cubicBezTo>
                  <a:cubicBezTo>
                    <a:pt x="65858" y="79262"/>
                    <a:pt x="77726" y="58020"/>
                    <a:pt x="77726" y="52051"/>
                  </a:cubicBezTo>
                  <a:cubicBezTo>
                    <a:pt x="77726" y="49945"/>
                    <a:pt x="75778" y="49769"/>
                    <a:pt x="74715" y="49769"/>
                  </a:cubicBezTo>
                  <a:cubicBezTo>
                    <a:pt x="72589" y="49769"/>
                    <a:pt x="72235" y="50647"/>
                    <a:pt x="71527" y="52578"/>
                  </a:cubicBezTo>
                  <a:cubicBezTo>
                    <a:pt x="68161" y="61356"/>
                    <a:pt x="57710" y="65569"/>
                    <a:pt x="49030" y="65569"/>
                  </a:cubicBezTo>
                  <a:cubicBezTo>
                    <a:pt x="44956" y="65569"/>
                    <a:pt x="40528" y="64691"/>
                    <a:pt x="36099" y="63638"/>
                  </a:cubicBezTo>
                  <a:cubicBezTo>
                    <a:pt x="27951" y="61882"/>
                    <a:pt x="26534" y="61882"/>
                    <a:pt x="23346" y="61882"/>
                  </a:cubicBezTo>
                  <a:cubicBezTo>
                    <a:pt x="22991" y="61882"/>
                    <a:pt x="20334" y="61882"/>
                    <a:pt x="19271" y="6205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826BACFC-DB62-A44F-90AD-1C8387B197C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017245" y="3962934"/>
              <a:ext cx="58707" cy="250791"/>
            </a:xfrm>
            <a:custGeom>
              <a:avLst/>
              <a:gdLst>
                <a:gd name="connsiteX0" fmla="*/ 59034 w 58707"/>
                <a:gd name="connsiteY0" fmla="*/ 125481 h 250791"/>
                <a:gd name="connsiteX1" fmla="*/ 42332 w 58707"/>
                <a:gd name="connsiteY1" fmla="*/ 47234 h 250791"/>
                <a:gd name="connsiteX2" fmla="*/ 2856 w 58707"/>
                <a:gd name="connsiteY2" fmla="*/ 85 h 250791"/>
                <a:gd name="connsiteX3" fmla="*/ 326 w 58707"/>
                <a:gd name="connsiteY3" fmla="*/ 2593 h 250791"/>
                <a:gd name="connsiteX4" fmla="*/ 5134 w 58707"/>
                <a:gd name="connsiteY4" fmla="*/ 8361 h 250791"/>
                <a:gd name="connsiteX5" fmla="*/ 44357 w 58707"/>
                <a:gd name="connsiteY5" fmla="*/ 125481 h 250791"/>
                <a:gd name="connsiteX6" fmla="*/ 3616 w 58707"/>
                <a:gd name="connsiteY6" fmla="*/ 244105 h 250791"/>
                <a:gd name="connsiteX7" fmla="*/ 326 w 58707"/>
                <a:gd name="connsiteY7" fmla="*/ 248368 h 250791"/>
                <a:gd name="connsiteX8" fmla="*/ 2856 w 58707"/>
                <a:gd name="connsiteY8" fmla="*/ 250876 h 250791"/>
                <a:gd name="connsiteX9" fmla="*/ 43092 w 58707"/>
                <a:gd name="connsiteY9" fmla="*/ 201972 h 250791"/>
                <a:gd name="connsiteX10" fmla="*/ 59034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9034" y="125481"/>
                  </a:moveTo>
                  <a:cubicBezTo>
                    <a:pt x="59034" y="105919"/>
                    <a:pt x="56250" y="75573"/>
                    <a:pt x="42332" y="47234"/>
                  </a:cubicBezTo>
                  <a:cubicBezTo>
                    <a:pt x="27149" y="16386"/>
                    <a:pt x="5387" y="85"/>
                    <a:pt x="2856" y="85"/>
                  </a:cubicBezTo>
                  <a:cubicBezTo>
                    <a:pt x="1338" y="85"/>
                    <a:pt x="326" y="1088"/>
                    <a:pt x="326" y="2593"/>
                  </a:cubicBezTo>
                  <a:cubicBezTo>
                    <a:pt x="326" y="3345"/>
                    <a:pt x="326" y="3847"/>
                    <a:pt x="5134" y="8361"/>
                  </a:cubicBezTo>
                  <a:cubicBezTo>
                    <a:pt x="29933" y="33189"/>
                    <a:pt x="44357" y="73065"/>
                    <a:pt x="44357" y="125481"/>
                  </a:cubicBezTo>
                  <a:cubicBezTo>
                    <a:pt x="44357" y="168366"/>
                    <a:pt x="34994" y="212505"/>
                    <a:pt x="3616" y="244105"/>
                  </a:cubicBezTo>
                  <a:cubicBezTo>
                    <a:pt x="326" y="247114"/>
                    <a:pt x="326" y="247616"/>
                    <a:pt x="326" y="248368"/>
                  </a:cubicBezTo>
                  <a:cubicBezTo>
                    <a:pt x="326" y="249873"/>
                    <a:pt x="1338" y="250876"/>
                    <a:pt x="2856" y="250876"/>
                  </a:cubicBezTo>
                  <a:cubicBezTo>
                    <a:pt x="5387" y="250876"/>
                    <a:pt x="28162" y="233823"/>
                    <a:pt x="43092" y="201972"/>
                  </a:cubicBezTo>
                  <a:cubicBezTo>
                    <a:pt x="55997" y="174385"/>
                    <a:pt x="59034" y="146547"/>
                    <a:pt x="59034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2E74096-17C8-B26A-FDAD-36BF00ACB1A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857389" y="4478951"/>
              <a:ext cx="168278" cy="58685"/>
            </a:xfrm>
            <a:custGeom>
              <a:avLst/>
              <a:gdLst>
                <a:gd name="connsiteX0" fmla="*/ 159837 w 168278"/>
                <a:gd name="connsiteY0" fmla="*/ 10133 h 58685"/>
                <a:gd name="connsiteX1" fmla="*/ 168441 w 168278"/>
                <a:gd name="connsiteY1" fmla="*/ 5117 h 58685"/>
                <a:gd name="connsiteX2" fmla="*/ 160090 w 168278"/>
                <a:gd name="connsiteY2" fmla="*/ 101 h 58685"/>
                <a:gd name="connsiteX3" fmla="*/ 8513 w 168278"/>
                <a:gd name="connsiteY3" fmla="*/ 101 h 58685"/>
                <a:gd name="connsiteX4" fmla="*/ 162 w 168278"/>
                <a:gd name="connsiteY4" fmla="*/ 5117 h 58685"/>
                <a:gd name="connsiteX5" fmla="*/ 8766 w 168278"/>
                <a:gd name="connsiteY5" fmla="*/ 10133 h 58685"/>
                <a:gd name="connsiteX6" fmla="*/ 159837 w 168278"/>
                <a:gd name="connsiteY6" fmla="*/ 10133 h 58685"/>
                <a:gd name="connsiteX7" fmla="*/ 160090 w 168278"/>
                <a:gd name="connsiteY7" fmla="*/ 58787 h 58685"/>
                <a:gd name="connsiteX8" fmla="*/ 168441 w 168278"/>
                <a:gd name="connsiteY8" fmla="*/ 53771 h 58685"/>
                <a:gd name="connsiteX9" fmla="*/ 159837 w 168278"/>
                <a:gd name="connsiteY9" fmla="*/ 48755 h 58685"/>
                <a:gd name="connsiteX10" fmla="*/ 8766 w 168278"/>
                <a:gd name="connsiteY10" fmla="*/ 48755 h 58685"/>
                <a:gd name="connsiteX11" fmla="*/ 162 w 168278"/>
                <a:gd name="connsiteY11" fmla="*/ 53771 h 58685"/>
                <a:gd name="connsiteX12" fmla="*/ 8513 w 168278"/>
                <a:gd name="connsiteY12" fmla="*/ 58787 h 58685"/>
                <a:gd name="connsiteX13" fmla="*/ 160090 w 168278"/>
                <a:gd name="connsiteY13" fmla="*/ 58787 h 5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685">
                  <a:moveTo>
                    <a:pt x="159837" y="10133"/>
                  </a:moveTo>
                  <a:cubicBezTo>
                    <a:pt x="163633" y="10133"/>
                    <a:pt x="168441" y="10133"/>
                    <a:pt x="168441" y="5117"/>
                  </a:cubicBezTo>
                  <a:cubicBezTo>
                    <a:pt x="168441" y="101"/>
                    <a:pt x="163633" y="101"/>
                    <a:pt x="160090" y="101"/>
                  </a:cubicBezTo>
                  <a:lnTo>
                    <a:pt x="8513" y="101"/>
                  </a:lnTo>
                  <a:cubicBezTo>
                    <a:pt x="4970" y="101"/>
                    <a:pt x="162" y="101"/>
                    <a:pt x="162" y="5117"/>
                  </a:cubicBezTo>
                  <a:cubicBezTo>
                    <a:pt x="162" y="10133"/>
                    <a:pt x="4970" y="10133"/>
                    <a:pt x="8766" y="10133"/>
                  </a:cubicBezTo>
                  <a:lnTo>
                    <a:pt x="159837" y="10133"/>
                  </a:lnTo>
                  <a:close/>
                  <a:moveTo>
                    <a:pt x="160090" y="58787"/>
                  </a:moveTo>
                  <a:cubicBezTo>
                    <a:pt x="163633" y="58787"/>
                    <a:pt x="168441" y="58787"/>
                    <a:pt x="168441" y="53771"/>
                  </a:cubicBezTo>
                  <a:cubicBezTo>
                    <a:pt x="168441" y="48755"/>
                    <a:pt x="163633" y="48755"/>
                    <a:pt x="159837" y="48755"/>
                  </a:cubicBezTo>
                  <a:lnTo>
                    <a:pt x="8766" y="48755"/>
                  </a:lnTo>
                  <a:cubicBezTo>
                    <a:pt x="4970" y="48755"/>
                    <a:pt x="162" y="48755"/>
                    <a:pt x="162" y="53771"/>
                  </a:cubicBezTo>
                  <a:cubicBezTo>
                    <a:pt x="162" y="58787"/>
                    <a:pt x="4970" y="58787"/>
                    <a:pt x="8513" y="58787"/>
                  </a:cubicBezTo>
                  <a:lnTo>
                    <a:pt x="160090" y="5878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F5DF572C-CAAA-3B08-6E49-310A7CEA40C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128293" y="4399701"/>
              <a:ext cx="142214" cy="176808"/>
            </a:xfrm>
            <a:custGeom>
              <a:avLst/>
              <a:gdLst>
                <a:gd name="connsiteX0" fmla="*/ 119107 w 142214"/>
                <a:gd name="connsiteY0" fmla="*/ 18409 h 176808"/>
                <a:gd name="connsiteX1" fmla="*/ 135555 w 142214"/>
                <a:gd name="connsiteY1" fmla="*/ 7876 h 176808"/>
                <a:gd name="connsiteX2" fmla="*/ 142387 w 142214"/>
                <a:gd name="connsiteY2" fmla="*/ 3111 h 176808"/>
                <a:gd name="connsiteX3" fmla="*/ 138845 w 142214"/>
                <a:gd name="connsiteY3" fmla="*/ 101 h 176808"/>
                <a:gd name="connsiteX4" fmla="*/ 110756 w 142214"/>
                <a:gd name="connsiteY4" fmla="*/ 854 h 176808"/>
                <a:gd name="connsiteX5" fmla="*/ 73557 w 142214"/>
                <a:gd name="connsiteY5" fmla="*/ 101 h 176808"/>
                <a:gd name="connsiteX6" fmla="*/ 68243 w 142214"/>
                <a:gd name="connsiteY6" fmla="*/ 5117 h 176808"/>
                <a:gd name="connsiteX7" fmla="*/ 76847 w 142214"/>
                <a:gd name="connsiteY7" fmla="*/ 7876 h 176808"/>
                <a:gd name="connsiteX8" fmla="*/ 91524 w 142214"/>
                <a:gd name="connsiteY8" fmla="*/ 8377 h 176808"/>
                <a:gd name="connsiteX9" fmla="*/ 99369 w 142214"/>
                <a:gd name="connsiteY9" fmla="*/ 13393 h 176808"/>
                <a:gd name="connsiteX10" fmla="*/ 98356 w 142214"/>
                <a:gd name="connsiteY10" fmla="*/ 18660 h 176808"/>
                <a:gd name="connsiteX11" fmla="*/ 69256 w 142214"/>
                <a:gd name="connsiteY11" fmla="*/ 133773 h 176808"/>
                <a:gd name="connsiteX12" fmla="*/ 32816 w 142214"/>
                <a:gd name="connsiteY12" fmla="*/ 171392 h 176808"/>
                <a:gd name="connsiteX13" fmla="*/ 8776 w 142214"/>
                <a:gd name="connsiteY13" fmla="*/ 155843 h 176808"/>
                <a:gd name="connsiteX14" fmla="*/ 11813 w 142214"/>
                <a:gd name="connsiteY14" fmla="*/ 156094 h 176808"/>
                <a:gd name="connsiteX15" fmla="*/ 28261 w 142214"/>
                <a:gd name="connsiteY15" fmla="*/ 140043 h 176808"/>
                <a:gd name="connsiteX16" fmla="*/ 17127 w 142214"/>
                <a:gd name="connsiteY16" fmla="*/ 129510 h 176808"/>
                <a:gd name="connsiteX17" fmla="*/ 173 w 142214"/>
                <a:gd name="connsiteY17" fmla="*/ 149573 h 176808"/>
                <a:gd name="connsiteX18" fmla="*/ 33575 w 142214"/>
                <a:gd name="connsiteY18" fmla="*/ 176909 h 176808"/>
                <a:gd name="connsiteX19" fmla="*/ 89500 w 142214"/>
                <a:gd name="connsiteY19" fmla="*/ 135529 h 176808"/>
                <a:gd name="connsiteX20" fmla="*/ 119107 w 142214"/>
                <a:gd name="connsiteY20" fmla="*/ 18409 h 17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14" h="176808">
                  <a:moveTo>
                    <a:pt x="119107" y="18409"/>
                  </a:moveTo>
                  <a:cubicBezTo>
                    <a:pt x="121131" y="10133"/>
                    <a:pt x="121637" y="7876"/>
                    <a:pt x="135555" y="7876"/>
                  </a:cubicBezTo>
                  <a:cubicBezTo>
                    <a:pt x="139604" y="7876"/>
                    <a:pt x="142387" y="7876"/>
                    <a:pt x="142387" y="3111"/>
                  </a:cubicBezTo>
                  <a:cubicBezTo>
                    <a:pt x="142387" y="854"/>
                    <a:pt x="140869" y="101"/>
                    <a:pt x="138845" y="101"/>
                  </a:cubicBezTo>
                  <a:cubicBezTo>
                    <a:pt x="132518" y="101"/>
                    <a:pt x="117082" y="854"/>
                    <a:pt x="110756" y="854"/>
                  </a:cubicBezTo>
                  <a:cubicBezTo>
                    <a:pt x="102405" y="854"/>
                    <a:pt x="81908" y="101"/>
                    <a:pt x="73557" y="101"/>
                  </a:cubicBezTo>
                  <a:cubicBezTo>
                    <a:pt x="71280" y="101"/>
                    <a:pt x="68243" y="101"/>
                    <a:pt x="68243" y="5117"/>
                  </a:cubicBezTo>
                  <a:cubicBezTo>
                    <a:pt x="68243" y="7876"/>
                    <a:pt x="70268" y="7876"/>
                    <a:pt x="76847" y="7876"/>
                  </a:cubicBezTo>
                  <a:cubicBezTo>
                    <a:pt x="82667" y="7876"/>
                    <a:pt x="85198" y="7876"/>
                    <a:pt x="91524" y="8377"/>
                  </a:cubicBezTo>
                  <a:cubicBezTo>
                    <a:pt x="97597" y="9130"/>
                    <a:pt x="99369" y="9882"/>
                    <a:pt x="99369" y="13393"/>
                  </a:cubicBezTo>
                  <a:cubicBezTo>
                    <a:pt x="99369" y="14898"/>
                    <a:pt x="98863" y="16654"/>
                    <a:pt x="98356" y="18660"/>
                  </a:cubicBezTo>
                  <a:lnTo>
                    <a:pt x="69256" y="133773"/>
                  </a:lnTo>
                  <a:cubicBezTo>
                    <a:pt x="63182" y="158100"/>
                    <a:pt x="45975" y="171392"/>
                    <a:pt x="32816" y="171392"/>
                  </a:cubicBezTo>
                  <a:cubicBezTo>
                    <a:pt x="26237" y="171392"/>
                    <a:pt x="12825" y="168884"/>
                    <a:pt x="8776" y="155843"/>
                  </a:cubicBezTo>
                  <a:cubicBezTo>
                    <a:pt x="9536" y="156094"/>
                    <a:pt x="11307" y="156094"/>
                    <a:pt x="11813" y="156094"/>
                  </a:cubicBezTo>
                  <a:cubicBezTo>
                    <a:pt x="21682" y="156094"/>
                    <a:pt x="28261" y="147567"/>
                    <a:pt x="28261" y="140043"/>
                  </a:cubicBezTo>
                  <a:cubicBezTo>
                    <a:pt x="28261" y="132018"/>
                    <a:pt x="21429" y="129510"/>
                    <a:pt x="17127" y="129510"/>
                  </a:cubicBezTo>
                  <a:cubicBezTo>
                    <a:pt x="12572" y="129510"/>
                    <a:pt x="173" y="132519"/>
                    <a:pt x="173" y="149573"/>
                  </a:cubicBezTo>
                  <a:cubicBezTo>
                    <a:pt x="173" y="165122"/>
                    <a:pt x="13584" y="176909"/>
                    <a:pt x="33575" y="176909"/>
                  </a:cubicBezTo>
                  <a:cubicBezTo>
                    <a:pt x="56856" y="176909"/>
                    <a:pt x="83173" y="160357"/>
                    <a:pt x="89500" y="135529"/>
                  </a:cubicBezTo>
                  <a:lnTo>
                    <a:pt x="119107" y="1840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5C3D6052-8065-DD5E-ED88-A7C6BFAD9A1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285107" y="4398949"/>
              <a:ext cx="255834" cy="172043"/>
            </a:xfrm>
            <a:custGeom>
              <a:avLst/>
              <a:gdLst>
                <a:gd name="connsiteX0" fmla="*/ 128223 w 255834"/>
                <a:gd name="connsiteY0" fmla="*/ 139040 h 172043"/>
                <a:gd name="connsiteX1" fmla="*/ 67491 w 255834"/>
                <a:gd name="connsiteY1" fmla="*/ 6371 h 172043"/>
                <a:gd name="connsiteX2" fmla="*/ 56356 w 255834"/>
                <a:gd name="connsiteY2" fmla="*/ 101 h 172043"/>
                <a:gd name="connsiteX3" fmla="*/ 179 w 255834"/>
                <a:gd name="connsiteY3" fmla="*/ 101 h 172043"/>
                <a:gd name="connsiteX4" fmla="*/ 179 w 255834"/>
                <a:gd name="connsiteY4" fmla="*/ 11889 h 172043"/>
                <a:gd name="connsiteX5" fmla="*/ 27509 w 255834"/>
                <a:gd name="connsiteY5" fmla="*/ 11889 h 172043"/>
                <a:gd name="connsiteX6" fmla="*/ 27509 w 255834"/>
                <a:gd name="connsiteY6" fmla="*/ 153084 h 172043"/>
                <a:gd name="connsiteX7" fmla="*/ 20170 w 255834"/>
                <a:gd name="connsiteY7" fmla="*/ 159605 h 172043"/>
                <a:gd name="connsiteX8" fmla="*/ 6505 w 255834"/>
                <a:gd name="connsiteY8" fmla="*/ 160357 h 172043"/>
                <a:gd name="connsiteX9" fmla="*/ 179 w 255834"/>
                <a:gd name="connsiteY9" fmla="*/ 160357 h 172043"/>
                <a:gd name="connsiteX10" fmla="*/ 179 w 255834"/>
                <a:gd name="connsiteY10" fmla="*/ 172144 h 172043"/>
                <a:gd name="connsiteX11" fmla="*/ 34088 w 255834"/>
                <a:gd name="connsiteY11" fmla="*/ 171392 h 172043"/>
                <a:gd name="connsiteX12" fmla="*/ 68250 w 255834"/>
                <a:gd name="connsiteY12" fmla="*/ 172144 h 172043"/>
                <a:gd name="connsiteX13" fmla="*/ 68250 w 255834"/>
                <a:gd name="connsiteY13" fmla="*/ 160357 h 172043"/>
                <a:gd name="connsiteX14" fmla="*/ 61924 w 255834"/>
                <a:gd name="connsiteY14" fmla="*/ 160357 h 172043"/>
                <a:gd name="connsiteX15" fmla="*/ 48512 w 255834"/>
                <a:gd name="connsiteY15" fmla="*/ 159605 h 172043"/>
                <a:gd name="connsiteX16" fmla="*/ 40920 w 255834"/>
                <a:gd name="connsiteY16" fmla="*/ 153084 h 172043"/>
                <a:gd name="connsiteX17" fmla="*/ 40920 w 255834"/>
                <a:gd name="connsiteY17" fmla="*/ 15149 h 172043"/>
                <a:gd name="connsiteX18" fmla="*/ 41173 w 255834"/>
                <a:gd name="connsiteY18" fmla="*/ 15149 h 172043"/>
                <a:gd name="connsiteX19" fmla="*/ 110003 w 255834"/>
                <a:gd name="connsiteY19" fmla="*/ 165875 h 172043"/>
                <a:gd name="connsiteX20" fmla="*/ 118101 w 255834"/>
                <a:gd name="connsiteY20" fmla="*/ 172144 h 172043"/>
                <a:gd name="connsiteX21" fmla="*/ 126199 w 255834"/>
                <a:gd name="connsiteY21" fmla="*/ 166125 h 172043"/>
                <a:gd name="connsiteX22" fmla="*/ 196800 w 255834"/>
                <a:gd name="connsiteY22" fmla="*/ 11889 h 172043"/>
                <a:gd name="connsiteX23" fmla="*/ 197053 w 255834"/>
                <a:gd name="connsiteY23" fmla="*/ 11889 h 172043"/>
                <a:gd name="connsiteX24" fmla="*/ 197053 w 255834"/>
                <a:gd name="connsiteY24" fmla="*/ 160357 h 172043"/>
                <a:gd name="connsiteX25" fmla="*/ 169723 w 255834"/>
                <a:gd name="connsiteY25" fmla="*/ 160357 h 172043"/>
                <a:gd name="connsiteX26" fmla="*/ 169723 w 255834"/>
                <a:gd name="connsiteY26" fmla="*/ 172144 h 172043"/>
                <a:gd name="connsiteX27" fmla="*/ 212742 w 255834"/>
                <a:gd name="connsiteY27" fmla="*/ 171392 h 172043"/>
                <a:gd name="connsiteX28" fmla="*/ 256014 w 255834"/>
                <a:gd name="connsiteY28" fmla="*/ 172144 h 172043"/>
                <a:gd name="connsiteX29" fmla="*/ 256014 w 255834"/>
                <a:gd name="connsiteY29" fmla="*/ 160357 h 172043"/>
                <a:gd name="connsiteX30" fmla="*/ 228684 w 255834"/>
                <a:gd name="connsiteY30" fmla="*/ 160357 h 172043"/>
                <a:gd name="connsiteX31" fmla="*/ 228684 w 255834"/>
                <a:gd name="connsiteY31" fmla="*/ 11889 h 172043"/>
                <a:gd name="connsiteX32" fmla="*/ 256014 w 255834"/>
                <a:gd name="connsiteY32" fmla="*/ 11889 h 172043"/>
                <a:gd name="connsiteX33" fmla="*/ 256014 w 255834"/>
                <a:gd name="connsiteY33" fmla="*/ 101 h 172043"/>
                <a:gd name="connsiteX34" fmla="*/ 200089 w 255834"/>
                <a:gd name="connsiteY34" fmla="*/ 101 h 172043"/>
                <a:gd name="connsiteX35" fmla="*/ 188955 w 255834"/>
                <a:gd name="connsiteY35" fmla="*/ 6371 h 172043"/>
                <a:gd name="connsiteX36" fmla="*/ 128223 w 255834"/>
                <a:gd name="connsiteY36" fmla="*/ 139040 h 1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2043">
                  <a:moveTo>
                    <a:pt x="128223" y="139040"/>
                  </a:moveTo>
                  <a:lnTo>
                    <a:pt x="67491" y="6371"/>
                  </a:lnTo>
                  <a:cubicBezTo>
                    <a:pt x="64707" y="101"/>
                    <a:pt x="61924" y="101"/>
                    <a:pt x="56356" y="101"/>
                  </a:cubicBezTo>
                  <a:lnTo>
                    <a:pt x="179" y="101"/>
                  </a:lnTo>
                  <a:lnTo>
                    <a:pt x="179" y="11889"/>
                  </a:lnTo>
                  <a:lnTo>
                    <a:pt x="27509" y="11889"/>
                  </a:lnTo>
                  <a:lnTo>
                    <a:pt x="27509" y="153084"/>
                  </a:lnTo>
                  <a:cubicBezTo>
                    <a:pt x="27509" y="158602"/>
                    <a:pt x="27256" y="158852"/>
                    <a:pt x="20170" y="159605"/>
                  </a:cubicBezTo>
                  <a:cubicBezTo>
                    <a:pt x="14097" y="160357"/>
                    <a:pt x="13591" y="160357"/>
                    <a:pt x="6505" y="160357"/>
                  </a:cubicBezTo>
                  <a:lnTo>
                    <a:pt x="179" y="160357"/>
                  </a:lnTo>
                  <a:lnTo>
                    <a:pt x="179" y="172144"/>
                  </a:lnTo>
                  <a:cubicBezTo>
                    <a:pt x="9795" y="171392"/>
                    <a:pt x="24219" y="171392"/>
                    <a:pt x="34088" y="171392"/>
                  </a:cubicBezTo>
                  <a:cubicBezTo>
                    <a:pt x="44716" y="171392"/>
                    <a:pt x="57875" y="171392"/>
                    <a:pt x="68250" y="172144"/>
                  </a:cubicBezTo>
                  <a:lnTo>
                    <a:pt x="68250" y="160357"/>
                  </a:lnTo>
                  <a:lnTo>
                    <a:pt x="61924" y="160357"/>
                  </a:lnTo>
                  <a:cubicBezTo>
                    <a:pt x="57369" y="160357"/>
                    <a:pt x="53067" y="160106"/>
                    <a:pt x="48512" y="159605"/>
                  </a:cubicBezTo>
                  <a:cubicBezTo>
                    <a:pt x="41173" y="158852"/>
                    <a:pt x="40920" y="158602"/>
                    <a:pt x="40920" y="153084"/>
                  </a:cubicBezTo>
                  <a:lnTo>
                    <a:pt x="40920" y="15149"/>
                  </a:lnTo>
                  <a:lnTo>
                    <a:pt x="41173" y="15149"/>
                  </a:lnTo>
                  <a:lnTo>
                    <a:pt x="110003" y="165875"/>
                  </a:lnTo>
                  <a:cubicBezTo>
                    <a:pt x="112281" y="170891"/>
                    <a:pt x="115317" y="172144"/>
                    <a:pt x="118101" y="172144"/>
                  </a:cubicBezTo>
                  <a:cubicBezTo>
                    <a:pt x="123162" y="172144"/>
                    <a:pt x="125186" y="168383"/>
                    <a:pt x="126199" y="166125"/>
                  </a:cubicBezTo>
                  <a:lnTo>
                    <a:pt x="196800" y="11889"/>
                  </a:lnTo>
                  <a:lnTo>
                    <a:pt x="197053" y="11889"/>
                  </a:lnTo>
                  <a:lnTo>
                    <a:pt x="197053" y="160357"/>
                  </a:lnTo>
                  <a:lnTo>
                    <a:pt x="169723" y="160357"/>
                  </a:lnTo>
                  <a:lnTo>
                    <a:pt x="169723" y="172144"/>
                  </a:lnTo>
                  <a:cubicBezTo>
                    <a:pt x="178833" y="171392"/>
                    <a:pt x="202367" y="171392"/>
                    <a:pt x="212742" y="171392"/>
                  </a:cubicBezTo>
                  <a:cubicBezTo>
                    <a:pt x="223117" y="171392"/>
                    <a:pt x="246904" y="171392"/>
                    <a:pt x="256014" y="172144"/>
                  </a:cubicBezTo>
                  <a:lnTo>
                    <a:pt x="256014" y="160357"/>
                  </a:lnTo>
                  <a:lnTo>
                    <a:pt x="228684" y="160357"/>
                  </a:lnTo>
                  <a:lnTo>
                    <a:pt x="228684" y="11889"/>
                  </a:lnTo>
                  <a:lnTo>
                    <a:pt x="256014" y="11889"/>
                  </a:lnTo>
                  <a:lnTo>
                    <a:pt x="256014" y="101"/>
                  </a:lnTo>
                  <a:lnTo>
                    <a:pt x="200089" y="101"/>
                  </a:lnTo>
                  <a:cubicBezTo>
                    <a:pt x="194522" y="101"/>
                    <a:pt x="191739" y="101"/>
                    <a:pt x="188955" y="6371"/>
                  </a:cubicBezTo>
                  <a:lnTo>
                    <a:pt x="128223" y="13904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0A50BAB6-2A96-EF32-2EF2-D2BCD116AD2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561328" y="4342272"/>
              <a:ext cx="133383" cy="125170"/>
            </a:xfrm>
            <a:custGeom>
              <a:avLst/>
              <a:gdLst>
                <a:gd name="connsiteX0" fmla="*/ 26583 w 133383"/>
                <a:gd name="connsiteY0" fmla="*/ 104201 h 125170"/>
                <a:gd name="connsiteX1" fmla="*/ 4264 w 133383"/>
                <a:gd name="connsiteY1" fmla="*/ 118947 h 125170"/>
                <a:gd name="connsiteX2" fmla="*/ 190 w 133383"/>
                <a:gd name="connsiteY2" fmla="*/ 122634 h 125170"/>
                <a:gd name="connsiteX3" fmla="*/ 2670 w 133383"/>
                <a:gd name="connsiteY3" fmla="*/ 125267 h 125170"/>
                <a:gd name="connsiteX4" fmla="*/ 17904 w 133383"/>
                <a:gd name="connsiteY4" fmla="*/ 124565 h 125170"/>
                <a:gd name="connsiteX5" fmla="*/ 36149 w 133383"/>
                <a:gd name="connsiteY5" fmla="*/ 125267 h 125170"/>
                <a:gd name="connsiteX6" fmla="*/ 39691 w 133383"/>
                <a:gd name="connsiteY6" fmla="*/ 121405 h 125170"/>
                <a:gd name="connsiteX7" fmla="*/ 36680 w 133383"/>
                <a:gd name="connsiteY7" fmla="*/ 118947 h 125170"/>
                <a:gd name="connsiteX8" fmla="*/ 28886 w 133383"/>
                <a:gd name="connsiteY8" fmla="*/ 113681 h 125170"/>
                <a:gd name="connsiteX9" fmla="*/ 31543 w 133383"/>
                <a:gd name="connsiteY9" fmla="*/ 107010 h 125170"/>
                <a:gd name="connsiteX10" fmla="*/ 45714 w 133383"/>
                <a:gd name="connsiteY10" fmla="*/ 85241 h 125170"/>
                <a:gd name="connsiteX11" fmla="*/ 96375 w 133383"/>
                <a:gd name="connsiteY11" fmla="*/ 85241 h 125170"/>
                <a:gd name="connsiteX12" fmla="*/ 100626 w 133383"/>
                <a:gd name="connsiteY12" fmla="*/ 114383 h 125170"/>
                <a:gd name="connsiteX13" fmla="*/ 88404 w 133383"/>
                <a:gd name="connsiteY13" fmla="*/ 118947 h 125170"/>
                <a:gd name="connsiteX14" fmla="*/ 83798 w 133383"/>
                <a:gd name="connsiteY14" fmla="*/ 122810 h 125170"/>
                <a:gd name="connsiteX15" fmla="*/ 86632 w 133383"/>
                <a:gd name="connsiteY15" fmla="*/ 125267 h 125170"/>
                <a:gd name="connsiteX16" fmla="*/ 109483 w 133383"/>
                <a:gd name="connsiteY16" fmla="*/ 124565 h 125170"/>
                <a:gd name="connsiteX17" fmla="*/ 119934 w 133383"/>
                <a:gd name="connsiteY17" fmla="*/ 124741 h 125170"/>
                <a:gd name="connsiteX18" fmla="*/ 130031 w 133383"/>
                <a:gd name="connsiteY18" fmla="*/ 125267 h 125170"/>
                <a:gd name="connsiteX19" fmla="*/ 133573 w 133383"/>
                <a:gd name="connsiteY19" fmla="*/ 121581 h 125170"/>
                <a:gd name="connsiteX20" fmla="*/ 128613 w 133383"/>
                <a:gd name="connsiteY20" fmla="*/ 118947 h 125170"/>
                <a:gd name="connsiteX21" fmla="*/ 117454 w 133383"/>
                <a:gd name="connsiteY21" fmla="*/ 113330 h 125170"/>
                <a:gd name="connsiteX22" fmla="*/ 101866 w 133383"/>
                <a:gd name="connsiteY22" fmla="*/ 5013 h 125170"/>
                <a:gd name="connsiteX23" fmla="*/ 97615 w 133383"/>
                <a:gd name="connsiteY23" fmla="*/ 97 h 125170"/>
                <a:gd name="connsiteX24" fmla="*/ 91592 w 133383"/>
                <a:gd name="connsiteY24" fmla="*/ 4135 h 125170"/>
                <a:gd name="connsiteX25" fmla="*/ 26583 w 133383"/>
                <a:gd name="connsiteY25" fmla="*/ 104201 h 125170"/>
                <a:gd name="connsiteX26" fmla="*/ 49965 w 133383"/>
                <a:gd name="connsiteY26" fmla="*/ 78921 h 125170"/>
                <a:gd name="connsiteX27" fmla="*/ 87164 w 133383"/>
                <a:gd name="connsiteY27" fmla="*/ 21515 h 125170"/>
                <a:gd name="connsiteX28" fmla="*/ 95489 w 133383"/>
                <a:gd name="connsiteY28" fmla="*/ 78921 h 125170"/>
                <a:gd name="connsiteX29" fmla="*/ 49965 w 133383"/>
                <a:gd name="connsiteY29" fmla="*/ 78921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583" y="104201"/>
                  </a:moveTo>
                  <a:cubicBezTo>
                    <a:pt x="20384" y="113681"/>
                    <a:pt x="14715" y="118245"/>
                    <a:pt x="4264" y="118947"/>
                  </a:cubicBezTo>
                  <a:cubicBezTo>
                    <a:pt x="2493" y="119123"/>
                    <a:pt x="190" y="119123"/>
                    <a:pt x="190" y="122634"/>
                  </a:cubicBezTo>
                  <a:cubicBezTo>
                    <a:pt x="190" y="124565"/>
                    <a:pt x="1784" y="125267"/>
                    <a:pt x="2670" y="125267"/>
                  </a:cubicBezTo>
                  <a:cubicBezTo>
                    <a:pt x="7275" y="125267"/>
                    <a:pt x="13121" y="124565"/>
                    <a:pt x="17904" y="124565"/>
                  </a:cubicBezTo>
                  <a:cubicBezTo>
                    <a:pt x="23572" y="124565"/>
                    <a:pt x="30835" y="125267"/>
                    <a:pt x="36149" y="125267"/>
                  </a:cubicBezTo>
                  <a:cubicBezTo>
                    <a:pt x="37034" y="125267"/>
                    <a:pt x="39691" y="125267"/>
                    <a:pt x="39691" y="121405"/>
                  </a:cubicBezTo>
                  <a:cubicBezTo>
                    <a:pt x="39691" y="119123"/>
                    <a:pt x="37389" y="118947"/>
                    <a:pt x="36680" y="118947"/>
                  </a:cubicBezTo>
                  <a:cubicBezTo>
                    <a:pt x="35263" y="118772"/>
                    <a:pt x="28886" y="118421"/>
                    <a:pt x="28886" y="113681"/>
                  </a:cubicBezTo>
                  <a:cubicBezTo>
                    <a:pt x="28886" y="111574"/>
                    <a:pt x="30657" y="108590"/>
                    <a:pt x="31543" y="107010"/>
                  </a:cubicBezTo>
                  <a:lnTo>
                    <a:pt x="45714" y="85241"/>
                  </a:lnTo>
                  <a:lnTo>
                    <a:pt x="96375" y="85241"/>
                  </a:lnTo>
                  <a:lnTo>
                    <a:pt x="100626" y="114383"/>
                  </a:lnTo>
                  <a:cubicBezTo>
                    <a:pt x="99917" y="116139"/>
                    <a:pt x="98855" y="118947"/>
                    <a:pt x="88404" y="118947"/>
                  </a:cubicBezTo>
                  <a:cubicBezTo>
                    <a:pt x="86278" y="118947"/>
                    <a:pt x="83798" y="118947"/>
                    <a:pt x="83798" y="122810"/>
                  </a:cubicBezTo>
                  <a:cubicBezTo>
                    <a:pt x="83798" y="123512"/>
                    <a:pt x="84330" y="125267"/>
                    <a:pt x="86632" y="125267"/>
                  </a:cubicBezTo>
                  <a:cubicBezTo>
                    <a:pt x="91769" y="125267"/>
                    <a:pt x="104346" y="124565"/>
                    <a:pt x="109483" y="124565"/>
                  </a:cubicBezTo>
                  <a:cubicBezTo>
                    <a:pt x="112671" y="124565"/>
                    <a:pt x="116745" y="124741"/>
                    <a:pt x="119934" y="124741"/>
                  </a:cubicBezTo>
                  <a:cubicBezTo>
                    <a:pt x="123122" y="124916"/>
                    <a:pt x="126842" y="125267"/>
                    <a:pt x="130031" y="125267"/>
                  </a:cubicBezTo>
                  <a:cubicBezTo>
                    <a:pt x="132333" y="125267"/>
                    <a:pt x="133573" y="123863"/>
                    <a:pt x="133573" y="121581"/>
                  </a:cubicBezTo>
                  <a:cubicBezTo>
                    <a:pt x="133573" y="118947"/>
                    <a:pt x="131448" y="118947"/>
                    <a:pt x="128613" y="118947"/>
                  </a:cubicBezTo>
                  <a:cubicBezTo>
                    <a:pt x="118340" y="118947"/>
                    <a:pt x="117985" y="117543"/>
                    <a:pt x="117454" y="113330"/>
                  </a:cubicBezTo>
                  <a:lnTo>
                    <a:pt x="101866" y="5013"/>
                  </a:lnTo>
                  <a:cubicBezTo>
                    <a:pt x="101335" y="1326"/>
                    <a:pt x="100980" y="97"/>
                    <a:pt x="97615" y="97"/>
                  </a:cubicBezTo>
                  <a:cubicBezTo>
                    <a:pt x="94249" y="97"/>
                    <a:pt x="93186" y="1677"/>
                    <a:pt x="91592" y="4135"/>
                  </a:cubicBezTo>
                  <a:lnTo>
                    <a:pt x="26583" y="104201"/>
                  </a:lnTo>
                  <a:close/>
                  <a:moveTo>
                    <a:pt x="49965" y="78921"/>
                  </a:moveTo>
                  <a:lnTo>
                    <a:pt x="87164" y="21515"/>
                  </a:lnTo>
                  <a:lnTo>
                    <a:pt x="95489" y="78921"/>
                  </a:lnTo>
                  <a:lnTo>
                    <a:pt x="49965" y="7892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AE900F10-F64D-8AC3-A697-21858A00BFD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794061" y="4495002"/>
              <a:ext cx="26823" cy="26583"/>
            </a:xfrm>
            <a:custGeom>
              <a:avLst/>
              <a:gdLst>
                <a:gd name="connsiteX0" fmla="*/ 27022 w 26823"/>
                <a:gd name="connsiteY0" fmla="*/ 13393 h 26583"/>
                <a:gd name="connsiteX1" fmla="*/ 13610 w 26823"/>
                <a:gd name="connsiteY1" fmla="*/ 101 h 26583"/>
                <a:gd name="connsiteX2" fmla="*/ 199 w 26823"/>
                <a:gd name="connsiteY2" fmla="*/ 13393 h 26583"/>
                <a:gd name="connsiteX3" fmla="*/ 13610 w 26823"/>
                <a:gd name="connsiteY3" fmla="*/ 26685 h 26583"/>
                <a:gd name="connsiteX4" fmla="*/ 27022 w 26823"/>
                <a:gd name="connsiteY4" fmla="*/ 13393 h 2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23" h="26583">
                  <a:moveTo>
                    <a:pt x="27022" y="13393"/>
                  </a:moveTo>
                  <a:cubicBezTo>
                    <a:pt x="27022" y="6120"/>
                    <a:pt x="20949" y="101"/>
                    <a:pt x="13610" y="101"/>
                  </a:cubicBezTo>
                  <a:cubicBezTo>
                    <a:pt x="6272" y="101"/>
                    <a:pt x="199" y="6120"/>
                    <a:pt x="199" y="13393"/>
                  </a:cubicBezTo>
                  <a:cubicBezTo>
                    <a:pt x="199" y="20666"/>
                    <a:pt x="6272" y="26685"/>
                    <a:pt x="13610" y="26685"/>
                  </a:cubicBezTo>
                  <a:cubicBezTo>
                    <a:pt x="20949" y="26685"/>
                    <a:pt x="27022" y="20666"/>
                    <a:pt x="27022" y="13393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CDCF32F5-9BC2-812F-2154-3BAF39B7F07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908945" y="4398949"/>
              <a:ext cx="255834" cy="172043"/>
            </a:xfrm>
            <a:custGeom>
              <a:avLst/>
              <a:gdLst>
                <a:gd name="connsiteX0" fmla="*/ 128248 w 255834"/>
                <a:gd name="connsiteY0" fmla="*/ 139040 h 172043"/>
                <a:gd name="connsiteX1" fmla="*/ 67515 w 255834"/>
                <a:gd name="connsiteY1" fmla="*/ 6371 h 172043"/>
                <a:gd name="connsiteX2" fmla="*/ 56381 w 255834"/>
                <a:gd name="connsiteY2" fmla="*/ 101 h 172043"/>
                <a:gd name="connsiteX3" fmla="*/ 204 w 255834"/>
                <a:gd name="connsiteY3" fmla="*/ 101 h 172043"/>
                <a:gd name="connsiteX4" fmla="*/ 204 w 255834"/>
                <a:gd name="connsiteY4" fmla="*/ 11889 h 172043"/>
                <a:gd name="connsiteX5" fmla="*/ 27533 w 255834"/>
                <a:gd name="connsiteY5" fmla="*/ 11889 h 172043"/>
                <a:gd name="connsiteX6" fmla="*/ 27533 w 255834"/>
                <a:gd name="connsiteY6" fmla="*/ 153084 h 172043"/>
                <a:gd name="connsiteX7" fmla="*/ 20195 w 255834"/>
                <a:gd name="connsiteY7" fmla="*/ 159605 h 172043"/>
                <a:gd name="connsiteX8" fmla="*/ 6530 w 255834"/>
                <a:gd name="connsiteY8" fmla="*/ 160357 h 172043"/>
                <a:gd name="connsiteX9" fmla="*/ 204 w 255834"/>
                <a:gd name="connsiteY9" fmla="*/ 160357 h 172043"/>
                <a:gd name="connsiteX10" fmla="*/ 204 w 255834"/>
                <a:gd name="connsiteY10" fmla="*/ 172144 h 172043"/>
                <a:gd name="connsiteX11" fmla="*/ 34113 w 255834"/>
                <a:gd name="connsiteY11" fmla="*/ 171392 h 172043"/>
                <a:gd name="connsiteX12" fmla="*/ 68274 w 255834"/>
                <a:gd name="connsiteY12" fmla="*/ 172144 h 172043"/>
                <a:gd name="connsiteX13" fmla="*/ 68274 w 255834"/>
                <a:gd name="connsiteY13" fmla="*/ 160357 h 172043"/>
                <a:gd name="connsiteX14" fmla="*/ 61948 w 255834"/>
                <a:gd name="connsiteY14" fmla="*/ 160357 h 172043"/>
                <a:gd name="connsiteX15" fmla="*/ 48536 w 255834"/>
                <a:gd name="connsiteY15" fmla="*/ 159605 h 172043"/>
                <a:gd name="connsiteX16" fmla="*/ 40945 w 255834"/>
                <a:gd name="connsiteY16" fmla="*/ 153084 h 172043"/>
                <a:gd name="connsiteX17" fmla="*/ 40945 w 255834"/>
                <a:gd name="connsiteY17" fmla="*/ 15149 h 172043"/>
                <a:gd name="connsiteX18" fmla="*/ 41198 w 255834"/>
                <a:gd name="connsiteY18" fmla="*/ 15149 h 172043"/>
                <a:gd name="connsiteX19" fmla="*/ 110028 w 255834"/>
                <a:gd name="connsiteY19" fmla="*/ 165875 h 172043"/>
                <a:gd name="connsiteX20" fmla="*/ 118125 w 255834"/>
                <a:gd name="connsiteY20" fmla="*/ 172144 h 172043"/>
                <a:gd name="connsiteX21" fmla="*/ 126223 w 255834"/>
                <a:gd name="connsiteY21" fmla="*/ 166125 h 172043"/>
                <a:gd name="connsiteX22" fmla="*/ 196824 w 255834"/>
                <a:gd name="connsiteY22" fmla="*/ 11889 h 172043"/>
                <a:gd name="connsiteX23" fmla="*/ 197077 w 255834"/>
                <a:gd name="connsiteY23" fmla="*/ 11889 h 172043"/>
                <a:gd name="connsiteX24" fmla="*/ 197077 w 255834"/>
                <a:gd name="connsiteY24" fmla="*/ 160357 h 172043"/>
                <a:gd name="connsiteX25" fmla="*/ 169748 w 255834"/>
                <a:gd name="connsiteY25" fmla="*/ 160357 h 172043"/>
                <a:gd name="connsiteX26" fmla="*/ 169748 w 255834"/>
                <a:gd name="connsiteY26" fmla="*/ 172144 h 172043"/>
                <a:gd name="connsiteX27" fmla="*/ 212767 w 255834"/>
                <a:gd name="connsiteY27" fmla="*/ 171392 h 172043"/>
                <a:gd name="connsiteX28" fmla="*/ 256038 w 255834"/>
                <a:gd name="connsiteY28" fmla="*/ 172144 h 172043"/>
                <a:gd name="connsiteX29" fmla="*/ 256038 w 255834"/>
                <a:gd name="connsiteY29" fmla="*/ 160357 h 172043"/>
                <a:gd name="connsiteX30" fmla="*/ 228709 w 255834"/>
                <a:gd name="connsiteY30" fmla="*/ 160357 h 172043"/>
                <a:gd name="connsiteX31" fmla="*/ 228709 w 255834"/>
                <a:gd name="connsiteY31" fmla="*/ 11889 h 172043"/>
                <a:gd name="connsiteX32" fmla="*/ 256038 w 255834"/>
                <a:gd name="connsiteY32" fmla="*/ 11889 h 172043"/>
                <a:gd name="connsiteX33" fmla="*/ 256038 w 255834"/>
                <a:gd name="connsiteY33" fmla="*/ 101 h 172043"/>
                <a:gd name="connsiteX34" fmla="*/ 200114 w 255834"/>
                <a:gd name="connsiteY34" fmla="*/ 101 h 172043"/>
                <a:gd name="connsiteX35" fmla="*/ 188980 w 255834"/>
                <a:gd name="connsiteY35" fmla="*/ 6371 h 172043"/>
                <a:gd name="connsiteX36" fmla="*/ 128248 w 255834"/>
                <a:gd name="connsiteY36" fmla="*/ 139040 h 1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55834" h="172043">
                  <a:moveTo>
                    <a:pt x="128248" y="139040"/>
                  </a:moveTo>
                  <a:lnTo>
                    <a:pt x="67515" y="6371"/>
                  </a:lnTo>
                  <a:cubicBezTo>
                    <a:pt x="64732" y="101"/>
                    <a:pt x="61948" y="101"/>
                    <a:pt x="56381" y="101"/>
                  </a:cubicBezTo>
                  <a:lnTo>
                    <a:pt x="204" y="101"/>
                  </a:lnTo>
                  <a:lnTo>
                    <a:pt x="204" y="11889"/>
                  </a:lnTo>
                  <a:lnTo>
                    <a:pt x="27533" y="11889"/>
                  </a:lnTo>
                  <a:lnTo>
                    <a:pt x="27533" y="153084"/>
                  </a:lnTo>
                  <a:cubicBezTo>
                    <a:pt x="27533" y="158602"/>
                    <a:pt x="27280" y="158852"/>
                    <a:pt x="20195" y="159605"/>
                  </a:cubicBezTo>
                  <a:cubicBezTo>
                    <a:pt x="14122" y="160357"/>
                    <a:pt x="13615" y="160357"/>
                    <a:pt x="6530" y="160357"/>
                  </a:cubicBezTo>
                  <a:lnTo>
                    <a:pt x="204" y="160357"/>
                  </a:lnTo>
                  <a:lnTo>
                    <a:pt x="204" y="172144"/>
                  </a:lnTo>
                  <a:cubicBezTo>
                    <a:pt x="9820" y="171392"/>
                    <a:pt x="24244" y="171392"/>
                    <a:pt x="34113" y="171392"/>
                  </a:cubicBezTo>
                  <a:cubicBezTo>
                    <a:pt x="44741" y="171392"/>
                    <a:pt x="57899" y="171392"/>
                    <a:pt x="68274" y="172144"/>
                  </a:cubicBezTo>
                  <a:lnTo>
                    <a:pt x="68274" y="160357"/>
                  </a:lnTo>
                  <a:lnTo>
                    <a:pt x="61948" y="160357"/>
                  </a:lnTo>
                  <a:cubicBezTo>
                    <a:pt x="57393" y="160357"/>
                    <a:pt x="53091" y="160106"/>
                    <a:pt x="48536" y="159605"/>
                  </a:cubicBezTo>
                  <a:cubicBezTo>
                    <a:pt x="41198" y="158852"/>
                    <a:pt x="40945" y="158602"/>
                    <a:pt x="40945" y="153084"/>
                  </a:cubicBezTo>
                  <a:lnTo>
                    <a:pt x="40945" y="15149"/>
                  </a:lnTo>
                  <a:lnTo>
                    <a:pt x="41198" y="15149"/>
                  </a:lnTo>
                  <a:lnTo>
                    <a:pt x="110028" y="165875"/>
                  </a:lnTo>
                  <a:cubicBezTo>
                    <a:pt x="112305" y="170891"/>
                    <a:pt x="115342" y="172144"/>
                    <a:pt x="118125" y="172144"/>
                  </a:cubicBezTo>
                  <a:cubicBezTo>
                    <a:pt x="123187" y="172144"/>
                    <a:pt x="125211" y="168383"/>
                    <a:pt x="126223" y="166125"/>
                  </a:cubicBezTo>
                  <a:lnTo>
                    <a:pt x="196824" y="11889"/>
                  </a:lnTo>
                  <a:lnTo>
                    <a:pt x="197077" y="11889"/>
                  </a:lnTo>
                  <a:lnTo>
                    <a:pt x="197077" y="160357"/>
                  </a:lnTo>
                  <a:lnTo>
                    <a:pt x="169748" y="160357"/>
                  </a:lnTo>
                  <a:lnTo>
                    <a:pt x="169748" y="172144"/>
                  </a:lnTo>
                  <a:cubicBezTo>
                    <a:pt x="178858" y="171392"/>
                    <a:pt x="202391" y="171392"/>
                    <a:pt x="212767" y="171392"/>
                  </a:cubicBezTo>
                  <a:cubicBezTo>
                    <a:pt x="223142" y="171392"/>
                    <a:pt x="246928" y="171392"/>
                    <a:pt x="256038" y="172144"/>
                  </a:cubicBezTo>
                  <a:lnTo>
                    <a:pt x="256038" y="160357"/>
                  </a:lnTo>
                  <a:lnTo>
                    <a:pt x="228709" y="160357"/>
                  </a:lnTo>
                  <a:lnTo>
                    <a:pt x="228709" y="11889"/>
                  </a:lnTo>
                  <a:lnTo>
                    <a:pt x="256038" y="11889"/>
                  </a:lnTo>
                  <a:lnTo>
                    <a:pt x="256038" y="101"/>
                  </a:lnTo>
                  <a:lnTo>
                    <a:pt x="200114" y="101"/>
                  </a:lnTo>
                  <a:cubicBezTo>
                    <a:pt x="194547" y="101"/>
                    <a:pt x="191763" y="101"/>
                    <a:pt x="188980" y="6371"/>
                  </a:cubicBezTo>
                  <a:lnTo>
                    <a:pt x="128248" y="13904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62C2E852-089B-174D-020F-7DFFCCB2331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187823" y="4347538"/>
              <a:ext cx="135508" cy="119903"/>
            </a:xfrm>
            <a:custGeom>
              <a:avLst/>
              <a:gdLst>
                <a:gd name="connsiteX0" fmla="*/ 21117 w 135508"/>
                <a:gd name="connsiteY0" fmla="*/ 106308 h 119903"/>
                <a:gd name="connsiteX1" fmla="*/ 5529 w 135508"/>
                <a:gd name="connsiteY1" fmla="*/ 113681 h 119903"/>
                <a:gd name="connsiteX2" fmla="*/ 215 w 135508"/>
                <a:gd name="connsiteY2" fmla="*/ 117367 h 119903"/>
                <a:gd name="connsiteX3" fmla="*/ 5529 w 135508"/>
                <a:gd name="connsiteY3" fmla="*/ 120001 h 119903"/>
                <a:gd name="connsiteX4" fmla="*/ 74080 w 135508"/>
                <a:gd name="connsiteY4" fmla="*/ 120001 h 119903"/>
                <a:gd name="connsiteX5" fmla="*/ 126689 w 135508"/>
                <a:gd name="connsiteY5" fmla="*/ 82432 h 119903"/>
                <a:gd name="connsiteX6" fmla="*/ 96399 w 135508"/>
                <a:gd name="connsiteY6" fmla="*/ 57328 h 119903"/>
                <a:gd name="connsiteX7" fmla="*/ 135723 w 135508"/>
                <a:gd name="connsiteY7" fmla="*/ 25026 h 119903"/>
                <a:gd name="connsiteX8" fmla="*/ 99056 w 135508"/>
                <a:gd name="connsiteY8" fmla="*/ 97 h 119903"/>
                <a:gd name="connsiteX9" fmla="*/ 34579 w 135508"/>
                <a:gd name="connsiteY9" fmla="*/ 97 h 119903"/>
                <a:gd name="connsiteX10" fmla="*/ 28911 w 135508"/>
                <a:gd name="connsiteY10" fmla="*/ 3959 h 119903"/>
                <a:gd name="connsiteX11" fmla="*/ 34579 w 135508"/>
                <a:gd name="connsiteY11" fmla="*/ 6417 h 119903"/>
                <a:gd name="connsiteX12" fmla="*/ 41310 w 135508"/>
                <a:gd name="connsiteY12" fmla="*/ 6768 h 119903"/>
                <a:gd name="connsiteX13" fmla="*/ 45384 w 135508"/>
                <a:gd name="connsiteY13" fmla="*/ 9226 h 119903"/>
                <a:gd name="connsiteX14" fmla="*/ 44676 w 135508"/>
                <a:gd name="connsiteY14" fmla="*/ 13088 h 119903"/>
                <a:gd name="connsiteX15" fmla="*/ 21117 w 135508"/>
                <a:gd name="connsiteY15" fmla="*/ 106308 h 119903"/>
                <a:gd name="connsiteX16" fmla="*/ 49458 w 135508"/>
                <a:gd name="connsiteY16" fmla="*/ 55221 h 119903"/>
                <a:gd name="connsiteX17" fmla="*/ 60264 w 135508"/>
                <a:gd name="connsiteY17" fmla="*/ 12386 h 119903"/>
                <a:gd name="connsiteX18" fmla="*/ 69298 w 135508"/>
                <a:gd name="connsiteY18" fmla="*/ 6417 h 119903"/>
                <a:gd name="connsiteX19" fmla="*/ 96222 w 135508"/>
                <a:gd name="connsiteY19" fmla="*/ 6417 h 119903"/>
                <a:gd name="connsiteX20" fmla="*/ 118364 w 135508"/>
                <a:gd name="connsiteY20" fmla="*/ 24850 h 119903"/>
                <a:gd name="connsiteX21" fmla="*/ 78509 w 135508"/>
                <a:gd name="connsiteY21" fmla="*/ 55221 h 119903"/>
                <a:gd name="connsiteX22" fmla="*/ 49458 w 135508"/>
                <a:gd name="connsiteY22" fmla="*/ 55221 h 119903"/>
                <a:gd name="connsiteX23" fmla="*/ 40956 w 135508"/>
                <a:gd name="connsiteY23" fmla="*/ 113681 h 119903"/>
                <a:gd name="connsiteX24" fmla="*/ 35287 w 135508"/>
                <a:gd name="connsiteY24" fmla="*/ 111925 h 119903"/>
                <a:gd name="connsiteX25" fmla="*/ 35996 w 135508"/>
                <a:gd name="connsiteY25" fmla="*/ 108239 h 119903"/>
                <a:gd name="connsiteX26" fmla="*/ 48218 w 135508"/>
                <a:gd name="connsiteY26" fmla="*/ 60137 h 119903"/>
                <a:gd name="connsiteX27" fmla="*/ 85771 w 135508"/>
                <a:gd name="connsiteY27" fmla="*/ 60137 h 119903"/>
                <a:gd name="connsiteX28" fmla="*/ 108799 w 135508"/>
                <a:gd name="connsiteY28" fmla="*/ 81203 h 119903"/>
                <a:gd name="connsiteX29" fmla="*/ 69475 w 135508"/>
                <a:gd name="connsiteY29" fmla="*/ 113681 h 119903"/>
                <a:gd name="connsiteX30" fmla="*/ 40956 w 135508"/>
                <a:gd name="connsiteY30" fmla="*/ 113681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117" y="106308"/>
                  </a:moveTo>
                  <a:cubicBezTo>
                    <a:pt x="19522" y="112276"/>
                    <a:pt x="19168" y="113681"/>
                    <a:pt x="5529" y="113681"/>
                  </a:cubicBezTo>
                  <a:cubicBezTo>
                    <a:pt x="2517" y="113681"/>
                    <a:pt x="215" y="113681"/>
                    <a:pt x="215" y="117367"/>
                  </a:cubicBezTo>
                  <a:cubicBezTo>
                    <a:pt x="215" y="120001"/>
                    <a:pt x="2340" y="120001"/>
                    <a:pt x="5529" y="120001"/>
                  </a:cubicBezTo>
                  <a:lnTo>
                    <a:pt x="74080" y="120001"/>
                  </a:lnTo>
                  <a:cubicBezTo>
                    <a:pt x="103839" y="120001"/>
                    <a:pt x="126689" y="99812"/>
                    <a:pt x="126689" y="82432"/>
                  </a:cubicBezTo>
                  <a:cubicBezTo>
                    <a:pt x="126689" y="69968"/>
                    <a:pt x="115176" y="59259"/>
                    <a:pt x="96399" y="57328"/>
                  </a:cubicBezTo>
                  <a:cubicBezTo>
                    <a:pt x="117833" y="53466"/>
                    <a:pt x="135723" y="40124"/>
                    <a:pt x="135723" y="25026"/>
                  </a:cubicBezTo>
                  <a:cubicBezTo>
                    <a:pt x="135723" y="11684"/>
                    <a:pt x="122084" y="97"/>
                    <a:pt x="99056" y="97"/>
                  </a:cubicBezTo>
                  <a:lnTo>
                    <a:pt x="34579" y="97"/>
                  </a:lnTo>
                  <a:cubicBezTo>
                    <a:pt x="31213" y="97"/>
                    <a:pt x="28911" y="97"/>
                    <a:pt x="28911" y="3959"/>
                  </a:cubicBezTo>
                  <a:cubicBezTo>
                    <a:pt x="28911" y="6417"/>
                    <a:pt x="31036" y="6417"/>
                    <a:pt x="34579" y="6417"/>
                  </a:cubicBezTo>
                  <a:cubicBezTo>
                    <a:pt x="34756" y="6417"/>
                    <a:pt x="38122" y="6417"/>
                    <a:pt x="41310" y="6768"/>
                  </a:cubicBezTo>
                  <a:cubicBezTo>
                    <a:pt x="45030" y="7119"/>
                    <a:pt x="45384" y="7471"/>
                    <a:pt x="45384" y="9226"/>
                  </a:cubicBezTo>
                  <a:cubicBezTo>
                    <a:pt x="45384" y="9577"/>
                    <a:pt x="45384" y="10455"/>
                    <a:pt x="44676" y="13088"/>
                  </a:cubicBezTo>
                  <a:lnTo>
                    <a:pt x="21117" y="106308"/>
                  </a:lnTo>
                  <a:close/>
                  <a:moveTo>
                    <a:pt x="49458" y="55221"/>
                  </a:moveTo>
                  <a:lnTo>
                    <a:pt x="60264" y="12386"/>
                  </a:lnTo>
                  <a:cubicBezTo>
                    <a:pt x="61681" y="6944"/>
                    <a:pt x="61858" y="6417"/>
                    <a:pt x="69298" y="6417"/>
                  </a:cubicBezTo>
                  <a:lnTo>
                    <a:pt x="96222" y="6417"/>
                  </a:lnTo>
                  <a:cubicBezTo>
                    <a:pt x="114290" y="6417"/>
                    <a:pt x="118364" y="18179"/>
                    <a:pt x="118364" y="24850"/>
                  </a:cubicBezTo>
                  <a:cubicBezTo>
                    <a:pt x="118364" y="39070"/>
                    <a:pt x="102245" y="55221"/>
                    <a:pt x="78509" y="55221"/>
                  </a:cubicBezTo>
                  <a:lnTo>
                    <a:pt x="49458" y="55221"/>
                  </a:lnTo>
                  <a:close/>
                  <a:moveTo>
                    <a:pt x="40956" y="113681"/>
                  </a:moveTo>
                  <a:cubicBezTo>
                    <a:pt x="35465" y="113681"/>
                    <a:pt x="35287" y="113505"/>
                    <a:pt x="35287" y="111925"/>
                  </a:cubicBezTo>
                  <a:cubicBezTo>
                    <a:pt x="35287" y="111750"/>
                    <a:pt x="35287" y="110872"/>
                    <a:pt x="35996" y="108239"/>
                  </a:cubicBezTo>
                  <a:lnTo>
                    <a:pt x="48218" y="60137"/>
                  </a:lnTo>
                  <a:lnTo>
                    <a:pt x="85771" y="60137"/>
                  </a:lnTo>
                  <a:cubicBezTo>
                    <a:pt x="102422" y="60137"/>
                    <a:pt x="108799" y="71021"/>
                    <a:pt x="108799" y="81203"/>
                  </a:cubicBezTo>
                  <a:cubicBezTo>
                    <a:pt x="108799" y="98583"/>
                    <a:pt x="90908" y="113681"/>
                    <a:pt x="69475" y="113681"/>
                  </a:cubicBezTo>
                  <a:lnTo>
                    <a:pt x="40956" y="11368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F4196770-4EC5-26A6-28B8-BC878DB6757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419647" y="4424780"/>
              <a:ext cx="168278" cy="167027"/>
            </a:xfrm>
            <a:custGeom>
              <a:avLst/>
              <a:gdLst>
                <a:gd name="connsiteX0" fmla="*/ 89551 w 168278"/>
                <a:gd name="connsiteY0" fmla="*/ 88631 h 167027"/>
                <a:gd name="connsiteX1" fmla="*/ 160152 w 168278"/>
                <a:gd name="connsiteY1" fmla="*/ 88631 h 167027"/>
                <a:gd name="connsiteX2" fmla="*/ 168503 w 168278"/>
                <a:gd name="connsiteY2" fmla="*/ 83615 h 167027"/>
                <a:gd name="connsiteX3" fmla="*/ 160152 w 168278"/>
                <a:gd name="connsiteY3" fmla="*/ 78599 h 167027"/>
                <a:gd name="connsiteX4" fmla="*/ 89551 w 168278"/>
                <a:gd name="connsiteY4" fmla="*/ 78599 h 167027"/>
                <a:gd name="connsiteX5" fmla="*/ 89551 w 168278"/>
                <a:gd name="connsiteY5" fmla="*/ 8377 h 167027"/>
                <a:gd name="connsiteX6" fmla="*/ 84490 w 168278"/>
                <a:gd name="connsiteY6" fmla="*/ 101 h 167027"/>
                <a:gd name="connsiteX7" fmla="*/ 79429 w 168278"/>
                <a:gd name="connsiteY7" fmla="*/ 8377 h 167027"/>
                <a:gd name="connsiteX8" fmla="*/ 79429 w 168278"/>
                <a:gd name="connsiteY8" fmla="*/ 78599 h 167027"/>
                <a:gd name="connsiteX9" fmla="*/ 8574 w 168278"/>
                <a:gd name="connsiteY9" fmla="*/ 78599 h 167027"/>
                <a:gd name="connsiteX10" fmla="*/ 224 w 168278"/>
                <a:gd name="connsiteY10" fmla="*/ 83615 h 167027"/>
                <a:gd name="connsiteX11" fmla="*/ 8574 w 168278"/>
                <a:gd name="connsiteY11" fmla="*/ 88631 h 167027"/>
                <a:gd name="connsiteX12" fmla="*/ 79429 w 168278"/>
                <a:gd name="connsiteY12" fmla="*/ 88631 h 167027"/>
                <a:gd name="connsiteX13" fmla="*/ 79429 w 168278"/>
                <a:gd name="connsiteY13" fmla="*/ 158852 h 167027"/>
                <a:gd name="connsiteX14" fmla="*/ 84490 w 168278"/>
                <a:gd name="connsiteY14" fmla="*/ 167129 h 167027"/>
                <a:gd name="connsiteX15" fmla="*/ 89551 w 168278"/>
                <a:gd name="connsiteY15" fmla="*/ 158852 h 167027"/>
                <a:gd name="connsiteX16" fmla="*/ 89551 w 168278"/>
                <a:gd name="connsiteY16" fmla="*/ 88631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51" y="88631"/>
                  </a:moveTo>
                  <a:lnTo>
                    <a:pt x="160152" y="88631"/>
                  </a:lnTo>
                  <a:cubicBezTo>
                    <a:pt x="163695" y="88631"/>
                    <a:pt x="168503" y="88631"/>
                    <a:pt x="168503" y="83615"/>
                  </a:cubicBezTo>
                  <a:cubicBezTo>
                    <a:pt x="168503" y="78599"/>
                    <a:pt x="163695" y="78599"/>
                    <a:pt x="160152" y="78599"/>
                  </a:cubicBezTo>
                  <a:lnTo>
                    <a:pt x="89551" y="78599"/>
                  </a:lnTo>
                  <a:lnTo>
                    <a:pt x="89551" y="8377"/>
                  </a:lnTo>
                  <a:cubicBezTo>
                    <a:pt x="89551" y="4866"/>
                    <a:pt x="89551" y="101"/>
                    <a:pt x="84490" y="101"/>
                  </a:cubicBezTo>
                  <a:cubicBezTo>
                    <a:pt x="79429" y="101"/>
                    <a:pt x="79429" y="4866"/>
                    <a:pt x="79429" y="8377"/>
                  </a:cubicBezTo>
                  <a:lnTo>
                    <a:pt x="79429" y="78599"/>
                  </a:lnTo>
                  <a:lnTo>
                    <a:pt x="8574" y="78599"/>
                  </a:lnTo>
                  <a:cubicBezTo>
                    <a:pt x="5032" y="78599"/>
                    <a:pt x="224" y="78599"/>
                    <a:pt x="224" y="83615"/>
                  </a:cubicBezTo>
                  <a:cubicBezTo>
                    <a:pt x="224" y="88631"/>
                    <a:pt x="5032" y="88631"/>
                    <a:pt x="8574" y="88631"/>
                  </a:cubicBezTo>
                  <a:lnTo>
                    <a:pt x="79429" y="88631"/>
                  </a:lnTo>
                  <a:lnTo>
                    <a:pt x="79429" y="158852"/>
                  </a:lnTo>
                  <a:cubicBezTo>
                    <a:pt x="79429" y="162364"/>
                    <a:pt x="79429" y="167129"/>
                    <a:pt x="84490" y="167129"/>
                  </a:cubicBezTo>
                  <a:cubicBezTo>
                    <a:pt x="89551" y="167129"/>
                    <a:pt x="89551" y="162364"/>
                    <a:pt x="89551" y="158852"/>
                  </a:cubicBezTo>
                  <a:lnTo>
                    <a:pt x="89551" y="8863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1FA026FE-2C6F-9E31-8BEE-9E9252C75D7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683578" y="4382898"/>
              <a:ext cx="58707" cy="250791"/>
            </a:xfrm>
            <a:custGeom>
              <a:avLst/>
              <a:gdLst>
                <a:gd name="connsiteX0" fmla="*/ 58941 w 58707"/>
                <a:gd name="connsiteY0" fmla="*/ 248385 h 250791"/>
                <a:gd name="connsiteX1" fmla="*/ 54640 w 58707"/>
                <a:gd name="connsiteY1" fmla="*/ 242868 h 250791"/>
                <a:gd name="connsiteX2" fmla="*/ 14911 w 58707"/>
                <a:gd name="connsiteY2" fmla="*/ 125497 h 250791"/>
                <a:gd name="connsiteX3" fmla="*/ 55652 w 58707"/>
                <a:gd name="connsiteY3" fmla="*/ 6873 h 250791"/>
                <a:gd name="connsiteX4" fmla="*/ 58941 w 58707"/>
                <a:gd name="connsiteY4" fmla="*/ 2609 h 250791"/>
                <a:gd name="connsiteX5" fmla="*/ 56411 w 58707"/>
                <a:gd name="connsiteY5" fmla="*/ 101 h 250791"/>
                <a:gd name="connsiteX6" fmla="*/ 16176 w 58707"/>
                <a:gd name="connsiteY6" fmla="*/ 49006 h 250791"/>
                <a:gd name="connsiteX7" fmla="*/ 234 w 58707"/>
                <a:gd name="connsiteY7" fmla="*/ 125497 h 250791"/>
                <a:gd name="connsiteX8" fmla="*/ 16935 w 58707"/>
                <a:gd name="connsiteY8" fmla="*/ 203744 h 250791"/>
                <a:gd name="connsiteX9" fmla="*/ 56411 w 58707"/>
                <a:gd name="connsiteY9" fmla="*/ 250893 h 250791"/>
                <a:gd name="connsiteX10" fmla="*/ 58941 w 58707"/>
                <a:gd name="connsiteY10" fmla="*/ 248385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41" y="248385"/>
                  </a:moveTo>
                  <a:cubicBezTo>
                    <a:pt x="58941" y="247633"/>
                    <a:pt x="58941" y="247131"/>
                    <a:pt x="54640" y="242868"/>
                  </a:cubicBezTo>
                  <a:cubicBezTo>
                    <a:pt x="23008" y="211268"/>
                    <a:pt x="14911" y="163868"/>
                    <a:pt x="14911" y="125497"/>
                  </a:cubicBezTo>
                  <a:cubicBezTo>
                    <a:pt x="14911" y="81859"/>
                    <a:pt x="24527" y="38222"/>
                    <a:pt x="55652" y="6873"/>
                  </a:cubicBezTo>
                  <a:cubicBezTo>
                    <a:pt x="58941" y="3863"/>
                    <a:pt x="58941" y="3362"/>
                    <a:pt x="58941" y="2609"/>
                  </a:cubicBezTo>
                  <a:cubicBezTo>
                    <a:pt x="58941" y="854"/>
                    <a:pt x="57929" y="101"/>
                    <a:pt x="56411" y="101"/>
                  </a:cubicBezTo>
                  <a:cubicBezTo>
                    <a:pt x="53880" y="101"/>
                    <a:pt x="31106" y="17155"/>
                    <a:pt x="16176" y="49006"/>
                  </a:cubicBezTo>
                  <a:cubicBezTo>
                    <a:pt x="3270" y="76593"/>
                    <a:pt x="234" y="104431"/>
                    <a:pt x="234" y="125497"/>
                  </a:cubicBezTo>
                  <a:cubicBezTo>
                    <a:pt x="234" y="145059"/>
                    <a:pt x="3017" y="175405"/>
                    <a:pt x="16935" y="203744"/>
                  </a:cubicBezTo>
                  <a:cubicBezTo>
                    <a:pt x="32118" y="234592"/>
                    <a:pt x="53880" y="250893"/>
                    <a:pt x="56411" y="250893"/>
                  </a:cubicBezTo>
                  <a:cubicBezTo>
                    <a:pt x="57929" y="250893"/>
                    <a:pt x="58941" y="250141"/>
                    <a:pt x="58941" y="24838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94514194-3973-3786-590B-5E7DF941B72D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774902" y="4399701"/>
              <a:ext cx="142214" cy="176808"/>
            </a:xfrm>
            <a:custGeom>
              <a:avLst/>
              <a:gdLst>
                <a:gd name="connsiteX0" fmla="*/ 119171 w 142214"/>
                <a:gd name="connsiteY0" fmla="*/ 18409 h 176808"/>
                <a:gd name="connsiteX1" fmla="*/ 135620 w 142214"/>
                <a:gd name="connsiteY1" fmla="*/ 7876 h 176808"/>
                <a:gd name="connsiteX2" fmla="*/ 142452 w 142214"/>
                <a:gd name="connsiteY2" fmla="*/ 3111 h 176808"/>
                <a:gd name="connsiteX3" fmla="*/ 138909 w 142214"/>
                <a:gd name="connsiteY3" fmla="*/ 101 h 176808"/>
                <a:gd name="connsiteX4" fmla="*/ 110821 w 142214"/>
                <a:gd name="connsiteY4" fmla="*/ 854 h 176808"/>
                <a:gd name="connsiteX5" fmla="*/ 73622 w 142214"/>
                <a:gd name="connsiteY5" fmla="*/ 101 h 176808"/>
                <a:gd name="connsiteX6" fmla="*/ 68308 w 142214"/>
                <a:gd name="connsiteY6" fmla="*/ 5117 h 176808"/>
                <a:gd name="connsiteX7" fmla="*/ 76912 w 142214"/>
                <a:gd name="connsiteY7" fmla="*/ 7876 h 176808"/>
                <a:gd name="connsiteX8" fmla="*/ 91589 w 142214"/>
                <a:gd name="connsiteY8" fmla="*/ 8377 h 176808"/>
                <a:gd name="connsiteX9" fmla="*/ 99433 w 142214"/>
                <a:gd name="connsiteY9" fmla="*/ 13393 h 176808"/>
                <a:gd name="connsiteX10" fmla="*/ 98421 w 142214"/>
                <a:gd name="connsiteY10" fmla="*/ 18660 h 176808"/>
                <a:gd name="connsiteX11" fmla="*/ 69320 w 142214"/>
                <a:gd name="connsiteY11" fmla="*/ 133773 h 176808"/>
                <a:gd name="connsiteX12" fmla="*/ 32881 w 142214"/>
                <a:gd name="connsiteY12" fmla="*/ 171392 h 176808"/>
                <a:gd name="connsiteX13" fmla="*/ 8841 w 142214"/>
                <a:gd name="connsiteY13" fmla="*/ 155843 h 176808"/>
                <a:gd name="connsiteX14" fmla="*/ 11878 w 142214"/>
                <a:gd name="connsiteY14" fmla="*/ 156094 h 176808"/>
                <a:gd name="connsiteX15" fmla="*/ 28326 w 142214"/>
                <a:gd name="connsiteY15" fmla="*/ 140043 h 176808"/>
                <a:gd name="connsiteX16" fmla="*/ 17192 w 142214"/>
                <a:gd name="connsiteY16" fmla="*/ 129510 h 176808"/>
                <a:gd name="connsiteX17" fmla="*/ 238 w 142214"/>
                <a:gd name="connsiteY17" fmla="*/ 149573 h 176808"/>
                <a:gd name="connsiteX18" fmla="*/ 33640 w 142214"/>
                <a:gd name="connsiteY18" fmla="*/ 176909 h 176808"/>
                <a:gd name="connsiteX19" fmla="*/ 89565 w 142214"/>
                <a:gd name="connsiteY19" fmla="*/ 135529 h 176808"/>
                <a:gd name="connsiteX20" fmla="*/ 119171 w 142214"/>
                <a:gd name="connsiteY20" fmla="*/ 18409 h 17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14" h="176808">
                  <a:moveTo>
                    <a:pt x="119171" y="18409"/>
                  </a:moveTo>
                  <a:cubicBezTo>
                    <a:pt x="121196" y="10133"/>
                    <a:pt x="121702" y="7876"/>
                    <a:pt x="135620" y="7876"/>
                  </a:cubicBezTo>
                  <a:cubicBezTo>
                    <a:pt x="139669" y="7876"/>
                    <a:pt x="142452" y="7876"/>
                    <a:pt x="142452" y="3111"/>
                  </a:cubicBezTo>
                  <a:cubicBezTo>
                    <a:pt x="142452" y="854"/>
                    <a:pt x="140934" y="101"/>
                    <a:pt x="138909" y="101"/>
                  </a:cubicBezTo>
                  <a:cubicBezTo>
                    <a:pt x="132583" y="101"/>
                    <a:pt x="117147" y="854"/>
                    <a:pt x="110821" y="854"/>
                  </a:cubicBezTo>
                  <a:cubicBezTo>
                    <a:pt x="102470" y="854"/>
                    <a:pt x="81973" y="101"/>
                    <a:pt x="73622" y="101"/>
                  </a:cubicBezTo>
                  <a:cubicBezTo>
                    <a:pt x="71345" y="101"/>
                    <a:pt x="68308" y="101"/>
                    <a:pt x="68308" y="5117"/>
                  </a:cubicBezTo>
                  <a:cubicBezTo>
                    <a:pt x="68308" y="7876"/>
                    <a:pt x="70333" y="7876"/>
                    <a:pt x="76912" y="7876"/>
                  </a:cubicBezTo>
                  <a:cubicBezTo>
                    <a:pt x="82732" y="7876"/>
                    <a:pt x="85263" y="7876"/>
                    <a:pt x="91589" y="8377"/>
                  </a:cubicBezTo>
                  <a:cubicBezTo>
                    <a:pt x="97662" y="9130"/>
                    <a:pt x="99433" y="9882"/>
                    <a:pt x="99433" y="13393"/>
                  </a:cubicBezTo>
                  <a:cubicBezTo>
                    <a:pt x="99433" y="14898"/>
                    <a:pt x="98927" y="16654"/>
                    <a:pt x="98421" y="18660"/>
                  </a:cubicBezTo>
                  <a:lnTo>
                    <a:pt x="69320" y="133773"/>
                  </a:lnTo>
                  <a:cubicBezTo>
                    <a:pt x="63247" y="158100"/>
                    <a:pt x="46040" y="171392"/>
                    <a:pt x="32881" y="171392"/>
                  </a:cubicBezTo>
                  <a:cubicBezTo>
                    <a:pt x="26302" y="171392"/>
                    <a:pt x="12890" y="168884"/>
                    <a:pt x="8841" y="155843"/>
                  </a:cubicBezTo>
                  <a:cubicBezTo>
                    <a:pt x="9600" y="156094"/>
                    <a:pt x="11372" y="156094"/>
                    <a:pt x="11878" y="156094"/>
                  </a:cubicBezTo>
                  <a:cubicBezTo>
                    <a:pt x="21747" y="156094"/>
                    <a:pt x="28326" y="147567"/>
                    <a:pt x="28326" y="140043"/>
                  </a:cubicBezTo>
                  <a:cubicBezTo>
                    <a:pt x="28326" y="132018"/>
                    <a:pt x="21494" y="129510"/>
                    <a:pt x="17192" y="129510"/>
                  </a:cubicBezTo>
                  <a:cubicBezTo>
                    <a:pt x="12637" y="129510"/>
                    <a:pt x="238" y="132519"/>
                    <a:pt x="238" y="149573"/>
                  </a:cubicBezTo>
                  <a:cubicBezTo>
                    <a:pt x="238" y="165122"/>
                    <a:pt x="13649" y="176909"/>
                    <a:pt x="33640" y="176909"/>
                  </a:cubicBezTo>
                  <a:cubicBezTo>
                    <a:pt x="56921" y="176909"/>
                    <a:pt x="83238" y="160357"/>
                    <a:pt x="89565" y="135529"/>
                  </a:cubicBezTo>
                  <a:lnTo>
                    <a:pt x="119171" y="1840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CD4821D1-FFAB-A7D6-F5A9-40258C9FDE48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908061" y="4531191"/>
              <a:ext cx="81482" cy="79174"/>
            </a:xfrm>
            <a:custGeom>
              <a:avLst/>
              <a:gdLst>
                <a:gd name="connsiteX0" fmla="*/ 19197 w 81482"/>
                <a:gd name="connsiteY0" fmla="*/ 62073 h 79174"/>
                <a:gd name="connsiteX1" fmla="*/ 42047 w 81482"/>
                <a:gd name="connsiteY1" fmla="*/ 42236 h 79174"/>
                <a:gd name="connsiteX2" fmla="*/ 64189 w 81482"/>
                <a:gd name="connsiteY2" fmla="*/ 23803 h 79174"/>
                <a:gd name="connsiteX3" fmla="*/ 81725 w 81482"/>
                <a:gd name="connsiteY3" fmla="*/ 2210 h 79174"/>
                <a:gd name="connsiteX4" fmla="*/ 78714 w 81482"/>
                <a:gd name="connsiteY4" fmla="*/ 103 h 79174"/>
                <a:gd name="connsiteX5" fmla="*/ 75703 w 81482"/>
                <a:gd name="connsiteY5" fmla="*/ 1858 h 79174"/>
                <a:gd name="connsiteX6" fmla="*/ 62241 w 81482"/>
                <a:gd name="connsiteY6" fmla="*/ 12567 h 79174"/>
                <a:gd name="connsiteX7" fmla="*/ 52144 w 81482"/>
                <a:gd name="connsiteY7" fmla="*/ 7301 h 79174"/>
                <a:gd name="connsiteX8" fmla="*/ 38150 w 81482"/>
                <a:gd name="connsiteY8" fmla="*/ 103 h 79174"/>
                <a:gd name="connsiteX9" fmla="*/ 14414 w 81482"/>
                <a:gd name="connsiteY9" fmla="*/ 20643 h 79174"/>
                <a:gd name="connsiteX10" fmla="*/ 17425 w 81482"/>
                <a:gd name="connsiteY10" fmla="*/ 22749 h 79174"/>
                <a:gd name="connsiteX11" fmla="*/ 20614 w 81482"/>
                <a:gd name="connsiteY11" fmla="*/ 20292 h 79174"/>
                <a:gd name="connsiteX12" fmla="*/ 36024 w 81482"/>
                <a:gd name="connsiteY12" fmla="*/ 13796 h 79174"/>
                <a:gd name="connsiteX13" fmla="*/ 47184 w 81482"/>
                <a:gd name="connsiteY13" fmla="*/ 15376 h 79174"/>
                <a:gd name="connsiteX14" fmla="*/ 62595 w 81482"/>
                <a:gd name="connsiteY14" fmla="*/ 17483 h 79174"/>
                <a:gd name="connsiteX15" fmla="*/ 37973 w 81482"/>
                <a:gd name="connsiteY15" fmla="*/ 38725 h 79174"/>
                <a:gd name="connsiteX16" fmla="*/ 16008 w 81482"/>
                <a:gd name="connsiteY16" fmla="*/ 57509 h 79174"/>
                <a:gd name="connsiteX17" fmla="*/ 243 w 81482"/>
                <a:gd name="connsiteY17" fmla="*/ 77171 h 79174"/>
                <a:gd name="connsiteX18" fmla="*/ 3254 w 81482"/>
                <a:gd name="connsiteY18" fmla="*/ 79278 h 79174"/>
                <a:gd name="connsiteX19" fmla="*/ 6266 w 81482"/>
                <a:gd name="connsiteY19" fmla="*/ 77522 h 79174"/>
                <a:gd name="connsiteX20" fmla="*/ 22562 w 81482"/>
                <a:gd name="connsiteY20" fmla="*/ 66813 h 79174"/>
                <a:gd name="connsiteX21" fmla="*/ 32127 w 81482"/>
                <a:gd name="connsiteY21" fmla="*/ 71378 h 79174"/>
                <a:gd name="connsiteX22" fmla="*/ 46830 w 81482"/>
                <a:gd name="connsiteY22" fmla="*/ 79278 h 79174"/>
                <a:gd name="connsiteX23" fmla="*/ 77651 w 81482"/>
                <a:gd name="connsiteY23" fmla="*/ 52067 h 79174"/>
                <a:gd name="connsiteX24" fmla="*/ 74640 w 81482"/>
                <a:gd name="connsiteY24" fmla="*/ 49785 h 79174"/>
                <a:gd name="connsiteX25" fmla="*/ 71452 w 81482"/>
                <a:gd name="connsiteY25" fmla="*/ 52594 h 79174"/>
                <a:gd name="connsiteX26" fmla="*/ 48955 w 81482"/>
                <a:gd name="connsiteY26" fmla="*/ 65585 h 79174"/>
                <a:gd name="connsiteX27" fmla="*/ 36024 w 81482"/>
                <a:gd name="connsiteY27" fmla="*/ 63653 h 79174"/>
                <a:gd name="connsiteX28" fmla="*/ 23271 w 81482"/>
                <a:gd name="connsiteY28" fmla="*/ 61898 h 79174"/>
                <a:gd name="connsiteX29" fmla="*/ 19197 w 81482"/>
                <a:gd name="connsiteY29" fmla="*/ 62073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197" y="62073"/>
                  </a:moveTo>
                  <a:cubicBezTo>
                    <a:pt x="23802" y="57509"/>
                    <a:pt x="26991" y="54174"/>
                    <a:pt x="42047" y="42236"/>
                  </a:cubicBezTo>
                  <a:cubicBezTo>
                    <a:pt x="45767" y="39251"/>
                    <a:pt x="59052" y="28718"/>
                    <a:pt x="64189" y="23803"/>
                  </a:cubicBezTo>
                  <a:cubicBezTo>
                    <a:pt x="74994" y="13269"/>
                    <a:pt x="81725" y="4316"/>
                    <a:pt x="81725" y="2210"/>
                  </a:cubicBezTo>
                  <a:cubicBezTo>
                    <a:pt x="81725" y="103"/>
                    <a:pt x="79423" y="103"/>
                    <a:pt x="78714" y="103"/>
                  </a:cubicBezTo>
                  <a:cubicBezTo>
                    <a:pt x="77120" y="103"/>
                    <a:pt x="76589" y="454"/>
                    <a:pt x="75703" y="1858"/>
                  </a:cubicBezTo>
                  <a:cubicBezTo>
                    <a:pt x="70212" y="9934"/>
                    <a:pt x="66492" y="12567"/>
                    <a:pt x="62241" y="12567"/>
                  </a:cubicBezTo>
                  <a:cubicBezTo>
                    <a:pt x="60115" y="12567"/>
                    <a:pt x="57458" y="12392"/>
                    <a:pt x="52144" y="7301"/>
                  </a:cubicBezTo>
                  <a:cubicBezTo>
                    <a:pt x="46121" y="1332"/>
                    <a:pt x="42224" y="103"/>
                    <a:pt x="38150" y="103"/>
                  </a:cubicBezTo>
                  <a:cubicBezTo>
                    <a:pt x="23979" y="103"/>
                    <a:pt x="14414" y="15376"/>
                    <a:pt x="14414" y="20643"/>
                  </a:cubicBezTo>
                  <a:cubicBezTo>
                    <a:pt x="14414" y="22223"/>
                    <a:pt x="16185" y="22749"/>
                    <a:pt x="17425" y="22749"/>
                  </a:cubicBezTo>
                  <a:cubicBezTo>
                    <a:pt x="19551" y="22749"/>
                    <a:pt x="19905" y="22223"/>
                    <a:pt x="20614" y="20292"/>
                  </a:cubicBezTo>
                  <a:cubicBezTo>
                    <a:pt x="23271" y="14147"/>
                    <a:pt x="33190" y="13796"/>
                    <a:pt x="36024" y="13796"/>
                  </a:cubicBezTo>
                  <a:cubicBezTo>
                    <a:pt x="40099" y="13796"/>
                    <a:pt x="44704" y="14849"/>
                    <a:pt x="47184" y="15376"/>
                  </a:cubicBezTo>
                  <a:cubicBezTo>
                    <a:pt x="56926" y="17483"/>
                    <a:pt x="58166" y="17483"/>
                    <a:pt x="62595" y="17483"/>
                  </a:cubicBezTo>
                  <a:cubicBezTo>
                    <a:pt x="57989" y="22223"/>
                    <a:pt x="54801" y="25383"/>
                    <a:pt x="37973" y="38725"/>
                  </a:cubicBezTo>
                  <a:cubicBezTo>
                    <a:pt x="24156" y="49609"/>
                    <a:pt x="19374" y="53998"/>
                    <a:pt x="16008" y="57509"/>
                  </a:cubicBezTo>
                  <a:cubicBezTo>
                    <a:pt x="5380" y="67867"/>
                    <a:pt x="243" y="75591"/>
                    <a:pt x="243" y="77171"/>
                  </a:cubicBezTo>
                  <a:cubicBezTo>
                    <a:pt x="243" y="79278"/>
                    <a:pt x="2546" y="79278"/>
                    <a:pt x="3254" y="79278"/>
                  </a:cubicBezTo>
                  <a:cubicBezTo>
                    <a:pt x="5026" y="79278"/>
                    <a:pt x="5380" y="78927"/>
                    <a:pt x="6266" y="77522"/>
                  </a:cubicBezTo>
                  <a:cubicBezTo>
                    <a:pt x="11048" y="70851"/>
                    <a:pt x="16540" y="66813"/>
                    <a:pt x="22562" y="66813"/>
                  </a:cubicBezTo>
                  <a:cubicBezTo>
                    <a:pt x="24688" y="66813"/>
                    <a:pt x="27345" y="66989"/>
                    <a:pt x="32127" y="71378"/>
                  </a:cubicBezTo>
                  <a:cubicBezTo>
                    <a:pt x="37619" y="76644"/>
                    <a:pt x="41161" y="79278"/>
                    <a:pt x="46830" y="79278"/>
                  </a:cubicBezTo>
                  <a:cubicBezTo>
                    <a:pt x="65783" y="79278"/>
                    <a:pt x="77651" y="58036"/>
                    <a:pt x="77651" y="52067"/>
                  </a:cubicBezTo>
                  <a:cubicBezTo>
                    <a:pt x="77651" y="49960"/>
                    <a:pt x="75703" y="49785"/>
                    <a:pt x="74640" y="49785"/>
                  </a:cubicBezTo>
                  <a:cubicBezTo>
                    <a:pt x="72514" y="49785"/>
                    <a:pt x="72160" y="50662"/>
                    <a:pt x="71452" y="52594"/>
                  </a:cubicBezTo>
                  <a:cubicBezTo>
                    <a:pt x="68086" y="61371"/>
                    <a:pt x="57635" y="65585"/>
                    <a:pt x="48955" y="65585"/>
                  </a:cubicBezTo>
                  <a:cubicBezTo>
                    <a:pt x="44881" y="65585"/>
                    <a:pt x="40453" y="64707"/>
                    <a:pt x="36024" y="63653"/>
                  </a:cubicBezTo>
                  <a:cubicBezTo>
                    <a:pt x="27876" y="61898"/>
                    <a:pt x="26459" y="61898"/>
                    <a:pt x="23271" y="61898"/>
                  </a:cubicBezTo>
                  <a:cubicBezTo>
                    <a:pt x="22916" y="61898"/>
                    <a:pt x="20259" y="61898"/>
                    <a:pt x="19197" y="62073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95B7195C-8EA5-F38B-1389-26C4503D4A5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091089" y="4503278"/>
              <a:ext cx="154614" cy="10031"/>
            </a:xfrm>
            <a:custGeom>
              <a:avLst/>
              <a:gdLst>
                <a:gd name="connsiteX0" fmla="*/ 146007 w 154614"/>
                <a:gd name="connsiteY0" fmla="*/ 10133 h 10031"/>
                <a:gd name="connsiteX1" fmla="*/ 154864 w 154614"/>
                <a:gd name="connsiteY1" fmla="*/ 5117 h 10031"/>
                <a:gd name="connsiteX2" fmla="*/ 146007 w 154614"/>
                <a:gd name="connsiteY2" fmla="*/ 101 h 10031"/>
                <a:gd name="connsiteX3" fmla="*/ 9107 w 154614"/>
                <a:gd name="connsiteY3" fmla="*/ 101 h 10031"/>
                <a:gd name="connsiteX4" fmla="*/ 250 w 154614"/>
                <a:gd name="connsiteY4" fmla="*/ 5117 h 10031"/>
                <a:gd name="connsiteX5" fmla="*/ 9107 w 154614"/>
                <a:gd name="connsiteY5" fmla="*/ 10133 h 10031"/>
                <a:gd name="connsiteX6" fmla="*/ 146007 w 154614"/>
                <a:gd name="connsiteY6" fmla="*/ 10133 h 1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031">
                  <a:moveTo>
                    <a:pt x="146007" y="10133"/>
                  </a:moveTo>
                  <a:cubicBezTo>
                    <a:pt x="150309" y="10133"/>
                    <a:pt x="154864" y="10133"/>
                    <a:pt x="154864" y="5117"/>
                  </a:cubicBezTo>
                  <a:cubicBezTo>
                    <a:pt x="154864" y="101"/>
                    <a:pt x="150309" y="101"/>
                    <a:pt x="146007" y="101"/>
                  </a:cubicBezTo>
                  <a:lnTo>
                    <a:pt x="9107" y="101"/>
                  </a:lnTo>
                  <a:cubicBezTo>
                    <a:pt x="4805" y="101"/>
                    <a:pt x="250" y="101"/>
                    <a:pt x="250" y="5117"/>
                  </a:cubicBezTo>
                  <a:cubicBezTo>
                    <a:pt x="250" y="10133"/>
                    <a:pt x="4805" y="10133"/>
                    <a:pt x="9107" y="10133"/>
                  </a:cubicBezTo>
                  <a:lnTo>
                    <a:pt x="146007" y="1013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D8F86BDC-E941-98F2-8E7A-94B71BC890D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341103" y="4399701"/>
              <a:ext cx="142214" cy="176808"/>
            </a:xfrm>
            <a:custGeom>
              <a:avLst/>
              <a:gdLst>
                <a:gd name="connsiteX0" fmla="*/ 119194 w 142214"/>
                <a:gd name="connsiteY0" fmla="*/ 18409 h 176808"/>
                <a:gd name="connsiteX1" fmla="*/ 135642 w 142214"/>
                <a:gd name="connsiteY1" fmla="*/ 7876 h 176808"/>
                <a:gd name="connsiteX2" fmla="*/ 142474 w 142214"/>
                <a:gd name="connsiteY2" fmla="*/ 3111 h 176808"/>
                <a:gd name="connsiteX3" fmla="*/ 138932 w 142214"/>
                <a:gd name="connsiteY3" fmla="*/ 101 h 176808"/>
                <a:gd name="connsiteX4" fmla="*/ 110843 w 142214"/>
                <a:gd name="connsiteY4" fmla="*/ 854 h 176808"/>
                <a:gd name="connsiteX5" fmla="*/ 73645 w 142214"/>
                <a:gd name="connsiteY5" fmla="*/ 101 h 176808"/>
                <a:gd name="connsiteX6" fmla="*/ 68331 w 142214"/>
                <a:gd name="connsiteY6" fmla="*/ 5117 h 176808"/>
                <a:gd name="connsiteX7" fmla="*/ 76934 w 142214"/>
                <a:gd name="connsiteY7" fmla="*/ 7876 h 176808"/>
                <a:gd name="connsiteX8" fmla="*/ 91611 w 142214"/>
                <a:gd name="connsiteY8" fmla="*/ 8377 h 176808"/>
                <a:gd name="connsiteX9" fmla="*/ 99456 w 142214"/>
                <a:gd name="connsiteY9" fmla="*/ 13393 h 176808"/>
                <a:gd name="connsiteX10" fmla="*/ 98444 w 142214"/>
                <a:gd name="connsiteY10" fmla="*/ 18660 h 176808"/>
                <a:gd name="connsiteX11" fmla="*/ 69343 w 142214"/>
                <a:gd name="connsiteY11" fmla="*/ 133773 h 176808"/>
                <a:gd name="connsiteX12" fmla="*/ 32903 w 142214"/>
                <a:gd name="connsiteY12" fmla="*/ 171392 h 176808"/>
                <a:gd name="connsiteX13" fmla="*/ 8864 w 142214"/>
                <a:gd name="connsiteY13" fmla="*/ 155843 h 176808"/>
                <a:gd name="connsiteX14" fmla="*/ 11900 w 142214"/>
                <a:gd name="connsiteY14" fmla="*/ 156094 h 176808"/>
                <a:gd name="connsiteX15" fmla="*/ 28348 w 142214"/>
                <a:gd name="connsiteY15" fmla="*/ 140043 h 176808"/>
                <a:gd name="connsiteX16" fmla="*/ 17214 w 142214"/>
                <a:gd name="connsiteY16" fmla="*/ 129510 h 176808"/>
                <a:gd name="connsiteX17" fmla="*/ 260 w 142214"/>
                <a:gd name="connsiteY17" fmla="*/ 149573 h 176808"/>
                <a:gd name="connsiteX18" fmla="*/ 33663 w 142214"/>
                <a:gd name="connsiteY18" fmla="*/ 176909 h 176808"/>
                <a:gd name="connsiteX19" fmla="*/ 89587 w 142214"/>
                <a:gd name="connsiteY19" fmla="*/ 135529 h 176808"/>
                <a:gd name="connsiteX20" fmla="*/ 119194 w 142214"/>
                <a:gd name="connsiteY20" fmla="*/ 18409 h 17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14" h="176808">
                  <a:moveTo>
                    <a:pt x="119194" y="18409"/>
                  </a:moveTo>
                  <a:cubicBezTo>
                    <a:pt x="121218" y="10133"/>
                    <a:pt x="121724" y="7876"/>
                    <a:pt x="135642" y="7876"/>
                  </a:cubicBezTo>
                  <a:cubicBezTo>
                    <a:pt x="139691" y="7876"/>
                    <a:pt x="142474" y="7876"/>
                    <a:pt x="142474" y="3111"/>
                  </a:cubicBezTo>
                  <a:cubicBezTo>
                    <a:pt x="142474" y="854"/>
                    <a:pt x="140956" y="101"/>
                    <a:pt x="138932" y="101"/>
                  </a:cubicBezTo>
                  <a:cubicBezTo>
                    <a:pt x="132605" y="101"/>
                    <a:pt x="117169" y="854"/>
                    <a:pt x="110843" y="854"/>
                  </a:cubicBezTo>
                  <a:cubicBezTo>
                    <a:pt x="102492" y="854"/>
                    <a:pt x="81995" y="101"/>
                    <a:pt x="73645" y="101"/>
                  </a:cubicBezTo>
                  <a:cubicBezTo>
                    <a:pt x="71367" y="101"/>
                    <a:pt x="68331" y="101"/>
                    <a:pt x="68331" y="5117"/>
                  </a:cubicBezTo>
                  <a:cubicBezTo>
                    <a:pt x="68331" y="7876"/>
                    <a:pt x="70355" y="7876"/>
                    <a:pt x="76934" y="7876"/>
                  </a:cubicBezTo>
                  <a:cubicBezTo>
                    <a:pt x="82754" y="7876"/>
                    <a:pt x="85285" y="7876"/>
                    <a:pt x="91611" y="8377"/>
                  </a:cubicBezTo>
                  <a:cubicBezTo>
                    <a:pt x="97684" y="9130"/>
                    <a:pt x="99456" y="9882"/>
                    <a:pt x="99456" y="13393"/>
                  </a:cubicBezTo>
                  <a:cubicBezTo>
                    <a:pt x="99456" y="14898"/>
                    <a:pt x="98950" y="16654"/>
                    <a:pt x="98444" y="18660"/>
                  </a:cubicBezTo>
                  <a:lnTo>
                    <a:pt x="69343" y="133773"/>
                  </a:lnTo>
                  <a:cubicBezTo>
                    <a:pt x="63270" y="158100"/>
                    <a:pt x="46062" y="171392"/>
                    <a:pt x="32903" y="171392"/>
                  </a:cubicBezTo>
                  <a:cubicBezTo>
                    <a:pt x="26324" y="171392"/>
                    <a:pt x="12912" y="168884"/>
                    <a:pt x="8864" y="155843"/>
                  </a:cubicBezTo>
                  <a:cubicBezTo>
                    <a:pt x="9623" y="156094"/>
                    <a:pt x="11394" y="156094"/>
                    <a:pt x="11900" y="156094"/>
                  </a:cubicBezTo>
                  <a:cubicBezTo>
                    <a:pt x="21769" y="156094"/>
                    <a:pt x="28348" y="147567"/>
                    <a:pt x="28348" y="140043"/>
                  </a:cubicBezTo>
                  <a:cubicBezTo>
                    <a:pt x="28348" y="132018"/>
                    <a:pt x="21516" y="129510"/>
                    <a:pt x="17214" y="129510"/>
                  </a:cubicBezTo>
                  <a:cubicBezTo>
                    <a:pt x="12659" y="129510"/>
                    <a:pt x="260" y="132519"/>
                    <a:pt x="260" y="149573"/>
                  </a:cubicBezTo>
                  <a:cubicBezTo>
                    <a:pt x="260" y="165122"/>
                    <a:pt x="13671" y="176909"/>
                    <a:pt x="33663" y="176909"/>
                  </a:cubicBezTo>
                  <a:cubicBezTo>
                    <a:pt x="56943" y="176909"/>
                    <a:pt x="83261" y="160357"/>
                    <a:pt x="89587" y="135529"/>
                  </a:cubicBezTo>
                  <a:lnTo>
                    <a:pt x="119194" y="18409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37FBB26B-FB19-8F46-CF86-C18DEE10FDB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502219" y="4382898"/>
              <a:ext cx="58707" cy="250791"/>
            </a:xfrm>
            <a:custGeom>
              <a:avLst/>
              <a:gdLst>
                <a:gd name="connsiteX0" fmla="*/ 58974 w 58707"/>
                <a:gd name="connsiteY0" fmla="*/ 125497 h 250791"/>
                <a:gd name="connsiteX1" fmla="*/ 42273 w 58707"/>
                <a:gd name="connsiteY1" fmla="*/ 47250 h 250791"/>
                <a:gd name="connsiteX2" fmla="*/ 2797 w 58707"/>
                <a:gd name="connsiteY2" fmla="*/ 101 h 250791"/>
                <a:gd name="connsiteX3" fmla="*/ 266 w 58707"/>
                <a:gd name="connsiteY3" fmla="*/ 2609 h 250791"/>
                <a:gd name="connsiteX4" fmla="*/ 5074 w 58707"/>
                <a:gd name="connsiteY4" fmla="*/ 8377 h 250791"/>
                <a:gd name="connsiteX5" fmla="*/ 44297 w 58707"/>
                <a:gd name="connsiteY5" fmla="*/ 125497 h 250791"/>
                <a:gd name="connsiteX6" fmla="*/ 3556 w 58707"/>
                <a:gd name="connsiteY6" fmla="*/ 244122 h 250791"/>
                <a:gd name="connsiteX7" fmla="*/ 266 w 58707"/>
                <a:gd name="connsiteY7" fmla="*/ 248385 h 250791"/>
                <a:gd name="connsiteX8" fmla="*/ 2797 w 58707"/>
                <a:gd name="connsiteY8" fmla="*/ 250893 h 250791"/>
                <a:gd name="connsiteX9" fmla="*/ 43032 w 58707"/>
                <a:gd name="connsiteY9" fmla="*/ 201989 h 250791"/>
                <a:gd name="connsiteX10" fmla="*/ 58974 w 58707"/>
                <a:gd name="connsiteY10" fmla="*/ 125497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74" y="125497"/>
                  </a:moveTo>
                  <a:cubicBezTo>
                    <a:pt x="58974" y="105935"/>
                    <a:pt x="56191" y="75590"/>
                    <a:pt x="42273" y="47250"/>
                  </a:cubicBezTo>
                  <a:cubicBezTo>
                    <a:pt x="27090" y="16403"/>
                    <a:pt x="5327" y="101"/>
                    <a:pt x="2797" y="101"/>
                  </a:cubicBezTo>
                  <a:cubicBezTo>
                    <a:pt x="1278" y="101"/>
                    <a:pt x="266" y="1105"/>
                    <a:pt x="266" y="2609"/>
                  </a:cubicBezTo>
                  <a:cubicBezTo>
                    <a:pt x="266" y="3362"/>
                    <a:pt x="266" y="3863"/>
                    <a:pt x="5074" y="8377"/>
                  </a:cubicBezTo>
                  <a:cubicBezTo>
                    <a:pt x="29873" y="33206"/>
                    <a:pt x="44297" y="73082"/>
                    <a:pt x="44297" y="125497"/>
                  </a:cubicBezTo>
                  <a:cubicBezTo>
                    <a:pt x="44297" y="168383"/>
                    <a:pt x="34934" y="212522"/>
                    <a:pt x="3556" y="244122"/>
                  </a:cubicBezTo>
                  <a:cubicBezTo>
                    <a:pt x="266" y="247131"/>
                    <a:pt x="266" y="247633"/>
                    <a:pt x="266" y="248385"/>
                  </a:cubicBezTo>
                  <a:cubicBezTo>
                    <a:pt x="266" y="249890"/>
                    <a:pt x="1278" y="250893"/>
                    <a:pt x="2797" y="250893"/>
                  </a:cubicBezTo>
                  <a:cubicBezTo>
                    <a:pt x="5327" y="250893"/>
                    <a:pt x="28102" y="233839"/>
                    <a:pt x="43032" y="201989"/>
                  </a:cubicBezTo>
                  <a:cubicBezTo>
                    <a:pt x="55938" y="174402"/>
                    <a:pt x="58974" y="146564"/>
                    <a:pt x="58974" y="12549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B558C29E-4F34-5FA5-2521-E96FA91471C0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596832" y="4399701"/>
              <a:ext cx="253557" cy="171290"/>
            </a:xfrm>
            <a:custGeom>
              <a:avLst/>
              <a:gdLst>
                <a:gd name="connsiteX0" fmla="*/ 223967 w 253557"/>
                <a:gd name="connsiteY0" fmla="*/ 19412 h 171290"/>
                <a:gd name="connsiteX1" fmla="*/ 245730 w 253557"/>
                <a:gd name="connsiteY1" fmla="*/ 7876 h 171290"/>
                <a:gd name="connsiteX2" fmla="*/ 253827 w 253557"/>
                <a:gd name="connsiteY2" fmla="*/ 2860 h 171290"/>
                <a:gd name="connsiteX3" fmla="*/ 246995 w 253557"/>
                <a:gd name="connsiteY3" fmla="*/ 101 h 171290"/>
                <a:gd name="connsiteX4" fmla="*/ 213592 w 253557"/>
                <a:gd name="connsiteY4" fmla="*/ 101 h 171290"/>
                <a:gd name="connsiteX5" fmla="*/ 203723 w 253557"/>
                <a:gd name="connsiteY5" fmla="*/ 4866 h 171290"/>
                <a:gd name="connsiteX6" fmla="*/ 111360 w 253557"/>
                <a:gd name="connsiteY6" fmla="*/ 147818 h 171290"/>
                <a:gd name="connsiteX7" fmla="*/ 91622 w 253557"/>
                <a:gd name="connsiteY7" fmla="*/ 5870 h 171290"/>
                <a:gd name="connsiteX8" fmla="*/ 83777 w 253557"/>
                <a:gd name="connsiteY8" fmla="*/ 101 h 171290"/>
                <a:gd name="connsiteX9" fmla="*/ 49109 w 253557"/>
                <a:gd name="connsiteY9" fmla="*/ 101 h 171290"/>
                <a:gd name="connsiteX10" fmla="*/ 41517 w 253557"/>
                <a:gd name="connsiteY10" fmla="*/ 4866 h 171290"/>
                <a:gd name="connsiteX11" fmla="*/ 48856 w 253557"/>
                <a:gd name="connsiteY11" fmla="*/ 7876 h 171290"/>
                <a:gd name="connsiteX12" fmla="*/ 59737 w 253557"/>
                <a:gd name="connsiteY12" fmla="*/ 8377 h 171290"/>
                <a:gd name="connsiteX13" fmla="*/ 65304 w 253557"/>
                <a:gd name="connsiteY13" fmla="*/ 12390 h 171290"/>
                <a:gd name="connsiteX14" fmla="*/ 64292 w 253557"/>
                <a:gd name="connsiteY14" fmla="*/ 17155 h 171290"/>
                <a:gd name="connsiteX15" fmla="*/ 32155 w 253557"/>
                <a:gd name="connsiteY15" fmla="*/ 144808 h 171290"/>
                <a:gd name="connsiteX16" fmla="*/ 4825 w 253557"/>
                <a:gd name="connsiteY16" fmla="*/ 163618 h 171290"/>
                <a:gd name="connsiteX17" fmla="*/ 270 w 253557"/>
                <a:gd name="connsiteY17" fmla="*/ 168383 h 171290"/>
                <a:gd name="connsiteX18" fmla="*/ 3813 w 253557"/>
                <a:gd name="connsiteY18" fmla="*/ 171392 h 171290"/>
                <a:gd name="connsiteX19" fmla="*/ 29118 w 253557"/>
                <a:gd name="connsiteY19" fmla="*/ 170640 h 171290"/>
                <a:gd name="connsiteX20" fmla="*/ 55182 w 253557"/>
                <a:gd name="connsiteY20" fmla="*/ 171392 h 171290"/>
                <a:gd name="connsiteX21" fmla="*/ 59737 w 253557"/>
                <a:gd name="connsiteY21" fmla="*/ 166376 h 171290"/>
                <a:gd name="connsiteX22" fmla="*/ 55182 w 253557"/>
                <a:gd name="connsiteY22" fmla="*/ 163618 h 171290"/>
                <a:gd name="connsiteX23" fmla="*/ 37975 w 253557"/>
                <a:gd name="connsiteY23" fmla="*/ 152583 h 171290"/>
                <a:gd name="connsiteX24" fmla="*/ 38987 w 253557"/>
                <a:gd name="connsiteY24" fmla="*/ 146814 h 171290"/>
                <a:gd name="connsiteX25" fmla="*/ 73402 w 253557"/>
                <a:gd name="connsiteY25" fmla="*/ 10133 h 171290"/>
                <a:gd name="connsiteX26" fmla="*/ 73655 w 253557"/>
                <a:gd name="connsiteY26" fmla="*/ 10133 h 171290"/>
                <a:gd name="connsiteX27" fmla="*/ 95417 w 253557"/>
                <a:gd name="connsiteY27" fmla="*/ 165624 h 171290"/>
                <a:gd name="connsiteX28" fmla="*/ 99213 w 253557"/>
                <a:gd name="connsiteY28" fmla="*/ 171392 h 171290"/>
                <a:gd name="connsiteX29" fmla="*/ 104780 w 253557"/>
                <a:gd name="connsiteY29" fmla="*/ 166878 h 171290"/>
                <a:gd name="connsiteX30" fmla="*/ 207013 w 253557"/>
                <a:gd name="connsiteY30" fmla="*/ 8127 h 171290"/>
                <a:gd name="connsiteX31" fmla="*/ 207266 w 253557"/>
                <a:gd name="connsiteY31" fmla="*/ 8127 h 171290"/>
                <a:gd name="connsiteX32" fmla="*/ 171080 w 253557"/>
                <a:gd name="connsiteY32" fmla="*/ 151830 h 171290"/>
                <a:gd name="connsiteX33" fmla="*/ 148052 w 253557"/>
                <a:gd name="connsiteY33" fmla="*/ 163618 h 171290"/>
                <a:gd name="connsiteX34" fmla="*/ 140967 w 253557"/>
                <a:gd name="connsiteY34" fmla="*/ 168383 h 171290"/>
                <a:gd name="connsiteX35" fmla="*/ 144762 w 253557"/>
                <a:gd name="connsiteY35" fmla="*/ 171392 h 171290"/>
                <a:gd name="connsiteX36" fmla="*/ 176141 w 253557"/>
                <a:gd name="connsiteY36" fmla="*/ 170640 h 171290"/>
                <a:gd name="connsiteX37" fmla="*/ 207772 w 253557"/>
                <a:gd name="connsiteY37" fmla="*/ 171392 h 171290"/>
                <a:gd name="connsiteX38" fmla="*/ 212580 w 253557"/>
                <a:gd name="connsiteY38" fmla="*/ 166376 h 171290"/>
                <a:gd name="connsiteX39" fmla="*/ 205495 w 253557"/>
                <a:gd name="connsiteY39" fmla="*/ 163618 h 171290"/>
                <a:gd name="connsiteX40" fmla="*/ 189046 w 253557"/>
                <a:gd name="connsiteY40" fmla="*/ 159103 h 171290"/>
                <a:gd name="connsiteX41" fmla="*/ 190311 w 253557"/>
                <a:gd name="connsiteY41" fmla="*/ 153084 h 171290"/>
                <a:gd name="connsiteX42" fmla="*/ 223967 w 253557"/>
                <a:gd name="connsiteY42" fmla="*/ 1941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67" y="19412"/>
                  </a:moveTo>
                  <a:cubicBezTo>
                    <a:pt x="226245" y="10384"/>
                    <a:pt x="226751" y="7876"/>
                    <a:pt x="245730" y="7876"/>
                  </a:cubicBezTo>
                  <a:cubicBezTo>
                    <a:pt x="251550" y="7876"/>
                    <a:pt x="253827" y="7876"/>
                    <a:pt x="253827" y="2860"/>
                  </a:cubicBezTo>
                  <a:cubicBezTo>
                    <a:pt x="253827" y="101"/>
                    <a:pt x="251297" y="101"/>
                    <a:pt x="246995" y="101"/>
                  </a:cubicBezTo>
                  <a:lnTo>
                    <a:pt x="213592" y="101"/>
                  </a:lnTo>
                  <a:cubicBezTo>
                    <a:pt x="207013" y="101"/>
                    <a:pt x="206760" y="101"/>
                    <a:pt x="203723" y="4866"/>
                  </a:cubicBezTo>
                  <a:lnTo>
                    <a:pt x="111360" y="147818"/>
                  </a:lnTo>
                  <a:lnTo>
                    <a:pt x="91622" y="5870"/>
                  </a:lnTo>
                  <a:cubicBezTo>
                    <a:pt x="90862" y="101"/>
                    <a:pt x="90356" y="101"/>
                    <a:pt x="83777" y="101"/>
                  </a:cubicBezTo>
                  <a:lnTo>
                    <a:pt x="49109" y="101"/>
                  </a:lnTo>
                  <a:cubicBezTo>
                    <a:pt x="44301" y="101"/>
                    <a:pt x="41517" y="101"/>
                    <a:pt x="41517" y="4866"/>
                  </a:cubicBezTo>
                  <a:cubicBezTo>
                    <a:pt x="41517" y="7876"/>
                    <a:pt x="43795" y="7876"/>
                    <a:pt x="48856" y="7876"/>
                  </a:cubicBezTo>
                  <a:cubicBezTo>
                    <a:pt x="52146" y="7876"/>
                    <a:pt x="56701" y="8127"/>
                    <a:pt x="59737" y="8377"/>
                  </a:cubicBezTo>
                  <a:cubicBezTo>
                    <a:pt x="63786" y="8879"/>
                    <a:pt x="65304" y="9631"/>
                    <a:pt x="65304" y="12390"/>
                  </a:cubicBezTo>
                  <a:cubicBezTo>
                    <a:pt x="65304" y="13393"/>
                    <a:pt x="65051" y="14146"/>
                    <a:pt x="64292" y="17155"/>
                  </a:cubicBezTo>
                  <a:lnTo>
                    <a:pt x="32155" y="144808"/>
                  </a:lnTo>
                  <a:cubicBezTo>
                    <a:pt x="29624" y="154840"/>
                    <a:pt x="25322" y="162865"/>
                    <a:pt x="4825" y="163618"/>
                  </a:cubicBezTo>
                  <a:cubicBezTo>
                    <a:pt x="3560" y="163618"/>
                    <a:pt x="270" y="163868"/>
                    <a:pt x="270" y="168383"/>
                  </a:cubicBezTo>
                  <a:cubicBezTo>
                    <a:pt x="270" y="170640"/>
                    <a:pt x="1788" y="171392"/>
                    <a:pt x="3813" y="171392"/>
                  </a:cubicBezTo>
                  <a:cubicBezTo>
                    <a:pt x="11910" y="171392"/>
                    <a:pt x="20767" y="170640"/>
                    <a:pt x="29118" y="170640"/>
                  </a:cubicBezTo>
                  <a:cubicBezTo>
                    <a:pt x="37722" y="170640"/>
                    <a:pt x="46832" y="171392"/>
                    <a:pt x="55182" y="171392"/>
                  </a:cubicBezTo>
                  <a:cubicBezTo>
                    <a:pt x="56447" y="171392"/>
                    <a:pt x="59737" y="171392"/>
                    <a:pt x="59737" y="166376"/>
                  </a:cubicBezTo>
                  <a:cubicBezTo>
                    <a:pt x="59737" y="163618"/>
                    <a:pt x="56954" y="163618"/>
                    <a:pt x="55182" y="163618"/>
                  </a:cubicBezTo>
                  <a:cubicBezTo>
                    <a:pt x="40758" y="163367"/>
                    <a:pt x="37975" y="158351"/>
                    <a:pt x="37975" y="152583"/>
                  </a:cubicBezTo>
                  <a:cubicBezTo>
                    <a:pt x="37975" y="150827"/>
                    <a:pt x="38228" y="149573"/>
                    <a:pt x="38987" y="146814"/>
                  </a:cubicBezTo>
                  <a:lnTo>
                    <a:pt x="73402" y="10133"/>
                  </a:lnTo>
                  <a:lnTo>
                    <a:pt x="73655" y="10133"/>
                  </a:lnTo>
                  <a:lnTo>
                    <a:pt x="95417" y="165624"/>
                  </a:lnTo>
                  <a:cubicBezTo>
                    <a:pt x="95923" y="168633"/>
                    <a:pt x="96176" y="171392"/>
                    <a:pt x="99213" y="171392"/>
                  </a:cubicBezTo>
                  <a:cubicBezTo>
                    <a:pt x="101997" y="171392"/>
                    <a:pt x="103515" y="168633"/>
                    <a:pt x="104780" y="166878"/>
                  </a:cubicBezTo>
                  <a:lnTo>
                    <a:pt x="207013" y="8127"/>
                  </a:lnTo>
                  <a:lnTo>
                    <a:pt x="207266" y="8127"/>
                  </a:lnTo>
                  <a:lnTo>
                    <a:pt x="171080" y="151830"/>
                  </a:lnTo>
                  <a:cubicBezTo>
                    <a:pt x="168549" y="161611"/>
                    <a:pt x="168043" y="163618"/>
                    <a:pt x="148052" y="163618"/>
                  </a:cubicBezTo>
                  <a:cubicBezTo>
                    <a:pt x="143750" y="163618"/>
                    <a:pt x="140967" y="163618"/>
                    <a:pt x="140967" y="168383"/>
                  </a:cubicBezTo>
                  <a:cubicBezTo>
                    <a:pt x="140967" y="171392"/>
                    <a:pt x="144003" y="171392"/>
                    <a:pt x="144762" y="171392"/>
                  </a:cubicBezTo>
                  <a:cubicBezTo>
                    <a:pt x="151848" y="171392"/>
                    <a:pt x="169055" y="170640"/>
                    <a:pt x="176141" y="170640"/>
                  </a:cubicBezTo>
                  <a:cubicBezTo>
                    <a:pt x="186516" y="170640"/>
                    <a:pt x="197397" y="171392"/>
                    <a:pt x="207772" y="171392"/>
                  </a:cubicBezTo>
                  <a:cubicBezTo>
                    <a:pt x="209290" y="171392"/>
                    <a:pt x="212580" y="171392"/>
                    <a:pt x="212580" y="166376"/>
                  </a:cubicBezTo>
                  <a:cubicBezTo>
                    <a:pt x="212580" y="163618"/>
                    <a:pt x="210302" y="163618"/>
                    <a:pt x="205495" y="163618"/>
                  </a:cubicBezTo>
                  <a:cubicBezTo>
                    <a:pt x="196132" y="163618"/>
                    <a:pt x="189046" y="163618"/>
                    <a:pt x="189046" y="159103"/>
                  </a:cubicBezTo>
                  <a:cubicBezTo>
                    <a:pt x="189046" y="158100"/>
                    <a:pt x="189046" y="157599"/>
                    <a:pt x="190311" y="153084"/>
                  </a:cubicBezTo>
                  <a:lnTo>
                    <a:pt x="223967" y="1941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043CBA9E-5000-5354-36FE-2A2EC2A50D02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869385" y="4342272"/>
              <a:ext cx="133383" cy="125170"/>
            </a:xfrm>
            <a:custGeom>
              <a:avLst/>
              <a:gdLst>
                <a:gd name="connsiteX0" fmla="*/ 26674 w 133383"/>
                <a:gd name="connsiteY0" fmla="*/ 104201 h 125170"/>
                <a:gd name="connsiteX1" fmla="*/ 4355 w 133383"/>
                <a:gd name="connsiteY1" fmla="*/ 118947 h 125170"/>
                <a:gd name="connsiteX2" fmla="*/ 281 w 133383"/>
                <a:gd name="connsiteY2" fmla="*/ 122634 h 125170"/>
                <a:gd name="connsiteX3" fmla="*/ 2761 w 133383"/>
                <a:gd name="connsiteY3" fmla="*/ 125267 h 125170"/>
                <a:gd name="connsiteX4" fmla="*/ 17994 w 133383"/>
                <a:gd name="connsiteY4" fmla="*/ 124565 h 125170"/>
                <a:gd name="connsiteX5" fmla="*/ 36239 w 133383"/>
                <a:gd name="connsiteY5" fmla="*/ 125267 h 125170"/>
                <a:gd name="connsiteX6" fmla="*/ 39782 w 133383"/>
                <a:gd name="connsiteY6" fmla="*/ 121405 h 125170"/>
                <a:gd name="connsiteX7" fmla="*/ 36771 w 133383"/>
                <a:gd name="connsiteY7" fmla="*/ 118947 h 125170"/>
                <a:gd name="connsiteX8" fmla="*/ 28977 w 133383"/>
                <a:gd name="connsiteY8" fmla="*/ 113681 h 125170"/>
                <a:gd name="connsiteX9" fmla="*/ 31634 w 133383"/>
                <a:gd name="connsiteY9" fmla="*/ 107010 h 125170"/>
                <a:gd name="connsiteX10" fmla="*/ 45805 w 133383"/>
                <a:gd name="connsiteY10" fmla="*/ 85241 h 125170"/>
                <a:gd name="connsiteX11" fmla="*/ 96466 w 133383"/>
                <a:gd name="connsiteY11" fmla="*/ 85241 h 125170"/>
                <a:gd name="connsiteX12" fmla="*/ 100717 w 133383"/>
                <a:gd name="connsiteY12" fmla="*/ 114383 h 125170"/>
                <a:gd name="connsiteX13" fmla="*/ 88495 w 133383"/>
                <a:gd name="connsiteY13" fmla="*/ 118947 h 125170"/>
                <a:gd name="connsiteX14" fmla="*/ 83889 w 133383"/>
                <a:gd name="connsiteY14" fmla="*/ 122810 h 125170"/>
                <a:gd name="connsiteX15" fmla="*/ 86723 w 133383"/>
                <a:gd name="connsiteY15" fmla="*/ 125267 h 125170"/>
                <a:gd name="connsiteX16" fmla="*/ 109574 w 133383"/>
                <a:gd name="connsiteY16" fmla="*/ 124565 h 125170"/>
                <a:gd name="connsiteX17" fmla="*/ 120025 w 133383"/>
                <a:gd name="connsiteY17" fmla="*/ 124741 h 125170"/>
                <a:gd name="connsiteX18" fmla="*/ 130121 w 133383"/>
                <a:gd name="connsiteY18" fmla="*/ 125267 h 125170"/>
                <a:gd name="connsiteX19" fmla="*/ 133664 w 133383"/>
                <a:gd name="connsiteY19" fmla="*/ 121581 h 125170"/>
                <a:gd name="connsiteX20" fmla="*/ 128704 w 133383"/>
                <a:gd name="connsiteY20" fmla="*/ 118947 h 125170"/>
                <a:gd name="connsiteX21" fmla="*/ 117545 w 133383"/>
                <a:gd name="connsiteY21" fmla="*/ 113330 h 125170"/>
                <a:gd name="connsiteX22" fmla="*/ 101957 w 133383"/>
                <a:gd name="connsiteY22" fmla="*/ 5013 h 125170"/>
                <a:gd name="connsiteX23" fmla="*/ 97706 w 133383"/>
                <a:gd name="connsiteY23" fmla="*/ 97 h 125170"/>
                <a:gd name="connsiteX24" fmla="*/ 91683 w 133383"/>
                <a:gd name="connsiteY24" fmla="*/ 4135 h 125170"/>
                <a:gd name="connsiteX25" fmla="*/ 26674 w 133383"/>
                <a:gd name="connsiteY25" fmla="*/ 104201 h 125170"/>
                <a:gd name="connsiteX26" fmla="*/ 50056 w 133383"/>
                <a:gd name="connsiteY26" fmla="*/ 78921 h 125170"/>
                <a:gd name="connsiteX27" fmla="*/ 87255 w 133383"/>
                <a:gd name="connsiteY27" fmla="*/ 21515 h 125170"/>
                <a:gd name="connsiteX28" fmla="*/ 95580 w 133383"/>
                <a:gd name="connsiteY28" fmla="*/ 78921 h 125170"/>
                <a:gd name="connsiteX29" fmla="*/ 50056 w 133383"/>
                <a:gd name="connsiteY29" fmla="*/ 78921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74" y="104201"/>
                  </a:moveTo>
                  <a:cubicBezTo>
                    <a:pt x="20474" y="113681"/>
                    <a:pt x="14806" y="118245"/>
                    <a:pt x="4355" y="118947"/>
                  </a:cubicBezTo>
                  <a:cubicBezTo>
                    <a:pt x="2584" y="119123"/>
                    <a:pt x="281" y="119123"/>
                    <a:pt x="281" y="122634"/>
                  </a:cubicBezTo>
                  <a:cubicBezTo>
                    <a:pt x="281" y="124565"/>
                    <a:pt x="1875" y="125267"/>
                    <a:pt x="2761" y="125267"/>
                  </a:cubicBezTo>
                  <a:cubicBezTo>
                    <a:pt x="7366" y="125267"/>
                    <a:pt x="13212" y="124565"/>
                    <a:pt x="17994" y="124565"/>
                  </a:cubicBezTo>
                  <a:cubicBezTo>
                    <a:pt x="23663" y="124565"/>
                    <a:pt x="30925" y="125267"/>
                    <a:pt x="36239" y="125267"/>
                  </a:cubicBezTo>
                  <a:cubicBezTo>
                    <a:pt x="37125" y="125267"/>
                    <a:pt x="39782" y="125267"/>
                    <a:pt x="39782" y="121405"/>
                  </a:cubicBezTo>
                  <a:cubicBezTo>
                    <a:pt x="39782" y="119123"/>
                    <a:pt x="37479" y="118947"/>
                    <a:pt x="36771" y="118947"/>
                  </a:cubicBezTo>
                  <a:cubicBezTo>
                    <a:pt x="35354" y="118772"/>
                    <a:pt x="28977" y="118421"/>
                    <a:pt x="28977" y="113681"/>
                  </a:cubicBezTo>
                  <a:cubicBezTo>
                    <a:pt x="28977" y="111574"/>
                    <a:pt x="30748" y="108590"/>
                    <a:pt x="31634" y="107010"/>
                  </a:cubicBezTo>
                  <a:lnTo>
                    <a:pt x="45805" y="85241"/>
                  </a:lnTo>
                  <a:lnTo>
                    <a:pt x="96466" y="85241"/>
                  </a:lnTo>
                  <a:lnTo>
                    <a:pt x="100717" y="114383"/>
                  </a:lnTo>
                  <a:cubicBezTo>
                    <a:pt x="100008" y="116139"/>
                    <a:pt x="98946" y="118947"/>
                    <a:pt x="88495" y="118947"/>
                  </a:cubicBezTo>
                  <a:cubicBezTo>
                    <a:pt x="86369" y="118947"/>
                    <a:pt x="83889" y="118947"/>
                    <a:pt x="83889" y="122810"/>
                  </a:cubicBezTo>
                  <a:cubicBezTo>
                    <a:pt x="83889" y="123512"/>
                    <a:pt x="84420" y="125267"/>
                    <a:pt x="86723" y="125267"/>
                  </a:cubicBezTo>
                  <a:cubicBezTo>
                    <a:pt x="91860" y="125267"/>
                    <a:pt x="104437" y="124565"/>
                    <a:pt x="109574" y="124565"/>
                  </a:cubicBezTo>
                  <a:cubicBezTo>
                    <a:pt x="112762" y="124565"/>
                    <a:pt x="116836" y="124741"/>
                    <a:pt x="120025" y="124741"/>
                  </a:cubicBezTo>
                  <a:cubicBezTo>
                    <a:pt x="123213" y="124916"/>
                    <a:pt x="126933" y="125267"/>
                    <a:pt x="130121" y="125267"/>
                  </a:cubicBezTo>
                  <a:cubicBezTo>
                    <a:pt x="132424" y="125267"/>
                    <a:pt x="133664" y="123863"/>
                    <a:pt x="133664" y="121581"/>
                  </a:cubicBezTo>
                  <a:cubicBezTo>
                    <a:pt x="133664" y="118947"/>
                    <a:pt x="131538" y="118947"/>
                    <a:pt x="128704" y="118947"/>
                  </a:cubicBezTo>
                  <a:cubicBezTo>
                    <a:pt x="118430" y="118947"/>
                    <a:pt x="118076" y="117543"/>
                    <a:pt x="117545" y="113330"/>
                  </a:cubicBezTo>
                  <a:lnTo>
                    <a:pt x="101957" y="5013"/>
                  </a:lnTo>
                  <a:cubicBezTo>
                    <a:pt x="101425" y="1326"/>
                    <a:pt x="101071" y="97"/>
                    <a:pt x="97706" y="97"/>
                  </a:cubicBezTo>
                  <a:cubicBezTo>
                    <a:pt x="94340" y="97"/>
                    <a:pt x="93277" y="1677"/>
                    <a:pt x="91683" y="4135"/>
                  </a:cubicBezTo>
                  <a:lnTo>
                    <a:pt x="26674" y="104201"/>
                  </a:lnTo>
                  <a:close/>
                  <a:moveTo>
                    <a:pt x="50056" y="78921"/>
                  </a:moveTo>
                  <a:lnTo>
                    <a:pt x="87255" y="21515"/>
                  </a:lnTo>
                  <a:lnTo>
                    <a:pt x="95580" y="78921"/>
                  </a:lnTo>
                  <a:lnTo>
                    <a:pt x="50056" y="7892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3D6EDD1-8BAA-90F7-4898-3FD54E5DBF9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842504" y="4555572"/>
              <a:ext cx="81482" cy="79174"/>
            </a:xfrm>
            <a:custGeom>
              <a:avLst/>
              <a:gdLst>
                <a:gd name="connsiteX0" fmla="*/ 19233 w 81482"/>
                <a:gd name="connsiteY0" fmla="*/ 62074 h 79174"/>
                <a:gd name="connsiteX1" fmla="*/ 42084 w 81482"/>
                <a:gd name="connsiteY1" fmla="*/ 42237 h 79174"/>
                <a:gd name="connsiteX2" fmla="*/ 64226 w 81482"/>
                <a:gd name="connsiteY2" fmla="*/ 23804 h 79174"/>
                <a:gd name="connsiteX3" fmla="*/ 81762 w 81482"/>
                <a:gd name="connsiteY3" fmla="*/ 2210 h 79174"/>
                <a:gd name="connsiteX4" fmla="*/ 78751 w 81482"/>
                <a:gd name="connsiteY4" fmla="*/ 104 h 79174"/>
                <a:gd name="connsiteX5" fmla="*/ 75740 w 81482"/>
                <a:gd name="connsiteY5" fmla="*/ 1859 h 79174"/>
                <a:gd name="connsiteX6" fmla="*/ 62277 w 81482"/>
                <a:gd name="connsiteY6" fmla="*/ 12568 h 79174"/>
                <a:gd name="connsiteX7" fmla="*/ 52181 w 81482"/>
                <a:gd name="connsiteY7" fmla="*/ 7302 h 79174"/>
                <a:gd name="connsiteX8" fmla="*/ 38187 w 81482"/>
                <a:gd name="connsiteY8" fmla="*/ 104 h 79174"/>
                <a:gd name="connsiteX9" fmla="*/ 14451 w 81482"/>
                <a:gd name="connsiteY9" fmla="*/ 20644 h 79174"/>
                <a:gd name="connsiteX10" fmla="*/ 17462 w 81482"/>
                <a:gd name="connsiteY10" fmla="*/ 22750 h 79174"/>
                <a:gd name="connsiteX11" fmla="*/ 20650 w 81482"/>
                <a:gd name="connsiteY11" fmla="*/ 20293 h 79174"/>
                <a:gd name="connsiteX12" fmla="*/ 36061 w 81482"/>
                <a:gd name="connsiteY12" fmla="*/ 13797 h 79174"/>
                <a:gd name="connsiteX13" fmla="*/ 47221 w 81482"/>
                <a:gd name="connsiteY13" fmla="*/ 15377 h 79174"/>
                <a:gd name="connsiteX14" fmla="*/ 62632 w 81482"/>
                <a:gd name="connsiteY14" fmla="*/ 17484 h 79174"/>
                <a:gd name="connsiteX15" fmla="*/ 38010 w 81482"/>
                <a:gd name="connsiteY15" fmla="*/ 38726 h 79174"/>
                <a:gd name="connsiteX16" fmla="*/ 16045 w 81482"/>
                <a:gd name="connsiteY16" fmla="*/ 57510 h 79174"/>
                <a:gd name="connsiteX17" fmla="*/ 280 w 81482"/>
                <a:gd name="connsiteY17" fmla="*/ 77172 h 79174"/>
                <a:gd name="connsiteX18" fmla="*/ 3291 w 81482"/>
                <a:gd name="connsiteY18" fmla="*/ 79279 h 79174"/>
                <a:gd name="connsiteX19" fmla="*/ 6302 w 81482"/>
                <a:gd name="connsiteY19" fmla="*/ 77523 h 79174"/>
                <a:gd name="connsiteX20" fmla="*/ 22599 w 81482"/>
                <a:gd name="connsiteY20" fmla="*/ 66814 h 79174"/>
                <a:gd name="connsiteX21" fmla="*/ 32164 w 81482"/>
                <a:gd name="connsiteY21" fmla="*/ 71379 h 79174"/>
                <a:gd name="connsiteX22" fmla="*/ 46867 w 81482"/>
                <a:gd name="connsiteY22" fmla="*/ 79279 h 79174"/>
                <a:gd name="connsiteX23" fmla="*/ 77688 w 81482"/>
                <a:gd name="connsiteY23" fmla="*/ 52068 h 79174"/>
                <a:gd name="connsiteX24" fmla="*/ 74677 w 81482"/>
                <a:gd name="connsiteY24" fmla="*/ 49786 h 79174"/>
                <a:gd name="connsiteX25" fmla="*/ 71488 w 81482"/>
                <a:gd name="connsiteY25" fmla="*/ 52595 h 79174"/>
                <a:gd name="connsiteX26" fmla="*/ 48992 w 81482"/>
                <a:gd name="connsiteY26" fmla="*/ 65586 h 79174"/>
                <a:gd name="connsiteX27" fmla="*/ 36061 w 81482"/>
                <a:gd name="connsiteY27" fmla="*/ 63654 h 79174"/>
                <a:gd name="connsiteX28" fmla="*/ 23307 w 81482"/>
                <a:gd name="connsiteY28" fmla="*/ 61899 h 79174"/>
                <a:gd name="connsiteX29" fmla="*/ 19233 w 81482"/>
                <a:gd name="connsiteY29" fmla="*/ 6207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33" y="62074"/>
                  </a:moveTo>
                  <a:cubicBezTo>
                    <a:pt x="23839" y="57510"/>
                    <a:pt x="27027" y="54175"/>
                    <a:pt x="42084" y="42237"/>
                  </a:cubicBezTo>
                  <a:cubicBezTo>
                    <a:pt x="45804" y="39252"/>
                    <a:pt x="59089" y="28719"/>
                    <a:pt x="64226" y="23804"/>
                  </a:cubicBezTo>
                  <a:cubicBezTo>
                    <a:pt x="75031" y="13270"/>
                    <a:pt x="81762" y="4317"/>
                    <a:pt x="81762" y="2210"/>
                  </a:cubicBezTo>
                  <a:cubicBezTo>
                    <a:pt x="81762" y="104"/>
                    <a:pt x="79459" y="104"/>
                    <a:pt x="78751" y="104"/>
                  </a:cubicBezTo>
                  <a:cubicBezTo>
                    <a:pt x="77157" y="104"/>
                    <a:pt x="76625" y="455"/>
                    <a:pt x="75740" y="1859"/>
                  </a:cubicBezTo>
                  <a:cubicBezTo>
                    <a:pt x="70248" y="9935"/>
                    <a:pt x="66529" y="12568"/>
                    <a:pt x="62277" y="12568"/>
                  </a:cubicBezTo>
                  <a:cubicBezTo>
                    <a:pt x="60152" y="12568"/>
                    <a:pt x="57495" y="12393"/>
                    <a:pt x="52181" y="7302"/>
                  </a:cubicBezTo>
                  <a:cubicBezTo>
                    <a:pt x="46158" y="1333"/>
                    <a:pt x="42261" y="104"/>
                    <a:pt x="38187" y="104"/>
                  </a:cubicBezTo>
                  <a:cubicBezTo>
                    <a:pt x="24016" y="104"/>
                    <a:pt x="14451" y="15377"/>
                    <a:pt x="14451" y="20644"/>
                  </a:cubicBezTo>
                  <a:cubicBezTo>
                    <a:pt x="14451" y="22224"/>
                    <a:pt x="16222" y="22750"/>
                    <a:pt x="17462" y="22750"/>
                  </a:cubicBezTo>
                  <a:cubicBezTo>
                    <a:pt x="19588" y="22750"/>
                    <a:pt x="19942" y="22224"/>
                    <a:pt x="20650" y="20293"/>
                  </a:cubicBezTo>
                  <a:cubicBezTo>
                    <a:pt x="23307" y="14148"/>
                    <a:pt x="33227" y="13797"/>
                    <a:pt x="36061" y="13797"/>
                  </a:cubicBezTo>
                  <a:cubicBezTo>
                    <a:pt x="40135" y="13797"/>
                    <a:pt x="44741" y="14850"/>
                    <a:pt x="47221" y="15377"/>
                  </a:cubicBezTo>
                  <a:cubicBezTo>
                    <a:pt x="56963" y="17484"/>
                    <a:pt x="58203" y="17484"/>
                    <a:pt x="62632" y="17484"/>
                  </a:cubicBezTo>
                  <a:cubicBezTo>
                    <a:pt x="58026" y="22224"/>
                    <a:pt x="54838" y="25384"/>
                    <a:pt x="38010" y="38726"/>
                  </a:cubicBezTo>
                  <a:cubicBezTo>
                    <a:pt x="24193" y="49610"/>
                    <a:pt x="19410" y="53999"/>
                    <a:pt x="16045" y="57510"/>
                  </a:cubicBezTo>
                  <a:cubicBezTo>
                    <a:pt x="5417" y="67868"/>
                    <a:pt x="280" y="75592"/>
                    <a:pt x="280" y="77172"/>
                  </a:cubicBezTo>
                  <a:cubicBezTo>
                    <a:pt x="280" y="79279"/>
                    <a:pt x="2583" y="79279"/>
                    <a:pt x="3291" y="79279"/>
                  </a:cubicBezTo>
                  <a:cubicBezTo>
                    <a:pt x="5062" y="79279"/>
                    <a:pt x="5417" y="78928"/>
                    <a:pt x="6302" y="77523"/>
                  </a:cubicBezTo>
                  <a:cubicBezTo>
                    <a:pt x="11085" y="70852"/>
                    <a:pt x="16576" y="66814"/>
                    <a:pt x="22599" y="66814"/>
                  </a:cubicBezTo>
                  <a:cubicBezTo>
                    <a:pt x="24725" y="66814"/>
                    <a:pt x="27382" y="66990"/>
                    <a:pt x="32164" y="71379"/>
                  </a:cubicBezTo>
                  <a:cubicBezTo>
                    <a:pt x="37655" y="76645"/>
                    <a:pt x="41198" y="79279"/>
                    <a:pt x="46867" y="79279"/>
                  </a:cubicBezTo>
                  <a:cubicBezTo>
                    <a:pt x="65820" y="79279"/>
                    <a:pt x="77688" y="58037"/>
                    <a:pt x="77688" y="52068"/>
                  </a:cubicBezTo>
                  <a:cubicBezTo>
                    <a:pt x="77688" y="49961"/>
                    <a:pt x="75740" y="49786"/>
                    <a:pt x="74677" y="49786"/>
                  </a:cubicBezTo>
                  <a:cubicBezTo>
                    <a:pt x="72551" y="49786"/>
                    <a:pt x="72197" y="50663"/>
                    <a:pt x="71488" y="52595"/>
                  </a:cubicBezTo>
                  <a:cubicBezTo>
                    <a:pt x="68123" y="61372"/>
                    <a:pt x="57672" y="65586"/>
                    <a:pt x="48992" y="65586"/>
                  </a:cubicBezTo>
                  <a:cubicBezTo>
                    <a:pt x="44918" y="65586"/>
                    <a:pt x="40490" y="64708"/>
                    <a:pt x="36061" y="63654"/>
                  </a:cubicBezTo>
                  <a:cubicBezTo>
                    <a:pt x="27913" y="61899"/>
                    <a:pt x="26496" y="61899"/>
                    <a:pt x="23307" y="61899"/>
                  </a:cubicBezTo>
                  <a:cubicBezTo>
                    <a:pt x="22953" y="61899"/>
                    <a:pt x="20296" y="61899"/>
                    <a:pt x="19233" y="62074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3E95D687-D6BE-97D9-9468-C97B193174F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034752" y="4399701"/>
              <a:ext cx="253557" cy="171290"/>
            </a:xfrm>
            <a:custGeom>
              <a:avLst/>
              <a:gdLst>
                <a:gd name="connsiteX0" fmla="*/ 223984 w 253557"/>
                <a:gd name="connsiteY0" fmla="*/ 19412 h 171290"/>
                <a:gd name="connsiteX1" fmla="*/ 245747 w 253557"/>
                <a:gd name="connsiteY1" fmla="*/ 7876 h 171290"/>
                <a:gd name="connsiteX2" fmla="*/ 253845 w 253557"/>
                <a:gd name="connsiteY2" fmla="*/ 2860 h 171290"/>
                <a:gd name="connsiteX3" fmla="*/ 247012 w 253557"/>
                <a:gd name="connsiteY3" fmla="*/ 101 h 171290"/>
                <a:gd name="connsiteX4" fmla="*/ 213609 w 253557"/>
                <a:gd name="connsiteY4" fmla="*/ 101 h 171290"/>
                <a:gd name="connsiteX5" fmla="*/ 203740 w 253557"/>
                <a:gd name="connsiteY5" fmla="*/ 4866 h 171290"/>
                <a:gd name="connsiteX6" fmla="*/ 111377 w 253557"/>
                <a:gd name="connsiteY6" fmla="*/ 147818 h 171290"/>
                <a:gd name="connsiteX7" fmla="*/ 91639 w 253557"/>
                <a:gd name="connsiteY7" fmla="*/ 5870 h 171290"/>
                <a:gd name="connsiteX8" fmla="*/ 83794 w 253557"/>
                <a:gd name="connsiteY8" fmla="*/ 101 h 171290"/>
                <a:gd name="connsiteX9" fmla="*/ 49126 w 253557"/>
                <a:gd name="connsiteY9" fmla="*/ 101 h 171290"/>
                <a:gd name="connsiteX10" fmla="*/ 41535 w 253557"/>
                <a:gd name="connsiteY10" fmla="*/ 4866 h 171290"/>
                <a:gd name="connsiteX11" fmla="*/ 48873 w 253557"/>
                <a:gd name="connsiteY11" fmla="*/ 7876 h 171290"/>
                <a:gd name="connsiteX12" fmla="*/ 59754 w 253557"/>
                <a:gd name="connsiteY12" fmla="*/ 8377 h 171290"/>
                <a:gd name="connsiteX13" fmla="*/ 65321 w 253557"/>
                <a:gd name="connsiteY13" fmla="*/ 12390 h 171290"/>
                <a:gd name="connsiteX14" fmla="*/ 64309 w 253557"/>
                <a:gd name="connsiteY14" fmla="*/ 17155 h 171290"/>
                <a:gd name="connsiteX15" fmla="*/ 32172 w 253557"/>
                <a:gd name="connsiteY15" fmla="*/ 144808 h 171290"/>
                <a:gd name="connsiteX16" fmla="*/ 4842 w 253557"/>
                <a:gd name="connsiteY16" fmla="*/ 163618 h 171290"/>
                <a:gd name="connsiteX17" fmla="*/ 287 w 253557"/>
                <a:gd name="connsiteY17" fmla="*/ 168383 h 171290"/>
                <a:gd name="connsiteX18" fmla="*/ 3830 w 253557"/>
                <a:gd name="connsiteY18" fmla="*/ 171392 h 171290"/>
                <a:gd name="connsiteX19" fmla="*/ 29135 w 253557"/>
                <a:gd name="connsiteY19" fmla="*/ 170640 h 171290"/>
                <a:gd name="connsiteX20" fmla="*/ 55199 w 253557"/>
                <a:gd name="connsiteY20" fmla="*/ 171392 h 171290"/>
                <a:gd name="connsiteX21" fmla="*/ 59754 w 253557"/>
                <a:gd name="connsiteY21" fmla="*/ 166376 h 171290"/>
                <a:gd name="connsiteX22" fmla="*/ 55199 w 253557"/>
                <a:gd name="connsiteY22" fmla="*/ 163618 h 171290"/>
                <a:gd name="connsiteX23" fmla="*/ 37992 w 253557"/>
                <a:gd name="connsiteY23" fmla="*/ 152583 h 171290"/>
                <a:gd name="connsiteX24" fmla="*/ 39004 w 253557"/>
                <a:gd name="connsiteY24" fmla="*/ 146814 h 171290"/>
                <a:gd name="connsiteX25" fmla="*/ 73419 w 253557"/>
                <a:gd name="connsiteY25" fmla="*/ 10133 h 171290"/>
                <a:gd name="connsiteX26" fmla="*/ 73672 w 253557"/>
                <a:gd name="connsiteY26" fmla="*/ 10133 h 171290"/>
                <a:gd name="connsiteX27" fmla="*/ 95435 w 253557"/>
                <a:gd name="connsiteY27" fmla="*/ 165624 h 171290"/>
                <a:gd name="connsiteX28" fmla="*/ 99230 w 253557"/>
                <a:gd name="connsiteY28" fmla="*/ 171392 h 171290"/>
                <a:gd name="connsiteX29" fmla="*/ 104797 w 253557"/>
                <a:gd name="connsiteY29" fmla="*/ 166878 h 171290"/>
                <a:gd name="connsiteX30" fmla="*/ 207030 w 253557"/>
                <a:gd name="connsiteY30" fmla="*/ 8127 h 171290"/>
                <a:gd name="connsiteX31" fmla="*/ 207283 w 253557"/>
                <a:gd name="connsiteY31" fmla="*/ 8127 h 171290"/>
                <a:gd name="connsiteX32" fmla="*/ 171097 w 253557"/>
                <a:gd name="connsiteY32" fmla="*/ 151830 h 171290"/>
                <a:gd name="connsiteX33" fmla="*/ 148069 w 253557"/>
                <a:gd name="connsiteY33" fmla="*/ 163618 h 171290"/>
                <a:gd name="connsiteX34" fmla="*/ 140984 w 253557"/>
                <a:gd name="connsiteY34" fmla="*/ 168383 h 171290"/>
                <a:gd name="connsiteX35" fmla="*/ 144780 w 253557"/>
                <a:gd name="connsiteY35" fmla="*/ 171392 h 171290"/>
                <a:gd name="connsiteX36" fmla="*/ 176158 w 253557"/>
                <a:gd name="connsiteY36" fmla="*/ 170640 h 171290"/>
                <a:gd name="connsiteX37" fmla="*/ 207789 w 253557"/>
                <a:gd name="connsiteY37" fmla="*/ 171392 h 171290"/>
                <a:gd name="connsiteX38" fmla="*/ 212597 w 253557"/>
                <a:gd name="connsiteY38" fmla="*/ 166376 h 171290"/>
                <a:gd name="connsiteX39" fmla="*/ 205512 w 253557"/>
                <a:gd name="connsiteY39" fmla="*/ 163618 h 171290"/>
                <a:gd name="connsiteX40" fmla="*/ 189063 w 253557"/>
                <a:gd name="connsiteY40" fmla="*/ 159103 h 171290"/>
                <a:gd name="connsiteX41" fmla="*/ 190329 w 253557"/>
                <a:gd name="connsiteY41" fmla="*/ 153084 h 171290"/>
                <a:gd name="connsiteX42" fmla="*/ 223984 w 253557"/>
                <a:gd name="connsiteY42" fmla="*/ 1941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84" y="19412"/>
                  </a:moveTo>
                  <a:cubicBezTo>
                    <a:pt x="226262" y="10384"/>
                    <a:pt x="226768" y="7876"/>
                    <a:pt x="245747" y="7876"/>
                  </a:cubicBezTo>
                  <a:cubicBezTo>
                    <a:pt x="251567" y="7876"/>
                    <a:pt x="253845" y="7876"/>
                    <a:pt x="253845" y="2860"/>
                  </a:cubicBezTo>
                  <a:cubicBezTo>
                    <a:pt x="253845" y="101"/>
                    <a:pt x="251314" y="101"/>
                    <a:pt x="247012" y="101"/>
                  </a:cubicBezTo>
                  <a:lnTo>
                    <a:pt x="213609" y="101"/>
                  </a:lnTo>
                  <a:cubicBezTo>
                    <a:pt x="207030" y="101"/>
                    <a:pt x="206777" y="101"/>
                    <a:pt x="203740" y="4866"/>
                  </a:cubicBezTo>
                  <a:lnTo>
                    <a:pt x="111377" y="147818"/>
                  </a:lnTo>
                  <a:lnTo>
                    <a:pt x="91639" y="5870"/>
                  </a:lnTo>
                  <a:cubicBezTo>
                    <a:pt x="90880" y="101"/>
                    <a:pt x="90374" y="101"/>
                    <a:pt x="83794" y="101"/>
                  </a:cubicBezTo>
                  <a:lnTo>
                    <a:pt x="49126" y="101"/>
                  </a:lnTo>
                  <a:cubicBezTo>
                    <a:pt x="44318" y="101"/>
                    <a:pt x="41535" y="101"/>
                    <a:pt x="41535" y="4866"/>
                  </a:cubicBezTo>
                  <a:cubicBezTo>
                    <a:pt x="41535" y="7876"/>
                    <a:pt x="43812" y="7876"/>
                    <a:pt x="48873" y="7876"/>
                  </a:cubicBezTo>
                  <a:cubicBezTo>
                    <a:pt x="52163" y="7876"/>
                    <a:pt x="56718" y="8127"/>
                    <a:pt x="59754" y="8377"/>
                  </a:cubicBezTo>
                  <a:cubicBezTo>
                    <a:pt x="63803" y="8879"/>
                    <a:pt x="65321" y="9631"/>
                    <a:pt x="65321" y="12390"/>
                  </a:cubicBezTo>
                  <a:cubicBezTo>
                    <a:pt x="65321" y="13393"/>
                    <a:pt x="65068" y="14146"/>
                    <a:pt x="64309" y="17155"/>
                  </a:cubicBezTo>
                  <a:lnTo>
                    <a:pt x="32172" y="144808"/>
                  </a:lnTo>
                  <a:cubicBezTo>
                    <a:pt x="29641" y="154840"/>
                    <a:pt x="25339" y="162865"/>
                    <a:pt x="4842" y="163618"/>
                  </a:cubicBezTo>
                  <a:cubicBezTo>
                    <a:pt x="3577" y="163618"/>
                    <a:pt x="287" y="163868"/>
                    <a:pt x="287" y="168383"/>
                  </a:cubicBezTo>
                  <a:cubicBezTo>
                    <a:pt x="287" y="170640"/>
                    <a:pt x="1806" y="171392"/>
                    <a:pt x="3830" y="171392"/>
                  </a:cubicBezTo>
                  <a:cubicBezTo>
                    <a:pt x="11928" y="171392"/>
                    <a:pt x="20785" y="170640"/>
                    <a:pt x="29135" y="170640"/>
                  </a:cubicBezTo>
                  <a:cubicBezTo>
                    <a:pt x="37739" y="170640"/>
                    <a:pt x="46849" y="171392"/>
                    <a:pt x="55199" y="171392"/>
                  </a:cubicBezTo>
                  <a:cubicBezTo>
                    <a:pt x="56465" y="171392"/>
                    <a:pt x="59754" y="171392"/>
                    <a:pt x="59754" y="166376"/>
                  </a:cubicBezTo>
                  <a:cubicBezTo>
                    <a:pt x="59754" y="163618"/>
                    <a:pt x="56971" y="163618"/>
                    <a:pt x="55199" y="163618"/>
                  </a:cubicBezTo>
                  <a:cubicBezTo>
                    <a:pt x="40776" y="163367"/>
                    <a:pt x="37992" y="158351"/>
                    <a:pt x="37992" y="152583"/>
                  </a:cubicBezTo>
                  <a:cubicBezTo>
                    <a:pt x="37992" y="150827"/>
                    <a:pt x="38245" y="149573"/>
                    <a:pt x="39004" y="146814"/>
                  </a:cubicBezTo>
                  <a:lnTo>
                    <a:pt x="73419" y="10133"/>
                  </a:lnTo>
                  <a:lnTo>
                    <a:pt x="73672" y="10133"/>
                  </a:lnTo>
                  <a:lnTo>
                    <a:pt x="95435" y="165624"/>
                  </a:lnTo>
                  <a:cubicBezTo>
                    <a:pt x="95941" y="168633"/>
                    <a:pt x="96194" y="171392"/>
                    <a:pt x="99230" y="171392"/>
                  </a:cubicBezTo>
                  <a:cubicBezTo>
                    <a:pt x="102014" y="171392"/>
                    <a:pt x="103532" y="168633"/>
                    <a:pt x="104797" y="166878"/>
                  </a:cubicBezTo>
                  <a:lnTo>
                    <a:pt x="207030" y="8127"/>
                  </a:lnTo>
                  <a:lnTo>
                    <a:pt x="207283" y="8127"/>
                  </a:lnTo>
                  <a:lnTo>
                    <a:pt x="171097" y="151830"/>
                  </a:lnTo>
                  <a:cubicBezTo>
                    <a:pt x="168566" y="161611"/>
                    <a:pt x="168060" y="163618"/>
                    <a:pt x="148069" y="163618"/>
                  </a:cubicBezTo>
                  <a:cubicBezTo>
                    <a:pt x="143767" y="163618"/>
                    <a:pt x="140984" y="163618"/>
                    <a:pt x="140984" y="168383"/>
                  </a:cubicBezTo>
                  <a:cubicBezTo>
                    <a:pt x="140984" y="171392"/>
                    <a:pt x="144020" y="171392"/>
                    <a:pt x="144780" y="171392"/>
                  </a:cubicBezTo>
                  <a:cubicBezTo>
                    <a:pt x="151865" y="171392"/>
                    <a:pt x="169072" y="170640"/>
                    <a:pt x="176158" y="170640"/>
                  </a:cubicBezTo>
                  <a:cubicBezTo>
                    <a:pt x="186533" y="170640"/>
                    <a:pt x="197414" y="171392"/>
                    <a:pt x="207789" y="171392"/>
                  </a:cubicBezTo>
                  <a:cubicBezTo>
                    <a:pt x="209308" y="171392"/>
                    <a:pt x="212597" y="171392"/>
                    <a:pt x="212597" y="166376"/>
                  </a:cubicBezTo>
                  <a:cubicBezTo>
                    <a:pt x="212597" y="163618"/>
                    <a:pt x="210320" y="163618"/>
                    <a:pt x="205512" y="163618"/>
                  </a:cubicBezTo>
                  <a:cubicBezTo>
                    <a:pt x="196149" y="163618"/>
                    <a:pt x="189063" y="163618"/>
                    <a:pt x="189063" y="159103"/>
                  </a:cubicBezTo>
                  <a:cubicBezTo>
                    <a:pt x="189063" y="158100"/>
                    <a:pt x="189063" y="157599"/>
                    <a:pt x="190329" y="153084"/>
                  </a:cubicBezTo>
                  <a:lnTo>
                    <a:pt x="223984" y="1941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EC2E2357-86C2-25E1-E850-6BEEC53A1F5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309961" y="4347538"/>
              <a:ext cx="135508" cy="119903"/>
            </a:xfrm>
            <a:custGeom>
              <a:avLst/>
              <a:gdLst>
                <a:gd name="connsiteX0" fmla="*/ 21200 w 135508"/>
                <a:gd name="connsiteY0" fmla="*/ 106308 h 119903"/>
                <a:gd name="connsiteX1" fmla="*/ 5612 w 135508"/>
                <a:gd name="connsiteY1" fmla="*/ 113681 h 119903"/>
                <a:gd name="connsiteX2" fmla="*/ 298 w 135508"/>
                <a:gd name="connsiteY2" fmla="*/ 117367 h 119903"/>
                <a:gd name="connsiteX3" fmla="*/ 5612 w 135508"/>
                <a:gd name="connsiteY3" fmla="*/ 120001 h 119903"/>
                <a:gd name="connsiteX4" fmla="*/ 74164 w 135508"/>
                <a:gd name="connsiteY4" fmla="*/ 120001 h 119903"/>
                <a:gd name="connsiteX5" fmla="*/ 126773 w 135508"/>
                <a:gd name="connsiteY5" fmla="*/ 82432 h 119903"/>
                <a:gd name="connsiteX6" fmla="*/ 96483 w 135508"/>
                <a:gd name="connsiteY6" fmla="*/ 57328 h 119903"/>
                <a:gd name="connsiteX7" fmla="*/ 135807 w 135508"/>
                <a:gd name="connsiteY7" fmla="*/ 25026 h 119903"/>
                <a:gd name="connsiteX8" fmla="*/ 99140 w 135508"/>
                <a:gd name="connsiteY8" fmla="*/ 97 h 119903"/>
                <a:gd name="connsiteX9" fmla="*/ 34662 w 135508"/>
                <a:gd name="connsiteY9" fmla="*/ 97 h 119903"/>
                <a:gd name="connsiteX10" fmla="*/ 28994 w 135508"/>
                <a:gd name="connsiteY10" fmla="*/ 3959 h 119903"/>
                <a:gd name="connsiteX11" fmla="*/ 34662 w 135508"/>
                <a:gd name="connsiteY11" fmla="*/ 6417 h 119903"/>
                <a:gd name="connsiteX12" fmla="*/ 41394 w 135508"/>
                <a:gd name="connsiteY12" fmla="*/ 6768 h 119903"/>
                <a:gd name="connsiteX13" fmla="*/ 45468 w 135508"/>
                <a:gd name="connsiteY13" fmla="*/ 9226 h 119903"/>
                <a:gd name="connsiteX14" fmla="*/ 44759 w 135508"/>
                <a:gd name="connsiteY14" fmla="*/ 13088 h 119903"/>
                <a:gd name="connsiteX15" fmla="*/ 21200 w 135508"/>
                <a:gd name="connsiteY15" fmla="*/ 106308 h 119903"/>
                <a:gd name="connsiteX16" fmla="*/ 49542 w 135508"/>
                <a:gd name="connsiteY16" fmla="*/ 55221 h 119903"/>
                <a:gd name="connsiteX17" fmla="*/ 60347 w 135508"/>
                <a:gd name="connsiteY17" fmla="*/ 12386 h 119903"/>
                <a:gd name="connsiteX18" fmla="*/ 69381 w 135508"/>
                <a:gd name="connsiteY18" fmla="*/ 6417 h 119903"/>
                <a:gd name="connsiteX19" fmla="*/ 96306 w 135508"/>
                <a:gd name="connsiteY19" fmla="*/ 6417 h 119903"/>
                <a:gd name="connsiteX20" fmla="*/ 118448 w 135508"/>
                <a:gd name="connsiteY20" fmla="*/ 24850 h 119903"/>
                <a:gd name="connsiteX21" fmla="*/ 78592 w 135508"/>
                <a:gd name="connsiteY21" fmla="*/ 55221 h 119903"/>
                <a:gd name="connsiteX22" fmla="*/ 49542 w 135508"/>
                <a:gd name="connsiteY22" fmla="*/ 55221 h 119903"/>
                <a:gd name="connsiteX23" fmla="*/ 41039 w 135508"/>
                <a:gd name="connsiteY23" fmla="*/ 113681 h 119903"/>
                <a:gd name="connsiteX24" fmla="*/ 35371 w 135508"/>
                <a:gd name="connsiteY24" fmla="*/ 111925 h 119903"/>
                <a:gd name="connsiteX25" fmla="*/ 36080 w 135508"/>
                <a:gd name="connsiteY25" fmla="*/ 108239 h 119903"/>
                <a:gd name="connsiteX26" fmla="*/ 48302 w 135508"/>
                <a:gd name="connsiteY26" fmla="*/ 60137 h 119903"/>
                <a:gd name="connsiteX27" fmla="*/ 85855 w 135508"/>
                <a:gd name="connsiteY27" fmla="*/ 60137 h 119903"/>
                <a:gd name="connsiteX28" fmla="*/ 108882 w 135508"/>
                <a:gd name="connsiteY28" fmla="*/ 81203 h 119903"/>
                <a:gd name="connsiteX29" fmla="*/ 69558 w 135508"/>
                <a:gd name="connsiteY29" fmla="*/ 113681 h 119903"/>
                <a:gd name="connsiteX30" fmla="*/ 41039 w 135508"/>
                <a:gd name="connsiteY30" fmla="*/ 113681 h 1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5508" h="119903">
                  <a:moveTo>
                    <a:pt x="21200" y="106308"/>
                  </a:moveTo>
                  <a:cubicBezTo>
                    <a:pt x="19606" y="112276"/>
                    <a:pt x="19252" y="113681"/>
                    <a:pt x="5612" y="113681"/>
                  </a:cubicBezTo>
                  <a:cubicBezTo>
                    <a:pt x="2601" y="113681"/>
                    <a:pt x="298" y="113681"/>
                    <a:pt x="298" y="117367"/>
                  </a:cubicBezTo>
                  <a:cubicBezTo>
                    <a:pt x="298" y="120001"/>
                    <a:pt x="2424" y="120001"/>
                    <a:pt x="5612" y="120001"/>
                  </a:cubicBezTo>
                  <a:lnTo>
                    <a:pt x="74164" y="120001"/>
                  </a:lnTo>
                  <a:cubicBezTo>
                    <a:pt x="103923" y="120001"/>
                    <a:pt x="126773" y="99812"/>
                    <a:pt x="126773" y="82432"/>
                  </a:cubicBezTo>
                  <a:cubicBezTo>
                    <a:pt x="126773" y="69968"/>
                    <a:pt x="115259" y="59259"/>
                    <a:pt x="96483" y="57328"/>
                  </a:cubicBezTo>
                  <a:cubicBezTo>
                    <a:pt x="117916" y="53466"/>
                    <a:pt x="135807" y="40124"/>
                    <a:pt x="135807" y="25026"/>
                  </a:cubicBezTo>
                  <a:cubicBezTo>
                    <a:pt x="135807" y="11684"/>
                    <a:pt x="122168" y="97"/>
                    <a:pt x="99140" y="97"/>
                  </a:cubicBezTo>
                  <a:lnTo>
                    <a:pt x="34662" y="97"/>
                  </a:lnTo>
                  <a:cubicBezTo>
                    <a:pt x="31297" y="97"/>
                    <a:pt x="28994" y="97"/>
                    <a:pt x="28994" y="3959"/>
                  </a:cubicBezTo>
                  <a:cubicBezTo>
                    <a:pt x="28994" y="6417"/>
                    <a:pt x="31120" y="6417"/>
                    <a:pt x="34662" y="6417"/>
                  </a:cubicBezTo>
                  <a:cubicBezTo>
                    <a:pt x="34840" y="6417"/>
                    <a:pt x="38205" y="6417"/>
                    <a:pt x="41394" y="6768"/>
                  </a:cubicBezTo>
                  <a:cubicBezTo>
                    <a:pt x="45113" y="7119"/>
                    <a:pt x="45468" y="7471"/>
                    <a:pt x="45468" y="9226"/>
                  </a:cubicBezTo>
                  <a:cubicBezTo>
                    <a:pt x="45468" y="9577"/>
                    <a:pt x="45468" y="10455"/>
                    <a:pt x="44759" y="13088"/>
                  </a:cubicBezTo>
                  <a:lnTo>
                    <a:pt x="21200" y="106308"/>
                  </a:lnTo>
                  <a:close/>
                  <a:moveTo>
                    <a:pt x="49542" y="55221"/>
                  </a:moveTo>
                  <a:lnTo>
                    <a:pt x="60347" y="12386"/>
                  </a:lnTo>
                  <a:cubicBezTo>
                    <a:pt x="61764" y="6944"/>
                    <a:pt x="61941" y="6417"/>
                    <a:pt x="69381" y="6417"/>
                  </a:cubicBezTo>
                  <a:lnTo>
                    <a:pt x="96306" y="6417"/>
                  </a:lnTo>
                  <a:cubicBezTo>
                    <a:pt x="114374" y="6417"/>
                    <a:pt x="118448" y="18179"/>
                    <a:pt x="118448" y="24850"/>
                  </a:cubicBezTo>
                  <a:cubicBezTo>
                    <a:pt x="118448" y="39070"/>
                    <a:pt x="102328" y="55221"/>
                    <a:pt x="78592" y="55221"/>
                  </a:cubicBezTo>
                  <a:lnTo>
                    <a:pt x="49542" y="55221"/>
                  </a:lnTo>
                  <a:close/>
                  <a:moveTo>
                    <a:pt x="41039" y="113681"/>
                  </a:moveTo>
                  <a:cubicBezTo>
                    <a:pt x="35548" y="113681"/>
                    <a:pt x="35371" y="113505"/>
                    <a:pt x="35371" y="111925"/>
                  </a:cubicBezTo>
                  <a:cubicBezTo>
                    <a:pt x="35371" y="111750"/>
                    <a:pt x="35371" y="110872"/>
                    <a:pt x="36080" y="108239"/>
                  </a:cubicBezTo>
                  <a:lnTo>
                    <a:pt x="48302" y="60137"/>
                  </a:lnTo>
                  <a:lnTo>
                    <a:pt x="85855" y="60137"/>
                  </a:lnTo>
                  <a:cubicBezTo>
                    <a:pt x="102505" y="60137"/>
                    <a:pt x="108882" y="71021"/>
                    <a:pt x="108882" y="81203"/>
                  </a:cubicBezTo>
                  <a:cubicBezTo>
                    <a:pt x="108882" y="98583"/>
                    <a:pt x="90992" y="113681"/>
                    <a:pt x="69558" y="113681"/>
                  </a:cubicBezTo>
                  <a:lnTo>
                    <a:pt x="41039" y="11368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F5D536C3-28E5-DE31-3EEA-1B001C9D5B4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280424" y="4555572"/>
              <a:ext cx="81482" cy="79174"/>
            </a:xfrm>
            <a:custGeom>
              <a:avLst/>
              <a:gdLst>
                <a:gd name="connsiteX0" fmla="*/ 19251 w 81482"/>
                <a:gd name="connsiteY0" fmla="*/ 62074 h 79174"/>
                <a:gd name="connsiteX1" fmla="*/ 42101 w 81482"/>
                <a:gd name="connsiteY1" fmla="*/ 42237 h 79174"/>
                <a:gd name="connsiteX2" fmla="*/ 64243 w 81482"/>
                <a:gd name="connsiteY2" fmla="*/ 23804 h 79174"/>
                <a:gd name="connsiteX3" fmla="*/ 81779 w 81482"/>
                <a:gd name="connsiteY3" fmla="*/ 2210 h 79174"/>
                <a:gd name="connsiteX4" fmla="*/ 78768 w 81482"/>
                <a:gd name="connsiteY4" fmla="*/ 104 h 79174"/>
                <a:gd name="connsiteX5" fmla="*/ 75757 w 81482"/>
                <a:gd name="connsiteY5" fmla="*/ 1859 h 79174"/>
                <a:gd name="connsiteX6" fmla="*/ 62295 w 81482"/>
                <a:gd name="connsiteY6" fmla="*/ 12568 h 79174"/>
                <a:gd name="connsiteX7" fmla="*/ 52198 w 81482"/>
                <a:gd name="connsiteY7" fmla="*/ 7302 h 79174"/>
                <a:gd name="connsiteX8" fmla="*/ 38204 w 81482"/>
                <a:gd name="connsiteY8" fmla="*/ 104 h 79174"/>
                <a:gd name="connsiteX9" fmla="*/ 14468 w 81482"/>
                <a:gd name="connsiteY9" fmla="*/ 20644 h 79174"/>
                <a:gd name="connsiteX10" fmla="*/ 17479 w 81482"/>
                <a:gd name="connsiteY10" fmla="*/ 22750 h 79174"/>
                <a:gd name="connsiteX11" fmla="*/ 20668 w 81482"/>
                <a:gd name="connsiteY11" fmla="*/ 20293 h 79174"/>
                <a:gd name="connsiteX12" fmla="*/ 36078 w 81482"/>
                <a:gd name="connsiteY12" fmla="*/ 13797 h 79174"/>
                <a:gd name="connsiteX13" fmla="*/ 47238 w 81482"/>
                <a:gd name="connsiteY13" fmla="*/ 15377 h 79174"/>
                <a:gd name="connsiteX14" fmla="*/ 62649 w 81482"/>
                <a:gd name="connsiteY14" fmla="*/ 17484 h 79174"/>
                <a:gd name="connsiteX15" fmla="*/ 38027 w 81482"/>
                <a:gd name="connsiteY15" fmla="*/ 38726 h 79174"/>
                <a:gd name="connsiteX16" fmla="*/ 16062 w 81482"/>
                <a:gd name="connsiteY16" fmla="*/ 57510 h 79174"/>
                <a:gd name="connsiteX17" fmla="*/ 297 w 81482"/>
                <a:gd name="connsiteY17" fmla="*/ 77172 h 79174"/>
                <a:gd name="connsiteX18" fmla="*/ 3308 w 81482"/>
                <a:gd name="connsiteY18" fmla="*/ 79279 h 79174"/>
                <a:gd name="connsiteX19" fmla="*/ 6320 w 81482"/>
                <a:gd name="connsiteY19" fmla="*/ 77523 h 79174"/>
                <a:gd name="connsiteX20" fmla="*/ 22616 w 81482"/>
                <a:gd name="connsiteY20" fmla="*/ 66814 h 79174"/>
                <a:gd name="connsiteX21" fmla="*/ 32181 w 81482"/>
                <a:gd name="connsiteY21" fmla="*/ 71379 h 79174"/>
                <a:gd name="connsiteX22" fmla="*/ 46884 w 81482"/>
                <a:gd name="connsiteY22" fmla="*/ 79279 h 79174"/>
                <a:gd name="connsiteX23" fmla="*/ 77705 w 81482"/>
                <a:gd name="connsiteY23" fmla="*/ 52068 h 79174"/>
                <a:gd name="connsiteX24" fmla="*/ 74694 w 81482"/>
                <a:gd name="connsiteY24" fmla="*/ 49786 h 79174"/>
                <a:gd name="connsiteX25" fmla="*/ 71506 w 81482"/>
                <a:gd name="connsiteY25" fmla="*/ 52595 h 79174"/>
                <a:gd name="connsiteX26" fmla="*/ 49009 w 81482"/>
                <a:gd name="connsiteY26" fmla="*/ 65586 h 79174"/>
                <a:gd name="connsiteX27" fmla="*/ 36078 w 81482"/>
                <a:gd name="connsiteY27" fmla="*/ 63654 h 79174"/>
                <a:gd name="connsiteX28" fmla="*/ 23325 w 81482"/>
                <a:gd name="connsiteY28" fmla="*/ 61899 h 79174"/>
                <a:gd name="connsiteX29" fmla="*/ 19251 w 81482"/>
                <a:gd name="connsiteY29" fmla="*/ 6207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51" y="62074"/>
                  </a:moveTo>
                  <a:cubicBezTo>
                    <a:pt x="23856" y="57510"/>
                    <a:pt x="27045" y="54175"/>
                    <a:pt x="42101" y="42237"/>
                  </a:cubicBezTo>
                  <a:cubicBezTo>
                    <a:pt x="45821" y="39252"/>
                    <a:pt x="59106" y="28719"/>
                    <a:pt x="64243" y="23804"/>
                  </a:cubicBezTo>
                  <a:cubicBezTo>
                    <a:pt x="75048" y="13270"/>
                    <a:pt x="81779" y="4317"/>
                    <a:pt x="81779" y="2210"/>
                  </a:cubicBezTo>
                  <a:cubicBezTo>
                    <a:pt x="81779" y="104"/>
                    <a:pt x="79477" y="104"/>
                    <a:pt x="78768" y="104"/>
                  </a:cubicBezTo>
                  <a:cubicBezTo>
                    <a:pt x="77174" y="104"/>
                    <a:pt x="76643" y="455"/>
                    <a:pt x="75757" y="1859"/>
                  </a:cubicBezTo>
                  <a:cubicBezTo>
                    <a:pt x="70266" y="9935"/>
                    <a:pt x="66546" y="12568"/>
                    <a:pt x="62295" y="12568"/>
                  </a:cubicBezTo>
                  <a:cubicBezTo>
                    <a:pt x="60169" y="12568"/>
                    <a:pt x="57512" y="12393"/>
                    <a:pt x="52198" y="7302"/>
                  </a:cubicBezTo>
                  <a:cubicBezTo>
                    <a:pt x="46175" y="1333"/>
                    <a:pt x="42278" y="104"/>
                    <a:pt x="38204" y="104"/>
                  </a:cubicBezTo>
                  <a:cubicBezTo>
                    <a:pt x="24033" y="104"/>
                    <a:pt x="14468" y="15377"/>
                    <a:pt x="14468" y="20644"/>
                  </a:cubicBezTo>
                  <a:cubicBezTo>
                    <a:pt x="14468" y="22224"/>
                    <a:pt x="16239" y="22750"/>
                    <a:pt x="17479" y="22750"/>
                  </a:cubicBezTo>
                  <a:cubicBezTo>
                    <a:pt x="19605" y="22750"/>
                    <a:pt x="19959" y="22224"/>
                    <a:pt x="20668" y="20293"/>
                  </a:cubicBezTo>
                  <a:cubicBezTo>
                    <a:pt x="23325" y="14148"/>
                    <a:pt x="33244" y="13797"/>
                    <a:pt x="36078" y="13797"/>
                  </a:cubicBezTo>
                  <a:cubicBezTo>
                    <a:pt x="40153" y="13797"/>
                    <a:pt x="44758" y="14850"/>
                    <a:pt x="47238" y="15377"/>
                  </a:cubicBezTo>
                  <a:cubicBezTo>
                    <a:pt x="56980" y="17484"/>
                    <a:pt x="58220" y="17484"/>
                    <a:pt x="62649" y="17484"/>
                  </a:cubicBezTo>
                  <a:cubicBezTo>
                    <a:pt x="58043" y="22224"/>
                    <a:pt x="54855" y="25384"/>
                    <a:pt x="38027" y="38726"/>
                  </a:cubicBezTo>
                  <a:cubicBezTo>
                    <a:pt x="24210" y="49610"/>
                    <a:pt x="19428" y="53999"/>
                    <a:pt x="16062" y="57510"/>
                  </a:cubicBezTo>
                  <a:cubicBezTo>
                    <a:pt x="5434" y="67868"/>
                    <a:pt x="297" y="75592"/>
                    <a:pt x="297" y="77172"/>
                  </a:cubicBezTo>
                  <a:cubicBezTo>
                    <a:pt x="297" y="79279"/>
                    <a:pt x="2600" y="79279"/>
                    <a:pt x="3308" y="79279"/>
                  </a:cubicBezTo>
                  <a:cubicBezTo>
                    <a:pt x="5080" y="79279"/>
                    <a:pt x="5434" y="78928"/>
                    <a:pt x="6320" y="77523"/>
                  </a:cubicBezTo>
                  <a:cubicBezTo>
                    <a:pt x="11102" y="70852"/>
                    <a:pt x="16594" y="66814"/>
                    <a:pt x="22616" y="66814"/>
                  </a:cubicBezTo>
                  <a:cubicBezTo>
                    <a:pt x="24742" y="66814"/>
                    <a:pt x="27399" y="66990"/>
                    <a:pt x="32181" y="71379"/>
                  </a:cubicBezTo>
                  <a:cubicBezTo>
                    <a:pt x="37673" y="76645"/>
                    <a:pt x="41215" y="79279"/>
                    <a:pt x="46884" y="79279"/>
                  </a:cubicBezTo>
                  <a:cubicBezTo>
                    <a:pt x="65837" y="79279"/>
                    <a:pt x="77705" y="58037"/>
                    <a:pt x="77705" y="52068"/>
                  </a:cubicBezTo>
                  <a:cubicBezTo>
                    <a:pt x="77705" y="49961"/>
                    <a:pt x="75757" y="49786"/>
                    <a:pt x="74694" y="49786"/>
                  </a:cubicBezTo>
                  <a:cubicBezTo>
                    <a:pt x="72568" y="49786"/>
                    <a:pt x="72214" y="50663"/>
                    <a:pt x="71506" y="52595"/>
                  </a:cubicBezTo>
                  <a:cubicBezTo>
                    <a:pt x="68140" y="61372"/>
                    <a:pt x="57689" y="65586"/>
                    <a:pt x="49009" y="65586"/>
                  </a:cubicBezTo>
                  <a:cubicBezTo>
                    <a:pt x="44935" y="65586"/>
                    <a:pt x="40507" y="64708"/>
                    <a:pt x="36078" y="63654"/>
                  </a:cubicBezTo>
                  <a:cubicBezTo>
                    <a:pt x="27930" y="61899"/>
                    <a:pt x="26513" y="61899"/>
                    <a:pt x="23325" y="61899"/>
                  </a:cubicBezTo>
                  <a:cubicBezTo>
                    <a:pt x="22970" y="61899"/>
                    <a:pt x="20313" y="61899"/>
                    <a:pt x="19251" y="62074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788" name="TextBox 787">
            <a:extLst>
              <a:ext uri="{FF2B5EF4-FFF2-40B4-BE49-F238E27FC236}">
                <a16:creationId xmlns:a16="http://schemas.microsoft.com/office/drawing/2014/main" id="{5C97319F-C1B1-BE04-245F-1B980544BFC9}"/>
              </a:ext>
            </a:extLst>
          </p:cNvPr>
          <p:cNvSpPr txBox="1"/>
          <p:nvPr/>
        </p:nvSpPr>
        <p:spPr>
          <a:xfrm>
            <a:off x="4601664" y="3096966"/>
            <a:ext cx="633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Normal </a:t>
            </a:r>
            <a:r>
              <a:rPr lang="en-US" sz="2000" b="1" dirty="0">
                <a:solidFill>
                  <a:schemeClr val="accent1"/>
                </a:solidFill>
              </a:rPr>
              <a:t>exchange</a:t>
            </a:r>
            <a:r>
              <a:rPr lang="en-US" sz="2000" dirty="0"/>
              <a:t>, but anisotropic due to the tetragonal symmetry</a:t>
            </a:r>
          </a:p>
        </p:txBody>
      </p:sp>
    </p:spTree>
    <p:extLst>
      <p:ext uri="{BB962C8B-B14F-4D97-AF65-F5344CB8AC3E}">
        <p14:creationId xmlns:p14="http://schemas.microsoft.com/office/powerpoint/2010/main" val="178428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305995-6C7E-A0B7-8461-FD2576042223}"/>
              </a:ext>
            </a:extLst>
          </p:cNvPr>
          <p:cNvSpPr txBox="1"/>
          <p:nvPr/>
        </p:nvSpPr>
        <p:spPr>
          <a:xfrm>
            <a:off x="609600" y="514350"/>
            <a:ext cx="696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Example: Mn2Au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5AD43-EF8F-C898-A83A-AAB2C2317275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2" y="1347389"/>
            <a:ext cx="1822108" cy="3319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599FA-D45B-0343-E73E-058509975F37}"/>
              </a:ext>
            </a:extLst>
          </p:cNvPr>
          <p:cNvSpPr txBox="1"/>
          <p:nvPr/>
        </p:nvSpPr>
        <p:spPr>
          <a:xfrm>
            <a:off x="2730191" y="3251720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0050"/>
                </a:solidFill>
              </a:rPr>
              <a:t>Mn</a:t>
            </a:r>
            <a:r>
              <a:rPr lang="en-US" sz="2000" baseline="-25000" dirty="0">
                <a:solidFill>
                  <a:srgbClr val="50005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57B72-1DF5-066F-BE8F-8632D939E862}"/>
              </a:ext>
            </a:extLst>
          </p:cNvPr>
          <p:cNvSpPr txBox="1"/>
          <p:nvPr/>
        </p:nvSpPr>
        <p:spPr>
          <a:xfrm>
            <a:off x="2818527" y="2270806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3A2D"/>
                </a:solidFill>
              </a:rPr>
              <a:t>Mn</a:t>
            </a:r>
            <a:r>
              <a:rPr lang="en-US" sz="2000" baseline="-25000" dirty="0" err="1">
                <a:solidFill>
                  <a:srgbClr val="C03A2D"/>
                </a:solidFill>
              </a:rPr>
              <a:t>B</a:t>
            </a:r>
            <a:endParaRPr lang="en-US" sz="2000" baseline="-25000" dirty="0">
              <a:solidFill>
                <a:srgbClr val="C03A2D"/>
              </a:solidFill>
            </a:endParaRPr>
          </a:p>
        </p:txBody>
      </p:sp>
      <p:grpSp>
        <p:nvGrpSpPr>
          <p:cNvPr id="225" name="Group 224" descr="\documentclass{article}&#10;\usepackage{amsmath}&#10;\usepackage{amsfonts}&#10;\pagestyle{empty}&#10;\begin{document}&#10;&#10;$H^{AA} = &#10;\left[&#10;\begin{matrix}&#10;K_{xx} &amp; 0 &amp; 0 \\&#10;0 &amp; K_{xx} &amp; 0 \\&#10;0 &amp; 0 &amp; K_{zz}&#10;\end{matrix}&#10;\right]&#10;$&#10;&#10;\end{document}" title="IguanaTex Vector Display">
            <a:extLst>
              <a:ext uri="{FF2B5EF4-FFF2-40B4-BE49-F238E27FC236}">
                <a16:creationId xmlns:a16="http://schemas.microsoft.com/office/drawing/2014/main" id="{22B4B1DB-787F-4D45-5060-BD13F5A65A7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749800" y="714405"/>
            <a:ext cx="2998245" cy="910481"/>
            <a:chOff x="6682860" y="5228067"/>
            <a:chExt cx="2998245" cy="910481"/>
          </a:xfrm>
        </p:grpSpPr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B93D590-BCAA-5486-AE1D-AC0C30A51DC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682860" y="5573739"/>
              <a:ext cx="213949" cy="172833"/>
            </a:xfrm>
            <a:custGeom>
              <a:avLst/>
              <a:gdLst>
                <a:gd name="connsiteX0" fmla="*/ 184043 w 213949"/>
                <a:gd name="connsiteY0" fmla="*/ 19558 h 172833"/>
                <a:gd name="connsiteX1" fmla="*/ 205387 w 213949"/>
                <a:gd name="connsiteY1" fmla="*/ 7918 h 172833"/>
                <a:gd name="connsiteX2" fmla="*/ 214026 w 213949"/>
                <a:gd name="connsiteY2" fmla="*/ 2857 h 172833"/>
                <a:gd name="connsiteX3" fmla="*/ 210469 w 213949"/>
                <a:gd name="connsiteY3" fmla="*/ 73 h 172833"/>
                <a:gd name="connsiteX4" fmla="*/ 177944 w 213949"/>
                <a:gd name="connsiteY4" fmla="*/ 832 h 172833"/>
                <a:gd name="connsiteX5" fmla="*/ 145166 w 213949"/>
                <a:gd name="connsiteY5" fmla="*/ 73 h 172833"/>
                <a:gd name="connsiteX6" fmla="*/ 140338 w 213949"/>
                <a:gd name="connsiteY6" fmla="*/ 5134 h 172833"/>
                <a:gd name="connsiteX7" fmla="*/ 147453 w 213949"/>
                <a:gd name="connsiteY7" fmla="*/ 7918 h 172833"/>
                <a:gd name="connsiteX8" fmla="*/ 157109 w 213949"/>
                <a:gd name="connsiteY8" fmla="*/ 8424 h 172833"/>
                <a:gd name="connsiteX9" fmla="*/ 163969 w 213949"/>
                <a:gd name="connsiteY9" fmla="*/ 12473 h 172833"/>
                <a:gd name="connsiteX10" fmla="*/ 162953 w 213949"/>
                <a:gd name="connsiteY10" fmla="*/ 17281 h 172833"/>
                <a:gd name="connsiteX11" fmla="*/ 147707 w 213949"/>
                <a:gd name="connsiteY11" fmla="*/ 79025 h 172833"/>
                <a:gd name="connsiteX12" fmla="*/ 70207 w 213949"/>
                <a:gd name="connsiteY12" fmla="*/ 79025 h 172833"/>
                <a:gd name="connsiteX13" fmla="*/ 85199 w 213949"/>
                <a:gd name="connsiteY13" fmla="*/ 19558 h 172833"/>
                <a:gd name="connsiteX14" fmla="*/ 106543 w 213949"/>
                <a:gd name="connsiteY14" fmla="*/ 7918 h 172833"/>
                <a:gd name="connsiteX15" fmla="*/ 115183 w 213949"/>
                <a:gd name="connsiteY15" fmla="*/ 2857 h 172833"/>
                <a:gd name="connsiteX16" fmla="*/ 111625 w 213949"/>
                <a:gd name="connsiteY16" fmla="*/ 73 h 172833"/>
                <a:gd name="connsiteX17" fmla="*/ 79101 w 213949"/>
                <a:gd name="connsiteY17" fmla="*/ 832 h 172833"/>
                <a:gd name="connsiteX18" fmla="*/ 46322 w 213949"/>
                <a:gd name="connsiteY18" fmla="*/ 73 h 172833"/>
                <a:gd name="connsiteX19" fmla="*/ 41494 w 213949"/>
                <a:gd name="connsiteY19" fmla="*/ 5134 h 172833"/>
                <a:gd name="connsiteX20" fmla="*/ 48609 w 213949"/>
                <a:gd name="connsiteY20" fmla="*/ 7918 h 172833"/>
                <a:gd name="connsiteX21" fmla="*/ 58265 w 213949"/>
                <a:gd name="connsiteY21" fmla="*/ 8424 h 172833"/>
                <a:gd name="connsiteX22" fmla="*/ 65125 w 213949"/>
                <a:gd name="connsiteY22" fmla="*/ 12473 h 172833"/>
                <a:gd name="connsiteX23" fmla="*/ 64109 w 213949"/>
                <a:gd name="connsiteY23" fmla="*/ 17281 h 172833"/>
                <a:gd name="connsiteX24" fmla="*/ 30060 w 213949"/>
                <a:gd name="connsiteY24" fmla="*/ 153169 h 172833"/>
                <a:gd name="connsiteX25" fmla="*/ 6937 w 213949"/>
                <a:gd name="connsiteY25" fmla="*/ 165063 h 172833"/>
                <a:gd name="connsiteX26" fmla="*/ 77 w 213949"/>
                <a:gd name="connsiteY26" fmla="*/ 170124 h 172833"/>
                <a:gd name="connsiteX27" fmla="*/ 3634 w 213949"/>
                <a:gd name="connsiteY27" fmla="*/ 172907 h 172833"/>
                <a:gd name="connsiteX28" fmla="*/ 35904 w 213949"/>
                <a:gd name="connsiteY28" fmla="*/ 172148 h 172833"/>
                <a:gd name="connsiteX29" fmla="*/ 52167 w 213949"/>
                <a:gd name="connsiteY29" fmla="*/ 172401 h 172833"/>
                <a:gd name="connsiteX30" fmla="*/ 68683 w 213949"/>
                <a:gd name="connsiteY30" fmla="*/ 172907 h 172833"/>
                <a:gd name="connsiteX31" fmla="*/ 73765 w 213949"/>
                <a:gd name="connsiteY31" fmla="*/ 167846 h 172833"/>
                <a:gd name="connsiteX32" fmla="*/ 66650 w 213949"/>
                <a:gd name="connsiteY32" fmla="*/ 165063 h 172833"/>
                <a:gd name="connsiteX33" fmla="*/ 50134 w 213949"/>
                <a:gd name="connsiteY33" fmla="*/ 160508 h 172833"/>
                <a:gd name="connsiteX34" fmla="*/ 50896 w 213949"/>
                <a:gd name="connsiteY34" fmla="*/ 156206 h 172833"/>
                <a:gd name="connsiteX35" fmla="*/ 68175 w 213949"/>
                <a:gd name="connsiteY35" fmla="*/ 86870 h 172833"/>
                <a:gd name="connsiteX36" fmla="*/ 145674 w 213949"/>
                <a:gd name="connsiteY36" fmla="*/ 86870 h 172833"/>
                <a:gd name="connsiteX37" fmla="*/ 128142 w 213949"/>
                <a:gd name="connsiteY37" fmla="*/ 156712 h 172833"/>
                <a:gd name="connsiteX38" fmla="*/ 105019 w 213949"/>
                <a:gd name="connsiteY38" fmla="*/ 165063 h 172833"/>
                <a:gd name="connsiteX39" fmla="*/ 98920 w 213949"/>
                <a:gd name="connsiteY39" fmla="*/ 170124 h 172833"/>
                <a:gd name="connsiteX40" fmla="*/ 102478 w 213949"/>
                <a:gd name="connsiteY40" fmla="*/ 172907 h 172833"/>
                <a:gd name="connsiteX41" fmla="*/ 134748 w 213949"/>
                <a:gd name="connsiteY41" fmla="*/ 172148 h 172833"/>
                <a:gd name="connsiteX42" fmla="*/ 151010 w 213949"/>
                <a:gd name="connsiteY42" fmla="*/ 172401 h 172833"/>
                <a:gd name="connsiteX43" fmla="*/ 167527 w 213949"/>
                <a:gd name="connsiteY43" fmla="*/ 172907 h 172833"/>
                <a:gd name="connsiteX44" fmla="*/ 172608 w 213949"/>
                <a:gd name="connsiteY44" fmla="*/ 167846 h 172833"/>
                <a:gd name="connsiteX45" fmla="*/ 165494 w 213949"/>
                <a:gd name="connsiteY45" fmla="*/ 165063 h 172833"/>
                <a:gd name="connsiteX46" fmla="*/ 148977 w 213949"/>
                <a:gd name="connsiteY46" fmla="*/ 160508 h 172833"/>
                <a:gd name="connsiteX47" fmla="*/ 149740 w 213949"/>
                <a:gd name="connsiteY47" fmla="*/ 156206 h 172833"/>
                <a:gd name="connsiteX48" fmla="*/ 184043 w 213949"/>
                <a:gd name="connsiteY48" fmla="*/ 19558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949" h="172833">
                  <a:moveTo>
                    <a:pt x="184043" y="19558"/>
                  </a:moveTo>
                  <a:cubicBezTo>
                    <a:pt x="186330" y="10448"/>
                    <a:pt x="186838" y="7918"/>
                    <a:pt x="205387" y="7918"/>
                  </a:cubicBezTo>
                  <a:cubicBezTo>
                    <a:pt x="211993" y="7918"/>
                    <a:pt x="214026" y="7918"/>
                    <a:pt x="214026" y="2857"/>
                  </a:cubicBezTo>
                  <a:cubicBezTo>
                    <a:pt x="214026" y="73"/>
                    <a:pt x="211231" y="73"/>
                    <a:pt x="210469" y="73"/>
                  </a:cubicBezTo>
                  <a:cubicBezTo>
                    <a:pt x="203354" y="73"/>
                    <a:pt x="185059" y="832"/>
                    <a:pt x="177944" y="832"/>
                  </a:cubicBezTo>
                  <a:cubicBezTo>
                    <a:pt x="170576" y="832"/>
                    <a:pt x="152535" y="73"/>
                    <a:pt x="145166" y="73"/>
                  </a:cubicBezTo>
                  <a:cubicBezTo>
                    <a:pt x="143133" y="73"/>
                    <a:pt x="140338" y="73"/>
                    <a:pt x="140338" y="5134"/>
                  </a:cubicBezTo>
                  <a:cubicBezTo>
                    <a:pt x="140338" y="7918"/>
                    <a:pt x="142625" y="7918"/>
                    <a:pt x="147453" y="7918"/>
                  </a:cubicBezTo>
                  <a:cubicBezTo>
                    <a:pt x="147961" y="7918"/>
                    <a:pt x="152789" y="7918"/>
                    <a:pt x="157109" y="8424"/>
                  </a:cubicBezTo>
                  <a:cubicBezTo>
                    <a:pt x="161682" y="8930"/>
                    <a:pt x="163969" y="9183"/>
                    <a:pt x="163969" y="12473"/>
                  </a:cubicBezTo>
                  <a:cubicBezTo>
                    <a:pt x="163969" y="13485"/>
                    <a:pt x="163715" y="13991"/>
                    <a:pt x="162953" y="17281"/>
                  </a:cubicBezTo>
                  <a:lnTo>
                    <a:pt x="147707" y="79025"/>
                  </a:lnTo>
                  <a:lnTo>
                    <a:pt x="70207" y="79025"/>
                  </a:lnTo>
                  <a:lnTo>
                    <a:pt x="85199" y="19558"/>
                  </a:lnTo>
                  <a:cubicBezTo>
                    <a:pt x="87486" y="10448"/>
                    <a:pt x="88248" y="7918"/>
                    <a:pt x="106543" y="7918"/>
                  </a:cubicBezTo>
                  <a:cubicBezTo>
                    <a:pt x="113150" y="7918"/>
                    <a:pt x="115183" y="7918"/>
                    <a:pt x="115183" y="2857"/>
                  </a:cubicBezTo>
                  <a:cubicBezTo>
                    <a:pt x="115183" y="73"/>
                    <a:pt x="112388" y="73"/>
                    <a:pt x="111625" y="73"/>
                  </a:cubicBezTo>
                  <a:cubicBezTo>
                    <a:pt x="104511" y="73"/>
                    <a:pt x="86216" y="832"/>
                    <a:pt x="79101" y="832"/>
                  </a:cubicBezTo>
                  <a:cubicBezTo>
                    <a:pt x="71732" y="832"/>
                    <a:pt x="53691" y="73"/>
                    <a:pt x="46322" y="73"/>
                  </a:cubicBezTo>
                  <a:cubicBezTo>
                    <a:pt x="44290" y="73"/>
                    <a:pt x="41494" y="73"/>
                    <a:pt x="41494" y="5134"/>
                  </a:cubicBezTo>
                  <a:cubicBezTo>
                    <a:pt x="41494" y="7918"/>
                    <a:pt x="43781" y="7918"/>
                    <a:pt x="48609" y="7918"/>
                  </a:cubicBezTo>
                  <a:cubicBezTo>
                    <a:pt x="49117" y="7918"/>
                    <a:pt x="53945" y="7918"/>
                    <a:pt x="58265" y="8424"/>
                  </a:cubicBezTo>
                  <a:cubicBezTo>
                    <a:pt x="62839" y="8930"/>
                    <a:pt x="65125" y="9183"/>
                    <a:pt x="65125" y="12473"/>
                  </a:cubicBezTo>
                  <a:cubicBezTo>
                    <a:pt x="65125" y="13485"/>
                    <a:pt x="64871" y="14244"/>
                    <a:pt x="64109" y="17281"/>
                  </a:cubicBezTo>
                  <a:lnTo>
                    <a:pt x="30060" y="153169"/>
                  </a:lnTo>
                  <a:cubicBezTo>
                    <a:pt x="27519" y="163038"/>
                    <a:pt x="27011" y="165063"/>
                    <a:pt x="6937" y="165063"/>
                  </a:cubicBezTo>
                  <a:cubicBezTo>
                    <a:pt x="2364" y="165063"/>
                    <a:pt x="77" y="165063"/>
                    <a:pt x="77" y="170124"/>
                  </a:cubicBezTo>
                  <a:cubicBezTo>
                    <a:pt x="77" y="172907"/>
                    <a:pt x="3126" y="172907"/>
                    <a:pt x="3634" y="172907"/>
                  </a:cubicBezTo>
                  <a:cubicBezTo>
                    <a:pt x="10749" y="172907"/>
                    <a:pt x="28790" y="172148"/>
                    <a:pt x="35904" y="172148"/>
                  </a:cubicBezTo>
                  <a:cubicBezTo>
                    <a:pt x="41240" y="172148"/>
                    <a:pt x="46831" y="172401"/>
                    <a:pt x="52167" y="172401"/>
                  </a:cubicBezTo>
                  <a:cubicBezTo>
                    <a:pt x="57757" y="172401"/>
                    <a:pt x="63347" y="172907"/>
                    <a:pt x="68683" y="172907"/>
                  </a:cubicBezTo>
                  <a:cubicBezTo>
                    <a:pt x="70716" y="172907"/>
                    <a:pt x="73765" y="172907"/>
                    <a:pt x="73765" y="167846"/>
                  </a:cubicBezTo>
                  <a:cubicBezTo>
                    <a:pt x="73765" y="165063"/>
                    <a:pt x="71478" y="165063"/>
                    <a:pt x="66650" y="165063"/>
                  </a:cubicBezTo>
                  <a:cubicBezTo>
                    <a:pt x="57248" y="165063"/>
                    <a:pt x="50134" y="165063"/>
                    <a:pt x="50134" y="160508"/>
                  </a:cubicBezTo>
                  <a:cubicBezTo>
                    <a:pt x="50134" y="158989"/>
                    <a:pt x="50642" y="157724"/>
                    <a:pt x="50896" y="156206"/>
                  </a:cubicBezTo>
                  <a:lnTo>
                    <a:pt x="68175" y="86870"/>
                  </a:lnTo>
                  <a:lnTo>
                    <a:pt x="145674" y="86870"/>
                  </a:lnTo>
                  <a:cubicBezTo>
                    <a:pt x="135002" y="128876"/>
                    <a:pt x="129158" y="152916"/>
                    <a:pt x="128142" y="156712"/>
                  </a:cubicBezTo>
                  <a:cubicBezTo>
                    <a:pt x="125601" y="164809"/>
                    <a:pt x="120773" y="165063"/>
                    <a:pt x="105019" y="165063"/>
                  </a:cubicBezTo>
                  <a:cubicBezTo>
                    <a:pt x="101207" y="165063"/>
                    <a:pt x="98920" y="165063"/>
                    <a:pt x="98920" y="170124"/>
                  </a:cubicBezTo>
                  <a:cubicBezTo>
                    <a:pt x="98920" y="172907"/>
                    <a:pt x="101970" y="172907"/>
                    <a:pt x="102478" y="172907"/>
                  </a:cubicBezTo>
                  <a:cubicBezTo>
                    <a:pt x="109592" y="172907"/>
                    <a:pt x="127633" y="172148"/>
                    <a:pt x="134748" y="172148"/>
                  </a:cubicBezTo>
                  <a:cubicBezTo>
                    <a:pt x="140084" y="172148"/>
                    <a:pt x="145674" y="172401"/>
                    <a:pt x="151010" y="172401"/>
                  </a:cubicBezTo>
                  <a:cubicBezTo>
                    <a:pt x="156600" y="172401"/>
                    <a:pt x="162190" y="172907"/>
                    <a:pt x="167527" y="172907"/>
                  </a:cubicBezTo>
                  <a:cubicBezTo>
                    <a:pt x="169559" y="172907"/>
                    <a:pt x="172608" y="172907"/>
                    <a:pt x="172608" y="167846"/>
                  </a:cubicBezTo>
                  <a:cubicBezTo>
                    <a:pt x="172608" y="165063"/>
                    <a:pt x="170322" y="165063"/>
                    <a:pt x="165494" y="165063"/>
                  </a:cubicBezTo>
                  <a:cubicBezTo>
                    <a:pt x="156092" y="165063"/>
                    <a:pt x="148977" y="165063"/>
                    <a:pt x="148977" y="160508"/>
                  </a:cubicBezTo>
                  <a:cubicBezTo>
                    <a:pt x="148977" y="158989"/>
                    <a:pt x="149486" y="157724"/>
                    <a:pt x="149740" y="156206"/>
                  </a:cubicBezTo>
                  <a:lnTo>
                    <a:pt x="184043" y="19558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810DCC9F-919A-9F32-20AB-26FB659B84D1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914951" y="5528445"/>
              <a:ext cx="133934" cy="126297"/>
            </a:xfrm>
            <a:custGeom>
              <a:avLst/>
              <a:gdLst>
                <a:gd name="connsiteX0" fmla="*/ 26588 w 133934"/>
                <a:gd name="connsiteY0" fmla="*/ 105111 h 126297"/>
                <a:gd name="connsiteX1" fmla="*/ 4177 w 133934"/>
                <a:gd name="connsiteY1" fmla="*/ 119991 h 126297"/>
                <a:gd name="connsiteX2" fmla="*/ 86 w 133934"/>
                <a:gd name="connsiteY2" fmla="*/ 123710 h 126297"/>
                <a:gd name="connsiteX3" fmla="*/ 2576 w 133934"/>
                <a:gd name="connsiteY3" fmla="*/ 126367 h 126297"/>
                <a:gd name="connsiteX4" fmla="*/ 17873 w 133934"/>
                <a:gd name="connsiteY4" fmla="*/ 125659 h 126297"/>
                <a:gd name="connsiteX5" fmla="*/ 36193 w 133934"/>
                <a:gd name="connsiteY5" fmla="*/ 126367 h 126297"/>
                <a:gd name="connsiteX6" fmla="*/ 39750 w 133934"/>
                <a:gd name="connsiteY6" fmla="*/ 122470 h 126297"/>
                <a:gd name="connsiteX7" fmla="*/ 36727 w 133934"/>
                <a:gd name="connsiteY7" fmla="*/ 119991 h 126297"/>
                <a:gd name="connsiteX8" fmla="*/ 28900 w 133934"/>
                <a:gd name="connsiteY8" fmla="*/ 114676 h 126297"/>
                <a:gd name="connsiteX9" fmla="*/ 31568 w 133934"/>
                <a:gd name="connsiteY9" fmla="*/ 107945 h 126297"/>
                <a:gd name="connsiteX10" fmla="*/ 45798 w 133934"/>
                <a:gd name="connsiteY10" fmla="*/ 85980 h 126297"/>
                <a:gd name="connsiteX11" fmla="*/ 96668 w 133934"/>
                <a:gd name="connsiteY11" fmla="*/ 85980 h 126297"/>
                <a:gd name="connsiteX12" fmla="*/ 100937 w 133934"/>
                <a:gd name="connsiteY12" fmla="*/ 115385 h 126297"/>
                <a:gd name="connsiteX13" fmla="*/ 88664 w 133934"/>
                <a:gd name="connsiteY13" fmla="*/ 119991 h 126297"/>
                <a:gd name="connsiteX14" fmla="*/ 84039 w 133934"/>
                <a:gd name="connsiteY14" fmla="*/ 123888 h 126297"/>
                <a:gd name="connsiteX15" fmla="*/ 86885 w 133934"/>
                <a:gd name="connsiteY15" fmla="*/ 126367 h 126297"/>
                <a:gd name="connsiteX16" fmla="*/ 109830 w 133934"/>
                <a:gd name="connsiteY16" fmla="*/ 125659 h 126297"/>
                <a:gd name="connsiteX17" fmla="*/ 120324 w 133934"/>
                <a:gd name="connsiteY17" fmla="*/ 125836 h 126297"/>
                <a:gd name="connsiteX18" fmla="*/ 130463 w 133934"/>
                <a:gd name="connsiteY18" fmla="*/ 126367 h 126297"/>
                <a:gd name="connsiteX19" fmla="*/ 134020 w 133934"/>
                <a:gd name="connsiteY19" fmla="*/ 122648 h 126297"/>
                <a:gd name="connsiteX20" fmla="*/ 129040 w 133934"/>
                <a:gd name="connsiteY20" fmla="*/ 119991 h 126297"/>
                <a:gd name="connsiteX21" fmla="*/ 117834 w 133934"/>
                <a:gd name="connsiteY21" fmla="*/ 114322 h 126297"/>
                <a:gd name="connsiteX22" fmla="*/ 102182 w 133934"/>
                <a:gd name="connsiteY22" fmla="*/ 5029 h 126297"/>
                <a:gd name="connsiteX23" fmla="*/ 97913 w 133934"/>
                <a:gd name="connsiteY23" fmla="*/ 70 h 126297"/>
                <a:gd name="connsiteX24" fmla="*/ 91866 w 133934"/>
                <a:gd name="connsiteY24" fmla="*/ 4144 h 126297"/>
                <a:gd name="connsiteX25" fmla="*/ 26588 w 133934"/>
                <a:gd name="connsiteY25" fmla="*/ 105111 h 126297"/>
                <a:gd name="connsiteX26" fmla="*/ 50067 w 133934"/>
                <a:gd name="connsiteY26" fmla="*/ 79604 h 126297"/>
                <a:gd name="connsiteX27" fmla="*/ 87419 w 133934"/>
                <a:gd name="connsiteY27" fmla="*/ 21680 h 126297"/>
                <a:gd name="connsiteX28" fmla="*/ 95779 w 133934"/>
                <a:gd name="connsiteY28" fmla="*/ 79604 h 126297"/>
                <a:gd name="connsiteX29" fmla="*/ 50067 w 133934"/>
                <a:gd name="connsiteY29" fmla="*/ 79604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934" h="126297">
                  <a:moveTo>
                    <a:pt x="26588" y="105111"/>
                  </a:moveTo>
                  <a:cubicBezTo>
                    <a:pt x="20363" y="114676"/>
                    <a:pt x="14671" y="119282"/>
                    <a:pt x="4177" y="119991"/>
                  </a:cubicBezTo>
                  <a:cubicBezTo>
                    <a:pt x="2398" y="120168"/>
                    <a:pt x="86" y="120168"/>
                    <a:pt x="86" y="123710"/>
                  </a:cubicBezTo>
                  <a:cubicBezTo>
                    <a:pt x="86" y="125659"/>
                    <a:pt x="1687" y="126367"/>
                    <a:pt x="2576" y="126367"/>
                  </a:cubicBezTo>
                  <a:cubicBezTo>
                    <a:pt x="7201" y="126367"/>
                    <a:pt x="13070" y="125659"/>
                    <a:pt x="17873" y="125659"/>
                  </a:cubicBezTo>
                  <a:cubicBezTo>
                    <a:pt x="23564" y="125659"/>
                    <a:pt x="30857" y="126367"/>
                    <a:pt x="36193" y="126367"/>
                  </a:cubicBezTo>
                  <a:cubicBezTo>
                    <a:pt x="37082" y="126367"/>
                    <a:pt x="39750" y="126367"/>
                    <a:pt x="39750" y="122470"/>
                  </a:cubicBezTo>
                  <a:cubicBezTo>
                    <a:pt x="39750" y="120168"/>
                    <a:pt x="37438" y="119991"/>
                    <a:pt x="36727" y="119991"/>
                  </a:cubicBezTo>
                  <a:cubicBezTo>
                    <a:pt x="35304" y="119813"/>
                    <a:pt x="28900" y="119459"/>
                    <a:pt x="28900" y="114676"/>
                  </a:cubicBezTo>
                  <a:cubicBezTo>
                    <a:pt x="28900" y="112551"/>
                    <a:pt x="30679" y="109539"/>
                    <a:pt x="31568" y="107945"/>
                  </a:cubicBezTo>
                  <a:lnTo>
                    <a:pt x="45798" y="85980"/>
                  </a:lnTo>
                  <a:lnTo>
                    <a:pt x="96668" y="85980"/>
                  </a:lnTo>
                  <a:lnTo>
                    <a:pt x="100937" y="115385"/>
                  </a:lnTo>
                  <a:cubicBezTo>
                    <a:pt x="100225" y="117156"/>
                    <a:pt x="99158" y="119991"/>
                    <a:pt x="88664" y="119991"/>
                  </a:cubicBezTo>
                  <a:cubicBezTo>
                    <a:pt x="86530" y="119991"/>
                    <a:pt x="84039" y="119991"/>
                    <a:pt x="84039" y="123888"/>
                  </a:cubicBezTo>
                  <a:cubicBezTo>
                    <a:pt x="84039" y="124596"/>
                    <a:pt x="84573" y="126367"/>
                    <a:pt x="86885" y="126367"/>
                  </a:cubicBezTo>
                  <a:cubicBezTo>
                    <a:pt x="92043" y="126367"/>
                    <a:pt x="104672" y="125659"/>
                    <a:pt x="109830" y="125659"/>
                  </a:cubicBezTo>
                  <a:cubicBezTo>
                    <a:pt x="113032" y="125659"/>
                    <a:pt x="117123" y="125836"/>
                    <a:pt x="120324" y="125836"/>
                  </a:cubicBezTo>
                  <a:cubicBezTo>
                    <a:pt x="123526" y="126013"/>
                    <a:pt x="127261" y="126367"/>
                    <a:pt x="130463" y="126367"/>
                  </a:cubicBezTo>
                  <a:cubicBezTo>
                    <a:pt x="132775" y="126367"/>
                    <a:pt x="134020" y="124950"/>
                    <a:pt x="134020" y="122648"/>
                  </a:cubicBezTo>
                  <a:cubicBezTo>
                    <a:pt x="134020" y="119991"/>
                    <a:pt x="131886" y="119991"/>
                    <a:pt x="129040" y="119991"/>
                  </a:cubicBezTo>
                  <a:cubicBezTo>
                    <a:pt x="118724" y="119991"/>
                    <a:pt x="118368" y="118573"/>
                    <a:pt x="117834" y="114322"/>
                  </a:cubicBezTo>
                  <a:lnTo>
                    <a:pt x="102182" y="5029"/>
                  </a:lnTo>
                  <a:cubicBezTo>
                    <a:pt x="101648" y="1310"/>
                    <a:pt x="101293" y="70"/>
                    <a:pt x="97913" y="70"/>
                  </a:cubicBezTo>
                  <a:cubicBezTo>
                    <a:pt x="94534" y="70"/>
                    <a:pt x="93466" y="1664"/>
                    <a:pt x="91866" y="4144"/>
                  </a:cubicBezTo>
                  <a:lnTo>
                    <a:pt x="26588" y="105111"/>
                  </a:lnTo>
                  <a:close/>
                  <a:moveTo>
                    <a:pt x="50067" y="79604"/>
                  </a:moveTo>
                  <a:lnTo>
                    <a:pt x="87419" y="21680"/>
                  </a:lnTo>
                  <a:lnTo>
                    <a:pt x="95779" y="79604"/>
                  </a:lnTo>
                  <a:lnTo>
                    <a:pt x="50067" y="79604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23B262C-5D32-E298-7A48-8F63FBAE3A21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67763" y="5528445"/>
              <a:ext cx="133934" cy="126297"/>
            </a:xfrm>
            <a:custGeom>
              <a:avLst/>
              <a:gdLst>
                <a:gd name="connsiteX0" fmla="*/ 26594 w 133934"/>
                <a:gd name="connsiteY0" fmla="*/ 105111 h 126297"/>
                <a:gd name="connsiteX1" fmla="*/ 4183 w 133934"/>
                <a:gd name="connsiteY1" fmla="*/ 119991 h 126297"/>
                <a:gd name="connsiteX2" fmla="*/ 92 w 133934"/>
                <a:gd name="connsiteY2" fmla="*/ 123710 h 126297"/>
                <a:gd name="connsiteX3" fmla="*/ 2582 w 133934"/>
                <a:gd name="connsiteY3" fmla="*/ 126367 h 126297"/>
                <a:gd name="connsiteX4" fmla="*/ 17879 w 133934"/>
                <a:gd name="connsiteY4" fmla="*/ 125659 h 126297"/>
                <a:gd name="connsiteX5" fmla="*/ 36199 w 133934"/>
                <a:gd name="connsiteY5" fmla="*/ 126367 h 126297"/>
                <a:gd name="connsiteX6" fmla="*/ 39756 w 133934"/>
                <a:gd name="connsiteY6" fmla="*/ 122470 h 126297"/>
                <a:gd name="connsiteX7" fmla="*/ 36733 w 133934"/>
                <a:gd name="connsiteY7" fmla="*/ 119991 h 126297"/>
                <a:gd name="connsiteX8" fmla="*/ 28906 w 133934"/>
                <a:gd name="connsiteY8" fmla="*/ 114676 h 126297"/>
                <a:gd name="connsiteX9" fmla="*/ 31574 w 133934"/>
                <a:gd name="connsiteY9" fmla="*/ 107945 h 126297"/>
                <a:gd name="connsiteX10" fmla="*/ 45804 w 133934"/>
                <a:gd name="connsiteY10" fmla="*/ 85980 h 126297"/>
                <a:gd name="connsiteX11" fmla="*/ 96674 w 133934"/>
                <a:gd name="connsiteY11" fmla="*/ 85980 h 126297"/>
                <a:gd name="connsiteX12" fmla="*/ 100943 w 133934"/>
                <a:gd name="connsiteY12" fmla="*/ 115385 h 126297"/>
                <a:gd name="connsiteX13" fmla="*/ 88670 w 133934"/>
                <a:gd name="connsiteY13" fmla="*/ 119991 h 126297"/>
                <a:gd name="connsiteX14" fmla="*/ 84045 w 133934"/>
                <a:gd name="connsiteY14" fmla="*/ 123888 h 126297"/>
                <a:gd name="connsiteX15" fmla="*/ 86891 w 133934"/>
                <a:gd name="connsiteY15" fmla="*/ 126367 h 126297"/>
                <a:gd name="connsiteX16" fmla="*/ 109836 w 133934"/>
                <a:gd name="connsiteY16" fmla="*/ 125659 h 126297"/>
                <a:gd name="connsiteX17" fmla="*/ 120330 w 133934"/>
                <a:gd name="connsiteY17" fmla="*/ 125836 h 126297"/>
                <a:gd name="connsiteX18" fmla="*/ 130469 w 133934"/>
                <a:gd name="connsiteY18" fmla="*/ 126367 h 126297"/>
                <a:gd name="connsiteX19" fmla="*/ 134026 w 133934"/>
                <a:gd name="connsiteY19" fmla="*/ 122648 h 126297"/>
                <a:gd name="connsiteX20" fmla="*/ 129046 w 133934"/>
                <a:gd name="connsiteY20" fmla="*/ 119991 h 126297"/>
                <a:gd name="connsiteX21" fmla="*/ 117840 w 133934"/>
                <a:gd name="connsiteY21" fmla="*/ 114322 h 126297"/>
                <a:gd name="connsiteX22" fmla="*/ 102188 w 133934"/>
                <a:gd name="connsiteY22" fmla="*/ 5029 h 126297"/>
                <a:gd name="connsiteX23" fmla="*/ 97919 w 133934"/>
                <a:gd name="connsiteY23" fmla="*/ 70 h 126297"/>
                <a:gd name="connsiteX24" fmla="*/ 91872 w 133934"/>
                <a:gd name="connsiteY24" fmla="*/ 4144 h 126297"/>
                <a:gd name="connsiteX25" fmla="*/ 26594 w 133934"/>
                <a:gd name="connsiteY25" fmla="*/ 105111 h 126297"/>
                <a:gd name="connsiteX26" fmla="*/ 50073 w 133934"/>
                <a:gd name="connsiteY26" fmla="*/ 79604 h 126297"/>
                <a:gd name="connsiteX27" fmla="*/ 87425 w 133934"/>
                <a:gd name="connsiteY27" fmla="*/ 21680 h 126297"/>
                <a:gd name="connsiteX28" fmla="*/ 95785 w 133934"/>
                <a:gd name="connsiteY28" fmla="*/ 79604 h 126297"/>
                <a:gd name="connsiteX29" fmla="*/ 50073 w 133934"/>
                <a:gd name="connsiteY29" fmla="*/ 79604 h 12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934" h="126297">
                  <a:moveTo>
                    <a:pt x="26594" y="105111"/>
                  </a:moveTo>
                  <a:cubicBezTo>
                    <a:pt x="20369" y="114676"/>
                    <a:pt x="14677" y="119282"/>
                    <a:pt x="4183" y="119991"/>
                  </a:cubicBezTo>
                  <a:cubicBezTo>
                    <a:pt x="2404" y="120168"/>
                    <a:pt x="92" y="120168"/>
                    <a:pt x="92" y="123710"/>
                  </a:cubicBezTo>
                  <a:cubicBezTo>
                    <a:pt x="92" y="125659"/>
                    <a:pt x="1693" y="126367"/>
                    <a:pt x="2582" y="126367"/>
                  </a:cubicBezTo>
                  <a:cubicBezTo>
                    <a:pt x="7207" y="126367"/>
                    <a:pt x="13076" y="125659"/>
                    <a:pt x="17879" y="125659"/>
                  </a:cubicBezTo>
                  <a:cubicBezTo>
                    <a:pt x="23570" y="125659"/>
                    <a:pt x="30863" y="126367"/>
                    <a:pt x="36199" y="126367"/>
                  </a:cubicBezTo>
                  <a:cubicBezTo>
                    <a:pt x="37088" y="126367"/>
                    <a:pt x="39756" y="126367"/>
                    <a:pt x="39756" y="122470"/>
                  </a:cubicBezTo>
                  <a:cubicBezTo>
                    <a:pt x="39756" y="120168"/>
                    <a:pt x="37444" y="119991"/>
                    <a:pt x="36733" y="119991"/>
                  </a:cubicBezTo>
                  <a:cubicBezTo>
                    <a:pt x="35310" y="119813"/>
                    <a:pt x="28906" y="119459"/>
                    <a:pt x="28906" y="114676"/>
                  </a:cubicBezTo>
                  <a:cubicBezTo>
                    <a:pt x="28906" y="112551"/>
                    <a:pt x="30685" y="109539"/>
                    <a:pt x="31574" y="107945"/>
                  </a:cubicBezTo>
                  <a:lnTo>
                    <a:pt x="45804" y="85980"/>
                  </a:lnTo>
                  <a:lnTo>
                    <a:pt x="96674" y="85980"/>
                  </a:lnTo>
                  <a:lnTo>
                    <a:pt x="100943" y="115385"/>
                  </a:lnTo>
                  <a:cubicBezTo>
                    <a:pt x="100231" y="117156"/>
                    <a:pt x="99164" y="119991"/>
                    <a:pt x="88670" y="119991"/>
                  </a:cubicBezTo>
                  <a:cubicBezTo>
                    <a:pt x="86536" y="119991"/>
                    <a:pt x="84045" y="119991"/>
                    <a:pt x="84045" y="123888"/>
                  </a:cubicBezTo>
                  <a:cubicBezTo>
                    <a:pt x="84045" y="124596"/>
                    <a:pt x="84579" y="126367"/>
                    <a:pt x="86891" y="126367"/>
                  </a:cubicBezTo>
                  <a:cubicBezTo>
                    <a:pt x="92049" y="126367"/>
                    <a:pt x="104678" y="125659"/>
                    <a:pt x="109836" y="125659"/>
                  </a:cubicBezTo>
                  <a:cubicBezTo>
                    <a:pt x="113038" y="125659"/>
                    <a:pt x="117129" y="125836"/>
                    <a:pt x="120330" y="125836"/>
                  </a:cubicBezTo>
                  <a:cubicBezTo>
                    <a:pt x="123532" y="126013"/>
                    <a:pt x="127267" y="126367"/>
                    <a:pt x="130469" y="126367"/>
                  </a:cubicBezTo>
                  <a:cubicBezTo>
                    <a:pt x="132781" y="126367"/>
                    <a:pt x="134026" y="124950"/>
                    <a:pt x="134026" y="122648"/>
                  </a:cubicBezTo>
                  <a:cubicBezTo>
                    <a:pt x="134026" y="119991"/>
                    <a:pt x="131892" y="119991"/>
                    <a:pt x="129046" y="119991"/>
                  </a:cubicBezTo>
                  <a:cubicBezTo>
                    <a:pt x="118730" y="119991"/>
                    <a:pt x="118374" y="118573"/>
                    <a:pt x="117840" y="114322"/>
                  </a:cubicBezTo>
                  <a:lnTo>
                    <a:pt x="102188" y="5029"/>
                  </a:lnTo>
                  <a:cubicBezTo>
                    <a:pt x="101654" y="1310"/>
                    <a:pt x="101299" y="70"/>
                    <a:pt x="97919" y="70"/>
                  </a:cubicBezTo>
                  <a:cubicBezTo>
                    <a:pt x="94540" y="70"/>
                    <a:pt x="93472" y="1664"/>
                    <a:pt x="91872" y="4144"/>
                  </a:cubicBezTo>
                  <a:lnTo>
                    <a:pt x="26594" y="105111"/>
                  </a:lnTo>
                  <a:close/>
                  <a:moveTo>
                    <a:pt x="50073" y="79604"/>
                  </a:moveTo>
                  <a:lnTo>
                    <a:pt x="87425" y="21680"/>
                  </a:lnTo>
                  <a:lnTo>
                    <a:pt x="95785" y="79604"/>
                  </a:lnTo>
                  <a:lnTo>
                    <a:pt x="50073" y="79604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823E438-CF41-575F-6BC1-AE34E403309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307951" y="5653703"/>
              <a:ext cx="168974" cy="59213"/>
            </a:xfrm>
            <a:custGeom>
              <a:avLst/>
              <a:gdLst>
                <a:gd name="connsiteX0" fmla="*/ 160436 w 168974"/>
                <a:gd name="connsiteY0" fmla="*/ 10195 h 59213"/>
                <a:gd name="connsiteX1" fmla="*/ 169075 w 168974"/>
                <a:gd name="connsiteY1" fmla="*/ 5134 h 59213"/>
                <a:gd name="connsiteX2" fmla="*/ 160690 w 168974"/>
                <a:gd name="connsiteY2" fmla="*/ 73 h 59213"/>
                <a:gd name="connsiteX3" fmla="*/ 8486 w 168974"/>
                <a:gd name="connsiteY3" fmla="*/ 73 h 59213"/>
                <a:gd name="connsiteX4" fmla="*/ 101 w 168974"/>
                <a:gd name="connsiteY4" fmla="*/ 5134 h 59213"/>
                <a:gd name="connsiteX5" fmla="*/ 8740 w 168974"/>
                <a:gd name="connsiteY5" fmla="*/ 10195 h 59213"/>
                <a:gd name="connsiteX6" fmla="*/ 160436 w 168974"/>
                <a:gd name="connsiteY6" fmla="*/ 10195 h 59213"/>
                <a:gd name="connsiteX7" fmla="*/ 160690 w 168974"/>
                <a:gd name="connsiteY7" fmla="*/ 59287 h 59213"/>
                <a:gd name="connsiteX8" fmla="*/ 169075 w 168974"/>
                <a:gd name="connsiteY8" fmla="*/ 54226 h 59213"/>
                <a:gd name="connsiteX9" fmla="*/ 160436 w 168974"/>
                <a:gd name="connsiteY9" fmla="*/ 49165 h 59213"/>
                <a:gd name="connsiteX10" fmla="*/ 8740 w 168974"/>
                <a:gd name="connsiteY10" fmla="*/ 49165 h 59213"/>
                <a:gd name="connsiteX11" fmla="*/ 101 w 168974"/>
                <a:gd name="connsiteY11" fmla="*/ 54226 h 59213"/>
                <a:gd name="connsiteX12" fmla="*/ 8486 w 168974"/>
                <a:gd name="connsiteY12" fmla="*/ 59287 h 59213"/>
                <a:gd name="connsiteX13" fmla="*/ 160690 w 168974"/>
                <a:gd name="connsiteY13" fmla="*/ 5928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974" h="59213">
                  <a:moveTo>
                    <a:pt x="160436" y="10195"/>
                  </a:moveTo>
                  <a:cubicBezTo>
                    <a:pt x="164248" y="10195"/>
                    <a:pt x="169075" y="10195"/>
                    <a:pt x="169075" y="5134"/>
                  </a:cubicBezTo>
                  <a:cubicBezTo>
                    <a:pt x="169075" y="73"/>
                    <a:pt x="164248" y="73"/>
                    <a:pt x="160690" y="73"/>
                  </a:cubicBezTo>
                  <a:lnTo>
                    <a:pt x="8486" y="73"/>
                  </a:lnTo>
                  <a:cubicBezTo>
                    <a:pt x="4929" y="73"/>
                    <a:pt x="101" y="73"/>
                    <a:pt x="101" y="5134"/>
                  </a:cubicBezTo>
                  <a:cubicBezTo>
                    <a:pt x="101" y="10195"/>
                    <a:pt x="4929" y="10195"/>
                    <a:pt x="8740" y="10195"/>
                  </a:cubicBezTo>
                  <a:lnTo>
                    <a:pt x="160436" y="10195"/>
                  </a:lnTo>
                  <a:close/>
                  <a:moveTo>
                    <a:pt x="160690" y="59287"/>
                  </a:moveTo>
                  <a:cubicBezTo>
                    <a:pt x="164248" y="59287"/>
                    <a:pt x="169075" y="59287"/>
                    <a:pt x="169075" y="54226"/>
                  </a:cubicBezTo>
                  <a:cubicBezTo>
                    <a:pt x="169075" y="49165"/>
                    <a:pt x="164248" y="49165"/>
                    <a:pt x="160436" y="49165"/>
                  </a:cubicBezTo>
                  <a:lnTo>
                    <a:pt x="8740" y="49165"/>
                  </a:lnTo>
                  <a:cubicBezTo>
                    <a:pt x="4929" y="49165"/>
                    <a:pt x="101" y="49165"/>
                    <a:pt x="101" y="54226"/>
                  </a:cubicBezTo>
                  <a:cubicBezTo>
                    <a:pt x="101" y="59287"/>
                    <a:pt x="4929" y="59287"/>
                    <a:pt x="8486" y="59287"/>
                  </a:cubicBezTo>
                  <a:lnTo>
                    <a:pt x="160690" y="59287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EC1BF31-82E9-9807-FCA9-BECB0BF569C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644770" y="5228067"/>
              <a:ext cx="84614" cy="455238"/>
            </a:xfrm>
            <a:custGeom>
              <a:avLst/>
              <a:gdLst>
                <a:gd name="connsiteX0" fmla="*/ 112 w 84614"/>
                <a:gd name="connsiteY0" fmla="*/ 455292 h 455238"/>
                <a:gd name="connsiteX1" fmla="*/ 17644 w 84614"/>
                <a:gd name="connsiteY1" fmla="*/ 455292 h 455238"/>
                <a:gd name="connsiteX2" fmla="*/ 17644 w 84614"/>
                <a:gd name="connsiteY2" fmla="*/ 17514 h 455238"/>
                <a:gd name="connsiteX3" fmla="*/ 84726 w 84614"/>
                <a:gd name="connsiteY3" fmla="*/ 17514 h 455238"/>
                <a:gd name="connsiteX4" fmla="*/ 84726 w 84614"/>
                <a:gd name="connsiteY4" fmla="*/ 53 h 455238"/>
                <a:gd name="connsiteX5" fmla="*/ 112 w 84614"/>
                <a:gd name="connsiteY5" fmla="*/ 53 h 455238"/>
                <a:gd name="connsiteX6" fmla="*/ 112 w 84614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14" h="455238">
                  <a:moveTo>
                    <a:pt x="112" y="455292"/>
                  </a:moveTo>
                  <a:lnTo>
                    <a:pt x="17644" y="455292"/>
                  </a:lnTo>
                  <a:lnTo>
                    <a:pt x="17644" y="17514"/>
                  </a:lnTo>
                  <a:lnTo>
                    <a:pt x="84726" y="17514"/>
                  </a:lnTo>
                  <a:lnTo>
                    <a:pt x="84726" y="53"/>
                  </a:lnTo>
                  <a:lnTo>
                    <a:pt x="112" y="53"/>
                  </a:lnTo>
                  <a:lnTo>
                    <a:pt x="112" y="455292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14850817-0897-2FD8-4BDD-52B0422239A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644770" y="5683310"/>
              <a:ext cx="84614" cy="455238"/>
            </a:xfrm>
            <a:custGeom>
              <a:avLst/>
              <a:gdLst>
                <a:gd name="connsiteX0" fmla="*/ 112 w 84614"/>
                <a:gd name="connsiteY0" fmla="*/ 455310 h 455238"/>
                <a:gd name="connsiteX1" fmla="*/ 84726 w 84614"/>
                <a:gd name="connsiteY1" fmla="*/ 455310 h 455238"/>
                <a:gd name="connsiteX2" fmla="*/ 84726 w 84614"/>
                <a:gd name="connsiteY2" fmla="*/ 437850 h 455238"/>
                <a:gd name="connsiteX3" fmla="*/ 17644 w 84614"/>
                <a:gd name="connsiteY3" fmla="*/ 437850 h 455238"/>
                <a:gd name="connsiteX4" fmla="*/ 17644 w 84614"/>
                <a:gd name="connsiteY4" fmla="*/ 71 h 455238"/>
                <a:gd name="connsiteX5" fmla="*/ 112 w 84614"/>
                <a:gd name="connsiteY5" fmla="*/ 71 h 455238"/>
                <a:gd name="connsiteX6" fmla="*/ 112 w 84614"/>
                <a:gd name="connsiteY6" fmla="*/ 45531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14" h="455238">
                  <a:moveTo>
                    <a:pt x="112" y="455310"/>
                  </a:moveTo>
                  <a:lnTo>
                    <a:pt x="84726" y="455310"/>
                  </a:lnTo>
                  <a:lnTo>
                    <a:pt x="84726" y="437850"/>
                  </a:lnTo>
                  <a:lnTo>
                    <a:pt x="17644" y="437850"/>
                  </a:lnTo>
                  <a:lnTo>
                    <a:pt x="17644" y="71"/>
                  </a:lnTo>
                  <a:lnTo>
                    <a:pt x="112" y="71"/>
                  </a:lnTo>
                  <a:lnTo>
                    <a:pt x="112" y="455310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79E0ACB-0093-C045-456E-63CB58A6ECB9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740988" y="5267546"/>
              <a:ext cx="216236" cy="172833"/>
            </a:xfrm>
            <a:custGeom>
              <a:avLst/>
              <a:gdLst>
                <a:gd name="connsiteX0" fmla="*/ 119798 w 216236"/>
                <a:gd name="connsiteY0" fmla="*/ 70662 h 172833"/>
                <a:gd name="connsiteX1" fmla="*/ 118527 w 216236"/>
                <a:gd name="connsiteY1" fmla="*/ 67120 h 172833"/>
                <a:gd name="connsiteX2" fmla="*/ 125896 w 216236"/>
                <a:gd name="connsiteY2" fmla="*/ 61300 h 172833"/>
                <a:gd name="connsiteX3" fmla="*/ 170363 w 216236"/>
                <a:gd name="connsiteY3" fmla="*/ 27138 h 172833"/>
                <a:gd name="connsiteX4" fmla="*/ 211781 w 216236"/>
                <a:gd name="connsiteY4" fmla="*/ 7906 h 172833"/>
                <a:gd name="connsiteX5" fmla="*/ 216355 w 216236"/>
                <a:gd name="connsiteY5" fmla="*/ 2845 h 172833"/>
                <a:gd name="connsiteX6" fmla="*/ 213560 w 216236"/>
                <a:gd name="connsiteY6" fmla="*/ 61 h 172833"/>
                <a:gd name="connsiteX7" fmla="*/ 195519 w 216236"/>
                <a:gd name="connsiteY7" fmla="*/ 820 h 172833"/>
                <a:gd name="connsiteX8" fmla="*/ 167314 w 216236"/>
                <a:gd name="connsiteY8" fmla="*/ 61 h 172833"/>
                <a:gd name="connsiteX9" fmla="*/ 162486 w 216236"/>
                <a:gd name="connsiteY9" fmla="*/ 5122 h 172833"/>
                <a:gd name="connsiteX10" fmla="*/ 165535 w 216236"/>
                <a:gd name="connsiteY10" fmla="*/ 7906 h 172833"/>
                <a:gd name="connsiteX11" fmla="*/ 173412 w 216236"/>
                <a:gd name="connsiteY11" fmla="*/ 13220 h 172833"/>
                <a:gd name="connsiteX12" fmla="*/ 164265 w 216236"/>
                <a:gd name="connsiteY12" fmla="*/ 24860 h 172833"/>
                <a:gd name="connsiteX13" fmla="*/ 65167 w 216236"/>
                <a:gd name="connsiteY13" fmla="*/ 100776 h 172833"/>
                <a:gd name="connsiteX14" fmla="*/ 85495 w 216236"/>
                <a:gd name="connsiteY14" fmla="*/ 19546 h 172833"/>
                <a:gd name="connsiteX15" fmla="*/ 106839 w 216236"/>
                <a:gd name="connsiteY15" fmla="*/ 7906 h 172833"/>
                <a:gd name="connsiteX16" fmla="*/ 115478 w 216236"/>
                <a:gd name="connsiteY16" fmla="*/ 2845 h 172833"/>
                <a:gd name="connsiteX17" fmla="*/ 111921 w 216236"/>
                <a:gd name="connsiteY17" fmla="*/ 61 h 172833"/>
                <a:gd name="connsiteX18" fmla="*/ 79396 w 216236"/>
                <a:gd name="connsiteY18" fmla="*/ 820 h 172833"/>
                <a:gd name="connsiteX19" fmla="*/ 46618 w 216236"/>
                <a:gd name="connsiteY19" fmla="*/ 61 h 172833"/>
                <a:gd name="connsiteX20" fmla="*/ 41536 w 216236"/>
                <a:gd name="connsiteY20" fmla="*/ 4869 h 172833"/>
                <a:gd name="connsiteX21" fmla="*/ 48905 w 216236"/>
                <a:gd name="connsiteY21" fmla="*/ 7906 h 172833"/>
                <a:gd name="connsiteX22" fmla="*/ 59831 w 216236"/>
                <a:gd name="connsiteY22" fmla="*/ 8412 h 172833"/>
                <a:gd name="connsiteX23" fmla="*/ 65421 w 216236"/>
                <a:gd name="connsiteY23" fmla="*/ 12461 h 172833"/>
                <a:gd name="connsiteX24" fmla="*/ 64405 w 216236"/>
                <a:gd name="connsiteY24" fmla="*/ 17269 h 172833"/>
                <a:gd name="connsiteX25" fmla="*/ 30356 w 216236"/>
                <a:gd name="connsiteY25" fmla="*/ 153157 h 172833"/>
                <a:gd name="connsiteX26" fmla="*/ 7233 w 216236"/>
                <a:gd name="connsiteY26" fmla="*/ 165050 h 172833"/>
                <a:gd name="connsiteX27" fmla="*/ 118 w 216236"/>
                <a:gd name="connsiteY27" fmla="*/ 169858 h 172833"/>
                <a:gd name="connsiteX28" fmla="*/ 3930 w 216236"/>
                <a:gd name="connsiteY28" fmla="*/ 172895 h 172833"/>
                <a:gd name="connsiteX29" fmla="*/ 36200 w 216236"/>
                <a:gd name="connsiteY29" fmla="*/ 172136 h 172833"/>
                <a:gd name="connsiteX30" fmla="*/ 52462 w 216236"/>
                <a:gd name="connsiteY30" fmla="*/ 172389 h 172833"/>
                <a:gd name="connsiteX31" fmla="*/ 68978 w 216236"/>
                <a:gd name="connsiteY31" fmla="*/ 172895 h 172833"/>
                <a:gd name="connsiteX32" fmla="*/ 74060 w 216236"/>
                <a:gd name="connsiteY32" fmla="*/ 167834 h 172833"/>
                <a:gd name="connsiteX33" fmla="*/ 66946 w 216236"/>
                <a:gd name="connsiteY33" fmla="*/ 165050 h 172833"/>
                <a:gd name="connsiteX34" fmla="*/ 50429 w 216236"/>
                <a:gd name="connsiteY34" fmla="*/ 160496 h 172833"/>
                <a:gd name="connsiteX35" fmla="*/ 52716 w 216236"/>
                <a:gd name="connsiteY35" fmla="*/ 149361 h 172833"/>
                <a:gd name="connsiteX36" fmla="*/ 62880 w 216236"/>
                <a:gd name="connsiteY36" fmla="*/ 109632 h 172833"/>
                <a:gd name="connsiteX37" fmla="*/ 100741 w 216236"/>
                <a:gd name="connsiteY37" fmla="*/ 80278 h 172833"/>
                <a:gd name="connsiteX38" fmla="*/ 130216 w 216236"/>
                <a:gd name="connsiteY38" fmla="*/ 148349 h 172833"/>
                <a:gd name="connsiteX39" fmla="*/ 133265 w 216236"/>
                <a:gd name="connsiteY39" fmla="*/ 157206 h 172833"/>
                <a:gd name="connsiteX40" fmla="*/ 120052 w 216236"/>
                <a:gd name="connsiteY40" fmla="*/ 165050 h 172833"/>
                <a:gd name="connsiteX41" fmla="*/ 114462 w 216236"/>
                <a:gd name="connsiteY41" fmla="*/ 170111 h 172833"/>
                <a:gd name="connsiteX42" fmla="*/ 118019 w 216236"/>
                <a:gd name="connsiteY42" fmla="*/ 172895 h 172833"/>
                <a:gd name="connsiteX43" fmla="*/ 149019 w 216236"/>
                <a:gd name="connsiteY43" fmla="*/ 172136 h 172833"/>
                <a:gd name="connsiteX44" fmla="*/ 173920 w 216236"/>
                <a:gd name="connsiteY44" fmla="*/ 172895 h 172833"/>
                <a:gd name="connsiteX45" fmla="*/ 178494 w 216236"/>
                <a:gd name="connsiteY45" fmla="*/ 167834 h 172833"/>
                <a:gd name="connsiteX46" fmla="*/ 173412 w 216236"/>
                <a:gd name="connsiteY46" fmla="*/ 165050 h 172833"/>
                <a:gd name="connsiteX47" fmla="*/ 155880 w 216236"/>
                <a:gd name="connsiteY47" fmla="*/ 153663 h 172833"/>
                <a:gd name="connsiteX48" fmla="*/ 119798 w 216236"/>
                <a:gd name="connsiteY48" fmla="*/ 70662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6236" h="172833">
                  <a:moveTo>
                    <a:pt x="119798" y="70662"/>
                  </a:moveTo>
                  <a:cubicBezTo>
                    <a:pt x="119544" y="69903"/>
                    <a:pt x="118527" y="67879"/>
                    <a:pt x="118527" y="67120"/>
                  </a:cubicBezTo>
                  <a:cubicBezTo>
                    <a:pt x="118527" y="66867"/>
                    <a:pt x="123101" y="63324"/>
                    <a:pt x="125896" y="61300"/>
                  </a:cubicBezTo>
                  <a:lnTo>
                    <a:pt x="170363" y="27138"/>
                  </a:lnTo>
                  <a:cubicBezTo>
                    <a:pt x="194248" y="9677"/>
                    <a:pt x="204158" y="8665"/>
                    <a:pt x="211781" y="7906"/>
                  </a:cubicBezTo>
                  <a:cubicBezTo>
                    <a:pt x="213814" y="7653"/>
                    <a:pt x="216355" y="7400"/>
                    <a:pt x="216355" y="2845"/>
                  </a:cubicBezTo>
                  <a:cubicBezTo>
                    <a:pt x="216355" y="1833"/>
                    <a:pt x="215592" y="61"/>
                    <a:pt x="213560" y="61"/>
                  </a:cubicBezTo>
                  <a:cubicBezTo>
                    <a:pt x="207969" y="61"/>
                    <a:pt x="201617" y="820"/>
                    <a:pt x="195519" y="820"/>
                  </a:cubicBezTo>
                  <a:cubicBezTo>
                    <a:pt x="186371" y="820"/>
                    <a:pt x="176461" y="61"/>
                    <a:pt x="167314" y="61"/>
                  </a:cubicBezTo>
                  <a:cubicBezTo>
                    <a:pt x="165535" y="61"/>
                    <a:pt x="162486" y="61"/>
                    <a:pt x="162486" y="5122"/>
                  </a:cubicBezTo>
                  <a:cubicBezTo>
                    <a:pt x="162486" y="6894"/>
                    <a:pt x="163757" y="7653"/>
                    <a:pt x="165535" y="7906"/>
                  </a:cubicBezTo>
                  <a:cubicBezTo>
                    <a:pt x="171125" y="8412"/>
                    <a:pt x="173412" y="9677"/>
                    <a:pt x="173412" y="13220"/>
                  </a:cubicBezTo>
                  <a:cubicBezTo>
                    <a:pt x="173412" y="17775"/>
                    <a:pt x="165789" y="23595"/>
                    <a:pt x="164265" y="24860"/>
                  </a:cubicBezTo>
                  <a:lnTo>
                    <a:pt x="65167" y="100776"/>
                  </a:lnTo>
                  <a:lnTo>
                    <a:pt x="85495" y="19546"/>
                  </a:lnTo>
                  <a:cubicBezTo>
                    <a:pt x="87782" y="10436"/>
                    <a:pt x="88290" y="7906"/>
                    <a:pt x="106839" y="7906"/>
                  </a:cubicBezTo>
                  <a:cubicBezTo>
                    <a:pt x="113191" y="7906"/>
                    <a:pt x="115478" y="7906"/>
                    <a:pt x="115478" y="2845"/>
                  </a:cubicBezTo>
                  <a:cubicBezTo>
                    <a:pt x="115478" y="567"/>
                    <a:pt x="113445" y="61"/>
                    <a:pt x="111921" y="61"/>
                  </a:cubicBezTo>
                  <a:cubicBezTo>
                    <a:pt x="104806" y="61"/>
                    <a:pt x="86511" y="820"/>
                    <a:pt x="79396" y="820"/>
                  </a:cubicBezTo>
                  <a:cubicBezTo>
                    <a:pt x="72028" y="820"/>
                    <a:pt x="53987" y="61"/>
                    <a:pt x="46618" y="61"/>
                  </a:cubicBezTo>
                  <a:cubicBezTo>
                    <a:pt x="44839" y="61"/>
                    <a:pt x="41536" y="61"/>
                    <a:pt x="41536" y="4869"/>
                  </a:cubicBezTo>
                  <a:cubicBezTo>
                    <a:pt x="41536" y="7906"/>
                    <a:pt x="43823" y="7906"/>
                    <a:pt x="48905" y="7906"/>
                  </a:cubicBezTo>
                  <a:cubicBezTo>
                    <a:pt x="52208" y="7906"/>
                    <a:pt x="56782" y="8159"/>
                    <a:pt x="59831" y="8412"/>
                  </a:cubicBezTo>
                  <a:cubicBezTo>
                    <a:pt x="63897" y="8918"/>
                    <a:pt x="65421" y="9677"/>
                    <a:pt x="65421" y="12461"/>
                  </a:cubicBezTo>
                  <a:cubicBezTo>
                    <a:pt x="65421" y="13473"/>
                    <a:pt x="65167" y="14232"/>
                    <a:pt x="64405" y="17269"/>
                  </a:cubicBezTo>
                  <a:lnTo>
                    <a:pt x="30356" y="153157"/>
                  </a:lnTo>
                  <a:cubicBezTo>
                    <a:pt x="27815" y="163026"/>
                    <a:pt x="27307" y="165050"/>
                    <a:pt x="7233" y="165050"/>
                  </a:cubicBezTo>
                  <a:cubicBezTo>
                    <a:pt x="2913" y="165050"/>
                    <a:pt x="118" y="165050"/>
                    <a:pt x="118" y="169858"/>
                  </a:cubicBezTo>
                  <a:cubicBezTo>
                    <a:pt x="118" y="172895"/>
                    <a:pt x="3167" y="172895"/>
                    <a:pt x="3930" y="172895"/>
                  </a:cubicBezTo>
                  <a:cubicBezTo>
                    <a:pt x="11044" y="172895"/>
                    <a:pt x="29085" y="172136"/>
                    <a:pt x="36200" y="172136"/>
                  </a:cubicBezTo>
                  <a:cubicBezTo>
                    <a:pt x="41536" y="172136"/>
                    <a:pt x="47126" y="172389"/>
                    <a:pt x="52462" y="172389"/>
                  </a:cubicBezTo>
                  <a:cubicBezTo>
                    <a:pt x="58052" y="172389"/>
                    <a:pt x="63642" y="172895"/>
                    <a:pt x="68978" y="172895"/>
                  </a:cubicBezTo>
                  <a:cubicBezTo>
                    <a:pt x="70757" y="172895"/>
                    <a:pt x="74060" y="172895"/>
                    <a:pt x="74060" y="167834"/>
                  </a:cubicBezTo>
                  <a:cubicBezTo>
                    <a:pt x="74060" y="165050"/>
                    <a:pt x="71774" y="165050"/>
                    <a:pt x="66946" y="165050"/>
                  </a:cubicBezTo>
                  <a:cubicBezTo>
                    <a:pt x="57544" y="165050"/>
                    <a:pt x="50429" y="165050"/>
                    <a:pt x="50429" y="160496"/>
                  </a:cubicBezTo>
                  <a:cubicBezTo>
                    <a:pt x="50429" y="158724"/>
                    <a:pt x="51954" y="153157"/>
                    <a:pt x="52716" y="149361"/>
                  </a:cubicBezTo>
                  <a:cubicBezTo>
                    <a:pt x="56274" y="136203"/>
                    <a:pt x="59577" y="122791"/>
                    <a:pt x="62880" y="109632"/>
                  </a:cubicBezTo>
                  <a:lnTo>
                    <a:pt x="100741" y="80278"/>
                  </a:lnTo>
                  <a:lnTo>
                    <a:pt x="130216" y="148349"/>
                  </a:lnTo>
                  <a:cubicBezTo>
                    <a:pt x="133265" y="155181"/>
                    <a:pt x="133265" y="155688"/>
                    <a:pt x="133265" y="157206"/>
                  </a:cubicBezTo>
                  <a:cubicBezTo>
                    <a:pt x="133265" y="164797"/>
                    <a:pt x="122339" y="165050"/>
                    <a:pt x="120052" y="165050"/>
                  </a:cubicBezTo>
                  <a:cubicBezTo>
                    <a:pt x="117257" y="165050"/>
                    <a:pt x="114462" y="165050"/>
                    <a:pt x="114462" y="170111"/>
                  </a:cubicBezTo>
                  <a:cubicBezTo>
                    <a:pt x="114462" y="172895"/>
                    <a:pt x="117511" y="172895"/>
                    <a:pt x="118019" y="172895"/>
                  </a:cubicBezTo>
                  <a:cubicBezTo>
                    <a:pt x="128183" y="172895"/>
                    <a:pt x="138855" y="172136"/>
                    <a:pt x="149019" y="172136"/>
                  </a:cubicBezTo>
                  <a:cubicBezTo>
                    <a:pt x="154609" y="172136"/>
                    <a:pt x="168330" y="172895"/>
                    <a:pt x="173920" y="172895"/>
                  </a:cubicBezTo>
                  <a:cubicBezTo>
                    <a:pt x="175191" y="172895"/>
                    <a:pt x="178494" y="172895"/>
                    <a:pt x="178494" y="167834"/>
                  </a:cubicBezTo>
                  <a:cubicBezTo>
                    <a:pt x="178494" y="165050"/>
                    <a:pt x="175699" y="165050"/>
                    <a:pt x="173412" y="165050"/>
                  </a:cubicBezTo>
                  <a:cubicBezTo>
                    <a:pt x="162994" y="164797"/>
                    <a:pt x="159691" y="162520"/>
                    <a:pt x="155880" y="153663"/>
                  </a:cubicBezTo>
                  <a:lnTo>
                    <a:pt x="119798" y="70662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DCE9C135-EBB1-491F-A5B3-4F88F25214F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955676" y="5400221"/>
              <a:ext cx="95159" cy="79888"/>
            </a:xfrm>
            <a:custGeom>
              <a:avLst/>
              <a:gdLst>
                <a:gd name="connsiteX0" fmla="*/ 35878 w 95159"/>
                <a:gd name="connsiteY0" fmla="*/ 59403 h 79888"/>
                <a:gd name="connsiteX1" fmla="*/ 19159 w 95159"/>
                <a:gd name="connsiteY1" fmla="*/ 74991 h 79888"/>
                <a:gd name="connsiteX2" fmla="*/ 9554 w 95159"/>
                <a:gd name="connsiteY2" fmla="*/ 72511 h 79888"/>
                <a:gd name="connsiteX3" fmla="*/ 17380 w 95159"/>
                <a:gd name="connsiteY3" fmla="*/ 62769 h 79888"/>
                <a:gd name="connsiteX4" fmla="*/ 10265 w 95159"/>
                <a:gd name="connsiteY4" fmla="*/ 56215 h 79888"/>
                <a:gd name="connsiteX5" fmla="*/ 127 w 95159"/>
                <a:gd name="connsiteY5" fmla="*/ 67020 h 79888"/>
                <a:gd name="connsiteX6" fmla="*/ 18803 w 95159"/>
                <a:gd name="connsiteY6" fmla="*/ 79951 h 79888"/>
                <a:gd name="connsiteX7" fmla="*/ 38724 w 95159"/>
                <a:gd name="connsiteY7" fmla="*/ 67374 h 79888"/>
                <a:gd name="connsiteX8" fmla="*/ 59890 w 95159"/>
                <a:gd name="connsiteY8" fmla="*/ 79951 h 79888"/>
                <a:gd name="connsiteX9" fmla="*/ 91195 w 95159"/>
                <a:gd name="connsiteY9" fmla="*/ 52849 h 79888"/>
                <a:gd name="connsiteX10" fmla="*/ 88349 w 95159"/>
                <a:gd name="connsiteY10" fmla="*/ 50546 h 79888"/>
                <a:gd name="connsiteX11" fmla="*/ 84970 w 95159"/>
                <a:gd name="connsiteY11" fmla="*/ 53558 h 79888"/>
                <a:gd name="connsiteX12" fmla="*/ 60602 w 95159"/>
                <a:gd name="connsiteY12" fmla="*/ 74991 h 79888"/>
                <a:gd name="connsiteX13" fmla="*/ 49752 w 95159"/>
                <a:gd name="connsiteY13" fmla="*/ 63477 h 79888"/>
                <a:gd name="connsiteX14" fmla="*/ 59001 w 95159"/>
                <a:gd name="connsiteY14" fmla="*/ 23090 h 79888"/>
                <a:gd name="connsiteX15" fmla="*/ 76432 w 95159"/>
                <a:gd name="connsiteY15" fmla="*/ 5022 h 79888"/>
                <a:gd name="connsiteX16" fmla="*/ 86037 w 95159"/>
                <a:gd name="connsiteY16" fmla="*/ 7502 h 79888"/>
                <a:gd name="connsiteX17" fmla="*/ 78211 w 95159"/>
                <a:gd name="connsiteY17" fmla="*/ 17245 h 79888"/>
                <a:gd name="connsiteX18" fmla="*/ 85325 w 95159"/>
                <a:gd name="connsiteY18" fmla="*/ 23799 h 79888"/>
                <a:gd name="connsiteX19" fmla="*/ 95286 w 95159"/>
                <a:gd name="connsiteY19" fmla="*/ 12994 h 79888"/>
                <a:gd name="connsiteX20" fmla="*/ 76788 w 95159"/>
                <a:gd name="connsiteY20" fmla="*/ 63 h 79888"/>
                <a:gd name="connsiteX21" fmla="*/ 56866 w 95159"/>
                <a:gd name="connsiteY21" fmla="*/ 12639 h 79888"/>
                <a:gd name="connsiteX22" fmla="*/ 35522 w 95159"/>
                <a:gd name="connsiteY22" fmla="*/ 63 h 79888"/>
                <a:gd name="connsiteX23" fmla="*/ 4218 w 95159"/>
                <a:gd name="connsiteY23" fmla="*/ 27164 h 79888"/>
                <a:gd name="connsiteX24" fmla="*/ 7241 w 95159"/>
                <a:gd name="connsiteY24" fmla="*/ 29467 h 79888"/>
                <a:gd name="connsiteX25" fmla="*/ 10621 w 95159"/>
                <a:gd name="connsiteY25" fmla="*/ 26456 h 79888"/>
                <a:gd name="connsiteX26" fmla="*/ 34989 w 95159"/>
                <a:gd name="connsiteY26" fmla="*/ 5022 h 79888"/>
                <a:gd name="connsiteX27" fmla="*/ 45661 w 95159"/>
                <a:gd name="connsiteY27" fmla="*/ 16713 h 79888"/>
                <a:gd name="connsiteX28" fmla="*/ 41926 w 95159"/>
                <a:gd name="connsiteY28" fmla="*/ 35136 h 79888"/>
                <a:gd name="connsiteX29" fmla="*/ 35878 w 95159"/>
                <a:gd name="connsiteY29" fmla="*/ 5940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59" h="79888">
                  <a:moveTo>
                    <a:pt x="35878" y="59403"/>
                  </a:moveTo>
                  <a:cubicBezTo>
                    <a:pt x="34099" y="65426"/>
                    <a:pt x="28230" y="74991"/>
                    <a:pt x="19159" y="74991"/>
                  </a:cubicBezTo>
                  <a:cubicBezTo>
                    <a:pt x="18625" y="74991"/>
                    <a:pt x="13289" y="74991"/>
                    <a:pt x="9554" y="72511"/>
                  </a:cubicBezTo>
                  <a:cubicBezTo>
                    <a:pt x="16846" y="70208"/>
                    <a:pt x="17380" y="63832"/>
                    <a:pt x="17380" y="62769"/>
                  </a:cubicBezTo>
                  <a:cubicBezTo>
                    <a:pt x="17380" y="58872"/>
                    <a:pt x="14356" y="56215"/>
                    <a:pt x="10265" y="56215"/>
                  </a:cubicBezTo>
                  <a:cubicBezTo>
                    <a:pt x="5285" y="56215"/>
                    <a:pt x="127" y="60466"/>
                    <a:pt x="127" y="67020"/>
                  </a:cubicBezTo>
                  <a:cubicBezTo>
                    <a:pt x="127" y="75877"/>
                    <a:pt x="10087" y="79951"/>
                    <a:pt x="18803" y="79951"/>
                  </a:cubicBezTo>
                  <a:cubicBezTo>
                    <a:pt x="26985" y="79951"/>
                    <a:pt x="34277" y="74814"/>
                    <a:pt x="38724" y="67374"/>
                  </a:cubicBezTo>
                  <a:cubicBezTo>
                    <a:pt x="42993" y="76762"/>
                    <a:pt x="52776" y="79951"/>
                    <a:pt x="59890" y="79951"/>
                  </a:cubicBezTo>
                  <a:cubicBezTo>
                    <a:pt x="80345" y="79951"/>
                    <a:pt x="91195" y="57809"/>
                    <a:pt x="91195" y="52849"/>
                  </a:cubicBezTo>
                  <a:cubicBezTo>
                    <a:pt x="91195" y="50546"/>
                    <a:pt x="88883" y="50546"/>
                    <a:pt x="88349" y="50546"/>
                  </a:cubicBezTo>
                  <a:cubicBezTo>
                    <a:pt x="85859" y="50546"/>
                    <a:pt x="85681" y="51432"/>
                    <a:pt x="84970" y="53558"/>
                  </a:cubicBezTo>
                  <a:cubicBezTo>
                    <a:pt x="81234" y="65780"/>
                    <a:pt x="70562" y="74991"/>
                    <a:pt x="60602" y="74991"/>
                  </a:cubicBezTo>
                  <a:cubicBezTo>
                    <a:pt x="53487" y="74991"/>
                    <a:pt x="49752" y="70208"/>
                    <a:pt x="49752" y="63477"/>
                  </a:cubicBezTo>
                  <a:cubicBezTo>
                    <a:pt x="49752" y="58872"/>
                    <a:pt x="54021" y="42752"/>
                    <a:pt x="59001" y="23090"/>
                  </a:cubicBezTo>
                  <a:cubicBezTo>
                    <a:pt x="62558" y="9451"/>
                    <a:pt x="70562" y="5022"/>
                    <a:pt x="76432" y="5022"/>
                  </a:cubicBezTo>
                  <a:cubicBezTo>
                    <a:pt x="76788" y="5022"/>
                    <a:pt x="82302" y="5022"/>
                    <a:pt x="86037" y="7502"/>
                  </a:cubicBezTo>
                  <a:cubicBezTo>
                    <a:pt x="80345" y="9097"/>
                    <a:pt x="78211" y="14056"/>
                    <a:pt x="78211" y="17245"/>
                  </a:cubicBezTo>
                  <a:cubicBezTo>
                    <a:pt x="78211" y="21142"/>
                    <a:pt x="81234" y="23799"/>
                    <a:pt x="85325" y="23799"/>
                  </a:cubicBezTo>
                  <a:cubicBezTo>
                    <a:pt x="89416" y="23799"/>
                    <a:pt x="95286" y="20433"/>
                    <a:pt x="95286" y="12994"/>
                  </a:cubicBezTo>
                  <a:cubicBezTo>
                    <a:pt x="95286" y="3074"/>
                    <a:pt x="83902" y="63"/>
                    <a:pt x="76788" y="63"/>
                  </a:cubicBezTo>
                  <a:cubicBezTo>
                    <a:pt x="67894" y="63"/>
                    <a:pt x="60780" y="5908"/>
                    <a:pt x="56866" y="12639"/>
                  </a:cubicBezTo>
                  <a:cubicBezTo>
                    <a:pt x="53665" y="5377"/>
                    <a:pt x="45483" y="63"/>
                    <a:pt x="35522" y="63"/>
                  </a:cubicBezTo>
                  <a:cubicBezTo>
                    <a:pt x="15601" y="63"/>
                    <a:pt x="4218" y="21850"/>
                    <a:pt x="4218" y="27164"/>
                  </a:cubicBezTo>
                  <a:cubicBezTo>
                    <a:pt x="4218" y="29467"/>
                    <a:pt x="6708" y="29467"/>
                    <a:pt x="7241" y="29467"/>
                  </a:cubicBezTo>
                  <a:cubicBezTo>
                    <a:pt x="9554" y="29467"/>
                    <a:pt x="9732" y="28759"/>
                    <a:pt x="10621" y="26456"/>
                  </a:cubicBezTo>
                  <a:cubicBezTo>
                    <a:pt x="15068" y="12639"/>
                    <a:pt x="26273" y="5022"/>
                    <a:pt x="34989" y="5022"/>
                  </a:cubicBezTo>
                  <a:cubicBezTo>
                    <a:pt x="40858" y="5022"/>
                    <a:pt x="45661" y="8211"/>
                    <a:pt x="45661" y="16713"/>
                  </a:cubicBezTo>
                  <a:cubicBezTo>
                    <a:pt x="45661" y="20256"/>
                    <a:pt x="43526" y="29113"/>
                    <a:pt x="41926" y="35136"/>
                  </a:cubicBezTo>
                  <a:lnTo>
                    <a:pt x="35878" y="59403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0CDCAE8-17FF-61B6-573E-13680C892FF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070903" y="5400221"/>
              <a:ext cx="95159" cy="79888"/>
            </a:xfrm>
            <a:custGeom>
              <a:avLst/>
              <a:gdLst>
                <a:gd name="connsiteX0" fmla="*/ 35883 w 95159"/>
                <a:gd name="connsiteY0" fmla="*/ 59403 h 79888"/>
                <a:gd name="connsiteX1" fmla="*/ 19163 w 95159"/>
                <a:gd name="connsiteY1" fmla="*/ 74991 h 79888"/>
                <a:gd name="connsiteX2" fmla="*/ 9558 w 95159"/>
                <a:gd name="connsiteY2" fmla="*/ 72511 h 79888"/>
                <a:gd name="connsiteX3" fmla="*/ 17384 w 95159"/>
                <a:gd name="connsiteY3" fmla="*/ 62769 h 79888"/>
                <a:gd name="connsiteX4" fmla="*/ 10270 w 95159"/>
                <a:gd name="connsiteY4" fmla="*/ 56215 h 79888"/>
                <a:gd name="connsiteX5" fmla="*/ 131 w 95159"/>
                <a:gd name="connsiteY5" fmla="*/ 67020 h 79888"/>
                <a:gd name="connsiteX6" fmla="*/ 18807 w 95159"/>
                <a:gd name="connsiteY6" fmla="*/ 79951 h 79888"/>
                <a:gd name="connsiteX7" fmla="*/ 38728 w 95159"/>
                <a:gd name="connsiteY7" fmla="*/ 67374 h 79888"/>
                <a:gd name="connsiteX8" fmla="*/ 59895 w 95159"/>
                <a:gd name="connsiteY8" fmla="*/ 79951 h 79888"/>
                <a:gd name="connsiteX9" fmla="*/ 91199 w 95159"/>
                <a:gd name="connsiteY9" fmla="*/ 52849 h 79888"/>
                <a:gd name="connsiteX10" fmla="*/ 88354 w 95159"/>
                <a:gd name="connsiteY10" fmla="*/ 50546 h 79888"/>
                <a:gd name="connsiteX11" fmla="*/ 84974 w 95159"/>
                <a:gd name="connsiteY11" fmla="*/ 53558 h 79888"/>
                <a:gd name="connsiteX12" fmla="*/ 60606 w 95159"/>
                <a:gd name="connsiteY12" fmla="*/ 74991 h 79888"/>
                <a:gd name="connsiteX13" fmla="*/ 49756 w 95159"/>
                <a:gd name="connsiteY13" fmla="*/ 63477 h 79888"/>
                <a:gd name="connsiteX14" fmla="*/ 59005 w 95159"/>
                <a:gd name="connsiteY14" fmla="*/ 23090 h 79888"/>
                <a:gd name="connsiteX15" fmla="*/ 76436 w 95159"/>
                <a:gd name="connsiteY15" fmla="*/ 5022 h 79888"/>
                <a:gd name="connsiteX16" fmla="*/ 86041 w 95159"/>
                <a:gd name="connsiteY16" fmla="*/ 7502 h 79888"/>
                <a:gd name="connsiteX17" fmla="*/ 78215 w 95159"/>
                <a:gd name="connsiteY17" fmla="*/ 17245 h 79888"/>
                <a:gd name="connsiteX18" fmla="*/ 85330 w 95159"/>
                <a:gd name="connsiteY18" fmla="*/ 23799 h 79888"/>
                <a:gd name="connsiteX19" fmla="*/ 95290 w 95159"/>
                <a:gd name="connsiteY19" fmla="*/ 12994 h 79888"/>
                <a:gd name="connsiteX20" fmla="*/ 76792 w 95159"/>
                <a:gd name="connsiteY20" fmla="*/ 63 h 79888"/>
                <a:gd name="connsiteX21" fmla="*/ 56871 w 95159"/>
                <a:gd name="connsiteY21" fmla="*/ 12639 h 79888"/>
                <a:gd name="connsiteX22" fmla="*/ 35527 w 95159"/>
                <a:gd name="connsiteY22" fmla="*/ 63 h 79888"/>
                <a:gd name="connsiteX23" fmla="*/ 4222 w 95159"/>
                <a:gd name="connsiteY23" fmla="*/ 27164 h 79888"/>
                <a:gd name="connsiteX24" fmla="*/ 7246 w 95159"/>
                <a:gd name="connsiteY24" fmla="*/ 29467 h 79888"/>
                <a:gd name="connsiteX25" fmla="*/ 10625 w 95159"/>
                <a:gd name="connsiteY25" fmla="*/ 26456 h 79888"/>
                <a:gd name="connsiteX26" fmla="*/ 34993 w 95159"/>
                <a:gd name="connsiteY26" fmla="*/ 5022 h 79888"/>
                <a:gd name="connsiteX27" fmla="*/ 45665 w 95159"/>
                <a:gd name="connsiteY27" fmla="*/ 16713 h 79888"/>
                <a:gd name="connsiteX28" fmla="*/ 41930 w 95159"/>
                <a:gd name="connsiteY28" fmla="*/ 35136 h 79888"/>
                <a:gd name="connsiteX29" fmla="*/ 35883 w 95159"/>
                <a:gd name="connsiteY29" fmla="*/ 5940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59" h="79888">
                  <a:moveTo>
                    <a:pt x="35883" y="59403"/>
                  </a:moveTo>
                  <a:cubicBezTo>
                    <a:pt x="34104" y="65426"/>
                    <a:pt x="28234" y="74991"/>
                    <a:pt x="19163" y="74991"/>
                  </a:cubicBezTo>
                  <a:cubicBezTo>
                    <a:pt x="18629" y="74991"/>
                    <a:pt x="13293" y="74991"/>
                    <a:pt x="9558" y="72511"/>
                  </a:cubicBezTo>
                  <a:cubicBezTo>
                    <a:pt x="16851" y="70208"/>
                    <a:pt x="17384" y="63832"/>
                    <a:pt x="17384" y="62769"/>
                  </a:cubicBezTo>
                  <a:cubicBezTo>
                    <a:pt x="17384" y="58872"/>
                    <a:pt x="14361" y="56215"/>
                    <a:pt x="10270" y="56215"/>
                  </a:cubicBezTo>
                  <a:cubicBezTo>
                    <a:pt x="5289" y="56215"/>
                    <a:pt x="131" y="60466"/>
                    <a:pt x="131" y="67020"/>
                  </a:cubicBezTo>
                  <a:cubicBezTo>
                    <a:pt x="131" y="75877"/>
                    <a:pt x="10092" y="79951"/>
                    <a:pt x="18807" y="79951"/>
                  </a:cubicBezTo>
                  <a:cubicBezTo>
                    <a:pt x="26989" y="79951"/>
                    <a:pt x="34282" y="74814"/>
                    <a:pt x="38728" y="67374"/>
                  </a:cubicBezTo>
                  <a:cubicBezTo>
                    <a:pt x="42997" y="76762"/>
                    <a:pt x="52780" y="79951"/>
                    <a:pt x="59895" y="79951"/>
                  </a:cubicBezTo>
                  <a:cubicBezTo>
                    <a:pt x="80350" y="79951"/>
                    <a:pt x="91199" y="57809"/>
                    <a:pt x="91199" y="52849"/>
                  </a:cubicBezTo>
                  <a:cubicBezTo>
                    <a:pt x="91199" y="50546"/>
                    <a:pt x="88887" y="50546"/>
                    <a:pt x="88354" y="50546"/>
                  </a:cubicBezTo>
                  <a:cubicBezTo>
                    <a:pt x="85863" y="50546"/>
                    <a:pt x="85686" y="51432"/>
                    <a:pt x="84974" y="53558"/>
                  </a:cubicBezTo>
                  <a:cubicBezTo>
                    <a:pt x="81239" y="65780"/>
                    <a:pt x="70567" y="74991"/>
                    <a:pt x="60606" y="74991"/>
                  </a:cubicBezTo>
                  <a:cubicBezTo>
                    <a:pt x="53492" y="74991"/>
                    <a:pt x="49756" y="70208"/>
                    <a:pt x="49756" y="63477"/>
                  </a:cubicBezTo>
                  <a:cubicBezTo>
                    <a:pt x="49756" y="58872"/>
                    <a:pt x="54025" y="42752"/>
                    <a:pt x="59005" y="23090"/>
                  </a:cubicBezTo>
                  <a:cubicBezTo>
                    <a:pt x="62563" y="9451"/>
                    <a:pt x="70567" y="5022"/>
                    <a:pt x="76436" y="5022"/>
                  </a:cubicBezTo>
                  <a:cubicBezTo>
                    <a:pt x="76792" y="5022"/>
                    <a:pt x="82306" y="5022"/>
                    <a:pt x="86041" y="7502"/>
                  </a:cubicBezTo>
                  <a:cubicBezTo>
                    <a:pt x="80350" y="9097"/>
                    <a:pt x="78215" y="14056"/>
                    <a:pt x="78215" y="17245"/>
                  </a:cubicBezTo>
                  <a:cubicBezTo>
                    <a:pt x="78215" y="21142"/>
                    <a:pt x="81239" y="23799"/>
                    <a:pt x="85330" y="23799"/>
                  </a:cubicBezTo>
                  <a:cubicBezTo>
                    <a:pt x="89421" y="23799"/>
                    <a:pt x="95290" y="20433"/>
                    <a:pt x="95290" y="12994"/>
                  </a:cubicBezTo>
                  <a:cubicBezTo>
                    <a:pt x="95290" y="3074"/>
                    <a:pt x="83907" y="63"/>
                    <a:pt x="76792" y="63"/>
                  </a:cubicBezTo>
                  <a:cubicBezTo>
                    <a:pt x="67899" y="63"/>
                    <a:pt x="60784" y="5908"/>
                    <a:pt x="56871" y="12639"/>
                  </a:cubicBezTo>
                  <a:cubicBezTo>
                    <a:pt x="53669" y="5377"/>
                    <a:pt x="45487" y="63"/>
                    <a:pt x="35527" y="63"/>
                  </a:cubicBezTo>
                  <a:cubicBezTo>
                    <a:pt x="15606" y="63"/>
                    <a:pt x="4222" y="21850"/>
                    <a:pt x="4222" y="27164"/>
                  </a:cubicBezTo>
                  <a:cubicBezTo>
                    <a:pt x="4222" y="29467"/>
                    <a:pt x="6712" y="29467"/>
                    <a:pt x="7246" y="29467"/>
                  </a:cubicBezTo>
                  <a:cubicBezTo>
                    <a:pt x="9558" y="29467"/>
                    <a:pt x="9736" y="28759"/>
                    <a:pt x="10625" y="26456"/>
                  </a:cubicBezTo>
                  <a:cubicBezTo>
                    <a:pt x="15072" y="12639"/>
                    <a:pt x="26278" y="5022"/>
                    <a:pt x="34993" y="5022"/>
                  </a:cubicBezTo>
                  <a:cubicBezTo>
                    <a:pt x="40863" y="5022"/>
                    <a:pt x="45665" y="8211"/>
                    <a:pt x="45665" y="16713"/>
                  </a:cubicBezTo>
                  <a:cubicBezTo>
                    <a:pt x="45665" y="20256"/>
                    <a:pt x="43531" y="29113"/>
                    <a:pt x="41930" y="35136"/>
                  </a:cubicBezTo>
                  <a:lnTo>
                    <a:pt x="35883" y="59403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04B8F4B3-57D9-34E3-6470-828B29FFD9C0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620259" y="5271848"/>
              <a:ext cx="106974" cy="174099"/>
            </a:xfrm>
            <a:custGeom>
              <a:avLst/>
              <a:gdLst>
                <a:gd name="connsiteX0" fmla="*/ 107127 w 106974"/>
                <a:gd name="connsiteY0" fmla="*/ 87617 h 174099"/>
                <a:gd name="connsiteX1" fmla="*/ 96964 w 106974"/>
                <a:gd name="connsiteY1" fmla="*/ 28403 h 174099"/>
                <a:gd name="connsiteX2" fmla="*/ 53767 w 106974"/>
                <a:gd name="connsiteY2" fmla="*/ 61 h 174099"/>
                <a:gd name="connsiteX3" fmla="*/ 9554 w 106974"/>
                <a:gd name="connsiteY3" fmla="*/ 30174 h 174099"/>
                <a:gd name="connsiteX4" fmla="*/ 153 w 106974"/>
                <a:gd name="connsiteY4" fmla="*/ 87617 h 174099"/>
                <a:gd name="connsiteX5" fmla="*/ 11587 w 106974"/>
                <a:gd name="connsiteY5" fmla="*/ 148602 h 174099"/>
                <a:gd name="connsiteX6" fmla="*/ 53513 w 106974"/>
                <a:gd name="connsiteY6" fmla="*/ 174160 h 174099"/>
                <a:gd name="connsiteX7" fmla="*/ 97726 w 106974"/>
                <a:gd name="connsiteY7" fmla="*/ 144806 h 174099"/>
                <a:gd name="connsiteX8" fmla="*/ 107127 w 106974"/>
                <a:gd name="connsiteY8" fmla="*/ 87617 h 174099"/>
                <a:gd name="connsiteX9" fmla="*/ 53513 w 106974"/>
                <a:gd name="connsiteY9" fmla="*/ 168593 h 174099"/>
                <a:gd name="connsiteX10" fmla="*/ 24038 w 106974"/>
                <a:gd name="connsiteY10" fmla="*/ 137974 h 174099"/>
                <a:gd name="connsiteX11" fmla="*/ 21243 w 106974"/>
                <a:gd name="connsiteY11" fmla="*/ 84580 h 174099"/>
                <a:gd name="connsiteX12" fmla="*/ 23275 w 106974"/>
                <a:gd name="connsiteY12" fmla="*/ 38019 h 174099"/>
                <a:gd name="connsiteX13" fmla="*/ 53513 w 106974"/>
                <a:gd name="connsiteY13" fmla="*/ 5628 h 174099"/>
                <a:gd name="connsiteX14" fmla="*/ 83496 w 106974"/>
                <a:gd name="connsiteY14" fmla="*/ 35235 h 174099"/>
                <a:gd name="connsiteX15" fmla="*/ 86037 w 106974"/>
                <a:gd name="connsiteY15" fmla="*/ 84580 h 174099"/>
                <a:gd name="connsiteX16" fmla="*/ 83242 w 106974"/>
                <a:gd name="connsiteY16" fmla="*/ 136962 h 174099"/>
                <a:gd name="connsiteX17" fmla="*/ 53513 w 106974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127" y="87617"/>
                  </a:moveTo>
                  <a:cubicBezTo>
                    <a:pt x="107127" y="67373"/>
                    <a:pt x="105857" y="47129"/>
                    <a:pt x="96964" y="28403"/>
                  </a:cubicBezTo>
                  <a:cubicBezTo>
                    <a:pt x="85275" y="4110"/>
                    <a:pt x="64439" y="61"/>
                    <a:pt x="53767" y="61"/>
                  </a:cubicBezTo>
                  <a:cubicBezTo>
                    <a:pt x="38521" y="61"/>
                    <a:pt x="19972" y="6640"/>
                    <a:pt x="9554" y="30174"/>
                  </a:cubicBezTo>
                  <a:cubicBezTo>
                    <a:pt x="1423" y="47635"/>
                    <a:pt x="153" y="67373"/>
                    <a:pt x="153" y="87617"/>
                  </a:cubicBezTo>
                  <a:cubicBezTo>
                    <a:pt x="153" y="106596"/>
                    <a:pt x="1169" y="129370"/>
                    <a:pt x="11587" y="148602"/>
                  </a:cubicBezTo>
                  <a:cubicBezTo>
                    <a:pt x="22513" y="169099"/>
                    <a:pt x="41062" y="174160"/>
                    <a:pt x="53513" y="174160"/>
                  </a:cubicBezTo>
                  <a:cubicBezTo>
                    <a:pt x="67234" y="174160"/>
                    <a:pt x="86546" y="168846"/>
                    <a:pt x="97726" y="144806"/>
                  </a:cubicBezTo>
                  <a:cubicBezTo>
                    <a:pt x="105857" y="127346"/>
                    <a:pt x="107127" y="107608"/>
                    <a:pt x="107127" y="87617"/>
                  </a:cubicBezTo>
                  <a:close/>
                  <a:moveTo>
                    <a:pt x="53513" y="168593"/>
                  </a:moveTo>
                  <a:cubicBezTo>
                    <a:pt x="43603" y="168593"/>
                    <a:pt x="28612" y="162267"/>
                    <a:pt x="24038" y="137974"/>
                  </a:cubicBezTo>
                  <a:cubicBezTo>
                    <a:pt x="21243" y="122791"/>
                    <a:pt x="21243" y="99510"/>
                    <a:pt x="21243" y="84580"/>
                  </a:cubicBezTo>
                  <a:cubicBezTo>
                    <a:pt x="21243" y="68385"/>
                    <a:pt x="21243" y="51684"/>
                    <a:pt x="23275" y="38019"/>
                  </a:cubicBezTo>
                  <a:cubicBezTo>
                    <a:pt x="28103" y="7906"/>
                    <a:pt x="47161" y="5628"/>
                    <a:pt x="53513" y="5628"/>
                  </a:cubicBezTo>
                  <a:cubicBezTo>
                    <a:pt x="61898" y="5628"/>
                    <a:pt x="78669" y="10183"/>
                    <a:pt x="83496" y="35235"/>
                  </a:cubicBezTo>
                  <a:cubicBezTo>
                    <a:pt x="86037" y="49406"/>
                    <a:pt x="86037" y="68638"/>
                    <a:pt x="86037" y="84580"/>
                  </a:cubicBezTo>
                  <a:cubicBezTo>
                    <a:pt x="86037" y="103559"/>
                    <a:pt x="86037" y="120767"/>
                    <a:pt x="83242" y="136962"/>
                  </a:cubicBezTo>
                  <a:cubicBezTo>
                    <a:pt x="79431" y="161002"/>
                    <a:pt x="64947" y="168593"/>
                    <a:pt x="53513" y="168593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EADAEE4-0396-33E5-5A56-5847EE7D91EE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322467" y="5271848"/>
              <a:ext cx="106974" cy="174099"/>
            </a:xfrm>
            <a:custGeom>
              <a:avLst/>
              <a:gdLst>
                <a:gd name="connsiteX0" fmla="*/ 107155 w 106974"/>
                <a:gd name="connsiteY0" fmla="*/ 87617 h 174099"/>
                <a:gd name="connsiteX1" fmla="*/ 96991 w 106974"/>
                <a:gd name="connsiteY1" fmla="*/ 28403 h 174099"/>
                <a:gd name="connsiteX2" fmla="*/ 53795 w 106974"/>
                <a:gd name="connsiteY2" fmla="*/ 61 h 174099"/>
                <a:gd name="connsiteX3" fmla="*/ 9582 w 106974"/>
                <a:gd name="connsiteY3" fmla="*/ 30174 h 174099"/>
                <a:gd name="connsiteX4" fmla="*/ 180 w 106974"/>
                <a:gd name="connsiteY4" fmla="*/ 87617 h 174099"/>
                <a:gd name="connsiteX5" fmla="*/ 11615 w 106974"/>
                <a:gd name="connsiteY5" fmla="*/ 148602 h 174099"/>
                <a:gd name="connsiteX6" fmla="*/ 53541 w 106974"/>
                <a:gd name="connsiteY6" fmla="*/ 174160 h 174099"/>
                <a:gd name="connsiteX7" fmla="*/ 97753 w 106974"/>
                <a:gd name="connsiteY7" fmla="*/ 144806 h 174099"/>
                <a:gd name="connsiteX8" fmla="*/ 107155 w 106974"/>
                <a:gd name="connsiteY8" fmla="*/ 87617 h 174099"/>
                <a:gd name="connsiteX9" fmla="*/ 53541 w 106974"/>
                <a:gd name="connsiteY9" fmla="*/ 168593 h 174099"/>
                <a:gd name="connsiteX10" fmla="*/ 24065 w 106974"/>
                <a:gd name="connsiteY10" fmla="*/ 137974 h 174099"/>
                <a:gd name="connsiteX11" fmla="*/ 21270 w 106974"/>
                <a:gd name="connsiteY11" fmla="*/ 84580 h 174099"/>
                <a:gd name="connsiteX12" fmla="*/ 23303 w 106974"/>
                <a:gd name="connsiteY12" fmla="*/ 38019 h 174099"/>
                <a:gd name="connsiteX13" fmla="*/ 53541 w 106974"/>
                <a:gd name="connsiteY13" fmla="*/ 5628 h 174099"/>
                <a:gd name="connsiteX14" fmla="*/ 83524 w 106974"/>
                <a:gd name="connsiteY14" fmla="*/ 35235 h 174099"/>
                <a:gd name="connsiteX15" fmla="*/ 86065 w 106974"/>
                <a:gd name="connsiteY15" fmla="*/ 84580 h 174099"/>
                <a:gd name="connsiteX16" fmla="*/ 83270 w 106974"/>
                <a:gd name="connsiteY16" fmla="*/ 136962 h 174099"/>
                <a:gd name="connsiteX17" fmla="*/ 53541 w 106974"/>
                <a:gd name="connsiteY17" fmla="*/ 168593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155" y="87617"/>
                  </a:moveTo>
                  <a:cubicBezTo>
                    <a:pt x="107155" y="67373"/>
                    <a:pt x="105884" y="47129"/>
                    <a:pt x="96991" y="28403"/>
                  </a:cubicBezTo>
                  <a:cubicBezTo>
                    <a:pt x="85303" y="4110"/>
                    <a:pt x="64467" y="61"/>
                    <a:pt x="53795" y="61"/>
                  </a:cubicBezTo>
                  <a:cubicBezTo>
                    <a:pt x="38549" y="61"/>
                    <a:pt x="20000" y="6640"/>
                    <a:pt x="9582" y="30174"/>
                  </a:cubicBezTo>
                  <a:cubicBezTo>
                    <a:pt x="1451" y="47635"/>
                    <a:pt x="180" y="67373"/>
                    <a:pt x="180" y="87617"/>
                  </a:cubicBezTo>
                  <a:cubicBezTo>
                    <a:pt x="180" y="106596"/>
                    <a:pt x="1197" y="129370"/>
                    <a:pt x="11615" y="148602"/>
                  </a:cubicBezTo>
                  <a:cubicBezTo>
                    <a:pt x="22541" y="169099"/>
                    <a:pt x="41090" y="174160"/>
                    <a:pt x="53541" y="174160"/>
                  </a:cubicBezTo>
                  <a:cubicBezTo>
                    <a:pt x="67262" y="174160"/>
                    <a:pt x="86573" y="168846"/>
                    <a:pt x="97753" y="144806"/>
                  </a:cubicBezTo>
                  <a:cubicBezTo>
                    <a:pt x="105884" y="127346"/>
                    <a:pt x="107155" y="107608"/>
                    <a:pt x="107155" y="87617"/>
                  </a:cubicBezTo>
                  <a:close/>
                  <a:moveTo>
                    <a:pt x="53541" y="168593"/>
                  </a:moveTo>
                  <a:cubicBezTo>
                    <a:pt x="43631" y="168593"/>
                    <a:pt x="28639" y="162267"/>
                    <a:pt x="24065" y="137974"/>
                  </a:cubicBezTo>
                  <a:cubicBezTo>
                    <a:pt x="21270" y="122791"/>
                    <a:pt x="21270" y="99510"/>
                    <a:pt x="21270" y="84580"/>
                  </a:cubicBezTo>
                  <a:cubicBezTo>
                    <a:pt x="21270" y="68385"/>
                    <a:pt x="21270" y="51684"/>
                    <a:pt x="23303" y="38019"/>
                  </a:cubicBezTo>
                  <a:cubicBezTo>
                    <a:pt x="28131" y="7906"/>
                    <a:pt x="47188" y="5628"/>
                    <a:pt x="53541" y="5628"/>
                  </a:cubicBezTo>
                  <a:cubicBezTo>
                    <a:pt x="61926" y="5628"/>
                    <a:pt x="78696" y="10183"/>
                    <a:pt x="83524" y="35235"/>
                  </a:cubicBezTo>
                  <a:cubicBezTo>
                    <a:pt x="86065" y="49406"/>
                    <a:pt x="86065" y="68638"/>
                    <a:pt x="86065" y="84580"/>
                  </a:cubicBezTo>
                  <a:cubicBezTo>
                    <a:pt x="86065" y="103559"/>
                    <a:pt x="86065" y="120767"/>
                    <a:pt x="83270" y="136962"/>
                  </a:cubicBezTo>
                  <a:cubicBezTo>
                    <a:pt x="79458" y="161002"/>
                    <a:pt x="64975" y="168593"/>
                    <a:pt x="53541" y="168593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E8DF69F-BF03-AA8D-DA87-AD3EAF40AE7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907199" y="5575510"/>
              <a:ext cx="106974" cy="174099"/>
            </a:xfrm>
            <a:custGeom>
              <a:avLst/>
              <a:gdLst>
                <a:gd name="connsiteX0" fmla="*/ 107099 w 106974"/>
                <a:gd name="connsiteY0" fmla="*/ 87629 h 174099"/>
                <a:gd name="connsiteX1" fmla="*/ 96936 w 106974"/>
                <a:gd name="connsiteY1" fmla="*/ 28415 h 174099"/>
                <a:gd name="connsiteX2" fmla="*/ 53739 w 106974"/>
                <a:gd name="connsiteY2" fmla="*/ 73 h 174099"/>
                <a:gd name="connsiteX3" fmla="*/ 9526 w 106974"/>
                <a:gd name="connsiteY3" fmla="*/ 30186 h 174099"/>
                <a:gd name="connsiteX4" fmla="*/ 125 w 106974"/>
                <a:gd name="connsiteY4" fmla="*/ 87629 h 174099"/>
                <a:gd name="connsiteX5" fmla="*/ 11559 w 106974"/>
                <a:gd name="connsiteY5" fmla="*/ 148614 h 174099"/>
                <a:gd name="connsiteX6" fmla="*/ 53485 w 106974"/>
                <a:gd name="connsiteY6" fmla="*/ 174172 h 174099"/>
                <a:gd name="connsiteX7" fmla="*/ 97698 w 106974"/>
                <a:gd name="connsiteY7" fmla="*/ 144818 h 174099"/>
                <a:gd name="connsiteX8" fmla="*/ 107099 w 106974"/>
                <a:gd name="connsiteY8" fmla="*/ 87629 h 174099"/>
                <a:gd name="connsiteX9" fmla="*/ 53485 w 106974"/>
                <a:gd name="connsiteY9" fmla="*/ 168605 h 174099"/>
                <a:gd name="connsiteX10" fmla="*/ 24010 w 106974"/>
                <a:gd name="connsiteY10" fmla="*/ 137986 h 174099"/>
                <a:gd name="connsiteX11" fmla="*/ 21215 w 106974"/>
                <a:gd name="connsiteY11" fmla="*/ 84592 h 174099"/>
                <a:gd name="connsiteX12" fmla="*/ 23248 w 106974"/>
                <a:gd name="connsiteY12" fmla="*/ 38031 h 174099"/>
                <a:gd name="connsiteX13" fmla="*/ 53485 w 106974"/>
                <a:gd name="connsiteY13" fmla="*/ 5640 h 174099"/>
                <a:gd name="connsiteX14" fmla="*/ 83468 w 106974"/>
                <a:gd name="connsiteY14" fmla="*/ 35247 h 174099"/>
                <a:gd name="connsiteX15" fmla="*/ 86009 w 106974"/>
                <a:gd name="connsiteY15" fmla="*/ 84592 h 174099"/>
                <a:gd name="connsiteX16" fmla="*/ 83214 w 106974"/>
                <a:gd name="connsiteY16" fmla="*/ 136974 h 174099"/>
                <a:gd name="connsiteX17" fmla="*/ 53485 w 106974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099" y="87629"/>
                  </a:moveTo>
                  <a:cubicBezTo>
                    <a:pt x="107099" y="67385"/>
                    <a:pt x="105829" y="47141"/>
                    <a:pt x="96936" y="28415"/>
                  </a:cubicBezTo>
                  <a:cubicBezTo>
                    <a:pt x="85247" y="4122"/>
                    <a:pt x="64411" y="73"/>
                    <a:pt x="53739" y="73"/>
                  </a:cubicBezTo>
                  <a:cubicBezTo>
                    <a:pt x="38493" y="73"/>
                    <a:pt x="19944" y="6652"/>
                    <a:pt x="9526" y="30186"/>
                  </a:cubicBezTo>
                  <a:cubicBezTo>
                    <a:pt x="1395" y="47647"/>
                    <a:pt x="125" y="67385"/>
                    <a:pt x="125" y="87629"/>
                  </a:cubicBezTo>
                  <a:cubicBezTo>
                    <a:pt x="125" y="106608"/>
                    <a:pt x="1141" y="129382"/>
                    <a:pt x="11559" y="148614"/>
                  </a:cubicBezTo>
                  <a:cubicBezTo>
                    <a:pt x="22485" y="169111"/>
                    <a:pt x="41034" y="174172"/>
                    <a:pt x="53485" y="174172"/>
                  </a:cubicBezTo>
                  <a:cubicBezTo>
                    <a:pt x="67206" y="174172"/>
                    <a:pt x="86518" y="168858"/>
                    <a:pt x="97698" y="144818"/>
                  </a:cubicBezTo>
                  <a:cubicBezTo>
                    <a:pt x="105829" y="127358"/>
                    <a:pt x="107099" y="107620"/>
                    <a:pt x="107099" y="87629"/>
                  </a:cubicBezTo>
                  <a:close/>
                  <a:moveTo>
                    <a:pt x="53485" y="168605"/>
                  </a:moveTo>
                  <a:cubicBezTo>
                    <a:pt x="43575" y="168605"/>
                    <a:pt x="28584" y="162279"/>
                    <a:pt x="24010" y="137986"/>
                  </a:cubicBezTo>
                  <a:cubicBezTo>
                    <a:pt x="21215" y="122803"/>
                    <a:pt x="21215" y="99522"/>
                    <a:pt x="21215" y="84592"/>
                  </a:cubicBezTo>
                  <a:cubicBezTo>
                    <a:pt x="21215" y="68397"/>
                    <a:pt x="21215" y="51696"/>
                    <a:pt x="23248" y="38031"/>
                  </a:cubicBezTo>
                  <a:cubicBezTo>
                    <a:pt x="28075" y="7918"/>
                    <a:pt x="47133" y="5640"/>
                    <a:pt x="53485" y="5640"/>
                  </a:cubicBezTo>
                  <a:cubicBezTo>
                    <a:pt x="61870" y="5640"/>
                    <a:pt x="78641" y="10195"/>
                    <a:pt x="83468" y="35247"/>
                  </a:cubicBezTo>
                  <a:cubicBezTo>
                    <a:pt x="86009" y="49418"/>
                    <a:pt x="86009" y="68650"/>
                    <a:pt x="86009" y="84592"/>
                  </a:cubicBezTo>
                  <a:cubicBezTo>
                    <a:pt x="86009" y="103571"/>
                    <a:pt x="86009" y="120778"/>
                    <a:pt x="83214" y="136974"/>
                  </a:cubicBezTo>
                  <a:cubicBezTo>
                    <a:pt x="79403" y="161014"/>
                    <a:pt x="64919" y="168605"/>
                    <a:pt x="53485" y="16860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F3B9B2A8-B38B-91E4-28D4-7494F9F0E2A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454048" y="5571208"/>
              <a:ext cx="216236" cy="172833"/>
            </a:xfrm>
            <a:custGeom>
              <a:avLst/>
              <a:gdLst>
                <a:gd name="connsiteX0" fmla="*/ 119826 w 216236"/>
                <a:gd name="connsiteY0" fmla="*/ 70674 h 172833"/>
                <a:gd name="connsiteX1" fmla="*/ 118555 w 216236"/>
                <a:gd name="connsiteY1" fmla="*/ 67132 h 172833"/>
                <a:gd name="connsiteX2" fmla="*/ 125924 w 216236"/>
                <a:gd name="connsiteY2" fmla="*/ 61311 h 172833"/>
                <a:gd name="connsiteX3" fmla="*/ 170391 w 216236"/>
                <a:gd name="connsiteY3" fmla="*/ 27150 h 172833"/>
                <a:gd name="connsiteX4" fmla="*/ 211809 w 216236"/>
                <a:gd name="connsiteY4" fmla="*/ 7918 h 172833"/>
                <a:gd name="connsiteX5" fmla="*/ 216383 w 216236"/>
                <a:gd name="connsiteY5" fmla="*/ 2857 h 172833"/>
                <a:gd name="connsiteX6" fmla="*/ 213588 w 216236"/>
                <a:gd name="connsiteY6" fmla="*/ 73 h 172833"/>
                <a:gd name="connsiteX7" fmla="*/ 195547 w 216236"/>
                <a:gd name="connsiteY7" fmla="*/ 832 h 172833"/>
                <a:gd name="connsiteX8" fmla="*/ 167342 w 216236"/>
                <a:gd name="connsiteY8" fmla="*/ 73 h 172833"/>
                <a:gd name="connsiteX9" fmla="*/ 162514 w 216236"/>
                <a:gd name="connsiteY9" fmla="*/ 5134 h 172833"/>
                <a:gd name="connsiteX10" fmla="*/ 165563 w 216236"/>
                <a:gd name="connsiteY10" fmla="*/ 7918 h 172833"/>
                <a:gd name="connsiteX11" fmla="*/ 173440 w 216236"/>
                <a:gd name="connsiteY11" fmla="*/ 13232 h 172833"/>
                <a:gd name="connsiteX12" fmla="*/ 164293 w 216236"/>
                <a:gd name="connsiteY12" fmla="*/ 24872 h 172833"/>
                <a:gd name="connsiteX13" fmla="*/ 65195 w 216236"/>
                <a:gd name="connsiteY13" fmla="*/ 100787 h 172833"/>
                <a:gd name="connsiteX14" fmla="*/ 85523 w 216236"/>
                <a:gd name="connsiteY14" fmla="*/ 19558 h 172833"/>
                <a:gd name="connsiteX15" fmla="*/ 106867 w 216236"/>
                <a:gd name="connsiteY15" fmla="*/ 7918 h 172833"/>
                <a:gd name="connsiteX16" fmla="*/ 115506 w 216236"/>
                <a:gd name="connsiteY16" fmla="*/ 2857 h 172833"/>
                <a:gd name="connsiteX17" fmla="*/ 111949 w 216236"/>
                <a:gd name="connsiteY17" fmla="*/ 73 h 172833"/>
                <a:gd name="connsiteX18" fmla="*/ 79424 w 216236"/>
                <a:gd name="connsiteY18" fmla="*/ 832 h 172833"/>
                <a:gd name="connsiteX19" fmla="*/ 46646 w 216236"/>
                <a:gd name="connsiteY19" fmla="*/ 73 h 172833"/>
                <a:gd name="connsiteX20" fmla="*/ 41564 w 216236"/>
                <a:gd name="connsiteY20" fmla="*/ 4881 h 172833"/>
                <a:gd name="connsiteX21" fmla="*/ 48933 w 216236"/>
                <a:gd name="connsiteY21" fmla="*/ 7918 h 172833"/>
                <a:gd name="connsiteX22" fmla="*/ 59859 w 216236"/>
                <a:gd name="connsiteY22" fmla="*/ 8424 h 172833"/>
                <a:gd name="connsiteX23" fmla="*/ 65449 w 216236"/>
                <a:gd name="connsiteY23" fmla="*/ 12473 h 172833"/>
                <a:gd name="connsiteX24" fmla="*/ 64433 w 216236"/>
                <a:gd name="connsiteY24" fmla="*/ 17281 h 172833"/>
                <a:gd name="connsiteX25" fmla="*/ 30384 w 216236"/>
                <a:gd name="connsiteY25" fmla="*/ 153169 h 172833"/>
                <a:gd name="connsiteX26" fmla="*/ 7261 w 216236"/>
                <a:gd name="connsiteY26" fmla="*/ 165062 h 172833"/>
                <a:gd name="connsiteX27" fmla="*/ 146 w 216236"/>
                <a:gd name="connsiteY27" fmla="*/ 169870 h 172833"/>
                <a:gd name="connsiteX28" fmla="*/ 3958 w 216236"/>
                <a:gd name="connsiteY28" fmla="*/ 172907 h 172833"/>
                <a:gd name="connsiteX29" fmla="*/ 36228 w 216236"/>
                <a:gd name="connsiteY29" fmla="*/ 172148 h 172833"/>
                <a:gd name="connsiteX30" fmla="*/ 52490 w 216236"/>
                <a:gd name="connsiteY30" fmla="*/ 172401 h 172833"/>
                <a:gd name="connsiteX31" fmla="*/ 69006 w 216236"/>
                <a:gd name="connsiteY31" fmla="*/ 172907 h 172833"/>
                <a:gd name="connsiteX32" fmla="*/ 74088 w 216236"/>
                <a:gd name="connsiteY32" fmla="*/ 167846 h 172833"/>
                <a:gd name="connsiteX33" fmla="*/ 66974 w 216236"/>
                <a:gd name="connsiteY33" fmla="*/ 165062 h 172833"/>
                <a:gd name="connsiteX34" fmla="*/ 50457 w 216236"/>
                <a:gd name="connsiteY34" fmla="*/ 160508 h 172833"/>
                <a:gd name="connsiteX35" fmla="*/ 52744 w 216236"/>
                <a:gd name="connsiteY35" fmla="*/ 149373 h 172833"/>
                <a:gd name="connsiteX36" fmla="*/ 62908 w 216236"/>
                <a:gd name="connsiteY36" fmla="*/ 109644 h 172833"/>
                <a:gd name="connsiteX37" fmla="*/ 100769 w 216236"/>
                <a:gd name="connsiteY37" fmla="*/ 80290 h 172833"/>
                <a:gd name="connsiteX38" fmla="*/ 130244 w 216236"/>
                <a:gd name="connsiteY38" fmla="*/ 148361 h 172833"/>
                <a:gd name="connsiteX39" fmla="*/ 133293 w 216236"/>
                <a:gd name="connsiteY39" fmla="*/ 157218 h 172833"/>
                <a:gd name="connsiteX40" fmla="*/ 120080 w 216236"/>
                <a:gd name="connsiteY40" fmla="*/ 165062 h 172833"/>
                <a:gd name="connsiteX41" fmla="*/ 114490 w 216236"/>
                <a:gd name="connsiteY41" fmla="*/ 170123 h 172833"/>
                <a:gd name="connsiteX42" fmla="*/ 118047 w 216236"/>
                <a:gd name="connsiteY42" fmla="*/ 172907 h 172833"/>
                <a:gd name="connsiteX43" fmla="*/ 149047 w 216236"/>
                <a:gd name="connsiteY43" fmla="*/ 172148 h 172833"/>
                <a:gd name="connsiteX44" fmla="*/ 173948 w 216236"/>
                <a:gd name="connsiteY44" fmla="*/ 172907 h 172833"/>
                <a:gd name="connsiteX45" fmla="*/ 178522 w 216236"/>
                <a:gd name="connsiteY45" fmla="*/ 167846 h 172833"/>
                <a:gd name="connsiteX46" fmla="*/ 173440 w 216236"/>
                <a:gd name="connsiteY46" fmla="*/ 165062 h 172833"/>
                <a:gd name="connsiteX47" fmla="*/ 155908 w 216236"/>
                <a:gd name="connsiteY47" fmla="*/ 153675 h 172833"/>
                <a:gd name="connsiteX48" fmla="*/ 119826 w 216236"/>
                <a:gd name="connsiteY48" fmla="*/ 70674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6236" h="172833">
                  <a:moveTo>
                    <a:pt x="119826" y="70674"/>
                  </a:moveTo>
                  <a:cubicBezTo>
                    <a:pt x="119572" y="69915"/>
                    <a:pt x="118555" y="67891"/>
                    <a:pt x="118555" y="67132"/>
                  </a:cubicBezTo>
                  <a:cubicBezTo>
                    <a:pt x="118555" y="66879"/>
                    <a:pt x="123129" y="63336"/>
                    <a:pt x="125924" y="61311"/>
                  </a:cubicBezTo>
                  <a:lnTo>
                    <a:pt x="170391" y="27150"/>
                  </a:lnTo>
                  <a:cubicBezTo>
                    <a:pt x="194276" y="9689"/>
                    <a:pt x="204186" y="8677"/>
                    <a:pt x="211809" y="7918"/>
                  </a:cubicBezTo>
                  <a:cubicBezTo>
                    <a:pt x="213842" y="7665"/>
                    <a:pt x="216383" y="7412"/>
                    <a:pt x="216383" y="2857"/>
                  </a:cubicBezTo>
                  <a:cubicBezTo>
                    <a:pt x="216383" y="1844"/>
                    <a:pt x="215620" y="73"/>
                    <a:pt x="213588" y="73"/>
                  </a:cubicBezTo>
                  <a:cubicBezTo>
                    <a:pt x="207997" y="73"/>
                    <a:pt x="201645" y="832"/>
                    <a:pt x="195547" y="832"/>
                  </a:cubicBezTo>
                  <a:cubicBezTo>
                    <a:pt x="186399" y="832"/>
                    <a:pt x="176489" y="73"/>
                    <a:pt x="167342" y="73"/>
                  </a:cubicBezTo>
                  <a:cubicBezTo>
                    <a:pt x="165563" y="73"/>
                    <a:pt x="162514" y="73"/>
                    <a:pt x="162514" y="5134"/>
                  </a:cubicBezTo>
                  <a:cubicBezTo>
                    <a:pt x="162514" y="6905"/>
                    <a:pt x="163785" y="7665"/>
                    <a:pt x="165563" y="7918"/>
                  </a:cubicBezTo>
                  <a:cubicBezTo>
                    <a:pt x="171153" y="8424"/>
                    <a:pt x="173440" y="9689"/>
                    <a:pt x="173440" y="13232"/>
                  </a:cubicBezTo>
                  <a:cubicBezTo>
                    <a:pt x="173440" y="17787"/>
                    <a:pt x="165817" y="23607"/>
                    <a:pt x="164293" y="24872"/>
                  </a:cubicBezTo>
                  <a:lnTo>
                    <a:pt x="65195" y="100787"/>
                  </a:lnTo>
                  <a:lnTo>
                    <a:pt x="85523" y="19558"/>
                  </a:lnTo>
                  <a:cubicBezTo>
                    <a:pt x="87810" y="10448"/>
                    <a:pt x="88318" y="7918"/>
                    <a:pt x="106867" y="7918"/>
                  </a:cubicBezTo>
                  <a:cubicBezTo>
                    <a:pt x="113219" y="7918"/>
                    <a:pt x="115506" y="7918"/>
                    <a:pt x="115506" y="2857"/>
                  </a:cubicBezTo>
                  <a:cubicBezTo>
                    <a:pt x="115506" y="579"/>
                    <a:pt x="113473" y="73"/>
                    <a:pt x="111949" y="73"/>
                  </a:cubicBezTo>
                  <a:cubicBezTo>
                    <a:pt x="104834" y="73"/>
                    <a:pt x="86539" y="832"/>
                    <a:pt x="79424" y="832"/>
                  </a:cubicBezTo>
                  <a:cubicBezTo>
                    <a:pt x="72056" y="832"/>
                    <a:pt x="54015" y="73"/>
                    <a:pt x="46646" y="73"/>
                  </a:cubicBezTo>
                  <a:cubicBezTo>
                    <a:pt x="44867" y="73"/>
                    <a:pt x="41564" y="73"/>
                    <a:pt x="41564" y="4881"/>
                  </a:cubicBezTo>
                  <a:cubicBezTo>
                    <a:pt x="41564" y="7918"/>
                    <a:pt x="43851" y="7918"/>
                    <a:pt x="48933" y="7918"/>
                  </a:cubicBezTo>
                  <a:cubicBezTo>
                    <a:pt x="52236" y="7918"/>
                    <a:pt x="56810" y="8171"/>
                    <a:pt x="59859" y="8424"/>
                  </a:cubicBezTo>
                  <a:cubicBezTo>
                    <a:pt x="63924" y="8930"/>
                    <a:pt x="65449" y="9689"/>
                    <a:pt x="65449" y="12473"/>
                  </a:cubicBezTo>
                  <a:cubicBezTo>
                    <a:pt x="65449" y="13485"/>
                    <a:pt x="65195" y="14244"/>
                    <a:pt x="64433" y="17281"/>
                  </a:cubicBezTo>
                  <a:lnTo>
                    <a:pt x="30384" y="153169"/>
                  </a:lnTo>
                  <a:cubicBezTo>
                    <a:pt x="27843" y="163038"/>
                    <a:pt x="27335" y="165062"/>
                    <a:pt x="7261" y="165062"/>
                  </a:cubicBezTo>
                  <a:cubicBezTo>
                    <a:pt x="2941" y="165062"/>
                    <a:pt x="146" y="165062"/>
                    <a:pt x="146" y="169870"/>
                  </a:cubicBezTo>
                  <a:cubicBezTo>
                    <a:pt x="146" y="172907"/>
                    <a:pt x="3195" y="172907"/>
                    <a:pt x="3958" y="172907"/>
                  </a:cubicBezTo>
                  <a:cubicBezTo>
                    <a:pt x="11072" y="172907"/>
                    <a:pt x="29113" y="172148"/>
                    <a:pt x="36228" y="172148"/>
                  </a:cubicBezTo>
                  <a:cubicBezTo>
                    <a:pt x="41564" y="172148"/>
                    <a:pt x="47154" y="172401"/>
                    <a:pt x="52490" y="172401"/>
                  </a:cubicBezTo>
                  <a:cubicBezTo>
                    <a:pt x="58080" y="172401"/>
                    <a:pt x="63670" y="172907"/>
                    <a:pt x="69006" y="172907"/>
                  </a:cubicBezTo>
                  <a:cubicBezTo>
                    <a:pt x="70785" y="172907"/>
                    <a:pt x="74088" y="172907"/>
                    <a:pt x="74088" y="167846"/>
                  </a:cubicBezTo>
                  <a:cubicBezTo>
                    <a:pt x="74088" y="165062"/>
                    <a:pt x="71801" y="165062"/>
                    <a:pt x="66974" y="165062"/>
                  </a:cubicBezTo>
                  <a:cubicBezTo>
                    <a:pt x="57572" y="165062"/>
                    <a:pt x="50457" y="165062"/>
                    <a:pt x="50457" y="160508"/>
                  </a:cubicBezTo>
                  <a:cubicBezTo>
                    <a:pt x="50457" y="158736"/>
                    <a:pt x="51982" y="153169"/>
                    <a:pt x="52744" y="149373"/>
                  </a:cubicBezTo>
                  <a:cubicBezTo>
                    <a:pt x="56302" y="136215"/>
                    <a:pt x="59605" y="122803"/>
                    <a:pt x="62908" y="109644"/>
                  </a:cubicBezTo>
                  <a:lnTo>
                    <a:pt x="100769" y="80290"/>
                  </a:lnTo>
                  <a:lnTo>
                    <a:pt x="130244" y="148361"/>
                  </a:lnTo>
                  <a:cubicBezTo>
                    <a:pt x="133293" y="155193"/>
                    <a:pt x="133293" y="155700"/>
                    <a:pt x="133293" y="157218"/>
                  </a:cubicBezTo>
                  <a:cubicBezTo>
                    <a:pt x="133293" y="164809"/>
                    <a:pt x="122367" y="165062"/>
                    <a:pt x="120080" y="165062"/>
                  </a:cubicBezTo>
                  <a:cubicBezTo>
                    <a:pt x="117285" y="165062"/>
                    <a:pt x="114490" y="165062"/>
                    <a:pt x="114490" y="170123"/>
                  </a:cubicBezTo>
                  <a:cubicBezTo>
                    <a:pt x="114490" y="172907"/>
                    <a:pt x="117539" y="172907"/>
                    <a:pt x="118047" y="172907"/>
                  </a:cubicBezTo>
                  <a:cubicBezTo>
                    <a:pt x="128211" y="172907"/>
                    <a:pt x="138883" y="172148"/>
                    <a:pt x="149047" y="172148"/>
                  </a:cubicBezTo>
                  <a:cubicBezTo>
                    <a:pt x="154637" y="172148"/>
                    <a:pt x="168358" y="172907"/>
                    <a:pt x="173948" y="172907"/>
                  </a:cubicBezTo>
                  <a:cubicBezTo>
                    <a:pt x="175219" y="172907"/>
                    <a:pt x="178522" y="172907"/>
                    <a:pt x="178522" y="167846"/>
                  </a:cubicBezTo>
                  <a:cubicBezTo>
                    <a:pt x="178522" y="165062"/>
                    <a:pt x="175727" y="165062"/>
                    <a:pt x="173440" y="165062"/>
                  </a:cubicBezTo>
                  <a:cubicBezTo>
                    <a:pt x="163022" y="164809"/>
                    <a:pt x="159719" y="162532"/>
                    <a:pt x="155908" y="153675"/>
                  </a:cubicBezTo>
                  <a:lnTo>
                    <a:pt x="119826" y="70674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85C67A9E-01F8-1B91-5DA3-A28D4613CCAE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668736" y="5703882"/>
              <a:ext cx="95159" cy="79888"/>
            </a:xfrm>
            <a:custGeom>
              <a:avLst/>
              <a:gdLst>
                <a:gd name="connsiteX0" fmla="*/ 35906 w 95159"/>
                <a:gd name="connsiteY0" fmla="*/ 59415 h 79888"/>
                <a:gd name="connsiteX1" fmla="*/ 19186 w 95159"/>
                <a:gd name="connsiteY1" fmla="*/ 75003 h 79888"/>
                <a:gd name="connsiteX2" fmla="*/ 9582 w 95159"/>
                <a:gd name="connsiteY2" fmla="*/ 72523 h 79888"/>
                <a:gd name="connsiteX3" fmla="*/ 17408 w 95159"/>
                <a:gd name="connsiteY3" fmla="*/ 62781 h 79888"/>
                <a:gd name="connsiteX4" fmla="*/ 10293 w 95159"/>
                <a:gd name="connsiteY4" fmla="*/ 56227 h 79888"/>
                <a:gd name="connsiteX5" fmla="*/ 155 w 95159"/>
                <a:gd name="connsiteY5" fmla="*/ 67032 h 79888"/>
                <a:gd name="connsiteX6" fmla="*/ 18831 w 95159"/>
                <a:gd name="connsiteY6" fmla="*/ 79963 h 79888"/>
                <a:gd name="connsiteX7" fmla="*/ 38752 w 95159"/>
                <a:gd name="connsiteY7" fmla="*/ 67386 h 79888"/>
                <a:gd name="connsiteX8" fmla="*/ 59918 w 95159"/>
                <a:gd name="connsiteY8" fmla="*/ 79963 h 79888"/>
                <a:gd name="connsiteX9" fmla="*/ 91223 w 95159"/>
                <a:gd name="connsiteY9" fmla="*/ 52861 h 79888"/>
                <a:gd name="connsiteX10" fmla="*/ 88377 w 95159"/>
                <a:gd name="connsiteY10" fmla="*/ 50558 h 79888"/>
                <a:gd name="connsiteX11" fmla="*/ 84998 w 95159"/>
                <a:gd name="connsiteY11" fmla="*/ 53570 h 79888"/>
                <a:gd name="connsiteX12" fmla="*/ 60630 w 95159"/>
                <a:gd name="connsiteY12" fmla="*/ 75003 h 79888"/>
                <a:gd name="connsiteX13" fmla="*/ 49780 w 95159"/>
                <a:gd name="connsiteY13" fmla="*/ 63489 h 79888"/>
                <a:gd name="connsiteX14" fmla="*/ 59029 w 95159"/>
                <a:gd name="connsiteY14" fmla="*/ 23102 h 79888"/>
                <a:gd name="connsiteX15" fmla="*/ 76460 w 95159"/>
                <a:gd name="connsiteY15" fmla="*/ 5034 h 79888"/>
                <a:gd name="connsiteX16" fmla="*/ 86065 w 95159"/>
                <a:gd name="connsiteY16" fmla="*/ 7514 h 79888"/>
                <a:gd name="connsiteX17" fmla="*/ 78239 w 95159"/>
                <a:gd name="connsiteY17" fmla="*/ 17257 h 79888"/>
                <a:gd name="connsiteX18" fmla="*/ 85353 w 95159"/>
                <a:gd name="connsiteY18" fmla="*/ 23811 h 79888"/>
                <a:gd name="connsiteX19" fmla="*/ 95314 w 95159"/>
                <a:gd name="connsiteY19" fmla="*/ 13006 h 79888"/>
                <a:gd name="connsiteX20" fmla="*/ 76816 w 95159"/>
                <a:gd name="connsiteY20" fmla="*/ 75 h 79888"/>
                <a:gd name="connsiteX21" fmla="*/ 56894 w 95159"/>
                <a:gd name="connsiteY21" fmla="*/ 12651 h 79888"/>
                <a:gd name="connsiteX22" fmla="*/ 35550 w 95159"/>
                <a:gd name="connsiteY22" fmla="*/ 75 h 79888"/>
                <a:gd name="connsiteX23" fmla="*/ 4246 w 95159"/>
                <a:gd name="connsiteY23" fmla="*/ 27176 h 79888"/>
                <a:gd name="connsiteX24" fmla="*/ 7269 w 95159"/>
                <a:gd name="connsiteY24" fmla="*/ 29479 h 79888"/>
                <a:gd name="connsiteX25" fmla="*/ 10649 w 95159"/>
                <a:gd name="connsiteY25" fmla="*/ 26468 h 79888"/>
                <a:gd name="connsiteX26" fmla="*/ 35017 w 95159"/>
                <a:gd name="connsiteY26" fmla="*/ 5034 h 79888"/>
                <a:gd name="connsiteX27" fmla="*/ 45689 w 95159"/>
                <a:gd name="connsiteY27" fmla="*/ 16725 h 79888"/>
                <a:gd name="connsiteX28" fmla="*/ 41954 w 95159"/>
                <a:gd name="connsiteY28" fmla="*/ 35148 h 79888"/>
                <a:gd name="connsiteX29" fmla="*/ 35906 w 95159"/>
                <a:gd name="connsiteY29" fmla="*/ 594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59" h="79888">
                  <a:moveTo>
                    <a:pt x="35906" y="59415"/>
                  </a:moveTo>
                  <a:cubicBezTo>
                    <a:pt x="34127" y="65438"/>
                    <a:pt x="28258" y="75003"/>
                    <a:pt x="19186" y="75003"/>
                  </a:cubicBezTo>
                  <a:cubicBezTo>
                    <a:pt x="18653" y="75003"/>
                    <a:pt x="13317" y="75003"/>
                    <a:pt x="9582" y="72523"/>
                  </a:cubicBezTo>
                  <a:cubicBezTo>
                    <a:pt x="16874" y="70220"/>
                    <a:pt x="17408" y="63843"/>
                    <a:pt x="17408" y="62781"/>
                  </a:cubicBezTo>
                  <a:cubicBezTo>
                    <a:pt x="17408" y="58884"/>
                    <a:pt x="14384" y="56227"/>
                    <a:pt x="10293" y="56227"/>
                  </a:cubicBezTo>
                  <a:cubicBezTo>
                    <a:pt x="5313" y="56227"/>
                    <a:pt x="155" y="60478"/>
                    <a:pt x="155" y="67032"/>
                  </a:cubicBezTo>
                  <a:cubicBezTo>
                    <a:pt x="155" y="75889"/>
                    <a:pt x="10115" y="79963"/>
                    <a:pt x="18831" y="79963"/>
                  </a:cubicBezTo>
                  <a:cubicBezTo>
                    <a:pt x="27013" y="79963"/>
                    <a:pt x="34305" y="74826"/>
                    <a:pt x="38752" y="67386"/>
                  </a:cubicBezTo>
                  <a:cubicBezTo>
                    <a:pt x="43021" y="76774"/>
                    <a:pt x="52803" y="79963"/>
                    <a:pt x="59918" y="79963"/>
                  </a:cubicBezTo>
                  <a:cubicBezTo>
                    <a:pt x="80373" y="79963"/>
                    <a:pt x="91223" y="57821"/>
                    <a:pt x="91223" y="52861"/>
                  </a:cubicBezTo>
                  <a:cubicBezTo>
                    <a:pt x="91223" y="50558"/>
                    <a:pt x="88911" y="50558"/>
                    <a:pt x="88377" y="50558"/>
                  </a:cubicBezTo>
                  <a:cubicBezTo>
                    <a:pt x="85887" y="50558"/>
                    <a:pt x="85709" y="51444"/>
                    <a:pt x="84998" y="53570"/>
                  </a:cubicBezTo>
                  <a:cubicBezTo>
                    <a:pt x="81262" y="65792"/>
                    <a:pt x="70590" y="75003"/>
                    <a:pt x="60630" y="75003"/>
                  </a:cubicBezTo>
                  <a:cubicBezTo>
                    <a:pt x="53515" y="75003"/>
                    <a:pt x="49780" y="70220"/>
                    <a:pt x="49780" y="63489"/>
                  </a:cubicBezTo>
                  <a:cubicBezTo>
                    <a:pt x="49780" y="58884"/>
                    <a:pt x="54049" y="42764"/>
                    <a:pt x="59029" y="23102"/>
                  </a:cubicBezTo>
                  <a:cubicBezTo>
                    <a:pt x="62586" y="9463"/>
                    <a:pt x="70590" y="5034"/>
                    <a:pt x="76460" y="5034"/>
                  </a:cubicBezTo>
                  <a:cubicBezTo>
                    <a:pt x="76816" y="5034"/>
                    <a:pt x="82330" y="5034"/>
                    <a:pt x="86065" y="7514"/>
                  </a:cubicBezTo>
                  <a:cubicBezTo>
                    <a:pt x="80373" y="9109"/>
                    <a:pt x="78239" y="14068"/>
                    <a:pt x="78239" y="17257"/>
                  </a:cubicBezTo>
                  <a:cubicBezTo>
                    <a:pt x="78239" y="21154"/>
                    <a:pt x="81262" y="23811"/>
                    <a:pt x="85353" y="23811"/>
                  </a:cubicBezTo>
                  <a:cubicBezTo>
                    <a:pt x="89444" y="23811"/>
                    <a:pt x="95314" y="20445"/>
                    <a:pt x="95314" y="13006"/>
                  </a:cubicBezTo>
                  <a:cubicBezTo>
                    <a:pt x="95314" y="3086"/>
                    <a:pt x="83930" y="75"/>
                    <a:pt x="76816" y="75"/>
                  </a:cubicBezTo>
                  <a:cubicBezTo>
                    <a:pt x="67922" y="75"/>
                    <a:pt x="60808" y="5920"/>
                    <a:pt x="56894" y="12651"/>
                  </a:cubicBezTo>
                  <a:cubicBezTo>
                    <a:pt x="53693" y="5389"/>
                    <a:pt x="45511" y="75"/>
                    <a:pt x="35550" y="75"/>
                  </a:cubicBezTo>
                  <a:cubicBezTo>
                    <a:pt x="15629" y="75"/>
                    <a:pt x="4246" y="21862"/>
                    <a:pt x="4246" y="27176"/>
                  </a:cubicBezTo>
                  <a:cubicBezTo>
                    <a:pt x="4246" y="29479"/>
                    <a:pt x="6736" y="29479"/>
                    <a:pt x="7269" y="29479"/>
                  </a:cubicBezTo>
                  <a:cubicBezTo>
                    <a:pt x="9582" y="29479"/>
                    <a:pt x="9759" y="28771"/>
                    <a:pt x="10649" y="26468"/>
                  </a:cubicBezTo>
                  <a:cubicBezTo>
                    <a:pt x="15096" y="12651"/>
                    <a:pt x="26301" y="5034"/>
                    <a:pt x="35017" y="5034"/>
                  </a:cubicBezTo>
                  <a:cubicBezTo>
                    <a:pt x="40886" y="5034"/>
                    <a:pt x="45689" y="8223"/>
                    <a:pt x="45689" y="16725"/>
                  </a:cubicBezTo>
                  <a:cubicBezTo>
                    <a:pt x="45689" y="20268"/>
                    <a:pt x="43554" y="29125"/>
                    <a:pt x="41954" y="35148"/>
                  </a:cubicBezTo>
                  <a:lnTo>
                    <a:pt x="35906" y="59415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5F301D1-F3D6-8983-90E4-DAB720E32F19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83962" y="5703882"/>
              <a:ext cx="95159" cy="79888"/>
            </a:xfrm>
            <a:custGeom>
              <a:avLst/>
              <a:gdLst>
                <a:gd name="connsiteX0" fmla="*/ 35911 w 95159"/>
                <a:gd name="connsiteY0" fmla="*/ 59415 h 79888"/>
                <a:gd name="connsiteX1" fmla="*/ 19191 w 95159"/>
                <a:gd name="connsiteY1" fmla="*/ 75003 h 79888"/>
                <a:gd name="connsiteX2" fmla="*/ 9586 w 95159"/>
                <a:gd name="connsiteY2" fmla="*/ 72523 h 79888"/>
                <a:gd name="connsiteX3" fmla="*/ 17412 w 95159"/>
                <a:gd name="connsiteY3" fmla="*/ 62781 h 79888"/>
                <a:gd name="connsiteX4" fmla="*/ 10298 w 95159"/>
                <a:gd name="connsiteY4" fmla="*/ 56227 h 79888"/>
                <a:gd name="connsiteX5" fmla="*/ 159 w 95159"/>
                <a:gd name="connsiteY5" fmla="*/ 67032 h 79888"/>
                <a:gd name="connsiteX6" fmla="*/ 18835 w 95159"/>
                <a:gd name="connsiteY6" fmla="*/ 79963 h 79888"/>
                <a:gd name="connsiteX7" fmla="*/ 38756 w 95159"/>
                <a:gd name="connsiteY7" fmla="*/ 67386 h 79888"/>
                <a:gd name="connsiteX8" fmla="*/ 59923 w 95159"/>
                <a:gd name="connsiteY8" fmla="*/ 79963 h 79888"/>
                <a:gd name="connsiteX9" fmla="*/ 91227 w 95159"/>
                <a:gd name="connsiteY9" fmla="*/ 52861 h 79888"/>
                <a:gd name="connsiteX10" fmla="*/ 88382 w 95159"/>
                <a:gd name="connsiteY10" fmla="*/ 50558 h 79888"/>
                <a:gd name="connsiteX11" fmla="*/ 85002 w 95159"/>
                <a:gd name="connsiteY11" fmla="*/ 53570 h 79888"/>
                <a:gd name="connsiteX12" fmla="*/ 60634 w 95159"/>
                <a:gd name="connsiteY12" fmla="*/ 75003 h 79888"/>
                <a:gd name="connsiteX13" fmla="*/ 49784 w 95159"/>
                <a:gd name="connsiteY13" fmla="*/ 63489 h 79888"/>
                <a:gd name="connsiteX14" fmla="*/ 59033 w 95159"/>
                <a:gd name="connsiteY14" fmla="*/ 23102 h 79888"/>
                <a:gd name="connsiteX15" fmla="*/ 76464 w 95159"/>
                <a:gd name="connsiteY15" fmla="*/ 5034 h 79888"/>
                <a:gd name="connsiteX16" fmla="*/ 86069 w 95159"/>
                <a:gd name="connsiteY16" fmla="*/ 7514 h 79888"/>
                <a:gd name="connsiteX17" fmla="*/ 78243 w 95159"/>
                <a:gd name="connsiteY17" fmla="*/ 17257 h 79888"/>
                <a:gd name="connsiteX18" fmla="*/ 85358 w 95159"/>
                <a:gd name="connsiteY18" fmla="*/ 23811 h 79888"/>
                <a:gd name="connsiteX19" fmla="*/ 95318 w 95159"/>
                <a:gd name="connsiteY19" fmla="*/ 13006 h 79888"/>
                <a:gd name="connsiteX20" fmla="*/ 76820 w 95159"/>
                <a:gd name="connsiteY20" fmla="*/ 75 h 79888"/>
                <a:gd name="connsiteX21" fmla="*/ 56899 w 95159"/>
                <a:gd name="connsiteY21" fmla="*/ 12651 h 79888"/>
                <a:gd name="connsiteX22" fmla="*/ 35555 w 95159"/>
                <a:gd name="connsiteY22" fmla="*/ 75 h 79888"/>
                <a:gd name="connsiteX23" fmla="*/ 4250 w 95159"/>
                <a:gd name="connsiteY23" fmla="*/ 27176 h 79888"/>
                <a:gd name="connsiteX24" fmla="*/ 7274 w 95159"/>
                <a:gd name="connsiteY24" fmla="*/ 29479 h 79888"/>
                <a:gd name="connsiteX25" fmla="*/ 10653 w 95159"/>
                <a:gd name="connsiteY25" fmla="*/ 26468 h 79888"/>
                <a:gd name="connsiteX26" fmla="*/ 35021 w 95159"/>
                <a:gd name="connsiteY26" fmla="*/ 5034 h 79888"/>
                <a:gd name="connsiteX27" fmla="*/ 45693 w 95159"/>
                <a:gd name="connsiteY27" fmla="*/ 16725 h 79888"/>
                <a:gd name="connsiteX28" fmla="*/ 41958 w 95159"/>
                <a:gd name="connsiteY28" fmla="*/ 35148 h 79888"/>
                <a:gd name="connsiteX29" fmla="*/ 35911 w 95159"/>
                <a:gd name="connsiteY29" fmla="*/ 594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5159" h="79888">
                  <a:moveTo>
                    <a:pt x="35911" y="59415"/>
                  </a:moveTo>
                  <a:cubicBezTo>
                    <a:pt x="34132" y="65438"/>
                    <a:pt x="28262" y="75003"/>
                    <a:pt x="19191" y="75003"/>
                  </a:cubicBezTo>
                  <a:cubicBezTo>
                    <a:pt x="18657" y="75003"/>
                    <a:pt x="13321" y="75003"/>
                    <a:pt x="9586" y="72523"/>
                  </a:cubicBezTo>
                  <a:cubicBezTo>
                    <a:pt x="16879" y="70220"/>
                    <a:pt x="17412" y="63843"/>
                    <a:pt x="17412" y="62781"/>
                  </a:cubicBezTo>
                  <a:cubicBezTo>
                    <a:pt x="17412" y="58884"/>
                    <a:pt x="14389" y="56227"/>
                    <a:pt x="10298" y="56227"/>
                  </a:cubicBezTo>
                  <a:cubicBezTo>
                    <a:pt x="5317" y="56227"/>
                    <a:pt x="159" y="60478"/>
                    <a:pt x="159" y="67032"/>
                  </a:cubicBezTo>
                  <a:cubicBezTo>
                    <a:pt x="159" y="75889"/>
                    <a:pt x="10120" y="79963"/>
                    <a:pt x="18835" y="79963"/>
                  </a:cubicBezTo>
                  <a:cubicBezTo>
                    <a:pt x="27017" y="79963"/>
                    <a:pt x="34310" y="74826"/>
                    <a:pt x="38756" y="67386"/>
                  </a:cubicBezTo>
                  <a:cubicBezTo>
                    <a:pt x="43025" y="76774"/>
                    <a:pt x="52808" y="79963"/>
                    <a:pt x="59923" y="79963"/>
                  </a:cubicBezTo>
                  <a:cubicBezTo>
                    <a:pt x="80377" y="79963"/>
                    <a:pt x="91227" y="57821"/>
                    <a:pt x="91227" y="52861"/>
                  </a:cubicBezTo>
                  <a:cubicBezTo>
                    <a:pt x="91227" y="50558"/>
                    <a:pt x="88915" y="50558"/>
                    <a:pt x="88382" y="50558"/>
                  </a:cubicBezTo>
                  <a:cubicBezTo>
                    <a:pt x="85891" y="50558"/>
                    <a:pt x="85714" y="51444"/>
                    <a:pt x="85002" y="53570"/>
                  </a:cubicBezTo>
                  <a:cubicBezTo>
                    <a:pt x="81267" y="65792"/>
                    <a:pt x="70595" y="75003"/>
                    <a:pt x="60634" y="75003"/>
                  </a:cubicBezTo>
                  <a:cubicBezTo>
                    <a:pt x="53519" y="75003"/>
                    <a:pt x="49784" y="70220"/>
                    <a:pt x="49784" y="63489"/>
                  </a:cubicBezTo>
                  <a:cubicBezTo>
                    <a:pt x="49784" y="58884"/>
                    <a:pt x="54053" y="42764"/>
                    <a:pt x="59033" y="23102"/>
                  </a:cubicBezTo>
                  <a:cubicBezTo>
                    <a:pt x="62591" y="9463"/>
                    <a:pt x="70595" y="5034"/>
                    <a:pt x="76464" y="5034"/>
                  </a:cubicBezTo>
                  <a:cubicBezTo>
                    <a:pt x="76820" y="5034"/>
                    <a:pt x="82334" y="5034"/>
                    <a:pt x="86069" y="7514"/>
                  </a:cubicBezTo>
                  <a:cubicBezTo>
                    <a:pt x="80377" y="9109"/>
                    <a:pt x="78243" y="14068"/>
                    <a:pt x="78243" y="17257"/>
                  </a:cubicBezTo>
                  <a:cubicBezTo>
                    <a:pt x="78243" y="21154"/>
                    <a:pt x="81267" y="23811"/>
                    <a:pt x="85358" y="23811"/>
                  </a:cubicBezTo>
                  <a:cubicBezTo>
                    <a:pt x="89449" y="23811"/>
                    <a:pt x="95318" y="20445"/>
                    <a:pt x="95318" y="13006"/>
                  </a:cubicBezTo>
                  <a:cubicBezTo>
                    <a:pt x="95318" y="3086"/>
                    <a:pt x="83935" y="75"/>
                    <a:pt x="76820" y="75"/>
                  </a:cubicBezTo>
                  <a:cubicBezTo>
                    <a:pt x="67927" y="75"/>
                    <a:pt x="60812" y="5920"/>
                    <a:pt x="56899" y="12651"/>
                  </a:cubicBezTo>
                  <a:cubicBezTo>
                    <a:pt x="53697" y="5389"/>
                    <a:pt x="45515" y="75"/>
                    <a:pt x="35555" y="75"/>
                  </a:cubicBezTo>
                  <a:cubicBezTo>
                    <a:pt x="15634" y="75"/>
                    <a:pt x="4250" y="21862"/>
                    <a:pt x="4250" y="27176"/>
                  </a:cubicBezTo>
                  <a:cubicBezTo>
                    <a:pt x="4250" y="29479"/>
                    <a:pt x="6740" y="29479"/>
                    <a:pt x="7274" y="29479"/>
                  </a:cubicBezTo>
                  <a:cubicBezTo>
                    <a:pt x="9586" y="29479"/>
                    <a:pt x="9764" y="28771"/>
                    <a:pt x="10653" y="26468"/>
                  </a:cubicBezTo>
                  <a:cubicBezTo>
                    <a:pt x="15100" y="12651"/>
                    <a:pt x="26306" y="5034"/>
                    <a:pt x="35021" y="5034"/>
                  </a:cubicBezTo>
                  <a:cubicBezTo>
                    <a:pt x="40891" y="5034"/>
                    <a:pt x="45693" y="8223"/>
                    <a:pt x="45693" y="16725"/>
                  </a:cubicBezTo>
                  <a:cubicBezTo>
                    <a:pt x="45693" y="20268"/>
                    <a:pt x="43559" y="29125"/>
                    <a:pt x="41958" y="35148"/>
                  </a:cubicBezTo>
                  <a:lnTo>
                    <a:pt x="35911" y="59415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C63EF47-CD04-56B5-0DE7-267F2131035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322467" y="5575510"/>
              <a:ext cx="106974" cy="174099"/>
            </a:xfrm>
            <a:custGeom>
              <a:avLst/>
              <a:gdLst>
                <a:gd name="connsiteX0" fmla="*/ 107155 w 106974"/>
                <a:gd name="connsiteY0" fmla="*/ 87629 h 174099"/>
                <a:gd name="connsiteX1" fmla="*/ 96991 w 106974"/>
                <a:gd name="connsiteY1" fmla="*/ 28415 h 174099"/>
                <a:gd name="connsiteX2" fmla="*/ 53795 w 106974"/>
                <a:gd name="connsiteY2" fmla="*/ 73 h 174099"/>
                <a:gd name="connsiteX3" fmla="*/ 9582 w 106974"/>
                <a:gd name="connsiteY3" fmla="*/ 30186 h 174099"/>
                <a:gd name="connsiteX4" fmla="*/ 180 w 106974"/>
                <a:gd name="connsiteY4" fmla="*/ 87629 h 174099"/>
                <a:gd name="connsiteX5" fmla="*/ 11615 w 106974"/>
                <a:gd name="connsiteY5" fmla="*/ 148614 h 174099"/>
                <a:gd name="connsiteX6" fmla="*/ 53541 w 106974"/>
                <a:gd name="connsiteY6" fmla="*/ 174172 h 174099"/>
                <a:gd name="connsiteX7" fmla="*/ 97753 w 106974"/>
                <a:gd name="connsiteY7" fmla="*/ 144818 h 174099"/>
                <a:gd name="connsiteX8" fmla="*/ 107155 w 106974"/>
                <a:gd name="connsiteY8" fmla="*/ 87629 h 174099"/>
                <a:gd name="connsiteX9" fmla="*/ 53541 w 106974"/>
                <a:gd name="connsiteY9" fmla="*/ 168605 h 174099"/>
                <a:gd name="connsiteX10" fmla="*/ 24065 w 106974"/>
                <a:gd name="connsiteY10" fmla="*/ 137986 h 174099"/>
                <a:gd name="connsiteX11" fmla="*/ 21270 w 106974"/>
                <a:gd name="connsiteY11" fmla="*/ 84592 h 174099"/>
                <a:gd name="connsiteX12" fmla="*/ 23303 w 106974"/>
                <a:gd name="connsiteY12" fmla="*/ 38031 h 174099"/>
                <a:gd name="connsiteX13" fmla="*/ 53541 w 106974"/>
                <a:gd name="connsiteY13" fmla="*/ 5640 h 174099"/>
                <a:gd name="connsiteX14" fmla="*/ 83524 w 106974"/>
                <a:gd name="connsiteY14" fmla="*/ 35247 h 174099"/>
                <a:gd name="connsiteX15" fmla="*/ 86065 w 106974"/>
                <a:gd name="connsiteY15" fmla="*/ 84592 h 174099"/>
                <a:gd name="connsiteX16" fmla="*/ 83270 w 106974"/>
                <a:gd name="connsiteY16" fmla="*/ 136974 h 174099"/>
                <a:gd name="connsiteX17" fmla="*/ 53541 w 106974"/>
                <a:gd name="connsiteY17" fmla="*/ 168605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155" y="87629"/>
                  </a:moveTo>
                  <a:cubicBezTo>
                    <a:pt x="107155" y="67385"/>
                    <a:pt x="105884" y="47141"/>
                    <a:pt x="96991" y="28415"/>
                  </a:cubicBezTo>
                  <a:cubicBezTo>
                    <a:pt x="85303" y="4122"/>
                    <a:pt x="64467" y="73"/>
                    <a:pt x="53795" y="73"/>
                  </a:cubicBezTo>
                  <a:cubicBezTo>
                    <a:pt x="38549" y="73"/>
                    <a:pt x="20000" y="6652"/>
                    <a:pt x="9582" y="30186"/>
                  </a:cubicBezTo>
                  <a:cubicBezTo>
                    <a:pt x="1451" y="47647"/>
                    <a:pt x="180" y="67385"/>
                    <a:pt x="180" y="87629"/>
                  </a:cubicBezTo>
                  <a:cubicBezTo>
                    <a:pt x="180" y="106608"/>
                    <a:pt x="1197" y="129382"/>
                    <a:pt x="11615" y="148614"/>
                  </a:cubicBezTo>
                  <a:cubicBezTo>
                    <a:pt x="22541" y="169111"/>
                    <a:pt x="41090" y="174172"/>
                    <a:pt x="53541" y="174172"/>
                  </a:cubicBezTo>
                  <a:cubicBezTo>
                    <a:pt x="67262" y="174172"/>
                    <a:pt x="86573" y="168858"/>
                    <a:pt x="97753" y="144818"/>
                  </a:cubicBezTo>
                  <a:cubicBezTo>
                    <a:pt x="105884" y="127358"/>
                    <a:pt x="107155" y="107620"/>
                    <a:pt x="107155" y="87629"/>
                  </a:cubicBezTo>
                  <a:close/>
                  <a:moveTo>
                    <a:pt x="53541" y="168605"/>
                  </a:moveTo>
                  <a:cubicBezTo>
                    <a:pt x="43631" y="168605"/>
                    <a:pt x="28639" y="162279"/>
                    <a:pt x="24065" y="137986"/>
                  </a:cubicBezTo>
                  <a:cubicBezTo>
                    <a:pt x="21270" y="122803"/>
                    <a:pt x="21270" y="99522"/>
                    <a:pt x="21270" y="84592"/>
                  </a:cubicBezTo>
                  <a:cubicBezTo>
                    <a:pt x="21270" y="68397"/>
                    <a:pt x="21270" y="51696"/>
                    <a:pt x="23303" y="38031"/>
                  </a:cubicBezTo>
                  <a:cubicBezTo>
                    <a:pt x="28131" y="7918"/>
                    <a:pt x="47188" y="5640"/>
                    <a:pt x="53541" y="5640"/>
                  </a:cubicBezTo>
                  <a:cubicBezTo>
                    <a:pt x="61926" y="5640"/>
                    <a:pt x="78696" y="10195"/>
                    <a:pt x="83524" y="35247"/>
                  </a:cubicBezTo>
                  <a:cubicBezTo>
                    <a:pt x="86065" y="49418"/>
                    <a:pt x="86065" y="68650"/>
                    <a:pt x="86065" y="84592"/>
                  </a:cubicBezTo>
                  <a:cubicBezTo>
                    <a:pt x="86065" y="103571"/>
                    <a:pt x="86065" y="120778"/>
                    <a:pt x="83270" y="136974"/>
                  </a:cubicBezTo>
                  <a:cubicBezTo>
                    <a:pt x="79458" y="161014"/>
                    <a:pt x="64975" y="168605"/>
                    <a:pt x="53541" y="16860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2644481-5A84-176E-072E-BE1A442E9F7E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7907199" y="5879171"/>
              <a:ext cx="106974" cy="174099"/>
            </a:xfrm>
            <a:custGeom>
              <a:avLst/>
              <a:gdLst>
                <a:gd name="connsiteX0" fmla="*/ 107099 w 106974"/>
                <a:gd name="connsiteY0" fmla="*/ 87641 h 174099"/>
                <a:gd name="connsiteX1" fmla="*/ 96936 w 106974"/>
                <a:gd name="connsiteY1" fmla="*/ 28427 h 174099"/>
                <a:gd name="connsiteX2" fmla="*/ 53739 w 106974"/>
                <a:gd name="connsiteY2" fmla="*/ 85 h 174099"/>
                <a:gd name="connsiteX3" fmla="*/ 9526 w 106974"/>
                <a:gd name="connsiteY3" fmla="*/ 30198 h 174099"/>
                <a:gd name="connsiteX4" fmla="*/ 125 w 106974"/>
                <a:gd name="connsiteY4" fmla="*/ 87641 h 174099"/>
                <a:gd name="connsiteX5" fmla="*/ 11559 w 106974"/>
                <a:gd name="connsiteY5" fmla="*/ 148626 h 174099"/>
                <a:gd name="connsiteX6" fmla="*/ 53485 w 106974"/>
                <a:gd name="connsiteY6" fmla="*/ 174184 h 174099"/>
                <a:gd name="connsiteX7" fmla="*/ 97698 w 106974"/>
                <a:gd name="connsiteY7" fmla="*/ 144830 h 174099"/>
                <a:gd name="connsiteX8" fmla="*/ 107099 w 106974"/>
                <a:gd name="connsiteY8" fmla="*/ 87641 h 174099"/>
                <a:gd name="connsiteX9" fmla="*/ 53485 w 106974"/>
                <a:gd name="connsiteY9" fmla="*/ 168617 h 174099"/>
                <a:gd name="connsiteX10" fmla="*/ 24010 w 106974"/>
                <a:gd name="connsiteY10" fmla="*/ 137998 h 174099"/>
                <a:gd name="connsiteX11" fmla="*/ 21215 w 106974"/>
                <a:gd name="connsiteY11" fmla="*/ 84604 h 174099"/>
                <a:gd name="connsiteX12" fmla="*/ 23248 w 106974"/>
                <a:gd name="connsiteY12" fmla="*/ 38043 h 174099"/>
                <a:gd name="connsiteX13" fmla="*/ 53485 w 106974"/>
                <a:gd name="connsiteY13" fmla="*/ 5652 h 174099"/>
                <a:gd name="connsiteX14" fmla="*/ 83468 w 106974"/>
                <a:gd name="connsiteY14" fmla="*/ 35259 h 174099"/>
                <a:gd name="connsiteX15" fmla="*/ 86009 w 106974"/>
                <a:gd name="connsiteY15" fmla="*/ 84604 h 174099"/>
                <a:gd name="connsiteX16" fmla="*/ 83214 w 106974"/>
                <a:gd name="connsiteY16" fmla="*/ 136986 h 174099"/>
                <a:gd name="connsiteX17" fmla="*/ 53485 w 106974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099" y="87641"/>
                  </a:moveTo>
                  <a:cubicBezTo>
                    <a:pt x="107099" y="67397"/>
                    <a:pt x="105829" y="47153"/>
                    <a:pt x="96936" y="28427"/>
                  </a:cubicBezTo>
                  <a:cubicBezTo>
                    <a:pt x="85247" y="4134"/>
                    <a:pt x="64411" y="85"/>
                    <a:pt x="53739" y="85"/>
                  </a:cubicBezTo>
                  <a:cubicBezTo>
                    <a:pt x="38493" y="85"/>
                    <a:pt x="19944" y="6664"/>
                    <a:pt x="9526" y="30198"/>
                  </a:cubicBezTo>
                  <a:cubicBezTo>
                    <a:pt x="1395" y="47659"/>
                    <a:pt x="125" y="67397"/>
                    <a:pt x="125" y="87641"/>
                  </a:cubicBezTo>
                  <a:cubicBezTo>
                    <a:pt x="125" y="106620"/>
                    <a:pt x="1141" y="129394"/>
                    <a:pt x="11559" y="148626"/>
                  </a:cubicBezTo>
                  <a:cubicBezTo>
                    <a:pt x="22485" y="169123"/>
                    <a:pt x="41034" y="174184"/>
                    <a:pt x="53485" y="174184"/>
                  </a:cubicBezTo>
                  <a:cubicBezTo>
                    <a:pt x="67206" y="174184"/>
                    <a:pt x="86518" y="168870"/>
                    <a:pt x="97698" y="144830"/>
                  </a:cubicBezTo>
                  <a:cubicBezTo>
                    <a:pt x="105829" y="127370"/>
                    <a:pt x="107099" y="107632"/>
                    <a:pt x="107099" y="87641"/>
                  </a:cubicBezTo>
                  <a:close/>
                  <a:moveTo>
                    <a:pt x="53485" y="168617"/>
                  </a:moveTo>
                  <a:cubicBezTo>
                    <a:pt x="43575" y="168617"/>
                    <a:pt x="28584" y="162291"/>
                    <a:pt x="24010" y="137998"/>
                  </a:cubicBezTo>
                  <a:cubicBezTo>
                    <a:pt x="21215" y="122815"/>
                    <a:pt x="21215" y="99534"/>
                    <a:pt x="21215" y="84604"/>
                  </a:cubicBezTo>
                  <a:cubicBezTo>
                    <a:pt x="21215" y="68409"/>
                    <a:pt x="21215" y="51707"/>
                    <a:pt x="23248" y="38043"/>
                  </a:cubicBezTo>
                  <a:cubicBezTo>
                    <a:pt x="28075" y="7930"/>
                    <a:pt x="47133" y="5652"/>
                    <a:pt x="53485" y="5652"/>
                  </a:cubicBezTo>
                  <a:cubicBezTo>
                    <a:pt x="61870" y="5652"/>
                    <a:pt x="78641" y="10207"/>
                    <a:pt x="83468" y="35259"/>
                  </a:cubicBezTo>
                  <a:cubicBezTo>
                    <a:pt x="86009" y="49430"/>
                    <a:pt x="86009" y="68662"/>
                    <a:pt x="86009" y="84604"/>
                  </a:cubicBezTo>
                  <a:cubicBezTo>
                    <a:pt x="86009" y="103583"/>
                    <a:pt x="86009" y="120790"/>
                    <a:pt x="83214" y="136986"/>
                  </a:cubicBezTo>
                  <a:cubicBezTo>
                    <a:pt x="79403" y="161026"/>
                    <a:pt x="64919" y="168617"/>
                    <a:pt x="53485" y="168617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E867CBA-22FA-99C7-8343-E28028423FB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8620259" y="5879171"/>
              <a:ext cx="106974" cy="174099"/>
            </a:xfrm>
            <a:custGeom>
              <a:avLst/>
              <a:gdLst>
                <a:gd name="connsiteX0" fmla="*/ 107127 w 106974"/>
                <a:gd name="connsiteY0" fmla="*/ 87641 h 174099"/>
                <a:gd name="connsiteX1" fmla="*/ 96964 w 106974"/>
                <a:gd name="connsiteY1" fmla="*/ 28427 h 174099"/>
                <a:gd name="connsiteX2" fmla="*/ 53767 w 106974"/>
                <a:gd name="connsiteY2" fmla="*/ 85 h 174099"/>
                <a:gd name="connsiteX3" fmla="*/ 9554 w 106974"/>
                <a:gd name="connsiteY3" fmla="*/ 30198 h 174099"/>
                <a:gd name="connsiteX4" fmla="*/ 153 w 106974"/>
                <a:gd name="connsiteY4" fmla="*/ 87641 h 174099"/>
                <a:gd name="connsiteX5" fmla="*/ 11587 w 106974"/>
                <a:gd name="connsiteY5" fmla="*/ 148626 h 174099"/>
                <a:gd name="connsiteX6" fmla="*/ 53513 w 106974"/>
                <a:gd name="connsiteY6" fmla="*/ 174184 h 174099"/>
                <a:gd name="connsiteX7" fmla="*/ 97726 w 106974"/>
                <a:gd name="connsiteY7" fmla="*/ 144830 h 174099"/>
                <a:gd name="connsiteX8" fmla="*/ 107127 w 106974"/>
                <a:gd name="connsiteY8" fmla="*/ 87641 h 174099"/>
                <a:gd name="connsiteX9" fmla="*/ 53513 w 106974"/>
                <a:gd name="connsiteY9" fmla="*/ 168617 h 174099"/>
                <a:gd name="connsiteX10" fmla="*/ 24038 w 106974"/>
                <a:gd name="connsiteY10" fmla="*/ 137998 h 174099"/>
                <a:gd name="connsiteX11" fmla="*/ 21243 w 106974"/>
                <a:gd name="connsiteY11" fmla="*/ 84604 h 174099"/>
                <a:gd name="connsiteX12" fmla="*/ 23275 w 106974"/>
                <a:gd name="connsiteY12" fmla="*/ 38043 h 174099"/>
                <a:gd name="connsiteX13" fmla="*/ 53513 w 106974"/>
                <a:gd name="connsiteY13" fmla="*/ 5652 h 174099"/>
                <a:gd name="connsiteX14" fmla="*/ 83496 w 106974"/>
                <a:gd name="connsiteY14" fmla="*/ 35259 h 174099"/>
                <a:gd name="connsiteX15" fmla="*/ 86037 w 106974"/>
                <a:gd name="connsiteY15" fmla="*/ 84604 h 174099"/>
                <a:gd name="connsiteX16" fmla="*/ 83242 w 106974"/>
                <a:gd name="connsiteY16" fmla="*/ 136986 h 174099"/>
                <a:gd name="connsiteX17" fmla="*/ 53513 w 106974"/>
                <a:gd name="connsiteY17" fmla="*/ 168617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974" h="174099">
                  <a:moveTo>
                    <a:pt x="107127" y="87641"/>
                  </a:moveTo>
                  <a:cubicBezTo>
                    <a:pt x="107127" y="67397"/>
                    <a:pt x="105857" y="47153"/>
                    <a:pt x="96964" y="28427"/>
                  </a:cubicBezTo>
                  <a:cubicBezTo>
                    <a:pt x="85275" y="4134"/>
                    <a:pt x="64439" y="85"/>
                    <a:pt x="53767" y="85"/>
                  </a:cubicBezTo>
                  <a:cubicBezTo>
                    <a:pt x="38521" y="85"/>
                    <a:pt x="19972" y="6664"/>
                    <a:pt x="9554" y="30198"/>
                  </a:cubicBezTo>
                  <a:cubicBezTo>
                    <a:pt x="1423" y="47659"/>
                    <a:pt x="153" y="67397"/>
                    <a:pt x="153" y="87641"/>
                  </a:cubicBezTo>
                  <a:cubicBezTo>
                    <a:pt x="153" y="106620"/>
                    <a:pt x="1169" y="129394"/>
                    <a:pt x="11587" y="148626"/>
                  </a:cubicBezTo>
                  <a:cubicBezTo>
                    <a:pt x="22513" y="169123"/>
                    <a:pt x="41062" y="174184"/>
                    <a:pt x="53513" y="174184"/>
                  </a:cubicBezTo>
                  <a:cubicBezTo>
                    <a:pt x="67234" y="174184"/>
                    <a:pt x="86546" y="168870"/>
                    <a:pt x="97726" y="144830"/>
                  </a:cubicBezTo>
                  <a:cubicBezTo>
                    <a:pt x="105857" y="127370"/>
                    <a:pt x="107127" y="107632"/>
                    <a:pt x="107127" y="87641"/>
                  </a:cubicBezTo>
                  <a:close/>
                  <a:moveTo>
                    <a:pt x="53513" y="168617"/>
                  </a:moveTo>
                  <a:cubicBezTo>
                    <a:pt x="43603" y="168617"/>
                    <a:pt x="28612" y="162291"/>
                    <a:pt x="24038" y="137998"/>
                  </a:cubicBezTo>
                  <a:cubicBezTo>
                    <a:pt x="21243" y="122815"/>
                    <a:pt x="21243" y="99534"/>
                    <a:pt x="21243" y="84604"/>
                  </a:cubicBezTo>
                  <a:cubicBezTo>
                    <a:pt x="21243" y="68409"/>
                    <a:pt x="21243" y="51707"/>
                    <a:pt x="23275" y="38043"/>
                  </a:cubicBezTo>
                  <a:cubicBezTo>
                    <a:pt x="28103" y="7930"/>
                    <a:pt x="47161" y="5652"/>
                    <a:pt x="53513" y="5652"/>
                  </a:cubicBezTo>
                  <a:cubicBezTo>
                    <a:pt x="61898" y="5652"/>
                    <a:pt x="78669" y="10207"/>
                    <a:pt x="83496" y="35259"/>
                  </a:cubicBezTo>
                  <a:cubicBezTo>
                    <a:pt x="86037" y="49430"/>
                    <a:pt x="86037" y="68662"/>
                    <a:pt x="86037" y="84604"/>
                  </a:cubicBezTo>
                  <a:cubicBezTo>
                    <a:pt x="86037" y="103583"/>
                    <a:pt x="86037" y="120790"/>
                    <a:pt x="83242" y="136986"/>
                  </a:cubicBezTo>
                  <a:cubicBezTo>
                    <a:pt x="79431" y="161026"/>
                    <a:pt x="64947" y="168617"/>
                    <a:pt x="53513" y="168617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B5AE283-D967-49C9-162B-62DE2A3E552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167107" y="5874869"/>
              <a:ext cx="216236" cy="172833"/>
            </a:xfrm>
            <a:custGeom>
              <a:avLst/>
              <a:gdLst>
                <a:gd name="connsiteX0" fmla="*/ 119854 w 216236"/>
                <a:gd name="connsiteY0" fmla="*/ 70686 h 172833"/>
                <a:gd name="connsiteX1" fmla="*/ 118583 w 216236"/>
                <a:gd name="connsiteY1" fmla="*/ 67144 h 172833"/>
                <a:gd name="connsiteX2" fmla="*/ 125952 w 216236"/>
                <a:gd name="connsiteY2" fmla="*/ 61323 h 172833"/>
                <a:gd name="connsiteX3" fmla="*/ 170419 w 216236"/>
                <a:gd name="connsiteY3" fmla="*/ 27162 h 172833"/>
                <a:gd name="connsiteX4" fmla="*/ 211837 w 216236"/>
                <a:gd name="connsiteY4" fmla="*/ 7930 h 172833"/>
                <a:gd name="connsiteX5" fmla="*/ 216411 w 216236"/>
                <a:gd name="connsiteY5" fmla="*/ 2869 h 172833"/>
                <a:gd name="connsiteX6" fmla="*/ 213615 w 216236"/>
                <a:gd name="connsiteY6" fmla="*/ 85 h 172833"/>
                <a:gd name="connsiteX7" fmla="*/ 195575 w 216236"/>
                <a:gd name="connsiteY7" fmla="*/ 844 h 172833"/>
                <a:gd name="connsiteX8" fmla="*/ 167370 w 216236"/>
                <a:gd name="connsiteY8" fmla="*/ 85 h 172833"/>
                <a:gd name="connsiteX9" fmla="*/ 162542 w 216236"/>
                <a:gd name="connsiteY9" fmla="*/ 5146 h 172833"/>
                <a:gd name="connsiteX10" fmla="*/ 165591 w 216236"/>
                <a:gd name="connsiteY10" fmla="*/ 7930 h 172833"/>
                <a:gd name="connsiteX11" fmla="*/ 173468 w 216236"/>
                <a:gd name="connsiteY11" fmla="*/ 13244 h 172833"/>
                <a:gd name="connsiteX12" fmla="*/ 164321 w 216236"/>
                <a:gd name="connsiteY12" fmla="*/ 24884 h 172833"/>
                <a:gd name="connsiteX13" fmla="*/ 65223 w 216236"/>
                <a:gd name="connsiteY13" fmla="*/ 100799 h 172833"/>
                <a:gd name="connsiteX14" fmla="*/ 85551 w 216236"/>
                <a:gd name="connsiteY14" fmla="*/ 19570 h 172833"/>
                <a:gd name="connsiteX15" fmla="*/ 106895 w 216236"/>
                <a:gd name="connsiteY15" fmla="*/ 7930 h 172833"/>
                <a:gd name="connsiteX16" fmla="*/ 115534 w 216236"/>
                <a:gd name="connsiteY16" fmla="*/ 2869 h 172833"/>
                <a:gd name="connsiteX17" fmla="*/ 111977 w 216236"/>
                <a:gd name="connsiteY17" fmla="*/ 85 h 172833"/>
                <a:gd name="connsiteX18" fmla="*/ 79452 w 216236"/>
                <a:gd name="connsiteY18" fmla="*/ 844 h 172833"/>
                <a:gd name="connsiteX19" fmla="*/ 46674 w 216236"/>
                <a:gd name="connsiteY19" fmla="*/ 85 h 172833"/>
                <a:gd name="connsiteX20" fmla="*/ 41592 w 216236"/>
                <a:gd name="connsiteY20" fmla="*/ 4893 h 172833"/>
                <a:gd name="connsiteX21" fmla="*/ 48961 w 216236"/>
                <a:gd name="connsiteY21" fmla="*/ 7930 h 172833"/>
                <a:gd name="connsiteX22" fmla="*/ 59887 w 216236"/>
                <a:gd name="connsiteY22" fmla="*/ 8436 h 172833"/>
                <a:gd name="connsiteX23" fmla="*/ 65477 w 216236"/>
                <a:gd name="connsiteY23" fmla="*/ 12485 h 172833"/>
                <a:gd name="connsiteX24" fmla="*/ 64461 w 216236"/>
                <a:gd name="connsiteY24" fmla="*/ 17293 h 172833"/>
                <a:gd name="connsiteX25" fmla="*/ 30412 w 216236"/>
                <a:gd name="connsiteY25" fmla="*/ 153181 h 172833"/>
                <a:gd name="connsiteX26" fmla="*/ 7289 w 216236"/>
                <a:gd name="connsiteY26" fmla="*/ 165074 h 172833"/>
                <a:gd name="connsiteX27" fmla="*/ 174 w 216236"/>
                <a:gd name="connsiteY27" fmla="*/ 169882 h 172833"/>
                <a:gd name="connsiteX28" fmla="*/ 3986 w 216236"/>
                <a:gd name="connsiteY28" fmla="*/ 172919 h 172833"/>
                <a:gd name="connsiteX29" fmla="*/ 36256 w 216236"/>
                <a:gd name="connsiteY29" fmla="*/ 172160 h 172833"/>
                <a:gd name="connsiteX30" fmla="*/ 52518 w 216236"/>
                <a:gd name="connsiteY30" fmla="*/ 172413 h 172833"/>
                <a:gd name="connsiteX31" fmla="*/ 69034 w 216236"/>
                <a:gd name="connsiteY31" fmla="*/ 172919 h 172833"/>
                <a:gd name="connsiteX32" fmla="*/ 74116 w 216236"/>
                <a:gd name="connsiteY32" fmla="*/ 167858 h 172833"/>
                <a:gd name="connsiteX33" fmla="*/ 67002 w 216236"/>
                <a:gd name="connsiteY33" fmla="*/ 165074 h 172833"/>
                <a:gd name="connsiteX34" fmla="*/ 50485 w 216236"/>
                <a:gd name="connsiteY34" fmla="*/ 160519 h 172833"/>
                <a:gd name="connsiteX35" fmla="*/ 52772 w 216236"/>
                <a:gd name="connsiteY35" fmla="*/ 149385 h 172833"/>
                <a:gd name="connsiteX36" fmla="*/ 62936 w 216236"/>
                <a:gd name="connsiteY36" fmla="*/ 109656 h 172833"/>
                <a:gd name="connsiteX37" fmla="*/ 100796 w 216236"/>
                <a:gd name="connsiteY37" fmla="*/ 80302 h 172833"/>
                <a:gd name="connsiteX38" fmla="*/ 130272 w 216236"/>
                <a:gd name="connsiteY38" fmla="*/ 148373 h 172833"/>
                <a:gd name="connsiteX39" fmla="*/ 133321 w 216236"/>
                <a:gd name="connsiteY39" fmla="*/ 157230 h 172833"/>
                <a:gd name="connsiteX40" fmla="*/ 120108 w 216236"/>
                <a:gd name="connsiteY40" fmla="*/ 165074 h 172833"/>
                <a:gd name="connsiteX41" fmla="*/ 114518 w 216236"/>
                <a:gd name="connsiteY41" fmla="*/ 170135 h 172833"/>
                <a:gd name="connsiteX42" fmla="*/ 118075 w 216236"/>
                <a:gd name="connsiteY42" fmla="*/ 172919 h 172833"/>
                <a:gd name="connsiteX43" fmla="*/ 149075 w 216236"/>
                <a:gd name="connsiteY43" fmla="*/ 172160 h 172833"/>
                <a:gd name="connsiteX44" fmla="*/ 173976 w 216236"/>
                <a:gd name="connsiteY44" fmla="*/ 172919 h 172833"/>
                <a:gd name="connsiteX45" fmla="*/ 178550 w 216236"/>
                <a:gd name="connsiteY45" fmla="*/ 167858 h 172833"/>
                <a:gd name="connsiteX46" fmla="*/ 173468 w 216236"/>
                <a:gd name="connsiteY46" fmla="*/ 165074 h 172833"/>
                <a:gd name="connsiteX47" fmla="*/ 155935 w 216236"/>
                <a:gd name="connsiteY47" fmla="*/ 153687 h 172833"/>
                <a:gd name="connsiteX48" fmla="*/ 119854 w 216236"/>
                <a:gd name="connsiteY48" fmla="*/ 70686 h 17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6236" h="172833">
                  <a:moveTo>
                    <a:pt x="119854" y="70686"/>
                  </a:moveTo>
                  <a:cubicBezTo>
                    <a:pt x="119600" y="69927"/>
                    <a:pt x="118583" y="67903"/>
                    <a:pt x="118583" y="67144"/>
                  </a:cubicBezTo>
                  <a:cubicBezTo>
                    <a:pt x="118583" y="66891"/>
                    <a:pt x="123157" y="63348"/>
                    <a:pt x="125952" y="61323"/>
                  </a:cubicBezTo>
                  <a:lnTo>
                    <a:pt x="170419" y="27162"/>
                  </a:lnTo>
                  <a:cubicBezTo>
                    <a:pt x="194304" y="9701"/>
                    <a:pt x="204214" y="8689"/>
                    <a:pt x="211837" y="7930"/>
                  </a:cubicBezTo>
                  <a:cubicBezTo>
                    <a:pt x="213870" y="7677"/>
                    <a:pt x="216411" y="7424"/>
                    <a:pt x="216411" y="2869"/>
                  </a:cubicBezTo>
                  <a:cubicBezTo>
                    <a:pt x="216411" y="1856"/>
                    <a:pt x="215648" y="85"/>
                    <a:pt x="213615" y="85"/>
                  </a:cubicBezTo>
                  <a:cubicBezTo>
                    <a:pt x="208025" y="85"/>
                    <a:pt x="201673" y="844"/>
                    <a:pt x="195575" y="844"/>
                  </a:cubicBezTo>
                  <a:cubicBezTo>
                    <a:pt x="186427" y="844"/>
                    <a:pt x="176517" y="85"/>
                    <a:pt x="167370" y="85"/>
                  </a:cubicBezTo>
                  <a:cubicBezTo>
                    <a:pt x="165591" y="85"/>
                    <a:pt x="162542" y="85"/>
                    <a:pt x="162542" y="5146"/>
                  </a:cubicBezTo>
                  <a:cubicBezTo>
                    <a:pt x="162542" y="6917"/>
                    <a:pt x="163812" y="7677"/>
                    <a:pt x="165591" y="7930"/>
                  </a:cubicBezTo>
                  <a:cubicBezTo>
                    <a:pt x="171181" y="8436"/>
                    <a:pt x="173468" y="9701"/>
                    <a:pt x="173468" y="13244"/>
                  </a:cubicBezTo>
                  <a:cubicBezTo>
                    <a:pt x="173468" y="17799"/>
                    <a:pt x="165845" y="23619"/>
                    <a:pt x="164321" y="24884"/>
                  </a:cubicBezTo>
                  <a:lnTo>
                    <a:pt x="65223" y="100799"/>
                  </a:lnTo>
                  <a:lnTo>
                    <a:pt x="85551" y="19570"/>
                  </a:lnTo>
                  <a:cubicBezTo>
                    <a:pt x="87838" y="10460"/>
                    <a:pt x="88346" y="7930"/>
                    <a:pt x="106895" y="7930"/>
                  </a:cubicBezTo>
                  <a:cubicBezTo>
                    <a:pt x="113247" y="7930"/>
                    <a:pt x="115534" y="7930"/>
                    <a:pt x="115534" y="2869"/>
                  </a:cubicBezTo>
                  <a:cubicBezTo>
                    <a:pt x="115534" y="591"/>
                    <a:pt x="113501" y="85"/>
                    <a:pt x="111977" y="85"/>
                  </a:cubicBezTo>
                  <a:cubicBezTo>
                    <a:pt x="104862" y="85"/>
                    <a:pt x="86567" y="844"/>
                    <a:pt x="79452" y="844"/>
                  </a:cubicBezTo>
                  <a:cubicBezTo>
                    <a:pt x="72084" y="844"/>
                    <a:pt x="54043" y="85"/>
                    <a:pt x="46674" y="85"/>
                  </a:cubicBezTo>
                  <a:cubicBezTo>
                    <a:pt x="44895" y="85"/>
                    <a:pt x="41592" y="85"/>
                    <a:pt x="41592" y="4893"/>
                  </a:cubicBezTo>
                  <a:cubicBezTo>
                    <a:pt x="41592" y="7930"/>
                    <a:pt x="43879" y="7930"/>
                    <a:pt x="48961" y="7930"/>
                  </a:cubicBezTo>
                  <a:cubicBezTo>
                    <a:pt x="52264" y="7930"/>
                    <a:pt x="56838" y="8183"/>
                    <a:pt x="59887" y="8436"/>
                  </a:cubicBezTo>
                  <a:cubicBezTo>
                    <a:pt x="63952" y="8942"/>
                    <a:pt x="65477" y="9701"/>
                    <a:pt x="65477" y="12485"/>
                  </a:cubicBezTo>
                  <a:cubicBezTo>
                    <a:pt x="65477" y="13497"/>
                    <a:pt x="65223" y="14256"/>
                    <a:pt x="64461" y="17293"/>
                  </a:cubicBezTo>
                  <a:lnTo>
                    <a:pt x="30412" y="153181"/>
                  </a:lnTo>
                  <a:cubicBezTo>
                    <a:pt x="27871" y="163050"/>
                    <a:pt x="27362" y="165074"/>
                    <a:pt x="7289" y="165074"/>
                  </a:cubicBezTo>
                  <a:cubicBezTo>
                    <a:pt x="2969" y="165074"/>
                    <a:pt x="174" y="165074"/>
                    <a:pt x="174" y="169882"/>
                  </a:cubicBezTo>
                  <a:cubicBezTo>
                    <a:pt x="174" y="172919"/>
                    <a:pt x="3223" y="172919"/>
                    <a:pt x="3986" y="172919"/>
                  </a:cubicBezTo>
                  <a:cubicBezTo>
                    <a:pt x="11100" y="172919"/>
                    <a:pt x="29141" y="172160"/>
                    <a:pt x="36256" y="172160"/>
                  </a:cubicBezTo>
                  <a:cubicBezTo>
                    <a:pt x="41592" y="172160"/>
                    <a:pt x="47182" y="172413"/>
                    <a:pt x="52518" y="172413"/>
                  </a:cubicBezTo>
                  <a:cubicBezTo>
                    <a:pt x="58108" y="172413"/>
                    <a:pt x="63698" y="172919"/>
                    <a:pt x="69034" y="172919"/>
                  </a:cubicBezTo>
                  <a:cubicBezTo>
                    <a:pt x="70813" y="172919"/>
                    <a:pt x="74116" y="172919"/>
                    <a:pt x="74116" y="167858"/>
                  </a:cubicBezTo>
                  <a:cubicBezTo>
                    <a:pt x="74116" y="165074"/>
                    <a:pt x="71829" y="165074"/>
                    <a:pt x="67002" y="165074"/>
                  </a:cubicBezTo>
                  <a:cubicBezTo>
                    <a:pt x="57600" y="165074"/>
                    <a:pt x="50485" y="165074"/>
                    <a:pt x="50485" y="160519"/>
                  </a:cubicBezTo>
                  <a:cubicBezTo>
                    <a:pt x="50485" y="158748"/>
                    <a:pt x="52010" y="153181"/>
                    <a:pt x="52772" y="149385"/>
                  </a:cubicBezTo>
                  <a:cubicBezTo>
                    <a:pt x="56330" y="136227"/>
                    <a:pt x="59633" y="122815"/>
                    <a:pt x="62936" y="109656"/>
                  </a:cubicBezTo>
                  <a:lnTo>
                    <a:pt x="100796" y="80302"/>
                  </a:lnTo>
                  <a:lnTo>
                    <a:pt x="130272" y="148373"/>
                  </a:lnTo>
                  <a:cubicBezTo>
                    <a:pt x="133321" y="155205"/>
                    <a:pt x="133321" y="155711"/>
                    <a:pt x="133321" y="157230"/>
                  </a:cubicBezTo>
                  <a:cubicBezTo>
                    <a:pt x="133321" y="164821"/>
                    <a:pt x="122395" y="165074"/>
                    <a:pt x="120108" y="165074"/>
                  </a:cubicBezTo>
                  <a:cubicBezTo>
                    <a:pt x="117313" y="165074"/>
                    <a:pt x="114518" y="165074"/>
                    <a:pt x="114518" y="170135"/>
                  </a:cubicBezTo>
                  <a:cubicBezTo>
                    <a:pt x="114518" y="172919"/>
                    <a:pt x="117567" y="172919"/>
                    <a:pt x="118075" y="172919"/>
                  </a:cubicBezTo>
                  <a:cubicBezTo>
                    <a:pt x="128239" y="172919"/>
                    <a:pt x="138911" y="172160"/>
                    <a:pt x="149075" y="172160"/>
                  </a:cubicBezTo>
                  <a:cubicBezTo>
                    <a:pt x="154665" y="172160"/>
                    <a:pt x="168386" y="172919"/>
                    <a:pt x="173976" y="172919"/>
                  </a:cubicBezTo>
                  <a:cubicBezTo>
                    <a:pt x="175247" y="172919"/>
                    <a:pt x="178550" y="172919"/>
                    <a:pt x="178550" y="167858"/>
                  </a:cubicBezTo>
                  <a:cubicBezTo>
                    <a:pt x="178550" y="165074"/>
                    <a:pt x="175755" y="165074"/>
                    <a:pt x="173468" y="165074"/>
                  </a:cubicBezTo>
                  <a:cubicBezTo>
                    <a:pt x="163050" y="164821"/>
                    <a:pt x="159747" y="162544"/>
                    <a:pt x="155935" y="153687"/>
                  </a:cubicBezTo>
                  <a:lnTo>
                    <a:pt x="119854" y="70686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892275EE-0815-1AC5-4396-9C4B766CAFF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384108" y="6007543"/>
              <a:ext cx="81819" cy="79888"/>
            </a:xfrm>
            <a:custGeom>
              <a:avLst/>
              <a:gdLst>
                <a:gd name="connsiteX0" fmla="*/ 19214 w 81819"/>
                <a:gd name="connsiteY0" fmla="*/ 62615 h 79888"/>
                <a:gd name="connsiteX1" fmla="*/ 42159 w 81819"/>
                <a:gd name="connsiteY1" fmla="*/ 42599 h 79888"/>
                <a:gd name="connsiteX2" fmla="*/ 64393 w 81819"/>
                <a:gd name="connsiteY2" fmla="*/ 24000 h 79888"/>
                <a:gd name="connsiteX3" fmla="*/ 82002 w 81819"/>
                <a:gd name="connsiteY3" fmla="*/ 2212 h 79888"/>
                <a:gd name="connsiteX4" fmla="*/ 78978 w 81819"/>
                <a:gd name="connsiteY4" fmla="*/ 87 h 79888"/>
                <a:gd name="connsiteX5" fmla="*/ 75954 w 81819"/>
                <a:gd name="connsiteY5" fmla="*/ 1858 h 79888"/>
                <a:gd name="connsiteX6" fmla="*/ 62436 w 81819"/>
                <a:gd name="connsiteY6" fmla="*/ 12663 h 79888"/>
                <a:gd name="connsiteX7" fmla="*/ 52298 w 81819"/>
                <a:gd name="connsiteY7" fmla="*/ 7349 h 79888"/>
                <a:gd name="connsiteX8" fmla="*/ 38246 w 81819"/>
                <a:gd name="connsiteY8" fmla="*/ 87 h 79888"/>
                <a:gd name="connsiteX9" fmla="*/ 14412 w 81819"/>
                <a:gd name="connsiteY9" fmla="*/ 20811 h 79888"/>
                <a:gd name="connsiteX10" fmla="*/ 17436 w 81819"/>
                <a:gd name="connsiteY10" fmla="*/ 22937 h 79888"/>
                <a:gd name="connsiteX11" fmla="*/ 20637 w 81819"/>
                <a:gd name="connsiteY11" fmla="*/ 20457 h 79888"/>
                <a:gd name="connsiteX12" fmla="*/ 36112 w 81819"/>
                <a:gd name="connsiteY12" fmla="*/ 13903 h 79888"/>
                <a:gd name="connsiteX13" fmla="*/ 47318 w 81819"/>
                <a:gd name="connsiteY13" fmla="*/ 15497 h 79888"/>
                <a:gd name="connsiteX14" fmla="*/ 62792 w 81819"/>
                <a:gd name="connsiteY14" fmla="*/ 17623 h 79888"/>
                <a:gd name="connsiteX15" fmla="*/ 38068 w 81819"/>
                <a:gd name="connsiteY15" fmla="*/ 39056 h 79888"/>
                <a:gd name="connsiteX16" fmla="*/ 16013 w 81819"/>
                <a:gd name="connsiteY16" fmla="*/ 58010 h 79888"/>
                <a:gd name="connsiteX17" fmla="*/ 183 w 81819"/>
                <a:gd name="connsiteY17" fmla="*/ 77849 h 79888"/>
                <a:gd name="connsiteX18" fmla="*/ 3206 w 81819"/>
                <a:gd name="connsiteY18" fmla="*/ 79975 h 79888"/>
                <a:gd name="connsiteX19" fmla="*/ 6230 w 81819"/>
                <a:gd name="connsiteY19" fmla="*/ 78203 h 79888"/>
                <a:gd name="connsiteX20" fmla="*/ 22594 w 81819"/>
                <a:gd name="connsiteY20" fmla="*/ 67398 h 79888"/>
                <a:gd name="connsiteX21" fmla="*/ 32199 w 81819"/>
                <a:gd name="connsiteY21" fmla="*/ 72004 h 79888"/>
                <a:gd name="connsiteX22" fmla="*/ 46962 w 81819"/>
                <a:gd name="connsiteY22" fmla="*/ 79975 h 79888"/>
                <a:gd name="connsiteX23" fmla="*/ 77911 w 81819"/>
                <a:gd name="connsiteY23" fmla="*/ 52519 h 79888"/>
                <a:gd name="connsiteX24" fmla="*/ 74887 w 81819"/>
                <a:gd name="connsiteY24" fmla="*/ 50216 h 79888"/>
                <a:gd name="connsiteX25" fmla="*/ 71685 w 81819"/>
                <a:gd name="connsiteY25" fmla="*/ 53050 h 79888"/>
                <a:gd name="connsiteX26" fmla="*/ 49096 w 81819"/>
                <a:gd name="connsiteY26" fmla="*/ 66158 h 79888"/>
                <a:gd name="connsiteX27" fmla="*/ 36112 w 81819"/>
                <a:gd name="connsiteY27" fmla="*/ 64210 h 79888"/>
                <a:gd name="connsiteX28" fmla="*/ 23305 w 81819"/>
                <a:gd name="connsiteY28" fmla="*/ 62438 h 79888"/>
                <a:gd name="connsiteX29" fmla="*/ 19214 w 81819"/>
                <a:gd name="connsiteY29" fmla="*/ 626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819" h="79888">
                  <a:moveTo>
                    <a:pt x="19214" y="62615"/>
                  </a:moveTo>
                  <a:cubicBezTo>
                    <a:pt x="23839" y="58010"/>
                    <a:pt x="27041" y="54644"/>
                    <a:pt x="42159" y="42599"/>
                  </a:cubicBezTo>
                  <a:cubicBezTo>
                    <a:pt x="45895" y="39588"/>
                    <a:pt x="59235" y="28960"/>
                    <a:pt x="64393" y="24000"/>
                  </a:cubicBezTo>
                  <a:cubicBezTo>
                    <a:pt x="75243" y="13372"/>
                    <a:pt x="82002" y="4338"/>
                    <a:pt x="82002" y="2212"/>
                  </a:cubicBezTo>
                  <a:cubicBezTo>
                    <a:pt x="82002" y="87"/>
                    <a:pt x="79689" y="87"/>
                    <a:pt x="78978" y="87"/>
                  </a:cubicBezTo>
                  <a:cubicBezTo>
                    <a:pt x="77377" y="87"/>
                    <a:pt x="76844" y="441"/>
                    <a:pt x="75954" y="1858"/>
                  </a:cubicBezTo>
                  <a:cubicBezTo>
                    <a:pt x="70440" y="10006"/>
                    <a:pt x="66705" y="12663"/>
                    <a:pt x="62436" y="12663"/>
                  </a:cubicBezTo>
                  <a:cubicBezTo>
                    <a:pt x="60302" y="12663"/>
                    <a:pt x="57634" y="12486"/>
                    <a:pt x="52298" y="7349"/>
                  </a:cubicBezTo>
                  <a:cubicBezTo>
                    <a:pt x="46250" y="1327"/>
                    <a:pt x="42337" y="87"/>
                    <a:pt x="38246" y="87"/>
                  </a:cubicBezTo>
                  <a:cubicBezTo>
                    <a:pt x="24017" y="87"/>
                    <a:pt x="14412" y="15497"/>
                    <a:pt x="14412" y="20811"/>
                  </a:cubicBezTo>
                  <a:cubicBezTo>
                    <a:pt x="14412" y="22406"/>
                    <a:pt x="16191" y="22937"/>
                    <a:pt x="17436" y="22937"/>
                  </a:cubicBezTo>
                  <a:cubicBezTo>
                    <a:pt x="19570" y="22937"/>
                    <a:pt x="19926" y="22406"/>
                    <a:pt x="20637" y="20457"/>
                  </a:cubicBezTo>
                  <a:cubicBezTo>
                    <a:pt x="23305" y="14257"/>
                    <a:pt x="33266" y="13903"/>
                    <a:pt x="36112" y="13903"/>
                  </a:cubicBezTo>
                  <a:cubicBezTo>
                    <a:pt x="40203" y="13903"/>
                    <a:pt x="44827" y="14966"/>
                    <a:pt x="47318" y="15497"/>
                  </a:cubicBezTo>
                  <a:cubicBezTo>
                    <a:pt x="57100" y="17623"/>
                    <a:pt x="58345" y="17623"/>
                    <a:pt x="62792" y="17623"/>
                  </a:cubicBezTo>
                  <a:cubicBezTo>
                    <a:pt x="58167" y="22406"/>
                    <a:pt x="54966" y="25594"/>
                    <a:pt x="38068" y="39056"/>
                  </a:cubicBezTo>
                  <a:cubicBezTo>
                    <a:pt x="24195" y="50039"/>
                    <a:pt x="19392" y="54467"/>
                    <a:pt x="16013" y="58010"/>
                  </a:cubicBezTo>
                  <a:cubicBezTo>
                    <a:pt x="5341" y="68461"/>
                    <a:pt x="183" y="76255"/>
                    <a:pt x="183" y="77849"/>
                  </a:cubicBezTo>
                  <a:cubicBezTo>
                    <a:pt x="183" y="79975"/>
                    <a:pt x="2495" y="79975"/>
                    <a:pt x="3206" y="79975"/>
                  </a:cubicBezTo>
                  <a:cubicBezTo>
                    <a:pt x="4985" y="79975"/>
                    <a:pt x="5341" y="79621"/>
                    <a:pt x="6230" y="78203"/>
                  </a:cubicBezTo>
                  <a:cubicBezTo>
                    <a:pt x="11033" y="71472"/>
                    <a:pt x="16546" y="67398"/>
                    <a:pt x="22594" y="67398"/>
                  </a:cubicBezTo>
                  <a:cubicBezTo>
                    <a:pt x="24728" y="67398"/>
                    <a:pt x="27396" y="67575"/>
                    <a:pt x="32199" y="72004"/>
                  </a:cubicBezTo>
                  <a:cubicBezTo>
                    <a:pt x="37713" y="77318"/>
                    <a:pt x="41270" y="79975"/>
                    <a:pt x="46962" y="79975"/>
                  </a:cubicBezTo>
                  <a:cubicBezTo>
                    <a:pt x="65994" y="79975"/>
                    <a:pt x="77911" y="58541"/>
                    <a:pt x="77911" y="52519"/>
                  </a:cubicBezTo>
                  <a:cubicBezTo>
                    <a:pt x="77911" y="50393"/>
                    <a:pt x="75954" y="50216"/>
                    <a:pt x="74887" y="50216"/>
                  </a:cubicBezTo>
                  <a:cubicBezTo>
                    <a:pt x="72753" y="50216"/>
                    <a:pt x="72397" y="51102"/>
                    <a:pt x="71685" y="53050"/>
                  </a:cubicBezTo>
                  <a:cubicBezTo>
                    <a:pt x="68306" y="61907"/>
                    <a:pt x="57812" y="66158"/>
                    <a:pt x="49096" y="66158"/>
                  </a:cubicBezTo>
                  <a:cubicBezTo>
                    <a:pt x="45005" y="66158"/>
                    <a:pt x="40559" y="65273"/>
                    <a:pt x="36112" y="64210"/>
                  </a:cubicBezTo>
                  <a:cubicBezTo>
                    <a:pt x="27930" y="62438"/>
                    <a:pt x="26507" y="62438"/>
                    <a:pt x="23305" y="62438"/>
                  </a:cubicBezTo>
                  <a:cubicBezTo>
                    <a:pt x="22950" y="62438"/>
                    <a:pt x="20282" y="62438"/>
                    <a:pt x="19214" y="6261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0194CC7-C124-FD97-C384-3E06D2268BE9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488482" y="6007543"/>
              <a:ext cx="81819" cy="79888"/>
            </a:xfrm>
            <a:custGeom>
              <a:avLst/>
              <a:gdLst>
                <a:gd name="connsiteX0" fmla="*/ 19219 w 81819"/>
                <a:gd name="connsiteY0" fmla="*/ 62615 h 79888"/>
                <a:gd name="connsiteX1" fmla="*/ 42163 w 81819"/>
                <a:gd name="connsiteY1" fmla="*/ 42599 h 79888"/>
                <a:gd name="connsiteX2" fmla="*/ 64397 w 81819"/>
                <a:gd name="connsiteY2" fmla="*/ 24000 h 79888"/>
                <a:gd name="connsiteX3" fmla="*/ 82006 w 81819"/>
                <a:gd name="connsiteY3" fmla="*/ 2212 h 79888"/>
                <a:gd name="connsiteX4" fmla="*/ 78982 w 81819"/>
                <a:gd name="connsiteY4" fmla="*/ 87 h 79888"/>
                <a:gd name="connsiteX5" fmla="*/ 75958 w 81819"/>
                <a:gd name="connsiteY5" fmla="*/ 1858 h 79888"/>
                <a:gd name="connsiteX6" fmla="*/ 62440 w 81819"/>
                <a:gd name="connsiteY6" fmla="*/ 12663 h 79888"/>
                <a:gd name="connsiteX7" fmla="*/ 52302 w 81819"/>
                <a:gd name="connsiteY7" fmla="*/ 7349 h 79888"/>
                <a:gd name="connsiteX8" fmla="*/ 38250 w 81819"/>
                <a:gd name="connsiteY8" fmla="*/ 87 h 79888"/>
                <a:gd name="connsiteX9" fmla="*/ 14416 w 81819"/>
                <a:gd name="connsiteY9" fmla="*/ 20811 h 79888"/>
                <a:gd name="connsiteX10" fmla="*/ 17440 w 81819"/>
                <a:gd name="connsiteY10" fmla="*/ 22937 h 79888"/>
                <a:gd name="connsiteX11" fmla="*/ 20641 w 81819"/>
                <a:gd name="connsiteY11" fmla="*/ 20457 h 79888"/>
                <a:gd name="connsiteX12" fmla="*/ 36116 w 81819"/>
                <a:gd name="connsiteY12" fmla="*/ 13903 h 79888"/>
                <a:gd name="connsiteX13" fmla="*/ 47322 w 81819"/>
                <a:gd name="connsiteY13" fmla="*/ 15497 h 79888"/>
                <a:gd name="connsiteX14" fmla="*/ 62796 w 81819"/>
                <a:gd name="connsiteY14" fmla="*/ 17623 h 79888"/>
                <a:gd name="connsiteX15" fmla="*/ 38072 w 81819"/>
                <a:gd name="connsiteY15" fmla="*/ 39056 h 79888"/>
                <a:gd name="connsiteX16" fmla="*/ 16017 w 81819"/>
                <a:gd name="connsiteY16" fmla="*/ 58010 h 79888"/>
                <a:gd name="connsiteX17" fmla="*/ 187 w 81819"/>
                <a:gd name="connsiteY17" fmla="*/ 77849 h 79888"/>
                <a:gd name="connsiteX18" fmla="*/ 3210 w 81819"/>
                <a:gd name="connsiteY18" fmla="*/ 79975 h 79888"/>
                <a:gd name="connsiteX19" fmla="*/ 6234 w 81819"/>
                <a:gd name="connsiteY19" fmla="*/ 78203 h 79888"/>
                <a:gd name="connsiteX20" fmla="*/ 22598 w 81819"/>
                <a:gd name="connsiteY20" fmla="*/ 67398 h 79888"/>
                <a:gd name="connsiteX21" fmla="*/ 32203 w 81819"/>
                <a:gd name="connsiteY21" fmla="*/ 72004 h 79888"/>
                <a:gd name="connsiteX22" fmla="*/ 46966 w 81819"/>
                <a:gd name="connsiteY22" fmla="*/ 79975 h 79888"/>
                <a:gd name="connsiteX23" fmla="*/ 77915 w 81819"/>
                <a:gd name="connsiteY23" fmla="*/ 52519 h 79888"/>
                <a:gd name="connsiteX24" fmla="*/ 74891 w 81819"/>
                <a:gd name="connsiteY24" fmla="*/ 50216 h 79888"/>
                <a:gd name="connsiteX25" fmla="*/ 71690 w 81819"/>
                <a:gd name="connsiteY25" fmla="*/ 53050 h 79888"/>
                <a:gd name="connsiteX26" fmla="*/ 49100 w 81819"/>
                <a:gd name="connsiteY26" fmla="*/ 66158 h 79888"/>
                <a:gd name="connsiteX27" fmla="*/ 36116 w 81819"/>
                <a:gd name="connsiteY27" fmla="*/ 64210 h 79888"/>
                <a:gd name="connsiteX28" fmla="*/ 23309 w 81819"/>
                <a:gd name="connsiteY28" fmla="*/ 62438 h 79888"/>
                <a:gd name="connsiteX29" fmla="*/ 19219 w 81819"/>
                <a:gd name="connsiteY29" fmla="*/ 62615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819" h="79888">
                  <a:moveTo>
                    <a:pt x="19219" y="62615"/>
                  </a:moveTo>
                  <a:cubicBezTo>
                    <a:pt x="23843" y="58010"/>
                    <a:pt x="27045" y="54644"/>
                    <a:pt x="42163" y="42599"/>
                  </a:cubicBezTo>
                  <a:cubicBezTo>
                    <a:pt x="45899" y="39588"/>
                    <a:pt x="59239" y="28960"/>
                    <a:pt x="64397" y="24000"/>
                  </a:cubicBezTo>
                  <a:cubicBezTo>
                    <a:pt x="75247" y="13372"/>
                    <a:pt x="82006" y="4338"/>
                    <a:pt x="82006" y="2212"/>
                  </a:cubicBezTo>
                  <a:cubicBezTo>
                    <a:pt x="82006" y="87"/>
                    <a:pt x="79694" y="87"/>
                    <a:pt x="78982" y="87"/>
                  </a:cubicBezTo>
                  <a:cubicBezTo>
                    <a:pt x="77381" y="87"/>
                    <a:pt x="76848" y="441"/>
                    <a:pt x="75958" y="1858"/>
                  </a:cubicBezTo>
                  <a:cubicBezTo>
                    <a:pt x="70444" y="10006"/>
                    <a:pt x="66709" y="12663"/>
                    <a:pt x="62440" y="12663"/>
                  </a:cubicBezTo>
                  <a:cubicBezTo>
                    <a:pt x="60306" y="12663"/>
                    <a:pt x="57638" y="12486"/>
                    <a:pt x="52302" y="7349"/>
                  </a:cubicBezTo>
                  <a:cubicBezTo>
                    <a:pt x="46254" y="1327"/>
                    <a:pt x="42341" y="87"/>
                    <a:pt x="38250" y="87"/>
                  </a:cubicBezTo>
                  <a:cubicBezTo>
                    <a:pt x="24021" y="87"/>
                    <a:pt x="14416" y="15497"/>
                    <a:pt x="14416" y="20811"/>
                  </a:cubicBezTo>
                  <a:cubicBezTo>
                    <a:pt x="14416" y="22406"/>
                    <a:pt x="16195" y="22937"/>
                    <a:pt x="17440" y="22937"/>
                  </a:cubicBezTo>
                  <a:cubicBezTo>
                    <a:pt x="19574" y="22937"/>
                    <a:pt x="19930" y="22406"/>
                    <a:pt x="20641" y="20457"/>
                  </a:cubicBezTo>
                  <a:cubicBezTo>
                    <a:pt x="23309" y="14257"/>
                    <a:pt x="33270" y="13903"/>
                    <a:pt x="36116" y="13903"/>
                  </a:cubicBezTo>
                  <a:cubicBezTo>
                    <a:pt x="40207" y="13903"/>
                    <a:pt x="44831" y="14966"/>
                    <a:pt x="47322" y="15497"/>
                  </a:cubicBezTo>
                  <a:cubicBezTo>
                    <a:pt x="57104" y="17623"/>
                    <a:pt x="58349" y="17623"/>
                    <a:pt x="62796" y="17623"/>
                  </a:cubicBezTo>
                  <a:cubicBezTo>
                    <a:pt x="58172" y="22406"/>
                    <a:pt x="54970" y="25594"/>
                    <a:pt x="38072" y="39056"/>
                  </a:cubicBezTo>
                  <a:cubicBezTo>
                    <a:pt x="24199" y="50039"/>
                    <a:pt x="19396" y="54467"/>
                    <a:pt x="16017" y="58010"/>
                  </a:cubicBezTo>
                  <a:cubicBezTo>
                    <a:pt x="5345" y="68461"/>
                    <a:pt x="187" y="76255"/>
                    <a:pt x="187" y="77849"/>
                  </a:cubicBezTo>
                  <a:cubicBezTo>
                    <a:pt x="187" y="79975"/>
                    <a:pt x="2499" y="79975"/>
                    <a:pt x="3210" y="79975"/>
                  </a:cubicBezTo>
                  <a:cubicBezTo>
                    <a:pt x="4989" y="79975"/>
                    <a:pt x="5345" y="79621"/>
                    <a:pt x="6234" y="78203"/>
                  </a:cubicBezTo>
                  <a:cubicBezTo>
                    <a:pt x="11037" y="71472"/>
                    <a:pt x="16551" y="67398"/>
                    <a:pt x="22598" y="67398"/>
                  </a:cubicBezTo>
                  <a:cubicBezTo>
                    <a:pt x="24732" y="67398"/>
                    <a:pt x="27400" y="67575"/>
                    <a:pt x="32203" y="72004"/>
                  </a:cubicBezTo>
                  <a:cubicBezTo>
                    <a:pt x="37717" y="77318"/>
                    <a:pt x="41274" y="79975"/>
                    <a:pt x="46966" y="79975"/>
                  </a:cubicBezTo>
                  <a:cubicBezTo>
                    <a:pt x="65998" y="79975"/>
                    <a:pt x="77915" y="58541"/>
                    <a:pt x="77915" y="52519"/>
                  </a:cubicBezTo>
                  <a:cubicBezTo>
                    <a:pt x="77915" y="50393"/>
                    <a:pt x="75958" y="50216"/>
                    <a:pt x="74891" y="50216"/>
                  </a:cubicBezTo>
                  <a:cubicBezTo>
                    <a:pt x="72757" y="50216"/>
                    <a:pt x="72401" y="51102"/>
                    <a:pt x="71690" y="53050"/>
                  </a:cubicBezTo>
                  <a:cubicBezTo>
                    <a:pt x="68310" y="61907"/>
                    <a:pt x="57816" y="66158"/>
                    <a:pt x="49100" y="66158"/>
                  </a:cubicBezTo>
                  <a:cubicBezTo>
                    <a:pt x="45009" y="66158"/>
                    <a:pt x="40563" y="65273"/>
                    <a:pt x="36116" y="64210"/>
                  </a:cubicBezTo>
                  <a:cubicBezTo>
                    <a:pt x="27934" y="62438"/>
                    <a:pt x="26511" y="62438"/>
                    <a:pt x="23309" y="62438"/>
                  </a:cubicBezTo>
                  <a:cubicBezTo>
                    <a:pt x="22954" y="62438"/>
                    <a:pt x="20286" y="62438"/>
                    <a:pt x="19219" y="62615"/>
                  </a:cubicBez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2ADDB35-4EBB-75A5-B701-8BD5B6A933A3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596491" y="5228067"/>
              <a:ext cx="84614" cy="455238"/>
            </a:xfrm>
            <a:custGeom>
              <a:avLst/>
              <a:gdLst>
                <a:gd name="connsiteX0" fmla="*/ 67273 w 84614"/>
                <a:gd name="connsiteY0" fmla="*/ 455292 h 455238"/>
                <a:gd name="connsiteX1" fmla="*/ 84806 w 84614"/>
                <a:gd name="connsiteY1" fmla="*/ 455292 h 455238"/>
                <a:gd name="connsiteX2" fmla="*/ 84806 w 84614"/>
                <a:gd name="connsiteY2" fmla="*/ 53 h 455238"/>
                <a:gd name="connsiteX3" fmla="*/ 191 w 84614"/>
                <a:gd name="connsiteY3" fmla="*/ 53 h 455238"/>
                <a:gd name="connsiteX4" fmla="*/ 191 w 84614"/>
                <a:gd name="connsiteY4" fmla="*/ 17514 h 455238"/>
                <a:gd name="connsiteX5" fmla="*/ 67273 w 84614"/>
                <a:gd name="connsiteY5" fmla="*/ 17514 h 455238"/>
                <a:gd name="connsiteX6" fmla="*/ 67273 w 84614"/>
                <a:gd name="connsiteY6" fmla="*/ 455292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14" h="455238">
                  <a:moveTo>
                    <a:pt x="67273" y="455292"/>
                  </a:moveTo>
                  <a:lnTo>
                    <a:pt x="84806" y="455292"/>
                  </a:lnTo>
                  <a:lnTo>
                    <a:pt x="84806" y="53"/>
                  </a:lnTo>
                  <a:lnTo>
                    <a:pt x="191" y="53"/>
                  </a:lnTo>
                  <a:lnTo>
                    <a:pt x="191" y="17514"/>
                  </a:lnTo>
                  <a:lnTo>
                    <a:pt x="67273" y="17514"/>
                  </a:lnTo>
                  <a:lnTo>
                    <a:pt x="67273" y="455292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BBFB21F-4F81-1618-1B3B-C82F2F19BB12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596491" y="5683310"/>
              <a:ext cx="84614" cy="455238"/>
            </a:xfrm>
            <a:custGeom>
              <a:avLst/>
              <a:gdLst>
                <a:gd name="connsiteX0" fmla="*/ 67273 w 84614"/>
                <a:gd name="connsiteY0" fmla="*/ 437850 h 455238"/>
                <a:gd name="connsiteX1" fmla="*/ 191 w 84614"/>
                <a:gd name="connsiteY1" fmla="*/ 437850 h 455238"/>
                <a:gd name="connsiteX2" fmla="*/ 191 w 84614"/>
                <a:gd name="connsiteY2" fmla="*/ 455310 h 455238"/>
                <a:gd name="connsiteX3" fmla="*/ 84806 w 84614"/>
                <a:gd name="connsiteY3" fmla="*/ 455310 h 455238"/>
                <a:gd name="connsiteX4" fmla="*/ 84806 w 84614"/>
                <a:gd name="connsiteY4" fmla="*/ 71 h 455238"/>
                <a:gd name="connsiteX5" fmla="*/ 67273 w 84614"/>
                <a:gd name="connsiteY5" fmla="*/ 71 h 455238"/>
                <a:gd name="connsiteX6" fmla="*/ 67273 w 84614"/>
                <a:gd name="connsiteY6" fmla="*/ 437850 h 45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614" h="455238">
                  <a:moveTo>
                    <a:pt x="67273" y="437850"/>
                  </a:moveTo>
                  <a:lnTo>
                    <a:pt x="191" y="437850"/>
                  </a:lnTo>
                  <a:lnTo>
                    <a:pt x="191" y="455310"/>
                  </a:lnTo>
                  <a:lnTo>
                    <a:pt x="84806" y="455310"/>
                  </a:lnTo>
                  <a:lnTo>
                    <a:pt x="84806" y="71"/>
                  </a:lnTo>
                  <a:lnTo>
                    <a:pt x="67273" y="71"/>
                  </a:lnTo>
                  <a:lnTo>
                    <a:pt x="67273" y="437850"/>
                  </a:lnTo>
                  <a:close/>
                </a:path>
              </a:pathLst>
            </a:custGeom>
            <a:solidFill>
              <a:srgbClr val="000000"/>
            </a:solidFill>
            <a:ln w="2528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552" name="Group 551" descr="\documentclass{article}&#10;\usepackage{amsmath}&#10;\usepackage{amsfonts}&#10;\pagestyle{empty}&#10;\begin{document}&#10;&#10;\begin{align*}&#10;H^{AA} &amp;= K_{xx} \big( (M^A_x)^2 + (M^A_y)^2) + K_{zz} (M^A_z)^2)\\&#10;&amp;= K_{xx} + (K_{zz} - K_{xx}) (M^A_z)^2)&#10;\end{align*}&#10;&#10;&#10;\end{document}" title="IguanaTex Vector Display">
            <a:extLst>
              <a:ext uri="{FF2B5EF4-FFF2-40B4-BE49-F238E27FC236}">
                <a16:creationId xmlns:a16="http://schemas.microsoft.com/office/drawing/2014/main" id="{FED48904-0DAF-BB5D-BE6B-F0526829FAF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614814" y="2086263"/>
            <a:ext cx="4918859" cy="712438"/>
            <a:chOff x="8178615" y="7135408"/>
            <a:chExt cx="4918859" cy="712438"/>
          </a:xfrm>
        </p:grpSpPr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4092AFB4-06CB-0E86-20B8-F58EE461CF6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178615" y="7192837"/>
              <a:ext cx="213069" cy="171290"/>
            </a:xfrm>
            <a:custGeom>
              <a:avLst/>
              <a:gdLst>
                <a:gd name="connsiteX0" fmla="*/ 183345 w 213069"/>
                <a:gd name="connsiteY0" fmla="*/ 19396 h 171290"/>
                <a:gd name="connsiteX1" fmla="*/ 204601 w 213069"/>
                <a:gd name="connsiteY1" fmla="*/ 7859 h 171290"/>
                <a:gd name="connsiteX2" fmla="*/ 213205 w 213069"/>
                <a:gd name="connsiteY2" fmla="*/ 2843 h 171290"/>
                <a:gd name="connsiteX3" fmla="*/ 209662 w 213069"/>
                <a:gd name="connsiteY3" fmla="*/ 85 h 171290"/>
                <a:gd name="connsiteX4" fmla="*/ 177272 w 213069"/>
                <a:gd name="connsiteY4" fmla="*/ 837 h 171290"/>
                <a:gd name="connsiteX5" fmla="*/ 144628 w 213069"/>
                <a:gd name="connsiteY5" fmla="*/ 85 h 171290"/>
                <a:gd name="connsiteX6" fmla="*/ 139820 w 213069"/>
                <a:gd name="connsiteY6" fmla="*/ 5101 h 171290"/>
                <a:gd name="connsiteX7" fmla="*/ 146906 w 213069"/>
                <a:gd name="connsiteY7" fmla="*/ 7859 h 171290"/>
                <a:gd name="connsiteX8" fmla="*/ 156522 w 213069"/>
                <a:gd name="connsiteY8" fmla="*/ 8361 h 171290"/>
                <a:gd name="connsiteX9" fmla="*/ 163354 w 213069"/>
                <a:gd name="connsiteY9" fmla="*/ 12373 h 171290"/>
                <a:gd name="connsiteX10" fmla="*/ 162342 w 213069"/>
                <a:gd name="connsiteY10" fmla="*/ 17138 h 171290"/>
                <a:gd name="connsiteX11" fmla="*/ 147159 w 213069"/>
                <a:gd name="connsiteY11" fmla="*/ 78332 h 171290"/>
                <a:gd name="connsiteX12" fmla="*/ 69978 w 213069"/>
                <a:gd name="connsiteY12" fmla="*/ 78332 h 171290"/>
                <a:gd name="connsiteX13" fmla="*/ 84908 w 213069"/>
                <a:gd name="connsiteY13" fmla="*/ 19396 h 171290"/>
                <a:gd name="connsiteX14" fmla="*/ 106165 w 213069"/>
                <a:gd name="connsiteY14" fmla="*/ 7859 h 171290"/>
                <a:gd name="connsiteX15" fmla="*/ 114768 w 213069"/>
                <a:gd name="connsiteY15" fmla="*/ 2843 h 171290"/>
                <a:gd name="connsiteX16" fmla="*/ 111226 w 213069"/>
                <a:gd name="connsiteY16" fmla="*/ 85 h 171290"/>
                <a:gd name="connsiteX17" fmla="*/ 78835 w 213069"/>
                <a:gd name="connsiteY17" fmla="*/ 837 h 171290"/>
                <a:gd name="connsiteX18" fmla="*/ 46191 w 213069"/>
                <a:gd name="connsiteY18" fmla="*/ 85 h 171290"/>
                <a:gd name="connsiteX19" fmla="*/ 41383 w 213069"/>
                <a:gd name="connsiteY19" fmla="*/ 5101 h 171290"/>
                <a:gd name="connsiteX20" fmla="*/ 48469 w 213069"/>
                <a:gd name="connsiteY20" fmla="*/ 7859 h 171290"/>
                <a:gd name="connsiteX21" fmla="*/ 58085 w 213069"/>
                <a:gd name="connsiteY21" fmla="*/ 8361 h 171290"/>
                <a:gd name="connsiteX22" fmla="*/ 64917 w 213069"/>
                <a:gd name="connsiteY22" fmla="*/ 12373 h 171290"/>
                <a:gd name="connsiteX23" fmla="*/ 63905 w 213069"/>
                <a:gd name="connsiteY23" fmla="*/ 17138 h 171290"/>
                <a:gd name="connsiteX24" fmla="*/ 29996 w 213069"/>
                <a:gd name="connsiteY24" fmla="*/ 151814 h 171290"/>
                <a:gd name="connsiteX25" fmla="*/ 6968 w 213069"/>
                <a:gd name="connsiteY25" fmla="*/ 163601 h 171290"/>
                <a:gd name="connsiteX26" fmla="*/ 136 w 213069"/>
                <a:gd name="connsiteY26" fmla="*/ 168617 h 171290"/>
                <a:gd name="connsiteX27" fmla="*/ 3679 w 213069"/>
                <a:gd name="connsiteY27" fmla="*/ 171375 h 171290"/>
                <a:gd name="connsiteX28" fmla="*/ 35816 w 213069"/>
                <a:gd name="connsiteY28" fmla="*/ 170623 h 171290"/>
                <a:gd name="connsiteX29" fmla="*/ 52012 w 213069"/>
                <a:gd name="connsiteY29" fmla="*/ 170874 h 171290"/>
                <a:gd name="connsiteX30" fmla="*/ 68460 w 213069"/>
                <a:gd name="connsiteY30" fmla="*/ 171375 h 171290"/>
                <a:gd name="connsiteX31" fmla="*/ 73521 w 213069"/>
                <a:gd name="connsiteY31" fmla="*/ 166360 h 171290"/>
                <a:gd name="connsiteX32" fmla="*/ 66436 w 213069"/>
                <a:gd name="connsiteY32" fmla="*/ 163601 h 171290"/>
                <a:gd name="connsiteX33" fmla="*/ 49987 w 213069"/>
                <a:gd name="connsiteY33" fmla="*/ 159087 h 171290"/>
                <a:gd name="connsiteX34" fmla="*/ 50746 w 213069"/>
                <a:gd name="connsiteY34" fmla="*/ 154823 h 171290"/>
                <a:gd name="connsiteX35" fmla="*/ 67954 w 213069"/>
                <a:gd name="connsiteY35" fmla="*/ 86106 h 171290"/>
                <a:gd name="connsiteX36" fmla="*/ 145134 w 213069"/>
                <a:gd name="connsiteY36" fmla="*/ 86106 h 171290"/>
                <a:gd name="connsiteX37" fmla="*/ 127674 w 213069"/>
                <a:gd name="connsiteY37" fmla="*/ 155325 h 171290"/>
                <a:gd name="connsiteX38" fmla="*/ 104646 w 213069"/>
                <a:gd name="connsiteY38" fmla="*/ 163601 h 171290"/>
                <a:gd name="connsiteX39" fmla="*/ 98573 w 213069"/>
                <a:gd name="connsiteY39" fmla="*/ 168617 h 171290"/>
                <a:gd name="connsiteX40" fmla="*/ 102116 w 213069"/>
                <a:gd name="connsiteY40" fmla="*/ 171375 h 171290"/>
                <a:gd name="connsiteX41" fmla="*/ 134253 w 213069"/>
                <a:gd name="connsiteY41" fmla="*/ 170623 h 171290"/>
                <a:gd name="connsiteX42" fmla="*/ 150448 w 213069"/>
                <a:gd name="connsiteY42" fmla="*/ 170874 h 171290"/>
                <a:gd name="connsiteX43" fmla="*/ 166897 w 213069"/>
                <a:gd name="connsiteY43" fmla="*/ 171375 h 171290"/>
                <a:gd name="connsiteX44" fmla="*/ 171958 w 213069"/>
                <a:gd name="connsiteY44" fmla="*/ 166360 h 171290"/>
                <a:gd name="connsiteX45" fmla="*/ 164872 w 213069"/>
                <a:gd name="connsiteY45" fmla="*/ 163601 h 171290"/>
                <a:gd name="connsiteX46" fmla="*/ 148424 w 213069"/>
                <a:gd name="connsiteY46" fmla="*/ 159087 h 171290"/>
                <a:gd name="connsiteX47" fmla="*/ 149183 w 213069"/>
                <a:gd name="connsiteY47" fmla="*/ 154823 h 171290"/>
                <a:gd name="connsiteX48" fmla="*/ 183345 w 213069"/>
                <a:gd name="connsiteY48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3069" h="171290">
                  <a:moveTo>
                    <a:pt x="183345" y="19396"/>
                  </a:moveTo>
                  <a:cubicBezTo>
                    <a:pt x="185623" y="10367"/>
                    <a:pt x="186129" y="7859"/>
                    <a:pt x="204601" y="7859"/>
                  </a:cubicBezTo>
                  <a:cubicBezTo>
                    <a:pt x="211181" y="7859"/>
                    <a:pt x="213205" y="7859"/>
                    <a:pt x="213205" y="2843"/>
                  </a:cubicBezTo>
                  <a:cubicBezTo>
                    <a:pt x="213205" y="85"/>
                    <a:pt x="210422" y="85"/>
                    <a:pt x="209662" y="85"/>
                  </a:cubicBezTo>
                  <a:cubicBezTo>
                    <a:pt x="202577" y="85"/>
                    <a:pt x="184357" y="837"/>
                    <a:pt x="177272" y="837"/>
                  </a:cubicBezTo>
                  <a:cubicBezTo>
                    <a:pt x="169933" y="837"/>
                    <a:pt x="151967" y="85"/>
                    <a:pt x="144628" y="85"/>
                  </a:cubicBezTo>
                  <a:cubicBezTo>
                    <a:pt x="142604" y="85"/>
                    <a:pt x="139820" y="85"/>
                    <a:pt x="139820" y="5101"/>
                  </a:cubicBezTo>
                  <a:cubicBezTo>
                    <a:pt x="139820" y="7859"/>
                    <a:pt x="142098" y="7859"/>
                    <a:pt x="146906" y="7859"/>
                  </a:cubicBezTo>
                  <a:cubicBezTo>
                    <a:pt x="147412" y="7859"/>
                    <a:pt x="152220" y="7859"/>
                    <a:pt x="156522" y="8361"/>
                  </a:cubicBezTo>
                  <a:cubicBezTo>
                    <a:pt x="161077" y="8862"/>
                    <a:pt x="163354" y="9113"/>
                    <a:pt x="163354" y="12373"/>
                  </a:cubicBezTo>
                  <a:cubicBezTo>
                    <a:pt x="163354" y="13377"/>
                    <a:pt x="163101" y="13878"/>
                    <a:pt x="162342" y="17138"/>
                  </a:cubicBezTo>
                  <a:lnTo>
                    <a:pt x="147159" y="78332"/>
                  </a:lnTo>
                  <a:lnTo>
                    <a:pt x="69978" y="78332"/>
                  </a:lnTo>
                  <a:lnTo>
                    <a:pt x="84908" y="19396"/>
                  </a:lnTo>
                  <a:cubicBezTo>
                    <a:pt x="87186" y="10367"/>
                    <a:pt x="87945" y="7859"/>
                    <a:pt x="106165" y="7859"/>
                  </a:cubicBezTo>
                  <a:cubicBezTo>
                    <a:pt x="112744" y="7859"/>
                    <a:pt x="114768" y="7859"/>
                    <a:pt x="114768" y="2843"/>
                  </a:cubicBezTo>
                  <a:cubicBezTo>
                    <a:pt x="114768" y="85"/>
                    <a:pt x="111985" y="85"/>
                    <a:pt x="111226" y="85"/>
                  </a:cubicBezTo>
                  <a:cubicBezTo>
                    <a:pt x="104140" y="85"/>
                    <a:pt x="85920" y="837"/>
                    <a:pt x="78835" y="837"/>
                  </a:cubicBezTo>
                  <a:cubicBezTo>
                    <a:pt x="71497" y="837"/>
                    <a:pt x="53530" y="85"/>
                    <a:pt x="46191" y="85"/>
                  </a:cubicBezTo>
                  <a:cubicBezTo>
                    <a:pt x="44167" y="85"/>
                    <a:pt x="41383" y="85"/>
                    <a:pt x="41383" y="5101"/>
                  </a:cubicBezTo>
                  <a:cubicBezTo>
                    <a:pt x="41383" y="7859"/>
                    <a:pt x="43661" y="7859"/>
                    <a:pt x="48469" y="7859"/>
                  </a:cubicBezTo>
                  <a:cubicBezTo>
                    <a:pt x="48975" y="7859"/>
                    <a:pt x="53783" y="7859"/>
                    <a:pt x="58085" y="8361"/>
                  </a:cubicBezTo>
                  <a:cubicBezTo>
                    <a:pt x="62640" y="8862"/>
                    <a:pt x="64917" y="9113"/>
                    <a:pt x="64917" y="12373"/>
                  </a:cubicBezTo>
                  <a:cubicBezTo>
                    <a:pt x="64917" y="13377"/>
                    <a:pt x="64664" y="14129"/>
                    <a:pt x="63905" y="17138"/>
                  </a:cubicBezTo>
                  <a:lnTo>
                    <a:pt x="29996" y="151814"/>
                  </a:lnTo>
                  <a:cubicBezTo>
                    <a:pt x="27466" y="161595"/>
                    <a:pt x="26960" y="163601"/>
                    <a:pt x="6968" y="163601"/>
                  </a:cubicBezTo>
                  <a:cubicBezTo>
                    <a:pt x="2414" y="163601"/>
                    <a:pt x="136" y="163601"/>
                    <a:pt x="136" y="168617"/>
                  </a:cubicBezTo>
                  <a:cubicBezTo>
                    <a:pt x="136" y="171375"/>
                    <a:pt x="3173" y="171375"/>
                    <a:pt x="3679" y="171375"/>
                  </a:cubicBezTo>
                  <a:cubicBezTo>
                    <a:pt x="10764" y="171375"/>
                    <a:pt x="28731" y="170623"/>
                    <a:pt x="35816" y="170623"/>
                  </a:cubicBezTo>
                  <a:cubicBezTo>
                    <a:pt x="41130" y="170623"/>
                    <a:pt x="46698" y="170874"/>
                    <a:pt x="52012" y="170874"/>
                  </a:cubicBezTo>
                  <a:cubicBezTo>
                    <a:pt x="57579" y="170874"/>
                    <a:pt x="63146" y="171375"/>
                    <a:pt x="68460" y="171375"/>
                  </a:cubicBezTo>
                  <a:cubicBezTo>
                    <a:pt x="70484" y="171375"/>
                    <a:pt x="73521" y="171375"/>
                    <a:pt x="73521" y="166360"/>
                  </a:cubicBezTo>
                  <a:cubicBezTo>
                    <a:pt x="73521" y="163601"/>
                    <a:pt x="71243" y="163601"/>
                    <a:pt x="66436" y="163601"/>
                  </a:cubicBezTo>
                  <a:cubicBezTo>
                    <a:pt x="57073" y="163601"/>
                    <a:pt x="49987" y="163601"/>
                    <a:pt x="49987" y="159087"/>
                  </a:cubicBezTo>
                  <a:cubicBezTo>
                    <a:pt x="49987" y="157582"/>
                    <a:pt x="50493" y="156328"/>
                    <a:pt x="50746" y="154823"/>
                  </a:cubicBezTo>
                  <a:lnTo>
                    <a:pt x="67954" y="86106"/>
                  </a:lnTo>
                  <a:lnTo>
                    <a:pt x="145134" y="86106"/>
                  </a:lnTo>
                  <a:cubicBezTo>
                    <a:pt x="134506" y="127738"/>
                    <a:pt x="128686" y="151563"/>
                    <a:pt x="127674" y="155325"/>
                  </a:cubicBezTo>
                  <a:cubicBezTo>
                    <a:pt x="125143" y="163350"/>
                    <a:pt x="120335" y="163601"/>
                    <a:pt x="104646" y="163601"/>
                  </a:cubicBezTo>
                  <a:cubicBezTo>
                    <a:pt x="100850" y="163601"/>
                    <a:pt x="98573" y="163601"/>
                    <a:pt x="98573" y="168617"/>
                  </a:cubicBezTo>
                  <a:cubicBezTo>
                    <a:pt x="98573" y="171375"/>
                    <a:pt x="101610" y="171375"/>
                    <a:pt x="102116" y="171375"/>
                  </a:cubicBezTo>
                  <a:cubicBezTo>
                    <a:pt x="109201" y="171375"/>
                    <a:pt x="127168" y="170623"/>
                    <a:pt x="134253" y="170623"/>
                  </a:cubicBezTo>
                  <a:cubicBezTo>
                    <a:pt x="139567" y="170623"/>
                    <a:pt x="145134" y="170874"/>
                    <a:pt x="150448" y="170874"/>
                  </a:cubicBezTo>
                  <a:cubicBezTo>
                    <a:pt x="156016" y="170874"/>
                    <a:pt x="161583" y="171375"/>
                    <a:pt x="166897" y="171375"/>
                  </a:cubicBezTo>
                  <a:cubicBezTo>
                    <a:pt x="168921" y="171375"/>
                    <a:pt x="171958" y="171375"/>
                    <a:pt x="171958" y="166360"/>
                  </a:cubicBezTo>
                  <a:cubicBezTo>
                    <a:pt x="171958" y="163601"/>
                    <a:pt x="169680" y="163601"/>
                    <a:pt x="164872" y="163601"/>
                  </a:cubicBezTo>
                  <a:cubicBezTo>
                    <a:pt x="155509" y="163601"/>
                    <a:pt x="148424" y="163601"/>
                    <a:pt x="148424" y="159087"/>
                  </a:cubicBezTo>
                  <a:cubicBezTo>
                    <a:pt x="148424" y="157582"/>
                    <a:pt x="148930" y="156328"/>
                    <a:pt x="149183" y="154823"/>
                  </a:cubicBezTo>
                  <a:lnTo>
                    <a:pt x="183345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BCC8D8AB-183C-905D-BB29-8ED6F98D54D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8409751" y="7135408"/>
              <a:ext cx="133383" cy="125170"/>
            </a:xfrm>
            <a:custGeom>
              <a:avLst/>
              <a:gdLst>
                <a:gd name="connsiteX0" fmla="*/ 26538 w 133383"/>
                <a:gd name="connsiteY0" fmla="*/ 104184 h 125170"/>
                <a:gd name="connsiteX1" fmla="*/ 4219 w 133383"/>
                <a:gd name="connsiteY1" fmla="*/ 118931 h 125170"/>
                <a:gd name="connsiteX2" fmla="*/ 145 w 133383"/>
                <a:gd name="connsiteY2" fmla="*/ 122617 h 125170"/>
                <a:gd name="connsiteX3" fmla="*/ 2625 w 133383"/>
                <a:gd name="connsiteY3" fmla="*/ 125251 h 125170"/>
                <a:gd name="connsiteX4" fmla="*/ 17859 w 133383"/>
                <a:gd name="connsiteY4" fmla="*/ 124548 h 125170"/>
                <a:gd name="connsiteX5" fmla="*/ 36104 w 133383"/>
                <a:gd name="connsiteY5" fmla="*/ 125251 h 125170"/>
                <a:gd name="connsiteX6" fmla="*/ 39646 w 133383"/>
                <a:gd name="connsiteY6" fmla="*/ 121389 h 125170"/>
                <a:gd name="connsiteX7" fmla="*/ 36635 w 133383"/>
                <a:gd name="connsiteY7" fmla="*/ 118931 h 125170"/>
                <a:gd name="connsiteX8" fmla="*/ 28841 w 133383"/>
                <a:gd name="connsiteY8" fmla="*/ 113664 h 125170"/>
                <a:gd name="connsiteX9" fmla="*/ 31498 w 133383"/>
                <a:gd name="connsiteY9" fmla="*/ 106993 h 125170"/>
                <a:gd name="connsiteX10" fmla="*/ 45669 w 133383"/>
                <a:gd name="connsiteY10" fmla="*/ 85224 h 125170"/>
                <a:gd name="connsiteX11" fmla="*/ 96330 w 133383"/>
                <a:gd name="connsiteY11" fmla="*/ 85224 h 125170"/>
                <a:gd name="connsiteX12" fmla="*/ 100581 w 133383"/>
                <a:gd name="connsiteY12" fmla="*/ 114366 h 125170"/>
                <a:gd name="connsiteX13" fmla="*/ 88359 w 133383"/>
                <a:gd name="connsiteY13" fmla="*/ 118931 h 125170"/>
                <a:gd name="connsiteX14" fmla="*/ 83753 w 133383"/>
                <a:gd name="connsiteY14" fmla="*/ 122793 h 125170"/>
                <a:gd name="connsiteX15" fmla="*/ 86587 w 133383"/>
                <a:gd name="connsiteY15" fmla="*/ 125251 h 125170"/>
                <a:gd name="connsiteX16" fmla="*/ 109438 w 133383"/>
                <a:gd name="connsiteY16" fmla="*/ 124548 h 125170"/>
                <a:gd name="connsiteX17" fmla="*/ 119889 w 133383"/>
                <a:gd name="connsiteY17" fmla="*/ 124724 h 125170"/>
                <a:gd name="connsiteX18" fmla="*/ 129986 w 133383"/>
                <a:gd name="connsiteY18" fmla="*/ 125251 h 125170"/>
                <a:gd name="connsiteX19" fmla="*/ 133528 w 133383"/>
                <a:gd name="connsiteY19" fmla="*/ 121564 h 125170"/>
                <a:gd name="connsiteX20" fmla="*/ 128569 w 133383"/>
                <a:gd name="connsiteY20" fmla="*/ 118931 h 125170"/>
                <a:gd name="connsiteX21" fmla="*/ 117409 w 133383"/>
                <a:gd name="connsiteY21" fmla="*/ 113313 h 125170"/>
                <a:gd name="connsiteX22" fmla="*/ 101821 w 133383"/>
                <a:gd name="connsiteY22" fmla="*/ 4996 h 125170"/>
                <a:gd name="connsiteX23" fmla="*/ 97570 w 133383"/>
                <a:gd name="connsiteY23" fmla="*/ 81 h 125170"/>
                <a:gd name="connsiteX24" fmla="*/ 91547 w 133383"/>
                <a:gd name="connsiteY24" fmla="*/ 4118 h 125170"/>
                <a:gd name="connsiteX25" fmla="*/ 26538 w 133383"/>
                <a:gd name="connsiteY25" fmla="*/ 104184 h 125170"/>
                <a:gd name="connsiteX26" fmla="*/ 49920 w 133383"/>
                <a:gd name="connsiteY26" fmla="*/ 78904 h 125170"/>
                <a:gd name="connsiteX27" fmla="*/ 87119 w 133383"/>
                <a:gd name="connsiteY27" fmla="*/ 21498 h 125170"/>
                <a:gd name="connsiteX28" fmla="*/ 95444 w 133383"/>
                <a:gd name="connsiteY28" fmla="*/ 78904 h 125170"/>
                <a:gd name="connsiteX29" fmla="*/ 49920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538" y="104184"/>
                  </a:moveTo>
                  <a:cubicBezTo>
                    <a:pt x="20339" y="113664"/>
                    <a:pt x="14670" y="118229"/>
                    <a:pt x="4219" y="118931"/>
                  </a:cubicBezTo>
                  <a:cubicBezTo>
                    <a:pt x="2448" y="119106"/>
                    <a:pt x="145" y="119106"/>
                    <a:pt x="145" y="122617"/>
                  </a:cubicBezTo>
                  <a:cubicBezTo>
                    <a:pt x="145" y="124548"/>
                    <a:pt x="1739" y="125251"/>
                    <a:pt x="2625" y="125251"/>
                  </a:cubicBezTo>
                  <a:cubicBezTo>
                    <a:pt x="7231" y="125251"/>
                    <a:pt x="13076" y="124548"/>
                    <a:pt x="17859" y="124548"/>
                  </a:cubicBezTo>
                  <a:cubicBezTo>
                    <a:pt x="23527" y="124548"/>
                    <a:pt x="30790" y="125251"/>
                    <a:pt x="36104" y="125251"/>
                  </a:cubicBezTo>
                  <a:cubicBezTo>
                    <a:pt x="36989" y="125251"/>
                    <a:pt x="39646" y="125251"/>
                    <a:pt x="39646" y="121389"/>
                  </a:cubicBezTo>
                  <a:cubicBezTo>
                    <a:pt x="39646" y="119106"/>
                    <a:pt x="37344" y="118931"/>
                    <a:pt x="36635" y="118931"/>
                  </a:cubicBezTo>
                  <a:cubicBezTo>
                    <a:pt x="35218" y="118755"/>
                    <a:pt x="28841" y="118404"/>
                    <a:pt x="28841" y="113664"/>
                  </a:cubicBezTo>
                  <a:cubicBezTo>
                    <a:pt x="28841" y="111557"/>
                    <a:pt x="30613" y="108573"/>
                    <a:pt x="31498" y="106993"/>
                  </a:cubicBezTo>
                  <a:lnTo>
                    <a:pt x="45669" y="85224"/>
                  </a:lnTo>
                  <a:lnTo>
                    <a:pt x="96330" y="85224"/>
                  </a:lnTo>
                  <a:lnTo>
                    <a:pt x="100581" y="114366"/>
                  </a:lnTo>
                  <a:cubicBezTo>
                    <a:pt x="99873" y="116122"/>
                    <a:pt x="98810" y="118931"/>
                    <a:pt x="88359" y="118931"/>
                  </a:cubicBezTo>
                  <a:cubicBezTo>
                    <a:pt x="86233" y="118931"/>
                    <a:pt x="83753" y="118931"/>
                    <a:pt x="83753" y="122793"/>
                  </a:cubicBezTo>
                  <a:cubicBezTo>
                    <a:pt x="83753" y="123495"/>
                    <a:pt x="84285" y="125251"/>
                    <a:pt x="86587" y="125251"/>
                  </a:cubicBezTo>
                  <a:cubicBezTo>
                    <a:pt x="91724" y="125251"/>
                    <a:pt x="104301" y="124548"/>
                    <a:pt x="109438" y="124548"/>
                  </a:cubicBezTo>
                  <a:cubicBezTo>
                    <a:pt x="112626" y="124548"/>
                    <a:pt x="116701" y="124724"/>
                    <a:pt x="119889" y="124724"/>
                  </a:cubicBezTo>
                  <a:cubicBezTo>
                    <a:pt x="123077" y="124900"/>
                    <a:pt x="126797" y="125251"/>
                    <a:pt x="129986" y="125251"/>
                  </a:cubicBezTo>
                  <a:cubicBezTo>
                    <a:pt x="132288" y="125251"/>
                    <a:pt x="133528" y="123846"/>
                    <a:pt x="133528" y="121564"/>
                  </a:cubicBezTo>
                  <a:cubicBezTo>
                    <a:pt x="133528" y="118931"/>
                    <a:pt x="131403" y="118931"/>
                    <a:pt x="128569" y="118931"/>
                  </a:cubicBezTo>
                  <a:cubicBezTo>
                    <a:pt x="118295" y="118931"/>
                    <a:pt x="117940" y="117526"/>
                    <a:pt x="117409" y="113313"/>
                  </a:cubicBezTo>
                  <a:lnTo>
                    <a:pt x="101821" y="4996"/>
                  </a:lnTo>
                  <a:cubicBezTo>
                    <a:pt x="101290" y="1309"/>
                    <a:pt x="100935" y="81"/>
                    <a:pt x="97570" y="81"/>
                  </a:cubicBezTo>
                  <a:cubicBezTo>
                    <a:pt x="94204" y="81"/>
                    <a:pt x="93142" y="1661"/>
                    <a:pt x="91547" y="4118"/>
                  </a:cubicBezTo>
                  <a:lnTo>
                    <a:pt x="26538" y="104184"/>
                  </a:lnTo>
                  <a:close/>
                  <a:moveTo>
                    <a:pt x="49920" y="78904"/>
                  </a:moveTo>
                  <a:lnTo>
                    <a:pt x="87119" y="21498"/>
                  </a:lnTo>
                  <a:lnTo>
                    <a:pt x="95444" y="78904"/>
                  </a:lnTo>
                  <a:lnTo>
                    <a:pt x="49920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6D302810-3F54-4AA8-AFAE-3D94EE349E0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8561934" y="7135408"/>
              <a:ext cx="133383" cy="125170"/>
            </a:xfrm>
            <a:custGeom>
              <a:avLst/>
              <a:gdLst>
                <a:gd name="connsiteX0" fmla="*/ 26544 w 133383"/>
                <a:gd name="connsiteY0" fmla="*/ 104184 h 125170"/>
                <a:gd name="connsiteX1" fmla="*/ 4225 w 133383"/>
                <a:gd name="connsiteY1" fmla="*/ 118931 h 125170"/>
                <a:gd name="connsiteX2" fmla="*/ 151 w 133383"/>
                <a:gd name="connsiteY2" fmla="*/ 122617 h 125170"/>
                <a:gd name="connsiteX3" fmla="*/ 2631 w 133383"/>
                <a:gd name="connsiteY3" fmla="*/ 125251 h 125170"/>
                <a:gd name="connsiteX4" fmla="*/ 17865 w 133383"/>
                <a:gd name="connsiteY4" fmla="*/ 124548 h 125170"/>
                <a:gd name="connsiteX5" fmla="*/ 36110 w 133383"/>
                <a:gd name="connsiteY5" fmla="*/ 125251 h 125170"/>
                <a:gd name="connsiteX6" fmla="*/ 39652 w 133383"/>
                <a:gd name="connsiteY6" fmla="*/ 121389 h 125170"/>
                <a:gd name="connsiteX7" fmla="*/ 36641 w 133383"/>
                <a:gd name="connsiteY7" fmla="*/ 118931 h 125170"/>
                <a:gd name="connsiteX8" fmla="*/ 28847 w 133383"/>
                <a:gd name="connsiteY8" fmla="*/ 113664 h 125170"/>
                <a:gd name="connsiteX9" fmla="*/ 31504 w 133383"/>
                <a:gd name="connsiteY9" fmla="*/ 106993 h 125170"/>
                <a:gd name="connsiteX10" fmla="*/ 45675 w 133383"/>
                <a:gd name="connsiteY10" fmla="*/ 85224 h 125170"/>
                <a:gd name="connsiteX11" fmla="*/ 96336 w 133383"/>
                <a:gd name="connsiteY11" fmla="*/ 85224 h 125170"/>
                <a:gd name="connsiteX12" fmla="*/ 100587 w 133383"/>
                <a:gd name="connsiteY12" fmla="*/ 114366 h 125170"/>
                <a:gd name="connsiteX13" fmla="*/ 88365 w 133383"/>
                <a:gd name="connsiteY13" fmla="*/ 118931 h 125170"/>
                <a:gd name="connsiteX14" fmla="*/ 83759 w 133383"/>
                <a:gd name="connsiteY14" fmla="*/ 122793 h 125170"/>
                <a:gd name="connsiteX15" fmla="*/ 86593 w 133383"/>
                <a:gd name="connsiteY15" fmla="*/ 125251 h 125170"/>
                <a:gd name="connsiteX16" fmla="*/ 109444 w 133383"/>
                <a:gd name="connsiteY16" fmla="*/ 124548 h 125170"/>
                <a:gd name="connsiteX17" fmla="*/ 119895 w 133383"/>
                <a:gd name="connsiteY17" fmla="*/ 124724 h 125170"/>
                <a:gd name="connsiteX18" fmla="*/ 129992 w 133383"/>
                <a:gd name="connsiteY18" fmla="*/ 125251 h 125170"/>
                <a:gd name="connsiteX19" fmla="*/ 133534 w 133383"/>
                <a:gd name="connsiteY19" fmla="*/ 121564 h 125170"/>
                <a:gd name="connsiteX20" fmla="*/ 128575 w 133383"/>
                <a:gd name="connsiteY20" fmla="*/ 118931 h 125170"/>
                <a:gd name="connsiteX21" fmla="*/ 117415 w 133383"/>
                <a:gd name="connsiteY21" fmla="*/ 113313 h 125170"/>
                <a:gd name="connsiteX22" fmla="*/ 101827 w 133383"/>
                <a:gd name="connsiteY22" fmla="*/ 4996 h 125170"/>
                <a:gd name="connsiteX23" fmla="*/ 97576 w 133383"/>
                <a:gd name="connsiteY23" fmla="*/ 81 h 125170"/>
                <a:gd name="connsiteX24" fmla="*/ 91553 w 133383"/>
                <a:gd name="connsiteY24" fmla="*/ 4118 h 125170"/>
                <a:gd name="connsiteX25" fmla="*/ 26544 w 133383"/>
                <a:gd name="connsiteY25" fmla="*/ 104184 h 125170"/>
                <a:gd name="connsiteX26" fmla="*/ 49926 w 133383"/>
                <a:gd name="connsiteY26" fmla="*/ 78904 h 125170"/>
                <a:gd name="connsiteX27" fmla="*/ 87125 w 133383"/>
                <a:gd name="connsiteY27" fmla="*/ 21498 h 125170"/>
                <a:gd name="connsiteX28" fmla="*/ 95450 w 133383"/>
                <a:gd name="connsiteY28" fmla="*/ 78904 h 125170"/>
                <a:gd name="connsiteX29" fmla="*/ 49926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544" y="104184"/>
                  </a:moveTo>
                  <a:cubicBezTo>
                    <a:pt x="20345" y="113664"/>
                    <a:pt x="14676" y="118229"/>
                    <a:pt x="4225" y="118931"/>
                  </a:cubicBezTo>
                  <a:cubicBezTo>
                    <a:pt x="2454" y="119106"/>
                    <a:pt x="151" y="119106"/>
                    <a:pt x="151" y="122617"/>
                  </a:cubicBezTo>
                  <a:cubicBezTo>
                    <a:pt x="151" y="124548"/>
                    <a:pt x="1745" y="125251"/>
                    <a:pt x="2631" y="125251"/>
                  </a:cubicBezTo>
                  <a:cubicBezTo>
                    <a:pt x="7237" y="125251"/>
                    <a:pt x="13082" y="124548"/>
                    <a:pt x="17865" y="124548"/>
                  </a:cubicBezTo>
                  <a:cubicBezTo>
                    <a:pt x="23533" y="124548"/>
                    <a:pt x="30796" y="125251"/>
                    <a:pt x="36110" y="125251"/>
                  </a:cubicBezTo>
                  <a:cubicBezTo>
                    <a:pt x="36995" y="125251"/>
                    <a:pt x="39652" y="125251"/>
                    <a:pt x="39652" y="121389"/>
                  </a:cubicBezTo>
                  <a:cubicBezTo>
                    <a:pt x="39652" y="119106"/>
                    <a:pt x="37350" y="118931"/>
                    <a:pt x="36641" y="118931"/>
                  </a:cubicBezTo>
                  <a:cubicBezTo>
                    <a:pt x="35224" y="118755"/>
                    <a:pt x="28847" y="118404"/>
                    <a:pt x="28847" y="113664"/>
                  </a:cubicBezTo>
                  <a:cubicBezTo>
                    <a:pt x="28847" y="111557"/>
                    <a:pt x="30619" y="108573"/>
                    <a:pt x="31504" y="106993"/>
                  </a:cubicBezTo>
                  <a:lnTo>
                    <a:pt x="45675" y="85224"/>
                  </a:lnTo>
                  <a:lnTo>
                    <a:pt x="96336" y="85224"/>
                  </a:lnTo>
                  <a:lnTo>
                    <a:pt x="100587" y="114366"/>
                  </a:lnTo>
                  <a:cubicBezTo>
                    <a:pt x="99879" y="116122"/>
                    <a:pt x="98816" y="118931"/>
                    <a:pt x="88365" y="118931"/>
                  </a:cubicBezTo>
                  <a:cubicBezTo>
                    <a:pt x="86239" y="118931"/>
                    <a:pt x="83759" y="118931"/>
                    <a:pt x="83759" y="122793"/>
                  </a:cubicBezTo>
                  <a:cubicBezTo>
                    <a:pt x="83759" y="123495"/>
                    <a:pt x="84291" y="125251"/>
                    <a:pt x="86593" y="125251"/>
                  </a:cubicBezTo>
                  <a:cubicBezTo>
                    <a:pt x="91730" y="125251"/>
                    <a:pt x="104307" y="124548"/>
                    <a:pt x="109444" y="124548"/>
                  </a:cubicBezTo>
                  <a:cubicBezTo>
                    <a:pt x="112632" y="124548"/>
                    <a:pt x="116707" y="124724"/>
                    <a:pt x="119895" y="124724"/>
                  </a:cubicBezTo>
                  <a:cubicBezTo>
                    <a:pt x="123083" y="124900"/>
                    <a:pt x="126803" y="125251"/>
                    <a:pt x="129992" y="125251"/>
                  </a:cubicBezTo>
                  <a:cubicBezTo>
                    <a:pt x="132294" y="125251"/>
                    <a:pt x="133534" y="123846"/>
                    <a:pt x="133534" y="121564"/>
                  </a:cubicBezTo>
                  <a:cubicBezTo>
                    <a:pt x="133534" y="118931"/>
                    <a:pt x="131409" y="118931"/>
                    <a:pt x="128575" y="118931"/>
                  </a:cubicBezTo>
                  <a:cubicBezTo>
                    <a:pt x="118301" y="118931"/>
                    <a:pt x="117946" y="117526"/>
                    <a:pt x="117415" y="113313"/>
                  </a:cubicBezTo>
                  <a:lnTo>
                    <a:pt x="101827" y="4996"/>
                  </a:lnTo>
                  <a:cubicBezTo>
                    <a:pt x="101296" y="1309"/>
                    <a:pt x="100941" y="81"/>
                    <a:pt x="97576" y="81"/>
                  </a:cubicBezTo>
                  <a:cubicBezTo>
                    <a:pt x="94210" y="81"/>
                    <a:pt x="93147" y="1661"/>
                    <a:pt x="91553" y="4118"/>
                  </a:cubicBezTo>
                  <a:lnTo>
                    <a:pt x="26544" y="104184"/>
                  </a:lnTo>
                  <a:close/>
                  <a:moveTo>
                    <a:pt x="49926" y="78904"/>
                  </a:moveTo>
                  <a:lnTo>
                    <a:pt x="87125" y="21498"/>
                  </a:lnTo>
                  <a:lnTo>
                    <a:pt x="95450" y="78904"/>
                  </a:lnTo>
                  <a:lnTo>
                    <a:pt x="49926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98AFB00A-B3FA-8D4D-A1DA-0333CFEE77A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801133" y="7272087"/>
              <a:ext cx="168278" cy="58685"/>
            </a:xfrm>
            <a:custGeom>
              <a:avLst/>
              <a:gdLst>
                <a:gd name="connsiteX0" fmla="*/ 159836 w 168278"/>
                <a:gd name="connsiteY0" fmla="*/ 10116 h 58685"/>
                <a:gd name="connsiteX1" fmla="*/ 168439 w 168278"/>
                <a:gd name="connsiteY1" fmla="*/ 5101 h 58685"/>
                <a:gd name="connsiteX2" fmla="*/ 160089 w 168278"/>
                <a:gd name="connsiteY2" fmla="*/ 85 h 58685"/>
                <a:gd name="connsiteX3" fmla="*/ 8511 w 168278"/>
                <a:gd name="connsiteY3" fmla="*/ 85 h 58685"/>
                <a:gd name="connsiteX4" fmla="*/ 160 w 168278"/>
                <a:gd name="connsiteY4" fmla="*/ 5101 h 58685"/>
                <a:gd name="connsiteX5" fmla="*/ 8764 w 168278"/>
                <a:gd name="connsiteY5" fmla="*/ 10116 h 58685"/>
                <a:gd name="connsiteX6" fmla="*/ 159836 w 168278"/>
                <a:gd name="connsiteY6" fmla="*/ 10116 h 58685"/>
                <a:gd name="connsiteX7" fmla="*/ 160089 w 168278"/>
                <a:gd name="connsiteY7" fmla="*/ 58770 h 58685"/>
                <a:gd name="connsiteX8" fmla="*/ 168439 w 168278"/>
                <a:gd name="connsiteY8" fmla="*/ 53754 h 58685"/>
                <a:gd name="connsiteX9" fmla="*/ 159836 w 168278"/>
                <a:gd name="connsiteY9" fmla="*/ 48738 h 58685"/>
                <a:gd name="connsiteX10" fmla="*/ 8764 w 168278"/>
                <a:gd name="connsiteY10" fmla="*/ 48738 h 58685"/>
                <a:gd name="connsiteX11" fmla="*/ 160 w 168278"/>
                <a:gd name="connsiteY11" fmla="*/ 53754 h 58685"/>
                <a:gd name="connsiteX12" fmla="*/ 8511 w 168278"/>
                <a:gd name="connsiteY12" fmla="*/ 58770 h 58685"/>
                <a:gd name="connsiteX13" fmla="*/ 160089 w 168278"/>
                <a:gd name="connsiteY13" fmla="*/ 58770 h 5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685">
                  <a:moveTo>
                    <a:pt x="159836" y="10116"/>
                  </a:moveTo>
                  <a:cubicBezTo>
                    <a:pt x="163631" y="10116"/>
                    <a:pt x="168439" y="10116"/>
                    <a:pt x="168439" y="5101"/>
                  </a:cubicBezTo>
                  <a:cubicBezTo>
                    <a:pt x="168439" y="85"/>
                    <a:pt x="163631" y="85"/>
                    <a:pt x="160089" y="85"/>
                  </a:cubicBezTo>
                  <a:lnTo>
                    <a:pt x="8511" y="85"/>
                  </a:lnTo>
                  <a:cubicBezTo>
                    <a:pt x="4968" y="85"/>
                    <a:pt x="160" y="85"/>
                    <a:pt x="160" y="5101"/>
                  </a:cubicBezTo>
                  <a:cubicBezTo>
                    <a:pt x="160" y="10116"/>
                    <a:pt x="4968" y="10116"/>
                    <a:pt x="8764" y="10116"/>
                  </a:cubicBezTo>
                  <a:lnTo>
                    <a:pt x="159836" y="10116"/>
                  </a:lnTo>
                  <a:close/>
                  <a:moveTo>
                    <a:pt x="160089" y="58770"/>
                  </a:moveTo>
                  <a:cubicBezTo>
                    <a:pt x="163631" y="58770"/>
                    <a:pt x="168439" y="58770"/>
                    <a:pt x="168439" y="53754"/>
                  </a:cubicBezTo>
                  <a:cubicBezTo>
                    <a:pt x="168439" y="48738"/>
                    <a:pt x="163631" y="48738"/>
                    <a:pt x="159836" y="48738"/>
                  </a:cubicBezTo>
                  <a:lnTo>
                    <a:pt x="8764" y="48738"/>
                  </a:lnTo>
                  <a:cubicBezTo>
                    <a:pt x="4968" y="48738"/>
                    <a:pt x="160" y="48738"/>
                    <a:pt x="160" y="53754"/>
                  </a:cubicBezTo>
                  <a:cubicBezTo>
                    <a:pt x="160" y="58770"/>
                    <a:pt x="4968" y="58770"/>
                    <a:pt x="8511" y="58770"/>
                  </a:cubicBezTo>
                  <a:lnTo>
                    <a:pt x="160089" y="58770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238449-C1BE-1910-683F-FE7001588B6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063687" y="7192837"/>
              <a:ext cx="215346" cy="171290"/>
            </a:xfrm>
            <a:custGeom>
              <a:avLst/>
              <a:gdLst>
                <a:gd name="connsiteX0" fmla="*/ 119358 w 215346"/>
                <a:gd name="connsiteY0" fmla="*/ 70056 h 171290"/>
                <a:gd name="connsiteX1" fmla="*/ 118093 w 215346"/>
                <a:gd name="connsiteY1" fmla="*/ 66544 h 171290"/>
                <a:gd name="connsiteX2" fmla="*/ 125431 w 215346"/>
                <a:gd name="connsiteY2" fmla="*/ 60776 h 171290"/>
                <a:gd name="connsiteX3" fmla="*/ 169715 w 215346"/>
                <a:gd name="connsiteY3" fmla="*/ 26919 h 171290"/>
                <a:gd name="connsiteX4" fmla="*/ 210963 w 215346"/>
                <a:gd name="connsiteY4" fmla="*/ 7859 h 171290"/>
                <a:gd name="connsiteX5" fmla="*/ 215517 w 215346"/>
                <a:gd name="connsiteY5" fmla="*/ 2843 h 171290"/>
                <a:gd name="connsiteX6" fmla="*/ 212734 w 215346"/>
                <a:gd name="connsiteY6" fmla="*/ 85 h 171290"/>
                <a:gd name="connsiteX7" fmla="*/ 194767 w 215346"/>
                <a:gd name="connsiteY7" fmla="*/ 837 h 171290"/>
                <a:gd name="connsiteX8" fmla="*/ 166679 w 215346"/>
                <a:gd name="connsiteY8" fmla="*/ 85 h 171290"/>
                <a:gd name="connsiteX9" fmla="*/ 161871 w 215346"/>
                <a:gd name="connsiteY9" fmla="*/ 5101 h 171290"/>
                <a:gd name="connsiteX10" fmla="*/ 164907 w 215346"/>
                <a:gd name="connsiteY10" fmla="*/ 7859 h 171290"/>
                <a:gd name="connsiteX11" fmla="*/ 172752 w 215346"/>
                <a:gd name="connsiteY11" fmla="*/ 13126 h 171290"/>
                <a:gd name="connsiteX12" fmla="*/ 163642 w 215346"/>
                <a:gd name="connsiteY12" fmla="*/ 24662 h 171290"/>
                <a:gd name="connsiteX13" fmla="*/ 64952 w 215346"/>
                <a:gd name="connsiteY13" fmla="*/ 99900 h 171290"/>
                <a:gd name="connsiteX14" fmla="*/ 85196 w 215346"/>
                <a:gd name="connsiteY14" fmla="*/ 19396 h 171290"/>
                <a:gd name="connsiteX15" fmla="*/ 106452 w 215346"/>
                <a:gd name="connsiteY15" fmla="*/ 7859 h 171290"/>
                <a:gd name="connsiteX16" fmla="*/ 115056 w 215346"/>
                <a:gd name="connsiteY16" fmla="*/ 2843 h 171290"/>
                <a:gd name="connsiteX17" fmla="*/ 111513 w 215346"/>
                <a:gd name="connsiteY17" fmla="*/ 85 h 171290"/>
                <a:gd name="connsiteX18" fmla="*/ 79123 w 215346"/>
                <a:gd name="connsiteY18" fmla="*/ 837 h 171290"/>
                <a:gd name="connsiteX19" fmla="*/ 46479 w 215346"/>
                <a:gd name="connsiteY19" fmla="*/ 85 h 171290"/>
                <a:gd name="connsiteX20" fmla="*/ 41418 w 215346"/>
                <a:gd name="connsiteY20" fmla="*/ 4850 h 171290"/>
                <a:gd name="connsiteX21" fmla="*/ 48757 w 215346"/>
                <a:gd name="connsiteY21" fmla="*/ 7859 h 171290"/>
                <a:gd name="connsiteX22" fmla="*/ 59638 w 215346"/>
                <a:gd name="connsiteY22" fmla="*/ 8361 h 171290"/>
                <a:gd name="connsiteX23" fmla="*/ 65205 w 215346"/>
                <a:gd name="connsiteY23" fmla="*/ 12373 h 171290"/>
                <a:gd name="connsiteX24" fmla="*/ 64193 w 215346"/>
                <a:gd name="connsiteY24" fmla="*/ 17138 h 171290"/>
                <a:gd name="connsiteX25" fmla="*/ 30284 w 215346"/>
                <a:gd name="connsiteY25" fmla="*/ 151814 h 171290"/>
                <a:gd name="connsiteX26" fmla="*/ 7256 w 215346"/>
                <a:gd name="connsiteY26" fmla="*/ 163601 h 171290"/>
                <a:gd name="connsiteX27" fmla="*/ 171 w 215346"/>
                <a:gd name="connsiteY27" fmla="*/ 168366 h 171290"/>
                <a:gd name="connsiteX28" fmla="*/ 3967 w 215346"/>
                <a:gd name="connsiteY28" fmla="*/ 171375 h 171290"/>
                <a:gd name="connsiteX29" fmla="*/ 36104 w 215346"/>
                <a:gd name="connsiteY29" fmla="*/ 170623 h 171290"/>
                <a:gd name="connsiteX30" fmla="*/ 52299 w 215346"/>
                <a:gd name="connsiteY30" fmla="*/ 170874 h 171290"/>
                <a:gd name="connsiteX31" fmla="*/ 68748 w 215346"/>
                <a:gd name="connsiteY31" fmla="*/ 171375 h 171290"/>
                <a:gd name="connsiteX32" fmla="*/ 73809 w 215346"/>
                <a:gd name="connsiteY32" fmla="*/ 166360 h 171290"/>
                <a:gd name="connsiteX33" fmla="*/ 66723 w 215346"/>
                <a:gd name="connsiteY33" fmla="*/ 163601 h 171290"/>
                <a:gd name="connsiteX34" fmla="*/ 50275 w 215346"/>
                <a:gd name="connsiteY34" fmla="*/ 159087 h 171290"/>
                <a:gd name="connsiteX35" fmla="*/ 52553 w 215346"/>
                <a:gd name="connsiteY35" fmla="*/ 148052 h 171290"/>
                <a:gd name="connsiteX36" fmla="*/ 62675 w 215346"/>
                <a:gd name="connsiteY36" fmla="*/ 108677 h 171290"/>
                <a:gd name="connsiteX37" fmla="*/ 100379 w 215346"/>
                <a:gd name="connsiteY37" fmla="*/ 79586 h 171290"/>
                <a:gd name="connsiteX38" fmla="*/ 129733 w 215346"/>
                <a:gd name="connsiteY38" fmla="*/ 147049 h 171290"/>
                <a:gd name="connsiteX39" fmla="*/ 132770 w 215346"/>
                <a:gd name="connsiteY39" fmla="*/ 155826 h 171290"/>
                <a:gd name="connsiteX40" fmla="*/ 119611 w 215346"/>
                <a:gd name="connsiteY40" fmla="*/ 163601 h 171290"/>
                <a:gd name="connsiteX41" fmla="*/ 114044 w 215346"/>
                <a:gd name="connsiteY41" fmla="*/ 168617 h 171290"/>
                <a:gd name="connsiteX42" fmla="*/ 117587 w 215346"/>
                <a:gd name="connsiteY42" fmla="*/ 171375 h 171290"/>
                <a:gd name="connsiteX43" fmla="*/ 148459 w 215346"/>
                <a:gd name="connsiteY43" fmla="*/ 170623 h 171290"/>
                <a:gd name="connsiteX44" fmla="*/ 173258 w 215346"/>
                <a:gd name="connsiteY44" fmla="*/ 171375 h 171290"/>
                <a:gd name="connsiteX45" fmla="*/ 177813 w 215346"/>
                <a:gd name="connsiteY45" fmla="*/ 166360 h 171290"/>
                <a:gd name="connsiteX46" fmla="*/ 172752 w 215346"/>
                <a:gd name="connsiteY46" fmla="*/ 163601 h 171290"/>
                <a:gd name="connsiteX47" fmla="*/ 155291 w 215346"/>
                <a:gd name="connsiteY47" fmla="*/ 152315 h 171290"/>
                <a:gd name="connsiteX48" fmla="*/ 119358 w 215346"/>
                <a:gd name="connsiteY48" fmla="*/ 7005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346" h="171290">
                  <a:moveTo>
                    <a:pt x="119358" y="70056"/>
                  </a:moveTo>
                  <a:cubicBezTo>
                    <a:pt x="119105" y="69303"/>
                    <a:pt x="118093" y="67297"/>
                    <a:pt x="118093" y="66544"/>
                  </a:cubicBezTo>
                  <a:cubicBezTo>
                    <a:pt x="118093" y="66294"/>
                    <a:pt x="122648" y="62783"/>
                    <a:pt x="125431" y="60776"/>
                  </a:cubicBezTo>
                  <a:lnTo>
                    <a:pt x="169715" y="26919"/>
                  </a:lnTo>
                  <a:cubicBezTo>
                    <a:pt x="193502" y="9615"/>
                    <a:pt x="203371" y="8612"/>
                    <a:pt x="210963" y="7859"/>
                  </a:cubicBezTo>
                  <a:cubicBezTo>
                    <a:pt x="212987" y="7608"/>
                    <a:pt x="215517" y="7358"/>
                    <a:pt x="215517" y="2843"/>
                  </a:cubicBezTo>
                  <a:cubicBezTo>
                    <a:pt x="215517" y="1840"/>
                    <a:pt x="214758" y="85"/>
                    <a:pt x="212734" y="85"/>
                  </a:cubicBezTo>
                  <a:cubicBezTo>
                    <a:pt x="207167" y="85"/>
                    <a:pt x="200840" y="837"/>
                    <a:pt x="194767" y="837"/>
                  </a:cubicBezTo>
                  <a:cubicBezTo>
                    <a:pt x="185657" y="837"/>
                    <a:pt x="175788" y="85"/>
                    <a:pt x="166679" y="85"/>
                  </a:cubicBezTo>
                  <a:cubicBezTo>
                    <a:pt x="164907" y="85"/>
                    <a:pt x="161871" y="85"/>
                    <a:pt x="161871" y="5101"/>
                  </a:cubicBezTo>
                  <a:cubicBezTo>
                    <a:pt x="161871" y="6856"/>
                    <a:pt x="163136" y="7608"/>
                    <a:pt x="164907" y="7859"/>
                  </a:cubicBezTo>
                  <a:cubicBezTo>
                    <a:pt x="170474" y="8361"/>
                    <a:pt x="172752" y="9615"/>
                    <a:pt x="172752" y="13126"/>
                  </a:cubicBezTo>
                  <a:cubicBezTo>
                    <a:pt x="172752" y="17640"/>
                    <a:pt x="165160" y="23408"/>
                    <a:pt x="163642" y="24662"/>
                  </a:cubicBezTo>
                  <a:lnTo>
                    <a:pt x="64952" y="99900"/>
                  </a:lnTo>
                  <a:lnTo>
                    <a:pt x="85196" y="19396"/>
                  </a:lnTo>
                  <a:cubicBezTo>
                    <a:pt x="87474" y="10367"/>
                    <a:pt x="87980" y="7859"/>
                    <a:pt x="106452" y="7859"/>
                  </a:cubicBezTo>
                  <a:cubicBezTo>
                    <a:pt x="112779" y="7859"/>
                    <a:pt x="115056" y="7859"/>
                    <a:pt x="115056" y="2843"/>
                  </a:cubicBezTo>
                  <a:cubicBezTo>
                    <a:pt x="115056" y="586"/>
                    <a:pt x="113032" y="85"/>
                    <a:pt x="111513" y="85"/>
                  </a:cubicBezTo>
                  <a:cubicBezTo>
                    <a:pt x="104428" y="85"/>
                    <a:pt x="86208" y="837"/>
                    <a:pt x="79123" y="837"/>
                  </a:cubicBezTo>
                  <a:cubicBezTo>
                    <a:pt x="71784" y="837"/>
                    <a:pt x="53818" y="85"/>
                    <a:pt x="46479" y="85"/>
                  </a:cubicBezTo>
                  <a:cubicBezTo>
                    <a:pt x="44708" y="85"/>
                    <a:pt x="41418" y="85"/>
                    <a:pt x="41418" y="4850"/>
                  </a:cubicBezTo>
                  <a:cubicBezTo>
                    <a:pt x="41418" y="7859"/>
                    <a:pt x="43696" y="7859"/>
                    <a:pt x="48757" y="7859"/>
                  </a:cubicBezTo>
                  <a:cubicBezTo>
                    <a:pt x="52046" y="7859"/>
                    <a:pt x="56601" y="8110"/>
                    <a:pt x="59638" y="8361"/>
                  </a:cubicBezTo>
                  <a:cubicBezTo>
                    <a:pt x="63687" y="8862"/>
                    <a:pt x="65205" y="9615"/>
                    <a:pt x="65205" y="12373"/>
                  </a:cubicBezTo>
                  <a:cubicBezTo>
                    <a:pt x="65205" y="13377"/>
                    <a:pt x="64952" y="14129"/>
                    <a:pt x="64193" y="17138"/>
                  </a:cubicBezTo>
                  <a:lnTo>
                    <a:pt x="30284" y="151814"/>
                  </a:lnTo>
                  <a:cubicBezTo>
                    <a:pt x="27754" y="161595"/>
                    <a:pt x="27247" y="163601"/>
                    <a:pt x="7256" y="163601"/>
                  </a:cubicBezTo>
                  <a:cubicBezTo>
                    <a:pt x="2955" y="163601"/>
                    <a:pt x="171" y="163601"/>
                    <a:pt x="171" y="168366"/>
                  </a:cubicBezTo>
                  <a:cubicBezTo>
                    <a:pt x="171" y="171375"/>
                    <a:pt x="3208" y="171375"/>
                    <a:pt x="3967" y="171375"/>
                  </a:cubicBezTo>
                  <a:cubicBezTo>
                    <a:pt x="11052" y="171375"/>
                    <a:pt x="29019" y="170623"/>
                    <a:pt x="36104" y="170623"/>
                  </a:cubicBezTo>
                  <a:cubicBezTo>
                    <a:pt x="41418" y="170623"/>
                    <a:pt x="46985" y="170874"/>
                    <a:pt x="52299" y="170874"/>
                  </a:cubicBezTo>
                  <a:cubicBezTo>
                    <a:pt x="57867" y="170874"/>
                    <a:pt x="63434" y="171375"/>
                    <a:pt x="68748" y="171375"/>
                  </a:cubicBezTo>
                  <a:cubicBezTo>
                    <a:pt x="70519" y="171375"/>
                    <a:pt x="73809" y="171375"/>
                    <a:pt x="73809" y="166360"/>
                  </a:cubicBezTo>
                  <a:cubicBezTo>
                    <a:pt x="73809" y="163601"/>
                    <a:pt x="71531" y="163601"/>
                    <a:pt x="66723" y="163601"/>
                  </a:cubicBezTo>
                  <a:cubicBezTo>
                    <a:pt x="57361" y="163601"/>
                    <a:pt x="50275" y="163601"/>
                    <a:pt x="50275" y="159087"/>
                  </a:cubicBezTo>
                  <a:cubicBezTo>
                    <a:pt x="50275" y="157331"/>
                    <a:pt x="51793" y="151814"/>
                    <a:pt x="52553" y="148052"/>
                  </a:cubicBezTo>
                  <a:cubicBezTo>
                    <a:pt x="56095" y="135011"/>
                    <a:pt x="59385" y="121719"/>
                    <a:pt x="62675" y="108677"/>
                  </a:cubicBezTo>
                  <a:lnTo>
                    <a:pt x="100379" y="79586"/>
                  </a:lnTo>
                  <a:lnTo>
                    <a:pt x="129733" y="147049"/>
                  </a:lnTo>
                  <a:cubicBezTo>
                    <a:pt x="132770" y="153820"/>
                    <a:pt x="132770" y="154322"/>
                    <a:pt x="132770" y="155826"/>
                  </a:cubicBezTo>
                  <a:cubicBezTo>
                    <a:pt x="132770" y="163350"/>
                    <a:pt x="121889" y="163601"/>
                    <a:pt x="119611" y="163601"/>
                  </a:cubicBezTo>
                  <a:cubicBezTo>
                    <a:pt x="116828" y="163601"/>
                    <a:pt x="114044" y="163601"/>
                    <a:pt x="114044" y="168617"/>
                  </a:cubicBezTo>
                  <a:cubicBezTo>
                    <a:pt x="114044" y="171375"/>
                    <a:pt x="117081" y="171375"/>
                    <a:pt x="117587" y="171375"/>
                  </a:cubicBezTo>
                  <a:cubicBezTo>
                    <a:pt x="127709" y="171375"/>
                    <a:pt x="138337" y="170623"/>
                    <a:pt x="148459" y="170623"/>
                  </a:cubicBezTo>
                  <a:cubicBezTo>
                    <a:pt x="154026" y="170623"/>
                    <a:pt x="167691" y="171375"/>
                    <a:pt x="173258" y="171375"/>
                  </a:cubicBezTo>
                  <a:cubicBezTo>
                    <a:pt x="174523" y="171375"/>
                    <a:pt x="177813" y="171375"/>
                    <a:pt x="177813" y="166360"/>
                  </a:cubicBezTo>
                  <a:cubicBezTo>
                    <a:pt x="177813" y="163601"/>
                    <a:pt x="175029" y="163601"/>
                    <a:pt x="172752" y="163601"/>
                  </a:cubicBezTo>
                  <a:cubicBezTo>
                    <a:pt x="162377" y="163350"/>
                    <a:pt x="159087" y="161093"/>
                    <a:pt x="155291" y="152315"/>
                  </a:cubicBezTo>
                  <a:lnTo>
                    <a:pt x="119358" y="7005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5290B233-C6C0-34D4-47D2-20884B284B6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277492" y="7324327"/>
              <a:ext cx="94767" cy="79174"/>
            </a:xfrm>
            <a:custGeom>
              <a:avLst/>
              <a:gdLst>
                <a:gd name="connsiteX0" fmla="*/ 35784 w 94767"/>
                <a:gd name="connsiteY0" fmla="*/ 58897 h 79174"/>
                <a:gd name="connsiteX1" fmla="*/ 19133 w 94767"/>
                <a:gd name="connsiteY1" fmla="*/ 74346 h 79174"/>
                <a:gd name="connsiteX2" fmla="*/ 9568 w 94767"/>
                <a:gd name="connsiteY2" fmla="*/ 71888 h 79174"/>
                <a:gd name="connsiteX3" fmla="*/ 17362 w 94767"/>
                <a:gd name="connsiteY3" fmla="*/ 62232 h 79174"/>
                <a:gd name="connsiteX4" fmla="*/ 10276 w 94767"/>
                <a:gd name="connsiteY4" fmla="*/ 55737 h 79174"/>
                <a:gd name="connsiteX5" fmla="*/ 179 w 94767"/>
                <a:gd name="connsiteY5" fmla="*/ 66446 h 79174"/>
                <a:gd name="connsiteX6" fmla="*/ 18779 w 94767"/>
                <a:gd name="connsiteY6" fmla="*/ 79261 h 79174"/>
                <a:gd name="connsiteX7" fmla="*/ 38618 w 94767"/>
                <a:gd name="connsiteY7" fmla="*/ 66797 h 79174"/>
                <a:gd name="connsiteX8" fmla="*/ 59697 w 94767"/>
                <a:gd name="connsiteY8" fmla="*/ 79261 h 79174"/>
                <a:gd name="connsiteX9" fmla="*/ 90873 w 94767"/>
                <a:gd name="connsiteY9" fmla="*/ 52401 h 79174"/>
                <a:gd name="connsiteX10" fmla="*/ 88039 w 94767"/>
                <a:gd name="connsiteY10" fmla="*/ 50119 h 79174"/>
                <a:gd name="connsiteX11" fmla="*/ 84673 w 94767"/>
                <a:gd name="connsiteY11" fmla="*/ 53104 h 79174"/>
                <a:gd name="connsiteX12" fmla="*/ 60406 w 94767"/>
                <a:gd name="connsiteY12" fmla="*/ 74346 h 79174"/>
                <a:gd name="connsiteX13" fmla="*/ 49600 w 94767"/>
                <a:gd name="connsiteY13" fmla="*/ 62935 h 79174"/>
                <a:gd name="connsiteX14" fmla="*/ 58811 w 94767"/>
                <a:gd name="connsiteY14" fmla="*/ 22908 h 79174"/>
                <a:gd name="connsiteX15" fmla="*/ 76171 w 94767"/>
                <a:gd name="connsiteY15" fmla="*/ 5002 h 79174"/>
                <a:gd name="connsiteX16" fmla="*/ 85736 w 94767"/>
                <a:gd name="connsiteY16" fmla="*/ 7459 h 79174"/>
                <a:gd name="connsiteX17" fmla="*/ 77942 w 94767"/>
                <a:gd name="connsiteY17" fmla="*/ 17115 h 79174"/>
                <a:gd name="connsiteX18" fmla="*/ 85027 w 94767"/>
                <a:gd name="connsiteY18" fmla="*/ 23610 h 79174"/>
                <a:gd name="connsiteX19" fmla="*/ 94947 w 94767"/>
                <a:gd name="connsiteY19" fmla="*/ 12902 h 79174"/>
                <a:gd name="connsiteX20" fmla="*/ 76525 w 94767"/>
                <a:gd name="connsiteY20" fmla="*/ 86 h 79174"/>
                <a:gd name="connsiteX21" fmla="*/ 56686 w 94767"/>
                <a:gd name="connsiteY21" fmla="*/ 12551 h 79174"/>
                <a:gd name="connsiteX22" fmla="*/ 35429 w 94767"/>
                <a:gd name="connsiteY22" fmla="*/ 86 h 79174"/>
                <a:gd name="connsiteX23" fmla="*/ 4254 w 94767"/>
                <a:gd name="connsiteY23" fmla="*/ 26946 h 79174"/>
                <a:gd name="connsiteX24" fmla="*/ 7265 w 94767"/>
                <a:gd name="connsiteY24" fmla="*/ 29228 h 79174"/>
                <a:gd name="connsiteX25" fmla="*/ 10630 w 94767"/>
                <a:gd name="connsiteY25" fmla="*/ 26244 h 79174"/>
                <a:gd name="connsiteX26" fmla="*/ 34898 w 94767"/>
                <a:gd name="connsiteY26" fmla="*/ 5002 h 79174"/>
                <a:gd name="connsiteX27" fmla="*/ 45526 w 94767"/>
                <a:gd name="connsiteY27" fmla="*/ 16588 h 79174"/>
                <a:gd name="connsiteX28" fmla="*/ 41806 w 94767"/>
                <a:gd name="connsiteY28" fmla="*/ 34846 h 79174"/>
                <a:gd name="connsiteX29" fmla="*/ 35784 w 94767"/>
                <a:gd name="connsiteY29" fmla="*/ 58897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784" y="58897"/>
                  </a:moveTo>
                  <a:cubicBezTo>
                    <a:pt x="34012" y="64866"/>
                    <a:pt x="28167" y="74346"/>
                    <a:pt x="19133" y="74346"/>
                  </a:cubicBezTo>
                  <a:cubicBezTo>
                    <a:pt x="18602" y="74346"/>
                    <a:pt x="13287" y="74346"/>
                    <a:pt x="9568" y="71888"/>
                  </a:cubicBezTo>
                  <a:cubicBezTo>
                    <a:pt x="16830" y="69606"/>
                    <a:pt x="17362" y="63286"/>
                    <a:pt x="17362" y="62232"/>
                  </a:cubicBezTo>
                  <a:cubicBezTo>
                    <a:pt x="17362" y="58370"/>
                    <a:pt x="14350" y="55737"/>
                    <a:pt x="10276" y="55737"/>
                  </a:cubicBezTo>
                  <a:cubicBezTo>
                    <a:pt x="5316" y="55737"/>
                    <a:pt x="179" y="59950"/>
                    <a:pt x="179" y="66446"/>
                  </a:cubicBezTo>
                  <a:cubicBezTo>
                    <a:pt x="179" y="75223"/>
                    <a:pt x="10099" y="79261"/>
                    <a:pt x="18779" y="79261"/>
                  </a:cubicBezTo>
                  <a:cubicBezTo>
                    <a:pt x="26927" y="79261"/>
                    <a:pt x="34189" y="74170"/>
                    <a:pt x="38618" y="66797"/>
                  </a:cubicBezTo>
                  <a:cubicBezTo>
                    <a:pt x="42869" y="76101"/>
                    <a:pt x="52612" y="79261"/>
                    <a:pt x="59697" y="79261"/>
                  </a:cubicBezTo>
                  <a:cubicBezTo>
                    <a:pt x="80068" y="79261"/>
                    <a:pt x="90873" y="57317"/>
                    <a:pt x="90873" y="52401"/>
                  </a:cubicBezTo>
                  <a:cubicBezTo>
                    <a:pt x="90873" y="50119"/>
                    <a:pt x="88570" y="50119"/>
                    <a:pt x="88039" y="50119"/>
                  </a:cubicBezTo>
                  <a:cubicBezTo>
                    <a:pt x="85559" y="50119"/>
                    <a:pt x="85382" y="50997"/>
                    <a:pt x="84673" y="53104"/>
                  </a:cubicBezTo>
                  <a:cubicBezTo>
                    <a:pt x="80953" y="65217"/>
                    <a:pt x="70325" y="74346"/>
                    <a:pt x="60406" y="74346"/>
                  </a:cubicBezTo>
                  <a:cubicBezTo>
                    <a:pt x="53320" y="74346"/>
                    <a:pt x="49600" y="69606"/>
                    <a:pt x="49600" y="62935"/>
                  </a:cubicBezTo>
                  <a:cubicBezTo>
                    <a:pt x="49600" y="58370"/>
                    <a:pt x="53852" y="42395"/>
                    <a:pt x="58811" y="22908"/>
                  </a:cubicBezTo>
                  <a:cubicBezTo>
                    <a:pt x="62354" y="9391"/>
                    <a:pt x="70325" y="5002"/>
                    <a:pt x="76171" y="5002"/>
                  </a:cubicBezTo>
                  <a:cubicBezTo>
                    <a:pt x="76525" y="5002"/>
                    <a:pt x="82016" y="5002"/>
                    <a:pt x="85736" y="7459"/>
                  </a:cubicBezTo>
                  <a:cubicBezTo>
                    <a:pt x="80068" y="9039"/>
                    <a:pt x="77942" y="13955"/>
                    <a:pt x="77942" y="17115"/>
                  </a:cubicBezTo>
                  <a:cubicBezTo>
                    <a:pt x="77942" y="20977"/>
                    <a:pt x="80953" y="23610"/>
                    <a:pt x="85027" y="23610"/>
                  </a:cubicBezTo>
                  <a:cubicBezTo>
                    <a:pt x="89102" y="23610"/>
                    <a:pt x="94947" y="20275"/>
                    <a:pt x="94947" y="12902"/>
                  </a:cubicBezTo>
                  <a:cubicBezTo>
                    <a:pt x="94947" y="3071"/>
                    <a:pt x="83610" y="86"/>
                    <a:pt x="76525" y="86"/>
                  </a:cubicBezTo>
                  <a:cubicBezTo>
                    <a:pt x="67668" y="86"/>
                    <a:pt x="60583" y="5879"/>
                    <a:pt x="56686" y="12551"/>
                  </a:cubicBezTo>
                  <a:cubicBezTo>
                    <a:pt x="53497" y="5353"/>
                    <a:pt x="45349" y="86"/>
                    <a:pt x="35429" y="86"/>
                  </a:cubicBezTo>
                  <a:cubicBezTo>
                    <a:pt x="15590" y="86"/>
                    <a:pt x="4254" y="21679"/>
                    <a:pt x="4254" y="26946"/>
                  </a:cubicBezTo>
                  <a:cubicBezTo>
                    <a:pt x="4254" y="29228"/>
                    <a:pt x="6733" y="29228"/>
                    <a:pt x="7265" y="29228"/>
                  </a:cubicBezTo>
                  <a:cubicBezTo>
                    <a:pt x="9568" y="29228"/>
                    <a:pt x="9745" y="28526"/>
                    <a:pt x="10630" y="26244"/>
                  </a:cubicBezTo>
                  <a:cubicBezTo>
                    <a:pt x="15059" y="12551"/>
                    <a:pt x="26218" y="5002"/>
                    <a:pt x="34898" y="5002"/>
                  </a:cubicBezTo>
                  <a:cubicBezTo>
                    <a:pt x="40744" y="5002"/>
                    <a:pt x="45526" y="8162"/>
                    <a:pt x="45526" y="16588"/>
                  </a:cubicBezTo>
                  <a:cubicBezTo>
                    <a:pt x="45526" y="20099"/>
                    <a:pt x="43401" y="28877"/>
                    <a:pt x="41806" y="34846"/>
                  </a:cubicBezTo>
                  <a:lnTo>
                    <a:pt x="35784" y="5889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EBAC3251-9605-31AF-4DD8-1270DE886CF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392244" y="7324327"/>
              <a:ext cx="94767" cy="79174"/>
            </a:xfrm>
            <a:custGeom>
              <a:avLst/>
              <a:gdLst>
                <a:gd name="connsiteX0" fmla="*/ 35788 w 94767"/>
                <a:gd name="connsiteY0" fmla="*/ 58897 h 79174"/>
                <a:gd name="connsiteX1" fmla="*/ 19137 w 94767"/>
                <a:gd name="connsiteY1" fmla="*/ 74346 h 79174"/>
                <a:gd name="connsiteX2" fmla="*/ 9572 w 94767"/>
                <a:gd name="connsiteY2" fmla="*/ 71888 h 79174"/>
                <a:gd name="connsiteX3" fmla="*/ 17366 w 94767"/>
                <a:gd name="connsiteY3" fmla="*/ 62232 h 79174"/>
                <a:gd name="connsiteX4" fmla="*/ 10281 w 94767"/>
                <a:gd name="connsiteY4" fmla="*/ 55737 h 79174"/>
                <a:gd name="connsiteX5" fmla="*/ 184 w 94767"/>
                <a:gd name="connsiteY5" fmla="*/ 66446 h 79174"/>
                <a:gd name="connsiteX6" fmla="*/ 18783 w 94767"/>
                <a:gd name="connsiteY6" fmla="*/ 79261 h 79174"/>
                <a:gd name="connsiteX7" fmla="*/ 38622 w 94767"/>
                <a:gd name="connsiteY7" fmla="*/ 66797 h 79174"/>
                <a:gd name="connsiteX8" fmla="*/ 59702 w 94767"/>
                <a:gd name="connsiteY8" fmla="*/ 79261 h 79174"/>
                <a:gd name="connsiteX9" fmla="*/ 90877 w 94767"/>
                <a:gd name="connsiteY9" fmla="*/ 52401 h 79174"/>
                <a:gd name="connsiteX10" fmla="*/ 88043 w 94767"/>
                <a:gd name="connsiteY10" fmla="*/ 50119 h 79174"/>
                <a:gd name="connsiteX11" fmla="*/ 84678 w 94767"/>
                <a:gd name="connsiteY11" fmla="*/ 53104 h 79174"/>
                <a:gd name="connsiteX12" fmla="*/ 60410 w 94767"/>
                <a:gd name="connsiteY12" fmla="*/ 74346 h 79174"/>
                <a:gd name="connsiteX13" fmla="*/ 49605 w 94767"/>
                <a:gd name="connsiteY13" fmla="*/ 62935 h 79174"/>
                <a:gd name="connsiteX14" fmla="*/ 58816 w 94767"/>
                <a:gd name="connsiteY14" fmla="*/ 22908 h 79174"/>
                <a:gd name="connsiteX15" fmla="*/ 76175 w 94767"/>
                <a:gd name="connsiteY15" fmla="*/ 5002 h 79174"/>
                <a:gd name="connsiteX16" fmla="*/ 85741 w 94767"/>
                <a:gd name="connsiteY16" fmla="*/ 7459 h 79174"/>
                <a:gd name="connsiteX17" fmla="*/ 77947 w 94767"/>
                <a:gd name="connsiteY17" fmla="*/ 17115 h 79174"/>
                <a:gd name="connsiteX18" fmla="*/ 85032 w 94767"/>
                <a:gd name="connsiteY18" fmla="*/ 23610 h 79174"/>
                <a:gd name="connsiteX19" fmla="*/ 94952 w 94767"/>
                <a:gd name="connsiteY19" fmla="*/ 12902 h 79174"/>
                <a:gd name="connsiteX20" fmla="*/ 76529 w 94767"/>
                <a:gd name="connsiteY20" fmla="*/ 86 h 79174"/>
                <a:gd name="connsiteX21" fmla="*/ 56690 w 94767"/>
                <a:gd name="connsiteY21" fmla="*/ 12551 h 79174"/>
                <a:gd name="connsiteX22" fmla="*/ 35434 w 94767"/>
                <a:gd name="connsiteY22" fmla="*/ 86 h 79174"/>
                <a:gd name="connsiteX23" fmla="*/ 4258 w 94767"/>
                <a:gd name="connsiteY23" fmla="*/ 26946 h 79174"/>
                <a:gd name="connsiteX24" fmla="*/ 7269 w 94767"/>
                <a:gd name="connsiteY24" fmla="*/ 29228 h 79174"/>
                <a:gd name="connsiteX25" fmla="*/ 10635 w 94767"/>
                <a:gd name="connsiteY25" fmla="*/ 26244 h 79174"/>
                <a:gd name="connsiteX26" fmla="*/ 34903 w 94767"/>
                <a:gd name="connsiteY26" fmla="*/ 5002 h 79174"/>
                <a:gd name="connsiteX27" fmla="*/ 45531 w 94767"/>
                <a:gd name="connsiteY27" fmla="*/ 16588 h 79174"/>
                <a:gd name="connsiteX28" fmla="*/ 41811 w 94767"/>
                <a:gd name="connsiteY28" fmla="*/ 34846 h 79174"/>
                <a:gd name="connsiteX29" fmla="*/ 35788 w 94767"/>
                <a:gd name="connsiteY29" fmla="*/ 58897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788" y="58897"/>
                  </a:moveTo>
                  <a:cubicBezTo>
                    <a:pt x="34017" y="64866"/>
                    <a:pt x="28171" y="74346"/>
                    <a:pt x="19137" y="74346"/>
                  </a:cubicBezTo>
                  <a:cubicBezTo>
                    <a:pt x="18606" y="74346"/>
                    <a:pt x="13292" y="74346"/>
                    <a:pt x="9572" y="71888"/>
                  </a:cubicBezTo>
                  <a:cubicBezTo>
                    <a:pt x="16835" y="69606"/>
                    <a:pt x="17366" y="63286"/>
                    <a:pt x="17366" y="62232"/>
                  </a:cubicBezTo>
                  <a:cubicBezTo>
                    <a:pt x="17366" y="58370"/>
                    <a:pt x="14355" y="55737"/>
                    <a:pt x="10281" y="55737"/>
                  </a:cubicBezTo>
                  <a:cubicBezTo>
                    <a:pt x="5321" y="55737"/>
                    <a:pt x="184" y="59950"/>
                    <a:pt x="184" y="66446"/>
                  </a:cubicBezTo>
                  <a:cubicBezTo>
                    <a:pt x="184" y="75223"/>
                    <a:pt x="10104" y="79261"/>
                    <a:pt x="18783" y="79261"/>
                  </a:cubicBezTo>
                  <a:cubicBezTo>
                    <a:pt x="26931" y="79261"/>
                    <a:pt x="34194" y="74170"/>
                    <a:pt x="38622" y="66797"/>
                  </a:cubicBezTo>
                  <a:cubicBezTo>
                    <a:pt x="42874" y="76101"/>
                    <a:pt x="52616" y="79261"/>
                    <a:pt x="59702" y="79261"/>
                  </a:cubicBezTo>
                  <a:cubicBezTo>
                    <a:pt x="80072" y="79261"/>
                    <a:pt x="90877" y="57317"/>
                    <a:pt x="90877" y="52401"/>
                  </a:cubicBezTo>
                  <a:cubicBezTo>
                    <a:pt x="90877" y="50119"/>
                    <a:pt x="88575" y="50119"/>
                    <a:pt x="88043" y="50119"/>
                  </a:cubicBezTo>
                  <a:cubicBezTo>
                    <a:pt x="85563" y="50119"/>
                    <a:pt x="85386" y="50997"/>
                    <a:pt x="84678" y="53104"/>
                  </a:cubicBezTo>
                  <a:cubicBezTo>
                    <a:pt x="80958" y="65217"/>
                    <a:pt x="70330" y="74346"/>
                    <a:pt x="60410" y="74346"/>
                  </a:cubicBezTo>
                  <a:cubicBezTo>
                    <a:pt x="53325" y="74346"/>
                    <a:pt x="49605" y="69606"/>
                    <a:pt x="49605" y="62935"/>
                  </a:cubicBezTo>
                  <a:cubicBezTo>
                    <a:pt x="49605" y="58370"/>
                    <a:pt x="53856" y="42395"/>
                    <a:pt x="58816" y="22908"/>
                  </a:cubicBezTo>
                  <a:cubicBezTo>
                    <a:pt x="62359" y="9391"/>
                    <a:pt x="70330" y="5002"/>
                    <a:pt x="76175" y="5002"/>
                  </a:cubicBezTo>
                  <a:cubicBezTo>
                    <a:pt x="76529" y="5002"/>
                    <a:pt x="82021" y="5002"/>
                    <a:pt x="85741" y="7459"/>
                  </a:cubicBezTo>
                  <a:cubicBezTo>
                    <a:pt x="80072" y="9039"/>
                    <a:pt x="77947" y="13955"/>
                    <a:pt x="77947" y="17115"/>
                  </a:cubicBezTo>
                  <a:cubicBezTo>
                    <a:pt x="77947" y="20977"/>
                    <a:pt x="80958" y="23610"/>
                    <a:pt x="85032" y="23610"/>
                  </a:cubicBezTo>
                  <a:cubicBezTo>
                    <a:pt x="89106" y="23610"/>
                    <a:pt x="94952" y="20275"/>
                    <a:pt x="94952" y="12902"/>
                  </a:cubicBezTo>
                  <a:cubicBezTo>
                    <a:pt x="94952" y="3071"/>
                    <a:pt x="83615" y="86"/>
                    <a:pt x="76529" y="86"/>
                  </a:cubicBezTo>
                  <a:cubicBezTo>
                    <a:pt x="67673" y="86"/>
                    <a:pt x="60587" y="5879"/>
                    <a:pt x="56690" y="12551"/>
                  </a:cubicBezTo>
                  <a:cubicBezTo>
                    <a:pt x="53502" y="5353"/>
                    <a:pt x="45354" y="86"/>
                    <a:pt x="35434" y="86"/>
                  </a:cubicBezTo>
                  <a:cubicBezTo>
                    <a:pt x="15595" y="86"/>
                    <a:pt x="4258" y="21679"/>
                    <a:pt x="4258" y="26946"/>
                  </a:cubicBezTo>
                  <a:cubicBezTo>
                    <a:pt x="4258" y="29228"/>
                    <a:pt x="6738" y="29228"/>
                    <a:pt x="7269" y="29228"/>
                  </a:cubicBezTo>
                  <a:cubicBezTo>
                    <a:pt x="9572" y="29228"/>
                    <a:pt x="9749" y="28526"/>
                    <a:pt x="10635" y="26244"/>
                  </a:cubicBezTo>
                  <a:cubicBezTo>
                    <a:pt x="15063" y="12551"/>
                    <a:pt x="26223" y="5002"/>
                    <a:pt x="34903" y="5002"/>
                  </a:cubicBezTo>
                  <a:cubicBezTo>
                    <a:pt x="40748" y="5002"/>
                    <a:pt x="45531" y="8162"/>
                    <a:pt x="45531" y="16588"/>
                  </a:cubicBezTo>
                  <a:cubicBezTo>
                    <a:pt x="45531" y="20099"/>
                    <a:pt x="43405" y="28877"/>
                    <a:pt x="41811" y="34846"/>
                  </a:cubicBezTo>
                  <a:lnTo>
                    <a:pt x="35788" y="5889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43D95423-7DDA-C871-5A0E-6ED815C552C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549609" y="7150953"/>
              <a:ext cx="66046" cy="300699"/>
            </a:xfrm>
            <a:custGeom>
              <a:avLst/>
              <a:gdLst>
                <a:gd name="connsiteX0" fmla="*/ 66235 w 66046"/>
                <a:gd name="connsiteY0" fmla="*/ 298268 h 300699"/>
                <a:gd name="connsiteX1" fmla="*/ 65223 w 66046"/>
                <a:gd name="connsiteY1" fmla="*/ 296011 h 300699"/>
                <a:gd name="connsiteX2" fmla="*/ 25747 w 66046"/>
                <a:gd name="connsiteY2" fmla="*/ 222529 h 300699"/>
                <a:gd name="connsiteX3" fmla="*/ 17649 w 66046"/>
                <a:gd name="connsiteY3" fmla="*/ 150552 h 300699"/>
                <a:gd name="connsiteX4" fmla="*/ 63958 w 66046"/>
                <a:gd name="connsiteY4" fmla="*/ 5845 h 300699"/>
                <a:gd name="connsiteX5" fmla="*/ 66235 w 66046"/>
                <a:gd name="connsiteY5" fmla="*/ 2585 h 300699"/>
                <a:gd name="connsiteX6" fmla="*/ 63199 w 66046"/>
                <a:gd name="connsiteY6" fmla="*/ 77 h 300699"/>
                <a:gd name="connsiteX7" fmla="*/ 42448 w 66046"/>
                <a:gd name="connsiteY7" fmla="*/ 18886 h 300699"/>
                <a:gd name="connsiteX8" fmla="*/ 189 w 66046"/>
                <a:gd name="connsiteY8" fmla="*/ 150301 h 300699"/>
                <a:gd name="connsiteX9" fmla="*/ 39665 w 66046"/>
                <a:gd name="connsiteY9" fmla="*/ 278706 h 300699"/>
                <a:gd name="connsiteX10" fmla="*/ 63199 w 66046"/>
                <a:gd name="connsiteY10" fmla="*/ 300776 h 300699"/>
                <a:gd name="connsiteX11" fmla="*/ 66235 w 66046"/>
                <a:gd name="connsiteY11" fmla="*/ 298268 h 30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046" h="300699">
                  <a:moveTo>
                    <a:pt x="66235" y="298268"/>
                  </a:moveTo>
                  <a:cubicBezTo>
                    <a:pt x="66235" y="297265"/>
                    <a:pt x="65729" y="296763"/>
                    <a:pt x="65223" y="296011"/>
                  </a:cubicBezTo>
                  <a:cubicBezTo>
                    <a:pt x="53583" y="283722"/>
                    <a:pt x="36375" y="263408"/>
                    <a:pt x="25747" y="222529"/>
                  </a:cubicBezTo>
                  <a:cubicBezTo>
                    <a:pt x="19927" y="199707"/>
                    <a:pt x="17649" y="173875"/>
                    <a:pt x="17649" y="150552"/>
                  </a:cubicBezTo>
                  <a:cubicBezTo>
                    <a:pt x="17649" y="84593"/>
                    <a:pt x="33592" y="38448"/>
                    <a:pt x="63958" y="5845"/>
                  </a:cubicBezTo>
                  <a:cubicBezTo>
                    <a:pt x="66235" y="3588"/>
                    <a:pt x="66235" y="3086"/>
                    <a:pt x="66235" y="2585"/>
                  </a:cubicBezTo>
                  <a:cubicBezTo>
                    <a:pt x="66235" y="77"/>
                    <a:pt x="64211" y="77"/>
                    <a:pt x="63199" y="77"/>
                  </a:cubicBezTo>
                  <a:cubicBezTo>
                    <a:pt x="59403" y="77"/>
                    <a:pt x="45738" y="15124"/>
                    <a:pt x="42448" y="18886"/>
                  </a:cubicBezTo>
                  <a:cubicBezTo>
                    <a:pt x="16637" y="49232"/>
                    <a:pt x="189" y="94374"/>
                    <a:pt x="189" y="150301"/>
                  </a:cubicBezTo>
                  <a:cubicBezTo>
                    <a:pt x="189" y="185913"/>
                    <a:pt x="6515" y="236322"/>
                    <a:pt x="39665" y="278706"/>
                  </a:cubicBezTo>
                  <a:cubicBezTo>
                    <a:pt x="42195" y="281716"/>
                    <a:pt x="58644" y="300776"/>
                    <a:pt x="63199" y="300776"/>
                  </a:cubicBezTo>
                  <a:cubicBezTo>
                    <a:pt x="64211" y="300776"/>
                    <a:pt x="66235" y="300776"/>
                    <a:pt x="66235" y="29826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8E9C0E45-A918-CE20-57F9-6A6F4B8A2C3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652180" y="7176034"/>
              <a:ext cx="58707" cy="250791"/>
            </a:xfrm>
            <a:custGeom>
              <a:avLst/>
              <a:gdLst>
                <a:gd name="connsiteX0" fmla="*/ 58901 w 58707"/>
                <a:gd name="connsiteY0" fmla="*/ 248368 h 250791"/>
                <a:gd name="connsiteX1" fmla="*/ 54600 w 58707"/>
                <a:gd name="connsiteY1" fmla="*/ 242851 h 250791"/>
                <a:gd name="connsiteX2" fmla="*/ 14870 w 58707"/>
                <a:gd name="connsiteY2" fmla="*/ 125481 h 250791"/>
                <a:gd name="connsiteX3" fmla="*/ 55612 w 58707"/>
                <a:gd name="connsiteY3" fmla="*/ 6856 h 250791"/>
                <a:gd name="connsiteX4" fmla="*/ 58901 w 58707"/>
                <a:gd name="connsiteY4" fmla="*/ 2593 h 250791"/>
                <a:gd name="connsiteX5" fmla="*/ 56371 w 58707"/>
                <a:gd name="connsiteY5" fmla="*/ 85 h 250791"/>
                <a:gd name="connsiteX6" fmla="*/ 16136 w 58707"/>
                <a:gd name="connsiteY6" fmla="*/ 48989 h 250791"/>
                <a:gd name="connsiteX7" fmla="*/ 194 w 58707"/>
                <a:gd name="connsiteY7" fmla="*/ 125481 h 250791"/>
                <a:gd name="connsiteX8" fmla="*/ 16895 w 58707"/>
                <a:gd name="connsiteY8" fmla="*/ 203728 h 250791"/>
                <a:gd name="connsiteX9" fmla="*/ 56371 w 58707"/>
                <a:gd name="connsiteY9" fmla="*/ 250876 h 250791"/>
                <a:gd name="connsiteX10" fmla="*/ 58901 w 58707"/>
                <a:gd name="connsiteY10" fmla="*/ 248368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01" y="248368"/>
                  </a:moveTo>
                  <a:cubicBezTo>
                    <a:pt x="58901" y="247616"/>
                    <a:pt x="58901" y="247114"/>
                    <a:pt x="54600" y="242851"/>
                  </a:cubicBezTo>
                  <a:cubicBezTo>
                    <a:pt x="22968" y="211251"/>
                    <a:pt x="14870" y="163852"/>
                    <a:pt x="14870" y="125481"/>
                  </a:cubicBezTo>
                  <a:cubicBezTo>
                    <a:pt x="14870" y="81843"/>
                    <a:pt x="24486" y="38205"/>
                    <a:pt x="55612" y="6856"/>
                  </a:cubicBezTo>
                  <a:cubicBezTo>
                    <a:pt x="58901" y="3847"/>
                    <a:pt x="58901" y="3345"/>
                    <a:pt x="58901" y="2593"/>
                  </a:cubicBezTo>
                  <a:cubicBezTo>
                    <a:pt x="58901" y="837"/>
                    <a:pt x="57889" y="85"/>
                    <a:pt x="56371" y="85"/>
                  </a:cubicBezTo>
                  <a:cubicBezTo>
                    <a:pt x="53840" y="85"/>
                    <a:pt x="31066" y="17139"/>
                    <a:pt x="16136" y="48989"/>
                  </a:cubicBezTo>
                  <a:cubicBezTo>
                    <a:pt x="3230" y="76576"/>
                    <a:pt x="194" y="104414"/>
                    <a:pt x="194" y="125481"/>
                  </a:cubicBezTo>
                  <a:cubicBezTo>
                    <a:pt x="194" y="145042"/>
                    <a:pt x="2977" y="175388"/>
                    <a:pt x="16895" y="203728"/>
                  </a:cubicBezTo>
                  <a:cubicBezTo>
                    <a:pt x="32078" y="234575"/>
                    <a:pt x="53840" y="250876"/>
                    <a:pt x="56371" y="250876"/>
                  </a:cubicBezTo>
                  <a:cubicBezTo>
                    <a:pt x="57889" y="250876"/>
                    <a:pt x="58901" y="250124"/>
                    <a:pt x="58901" y="24836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0D41498-FAC0-50F4-E0C5-963F29DB6E2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9736165" y="7192837"/>
              <a:ext cx="253557" cy="171290"/>
            </a:xfrm>
            <a:custGeom>
              <a:avLst/>
              <a:gdLst>
                <a:gd name="connsiteX0" fmla="*/ 223895 w 253557"/>
                <a:gd name="connsiteY0" fmla="*/ 19396 h 171290"/>
                <a:gd name="connsiteX1" fmla="*/ 245657 w 253557"/>
                <a:gd name="connsiteY1" fmla="*/ 7859 h 171290"/>
                <a:gd name="connsiteX2" fmla="*/ 253755 w 253557"/>
                <a:gd name="connsiteY2" fmla="*/ 2843 h 171290"/>
                <a:gd name="connsiteX3" fmla="*/ 246922 w 253557"/>
                <a:gd name="connsiteY3" fmla="*/ 85 h 171290"/>
                <a:gd name="connsiteX4" fmla="*/ 213519 w 253557"/>
                <a:gd name="connsiteY4" fmla="*/ 85 h 171290"/>
                <a:gd name="connsiteX5" fmla="*/ 203651 w 253557"/>
                <a:gd name="connsiteY5" fmla="*/ 4850 h 171290"/>
                <a:gd name="connsiteX6" fmla="*/ 111287 w 253557"/>
                <a:gd name="connsiteY6" fmla="*/ 147801 h 171290"/>
                <a:gd name="connsiteX7" fmla="*/ 91549 w 253557"/>
                <a:gd name="connsiteY7" fmla="*/ 5853 h 171290"/>
                <a:gd name="connsiteX8" fmla="*/ 83704 w 253557"/>
                <a:gd name="connsiteY8" fmla="*/ 85 h 171290"/>
                <a:gd name="connsiteX9" fmla="*/ 49036 w 253557"/>
                <a:gd name="connsiteY9" fmla="*/ 85 h 171290"/>
                <a:gd name="connsiteX10" fmla="*/ 41445 w 253557"/>
                <a:gd name="connsiteY10" fmla="*/ 4850 h 171290"/>
                <a:gd name="connsiteX11" fmla="*/ 48783 w 253557"/>
                <a:gd name="connsiteY11" fmla="*/ 7859 h 171290"/>
                <a:gd name="connsiteX12" fmla="*/ 59664 w 253557"/>
                <a:gd name="connsiteY12" fmla="*/ 8361 h 171290"/>
                <a:gd name="connsiteX13" fmla="*/ 65232 w 253557"/>
                <a:gd name="connsiteY13" fmla="*/ 12373 h 171290"/>
                <a:gd name="connsiteX14" fmla="*/ 64219 w 253557"/>
                <a:gd name="connsiteY14" fmla="*/ 17138 h 171290"/>
                <a:gd name="connsiteX15" fmla="*/ 32082 w 253557"/>
                <a:gd name="connsiteY15" fmla="*/ 144791 h 171290"/>
                <a:gd name="connsiteX16" fmla="*/ 4752 w 253557"/>
                <a:gd name="connsiteY16" fmla="*/ 163601 h 171290"/>
                <a:gd name="connsiteX17" fmla="*/ 197 w 253557"/>
                <a:gd name="connsiteY17" fmla="*/ 168366 h 171290"/>
                <a:gd name="connsiteX18" fmla="*/ 3740 w 253557"/>
                <a:gd name="connsiteY18" fmla="*/ 171375 h 171290"/>
                <a:gd name="connsiteX19" fmla="*/ 29045 w 253557"/>
                <a:gd name="connsiteY19" fmla="*/ 170623 h 171290"/>
                <a:gd name="connsiteX20" fmla="*/ 55109 w 253557"/>
                <a:gd name="connsiteY20" fmla="*/ 171375 h 171290"/>
                <a:gd name="connsiteX21" fmla="*/ 59664 w 253557"/>
                <a:gd name="connsiteY21" fmla="*/ 166360 h 171290"/>
                <a:gd name="connsiteX22" fmla="*/ 55109 w 253557"/>
                <a:gd name="connsiteY22" fmla="*/ 163601 h 171290"/>
                <a:gd name="connsiteX23" fmla="*/ 37902 w 253557"/>
                <a:gd name="connsiteY23" fmla="*/ 152566 h 171290"/>
                <a:gd name="connsiteX24" fmla="*/ 38914 w 253557"/>
                <a:gd name="connsiteY24" fmla="*/ 146798 h 171290"/>
                <a:gd name="connsiteX25" fmla="*/ 73329 w 253557"/>
                <a:gd name="connsiteY25" fmla="*/ 10116 h 171290"/>
                <a:gd name="connsiteX26" fmla="*/ 73582 w 253557"/>
                <a:gd name="connsiteY26" fmla="*/ 10116 h 171290"/>
                <a:gd name="connsiteX27" fmla="*/ 95345 w 253557"/>
                <a:gd name="connsiteY27" fmla="*/ 165607 h 171290"/>
                <a:gd name="connsiteX28" fmla="*/ 99140 w 253557"/>
                <a:gd name="connsiteY28" fmla="*/ 171375 h 171290"/>
                <a:gd name="connsiteX29" fmla="*/ 104707 w 253557"/>
                <a:gd name="connsiteY29" fmla="*/ 166861 h 171290"/>
                <a:gd name="connsiteX30" fmla="*/ 206940 w 253557"/>
                <a:gd name="connsiteY30" fmla="*/ 8110 h 171290"/>
                <a:gd name="connsiteX31" fmla="*/ 207193 w 253557"/>
                <a:gd name="connsiteY31" fmla="*/ 8110 h 171290"/>
                <a:gd name="connsiteX32" fmla="*/ 171007 w 253557"/>
                <a:gd name="connsiteY32" fmla="*/ 151814 h 171290"/>
                <a:gd name="connsiteX33" fmla="*/ 147979 w 253557"/>
                <a:gd name="connsiteY33" fmla="*/ 163601 h 171290"/>
                <a:gd name="connsiteX34" fmla="*/ 140894 w 253557"/>
                <a:gd name="connsiteY34" fmla="*/ 168366 h 171290"/>
                <a:gd name="connsiteX35" fmla="*/ 144690 w 253557"/>
                <a:gd name="connsiteY35" fmla="*/ 171375 h 171290"/>
                <a:gd name="connsiteX36" fmla="*/ 176068 w 253557"/>
                <a:gd name="connsiteY36" fmla="*/ 170623 h 171290"/>
                <a:gd name="connsiteX37" fmla="*/ 207699 w 253557"/>
                <a:gd name="connsiteY37" fmla="*/ 171375 h 171290"/>
                <a:gd name="connsiteX38" fmla="*/ 212507 w 253557"/>
                <a:gd name="connsiteY38" fmla="*/ 166360 h 171290"/>
                <a:gd name="connsiteX39" fmla="*/ 205422 w 253557"/>
                <a:gd name="connsiteY39" fmla="*/ 163601 h 171290"/>
                <a:gd name="connsiteX40" fmla="*/ 188974 w 253557"/>
                <a:gd name="connsiteY40" fmla="*/ 159087 h 171290"/>
                <a:gd name="connsiteX41" fmla="*/ 190239 w 253557"/>
                <a:gd name="connsiteY41" fmla="*/ 153068 h 171290"/>
                <a:gd name="connsiteX42" fmla="*/ 223895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895" y="19396"/>
                  </a:moveTo>
                  <a:cubicBezTo>
                    <a:pt x="226172" y="10367"/>
                    <a:pt x="226678" y="7859"/>
                    <a:pt x="245657" y="7859"/>
                  </a:cubicBezTo>
                  <a:cubicBezTo>
                    <a:pt x="251477" y="7859"/>
                    <a:pt x="253755" y="7859"/>
                    <a:pt x="253755" y="2843"/>
                  </a:cubicBezTo>
                  <a:cubicBezTo>
                    <a:pt x="253755" y="85"/>
                    <a:pt x="251224" y="85"/>
                    <a:pt x="246922" y="85"/>
                  </a:cubicBezTo>
                  <a:lnTo>
                    <a:pt x="213519" y="85"/>
                  </a:lnTo>
                  <a:cubicBezTo>
                    <a:pt x="206940" y="85"/>
                    <a:pt x="206687" y="85"/>
                    <a:pt x="203651" y="4850"/>
                  </a:cubicBezTo>
                  <a:lnTo>
                    <a:pt x="111287" y="147801"/>
                  </a:lnTo>
                  <a:lnTo>
                    <a:pt x="91549" y="5853"/>
                  </a:lnTo>
                  <a:cubicBezTo>
                    <a:pt x="90790" y="85"/>
                    <a:pt x="90284" y="85"/>
                    <a:pt x="83704" y="85"/>
                  </a:cubicBezTo>
                  <a:lnTo>
                    <a:pt x="49036" y="85"/>
                  </a:lnTo>
                  <a:cubicBezTo>
                    <a:pt x="44228" y="85"/>
                    <a:pt x="41445" y="85"/>
                    <a:pt x="41445" y="4850"/>
                  </a:cubicBezTo>
                  <a:cubicBezTo>
                    <a:pt x="41445" y="7859"/>
                    <a:pt x="43722" y="7859"/>
                    <a:pt x="48783" y="7859"/>
                  </a:cubicBezTo>
                  <a:cubicBezTo>
                    <a:pt x="52073" y="7859"/>
                    <a:pt x="56628" y="8110"/>
                    <a:pt x="59664" y="8361"/>
                  </a:cubicBezTo>
                  <a:cubicBezTo>
                    <a:pt x="63713" y="8862"/>
                    <a:pt x="65232" y="9615"/>
                    <a:pt x="65232" y="12373"/>
                  </a:cubicBezTo>
                  <a:cubicBezTo>
                    <a:pt x="65232" y="13377"/>
                    <a:pt x="64978" y="14129"/>
                    <a:pt x="64219" y="17138"/>
                  </a:cubicBezTo>
                  <a:lnTo>
                    <a:pt x="32082" y="144791"/>
                  </a:lnTo>
                  <a:cubicBezTo>
                    <a:pt x="29551" y="154823"/>
                    <a:pt x="25249" y="162848"/>
                    <a:pt x="4752" y="163601"/>
                  </a:cubicBezTo>
                  <a:cubicBezTo>
                    <a:pt x="3487" y="163601"/>
                    <a:pt x="197" y="163852"/>
                    <a:pt x="197" y="168366"/>
                  </a:cubicBezTo>
                  <a:cubicBezTo>
                    <a:pt x="197" y="170623"/>
                    <a:pt x="1716" y="171375"/>
                    <a:pt x="3740" y="171375"/>
                  </a:cubicBezTo>
                  <a:cubicBezTo>
                    <a:pt x="11838" y="171375"/>
                    <a:pt x="20695" y="170623"/>
                    <a:pt x="29045" y="170623"/>
                  </a:cubicBezTo>
                  <a:cubicBezTo>
                    <a:pt x="37649" y="170623"/>
                    <a:pt x="46759" y="171375"/>
                    <a:pt x="55109" y="171375"/>
                  </a:cubicBezTo>
                  <a:cubicBezTo>
                    <a:pt x="56375" y="171375"/>
                    <a:pt x="59664" y="171375"/>
                    <a:pt x="59664" y="166360"/>
                  </a:cubicBezTo>
                  <a:cubicBezTo>
                    <a:pt x="59664" y="163601"/>
                    <a:pt x="56881" y="163601"/>
                    <a:pt x="55109" y="163601"/>
                  </a:cubicBezTo>
                  <a:cubicBezTo>
                    <a:pt x="40686" y="163350"/>
                    <a:pt x="37902" y="158334"/>
                    <a:pt x="37902" y="152566"/>
                  </a:cubicBezTo>
                  <a:cubicBezTo>
                    <a:pt x="37902" y="150810"/>
                    <a:pt x="38155" y="149557"/>
                    <a:pt x="38914" y="146798"/>
                  </a:cubicBezTo>
                  <a:lnTo>
                    <a:pt x="73329" y="10116"/>
                  </a:lnTo>
                  <a:lnTo>
                    <a:pt x="73582" y="10116"/>
                  </a:lnTo>
                  <a:lnTo>
                    <a:pt x="95345" y="165607"/>
                  </a:lnTo>
                  <a:cubicBezTo>
                    <a:pt x="95851" y="168617"/>
                    <a:pt x="96104" y="171375"/>
                    <a:pt x="99140" y="171375"/>
                  </a:cubicBezTo>
                  <a:cubicBezTo>
                    <a:pt x="101924" y="171375"/>
                    <a:pt x="103442" y="168617"/>
                    <a:pt x="104707" y="166861"/>
                  </a:cubicBezTo>
                  <a:lnTo>
                    <a:pt x="206940" y="8110"/>
                  </a:lnTo>
                  <a:lnTo>
                    <a:pt x="207193" y="8110"/>
                  </a:lnTo>
                  <a:lnTo>
                    <a:pt x="171007" y="151814"/>
                  </a:lnTo>
                  <a:cubicBezTo>
                    <a:pt x="168476" y="161595"/>
                    <a:pt x="167970" y="163601"/>
                    <a:pt x="147979" y="163601"/>
                  </a:cubicBezTo>
                  <a:cubicBezTo>
                    <a:pt x="143677" y="163601"/>
                    <a:pt x="140894" y="163601"/>
                    <a:pt x="140894" y="168366"/>
                  </a:cubicBezTo>
                  <a:cubicBezTo>
                    <a:pt x="140894" y="171375"/>
                    <a:pt x="143930" y="171375"/>
                    <a:pt x="144690" y="171375"/>
                  </a:cubicBezTo>
                  <a:cubicBezTo>
                    <a:pt x="151775" y="171375"/>
                    <a:pt x="168982" y="170623"/>
                    <a:pt x="176068" y="170623"/>
                  </a:cubicBezTo>
                  <a:cubicBezTo>
                    <a:pt x="186443" y="170623"/>
                    <a:pt x="197324" y="171375"/>
                    <a:pt x="207699" y="171375"/>
                  </a:cubicBezTo>
                  <a:cubicBezTo>
                    <a:pt x="209218" y="171375"/>
                    <a:pt x="212507" y="171375"/>
                    <a:pt x="212507" y="166360"/>
                  </a:cubicBezTo>
                  <a:cubicBezTo>
                    <a:pt x="212507" y="163601"/>
                    <a:pt x="210230" y="163601"/>
                    <a:pt x="205422" y="163601"/>
                  </a:cubicBezTo>
                  <a:cubicBezTo>
                    <a:pt x="196059" y="163601"/>
                    <a:pt x="188974" y="163601"/>
                    <a:pt x="188974" y="159087"/>
                  </a:cubicBezTo>
                  <a:cubicBezTo>
                    <a:pt x="188974" y="158083"/>
                    <a:pt x="188974" y="157582"/>
                    <a:pt x="190239" y="153068"/>
                  </a:cubicBezTo>
                  <a:lnTo>
                    <a:pt x="223895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F901BF1E-561F-CAF4-4AA2-FA5CD5C8B94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008718" y="7135408"/>
              <a:ext cx="133383" cy="125170"/>
            </a:xfrm>
            <a:custGeom>
              <a:avLst/>
              <a:gdLst>
                <a:gd name="connsiteX0" fmla="*/ 26601 w 133383"/>
                <a:gd name="connsiteY0" fmla="*/ 104184 h 125170"/>
                <a:gd name="connsiteX1" fmla="*/ 4282 w 133383"/>
                <a:gd name="connsiteY1" fmla="*/ 118931 h 125170"/>
                <a:gd name="connsiteX2" fmla="*/ 208 w 133383"/>
                <a:gd name="connsiteY2" fmla="*/ 122617 h 125170"/>
                <a:gd name="connsiteX3" fmla="*/ 2688 w 133383"/>
                <a:gd name="connsiteY3" fmla="*/ 125251 h 125170"/>
                <a:gd name="connsiteX4" fmla="*/ 17922 w 133383"/>
                <a:gd name="connsiteY4" fmla="*/ 124548 h 125170"/>
                <a:gd name="connsiteX5" fmla="*/ 36167 w 133383"/>
                <a:gd name="connsiteY5" fmla="*/ 125251 h 125170"/>
                <a:gd name="connsiteX6" fmla="*/ 39709 w 133383"/>
                <a:gd name="connsiteY6" fmla="*/ 121389 h 125170"/>
                <a:gd name="connsiteX7" fmla="*/ 36698 w 133383"/>
                <a:gd name="connsiteY7" fmla="*/ 118931 h 125170"/>
                <a:gd name="connsiteX8" fmla="*/ 28904 w 133383"/>
                <a:gd name="connsiteY8" fmla="*/ 113664 h 125170"/>
                <a:gd name="connsiteX9" fmla="*/ 31561 w 133383"/>
                <a:gd name="connsiteY9" fmla="*/ 106993 h 125170"/>
                <a:gd name="connsiteX10" fmla="*/ 45732 w 133383"/>
                <a:gd name="connsiteY10" fmla="*/ 85224 h 125170"/>
                <a:gd name="connsiteX11" fmla="*/ 96393 w 133383"/>
                <a:gd name="connsiteY11" fmla="*/ 85224 h 125170"/>
                <a:gd name="connsiteX12" fmla="*/ 100644 w 133383"/>
                <a:gd name="connsiteY12" fmla="*/ 114366 h 125170"/>
                <a:gd name="connsiteX13" fmla="*/ 88422 w 133383"/>
                <a:gd name="connsiteY13" fmla="*/ 118931 h 125170"/>
                <a:gd name="connsiteX14" fmla="*/ 83816 w 133383"/>
                <a:gd name="connsiteY14" fmla="*/ 122793 h 125170"/>
                <a:gd name="connsiteX15" fmla="*/ 86650 w 133383"/>
                <a:gd name="connsiteY15" fmla="*/ 125251 h 125170"/>
                <a:gd name="connsiteX16" fmla="*/ 109501 w 133383"/>
                <a:gd name="connsiteY16" fmla="*/ 124548 h 125170"/>
                <a:gd name="connsiteX17" fmla="*/ 119952 w 133383"/>
                <a:gd name="connsiteY17" fmla="*/ 124724 h 125170"/>
                <a:gd name="connsiteX18" fmla="*/ 130049 w 133383"/>
                <a:gd name="connsiteY18" fmla="*/ 125251 h 125170"/>
                <a:gd name="connsiteX19" fmla="*/ 133591 w 133383"/>
                <a:gd name="connsiteY19" fmla="*/ 121564 h 125170"/>
                <a:gd name="connsiteX20" fmla="*/ 128632 w 133383"/>
                <a:gd name="connsiteY20" fmla="*/ 118931 h 125170"/>
                <a:gd name="connsiteX21" fmla="*/ 117472 w 133383"/>
                <a:gd name="connsiteY21" fmla="*/ 113313 h 125170"/>
                <a:gd name="connsiteX22" fmla="*/ 101884 w 133383"/>
                <a:gd name="connsiteY22" fmla="*/ 4996 h 125170"/>
                <a:gd name="connsiteX23" fmla="*/ 97633 w 133383"/>
                <a:gd name="connsiteY23" fmla="*/ 81 h 125170"/>
                <a:gd name="connsiteX24" fmla="*/ 91610 w 133383"/>
                <a:gd name="connsiteY24" fmla="*/ 4118 h 125170"/>
                <a:gd name="connsiteX25" fmla="*/ 26601 w 133383"/>
                <a:gd name="connsiteY25" fmla="*/ 104184 h 125170"/>
                <a:gd name="connsiteX26" fmla="*/ 49983 w 133383"/>
                <a:gd name="connsiteY26" fmla="*/ 78904 h 125170"/>
                <a:gd name="connsiteX27" fmla="*/ 87182 w 133383"/>
                <a:gd name="connsiteY27" fmla="*/ 21498 h 125170"/>
                <a:gd name="connsiteX28" fmla="*/ 95507 w 133383"/>
                <a:gd name="connsiteY28" fmla="*/ 78904 h 125170"/>
                <a:gd name="connsiteX29" fmla="*/ 49983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01" y="104184"/>
                  </a:moveTo>
                  <a:cubicBezTo>
                    <a:pt x="20402" y="113664"/>
                    <a:pt x="14733" y="118229"/>
                    <a:pt x="4282" y="118931"/>
                  </a:cubicBezTo>
                  <a:cubicBezTo>
                    <a:pt x="2511" y="119106"/>
                    <a:pt x="208" y="119106"/>
                    <a:pt x="208" y="122617"/>
                  </a:cubicBezTo>
                  <a:cubicBezTo>
                    <a:pt x="208" y="124548"/>
                    <a:pt x="1802" y="125251"/>
                    <a:pt x="2688" y="125251"/>
                  </a:cubicBezTo>
                  <a:cubicBezTo>
                    <a:pt x="7294" y="125251"/>
                    <a:pt x="13139" y="124548"/>
                    <a:pt x="17922" y="124548"/>
                  </a:cubicBezTo>
                  <a:cubicBezTo>
                    <a:pt x="23590" y="124548"/>
                    <a:pt x="30853" y="125251"/>
                    <a:pt x="36167" y="125251"/>
                  </a:cubicBezTo>
                  <a:cubicBezTo>
                    <a:pt x="37052" y="125251"/>
                    <a:pt x="39709" y="125251"/>
                    <a:pt x="39709" y="121389"/>
                  </a:cubicBezTo>
                  <a:cubicBezTo>
                    <a:pt x="39709" y="119106"/>
                    <a:pt x="37407" y="118931"/>
                    <a:pt x="36698" y="118931"/>
                  </a:cubicBezTo>
                  <a:cubicBezTo>
                    <a:pt x="35281" y="118755"/>
                    <a:pt x="28904" y="118404"/>
                    <a:pt x="28904" y="113664"/>
                  </a:cubicBezTo>
                  <a:cubicBezTo>
                    <a:pt x="28904" y="111557"/>
                    <a:pt x="30676" y="108573"/>
                    <a:pt x="31561" y="106993"/>
                  </a:cubicBezTo>
                  <a:lnTo>
                    <a:pt x="45732" y="85224"/>
                  </a:lnTo>
                  <a:lnTo>
                    <a:pt x="96393" y="85224"/>
                  </a:lnTo>
                  <a:lnTo>
                    <a:pt x="100644" y="114366"/>
                  </a:lnTo>
                  <a:cubicBezTo>
                    <a:pt x="99936" y="116122"/>
                    <a:pt x="98873" y="118931"/>
                    <a:pt x="88422" y="118931"/>
                  </a:cubicBezTo>
                  <a:cubicBezTo>
                    <a:pt x="86296" y="118931"/>
                    <a:pt x="83816" y="118931"/>
                    <a:pt x="83816" y="122793"/>
                  </a:cubicBezTo>
                  <a:cubicBezTo>
                    <a:pt x="83816" y="123495"/>
                    <a:pt x="84348" y="125251"/>
                    <a:pt x="86650" y="125251"/>
                  </a:cubicBezTo>
                  <a:cubicBezTo>
                    <a:pt x="91787" y="125251"/>
                    <a:pt x="104364" y="124548"/>
                    <a:pt x="109501" y="124548"/>
                  </a:cubicBezTo>
                  <a:cubicBezTo>
                    <a:pt x="112689" y="124548"/>
                    <a:pt x="116763" y="124724"/>
                    <a:pt x="119952" y="124724"/>
                  </a:cubicBezTo>
                  <a:cubicBezTo>
                    <a:pt x="123140" y="124900"/>
                    <a:pt x="126860" y="125251"/>
                    <a:pt x="130049" y="125251"/>
                  </a:cubicBezTo>
                  <a:cubicBezTo>
                    <a:pt x="132351" y="125251"/>
                    <a:pt x="133591" y="123846"/>
                    <a:pt x="133591" y="121564"/>
                  </a:cubicBezTo>
                  <a:cubicBezTo>
                    <a:pt x="133591" y="118931"/>
                    <a:pt x="131466" y="118931"/>
                    <a:pt x="128632" y="118931"/>
                  </a:cubicBezTo>
                  <a:cubicBezTo>
                    <a:pt x="118358" y="118931"/>
                    <a:pt x="118003" y="117526"/>
                    <a:pt x="117472" y="113313"/>
                  </a:cubicBezTo>
                  <a:lnTo>
                    <a:pt x="101884" y="4996"/>
                  </a:lnTo>
                  <a:cubicBezTo>
                    <a:pt x="101353" y="1309"/>
                    <a:pt x="100998" y="81"/>
                    <a:pt x="97633" y="81"/>
                  </a:cubicBezTo>
                  <a:cubicBezTo>
                    <a:pt x="94267" y="81"/>
                    <a:pt x="93204" y="1661"/>
                    <a:pt x="91610" y="4118"/>
                  </a:cubicBezTo>
                  <a:lnTo>
                    <a:pt x="26601" y="104184"/>
                  </a:lnTo>
                  <a:close/>
                  <a:moveTo>
                    <a:pt x="49983" y="78904"/>
                  </a:moveTo>
                  <a:lnTo>
                    <a:pt x="87182" y="21498"/>
                  </a:lnTo>
                  <a:lnTo>
                    <a:pt x="95507" y="78904"/>
                  </a:lnTo>
                  <a:lnTo>
                    <a:pt x="49983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1ECCD0F3-C3D9-00C9-3244-D298E8DAD00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979535" y="7348708"/>
              <a:ext cx="94767" cy="79174"/>
            </a:xfrm>
            <a:custGeom>
              <a:avLst/>
              <a:gdLst>
                <a:gd name="connsiteX0" fmla="*/ 35811 w 94767"/>
                <a:gd name="connsiteY0" fmla="*/ 58898 h 79174"/>
                <a:gd name="connsiteX1" fmla="*/ 19161 w 94767"/>
                <a:gd name="connsiteY1" fmla="*/ 74347 h 79174"/>
                <a:gd name="connsiteX2" fmla="*/ 9595 w 94767"/>
                <a:gd name="connsiteY2" fmla="*/ 71889 h 79174"/>
                <a:gd name="connsiteX3" fmla="*/ 17389 w 94767"/>
                <a:gd name="connsiteY3" fmla="*/ 62233 h 79174"/>
                <a:gd name="connsiteX4" fmla="*/ 10304 w 94767"/>
                <a:gd name="connsiteY4" fmla="*/ 55738 h 79174"/>
                <a:gd name="connsiteX5" fmla="*/ 207 w 94767"/>
                <a:gd name="connsiteY5" fmla="*/ 66447 h 79174"/>
                <a:gd name="connsiteX6" fmla="*/ 18806 w 94767"/>
                <a:gd name="connsiteY6" fmla="*/ 79262 h 79174"/>
                <a:gd name="connsiteX7" fmla="*/ 38646 w 94767"/>
                <a:gd name="connsiteY7" fmla="*/ 66798 h 79174"/>
                <a:gd name="connsiteX8" fmla="*/ 59725 w 94767"/>
                <a:gd name="connsiteY8" fmla="*/ 79262 h 79174"/>
                <a:gd name="connsiteX9" fmla="*/ 90901 w 94767"/>
                <a:gd name="connsiteY9" fmla="*/ 52402 h 79174"/>
                <a:gd name="connsiteX10" fmla="*/ 88066 w 94767"/>
                <a:gd name="connsiteY10" fmla="*/ 50120 h 79174"/>
                <a:gd name="connsiteX11" fmla="*/ 84701 w 94767"/>
                <a:gd name="connsiteY11" fmla="*/ 53105 h 79174"/>
                <a:gd name="connsiteX12" fmla="*/ 60433 w 94767"/>
                <a:gd name="connsiteY12" fmla="*/ 74347 h 79174"/>
                <a:gd name="connsiteX13" fmla="*/ 49628 w 94767"/>
                <a:gd name="connsiteY13" fmla="*/ 62936 h 79174"/>
                <a:gd name="connsiteX14" fmla="*/ 58839 w 94767"/>
                <a:gd name="connsiteY14" fmla="*/ 22909 h 79174"/>
                <a:gd name="connsiteX15" fmla="*/ 76198 w 94767"/>
                <a:gd name="connsiteY15" fmla="*/ 5003 h 79174"/>
                <a:gd name="connsiteX16" fmla="*/ 85764 w 94767"/>
                <a:gd name="connsiteY16" fmla="*/ 7460 h 79174"/>
                <a:gd name="connsiteX17" fmla="*/ 77970 w 94767"/>
                <a:gd name="connsiteY17" fmla="*/ 17116 h 79174"/>
                <a:gd name="connsiteX18" fmla="*/ 85055 w 94767"/>
                <a:gd name="connsiteY18" fmla="*/ 23611 h 79174"/>
                <a:gd name="connsiteX19" fmla="*/ 94975 w 94767"/>
                <a:gd name="connsiteY19" fmla="*/ 12903 h 79174"/>
                <a:gd name="connsiteX20" fmla="*/ 76553 w 94767"/>
                <a:gd name="connsiteY20" fmla="*/ 87 h 79174"/>
                <a:gd name="connsiteX21" fmla="*/ 56713 w 94767"/>
                <a:gd name="connsiteY21" fmla="*/ 12551 h 79174"/>
                <a:gd name="connsiteX22" fmla="*/ 35457 w 94767"/>
                <a:gd name="connsiteY22" fmla="*/ 87 h 79174"/>
                <a:gd name="connsiteX23" fmla="*/ 4281 w 94767"/>
                <a:gd name="connsiteY23" fmla="*/ 26947 h 79174"/>
                <a:gd name="connsiteX24" fmla="*/ 7292 w 94767"/>
                <a:gd name="connsiteY24" fmla="*/ 29229 h 79174"/>
                <a:gd name="connsiteX25" fmla="*/ 10658 w 94767"/>
                <a:gd name="connsiteY25" fmla="*/ 26245 h 79174"/>
                <a:gd name="connsiteX26" fmla="*/ 34926 w 94767"/>
                <a:gd name="connsiteY26" fmla="*/ 5003 h 79174"/>
                <a:gd name="connsiteX27" fmla="*/ 45554 w 94767"/>
                <a:gd name="connsiteY27" fmla="*/ 16589 h 79174"/>
                <a:gd name="connsiteX28" fmla="*/ 41834 w 94767"/>
                <a:gd name="connsiteY28" fmla="*/ 34847 h 79174"/>
                <a:gd name="connsiteX29" fmla="*/ 35811 w 94767"/>
                <a:gd name="connsiteY29" fmla="*/ 5889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811" y="58898"/>
                  </a:moveTo>
                  <a:cubicBezTo>
                    <a:pt x="34040" y="64867"/>
                    <a:pt x="28195" y="74347"/>
                    <a:pt x="19161" y="74347"/>
                  </a:cubicBezTo>
                  <a:cubicBezTo>
                    <a:pt x="18629" y="74347"/>
                    <a:pt x="13315" y="74347"/>
                    <a:pt x="9595" y="71889"/>
                  </a:cubicBezTo>
                  <a:cubicBezTo>
                    <a:pt x="16858" y="69607"/>
                    <a:pt x="17389" y="63287"/>
                    <a:pt x="17389" y="62233"/>
                  </a:cubicBezTo>
                  <a:cubicBezTo>
                    <a:pt x="17389" y="58371"/>
                    <a:pt x="14378" y="55738"/>
                    <a:pt x="10304" y="55738"/>
                  </a:cubicBezTo>
                  <a:cubicBezTo>
                    <a:pt x="5344" y="55738"/>
                    <a:pt x="207" y="59951"/>
                    <a:pt x="207" y="66447"/>
                  </a:cubicBezTo>
                  <a:cubicBezTo>
                    <a:pt x="207" y="75224"/>
                    <a:pt x="10127" y="79262"/>
                    <a:pt x="18806" y="79262"/>
                  </a:cubicBezTo>
                  <a:cubicBezTo>
                    <a:pt x="26955" y="79262"/>
                    <a:pt x="34217" y="74171"/>
                    <a:pt x="38646" y="66798"/>
                  </a:cubicBezTo>
                  <a:cubicBezTo>
                    <a:pt x="42897" y="76102"/>
                    <a:pt x="52639" y="79262"/>
                    <a:pt x="59725" y="79262"/>
                  </a:cubicBezTo>
                  <a:cubicBezTo>
                    <a:pt x="80095" y="79262"/>
                    <a:pt x="90901" y="57318"/>
                    <a:pt x="90901" y="52402"/>
                  </a:cubicBezTo>
                  <a:cubicBezTo>
                    <a:pt x="90901" y="50120"/>
                    <a:pt x="88598" y="50120"/>
                    <a:pt x="88066" y="50120"/>
                  </a:cubicBezTo>
                  <a:cubicBezTo>
                    <a:pt x="85586" y="50120"/>
                    <a:pt x="85409" y="50998"/>
                    <a:pt x="84701" y="53105"/>
                  </a:cubicBezTo>
                  <a:cubicBezTo>
                    <a:pt x="80981" y="65218"/>
                    <a:pt x="70353" y="74347"/>
                    <a:pt x="60433" y="74347"/>
                  </a:cubicBezTo>
                  <a:cubicBezTo>
                    <a:pt x="53348" y="74347"/>
                    <a:pt x="49628" y="69607"/>
                    <a:pt x="49628" y="62936"/>
                  </a:cubicBezTo>
                  <a:cubicBezTo>
                    <a:pt x="49628" y="58371"/>
                    <a:pt x="53879" y="42396"/>
                    <a:pt x="58839" y="22909"/>
                  </a:cubicBezTo>
                  <a:cubicBezTo>
                    <a:pt x="62382" y="9392"/>
                    <a:pt x="70353" y="5003"/>
                    <a:pt x="76198" y="5003"/>
                  </a:cubicBezTo>
                  <a:cubicBezTo>
                    <a:pt x="76553" y="5003"/>
                    <a:pt x="82044" y="5003"/>
                    <a:pt x="85764" y="7460"/>
                  </a:cubicBezTo>
                  <a:cubicBezTo>
                    <a:pt x="80095" y="9040"/>
                    <a:pt x="77970" y="13956"/>
                    <a:pt x="77970" y="17116"/>
                  </a:cubicBezTo>
                  <a:cubicBezTo>
                    <a:pt x="77970" y="20978"/>
                    <a:pt x="80981" y="23611"/>
                    <a:pt x="85055" y="23611"/>
                  </a:cubicBezTo>
                  <a:cubicBezTo>
                    <a:pt x="89129" y="23611"/>
                    <a:pt x="94975" y="20276"/>
                    <a:pt x="94975" y="12903"/>
                  </a:cubicBezTo>
                  <a:cubicBezTo>
                    <a:pt x="94975" y="3072"/>
                    <a:pt x="83638" y="87"/>
                    <a:pt x="76553" y="87"/>
                  </a:cubicBezTo>
                  <a:cubicBezTo>
                    <a:pt x="67696" y="87"/>
                    <a:pt x="60610" y="5880"/>
                    <a:pt x="56713" y="12551"/>
                  </a:cubicBezTo>
                  <a:cubicBezTo>
                    <a:pt x="53525" y="5354"/>
                    <a:pt x="45377" y="87"/>
                    <a:pt x="35457" y="87"/>
                  </a:cubicBezTo>
                  <a:cubicBezTo>
                    <a:pt x="15618" y="87"/>
                    <a:pt x="4281" y="21680"/>
                    <a:pt x="4281" y="26947"/>
                  </a:cubicBezTo>
                  <a:cubicBezTo>
                    <a:pt x="4281" y="29229"/>
                    <a:pt x="6761" y="29229"/>
                    <a:pt x="7292" y="29229"/>
                  </a:cubicBezTo>
                  <a:cubicBezTo>
                    <a:pt x="9595" y="29229"/>
                    <a:pt x="9772" y="28527"/>
                    <a:pt x="10658" y="26245"/>
                  </a:cubicBezTo>
                  <a:cubicBezTo>
                    <a:pt x="15086" y="12551"/>
                    <a:pt x="26246" y="5003"/>
                    <a:pt x="34926" y="5003"/>
                  </a:cubicBezTo>
                  <a:cubicBezTo>
                    <a:pt x="40771" y="5003"/>
                    <a:pt x="45554" y="8163"/>
                    <a:pt x="45554" y="16589"/>
                  </a:cubicBezTo>
                  <a:cubicBezTo>
                    <a:pt x="45554" y="20100"/>
                    <a:pt x="43428" y="28878"/>
                    <a:pt x="41834" y="34847"/>
                  </a:cubicBezTo>
                  <a:lnTo>
                    <a:pt x="35811" y="588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E882774A-4036-F787-EB28-D22E3C8C8DC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177880" y="7176034"/>
              <a:ext cx="58707" cy="250791"/>
            </a:xfrm>
            <a:custGeom>
              <a:avLst/>
              <a:gdLst>
                <a:gd name="connsiteX0" fmla="*/ 58923 w 58707"/>
                <a:gd name="connsiteY0" fmla="*/ 125481 h 250791"/>
                <a:gd name="connsiteX1" fmla="*/ 42221 w 58707"/>
                <a:gd name="connsiteY1" fmla="*/ 47234 h 250791"/>
                <a:gd name="connsiteX2" fmla="*/ 2745 w 58707"/>
                <a:gd name="connsiteY2" fmla="*/ 85 h 250791"/>
                <a:gd name="connsiteX3" fmla="*/ 215 w 58707"/>
                <a:gd name="connsiteY3" fmla="*/ 2593 h 250791"/>
                <a:gd name="connsiteX4" fmla="*/ 5023 w 58707"/>
                <a:gd name="connsiteY4" fmla="*/ 8361 h 250791"/>
                <a:gd name="connsiteX5" fmla="*/ 44246 w 58707"/>
                <a:gd name="connsiteY5" fmla="*/ 125481 h 250791"/>
                <a:gd name="connsiteX6" fmla="*/ 3504 w 58707"/>
                <a:gd name="connsiteY6" fmla="*/ 244105 h 250791"/>
                <a:gd name="connsiteX7" fmla="*/ 215 w 58707"/>
                <a:gd name="connsiteY7" fmla="*/ 248368 h 250791"/>
                <a:gd name="connsiteX8" fmla="*/ 2745 w 58707"/>
                <a:gd name="connsiteY8" fmla="*/ 250876 h 250791"/>
                <a:gd name="connsiteX9" fmla="*/ 42980 w 58707"/>
                <a:gd name="connsiteY9" fmla="*/ 201972 h 250791"/>
                <a:gd name="connsiteX10" fmla="*/ 58923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23" y="125481"/>
                  </a:moveTo>
                  <a:cubicBezTo>
                    <a:pt x="58923" y="105919"/>
                    <a:pt x="56139" y="75573"/>
                    <a:pt x="42221" y="47234"/>
                  </a:cubicBezTo>
                  <a:cubicBezTo>
                    <a:pt x="27038" y="16386"/>
                    <a:pt x="5276" y="85"/>
                    <a:pt x="2745" y="85"/>
                  </a:cubicBezTo>
                  <a:cubicBezTo>
                    <a:pt x="1227" y="85"/>
                    <a:pt x="215" y="1088"/>
                    <a:pt x="215" y="2593"/>
                  </a:cubicBezTo>
                  <a:cubicBezTo>
                    <a:pt x="215" y="3345"/>
                    <a:pt x="215" y="3847"/>
                    <a:pt x="5023" y="8361"/>
                  </a:cubicBezTo>
                  <a:cubicBezTo>
                    <a:pt x="29822" y="33189"/>
                    <a:pt x="44246" y="73065"/>
                    <a:pt x="44246" y="125481"/>
                  </a:cubicBezTo>
                  <a:cubicBezTo>
                    <a:pt x="44246" y="168366"/>
                    <a:pt x="34883" y="212505"/>
                    <a:pt x="3504" y="244105"/>
                  </a:cubicBezTo>
                  <a:cubicBezTo>
                    <a:pt x="215" y="247114"/>
                    <a:pt x="215" y="247616"/>
                    <a:pt x="215" y="248368"/>
                  </a:cubicBezTo>
                  <a:cubicBezTo>
                    <a:pt x="215" y="249873"/>
                    <a:pt x="1227" y="250876"/>
                    <a:pt x="2745" y="250876"/>
                  </a:cubicBezTo>
                  <a:cubicBezTo>
                    <a:pt x="5276" y="250876"/>
                    <a:pt x="28050" y="233823"/>
                    <a:pt x="42980" y="201972"/>
                  </a:cubicBezTo>
                  <a:cubicBezTo>
                    <a:pt x="55886" y="174385"/>
                    <a:pt x="58923" y="146547"/>
                    <a:pt x="58923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73BB85CE-DBC5-3CA1-FB2B-6B28790D9EF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273025" y="7144010"/>
              <a:ext cx="78294" cy="116567"/>
            </a:xfrm>
            <a:custGeom>
              <a:avLst/>
              <a:gdLst>
                <a:gd name="connsiteX0" fmla="*/ 78513 w 78294"/>
                <a:gd name="connsiteY0" fmla="*/ 84698 h 116567"/>
                <a:gd name="connsiteX1" fmla="*/ 72490 w 78294"/>
                <a:gd name="connsiteY1" fmla="*/ 84698 h 116567"/>
                <a:gd name="connsiteX2" fmla="*/ 67884 w 78294"/>
                <a:gd name="connsiteY2" fmla="*/ 100673 h 116567"/>
                <a:gd name="connsiteX3" fmla="*/ 50348 w 78294"/>
                <a:gd name="connsiteY3" fmla="*/ 101726 h 116567"/>
                <a:gd name="connsiteX4" fmla="*/ 17755 w 78294"/>
                <a:gd name="connsiteY4" fmla="*/ 101726 h 116567"/>
                <a:gd name="connsiteX5" fmla="*/ 53182 w 78294"/>
                <a:gd name="connsiteY5" fmla="*/ 72233 h 116567"/>
                <a:gd name="connsiteX6" fmla="*/ 78513 w 78294"/>
                <a:gd name="connsiteY6" fmla="*/ 34314 h 116567"/>
                <a:gd name="connsiteX7" fmla="*/ 37063 w 78294"/>
                <a:gd name="connsiteY7" fmla="*/ 81 h 116567"/>
                <a:gd name="connsiteX8" fmla="*/ 219 w 78294"/>
                <a:gd name="connsiteY8" fmla="*/ 31505 h 116567"/>
                <a:gd name="connsiteX9" fmla="*/ 9607 w 78294"/>
                <a:gd name="connsiteY9" fmla="*/ 41336 h 116567"/>
                <a:gd name="connsiteX10" fmla="*/ 18995 w 78294"/>
                <a:gd name="connsiteY10" fmla="*/ 32031 h 116567"/>
                <a:gd name="connsiteX11" fmla="*/ 8544 w 78294"/>
                <a:gd name="connsiteY11" fmla="*/ 22727 h 116567"/>
                <a:gd name="connsiteX12" fmla="*/ 34406 w 78294"/>
                <a:gd name="connsiteY12" fmla="*/ 6400 h 116567"/>
                <a:gd name="connsiteX13" fmla="*/ 61330 w 78294"/>
                <a:gd name="connsiteY13" fmla="*/ 34314 h 116567"/>
                <a:gd name="connsiteX14" fmla="*/ 44680 w 78294"/>
                <a:gd name="connsiteY14" fmla="*/ 68020 h 116567"/>
                <a:gd name="connsiteX15" fmla="*/ 1990 w 78294"/>
                <a:gd name="connsiteY15" fmla="*/ 109802 h 116567"/>
                <a:gd name="connsiteX16" fmla="*/ 219 w 78294"/>
                <a:gd name="connsiteY16" fmla="*/ 116649 h 116567"/>
                <a:gd name="connsiteX17" fmla="*/ 73198 w 78294"/>
                <a:gd name="connsiteY17" fmla="*/ 116649 h 116567"/>
                <a:gd name="connsiteX18" fmla="*/ 78513 w 78294"/>
                <a:gd name="connsiteY18" fmla="*/ 84698 h 11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6567">
                  <a:moveTo>
                    <a:pt x="78513" y="84698"/>
                  </a:moveTo>
                  <a:lnTo>
                    <a:pt x="72490" y="84698"/>
                  </a:lnTo>
                  <a:cubicBezTo>
                    <a:pt x="71959" y="88560"/>
                    <a:pt x="70187" y="98918"/>
                    <a:pt x="67884" y="100673"/>
                  </a:cubicBezTo>
                  <a:cubicBezTo>
                    <a:pt x="66467" y="101726"/>
                    <a:pt x="52828" y="101726"/>
                    <a:pt x="50348" y="101726"/>
                  </a:cubicBezTo>
                  <a:lnTo>
                    <a:pt x="17755" y="101726"/>
                  </a:lnTo>
                  <a:cubicBezTo>
                    <a:pt x="36354" y="85400"/>
                    <a:pt x="42554" y="80484"/>
                    <a:pt x="53182" y="72233"/>
                  </a:cubicBezTo>
                  <a:cubicBezTo>
                    <a:pt x="66290" y="61876"/>
                    <a:pt x="78513" y="50991"/>
                    <a:pt x="78513" y="34314"/>
                  </a:cubicBezTo>
                  <a:cubicBezTo>
                    <a:pt x="78513" y="13072"/>
                    <a:pt x="59736" y="81"/>
                    <a:pt x="37063" y="81"/>
                  </a:cubicBezTo>
                  <a:cubicBezTo>
                    <a:pt x="15098" y="81"/>
                    <a:pt x="219" y="15354"/>
                    <a:pt x="219" y="31505"/>
                  </a:cubicBezTo>
                  <a:cubicBezTo>
                    <a:pt x="219" y="40458"/>
                    <a:pt x="7835" y="41336"/>
                    <a:pt x="9607" y="41336"/>
                  </a:cubicBezTo>
                  <a:cubicBezTo>
                    <a:pt x="13858" y="41336"/>
                    <a:pt x="18995" y="38351"/>
                    <a:pt x="18995" y="32031"/>
                  </a:cubicBezTo>
                  <a:cubicBezTo>
                    <a:pt x="18995" y="28871"/>
                    <a:pt x="17755" y="22727"/>
                    <a:pt x="8544" y="22727"/>
                  </a:cubicBezTo>
                  <a:cubicBezTo>
                    <a:pt x="14035" y="10263"/>
                    <a:pt x="26080" y="6400"/>
                    <a:pt x="34406" y="6400"/>
                  </a:cubicBezTo>
                  <a:cubicBezTo>
                    <a:pt x="52119" y="6400"/>
                    <a:pt x="61330" y="20094"/>
                    <a:pt x="61330" y="34314"/>
                  </a:cubicBezTo>
                  <a:cubicBezTo>
                    <a:pt x="61330" y="49587"/>
                    <a:pt x="50348" y="61700"/>
                    <a:pt x="44680" y="68020"/>
                  </a:cubicBezTo>
                  <a:lnTo>
                    <a:pt x="1990" y="109802"/>
                  </a:lnTo>
                  <a:cubicBezTo>
                    <a:pt x="219" y="111382"/>
                    <a:pt x="219" y="111733"/>
                    <a:pt x="219" y="116649"/>
                  </a:cubicBezTo>
                  <a:lnTo>
                    <a:pt x="73198" y="116649"/>
                  </a:lnTo>
                  <a:lnTo>
                    <a:pt x="78513" y="846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CAC40D99-7BB1-473A-F3E8-9F30A37B045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445791" y="7217916"/>
              <a:ext cx="168278" cy="167027"/>
            </a:xfrm>
            <a:custGeom>
              <a:avLst/>
              <a:gdLst>
                <a:gd name="connsiteX0" fmla="*/ 89552 w 168278"/>
                <a:gd name="connsiteY0" fmla="*/ 88614 h 167027"/>
                <a:gd name="connsiteX1" fmla="*/ 160153 w 168278"/>
                <a:gd name="connsiteY1" fmla="*/ 88614 h 167027"/>
                <a:gd name="connsiteX2" fmla="*/ 168504 w 168278"/>
                <a:gd name="connsiteY2" fmla="*/ 83598 h 167027"/>
                <a:gd name="connsiteX3" fmla="*/ 160153 w 168278"/>
                <a:gd name="connsiteY3" fmla="*/ 78582 h 167027"/>
                <a:gd name="connsiteX4" fmla="*/ 89552 w 168278"/>
                <a:gd name="connsiteY4" fmla="*/ 78582 h 167027"/>
                <a:gd name="connsiteX5" fmla="*/ 89552 w 168278"/>
                <a:gd name="connsiteY5" fmla="*/ 8361 h 167027"/>
                <a:gd name="connsiteX6" fmla="*/ 84491 w 168278"/>
                <a:gd name="connsiteY6" fmla="*/ 85 h 167027"/>
                <a:gd name="connsiteX7" fmla="*/ 79430 w 168278"/>
                <a:gd name="connsiteY7" fmla="*/ 8361 h 167027"/>
                <a:gd name="connsiteX8" fmla="*/ 79430 w 168278"/>
                <a:gd name="connsiteY8" fmla="*/ 78582 h 167027"/>
                <a:gd name="connsiteX9" fmla="*/ 8576 w 168278"/>
                <a:gd name="connsiteY9" fmla="*/ 78582 h 167027"/>
                <a:gd name="connsiteX10" fmla="*/ 225 w 168278"/>
                <a:gd name="connsiteY10" fmla="*/ 83598 h 167027"/>
                <a:gd name="connsiteX11" fmla="*/ 8576 w 168278"/>
                <a:gd name="connsiteY11" fmla="*/ 88614 h 167027"/>
                <a:gd name="connsiteX12" fmla="*/ 79430 w 168278"/>
                <a:gd name="connsiteY12" fmla="*/ 88614 h 167027"/>
                <a:gd name="connsiteX13" fmla="*/ 79430 w 168278"/>
                <a:gd name="connsiteY13" fmla="*/ 158836 h 167027"/>
                <a:gd name="connsiteX14" fmla="*/ 84491 w 168278"/>
                <a:gd name="connsiteY14" fmla="*/ 167112 h 167027"/>
                <a:gd name="connsiteX15" fmla="*/ 89552 w 168278"/>
                <a:gd name="connsiteY15" fmla="*/ 158836 h 167027"/>
                <a:gd name="connsiteX16" fmla="*/ 89552 w 168278"/>
                <a:gd name="connsiteY16" fmla="*/ 88614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52" y="88614"/>
                  </a:moveTo>
                  <a:lnTo>
                    <a:pt x="160153" y="88614"/>
                  </a:lnTo>
                  <a:cubicBezTo>
                    <a:pt x="163696" y="88614"/>
                    <a:pt x="168504" y="88614"/>
                    <a:pt x="168504" y="83598"/>
                  </a:cubicBezTo>
                  <a:cubicBezTo>
                    <a:pt x="168504" y="78582"/>
                    <a:pt x="163696" y="78582"/>
                    <a:pt x="160153" y="78582"/>
                  </a:cubicBezTo>
                  <a:lnTo>
                    <a:pt x="89552" y="78582"/>
                  </a:lnTo>
                  <a:lnTo>
                    <a:pt x="89552" y="8361"/>
                  </a:lnTo>
                  <a:cubicBezTo>
                    <a:pt x="89552" y="4850"/>
                    <a:pt x="89552" y="85"/>
                    <a:pt x="84491" y="85"/>
                  </a:cubicBezTo>
                  <a:cubicBezTo>
                    <a:pt x="79430" y="85"/>
                    <a:pt x="79430" y="4850"/>
                    <a:pt x="79430" y="8361"/>
                  </a:cubicBezTo>
                  <a:lnTo>
                    <a:pt x="79430" y="78582"/>
                  </a:lnTo>
                  <a:lnTo>
                    <a:pt x="8576" y="78582"/>
                  </a:lnTo>
                  <a:cubicBezTo>
                    <a:pt x="5033" y="78582"/>
                    <a:pt x="225" y="78582"/>
                    <a:pt x="225" y="83598"/>
                  </a:cubicBezTo>
                  <a:cubicBezTo>
                    <a:pt x="225" y="88614"/>
                    <a:pt x="5033" y="88614"/>
                    <a:pt x="8576" y="88614"/>
                  </a:cubicBezTo>
                  <a:lnTo>
                    <a:pt x="79430" y="88614"/>
                  </a:lnTo>
                  <a:lnTo>
                    <a:pt x="79430" y="158836"/>
                  </a:lnTo>
                  <a:cubicBezTo>
                    <a:pt x="79430" y="162347"/>
                    <a:pt x="79430" y="167112"/>
                    <a:pt x="84491" y="167112"/>
                  </a:cubicBezTo>
                  <a:cubicBezTo>
                    <a:pt x="89552" y="167112"/>
                    <a:pt x="89552" y="162347"/>
                    <a:pt x="89552" y="158836"/>
                  </a:cubicBezTo>
                  <a:lnTo>
                    <a:pt x="89552" y="886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98B03AB8-726F-7D7D-EFE4-29EAA00B0AC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709722" y="7176034"/>
              <a:ext cx="58707" cy="250791"/>
            </a:xfrm>
            <a:custGeom>
              <a:avLst/>
              <a:gdLst>
                <a:gd name="connsiteX0" fmla="*/ 58943 w 58707"/>
                <a:gd name="connsiteY0" fmla="*/ 248368 h 250791"/>
                <a:gd name="connsiteX1" fmla="*/ 54641 w 58707"/>
                <a:gd name="connsiteY1" fmla="*/ 242851 h 250791"/>
                <a:gd name="connsiteX2" fmla="*/ 14912 w 58707"/>
                <a:gd name="connsiteY2" fmla="*/ 125481 h 250791"/>
                <a:gd name="connsiteX3" fmla="*/ 55653 w 58707"/>
                <a:gd name="connsiteY3" fmla="*/ 6856 h 250791"/>
                <a:gd name="connsiteX4" fmla="*/ 58943 w 58707"/>
                <a:gd name="connsiteY4" fmla="*/ 2593 h 250791"/>
                <a:gd name="connsiteX5" fmla="*/ 56413 w 58707"/>
                <a:gd name="connsiteY5" fmla="*/ 85 h 250791"/>
                <a:gd name="connsiteX6" fmla="*/ 16177 w 58707"/>
                <a:gd name="connsiteY6" fmla="*/ 48989 h 250791"/>
                <a:gd name="connsiteX7" fmla="*/ 235 w 58707"/>
                <a:gd name="connsiteY7" fmla="*/ 125481 h 250791"/>
                <a:gd name="connsiteX8" fmla="*/ 16937 w 58707"/>
                <a:gd name="connsiteY8" fmla="*/ 203728 h 250791"/>
                <a:gd name="connsiteX9" fmla="*/ 56413 w 58707"/>
                <a:gd name="connsiteY9" fmla="*/ 250876 h 250791"/>
                <a:gd name="connsiteX10" fmla="*/ 58943 w 58707"/>
                <a:gd name="connsiteY10" fmla="*/ 248368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43" y="248368"/>
                  </a:moveTo>
                  <a:cubicBezTo>
                    <a:pt x="58943" y="247616"/>
                    <a:pt x="58943" y="247114"/>
                    <a:pt x="54641" y="242851"/>
                  </a:cubicBezTo>
                  <a:cubicBezTo>
                    <a:pt x="23010" y="211251"/>
                    <a:pt x="14912" y="163852"/>
                    <a:pt x="14912" y="125481"/>
                  </a:cubicBezTo>
                  <a:cubicBezTo>
                    <a:pt x="14912" y="81843"/>
                    <a:pt x="24528" y="38205"/>
                    <a:pt x="55653" y="6856"/>
                  </a:cubicBezTo>
                  <a:cubicBezTo>
                    <a:pt x="58943" y="3847"/>
                    <a:pt x="58943" y="3345"/>
                    <a:pt x="58943" y="2593"/>
                  </a:cubicBezTo>
                  <a:cubicBezTo>
                    <a:pt x="58943" y="837"/>
                    <a:pt x="57931" y="85"/>
                    <a:pt x="56413" y="85"/>
                  </a:cubicBezTo>
                  <a:cubicBezTo>
                    <a:pt x="53882" y="85"/>
                    <a:pt x="31107" y="17139"/>
                    <a:pt x="16177" y="48989"/>
                  </a:cubicBezTo>
                  <a:cubicBezTo>
                    <a:pt x="3272" y="76576"/>
                    <a:pt x="235" y="104414"/>
                    <a:pt x="235" y="125481"/>
                  </a:cubicBezTo>
                  <a:cubicBezTo>
                    <a:pt x="235" y="145042"/>
                    <a:pt x="3019" y="175388"/>
                    <a:pt x="16937" y="203728"/>
                  </a:cubicBezTo>
                  <a:cubicBezTo>
                    <a:pt x="32120" y="234575"/>
                    <a:pt x="53882" y="250876"/>
                    <a:pt x="56413" y="250876"/>
                  </a:cubicBezTo>
                  <a:cubicBezTo>
                    <a:pt x="57931" y="250876"/>
                    <a:pt x="58943" y="250124"/>
                    <a:pt x="58943" y="24836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4B1E2102-48EE-B440-D16B-6317C2262EA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793707" y="7192837"/>
              <a:ext cx="253557" cy="171290"/>
            </a:xfrm>
            <a:custGeom>
              <a:avLst/>
              <a:gdLst>
                <a:gd name="connsiteX0" fmla="*/ 223936 w 253557"/>
                <a:gd name="connsiteY0" fmla="*/ 19396 h 171290"/>
                <a:gd name="connsiteX1" fmla="*/ 245699 w 253557"/>
                <a:gd name="connsiteY1" fmla="*/ 7859 h 171290"/>
                <a:gd name="connsiteX2" fmla="*/ 253796 w 253557"/>
                <a:gd name="connsiteY2" fmla="*/ 2843 h 171290"/>
                <a:gd name="connsiteX3" fmla="*/ 246964 w 253557"/>
                <a:gd name="connsiteY3" fmla="*/ 85 h 171290"/>
                <a:gd name="connsiteX4" fmla="*/ 213561 w 253557"/>
                <a:gd name="connsiteY4" fmla="*/ 85 h 171290"/>
                <a:gd name="connsiteX5" fmla="*/ 203692 w 253557"/>
                <a:gd name="connsiteY5" fmla="*/ 4850 h 171290"/>
                <a:gd name="connsiteX6" fmla="*/ 111328 w 253557"/>
                <a:gd name="connsiteY6" fmla="*/ 147801 h 171290"/>
                <a:gd name="connsiteX7" fmla="*/ 91590 w 253557"/>
                <a:gd name="connsiteY7" fmla="*/ 5853 h 171290"/>
                <a:gd name="connsiteX8" fmla="*/ 83746 w 253557"/>
                <a:gd name="connsiteY8" fmla="*/ 85 h 171290"/>
                <a:gd name="connsiteX9" fmla="*/ 49078 w 253557"/>
                <a:gd name="connsiteY9" fmla="*/ 85 h 171290"/>
                <a:gd name="connsiteX10" fmla="*/ 41486 w 253557"/>
                <a:gd name="connsiteY10" fmla="*/ 4850 h 171290"/>
                <a:gd name="connsiteX11" fmla="*/ 48825 w 253557"/>
                <a:gd name="connsiteY11" fmla="*/ 7859 h 171290"/>
                <a:gd name="connsiteX12" fmla="*/ 59706 w 253557"/>
                <a:gd name="connsiteY12" fmla="*/ 8361 h 171290"/>
                <a:gd name="connsiteX13" fmla="*/ 65273 w 253557"/>
                <a:gd name="connsiteY13" fmla="*/ 12373 h 171290"/>
                <a:gd name="connsiteX14" fmla="*/ 64261 w 253557"/>
                <a:gd name="connsiteY14" fmla="*/ 17138 h 171290"/>
                <a:gd name="connsiteX15" fmla="*/ 32123 w 253557"/>
                <a:gd name="connsiteY15" fmla="*/ 144791 h 171290"/>
                <a:gd name="connsiteX16" fmla="*/ 4794 w 253557"/>
                <a:gd name="connsiteY16" fmla="*/ 163601 h 171290"/>
                <a:gd name="connsiteX17" fmla="*/ 239 w 253557"/>
                <a:gd name="connsiteY17" fmla="*/ 168366 h 171290"/>
                <a:gd name="connsiteX18" fmla="*/ 3782 w 253557"/>
                <a:gd name="connsiteY18" fmla="*/ 171375 h 171290"/>
                <a:gd name="connsiteX19" fmla="*/ 29087 w 253557"/>
                <a:gd name="connsiteY19" fmla="*/ 170623 h 171290"/>
                <a:gd name="connsiteX20" fmla="*/ 55151 w 253557"/>
                <a:gd name="connsiteY20" fmla="*/ 171375 h 171290"/>
                <a:gd name="connsiteX21" fmla="*/ 59706 w 253557"/>
                <a:gd name="connsiteY21" fmla="*/ 166360 h 171290"/>
                <a:gd name="connsiteX22" fmla="*/ 55151 w 253557"/>
                <a:gd name="connsiteY22" fmla="*/ 163601 h 171290"/>
                <a:gd name="connsiteX23" fmla="*/ 37944 w 253557"/>
                <a:gd name="connsiteY23" fmla="*/ 152566 h 171290"/>
                <a:gd name="connsiteX24" fmla="*/ 38956 w 253557"/>
                <a:gd name="connsiteY24" fmla="*/ 146798 h 171290"/>
                <a:gd name="connsiteX25" fmla="*/ 73371 w 253557"/>
                <a:gd name="connsiteY25" fmla="*/ 10116 h 171290"/>
                <a:gd name="connsiteX26" fmla="*/ 73624 w 253557"/>
                <a:gd name="connsiteY26" fmla="*/ 10116 h 171290"/>
                <a:gd name="connsiteX27" fmla="*/ 95386 w 253557"/>
                <a:gd name="connsiteY27" fmla="*/ 165607 h 171290"/>
                <a:gd name="connsiteX28" fmla="*/ 99182 w 253557"/>
                <a:gd name="connsiteY28" fmla="*/ 171375 h 171290"/>
                <a:gd name="connsiteX29" fmla="*/ 104749 w 253557"/>
                <a:gd name="connsiteY29" fmla="*/ 166861 h 171290"/>
                <a:gd name="connsiteX30" fmla="*/ 206982 w 253557"/>
                <a:gd name="connsiteY30" fmla="*/ 8110 h 171290"/>
                <a:gd name="connsiteX31" fmla="*/ 207235 w 253557"/>
                <a:gd name="connsiteY31" fmla="*/ 8110 h 171290"/>
                <a:gd name="connsiteX32" fmla="*/ 171049 w 253557"/>
                <a:gd name="connsiteY32" fmla="*/ 151814 h 171290"/>
                <a:gd name="connsiteX33" fmla="*/ 148021 w 253557"/>
                <a:gd name="connsiteY33" fmla="*/ 163601 h 171290"/>
                <a:gd name="connsiteX34" fmla="*/ 140935 w 253557"/>
                <a:gd name="connsiteY34" fmla="*/ 168366 h 171290"/>
                <a:gd name="connsiteX35" fmla="*/ 144731 w 253557"/>
                <a:gd name="connsiteY35" fmla="*/ 171375 h 171290"/>
                <a:gd name="connsiteX36" fmla="*/ 176110 w 253557"/>
                <a:gd name="connsiteY36" fmla="*/ 170623 h 171290"/>
                <a:gd name="connsiteX37" fmla="*/ 207741 w 253557"/>
                <a:gd name="connsiteY37" fmla="*/ 171375 h 171290"/>
                <a:gd name="connsiteX38" fmla="*/ 212549 w 253557"/>
                <a:gd name="connsiteY38" fmla="*/ 166360 h 171290"/>
                <a:gd name="connsiteX39" fmla="*/ 205463 w 253557"/>
                <a:gd name="connsiteY39" fmla="*/ 163601 h 171290"/>
                <a:gd name="connsiteX40" fmla="*/ 189015 w 253557"/>
                <a:gd name="connsiteY40" fmla="*/ 159087 h 171290"/>
                <a:gd name="connsiteX41" fmla="*/ 190280 w 253557"/>
                <a:gd name="connsiteY41" fmla="*/ 153068 h 171290"/>
                <a:gd name="connsiteX42" fmla="*/ 223936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36" y="19396"/>
                  </a:moveTo>
                  <a:cubicBezTo>
                    <a:pt x="226214" y="10367"/>
                    <a:pt x="226720" y="7859"/>
                    <a:pt x="245699" y="7859"/>
                  </a:cubicBezTo>
                  <a:cubicBezTo>
                    <a:pt x="251519" y="7859"/>
                    <a:pt x="253796" y="7859"/>
                    <a:pt x="253796" y="2843"/>
                  </a:cubicBezTo>
                  <a:cubicBezTo>
                    <a:pt x="253796" y="85"/>
                    <a:pt x="251266" y="85"/>
                    <a:pt x="246964" y="85"/>
                  </a:cubicBezTo>
                  <a:lnTo>
                    <a:pt x="213561" y="85"/>
                  </a:lnTo>
                  <a:cubicBezTo>
                    <a:pt x="206982" y="85"/>
                    <a:pt x="206729" y="85"/>
                    <a:pt x="203692" y="4850"/>
                  </a:cubicBezTo>
                  <a:lnTo>
                    <a:pt x="111328" y="147801"/>
                  </a:lnTo>
                  <a:lnTo>
                    <a:pt x="91590" y="5853"/>
                  </a:lnTo>
                  <a:cubicBezTo>
                    <a:pt x="90831" y="85"/>
                    <a:pt x="90325" y="85"/>
                    <a:pt x="83746" y="85"/>
                  </a:cubicBezTo>
                  <a:lnTo>
                    <a:pt x="49078" y="85"/>
                  </a:lnTo>
                  <a:cubicBezTo>
                    <a:pt x="44270" y="85"/>
                    <a:pt x="41486" y="85"/>
                    <a:pt x="41486" y="4850"/>
                  </a:cubicBezTo>
                  <a:cubicBezTo>
                    <a:pt x="41486" y="7859"/>
                    <a:pt x="43764" y="7859"/>
                    <a:pt x="48825" y="7859"/>
                  </a:cubicBezTo>
                  <a:cubicBezTo>
                    <a:pt x="52115" y="7859"/>
                    <a:pt x="56669" y="8110"/>
                    <a:pt x="59706" y="8361"/>
                  </a:cubicBezTo>
                  <a:cubicBezTo>
                    <a:pt x="63755" y="8862"/>
                    <a:pt x="65273" y="9615"/>
                    <a:pt x="65273" y="12373"/>
                  </a:cubicBezTo>
                  <a:cubicBezTo>
                    <a:pt x="65273" y="13377"/>
                    <a:pt x="65020" y="14129"/>
                    <a:pt x="64261" y="17138"/>
                  </a:cubicBezTo>
                  <a:lnTo>
                    <a:pt x="32123" y="144791"/>
                  </a:lnTo>
                  <a:cubicBezTo>
                    <a:pt x="29593" y="154823"/>
                    <a:pt x="25291" y="162848"/>
                    <a:pt x="4794" y="163601"/>
                  </a:cubicBezTo>
                  <a:cubicBezTo>
                    <a:pt x="3529" y="163601"/>
                    <a:pt x="239" y="163852"/>
                    <a:pt x="239" y="168366"/>
                  </a:cubicBezTo>
                  <a:cubicBezTo>
                    <a:pt x="239" y="170623"/>
                    <a:pt x="1757" y="171375"/>
                    <a:pt x="3782" y="171375"/>
                  </a:cubicBezTo>
                  <a:cubicBezTo>
                    <a:pt x="11879" y="171375"/>
                    <a:pt x="20736" y="170623"/>
                    <a:pt x="29087" y="170623"/>
                  </a:cubicBezTo>
                  <a:cubicBezTo>
                    <a:pt x="37691" y="170623"/>
                    <a:pt x="46800" y="171375"/>
                    <a:pt x="55151" y="171375"/>
                  </a:cubicBezTo>
                  <a:cubicBezTo>
                    <a:pt x="56416" y="171375"/>
                    <a:pt x="59706" y="171375"/>
                    <a:pt x="59706" y="166360"/>
                  </a:cubicBezTo>
                  <a:cubicBezTo>
                    <a:pt x="59706" y="163601"/>
                    <a:pt x="56922" y="163601"/>
                    <a:pt x="55151" y="163601"/>
                  </a:cubicBezTo>
                  <a:cubicBezTo>
                    <a:pt x="40727" y="163350"/>
                    <a:pt x="37944" y="158334"/>
                    <a:pt x="37944" y="152566"/>
                  </a:cubicBezTo>
                  <a:cubicBezTo>
                    <a:pt x="37944" y="150810"/>
                    <a:pt x="38197" y="149557"/>
                    <a:pt x="38956" y="146798"/>
                  </a:cubicBezTo>
                  <a:lnTo>
                    <a:pt x="73371" y="10116"/>
                  </a:lnTo>
                  <a:lnTo>
                    <a:pt x="73624" y="10116"/>
                  </a:lnTo>
                  <a:lnTo>
                    <a:pt x="95386" y="165607"/>
                  </a:lnTo>
                  <a:cubicBezTo>
                    <a:pt x="95892" y="168617"/>
                    <a:pt x="96145" y="171375"/>
                    <a:pt x="99182" y="171375"/>
                  </a:cubicBezTo>
                  <a:cubicBezTo>
                    <a:pt x="101966" y="171375"/>
                    <a:pt x="103484" y="168617"/>
                    <a:pt x="104749" y="166861"/>
                  </a:cubicBezTo>
                  <a:lnTo>
                    <a:pt x="206982" y="8110"/>
                  </a:lnTo>
                  <a:lnTo>
                    <a:pt x="207235" y="8110"/>
                  </a:lnTo>
                  <a:lnTo>
                    <a:pt x="171049" y="151814"/>
                  </a:lnTo>
                  <a:cubicBezTo>
                    <a:pt x="168518" y="161595"/>
                    <a:pt x="168012" y="163601"/>
                    <a:pt x="148021" y="163601"/>
                  </a:cubicBezTo>
                  <a:cubicBezTo>
                    <a:pt x="143719" y="163601"/>
                    <a:pt x="140935" y="163601"/>
                    <a:pt x="140935" y="168366"/>
                  </a:cubicBezTo>
                  <a:cubicBezTo>
                    <a:pt x="140935" y="171375"/>
                    <a:pt x="143972" y="171375"/>
                    <a:pt x="144731" y="171375"/>
                  </a:cubicBezTo>
                  <a:cubicBezTo>
                    <a:pt x="151817" y="171375"/>
                    <a:pt x="169024" y="170623"/>
                    <a:pt x="176110" y="170623"/>
                  </a:cubicBezTo>
                  <a:cubicBezTo>
                    <a:pt x="186485" y="170623"/>
                    <a:pt x="197366" y="171375"/>
                    <a:pt x="207741" y="171375"/>
                  </a:cubicBezTo>
                  <a:cubicBezTo>
                    <a:pt x="209259" y="171375"/>
                    <a:pt x="212549" y="171375"/>
                    <a:pt x="212549" y="166360"/>
                  </a:cubicBezTo>
                  <a:cubicBezTo>
                    <a:pt x="212549" y="163601"/>
                    <a:pt x="210271" y="163601"/>
                    <a:pt x="205463" y="163601"/>
                  </a:cubicBezTo>
                  <a:cubicBezTo>
                    <a:pt x="196101" y="163601"/>
                    <a:pt x="189015" y="163601"/>
                    <a:pt x="189015" y="159087"/>
                  </a:cubicBezTo>
                  <a:cubicBezTo>
                    <a:pt x="189015" y="158083"/>
                    <a:pt x="189015" y="157582"/>
                    <a:pt x="190280" y="153068"/>
                  </a:cubicBezTo>
                  <a:lnTo>
                    <a:pt x="223936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2CA8965-1519-78CC-B3C6-65FE8E5FC4C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066260" y="7135408"/>
              <a:ext cx="133383" cy="125170"/>
            </a:xfrm>
            <a:custGeom>
              <a:avLst/>
              <a:gdLst>
                <a:gd name="connsiteX0" fmla="*/ 26643 w 133383"/>
                <a:gd name="connsiteY0" fmla="*/ 104184 h 125170"/>
                <a:gd name="connsiteX1" fmla="*/ 4324 w 133383"/>
                <a:gd name="connsiteY1" fmla="*/ 118931 h 125170"/>
                <a:gd name="connsiteX2" fmla="*/ 250 w 133383"/>
                <a:gd name="connsiteY2" fmla="*/ 122617 h 125170"/>
                <a:gd name="connsiteX3" fmla="*/ 2730 w 133383"/>
                <a:gd name="connsiteY3" fmla="*/ 125251 h 125170"/>
                <a:gd name="connsiteX4" fmla="*/ 17963 w 133383"/>
                <a:gd name="connsiteY4" fmla="*/ 124548 h 125170"/>
                <a:gd name="connsiteX5" fmla="*/ 36208 w 133383"/>
                <a:gd name="connsiteY5" fmla="*/ 125251 h 125170"/>
                <a:gd name="connsiteX6" fmla="*/ 39751 w 133383"/>
                <a:gd name="connsiteY6" fmla="*/ 121389 h 125170"/>
                <a:gd name="connsiteX7" fmla="*/ 36740 w 133383"/>
                <a:gd name="connsiteY7" fmla="*/ 118931 h 125170"/>
                <a:gd name="connsiteX8" fmla="*/ 28946 w 133383"/>
                <a:gd name="connsiteY8" fmla="*/ 113664 h 125170"/>
                <a:gd name="connsiteX9" fmla="*/ 31603 w 133383"/>
                <a:gd name="connsiteY9" fmla="*/ 106993 h 125170"/>
                <a:gd name="connsiteX10" fmla="*/ 45774 w 133383"/>
                <a:gd name="connsiteY10" fmla="*/ 85224 h 125170"/>
                <a:gd name="connsiteX11" fmla="*/ 96435 w 133383"/>
                <a:gd name="connsiteY11" fmla="*/ 85224 h 125170"/>
                <a:gd name="connsiteX12" fmla="*/ 100686 w 133383"/>
                <a:gd name="connsiteY12" fmla="*/ 114366 h 125170"/>
                <a:gd name="connsiteX13" fmla="*/ 88463 w 133383"/>
                <a:gd name="connsiteY13" fmla="*/ 118931 h 125170"/>
                <a:gd name="connsiteX14" fmla="*/ 83858 w 133383"/>
                <a:gd name="connsiteY14" fmla="*/ 122793 h 125170"/>
                <a:gd name="connsiteX15" fmla="*/ 86692 w 133383"/>
                <a:gd name="connsiteY15" fmla="*/ 125251 h 125170"/>
                <a:gd name="connsiteX16" fmla="*/ 109543 w 133383"/>
                <a:gd name="connsiteY16" fmla="*/ 124548 h 125170"/>
                <a:gd name="connsiteX17" fmla="*/ 119994 w 133383"/>
                <a:gd name="connsiteY17" fmla="*/ 124724 h 125170"/>
                <a:gd name="connsiteX18" fmla="*/ 130090 w 133383"/>
                <a:gd name="connsiteY18" fmla="*/ 125251 h 125170"/>
                <a:gd name="connsiteX19" fmla="*/ 133633 w 133383"/>
                <a:gd name="connsiteY19" fmla="*/ 121564 h 125170"/>
                <a:gd name="connsiteX20" fmla="*/ 128673 w 133383"/>
                <a:gd name="connsiteY20" fmla="*/ 118931 h 125170"/>
                <a:gd name="connsiteX21" fmla="*/ 117514 w 133383"/>
                <a:gd name="connsiteY21" fmla="*/ 113313 h 125170"/>
                <a:gd name="connsiteX22" fmla="*/ 101926 w 133383"/>
                <a:gd name="connsiteY22" fmla="*/ 4996 h 125170"/>
                <a:gd name="connsiteX23" fmla="*/ 97674 w 133383"/>
                <a:gd name="connsiteY23" fmla="*/ 81 h 125170"/>
                <a:gd name="connsiteX24" fmla="*/ 91652 w 133383"/>
                <a:gd name="connsiteY24" fmla="*/ 4118 h 125170"/>
                <a:gd name="connsiteX25" fmla="*/ 26643 w 133383"/>
                <a:gd name="connsiteY25" fmla="*/ 104184 h 125170"/>
                <a:gd name="connsiteX26" fmla="*/ 50025 w 133383"/>
                <a:gd name="connsiteY26" fmla="*/ 78904 h 125170"/>
                <a:gd name="connsiteX27" fmla="*/ 87223 w 133383"/>
                <a:gd name="connsiteY27" fmla="*/ 21498 h 125170"/>
                <a:gd name="connsiteX28" fmla="*/ 95549 w 133383"/>
                <a:gd name="connsiteY28" fmla="*/ 78904 h 125170"/>
                <a:gd name="connsiteX29" fmla="*/ 50025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43" y="104184"/>
                  </a:moveTo>
                  <a:cubicBezTo>
                    <a:pt x="20443" y="113664"/>
                    <a:pt x="14775" y="118229"/>
                    <a:pt x="4324" y="118931"/>
                  </a:cubicBezTo>
                  <a:cubicBezTo>
                    <a:pt x="2553" y="119106"/>
                    <a:pt x="250" y="119106"/>
                    <a:pt x="250" y="122617"/>
                  </a:cubicBezTo>
                  <a:cubicBezTo>
                    <a:pt x="250" y="124548"/>
                    <a:pt x="1844" y="125251"/>
                    <a:pt x="2730" y="125251"/>
                  </a:cubicBezTo>
                  <a:cubicBezTo>
                    <a:pt x="7335" y="125251"/>
                    <a:pt x="13181" y="124548"/>
                    <a:pt x="17963" y="124548"/>
                  </a:cubicBezTo>
                  <a:cubicBezTo>
                    <a:pt x="23632" y="124548"/>
                    <a:pt x="30894" y="125251"/>
                    <a:pt x="36208" y="125251"/>
                  </a:cubicBezTo>
                  <a:cubicBezTo>
                    <a:pt x="37094" y="125251"/>
                    <a:pt x="39751" y="125251"/>
                    <a:pt x="39751" y="121389"/>
                  </a:cubicBezTo>
                  <a:cubicBezTo>
                    <a:pt x="39751" y="119106"/>
                    <a:pt x="37448" y="118931"/>
                    <a:pt x="36740" y="118931"/>
                  </a:cubicBezTo>
                  <a:cubicBezTo>
                    <a:pt x="35323" y="118755"/>
                    <a:pt x="28946" y="118404"/>
                    <a:pt x="28946" y="113664"/>
                  </a:cubicBezTo>
                  <a:cubicBezTo>
                    <a:pt x="28946" y="111557"/>
                    <a:pt x="30717" y="108573"/>
                    <a:pt x="31603" y="106993"/>
                  </a:cubicBezTo>
                  <a:lnTo>
                    <a:pt x="45774" y="85224"/>
                  </a:lnTo>
                  <a:lnTo>
                    <a:pt x="96435" y="85224"/>
                  </a:lnTo>
                  <a:lnTo>
                    <a:pt x="100686" y="114366"/>
                  </a:lnTo>
                  <a:cubicBezTo>
                    <a:pt x="99977" y="116122"/>
                    <a:pt x="98914" y="118931"/>
                    <a:pt x="88463" y="118931"/>
                  </a:cubicBezTo>
                  <a:cubicBezTo>
                    <a:pt x="86338" y="118931"/>
                    <a:pt x="83858" y="118931"/>
                    <a:pt x="83858" y="122793"/>
                  </a:cubicBezTo>
                  <a:cubicBezTo>
                    <a:pt x="83858" y="123495"/>
                    <a:pt x="84389" y="125251"/>
                    <a:pt x="86692" y="125251"/>
                  </a:cubicBezTo>
                  <a:cubicBezTo>
                    <a:pt x="91829" y="125251"/>
                    <a:pt x="104406" y="124548"/>
                    <a:pt x="109543" y="124548"/>
                  </a:cubicBezTo>
                  <a:cubicBezTo>
                    <a:pt x="112731" y="124548"/>
                    <a:pt x="116805" y="124724"/>
                    <a:pt x="119994" y="124724"/>
                  </a:cubicBezTo>
                  <a:cubicBezTo>
                    <a:pt x="123182" y="124900"/>
                    <a:pt x="126902" y="125251"/>
                    <a:pt x="130090" y="125251"/>
                  </a:cubicBezTo>
                  <a:cubicBezTo>
                    <a:pt x="132393" y="125251"/>
                    <a:pt x="133633" y="123846"/>
                    <a:pt x="133633" y="121564"/>
                  </a:cubicBezTo>
                  <a:cubicBezTo>
                    <a:pt x="133633" y="118931"/>
                    <a:pt x="131507" y="118931"/>
                    <a:pt x="128673" y="118931"/>
                  </a:cubicBezTo>
                  <a:cubicBezTo>
                    <a:pt x="118399" y="118931"/>
                    <a:pt x="118045" y="117526"/>
                    <a:pt x="117514" y="113313"/>
                  </a:cubicBezTo>
                  <a:lnTo>
                    <a:pt x="101926" y="4996"/>
                  </a:lnTo>
                  <a:cubicBezTo>
                    <a:pt x="101394" y="1309"/>
                    <a:pt x="101040" y="81"/>
                    <a:pt x="97674" y="81"/>
                  </a:cubicBezTo>
                  <a:cubicBezTo>
                    <a:pt x="94309" y="81"/>
                    <a:pt x="93246" y="1661"/>
                    <a:pt x="91652" y="4118"/>
                  </a:cubicBezTo>
                  <a:lnTo>
                    <a:pt x="26643" y="104184"/>
                  </a:lnTo>
                  <a:close/>
                  <a:moveTo>
                    <a:pt x="50025" y="78904"/>
                  </a:moveTo>
                  <a:lnTo>
                    <a:pt x="87223" y="21498"/>
                  </a:lnTo>
                  <a:lnTo>
                    <a:pt x="95549" y="78904"/>
                  </a:lnTo>
                  <a:lnTo>
                    <a:pt x="50025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DB55B547-7B3C-7DD7-80A2-600A8FD7B92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036900" y="7348708"/>
              <a:ext cx="90870" cy="113232"/>
            </a:xfrm>
            <a:custGeom>
              <a:avLst/>
              <a:gdLst>
                <a:gd name="connsiteX0" fmla="*/ 90411 w 90870"/>
                <a:gd name="connsiteY0" fmla="*/ 11323 h 113232"/>
                <a:gd name="connsiteX1" fmla="*/ 91119 w 90870"/>
                <a:gd name="connsiteY1" fmla="*/ 7460 h 113232"/>
                <a:gd name="connsiteX2" fmla="*/ 85274 w 90870"/>
                <a:gd name="connsiteY2" fmla="*/ 1843 h 113232"/>
                <a:gd name="connsiteX3" fmla="*/ 78011 w 90870"/>
                <a:gd name="connsiteY3" fmla="*/ 6056 h 113232"/>
                <a:gd name="connsiteX4" fmla="*/ 75177 w 90870"/>
                <a:gd name="connsiteY4" fmla="*/ 16238 h 113232"/>
                <a:gd name="connsiteX5" fmla="*/ 71457 w 90870"/>
                <a:gd name="connsiteY5" fmla="*/ 30809 h 113232"/>
                <a:gd name="connsiteX6" fmla="*/ 64372 w 90870"/>
                <a:gd name="connsiteY6" fmla="*/ 59073 h 113232"/>
                <a:gd name="connsiteX7" fmla="*/ 42584 w 90870"/>
                <a:gd name="connsiteY7" fmla="*/ 74347 h 113232"/>
                <a:gd name="connsiteX8" fmla="*/ 30539 w 90870"/>
                <a:gd name="connsiteY8" fmla="*/ 59776 h 113232"/>
                <a:gd name="connsiteX9" fmla="*/ 39927 w 90870"/>
                <a:gd name="connsiteY9" fmla="*/ 25718 h 113232"/>
                <a:gd name="connsiteX10" fmla="*/ 42938 w 90870"/>
                <a:gd name="connsiteY10" fmla="*/ 15009 h 113232"/>
                <a:gd name="connsiteX11" fmla="*/ 26111 w 90870"/>
                <a:gd name="connsiteY11" fmla="*/ 87 h 113232"/>
                <a:gd name="connsiteX12" fmla="*/ 249 w 90870"/>
                <a:gd name="connsiteY12" fmla="*/ 26947 h 113232"/>
                <a:gd name="connsiteX13" fmla="*/ 3260 w 90870"/>
                <a:gd name="connsiteY13" fmla="*/ 29229 h 113232"/>
                <a:gd name="connsiteX14" fmla="*/ 6448 w 90870"/>
                <a:gd name="connsiteY14" fmla="*/ 26420 h 113232"/>
                <a:gd name="connsiteX15" fmla="*/ 25579 w 90870"/>
                <a:gd name="connsiteY15" fmla="*/ 5003 h 113232"/>
                <a:gd name="connsiteX16" fmla="*/ 30007 w 90870"/>
                <a:gd name="connsiteY16" fmla="*/ 11147 h 113232"/>
                <a:gd name="connsiteX17" fmla="*/ 27528 w 90870"/>
                <a:gd name="connsiteY17" fmla="*/ 21329 h 113232"/>
                <a:gd name="connsiteX18" fmla="*/ 17254 w 90870"/>
                <a:gd name="connsiteY18" fmla="*/ 56967 h 113232"/>
                <a:gd name="connsiteX19" fmla="*/ 24162 w 90870"/>
                <a:gd name="connsiteY19" fmla="*/ 73820 h 113232"/>
                <a:gd name="connsiteX20" fmla="*/ 41876 w 90870"/>
                <a:gd name="connsiteY20" fmla="*/ 79262 h 113232"/>
                <a:gd name="connsiteX21" fmla="*/ 61183 w 90870"/>
                <a:gd name="connsiteY21" fmla="*/ 71362 h 113232"/>
                <a:gd name="connsiteX22" fmla="*/ 49492 w 90870"/>
                <a:gd name="connsiteY22" fmla="*/ 97169 h 113232"/>
                <a:gd name="connsiteX23" fmla="*/ 28236 w 90870"/>
                <a:gd name="connsiteY23" fmla="*/ 108404 h 113232"/>
                <a:gd name="connsiteX24" fmla="*/ 14951 w 90870"/>
                <a:gd name="connsiteY24" fmla="*/ 102611 h 113232"/>
                <a:gd name="connsiteX25" fmla="*/ 24516 w 90870"/>
                <a:gd name="connsiteY25" fmla="*/ 92955 h 113232"/>
                <a:gd name="connsiteX26" fmla="*/ 17608 w 90870"/>
                <a:gd name="connsiteY26" fmla="*/ 86284 h 113232"/>
                <a:gd name="connsiteX27" fmla="*/ 7334 w 90870"/>
                <a:gd name="connsiteY27" fmla="*/ 97871 h 113232"/>
                <a:gd name="connsiteX28" fmla="*/ 28413 w 90870"/>
                <a:gd name="connsiteY28" fmla="*/ 113320 h 113232"/>
                <a:gd name="connsiteX29" fmla="*/ 73583 w 90870"/>
                <a:gd name="connsiteY29" fmla="*/ 77682 h 113232"/>
                <a:gd name="connsiteX30" fmla="*/ 90411 w 90870"/>
                <a:gd name="connsiteY30" fmla="*/ 11323 h 1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870" h="113232">
                  <a:moveTo>
                    <a:pt x="90411" y="11323"/>
                  </a:moveTo>
                  <a:cubicBezTo>
                    <a:pt x="91119" y="8865"/>
                    <a:pt x="91119" y="8514"/>
                    <a:pt x="91119" y="7460"/>
                  </a:cubicBezTo>
                  <a:cubicBezTo>
                    <a:pt x="91119" y="3949"/>
                    <a:pt x="88285" y="1843"/>
                    <a:pt x="85274" y="1843"/>
                  </a:cubicBezTo>
                  <a:cubicBezTo>
                    <a:pt x="83325" y="1843"/>
                    <a:pt x="79960" y="2720"/>
                    <a:pt x="78011" y="6056"/>
                  </a:cubicBezTo>
                  <a:cubicBezTo>
                    <a:pt x="77480" y="7109"/>
                    <a:pt x="76063" y="12727"/>
                    <a:pt x="75177" y="16238"/>
                  </a:cubicBezTo>
                  <a:lnTo>
                    <a:pt x="71457" y="30809"/>
                  </a:lnTo>
                  <a:cubicBezTo>
                    <a:pt x="70394" y="35022"/>
                    <a:pt x="64903" y="57142"/>
                    <a:pt x="64372" y="59073"/>
                  </a:cubicBezTo>
                  <a:cubicBezTo>
                    <a:pt x="64195" y="59073"/>
                    <a:pt x="56401" y="74347"/>
                    <a:pt x="42584" y="74347"/>
                  </a:cubicBezTo>
                  <a:cubicBezTo>
                    <a:pt x="30539" y="74347"/>
                    <a:pt x="30539" y="62936"/>
                    <a:pt x="30539" y="59776"/>
                  </a:cubicBezTo>
                  <a:cubicBezTo>
                    <a:pt x="30539" y="50296"/>
                    <a:pt x="34613" y="39236"/>
                    <a:pt x="39927" y="25718"/>
                  </a:cubicBezTo>
                  <a:cubicBezTo>
                    <a:pt x="42053" y="20100"/>
                    <a:pt x="42938" y="17994"/>
                    <a:pt x="42938" y="15009"/>
                  </a:cubicBezTo>
                  <a:cubicBezTo>
                    <a:pt x="42938" y="6583"/>
                    <a:pt x="35676" y="87"/>
                    <a:pt x="26111" y="87"/>
                  </a:cubicBezTo>
                  <a:cubicBezTo>
                    <a:pt x="8220" y="87"/>
                    <a:pt x="249" y="23963"/>
                    <a:pt x="249" y="26947"/>
                  </a:cubicBezTo>
                  <a:cubicBezTo>
                    <a:pt x="249" y="29229"/>
                    <a:pt x="2729" y="29229"/>
                    <a:pt x="3260" y="29229"/>
                  </a:cubicBezTo>
                  <a:cubicBezTo>
                    <a:pt x="5740" y="29229"/>
                    <a:pt x="5917" y="28351"/>
                    <a:pt x="6448" y="26420"/>
                  </a:cubicBezTo>
                  <a:cubicBezTo>
                    <a:pt x="10877" y="11849"/>
                    <a:pt x="18494" y="5003"/>
                    <a:pt x="25579" y="5003"/>
                  </a:cubicBezTo>
                  <a:cubicBezTo>
                    <a:pt x="28590" y="5003"/>
                    <a:pt x="30007" y="6934"/>
                    <a:pt x="30007" y="11147"/>
                  </a:cubicBezTo>
                  <a:cubicBezTo>
                    <a:pt x="30007" y="15185"/>
                    <a:pt x="28413" y="19047"/>
                    <a:pt x="27528" y="21329"/>
                  </a:cubicBezTo>
                  <a:cubicBezTo>
                    <a:pt x="19025" y="42747"/>
                    <a:pt x="17254" y="49242"/>
                    <a:pt x="17254" y="56967"/>
                  </a:cubicBezTo>
                  <a:cubicBezTo>
                    <a:pt x="17254" y="59951"/>
                    <a:pt x="17254" y="68202"/>
                    <a:pt x="24162" y="73820"/>
                  </a:cubicBezTo>
                  <a:cubicBezTo>
                    <a:pt x="29653" y="78384"/>
                    <a:pt x="37093" y="79262"/>
                    <a:pt x="41876" y="79262"/>
                  </a:cubicBezTo>
                  <a:cubicBezTo>
                    <a:pt x="48961" y="79262"/>
                    <a:pt x="55338" y="76629"/>
                    <a:pt x="61183" y="71362"/>
                  </a:cubicBezTo>
                  <a:cubicBezTo>
                    <a:pt x="58881" y="81018"/>
                    <a:pt x="56932" y="88391"/>
                    <a:pt x="49492" y="97169"/>
                  </a:cubicBezTo>
                  <a:cubicBezTo>
                    <a:pt x="44710" y="102611"/>
                    <a:pt x="37624" y="108404"/>
                    <a:pt x="28236" y="108404"/>
                  </a:cubicBezTo>
                  <a:cubicBezTo>
                    <a:pt x="26996" y="108404"/>
                    <a:pt x="18671" y="108404"/>
                    <a:pt x="14951" y="102611"/>
                  </a:cubicBezTo>
                  <a:cubicBezTo>
                    <a:pt x="24516" y="101557"/>
                    <a:pt x="24516" y="93131"/>
                    <a:pt x="24516" y="92955"/>
                  </a:cubicBezTo>
                  <a:cubicBezTo>
                    <a:pt x="24516" y="87338"/>
                    <a:pt x="19379" y="86284"/>
                    <a:pt x="17608" y="86284"/>
                  </a:cubicBezTo>
                  <a:cubicBezTo>
                    <a:pt x="13180" y="86284"/>
                    <a:pt x="7334" y="89795"/>
                    <a:pt x="7334" y="97871"/>
                  </a:cubicBezTo>
                  <a:cubicBezTo>
                    <a:pt x="7334" y="106824"/>
                    <a:pt x="15837" y="113320"/>
                    <a:pt x="28413" y="113320"/>
                  </a:cubicBezTo>
                  <a:cubicBezTo>
                    <a:pt x="46304" y="113320"/>
                    <a:pt x="68092" y="99626"/>
                    <a:pt x="73583" y="77682"/>
                  </a:cubicBezTo>
                  <a:lnTo>
                    <a:pt x="90411" y="1132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C7DF459-6995-CCCE-1C24-07FD92C9DD9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235423" y="7176034"/>
              <a:ext cx="58707" cy="250791"/>
            </a:xfrm>
            <a:custGeom>
              <a:avLst/>
              <a:gdLst>
                <a:gd name="connsiteX0" fmla="*/ 58964 w 58707"/>
                <a:gd name="connsiteY0" fmla="*/ 125481 h 250791"/>
                <a:gd name="connsiteX1" fmla="*/ 42263 w 58707"/>
                <a:gd name="connsiteY1" fmla="*/ 47234 h 250791"/>
                <a:gd name="connsiteX2" fmla="*/ 2787 w 58707"/>
                <a:gd name="connsiteY2" fmla="*/ 85 h 250791"/>
                <a:gd name="connsiteX3" fmla="*/ 256 w 58707"/>
                <a:gd name="connsiteY3" fmla="*/ 2593 h 250791"/>
                <a:gd name="connsiteX4" fmla="*/ 5064 w 58707"/>
                <a:gd name="connsiteY4" fmla="*/ 8361 h 250791"/>
                <a:gd name="connsiteX5" fmla="*/ 44287 w 58707"/>
                <a:gd name="connsiteY5" fmla="*/ 125481 h 250791"/>
                <a:gd name="connsiteX6" fmla="*/ 3546 w 58707"/>
                <a:gd name="connsiteY6" fmla="*/ 244105 h 250791"/>
                <a:gd name="connsiteX7" fmla="*/ 256 w 58707"/>
                <a:gd name="connsiteY7" fmla="*/ 248368 h 250791"/>
                <a:gd name="connsiteX8" fmla="*/ 2787 w 58707"/>
                <a:gd name="connsiteY8" fmla="*/ 250876 h 250791"/>
                <a:gd name="connsiteX9" fmla="*/ 43022 w 58707"/>
                <a:gd name="connsiteY9" fmla="*/ 201972 h 250791"/>
                <a:gd name="connsiteX10" fmla="*/ 58964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64" y="125481"/>
                  </a:moveTo>
                  <a:cubicBezTo>
                    <a:pt x="58964" y="105919"/>
                    <a:pt x="56181" y="75573"/>
                    <a:pt x="42263" y="47234"/>
                  </a:cubicBezTo>
                  <a:cubicBezTo>
                    <a:pt x="27080" y="16386"/>
                    <a:pt x="5317" y="85"/>
                    <a:pt x="2787" y="85"/>
                  </a:cubicBezTo>
                  <a:cubicBezTo>
                    <a:pt x="1268" y="85"/>
                    <a:pt x="256" y="1088"/>
                    <a:pt x="256" y="2593"/>
                  </a:cubicBezTo>
                  <a:cubicBezTo>
                    <a:pt x="256" y="3345"/>
                    <a:pt x="256" y="3847"/>
                    <a:pt x="5064" y="8361"/>
                  </a:cubicBezTo>
                  <a:cubicBezTo>
                    <a:pt x="29863" y="33189"/>
                    <a:pt x="44287" y="73065"/>
                    <a:pt x="44287" y="125481"/>
                  </a:cubicBezTo>
                  <a:cubicBezTo>
                    <a:pt x="44287" y="168366"/>
                    <a:pt x="34924" y="212505"/>
                    <a:pt x="3546" y="244105"/>
                  </a:cubicBezTo>
                  <a:cubicBezTo>
                    <a:pt x="256" y="247114"/>
                    <a:pt x="256" y="247616"/>
                    <a:pt x="256" y="248368"/>
                  </a:cubicBezTo>
                  <a:cubicBezTo>
                    <a:pt x="256" y="249873"/>
                    <a:pt x="1268" y="250876"/>
                    <a:pt x="2787" y="250876"/>
                  </a:cubicBezTo>
                  <a:cubicBezTo>
                    <a:pt x="5317" y="250876"/>
                    <a:pt x="28092" y="233823"/>
                    <a:pt x="43022" y="201972"/>
                  </a:cubicBezTo>
                  <a:cubicBezTo>
                    <a:pt x="55928" y="174385"/>
                    <a:pt x="58964" y="146547"/>
                    <a:pt x="58964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A6DCA9F1-C79E-FBDF-D3B3-C34823B60E4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330567" y="7144010"/>
              <a:ext cx="78294" cy="116567"/>
            </a:xfrm>
            <a:custGeom>
              <a:avLst/>
              <a:gdLst>
                <a:gd name="connsiteX0" fmla="*/ 78554 w 78294"/>
                <a:gd name="connsiteY0" fmla="*/ 84698 h 116567"/>
                <a:gd name="connsiteX1" fmla="*/ 72532 w 78294"/>
                <a:gd name="connsiteY1" fmla="*/ 84698 h 116567"/>
                <a:gd name="connsiteX2" fmla="*/ 67926 w 78294"/>
                <a:gd name="connsiteY2" fmla="*/ 100673 h 116567"/>
                <a:gd name="connsiteX3" fmla="*/ 50390 w 78294"/>
                <a:gd name="connsiteY3" fmla="*/ 101726 h 116567"/>
                <a:gd name="connsiteX4" fmla="*/ 17797 w 78294"/>
                <a:gd name="connsiteY4" fmla="*/ 101726 h 116567"/>
                <a:gd name="connsiteX5" fmla="*/ 53224 w 78294"/>
                <a:gd name="connsiteY5" fmla="*/ 72233 h 116567"/>
                <a:gd name="connsiteX6" fmla="*/ 78554 w 78294"/>
                <a:gd name="connsiteY6" fmla="*/ 34314 h 116567"/>
                <a:gd name="connsiteX7" fmla="*/ 37104 w 78294"/>
                <a:gd name="connsiteY7" fmla="*/ 81 h 116567"/>
                <a:gd name="connsiteX8" fmla="*/ 260 w 78294"/>
                <a:gd name="connsiteY8" fmla="*/ 31505 h 116567"/>
                <a:gd name="connsiteX9" fmla="*/ 9648 w 78294"/>
                <a:gd name="connsiteY9" fmla="*/ 41336 h 116567"/>
                <a:gd name="connsiteX10" fmla="*/ 19037 w 78294"/>
                <a:gd name="connsiteY10" fmla="*/ 32031 h 116567"/>
                <a:gd name="connsiteX11" fmla="*/ 8586 w 78294"/>
                <a:gd name="connsiteY11" fmla="*/ 22727 h 116567"/>
                <a:gd name="connsiteX12" fmla="*/ 34447 w 78294"/>
                <a:gd name="connsiteY12" fmla="*/ 6400 h 116567"/>
                <a:gd name="connsiteX13" fmla="*/ 61372 w 78294"/>
                <a:gd name="connsiteY13" fmla="*/ 34314 h 116567"/>
                <a:gd name="connsiteX14" fmla="*/ 44721 w 78294"/>
                <a:gd name="connsiteY14" fmla="*/ 68020 h 116567"/>
                <a:gd name="connsiteX15" fmla="*/ 2032 w 78294"/>
                <a:gd name="connsiteY15" fmla="*/ 109802 h 116567"/>
                <a:gd name="connsiteX16" fmla="*/ 260 w 78294"/>
                <a:gd name="connsiteY16" fmla="*/ 116649 h 116567"/>
                <a:gd name="connsiteX17" fmla="*/ 73240 w 78294"/>
                <a:gd name="connsiteY17" fmla="*/ 116649 h 116567"/>
                <a:gd name="connsiteX18" fmla="*/ 78554 w 78294"/>
                <a:gd name="connsiteY18" fmla="*/ 84698 h 11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6567">
                  <a:moveTo>
                    <a:pt x="78554" y="84698"/>
                  </a:moveTo>
                  <a:lnTo>
                    <a:pt x="72532" y="84698"/>
                  </a:lnTo>
                  <a:cubicBezTo>
                    <a:pt x="72000" y="88560"/>
                    <a:pt x="70229" y="98918"/>
                    <a:pt x="67926" y="100673"/>
                  </a:cubicBezTo>
                  <a:cubicBezTo>
                    <a:pt x="66509" y="101726"/>
                    <a:pt x="52869" y="101726"/>
                    <a:pt x="50390" y="101726"/>
                  </a:cubicBezTo>
                  <a:lnTo>
                    <a:pt x="17797" y="101726"/>
                  </a:lnTo>
                  <a:cubicBezTo>
                    <a:pt x="36396" y="85400"/>
                    <a:pt x="42596" y="80484"/>
                    <a:pt x="53224" y="72233"/>
                  </a:cubicBezTo>
                  <a:cubicBezTo>
                    <a:pt x="66332" y="61876"/>
                    <a:pt x="78554" y="50991"/>
                    <a:pt x="78554" y="34314"/>
                  </a:cubicBezTo>
                  <a:cubicBezTo>
                    <a:pt x="78554" y="13072"/>
                    <a:pt x="59778" y="81"/>
                    <a:pt x="37104" y="81"/>
                  </a:cubicBezTo>
                  <a:cubicBezTo>
                    <a:pt x="15140" y="81"/>
                    <a:pt x="260" y="15354"/>
                    <a:pt x="260" y="31505"/>
                  </a:cubicBezTo>
                  <a:cubicBezTo>
                    <a:pt x="260" y="40458"/>
                    <a:pt x="7877" y="41336"/>
                    <a:pt x="9648" y="41336"/>
                  </a:cubicBezTo>
                  <a:cubicBezTo>
                    <a:pt x="13900" y="41336"/>
                    <a:pt x="19037" y="38351"/>
                    <a:pt x="19037" y="32031"/>
                  </a:cubicBezTo>
                  <a:cubicBezTo>
                    <a:pt x="19037" y="28871"/>
                    <a:pt x="17797" y="22727"/>
                    <a:pt x="8586" y="22727"/>
                  </a:cubicBezTo>
                  <a:cubicBezTo>
                    <a:pt x="14077" y="10263"/>
                    <a:pt x="26122" y="6400"/>
                    <a:pt x="34447" y="6400"/>
                  </a:cubicBezTo>
                  <a:cubicBezTo>
                    <a:pt x="52161" y="6400"/>
                    <a:pt x="61372" y="20094"/>
                    <a:pt x="61372" y="34314"/>
                  </a:cubicBezTo>
                  <a:cubicBezTo>
                    <a:pt x="61372" y="49587"/>
                    <a:pt x="50390" y="61700"/>
                    <a:pt x="44721" y="68020"/>
                  </a:cubicBezTo>
                  <a:lnTo>
                    <a:pt x="2032" y="109802"/>
                  </a:lnTo>
                  <a:cubicBezTo>
                    <a:pt x="260" y="111382"/>
                    <a:pt x="260" y="111733"/>
                    <a:pt x="260" y="116649"/>
                  </a:cubicBezTo>
                  <a:lnTo>
                    <a:pt x="73240" y="116649"/>
                  </a:lnTo>
                  <a:lnTo>
                    <a:pt x="78554" y="846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07DBDA5A-D914-4FEA-0DAB-E21F8E08B8F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447354" y="7176034"/>
              <a:ext cx="58707" cy="250791"/>
            </a:xfrm>
            <a:custGeom>
              <a:avLst/>
              <a:gdLst>
                <a:gd name="connsiteX0" fmla="*/ 58972 w 58707"/>
                <a:gd name="connsiteY0" fmla="*/ 125481 h 250791"/>
                <a:gd name="connsiteX1" fmla="*/ 42271 w 58707"/>
                <a:gd name="connsiteY1" fmla="*/ 47234 h 250791"/>
                <a:gd name="connsiteX2" fmla="*/ 2795 w 58707"/>
                <a:gd name="connsiteY2" fmla="*/ 85 h 250791"/>
                <a:gd name="connsiteX3" fmla="*/ 265 w 58707"/>
                <a:gd name="connsiteY3" fmla="*/ 2593 h 250791"/>
                <a:gd name="connsiteX4" fmla="*/ 5073 w 58707"/>
                <a:gd name="connsiteY4" fmla="*/ 8361 h 250791"/>
                <a:gd name="connsiteX5" fmla="*/ 44296 w 58707"/>
                <a:gd name="connsiteY5" fmla="*/ 125481 h 250791"/>
                <a:gd name="connsiteX6" fmla="*/ 3554 w 58707"/>
                <a:gd name="connsiteY6" fmla="*/ 244105 h 250791"/>
                <a:gd name="connsiteX7" fmla="*/ 265 w 58707"/>
                <a:gd name="connsiteY7" fmla="*/ 248368 h 250791"/>
                <a:gd name="connsiteX8" fmla="*/ 2795 w 58707"/>
                <a:gd name="connsiteY8" fmla="*/ 250876 h 250791"/>
                <a:gd name="connsiteX9" fmla="*/ 43030 w 58707"/>
                <a:gd name="connsiteY9" fmla="*/ 201972 h 250791"/>
                <a:gd name="connsiteX10" fmla="*/ 58972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72" y="125481"/>
                  </a:moveTo>
                  <a:cubicBezTo>
                    <a:pt x="58972" y="105919"/>
                    <a:pt x="56189" y="75573"/>
                    <a:pt x="42271" y="47234"/>
                  </a:cubicBezTo>
                  <a:cubicBezTo>
                    <a:pt x="27088" y="16386"/>
                    <a:pt x="5326" y="85"/>
                    <a:pt x="2795" y="85"/>
                  </a:cubicBezTo>
                  <a:cubicBezTo>
                    <a:pt x="1277" y="85"/>
                    <a:pt x="265" y="1088"/>
                    <a:pt x="265" y="2593"/>
                  </a:cubicBezTo>
                  <a:cubicBezTo>
                    <a:pt x="265" y="3345"/>
                    <a:pt x="265" y="3847"/>
                    <a:pt x="5073" y="8361"/>
                  </a:cubicBezTo>
                  <a:cubicBezTo>
                    <a:pt x="29872" y="33189"/>
                    <a:pt x="44296" y="73065"/>
                    <a:pt x="44296" y="125481"/>
                  </a:cubicBezTo>
                  <a:cubicBezTo>
                    <a:pt x="44296" y="168366"/>
                    <a:pt x="34933" y="212505"/>
                    <a:pt x="3554" y="244105"/>
                  </a:cubicBezTo>
                  <a:cubicBezTo>
                    <a:pt x="265" y="247114"/>
                    <a:pt x="265" y="247616"/>
                    <a:pt x="265" y="248368"/>
                  </a:cubicBezTo>
                  <a:cubicBezTo>
                    <a:pt x="265" y="249873"/>
                    <a:pt x="1277" y="250876"/>
                    <a:pt x="2795" y="250876"/>
                  </a:cubicBezTo>
                  <a:cubicBezTo>
                    <a:pt x="5326" y="250876"/>
                    <a:pt x="28100" y="233823"/>
                    <a:pt x="43030" y="201972"/>
                  </a:cubicBezTo>
                  <a:cubicBezTo>
                    <a:pt x="55936" y="174385"/>
                    <a:pt x="58972" y="146547"/>
                    <a:pt x="58972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3A943310-A599-8638-B370-07F83C508A4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601742" y="7217916"/>
              <a:ext cx="168278" cy="167027"/>
            </a:xfrm>
            <a:custGeom>
              <a:avLst/>
              <a:gdLst>
                <a:gd name="connsiteX0" fmla="*/ 89598 w 168278"/>
                <a:gd name="connsiteY0" fmla="*/ 88614 h 167027"/>
                <a:gd name="connsiteX1" fmla="*/ 160199 w 168278"/>
                <a:gd name="connsiteY1" fmla="*/ 88614 h 167027"/>
                <a:gd name="connsiteX2" fmla="*/ 168550 w 168278"/>
                <a:gd name="connsiteY2" fmla="*/ 83598 h 167027"/>
                <a:gd name="connsiteX3" fmla="*/ 160199 w 168278"/>
                <a:gd name="connsiteY3" fmla="*/ 78582 h 167027"/>
                <a:gd name="connsiteX4" fmla="*/ 89598 w 168278"/>
                <a:gd name="connsiteY4" fmla="*/ 78582 h 167027"/>
                <a:gd name="connsiteX5" fmla="*/ 89598 w 168278"/>
                <a:gd name="connsiteY5" fmla="*/ 8361 h 167027"/>
                <a:gd name="connsiteX6" fmla="*/ 84537 w 168278"/>
                <a:gd name="connsiteY6" fmla="*/ 85 h 167027"/>
                <a:gd name="connsiteX7" fmla="*/ 79476 w 168278"/>
                <a:gd name="connsiteY7" fmla="*/ 8361 h 167027"/>
                <a:gd name="connsiteX8" fmla="*/ 79476 w 168278"/>
                <a:gd name="connsiteY8" fmla="*/ 78582 h 167027"/>
                <a:gd name="connsiteX9" fmla="*/ 8621 w 168278"/>
                <a:gd name="connsiteY9" fmla="*/ 78582 h 167027"/>
                <a:gd name="connsiteX10" fmla="*/ 271 w 168278"/>
                <a:gd name="connsiteY10" fmla="*/ 83598 h 167027"/>
                <a:gd name="connsiteX11" fmla="*/ 8621 w 168278"/>
                <a:gd name="connsiteY11" fmla="*/ 88614 h 167027"/>
                <a:gd name="connsiteX12" fmla="*/ 79476 w 168278"/>
                <a:gd name="connsiteY12" fmla="*/ 88614 h 167027"/>
                <a:gd name="connsiteX13" fmla="*/ 79476 w 168278"/>
                <a:gd name="connsiteY13" fmla="*/ 158836 h 167027"/>
                <a:gd name="connsiteX14" fmla="*/ 84537 w 168278"/>
                <a:gd name="connsiteY14" fmla="*/ 167112 h 167027"/>
                <a:gd name="connsiteX15" fmla="*/ 89598 w 168278"/>
                <a:gd name="connsiteY15" fmla="*/ 158836 h 167027"/>
                <a:gd name="connsiteX16" fmla="*/ 89598 w 168278"/>
                <a:gd name="connsiteY16" fmla="*/ 88614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98" y="88614"/>
                  </a:moveTo>
                  <a:lnTo>
                    <a:pt x="160199" y="88614"/>
                  </a:lnTo>
                  <a:cubicBezTo>
                    <a:pt x="163742" y="88614"/>
                    <a:pt x="168550" y="88614"/>
                    <a:pt x="168550" y="83598"/>
                  </a:cubicBezTo>
                  <a:cubicBezTo>
                    <a:pt x="168550" y="78582"/>
                    <a:pt x="163742" y="78582"/>
                    <a:pt x="160199" y="78582"/>
                  </a:cubicBezTo>
                  <a:lnTo>
                    <a:pt x="89598" y="78582"/>
                  </a:lnTo>
                  <a:lnTo>
                    <a:pt x="89598" y="8361"/>
                  </a:lnTo>
                  <a:cubicBezTo>
                    <a:pt x="89598" y="4850"/>
                    <a:pt x="89598" y="85"/>
                    <a:pt x="84537" y="85"/>
                  </a:cubicBezTo>
                  <a:cubicBezTo>
                    <a:pt x="79476" y="85"/>
                    <a:pt x="79476" y="4850"/>
                    <a:pt x="79476" y="8361"/>
                  </a:cubicBezTo>
                  <a:lnTo>
                    <a:pt x="79476" y="78582"/>
                  </a:lnTo>
                  <a:lnTo>
                    <a:pt x="8621" y="78582"/>
                  </a:lnTo>
                  <a:cubicBezTo>
                    <a:pt x="5079" y="78582"/>
                    <a:pt x="271" y="78582"/>
                    <a:pt x="271" y="83598"/>
                  </a:cubicBezTo>
                  <a:cubicBezTo>
                    <a:pt x="271" y="88614"/>
                    <a:pt x="5079" y="88614"/>
                    <a:pt x="8621" y="88614"/>
                  </a:cubicBezTo>
                  <a:lnTo>
                    <a:pt x="79476" y="88614"/>
                  </a:lnTo>
                  <a:lnTo>
                    <a:pt x="79476" y="158836"/>
                  </a:lnTo>
                  <a:cubicBezTo>
                    <a:pt x="79476" y="162347"/>
                    <a:pt x="79476" y="167112"/>
                    <a:pt x="84537" y="167112"/>
                  </a:cubicBezTo>
                  <a:cubicBezTo>
                    <a:pt x="89598" y="167112"/>
                    <a:pt x="89598" y="162347"/>
                    <a:pt x="89598" y="158836"/>
                  </a:cubicBezTo>
                  <a:lnTo>
                    <a:pt x="89598" y="886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A54534AF-A0C0-389C-D771-AFFBF3BB1C8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850238" y="7192837"/>
              <a:ext cx="215346" cy="171290"/>
            </a:xfrm>
            <a:custGeom>
              <a:avLst/>
              <a:gdLst>
                <a:gd name="connsiteX0" fmla="*/ 119468 w 215346"/>
                <a:gd name="connsiteY0" fmla="*/ 70056 h 171290"/>
                <a:gd name="connsiteX1" fmla="*/ 118203 w 215346"/>
                <a:gd name="connsiteY1" fmla="*/ 66544 h 171290"/>
                <a:gd name="connsiteX2" fmla="*/ 125541 w 215346"/>
                <a:gd name="connsiteY2" fmla="*/ 60776 h 171290"/>
                <a:gd name="connsiteX3" fmla="*/ 169825 w 215346"/>
                <a:gd name="connsiteY3" fmla="*/ 26919 h 171290"/>
                <a:gd name="connsiteX4" fmla="*/ 211072 w 215346"/>
                <a:gd name="connsiteY4" fmla="*/ 7859 h 171290"/>
                <a:gd name="connsiteX5" fmla="*/ 215627 w 215346"/>
                <a:gd name="connsiteY5" fmla="*/ 2843 h 171290"/>
                <a:gd name="connsiteX6" fmla="*/ 212844 w 215346"/>
                <a:gd name="connsiteY6" fmla="*/ 85 h 171290"/>
                <a:gd name="connsiteX7" fmla="*/ 194877 w 215346"/>
                <a:gd name="connsiteY7" fmla="*/ 837 h 171290"/>
                <a:gd name="connsiteX8" fmla="*/ 166788 w 215346"/>
                <a:gd name="connsiteY8" fmla="*/ 85 h 171290"/>
                <a:gd name="connsiteX9" fmla="*/ 161980 w 215346"/>
                <a:gd name="connsiteY9" fmla="*/ 5101 h 171290"/>
                <a:gd name="connsiteX10" fmla="*/ 165017 w 215346"/>
                <a:gd name="connsiteY10" fmla="*/ 7859 h 171290"/>
                <a:gd name="connsiteX11" fmla="*/ 172862 w 215346"/>
                <a:gd name="connsiteY11" fmla="*/ 13126 h 171290"/>
                <a:gd name="connsiteX12" fmla="*/ 163752 w 215346"/>
                <a:gd name="connsiteY12" fmla="*/ 24662 h 171290"/>
                <a:gd name="connsiteX13" fmla="*/ 65062 w 215346"/>
                <a:gd name="connsiteY13" fmla="*/ 99900 h 171290"/>
                <a:gd name="connsiteX14" fmla="*/ 85306 w 215346"/>
                <a:gd name="connsiteY14" fmla="*/ 19396 h 171290"/>
                <a:gd name="connsiteX15" fmla="*/ 106562 w 215346"/>
                <a:gd name="connsiteY15" fmla="*/ 7859 h 171290"/>
                <a:gd name="connsiteX16" fmla="*/ 115166 w 215346"/>
                <a:gd name="connsiteY16" fmla="*/ 2843 h 171290"/>
                <a:gd name="connsiteX17" fmla="*/ 111623 w 215346"/>
                <a:gd name="connsiteY17" fmla="*/ 85 h 171290"/>
                <a:gd name="connsiteX18" fmla="*/ 79233 w 215346"/>
                <a:gd name="connsiteY18" fmla="*/ 837 h 171290"/>
                <a:gd name="connsiteX19" fmla="*/ 46589 w 215346"/>
                <a:gd name="connsiteY19" fmla="*/ 85 h 171290"/>
                <a:gd name="connsiteX20" fmla="*/ 41528 w 215346"/>
                <a:gd name="connsiteY20" fmla="*/ 4850 h 171290"/>
                <a:gd name="connsiteX21" fmla="*/ 48866 w 215346"/>
                <a:gd name="connsiteY21" fmla="*/ 7859 h 171290"/>
                <a:gd name="connsiteX22" fmla="*/ 59748 w 215346"/>
                <a:gd name="connsiteY22" fmla="*/ 8361 h 171290"/>
                <a:gd name="connsiteX23" fmla="*/ 65315 w 215346"/>
                <a:gd name="connsiteY23" fmla="*/ 12373 h 171290"/>
                <a:gd name="connsiteX24" fmla="*/ 64303 w 215346"/>
                <a:gd name="connsiteY24" fmla="*/ 17138 h 171290"/>
                <a:gd name="connsiteX25" fmla="*/ 30394 w 215346"/>
                <a:gd name="connsiteY25" fmla="*/ 151814 h 171290"/>
                <a:gd name="connsiteX26" fmla="*/ 7366 w 215346"/>
                <a:gd name="connsiteY26" fmla="*/ 163601 h 171290"/>
                <a:gd name="connsiteX27" fmla="*/ 281 w 215346"/>
                <a:gd name="connsiteY27" fmla="*/ 168366 h 171290"/>
                <a:gd name="connsiteX28" fmla="*/ 4076 w 215346"/>
                <a:gd name="connsiteY28" fmla="*/ 171375 h 171290"/>
                <a:gd name="connsiteX29" fmla="*/ 36214 w 215346"/>
                <a:gd name="connsiteY29" fmla="*/ 170623 h 171290"/>
                <a:gd name="connsiteX30" fmla="*/ 52409 w 215346"/>
                <a:gd name="connsiteY30" fmla="*/ 170874 h 171290"/>
                <a:gd name="connsiteX31" fmla="*/ 68858 w 215346"/>
                <a:gd name="connsiteY31" fmla="*/ 171375 h 171290"/>
                <a:gd name="connsiteX32" fmla="*/ 73919 w 215346"/>
                <a:gd name="connsiteY32" fmla="*/ 166360 h 171290"/>
                <a:gd name="connsiteX33" fmla="*/ 66833 w 215346"/>
                <a:gd name="connsiteY33" fmla="*/ 163601 h 171290"/>
                <a:gd name="connsiteX34" fmla="*/ 50385 w 215346"/>
                <a:gd name="connsiteY34" fmla="*/ 159087 h 171290"/>
                <a:gd name="connsiteX35" fmla="*/ 52662 w 215346"/>
                <a:gd name="connsiteY35" fmla="*/ 148052 h 171290"/>
                <a:gd name="connsiteX36" fmla="*/ 62784 w 215346"/>
                <a:gd name="connsiteY36" fmla="*/ 108677 h 171290"/>
                <a:gd name="connsiteX37" fmla="*/ 100489 w 215346"/>
                <a:gd name="connsiteY37" fmla="*/ 79586 h 171290"/>
                <a:gd name="connsiteX38" fmla="*/ 129843 w 215346"/>
                <a:gd name="connsiteY38" fmla="*/ 147049 h 171290"/>
                <a:gd name="connsiteX39" fmla="*/ 132879 w 215346"/>
                <a:gd name="connsiteY39" fmla="*/ 155826 h 171290"/>
                <a:gd name="connsiteX40" fmla="*/ 119721 w 215346"/>
                <a:gd name="connsiteY40" fmla="*/ 163601 h 171290"/>
                <a:gd name="connsiteX41" fmla="*/ 114154 w 215346"/>
                <a:gd name="connsiteY41" fmla="*/ 168617 h 171290"/>
                <a:gd name="connsiteX42" fmla="*/ 117696 w 215346"/>
                <a:gd name="connsiteY42" fmla="*/ 171375 h 171290"/>
                <a:gd name="connsiteX43" fmla="*/ 148569 w 215346"/>
                <a:gd name="connsiteY43" fmla="*/ 170623 h 171290"/>
                <a:gd name="connsiteX44" fmla="*/ 173368 w 215346"/>
                <a:gd name="connsiteY44" fmla="*/ 171375 h 171290"/>
                <a:gd name="connsiteX45" fmla="*/ 177923 w 215346"/>
                <a:gd name="connsiteY45" fmla="*/ 166360 h 171290"/>
                <a:gd name="connsiteX46" fmla="*/ 172862 w 215346"/>
                <a:gd name="connsiteY46" fmla="*/ 163601 h 171290"/>
                <a:gd name="connsiteX47" fmla="*/ 155401 w 215346"/>
                <a:gd name="connsiteY47" fmla="*/ 152315 h 171290"/>
                <a:gd name="connsiteX48" fmla="*/ 119468 w 215346"/>
                <a:gd name="connsiteY48" fmla="*/ 7005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346" h="171290">
                  <a:moveTo>
                    <a:pt x="119468" y="70056"/>
                  </a:moveTo>
                  <a:cubicBezTo>
                    <a:pt x="119215" y="69303"/>
                    <a:pt x="118203" y="67297"/>
                    <a:pt x="118203" y="66544"/>
                  </a:cubicBezTo>
                  <a:cubicBezTo>
                    <a:pt x="118203" y="66294"/>
                    <a:pt x="122757" y="62783"/>
                    <a:pt x="125541" y="60776"/>
                  </a:cubicBezTo>
                  <a:lnTo>
                    <a:pt x="169825" y="26919"/>
                  </a:lnTo>
                  <a:cubicBezTo>
                    <a:pt x="193612" y="9615"/>
                    <a:pt x="203481" y="8612"/>
                    <a:pt x="211072" y="7859"/>
                  </a:cubicBezTo>
                  <a:cubicBezTo>
                    <a:pt x="213097" y="7608"/>
                    <a:pt x="215627" y="7358"/>
                    <a:pt x="215627" y="2843"/>
                  </a:cubicBezTo>
                  <a:cubicBezTo>
                    <a:pt x="215627" y="1840"/>
                    <a:pt x="214868" y="85"/>
                    <a:pt x="212844" y="85"/>
                  </a:cubicBezTo>
                  <a:cubicBezTo>
                    <a:pt x="207276" y="85"/>
                    <a:pt x="200950" y="837"/>
                    <a:pt x="194877" y="837"/>
                  </a:cubicBezTo>
                  <a:cubicBezTo>
                    <a:pt x="185767" y="837"/>
                    <a:pt x="175898" y="85"/>
                    <a:pt x="166788" y="85"/>
                  </a:cubicBezTo>
                  <a:cubicBezTo>
                    <a:pt x="165017" y="85"/>
                    <a:pt x="161980" y="85"/>
                    <a:pt x="161980" y="5101"/>
                  </a:cubicBezTo>
                  <a:cubicBezTo>
                    <a:pt x="161980" y="6856"/>
                    <a:pt x="163246" y="7608"/>
                    <a:pt x="165017" y="7859"/>
                  </a:cubicBezTo>
                  <a:cubicBezTo>
                    <a:pt x="170584" y="8361"/>
                    <a:pt x="172862" y="9615"/>
                    <a:pt x="172862" y="13126"/>
                  </a:cubicBezTo>
                  <a:cubicBezTo>
                    <a:pt x="172862" y="17640"/>
                    <a:pt x="165270" y="23408"/>
                    <a:pt x="163752" y="24662"/>
                  </a:cubicBezTo>
                  <a:lnTo>
                    <a:pt x="65062" y="99900"/>
                  </a:lnTo>
                  <a:lnTo>
                    <a:pt x="85306" y="19396"/>
                  </a:lnTo>
                  <a:cubicBezTo>
                    <a:pt x="87583" y="10367"/>
                    <a:pt x="88089" y="7859"/>
                    <a:pt x="106562" y="7859"/>
                  </a:cubicBezTo>
                  <a:cubicBezTo>
                    <a:pt x="112888" y="7859"/>
                    <a:pt x="115166" y="7859"/>
                    <a:pt x="115166" y="2843"/>
                  </a:cubicBezTo>
                  <a:cubicBezTo>
                    <a:pt x="115166" y="586"/>
                    <a:pt x="113141" y="85"/>
                    <a:pt x="111623" y="85"/>
                  </a:cubicBezTo>
                  <a:cubicBezTo>
                    <a:pt x="104538" y="85"/>
                    <a:pt x="86318" y="837"/>
                    <a:pt x="79233" y="837"/>
                  </a:cubicBezTo>
                  <a:cubicBezTo>
                    <a:pt x="71894" y="837"/>
                    <a:pt x="53928" y="85"/>
                    <a:pt x="46589" y="85"/>
                  </a:cubicBezTo>
                  <a:cubicBezTo>
                    <a:pt x="44818" y="85"/>
                    <a:pt x="41528" y="85"/>
                    <a:pt x="41528" y="4850"/>
                  </a:cubicBezTo>
                  <a:cubicBezTo>
                    <a:pt x="41528" y="7859"/>
                    <a:pt x="43805" y="7859"/>
                    <a:pt x="48866" y="7859"/>
                  </a:cubicBezTo>
                  <a:cubicBezTo>
                    <a:pt x="52156" y="7859"/>
                    <a:pt x="56711" y="8110"/>
                    <a:pt x="59748" y="8361"/>
                  </a:cubicBezTo>
                  <a:cubicBezTo>
                    <a:pt x="63797" y="8862"/>
                    <a:pt x="65315" y="9615"/>
                    <a:pt x="65315" y="12373"/>
                  </a:cubicBezTo>
                  <a:cubicBezTo>
                    <a:pt x="65315" y="13377"/>
                    <a:pt x="65062" y="14129"/>
                    <a:pt x="64303" y="17138"/>
                  </a:cubicBezTo>
                  <a:lnTo>
                    <a:pt x="30394" y="151814"/>
                  </a:lnTo>
                  <a:cubicBezTo>
                    <a:pt x="27863" y="161595"/>
                    <a:pt x="27357" y="163601"/>
                    <a:pt x="7366" y="163601"/>
                  </a:cubicBezTo>
                  <a:cubicBezTo>
                    <a:pt x="3064" y="163601"/>
                    <a:pt x="281" y="163601"/>
                    <a:pt x="281" y="168366"/>
                  </a:cubicBezTo>
                  <a:cubicBezTo>
                    <a:pt x="281" y="171375"/>
                    <a:pt x="3317" y="171375"/>
                    <a:pt x="4076" y="171375"/>
                  </a:cubicBezTo>
                  <a:cubicBezTo>
                    <a:pt x="11162" y="171375"/>
                    <a:pt x="29128" y="170623"/>
                    <a:pt x="36214" y="170623"/>
                  </a:cubicBezTo>
                  <a:cubicBezTo>
                    <a:pt x="41528" y="170623"/>
                    <a:pt x="47095" y="170874"/>
                    <a:pt x="52409" y="170874"/>
                  </a:cubicBezTo>
                  <a:cubicBezTo>
                    <a:pt x="57976" y="170874"/>
                    <a:pt x="63543" y="171375"/>
                    <a:pt x="68858" y="171375"/>
                  </a:cubicBezTo>
                  <a:cubicBezTo>
                    <a:pt x="70629" y="171375"/>
                    <a:pt x="73919" y="171375"/>
                    <a:pt x="73919" y="166360"/>
                  </a:cubicBezTo>
                  <a:cubicBezTo>
                    <a:pt x="73919" y="163601"/>
                    <a:pt x="71641" y="163601"/>
                    <a:pt x="66833" y="163601"/>
                  </a:cubicBezTo>
                  <a:cubicBezTo>
                    <a:pt x="57470" y="163601"/>
                    <a:pt x="50385" y="163601"/>
                    <a:pt x="50385" y="159087"/>
                  </a:cubicBezTo>
                  <a:cubicBezTo>
                    <a:pt x="50385" y="157331"/>
                    <a:pt x="51903" y="151814"/>
                    <a:pt x="52662" y="148052"/>
                  </a:cubicBezTo>
                  <a:cubicBezTo>
                    <a:pt x="56205" y="135011"/>
                    <a:pt x="59495" y="121719"/>
                    <a:pt x="62784" y="108677"/>
                  </a:cubicBezTo>
                  <a:lnTo>
                    <a:pt x="100489" y="79586"/>
                  </a:lnTo>
                  <a:lnTo>
                    <a:pt x="129843" y="147049"/>
                  </a:lnTo>
                  <a:cubicBezTo>
                    <a:pt x="132879" y="153820"/>
                    <a:pt x="132879" y="154322"/>
                    <a:pt x="132879" y="155826"/>
                  </a:cubicBezTo>
                  <a:cubicBezTo>
                    <a:pt x="132879" y="163350"/>
                    <a:pt x="121998" y="163601"/>
                    <a:pt x="119721" y="163601"/>
                  </a:cubicBezTo>
                  <a:cubicBezTo>
                    <a:pt x="116937" y="163601"/>
                    <a:pt x="114154" y="163601"/>
                    <a:pt x="114154" y="168617"/>
                  </a:cubicBezTo>
                  <a:cubicBezTo>
                    <a:pt x="114154" y="171375"/>
                    <a:pt x="117190" y="171375"/>
                    <a:pt x="117696" y="171375"/>
                  </a:cubicBezTo>
                  <a:cubicBezTo>
                    <a:pt x="127818" y="171375"/>
                    <a:pt x="138447" y="170623"/>
                    <a:pt x="148569" y="170623"/>
                  </a:cubicBezTo>
                  <a:cubicBezTo>
                    <a:pt x="154136" y="170623"/>
                    <a:pt x="167801" y="171375"/>
                    <a:pt x="173368" y="171375"/>
                  </a:cubicBezTo>
                  <a:cubicBezTo>
                    <a:pt x="174633" y="171375"/>
                    <a:pt x="177923" y="171375"/>
                    <a:pt x="177923" y="166360"/>
                  </a:cubicBezTo>
                  <a:cubicBezTo>
                    <a:pt x="177923" y="163601"/>
                    <a:pt x="175139" y="163601"/>
                    <a:pt x="172862" y="163601"/>
                  </a:cubicBezTo>
                  <a:cubicBezTo>
                    <a:pt x="162486" y="163350"/>
                    <a:pt x="159197" y="161093"/>
                    <a:pt x="155401" y="152315"/>
                  </a:cubicBezTo>
                  <a:lnTo>
                    <a:pt x="119468" y="7005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AD6684B5-B04A-5BC4-324A-49C30E8CD79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066345" y="7324327"/>
              <a:ext cx="81482" cy="79174"/>
            </a:xfrm>
            <a:custGeom>
              <a:avLst/>
              <a:gdLst>
                <a:gd name="connsiteX0" fmla="*/ 19243 w 81482"/>
                <a:gd name="connsiteY0" fmla="*/ 62057 h 79174"/>
                <a:gd name="connsiteX1" fmla="*/ 42093 w 81482"/>
                <a:gd name="connsiteY1" fmla="*/ 42219 h 79174"/>
                <a:gd name="connsiteX2" fmla="*/ 64235 w 81482"/>
                <a:gd name="connsiteY2" fmla="*/ 23786 h 79174"/>
                <a:gd name="connsiteX3" fmla="*/ 81772 w 81482"/>
                <a:gd name="connsiteY3" fmla="*/ 2193 h 79174"/>
                <a:gd name="connsiteX4" fmla="*/ 78760 w 81482"/>
                <a:gd name="connsiteY4" fmla="*/ 86 h 79174"/>
                <a:gd name="connsiteX5" fmla="*/ 75749 w 81482"/>
                <a:gd name="connsiteY5" fmla="*/ 1842 h 79174"/>
                <a:gd name="connsiteX6" fmla="*/ 62287 w 81482"/>
                <a:gd name="connsiteY6" fmla="*/ 12551 h 79174"/>
                <a:gd name="connsiteX7" fmla="*/ 52190 w 81482"/>
                <a:gd name="connsiteY7" fmla="*/ 7284 h 79174"/>
                <a:gd name="connsiteX8" fmla="*/ 38196 w 81482"/>
                <a:gd name="connsiteY8" fmla="*/ 86 h 79174"/>
                <a:gd name="connsiteX9" fmla="*/ 14460 w 81482"/>
                <a:gd name="connsiteY9" fmla="*/ 20626 h 79174"/>
                <a:gd name="connsiteX10" fmla="*/ 17471 w 81482"/>
                <a:gd name="connsiteY10" fmla="*/ 22733 h 79174"/>
                <a:gd name="connsiteX11" fmla="*/ 20660 w 81482"/>
                <a:gd name="connsiteY11" fmla="*/ 20275 h 79174"/>
                <a:gd name="connsiteX12" fmla="*/ 36071 w 81482"/>
                <a:gd name="connsiteY12" fmla="*/ 13779 h 79174"/>
                <a:gd name="connsiteX13" fmla="*/ 47230 w 81482"/>
                <a:gd name="connsiteY13" fmla="*/ 15359 h 79174"/>
                <a:gd name="connsiteX14" fmla="*/ 62641 w 81482"/>
                <a:gd name="connsiteY14" fmla="*/ 17466 h 79174"/>
                <a:gd name="connsiteX15" fmla="*/ 38019 w 81482"/>
                <a:gd name="connsiteY15" fmla="*/ 38708 h 79174"/>
                <a:gd name="connsiteX16" fmla="*/ 16054 w 81482"/>
                <a:gd name="connsiteY16" fmla="*/ 57492 h 79174"/>
                <a:gd name="connsiteX17" fmla="*/ 289 w 81482"/>
                <a:gd name="connsiteY17" fmla="*/ 77154 h 79174"/>
                <a:gd name="connsiteX18" fmla="*/ 3300 w 81482"/>
                <a:gd name="connsiteY18" fmla="*/ 79261 h 79174"/>
                <a:gd name="connsiteX19" fmla="*/ 6312 w 81482"/>
                <a:gd name="connsiteY19" fmla="*/ 77506 h 79174"/>
                <a:gd name="connsiteX20" fmla="*/ 22608 w 81482"/>
                <a:gd name="connsiteY20" fmla="*/ 66797 h 79174"/>
                <a:gd name="connsiteX21" fmla="*/ 32174 w 81482"/>
                <a:gd name="connsiteY21" fmla="*/ 71361 h 79174"/>
                <a:gd name="connsiteX22" fmla="*/ 46876 w 81482"/>
                <a:gd name="connsiteY22" fmla="*/ 79261 h 79174"/>
                <a:gd name="connsiteX23" fmla="*/ 77697 w 81482"/>
                <a:gd name="connsiteY23" fmla="*/ 52050 h 79174"/>
                <a:gd name="connsiteX24" fmla="*/ 74686 w 81482"/>
                <a:gd name="connsiteY24" fmla="*/ 49768 h 79174"/>
                <a:gd name="connsiteX25" fmla="*/ 71498 w 81482"/>
                <a:gd name="connsiteY25" fmla="*/ 52577 h 79174"/>
                <a:gd name="connsiteX26" fmla="*/ 49001 w 81482"/>
                <a:gd name="connsiteY26" fmla="*/ 65568 h 79174"/>
                <a:gd name="connsiteX27" fmla="*/ 36071 w 81482"/>
                <a:gd name="connsiteY27" fmla="*/ 63637 h 79174"/>
                <a:gd name="connsiteX28" fmla="*/ 23317 w 81482"/>
                <a:gd name="connsiteY28" fmla="*/ 61881 h 79174"/>
                <a:gd name="connsiteX29" fmla="*/ 19243 w 81482"/>
                <a:gd name="connsiteY29" fmla="*/ 62057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43" y="62057"/>
                  </a:moveTo>
                  <a:cubicBezTo>
                    <a:pt x="23848" y="57492"/>
                    <a:pt x="27037" y="54157"/>
                    <a:pt x="42093" y="42219"/>
                  </a:cubicBezTo>
                  <a:cubicBezTo>
                    <a:pt x="45813" y="39235"/>
                    <a:pt x="59098" y="28702"/>
                    <a:pt x="64235" y="23786"/>
                  </a:cubicBezTo>
                  <a:cubicBezTo>
                    <a:pt x="75040" y="13253"/>
                    <a:pt x="81772" y="4299"/>
                    <a:pt x="81772" y="2193"/>
                  </a:cubicBezTo>
                  <a:cubicBezTo>
                    <a:pt x="81772" y="86"/>
                    <a:pt x="79469" y="86"/>
                    <a:pt x="78760" y="86"/>
                  </a:cubicBezTo>
                  <a:cubicBezTo>
                    <a:pt x="77166" y="86"/>
                    <a:pt x="76635" y="437"/>
                    <a:pt x="75749" y="1842"/>
                  </a:cubicBezTo>
                  <a:cubicBezTo>
                    <a:pt x="70258" y="9917"/>
                    <a:pt x="66538" y="12551"/>
                    <a:pt x="62287" y="12551"/>
                  </a:cubicBezTo>
                  <a:cubicBezTo>
                    <a:pt x="60161" y="12551"/>
                    <a:pt x="57504" y="12375"/>
                    <a:pt x="52190" y="7284"/>
                  </a:cubicBezTo>
                  <a:cubicBezTo>
                    <a:pt x="46167" y="1315"/>
                    <a:pt x="42270" y="86"/>
                    <a:pt x="38196" y="86"/>
                  </a:cubicBezTo>
                  <a:cubicBezTo>
                    <a:pt x="24025" y="86"/>
                    <a:pt x="14460" y="15359"/>
                    <a:pt x="14460" y="20626"/>
                  </a:cubicBezTo>
                  <a:cubicBezTo>
                    <a:pt x="14460" y="22206"/>
                    <a:pt x="16231" y="22733"/>
                    <a:pt x="17471" y="22733"/>
                  </a:cubicBezTo>
                  <a:cubicBezTo>
                    <a:pt x="19597" y="22733"/>
                    <a:pt x="19951" y="22206"/>
                    <a:pt x="20660" y="20275"/>
                  </a:cubicBezTo>
                  <a:cubicBezTo>
                    <a:pt x="23317" y="14131"/>
                    <a:pt x="33236" y="13779"/>
                    <a:pt x="36071" y="13779"/>
                  </a:cubicBezTo>
                  <a:cubicBezTo>
                    <a:pt x="40145" y="13779"/>
                    <a:pt x="44750" y="14833"/>
                    <a:pt x="47230" y="15359"/>
                  </a:cubicBezTo>
                  <a:cubicBezTo>
                    <a:pt x="56973" y="17466"/>
                    <a:pt x="58213" y="17466"/>
                    <a:pt x="62641" y="17466"/>
                  </a:cubicBezTo>
                  <a:cubicBezTo>
                    <a:pt x="58035" y="22206"/>
                    <a:pt x="54847" y="25366"/>
                    <a:pt x="38019" y="38708"/>
                  </a:cubicBezTo>
                  <a:cubicBezTo>
                    <a:pt x="24202" y="49592"/>
                    <a:pt x="19420" y="53981"/>
                    <a:pt x="16054" y="57492"/>
                  </a:cubicBezTo>
                  <a:cubicBezTo>
                    <a:pt x="5426" y="67850"/>
                    <a:pt x="289" y="75574"/>
                    <a:pt x="289" y="77154"/>
                  </a:cubicBezTo>
                  <a:cubicBezTo>
                    <a:pt x="289" y="79261"/>
                    <a:pt x="2592" y="79261"/>
                    <a:pt x="3300" y="79261"/>
                  </a:cubicBezTo>
                  <a:cubicBezTo>
                    <a:pt x="5072" y="79261"/>
                    <a:pt x="5426" y="78910"/>
                    <a:pt x="6312" y="77506"/>
                  </a:cubicBezTo>
                  <a:cubicBezTo>
                    <a:pt x="11094" y="70835"/>
                    <a:pt x="16586" y="66797"/>
                    <a:pt x="22608" y="66797"/>
                  </a:cubicBezTo>
                  <a:cubicBezTo>
                    <a:pt x="24734" y="66797"/>
                    <a:pt x="27391" y="66972"/>
                    <a:pt x="32174" y="71361"/>
                  </a:cubicBezTo>
                  <a:cubicBezTo>
                    <a:pt x="37665" y="76628"/>
                    <a:pt x="41207" y="79261"/>
                    <a:pt x="46876" y="79261"/>
                  </a:cubicBezTo>
                  <a:cubicBezTo>
                    <a:pt x="65829" y="79261"/>
                    <a:pt x="77697" y="58019"/>
                    <a:pt x="77697" y="52050"/>
                  </a:cubicBezTo>
                  <a:cubicBezTo>
                    <a:pt x="77697" y="49944"/>
                    <a:pt x="75749" y="49768"/>
                    <a:pt x="74686" y="49768"/>
                  </a:cubicBezTo>
                  <a:cubicBezTo>
                    <a:pt x="72561" y="49768"/>
                    <a:pt x="72206" y="50646"/>
                    <a:pt x="71498" y="52577"/>
                  </a:cubicBezTo>
                  <a:cubicBezTo>
                    <a:pt x="68132" y="61355"/>
                    <a:pt x="57681" y="65568"/>
                    <a:pt x="49001" y="65568"/>
                  </a:cubicBezTo>
                  <a:cubicBezTo>
                    <a:pt x="44927" y="65568"/>
                    <a:pt x="40499" y="64690"/>
                    <a:pt x="36071" y="63637"/>
                  </a:cubicBezTo>
                  <a:cubicBezTo>
                    <a:pt x="27922" y="61881"/>
                    <a:pt x="26505" y="61881"/>
                    <a:pt x="23317" y="61881"/>
                  </a:cubicBezTo>
                  <a:cubicBezTo>
                    <a:pt x="22962" y="61881"/>
                    <a:pt x="20305" y="61881"/>
                    <a:pt x="19243" y="6205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5145E773-B9B0-187F-2CEE-DD66F3AE358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170290" y="7324327"/>
              <a:ext cx="81482" cy="79174"/>
            </a:xfrm>
            <a:custGeom>
              <a:avLst/>
              <a:gdLst>
                <a:gd name="connsiteX0" fmla="*/ 19247 w 81482"/>
                <a:gd name="connsiteY0" fmla="*/ 62057 h 79174"/>
                <a:gd name="connsiteX1" fmla="*/ 42097 w 81482"/>
                <a:gd name="connsiteY1" fmla="*/ 42219 h 79174"/>
                <a:gd name="connsiteX2" fmla="*/ 64239 w 81482"/>
                <a:gd name="connsiteY2" fmla="*/ 23786 h 79174"/>
                <a:gd name="connsiteX3" fmla="*/ 81776 w 81482"/>
                <a:gd name="connsiteY3" fmla="*/ 2193 h 79174"/>
                <a:gd name="connsiteX4" fmla="*/ 78764 w 81482"/>
                <a:gd name="connsiteY4" fmla="*/ 86 h 79174"/>
                <a:gd name="connsiteX5" fmla="*/ 75753 w 81482"/>
                <a:gd name="connsiteY5" fmla="*/ 1842 h 79174"/>
                <a:gd name="connsiteX6" fmla="*/ 62291 w 81482"/>
                <a:gd name="connsiteY6" fmla="*/ 12551 h 79174"/>
                <a:gd name="connsiteX7" fmla="*/ 52194 w 81482"/>
                <a:gd name="connsiteY7" fmla="*/ 7284 h 79174"/>
                <a:gd name="connsiteX8" fmla="*/ 38200 w 81482"/>
                <a:gd name="connsiteY8" fmla="*/ 86 h 79174"/>
                <a:gd name="connsiteX9" fmla="*/ 14464 w 81482"/>
                <a:gd name="connsiteY9" fmla="*/ 20626 h 79174"/>
                <a:gd name="connsiteX10" fmla="*/ 17475 w 81482"/>
                <a:gd name="connsiteY10" fmla="*/ 22733 h 79174"/>
                <a:gd name="connsiteX11" fmla="*/ 20664 w 81482"/>
                <a:gd name="connsiteY11" fmla="*/ 20275 h 79174"/>
                <a:gd name="connsiteX12" fmla="*/ 36075 w 81482"/>
                <a:gd name="connsiteY12" fmla="*/ 13779 h 79174"/>
                <a:gd name="connsiteX13" fmla="*/ 47234 w 81482"/>
                <a:gd name="connsiteY13" fmla="*/ 15359 h 79174"/>
                <a:gd name="connsiteX14" fmla="*/ 62645 w 81482"/>
                <a:gd name="connsiteY14" fmla="*/ 17466 h 79174"/>
                <a:gd name="connsiteX15" fmla="*/ 38023 w 81482"/>
                <a:gd name="connsiteY15" fmla="*/ 38708 h 79174"/>
                <a:gd name="connsiteX16" fmla="*/ 16058 w 81482"/>
                <a:gd name="connsiteY16" fmla="*/ 57492 h 79174"/>
                <a:gd name="connsiteX17" fmla="*/ 293 w 81482"/>
                <a:gd name="connsiteY17" fmla="*/ 77154 h 79174"/>
                <a:gd name="connsiteX18" fmla="*/ 3305 w 81482"/>
                <a:gd name="connsiteY18" fmla="*/ 79261 h 79174"/>
                <a:gd name="connsiteX19" fmla="*/ 6316 w 81482"/>
                <a:gd name="connsiteY19" fmla="*/ 77506 h 79174"/>
                <a:gd name="connsiteX20" fmla="*/ 22612 w 81482"/>
                <a:gd name="connsiteY20" fmla="*/ 66797 h 79174"/>
                <a:gd name="connsiteX21" fmla="*/ 32178 w 81482"/>
                <a:gd name="connsiteY21" fmla="*/ 71361 h 79174"/>
                <a:gd name="connsiteX22" fmla="*/ 46880 w 81482"/>
                <a:gd name="connsiteY22" fmla="*/ 79261 h 79174"/>
                <a:gd name="connsiteX23" fmla="*/ 77702 w 81482"/>
                <a:gd name="connsiteY23" fmla="*/ 52050 h 79174"/>
                <a:gd name="connsiteX24" fmla="*/ 74690 w 81482"/>
                <a:gd name="connsiteY24" fmla="*/ 49768 h 79174"/>
                <a:gd name="connsiteX25" fmla="*/ 71502 w 81482"/>
                <a:gd name="connsiteY25" fmla="*/ 52577 h 79174"/>
                <a:gd name="connsiteX26" fmla="*/ 49006 w 81482"/>
                <a:gd name="connsiteY26" fmla="*/ 65568 h 79174"/>
                <a:gd name="connsiteX27" fmla="*/ 36075 w 81482"/>
                <a:gd name="connsiteY27" fmla="*/ 63637 h 79174"/>
                <a:gd name="connsiteX28" fmla="*/ 23321 w 81482"/>
                <a:gd name="connsiteY28" fmla="*/ 61881 h 79174"/>
                <a:gd name="connsiteX29" fmla="*/ 19247 w 81482"/>
                <a:gd name="connsiteY29" fmla="*/ 62057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47" y="62057"/>
                  </a:moveTo>
                  <a:cubicBezTo>
                    <a:pt x="23852" y="57492"/>
                    <a:pt x="27041" y="54157"/>
                    <a:pt x="42097" y="42219"/>
                  </a:cubicBezTo>
                  <a:cubicBezTo>
                    <a:pt x="45817" y="39235"/>
                    <a:pt x="59102" y="28702"/>
                    <a:pt x="64239" y="23786"/>
                  </a:cubicBezTo>
                  <a:cubicBezTo>
                    <a:pt x="75045" y="13253"/>
                    <a:pt x="81776" y="4299"/>
                    <a:pt x="81776" y="2193"/>
                  </a:cubicBezTo>
                  <a:cubicBezTo>
                    <a:pt x="81776" y="86"/>
                    <a:pt x="79473" y="86"/>
                    <a:pt x="78764" y="86"/>
                  </a:cubicBezTo>
                  <a:cubicBezTo>
                    <a:pt x="77170" y="86"/>
                    <a:pt x="76639" y="437"/>
                    <a:pt x="75753" y="1842"/>
                  </a:cubicBezTo>
                  <a:cubicBezTo>
                    <a:pt x="70262" y="9917"/>
                    <a:pt x="66542" y="12551"/>
                    <a:pt x="62291" y="12551"/>
                  </a:cubicBezTo>
                  <a:cubicBezTo>
                    <a:pt x="60165" y="12551"/>
                    <a:pt x="57508" y="12375"/>
                    <a:pt x="52194" y="7284"/>
                  </a:cubicBezTo>
                  <a:cubicBezTo>
                    <a:pt x="46171" y="1315"/>
                    <a:pt x="42274" y="86"/>
                    <a:pt x="38200" y="86"/>
                  </a:cubicBezTo>
                  <a:cubicBezTo>
                    <a:pt x="24029" y="86"/>
                    <a:pt x="14464" y="15359"/>
                    <a:pt x="14464" y="20626"/>
                  </a:cubicBezTo>
                  <a:cubicBezTo>
                    <a:pt x="14464" y="22206"/>
                    <a:pt x="16235" y="22733"/>
                    <a:pt x="17475" y="22733"/>
                  </a:cubicBezTo>
                  <a:cubicBezTo>
                    <a:pt x="19601" y="22733"/>
                    <a:pt x="19955" y="22206"/>
                    <a:pt x="20664" y="20275"/>
                  </a:cubicBezTo>
                  <a:cubicBezTo>
                    <a:pt x="23321" y="14131"/>
                    <a:pt x="33240" y="13779"/>
                    <a:pt x="36075" y="13779"/>
                  </a:cubicBezTo>
                  <a:cubicBezTo>
                    <a:pt x="40149" y="13779"/>
                    <a:pt x="44754" y="14833"/>
                    <a:pt x="47234" y="15359"/>
                  </a:cubicBezTo>
                  <a:cubicBezTo>
                    <a:pt x="56977" y="17466"/>
                    <a:pt x="58217" y="17466"/>
                    <a:pt x="62645" y="17466"/>
                  </a:cubicBezTo>
                  <a:cubicBezTo>
                    <a:pt x="58039" y="22206"/>
                    <a:pt x="54851" y="25366"/>
                    <a:pt x="38023" y="38708"/>
                  </a:cubicBezTo>
                  <a:cubicBezTo>
                    <a:pt x="24207" y="49592"/>
                    <a:pt x="19424" y="53981"/>
                    <a:pt x="16058" y="57492"/>
                  </a:cubicBezTo>
                  <a:cubicBezTo>
                    <a:pt x="5430" y="67850"/>
                    <a:pt x="293" y="75574"/>
                    <a:pt x="293" y="77154"/>
                  </a:cubicBezTo>
                  <a:cubicBezTo>
                    <a:pt x="293" y="79261"/>
                    <a:pt x="2596" y="79261"/>
                    <a:pt x="3305" y="79261"/>
                  </a:cubicBezTo>
                  <a:cubicBezTo>
                    <a:pt x="5076" y="79261"/>
                    <a:pt x="5430" y="78910"/>
                    <a:pt x="6316" y="77506"/>
                  </a:cubicBezTo>
                  <a:cubicBezTo>
                    <a:pt x="11098" y="70835"/>
                    <a:pt x="16590" y="66797"/>
                    <a:pt x="22612" y="66797"/>
                  </a:cubicBezTo>
                  <a:cubicBezTo>
                    <a:pt x="24738" y="66797"/>
                    <a:pt x="27395" y="66972"/>
                    <a:pt x="32178" y="71361"/>
                  </a:cubicBezTo>
                  <a:cubicBezTo>
                    <a:pt x="37669" y="76628"/>
                    <a:pt x="41212" y="79261"/>
                    <a:pt x="46880" y="79261"/>
                  </a:cubicBezTo>
                  <a:cubicBezTo>
                    <a:pt x="65833" y="79261"/>
                    <a:pt x="77702" y="58019"/>
                    <a:pt x="77702" y="52050"/>
                  </a:cubicBezTo>
                  <a:cubicBezTo>
                    <a:pt x="77702" y="49944"/>
                    <a:pt x="75753" y="49768"/>
                    <a:pt x="74690" y="49768"/>
                  </a:cubicBezTo>
                  <a:cubicBezTo>
                    <a:pt x="72565" y="49768"/>
                    <a:pt x="72210" y="50646"/>
                    <a:pt x="71502" y="52577"/>
                  </a:cubicBezTo>
                  <a:cubicBezTo>
                    <a:pt x="68136" y="61355"/>
                    <a:pt x="57685" y="65568"/>
                    <a:pt x="49006" y="65568"/>
                  </a:cubicBezTo>
                  <a:cubicBezTo>
                    <a:pt x="44931" y="65568"/>
                    <a:pt x="40503" y="64690"/>
                    <a:pt x="36075" y="63637"/>
                  </a:cubicBezTo>
                  <a:cubicBezTo>
                    <a:pt x="27926" y="61881"/>
                    <a:pt x="26509" y="61881"/>
                    <a:pt x="23321" y="61881"/>
                  </a:cubicBezTo>
                  <a:cubicBezTo>
                    <a:pt x="22967" y="61881"/>
                    <a:pt x="20310" y="61881"/>
                    <a:pt x="19247" y="6205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34741608-9F33-A2DC-AF3F-628A33BA08D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301135" y="7176034"/>
              <a:ext cx="58707" cy="250791"/>
            </a:xfrm>
            <a:custGeom>
              <a:avLst/>
              <a:gdLst>
                <a:gd name="connsiteX0" fmla="*/ 59006 w 58707"/>
                <a:gd name="connsiteY0" fmla="*/ 248368 h 250791"/>
                <a:gd name="connsiteX1" fmla="*/ 54704 w 58707"/>
                <a:gd name="connsiteY1" fmla="*/ 242851 h 250791"/>
                <a:gd name="connsiteX2" fmla="*/ 14975 w 58707"/>
                <a:gd name="connsiteY2" fmla="*/ 125481 h 250791"/>
                <a:gd name="connsiteX3" fmla="*/ 55716 w 58707"/>
                <a:gd name="connsiteY3" fmla="*/ 6856 h 250791"/>
                <a:gd name="connsiteX4" fmla="*/ 59006 w 58707"/>
                <a:gd name="connsiteY4" fmla="*/ 2593 h 250791"/>
                <a:gd name="connsiteX5" fmla="*/ 56475 w 58707"/>
                <a:gd name="connsiteY5" fmla="*/ 85 h 250791"/>
                <a:gd name="connsiteX6" fmla="*/ 16240 w 58707"/>
                <a:gd name="connsiteY6" fmla="*/ 48989 h 250791"/>
                <a:gd name="connsiteX7" fmla="*/ 298 w 58707"/>
                <a:gd name="connsiteY7" fmla="*/ 125481 h 250791"/>
                <a:gd name="connsiteX8" fmla="*/ 16999 w 58707"/>
                <a:gd name="connsiteY8" fmla="*/ 203728 h 250791"/>
                <a:gd name="connsiteX9" fmla="*/ 56475 w 58707"/>
                <a:gd name="connsiteY9" fmla="*/ 250876 h 250791"/>
                <a:gd name="connsiteX10" fmla="*/ 59006 w 58707"/>
                <a:gd name="connsiteY10" fmla="*/ 248368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9006" y="248368"/>
                  </a:moveTo>
                  <a:cubicBezTo>
                    <a:pt x="59006" y="247616"/>
                    <a:pt x="59006" y="247114"/>
                    <a:pt x="54704" y="242851"/>
                  </a:cubicBezTo>
                  <a:cubicBezTo>
                    <a:pt x="23072" y="211251"/>
                    <a:pt x="14975" y="163852"/>
                    <a:pt x="14975" y="125481"/>
                  </a:cubicBezTo>
                  <a:cubicBezTo>
                    <a:pt x="14975" y="81843"/>
                    <a:pt x="24591" y="38205"/>
                    <a:pt x="55716" y="6856"/>
                  </a:cubicBezTo>
                  <a:cubicBezTo>
                    <a:pt x="59006" y="3847"/>
                    <a:pt x="59006" y="3345"/>
                    <a:pt x="59006" y="2593"/>
                  </a:cubicBezTo>
                  <a:cubicBezTo>
                    <a:pt x="59006" y="837"/>
                    <a:pt x="57993" y="85"/>
                    <a:pt x="56475" y="85"/>
                  </a:cubicBezTo>
                  <a:cubicBezTo>
                    <a:pt x="53945" y="85"/>
                    <a:pt x="31170" y="17139"/>
                    <a:pt x="16240" y="48989"/>
                  </a:cubicBezTo>
                  <a:cubicBezTo>
                    <a:pt x="3334" y="76576"/>
                    <a:pt x="298" y="104414"/>
                    <a:pt x="298" y="125481"/>
                  </a:cubicBezTo>
                  <a:cubicBezTo>
                    <a:pt x="298" y="145042"/>
                    <a:pt x="3081" y="175388"/>
                    <a:pt x="16999" y="203728"/>
                  </a:cubicBezTo>
                  <a:cubicBezTo>
                    <a:pt x="32182" y="234575"/>
                    <a:pt x="53945" y="250876"/>
                    <a:pt x="56475" y="250876"/>
                  </a:cubicBezTo>
                  <a:cubicBezTo>
                    <a:pt x="57993" y="250876"/>
                    <a:pt x="59006" y="250124"/>
                    <a:pt x="59006" y="24836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9D323C2B-79F2-C53A-432B-E8DBB87B1DC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385120" y="7192837"/>
              <a:ext cx="253557" cy="171290"/>
            </a:xfrm>
            <a:custGeom>
              <a:avLst/>
              <a:gdLst>
                <a:gd name="connsiteX0" fmla="*/ 223999 w 253557"/>
                <a:gd name="connsiteY0" fmla="*/ 19396 h 171290"/>
                <a:gd name="connsiteX1" fmla="*/ 245761 w 253557"/>
                <a:gd name="connsiteY1" fmla="*/ 7859 h 171290"/>
                <a:gd name="connsiteX2" fmla="*/ 253859 w 253557"/>
                <a:gd name="connsiteY2" fmla="*/ 2843 h 171290"/>
                <a:gd name="connsiteX3" fmla="*/ 247027 w 253557"/>
                <a:gd name="connsiteY3" fmla="*/ 85 h 171290"/>
                <a:gd name="connsiteX4" fmla="*/ 213624 w 253557"/>
                <a:gd name="connsiteY4" fmla="*/ 85 h 171290"/>
                <a:gd name="connsiteX5" fmla="*/ 203755 w 253557"/>
                <a:gd name="connsiteY5" fmla="*/ 4850 h 171290"/>
                <a:gd name="connsiteX6" fmla="*/ 111391 w 253557"/>
                <a:gd name="connsiteY6" fmla="*/ 147801 h 171290"/>
                <a:gd name="connsiteX7" fmla="*/ 91653 w 253557"/>
                <a:gd name="connsiteY7" fmla="*/ 5853 h 171290"/>
                <a:gd name="connsiteX8" fmla="*/ 83809 w 253557"/>
                <a:gd name="connsiteY8" fmla="*/ 85 h 171290"/>
                <a:gd name="connsiteX9" fmla="*/ 49141 w 253557"/>
                <a:gd name="connsiteY9" fmla="*/ 85 h 171290"/>
                <a:gd name="connsiteX10" fmla="*/ 41549 w 253557"/>
                <a:gd name="connsiteY10" fmla="*/ 4850 h 171290"/>
                <a:gd name="connsiteX11" fmla="*/ 48888 w 253557"/>
                <a:gd name="connsiteY11" fmla="*/ 7859 h 171290"/>
                <a:gd name="connsiteX12" fmla="*/ 59769 w 253557"/>
                <a:gd name="connsiteY12" fmla="*/ 8361 h 171290"/>
                <a:gd name="connsiteX13" fmla="*/ 65336 w 253557"/>
                <a:gd name="connsiteY13" fmla="*/ 12373 h 171290"/>
                <a:gd name="connsiteX14" fmla="*/ 64324 w 253557"/>
                <a:gd name="connsiteY14" fmla="*/ 17138 h 171290"/>
                <a:gd name="connsiteX15" fmla="*/ 32186 w 253557"/>
                <a:gd name="connsiteY15" fmla="*/ 144791 h 171290"/>
                <a:gd name="connsiteX16" fmla="*/ 4857 w 253557"/>
                <a:gd name="connsiteY16" fmla="*/ 163601 h 171290"/>
                <a:gd name="connsiteX17" fmla="*/ 302 w 253557"/>
                <a:gd name="connsiteY17" fmla="*/ 168366 h 171290"/>
                <a:gd name="connsiteX18" fmla="*/ 3844 w 253557"/>
                <a:gd name="connsiteY18" fmla="*/ 171375 h 171290"/>
                <a:gd name="connsiteX19" fmla="*/ 29150 w 253557"/>
                <a:gd name="connsiteY19" fmla="*/ 170623 h 171290"/>
                <a:gd name="connsiteX20" fmla="*/ 55214 w 253557"/>
                <a:gd name="connsiteY20" fmla="*/ 171375 h 171290"/>
                <a:gd name="connsiteX21" fmla="*/ 59769 w 253557"/>
                <a:gd name="connsiteY21" fmla="*/ 166360 h 171290"/>
                <a:gd name="connsiteX22" fmla="*/ 55214 w 253557"/>
                <a:gd name="connsiteY22" fmla="*/ 163601 h 171290"/>
                <a:gd name="connsiteX23" fmla="*/ 38006 w 253557"/>
                <a:gd name="connsiteY23" fmla="*/ 152566 h 171290"/>
                <a:gd name="connsiteX24" fmla="*/ 39019 w 253557"/>
                <a:gd name="connsiteY24" fmla="*/ 146798 h 171290"/>
                <a:gd name="connsiteX25" fmla="*/ 73433 w 253557"/>
                <a:gd name="connsiteY25" fmla="*/ 10116 h 171290"/>
                <a:gd name="connsiteX26" fmla="*/ 73687 w 253557"/>
                <a:gd name="connsiteY26" fmla="*/ 10116 h 171290"/>
                <a:gd name="connsiteX27" fmla="*/ 95449 w 253557"/>
                <a:gd name="connsiteY27" fmla="*/ 165607 h 171290"/>
                <a:gd name="connsiteX28" fmla="*/ 99245 w 253557"/>
                <a:gd name="connsiteY28" fmla="*/ 171375 h 171290"/>
                <a:gd name="connsiteX29" fmla="*/ 104812 w 253557"/>
                <a:gd name="connsiteY29" fmla="*/ 166861 h 171290"/>
                <a:gd name="connsiteX30" fmla="*/ 207044 w 253557"/>
                <a:gd name="connsiteY30" fmla="*/ 8110 h 171290"/>
                <a:gd name="connsiteX31" fmla="*/ 207297 w 253557"/>
                <a:gd name="connsiteY31" fmla="*/ 8110 h 171290"/>
                <a:gd name="connsiteX32" fmla="*/ 171111 w 253557"/>
                <a:gd name="connsiteY32" fmla="*/ 151814 h 171290"/>
                <a:gd name="connsiteX33" fmla="*/ 148084 w 253557"/>
                <a:gd name="connsiteY33" fmla="*/ 163601 h 171290"/>
                <a:gd name="connsiteX34" fmla="*/ 140998 w 253557"/>
                <a:gd name="connsiteY34" fmla="*/ 168366 h 171290"/>
                <a:gd name="connsiteX35" fmla="*/ 144794 w 253557"/>
                <a:gd name="connsiteY35" fmla="*/ 171375 h 171290"/>
                <a:gd name="connsiteX36" fmla="*/ 176172 w 253557"/>
                <a:gd name="connsiteY36" fmla="*/ 170623 h 171290"/>
                <a:gd name="connsiteX37" fmla="*/ 207804 w 253557"/>
                <a:gd name="connsiteY37" fmla="*/ 171375 h 171290"/>
                <a:gd name="connsiteX38" fmla="*/ 212612 w 253557"/>
                <a:gd name="connsiteY38" fmla="*/ 166360 h 171290"/>
                <a:gd name="connsiteX39" fmla="*/ 205526 w 253557"/>
                <a:gd name="connsiteY39" fmla="*/ 163601 h 171290"/>
                <a:gd name="connsiteX40" fmla="*/ 189078 w 253557"/>
                <a:gd name="connsiteY40" fmla="*/ 159087 h 171290"/>
                <a:gd name="connsiteX41" fmla="*/ 190343 w 253557"/>
                <a:gd name="connsiteY41" fmla="*/ 153068 h 171290"/>
                <a:gd name="connsiteX42" fmla="*/ 223999 w 253557"/>
                <a:gd name="connsiteY42" fmla="*/ 19396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99" y="19396"/>
                  </a:moveTo>
                  <a:cubicBezTo>
                    <a:pt x="226276" y="10367"/>
                    <a:pt x="226782" y="7859"/>
                    <a:pt x="245761" y="7859"/>
                  </a:cubicBezTo>
                  <a:cubicBezTo>
                    <a:pt x="251581" y="7859"/>
                    <a:pt x="253859" y="7859"/>
                    <a:pt x="253859" y="2843"/>
                  </a:cubicBezTo>
                  <a:cubicBezTo>
                    <a:pt x="253859" y="85"/>
                    <a:pt x="251328" y="85"/>
                    <a:pt x="247027" y="85"/>
                  </a:cubicBezTo>
                  <a:lnTo>
                    <a:pt x="213624" y="85"/>
                  </a:lnTo>
                  <a:cubicBezTo>
                    <a:pt x="207044" y="85"/>
                    <a:pt x="206791" y="85"/>
                    <a:pt x="203755" y="4850"/>
                  </a:cubicBezTo>
                  <a:lnTo>
                    <a:pt x="111391" y="147801"/>
                  </a:lnTo>
                  <a:lnTo>
                    <a:pt x="91653" y="5853"/>
                  </a:lnTo>
                  <a:cubicBezTo>
                    <a:pt x="90894" y="85"/>
                    <a:pt x="90388" y="85"/>
                    <a:pt x="83809" y="85"/>
                  </a:cubicBezTo>
                  <a:lnTo>
                    <a:pt x="49141" y="85"/>
                  </a:lnTo>
                  <a:cubicBezTo>
                    <a:pt x="44333" y="85"/>
                    <a:pt x="41549" y="85"/>
                    <a:pt x="41549" y="4850"/>
                  </a:cubicBezTo>
                  <a:cubicBezTo>
                    <a:pt x="41549" y="7859"/>
                    <a:pt x="43826" y="7859"/>
                    <a:pt x="48888" y="7859"/>
                  </a:cubicBezTo>
                  <a:cubicBezTo>
                    <a:pt x="52177" y="7859"/>
                    <a:pt x="56732" y="8110"/>
                    <a:pt x="59769" y="8361"/>
                  </a:cubicBezTo>
                  <a:cubicBezTo>
                    <a:pt x="63818" y="8862"/>
                    <a:pt x="65336" y="9615"/>
                    <a:pt x="65336" y="12373"/>
                  </a:cubicBezTo>
                  <a:cubicBezTo>
                    <a:pt x="65336" y="13377"/>
                    <a:pt x="65083" y="14129"/>
                    <a:pt x="64324" y="17138"/>
                  </a:cubicBezTo>
                  <a:lnTo>
                    <a:pt x="32186" y="144791"/>
                  </a:lnTo>
                  <a:cubicBezTo>
                    <a:pt x="29656" y="154823"/>
                    <a:pt x="25354" y="162848"/>
                    <a:pt x="4857" y="163601"/>
                  </a:cubicBezTo>
                  <a:cubicBezTo>
                    <a:pt x="3591" y="163601"/>
                    <a:pt x="302" y="163852"/>
                    <a:pt x="302" y="168366"/>
                  </a:cubicBezTo>
                  <a:cubicBezTo>
                    <a:pt x="302" y="170623"/>
                    <a:pt x="1820" y="171375"/>
                    <a:pt x="3844" y="171375"/>
                  </a:cubicBezTo>
                  <a:cubicBezTo>
                    <a:pt x="11942" y="171375"/>
                    <a:pt x="20799" y="170623"/>
                    <a:pt x="29150" y="170623"/>
                  </a:cubicBezTo>
                  <a:cubicBezTo>
                    <a:pt x="37753" y="170623"/>
                    <a:pt x="46863" y="171375"/>
                    <a:pt x="55214" y="171375"/>
                  </a:cubicBezTo>
                  <a:cubicBezTo>
                    <a:pt x="56479" y="171375"/>
                    <a:pt x="59769" y="171375"/>
                    <a:pt x="59769" y="166360"/>
                  </a:cubicBezTo>
                  <a:cubicBezTo>
                    <a:pt x="59769" y="163601"/>
                    <a:pt x="56985" y="163601"/>
                    <a:pt x="55214" y="163601"/>
                  </a:cubicBezTo>
                  <a:cubicBezTo>
                    <a:pt x="40790" y="163350"/>
                    <a:pt x="38006" y="158334"/>
                    <a:pt x="38006" y="152566"/>
                  </a:cubicBezTo>
                  <a:cubicBezTo>
                    <a:pt x="38006" y="150810"/>
                    <a:pt x="38259" y="149557"/>
                    <a:pt x="39019" y="146798"/>
                  </a:cubicBezTo>
                  <a:lnTo>
                    <a:pt x="73433" y="10116"/>
                  </a:lnTo>
                  <a:lnTo>
                    <a:pt x="73687" y="10116"/>
                  </a:lnTo>
                  <a:lnTo>
                    <a:pt x="95449" y="165607"/>
                  </a:lnTo>
                  <a:cubicBezTo>
                    <a:pt x="95955" y="168617"/>
                    <a:pt x="96208" y="171375"/>
                    <a:pt x="99245" y="171375"/>
                  </a:cubicBezTo>
                  <a:cubicBezTo>
                    <a:pt x="102028" y="171375"/>
                    <a:pt x="103547" y="168617"/>
                    <a:pt x="104812" y="166861"/>
                  </a:cubicBezTo>
                  <a:lnTo>
                    <a:pt x="207044" y="8110"/>
                  </a:lnTo>
                  <a:lnTo>
                    <a:pt x="207297" y="8110"/>
                  </a:lnTo>
                  <a:lnTo>
                    <a:pt x="171111" y="151814"/>
                  </a:lnTo>
                  <a:cubicBezTo>
                    <a:pt x="168581" y="161595"/>
                    <a:pt x="168075" y="163601"/>
                    <a:pt x="148084" y="163601"/>
                  </a:cubicBezTo>
                  <a:cubicBezTo>
                    <a:pt x="143782" y="163601"/>
                    <a:pt x="140998" y="163601"/>
                    <a:pt x="140998" y="168366"/>
                  </a:cubicBezTo>
                  <a:cubicBezTo>
                    <a:pt x="140998" y="171375"/>
                    <a:pt x="144035" y="171375"/>
                    <a:pt x="144794" y="171375"/>
                  </a:cubicBezTo>
                  <a:cubicBezTo>
                    <a:pt x="151879" y="171375"/>
                    <a:pt x="169087" y="170623"/>
                    <a:pt x="176172" y="170623"/>
                  </a:cubicBezTo>
                  <a:cubicBezTo>
                    <a:pt x="186547" y="170623"/>
                    <a:pt x="197429" y="171375"/>
                    <a:pt x="207804" y="171375"/>
                  </a:cubicBezTo>
                  <a:cubicBezTo>
                    <a:pt x="209322" y="171375"/>
                    <a:pt x="212612" y="171375"/>
                    <a:pt x="212612" y="166360"/>
                  </a:cubicBezTo>
                  <a:cubicBezTo>
                    <a:pt x="212612" y="163601"/>
                    <a:pt x="210334" y="163601"/>
                    <a:pt x="205526" y="163601"/>
                  </a:cubicBezTo>
                  <a:cubicBezTo>
                    <a:pt x="196163" y="163601"/>
                    <a:pt x="189078" y="163601"/>
                    <a:pt x="189078" y="159087"/>
                  </a:cubicBezTo>
                  <a:cubicBezTo>
                    <a:pt x="189078" y="158083"/>
                    <a:pt x="189078" y="157582"/>
                    <a:pt x="190343" y="153068"/>
                  </a:cubicBezTo>
                  <a:lnTo>
                    <a:pt x="223999" y="19396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FBDD6437-FD2E-2BA7-0AD6-E695AF22F4E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657673" y="7135408"/>
              <a:ext cx="133383" cy="125170"/>
            </a:xfrm>
            <a:custGeom>
              <a:avLst/>
              <a:gdLst>
                <a:gd name="connsiteX0" fmla="*/ 26706 w 133383"/>
                <a:gd name="connsiteY0" fmla="*/ 104184 h 125170"/>
                <a:gd name="connsiteX1" fmla="*/ 4387 w 133383"/>
                <a:gd name="connsiteY1" fmla="*/ 118931 h 125170"/>
                <a:gd name="connsiteX2" fmla="*/ 312 w 133383"/>
                <a:gd name="connsiteY2" fmla="*/ 122617 h 125170"/>
                <a:gd name="connsiteX3" fmla="*/ 2792 w 133383"/>
                <a:gd name="connsiteY3" fmla="*/ 125251 h 125170"/>
                <a:gd name="connsiteX4" fmla="*/ 18026 w 133383"/>
                <a:gd name="connsiteY4" fmla="*/ 124548 h 125170"/>
                <a:gd name="connsiteX5" fmla="*/ 36271 w 133383"/>
                <a:gd name="connsiteY5" fmla="*/ 125251 h 125170"/>
                <a:gd name="connsiteX6" fmla="*/ 39814 w 133383"/>
                <a:gd name="connsiteY6" fmla="*/ 121389 h 125170"/>
                <a:gd name="connsiteX7" fmla="*/ 36802 w 133383"/>
                <a:gd name="connsiteY7" fmla="*/ 118931 h 125170"/>
                <a:gd name="connsiteX8" fmla="*/ 29008 w 133383"/>
                <a:gd name="connsiteY8" fmla="*/ 113664 h 125170"/>
                <a:gd name="connsiteX9" fmla="*/ 31665 w 133383"/>
                <a:gd name="connsiteY9" fmla="*/ 106993 h 125170"/>
                <a:gd name="connsiteX10" fmla="*/ 45836 w 133383"/>
                <a:gd name="connsiteY10" fmla="*/ 85224 h 125170"/>
                <a:gd name="connsiteX11" fmla="*/ 96497 w 133383"/>
                <a:gd name="connsiteY11" fmla="*/ 85224 h 125170"/>
                <a:gd name="connsiteX12" fmla="*/ 100748 w 133383"/>
                <a:gd name="connsiteY12" fmla="*/ 114366 h 125170"/>
                <a:gd name="connsiteX13" fmla="*/ 88526 w 133383"/>
                <a:gd name="connsiteY13" fmla="*/ 118931 h 125170"/>
                <a:gd name="connsiteX14" fmla="*/ 83921 w 133383"/>
                <a:gd name="connsiteY14" fmla="*/ 122793 h 125170"/>
                <a:gd name="connsiteX15" fmla="*/ 86755 w 133383"/>
                <a:gd name="connsiteY15" fmla="*/ 125251 h 125170"/>
                <a:gd name="connsiteX16" fmla="*/ 109605 w 133383"/>
                <a:gd name="connsiteY16" fmla="*/ 124548 h 125170"/>
                <a:gd name="connsiteX17" fmla="*/ 120056 w 133383"/>
                <a:gd name="connsiteY17" fmla="*/ 124724 h 125170"/>
                <a:gd name="connsiteX18" fmla="*/ 130153 w 133383"/>
                <a:gd name="connsiteY18" fmla="*/ 125251 h 125170"/>
                <a:gd name="connsiteX19" fmla="*/ 133696 w 133383"/>
                <a:gd name="connsiteY19" fmla="*/ 121564 h 125170"/>
                <a:gd name="connsiteX20" fmla="*/ 128736 w 133383"/>
                <a:gd name="connsiteY20" fmla="*/ 118931 h 125170"/>
                <a:gd name="connsiteX21" fmla="*/ 117576 w 133383"/>
                <a:gd name="connsiteY21" fmla="*/ 113313 h 125170"/>
                <a:gd name="connsiteX22" fmla="*/ 101988 w 133383"/>
                <a:gd name="connsiteY22" fmla="*/ 4996 h 125170"/>
                <a:gd name="connsiteX23" fmla="*/ 97737 w 133383"/>
                <a:gd name="connsiteY23" fmla="*/ 81 h 125170"/>
                <a:gd name="connsiteX24" fmla="*/ 91715 w 133383"/>
                <a:gd name="connsiteY24" fmla="*/ 4118 h 125170"/>
                <a:gd name="connsiteX25" fmla="*/ 26706 w 133383"/>
                <a:gd name="connsiteY25" fmla="*/ 104184 h 125170"/>
                <a:gd name="connsiteX26" fmla="*/ 50088 w 133383"/>
                <a:gd name="connsiteY26" fmla="*/ 78904 h 125170"/>
                <a:gd name="connsiteX27" fmla="*/ 87286 w 133383"/>
                <a:gd name="connsiteY27" fmla="*/ 21498 h 125170"/>
                <a:gd name="connsiteX28" fmla="*/ 95612 w 133383"/>
                <a:gd name="connsiteY28" fmla="*/ 78904 h 125170"/>
                <a:gd name="connsiteX29" fmla="*/ 50088 w 133383"/>
                <a:gd name="connsiteY29" fmla="*/ 78904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706" y="104184"/>
                  </a:moveTo>
                  <a:cubicBezTo>
                    <a:pt x="20506" y="113664"/>
                    <a:pt x="14838" y="118229"/>
                    <a:pt x="4387" y="118931"/>
                  </a:cubicBezTo>
                  <a:cubicBezTo>
                    <a:pt x="2615" y="119106"/>
                    <a:pt x="312" y="119106"/>
                    <a:pt x="312" y="122617"/>
                  </a:cubicBezTo>
                  <a:cubicBezTo>
                    <a:pt x="312" y="124548"/>
                    <a:pt x="1907" y="125251"/>
                    <a:pt x="2792" y="125251"/>
                  </a:cubicBezTo>
                  <a:cubicBezTo>
                    <a:pt x="7398" y="125251"/>
                    <a:pt x="13243" y="124548"/>
                    <a:pt x="18026" y="124548"/>
                  </a:cubicBezTo>
                  <a:cubicBezTo>
                    <a:pt x="23694" y="124548"/>
                    <a:pt x="30957" y="125251"/>
                    <a:pt x="36271" y="125251"/>
                  </a:cubicBezTo>
                  <a:cubicBezTo>
                    <a:pt x="37157" y="125251"/>
                    <a:pt x="39814" y="125251"/>
                    <a:pt x="39814" y="121389"/>
                  </a:cubicBezTo>
                  <a:cubicBezTo>
                    <a:pt x="39814" y="119106"/>
                    <a:pt x="37511" y="118931"/>
                    <a:pt x="36802" y="118931"/>
                  </a:cubicBezTo>
                  <a:cubicBezTo>
                    <a:pt x="35385" y="118755"/>
                    <a:pt x="29008" y="118404"/>
                    <a:pt x="29008" y="113664"/>
                  </a:cubicBezTo>
                  <a:cubicBezTo>
                    <a:pt x="29008" y="111557"/>
                    <a:pt x="30780" y="108573"/>
                    <a:pt x="31665" y="106993"/>
                  </a:cubicBezTo>
                  <a:lnTo>
                    <a:pt x="45836" y="85224"/>
                  </a:lnTo>
                  <a:lnTo>
                    <a:pt x="96497" y="85224"/>
                  </a:lnTo>
                  <a:lnTo>
                    <a:pt x="100748" y="114366"/>
                  </a:lnTo>
                  <a:cubicBezTo>
                    <a:pt x="100040" y="116122"/>
                    <a:pt x="98977" y="118931"/>
                    <a:pt x="88526" y="118931"/>
                  </a:cubicBezTo>
                  <a:cubicBezTo>
                    <a:pt x="86400" y="118931"/>
                    <a:pt x="83921" y="118931"/>
                    <a:pt x="83921" y="122793"/>
                  </a:cubicBezTo>
                  <a:cubicBezTo>
                    <a:pt x="83921" y="123495"/>
                    <a:pt x="84452" y="125251"/>
                    <a:pt x="86755" y="125251"/>
                  </a:cubicBezTo>
                  <a:cubicBezTo>
                    <a:pt x="91892" y="125251"/>
                    <a:pt x="104468" y="124548"/>
                    <a:pt x="109605" y="124548"/>
                  </a:cubicBezTo>
                  <a:cubicBezTo>
                    <a:pt x="112794" y="124548"/>
                    <a:pt x="116868" y="124724"/>
                    <a:pt x="120056" y="124724"/>
                  </a:cubicBezTo>
                  <a:cubicBezTo>
                    <a:pt x="123245" y="124900"/>
                    <a:pt x="126965" y="125251"/>
                    <a:pt x="130153" y="125251"/>
                  </a:cubicBezTo>
                  <a:cubicBezTo>
                    <a:pt x="132456" y="125251"/>
                    <a:pt x="133696" y="123846"/>
                    <a:pt x="133696" y="121564"/>
                  </a:cubicBezTo>
                  <a:cubicBezTo>
                    <a:pt x="133696" y="118931"/>
                    <a:pt x="131570" y="118931"/>
                    <a:pt x="128736" y="118931"/>
                  </a:cubicBezTo>
                  <a:cubicBezTo>
                    <a:pt x="118462" y="118931"/>
                    <a:pt x="118108" y="117526"/>
                    <a:pt x="117576" y="113313"/>
                  </a:cubicBezTo>
                  <a:lnTo>
                    <a:pt x="101988" y="4996"/>
                  </a:lnTo>
                  <a:cubicBezTo>
                    <a:pt x="101457" y="1309"/>
                    <a:pt x="101103" y="81"/>
                    <a:pt x="97737" y="81"/>
                  </a:cubicBezTo>
                  <a:cubicBezTo>
                    <a:pt x="94372" y="81"/>
                    <a:pt x="93309" y="1661"/>
                    <a:pt x="91715" y="4118"/>
                  </a:cubicBezTo>
                  <a:lnTo>
                    <a:pt x="26706" y="104184"/>
                  </a:lnTo>
                  <a:close/>
                  <a:moveTo>
                    <a:pt x="50088" y="78904"/>
                  </a:moveTo>
                  <a:lnTo>
                    <a:pt x="87286" y="21498"/>
                  </a:lnTo>
                  <a:lnTo>
                    <a:pt x="95612" y="78904"/>
                  </a:lnTo>
                  <a:lnTo>
                    <a:pt x="50088" y="7890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76FC40CA-9759-B6FA-6750-262082A5C41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630793" y="7348708"/>
              <a:ext cx="81482" cy="79174"/>
            </a:xfrm>
            <a:custGeom>
              <a:avLst/>
              <a:gdLst>
                <a:gd name="connsiteX0" fmla="*/ 19265 w 81482"/>
                <a:gd name="connsiteY0" fmla="*/ 62058 h 79174"/>
                <a:gd name="connsiteX1" fmla="*/ 42115 w 81482"/>
                <a:gd name="connsiteY1" fmla="*/ 42220 h 79174"/>
                <a:gd name="connsiteX2" fmla="*/ 64257 w 81482"/>
                <a:gd name="connsiteY2" fmla="*/ 23787 h 79174"/>
                <a:gd name="connsiteX3" fmla="*/ 81794 w 81482"/>
                <a:gd name="connsiteY3" fmla="*/ 2194 h 79174"/>
                <a:gd name="connsiteX4" fmla="*/ 78782 w 81482"/>
                <a:gd name="connsiteY4" fmla="*/ 87 h 79174"/>
                <a:gd name="connsiteX5" fmla="*/ 75771 w 81482"/>
                <a:gd name="connsiteY5" fmla="*/ 1843 h 79174"/>
                <a:gd name="connsiteX6" fmla="*/ 62309 w 81482"/>
                <a:gd name="connsiteY6" fmla="*/ 12551 h 79174"/>
                <a:gd name="connsiteX7" fmla="*/ 52212 w 81482"/>
                <a:gd name="connsiteY7" fmla="*/ 7285 h 79174"/>
                <a:gd name="connsiteX8" fmla="*/ 38218 w 81482"/>
                <a:gd name="connsiteY8" fmla="*/ 87 h 79174"/>
                <a:gd name="connsiteX9" fmla="*/ 14482 w 81482"/>
                <a:gd name="connsiteY9" fmla="*/ 20627 h 79174"/>
                <a:gd name="connsiteX10" fmla="*/ 17494 w 81482"/>
                <a:gd name="connsiteY10" fmla="*/ 22734 h 79174"/>
                <a:gd name="connsiteX11" fmla="*/ 20682 w 81482"/>
                <a:gd name="connsiteY11" fmla="*/ 20276 h 79174"/>
                <a:gd name="connsiteX12" fmla="*/ 36093 w 81482"/>
                <a:gd name="connsiteY12" fmla="*/ 13780 h 79174"/>
                <a:gd name="connsiteX13" fmla="*/ 47252 w 81482"/>
                <a:gd name="connsiteY13" fmla="*/ 15360 h 79174"/>
                <a:gd name="connsiteX14" fmla="*/ 62663 w 81482"/>
                <a:gd name="connsiteY14" fmla="*/ 17467 h 79174"/>
                <a:gd name="connsiteX15" fmla="*/ 38041 w 81482"/>
                <a:gd name="connsiteY15" fmla="*/ 38709 h 79174"/>
                <a:gd name="connsiteX16" fmla="*/ 16076 w 81482"/>
                <a:gd name="connsiteY16" fmla="*/ 57493 h 79174"/>
                <a:gd name="connsiteX17" fmla="*/ 311 w 81482"/>
                <a:gd name="connsiteY17" fmla="*/ 77155 h 79174"/>
                <a:gd name="connsiteX18" fmla="*/ 3323 w 81482"/>
                <a:gd name="connsiteY18" fmla="*/ 79262 h 79174"/>
                <a:gd name="connsiteX19" fmla="*/ 6334 w 81482"/>
                <a:gd name="connsiteY19" fmla="*/ 77507 h 79174"/>
                <a:gd name="connsiteX20" fmla="*/ 22630 w 81482"/>
                <a:gd name="connsiteY20" fmla="*/ 66798 h 79174"/>
                <a:gd name="connsiteX21" fmla="*/ 32196 w 81482"/>
                <a:gd name="connsiteY21" fmla="*/ 71362 h 79174"/>
                <a:gd name="connsiteX22" fmla="*/ 46898 w 81482"/>
                <a:gd name="connsiteY22" fmla="*/ 79262 h 79174"/>
                <a:gd name="connsiteX23" fmla="*/ 77720 w 81482"/>
                <a:gd name="connsiteY23" fmla="*/ 52051 h 79174"/>
                <a:gd name="connsiteX24" fmla="*/ 74708 w 81482"/>
                <a:gd name="connsiteY24" fmla="*/ 49769 h 79174"/>
                <a:gd name="connsiteX25" fmla="*/ 71520 w 81482"/>
                <a:gd name="connsiteY25" fmla="*/ 52578 h 79174"/>
                <a:gd name="connsiteX26" fmla="*/ 49024 w 81482"/>
                <a:gd name="connsiteY26" fmla="*/ 65569 h 79174"/>
                <a:gd name="connsiteX27" fmla="*/ 36093 w 81482"/>
                <a:gd name="connsiteY27" fmla="*/ 63638 h 79174"/>
                <a:gd name="connsiteX28" fmla="*/ 23339 w 81482"/>
                <a:gd name="connsiteY28" fmla="*/ 61882 h 79174"/>
                <a:gd name="connsiteX29" fmla="*/ 19265 w 81482"/>
                <a:gd name="connsiteY29" fmla="*/ 62058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65" y="62058"/>
                  </a:moveTo>
                  <a:cubicBezTo>
                    <a:pt x="23870" y="57493"/>
                    <a:pt x="27059" y="54158"/>
                    <a:pt x="42115" y="42220"/>
                  </a:cubicBezTo>
                  <a:cubicBezTo>
                    <a:pt x="45835" y="39236"/>
                    <a:pt x="59120" y="28702"/>
                    <a:pt x="64257" y="23787"/>
                  </a:cubicBezTo>
                  <a:cubicBezTo>
                    <a:pt x="75063" y="13254"/>
                    <a:pt x="81794" y="4300"/>
                    <a:pt x="81794" y="2194"/>
                  </a:cubicBezTo>
                  <a:cubicBezTo>
                    <a:pt x="81794" y="87"/>
                    <a:pt x="79491" y="87"/>
                    <a:pt x="78782" y="87"/>
                  </a:cubicBezTo>
                  <a:cubicBezTo>
                    <a:pt x="77188" y="87"/>
                    <a:pt x="76657" y="438"/>
                    <a:pt x="75771" y="1843"/>
                  </a:cubicBezTo>
                  <a:cubicBezTo>
                    <a:pt x="70280" y="9918"/>
                    <a:pt x="66560" y="12551"/>
                    <a:pt x="62309" y="12551"/>
                  </a:cubicBezTo>
                  <a:cubicBezTo>
                    <a:pt x="60183" y="12551"/>
                    <a:pt x="57526" y="12376"/>
                    <a:pt x="52212" y="7285"/>
                  </a:cubicBezTo>
                  <a:cubicBezTo>
                    <a:pt x="46190" y="1316"/>
                    <a:pt x="42293" y="87"/>
                    <a:pt x="38218" y="87"/>
                  </a:cubicBezTo>
                  <a:cubicBezTo>
                    <a:pt x="24048" y="87"/>
                    <a:pt x="14482" y="15360"/>
                    <a:pt x="14482" y="20627"/>
                  </a:cubicBezTo>
                  <a:cubicBezTo>
                    <a:pt x="14482" y="22207"/>
                    <a:pt x="16254" y="22734"/>
                    <a:pt x="17494" y="22734"/>
                  </a:cubicBezTo>
                  <a:cubicBezTo>
                    <a:pt x="19619" y="22734"/>
                    <a:pt x="19973" y="22207"/>
                    <a:pt x="20682" y="20276"/>
                  </a:cubicBezTo>
                  <a:cubicBezTo>
                    <a:pt x="23339" y="14131"/>
                    <a:pt x="33259" y="13780"/>
                    <a:pt x="36093" y="13780"/>
                  </a:cubicBezTo>
                  <a:cubicBezTo>
                    <a:pt x="40167" y="13780"/>
                    <a:pt x="44772" y="14834"/>
                    <a:pt x="47252" y="15360"/>
                  </a:cubicBezTo>
                  <a:cubicBezTo>
                    <a:pt x="56995" y="17467"/>
                    <a:pt x="58235" y="17467"/>
                    <a:pt x="62663" y="17467"/>
                  </a:cubicBezTo>
                  <a:cubicBezTo>
                    <a:pt x="58058" y="22207"/>
                    <a:pt x="54869" y="25367"/>
                    <a:pt x="38041" y="38709"/>
                  </a:cubicBezTo>
                  <a:cubicBezTo>
                    <a:pt x="24225" y="49593"/>
                    <a:pt x="19442" y="53982"/>
                    <a:pt x="16076" y="57493"/>
                  </a:cubicBezTo>
                  <a:cubicBezTo>
                    <a:pt x="5448" y="67851"/>
                    <a:pt x="311" y="75575"/>
                    <a:pt x="311" y="77155"/>
                  </a:cubicBezTo>
                  <a:cubicBezTo>
                    <a:pt x="311" y="79262"/>
                    <a:pt x="2614" y="79262"/>
                    <a:pt x="3323" y="79262"/>
                  </a:cubicBezTo>
                  <a:cubicBezTo>
                    <a:pt x="5094" y="79262"/>
                    <a:pt x="5448" y="78911"/>
                    <a:pt x="6334" y="77507"/>
                  </a:cubicBezTo>
                  <a:cubicBezTo>
                    <a:pt x="11117" y="70835"/>
                    <a:pt x="16608" y="66798"/>
                    <a:pt x="22630" y="66798"/>
                  </a:cubicBezTo>
                  <a:cubicBezTo>
                    <a:pt x="24756" y="66798"/>
                    <a:pt x="27413" y="66973"/>
                    <a:pt x="32196" y="71362"/>
                  </a:cubicBezTo>
                  <a:cubicBezTo>
                    <a:pt x="37687" y="76629"/>
                    <a:pt x="41230" y="79262"/>
                    <a:pt x="46898" y="79262"/>
                  </a:cubicBezTo>
                  <a:cubicBezTo>
                    <a:pt x="65852" y="79262"/>
                    <a:pt x="77720" y="58020"/>
                    <a:pt x="77720" y="52051"/>
                  </a:cubicBezTo>
                  <a:cubicBezTo>
                    <a:pt x="77720" y="49945"/>
                    <a:pt x="75771" y="49769"/>
                    <a:pt x="74708" y="49769"/>
                  </a:cubicBezTo>
                  <a:cubicBezTo>
                    <a:pt x="72583" y="49769"/>
                    <a:pt x="72228" y="50647"/>
                    <a:pt x="71520" y="52578"/>
                  </a:cubicBezTo>
                  <a:cubicBezTo>
                    <a:pt x="68154" y="61356"/>
                    <a:pt x="57703" y="65569"/>
                    <a:pt x="49024" y="65569"/>
                  </a:cubicBezTo>
                  <a:cubicBezTo>
                    <a:pt x="44950" y="65569"/>
                    <a:pt x="40521" y="64691"/>
                    <a:pt x="36093" y="63638"/>
                  </a:cubicBezTo>
                  <a:cubicBezTo>
                    <a:pt x="27945" y="61882"/>
                    <a:pt x="26527" y="61882"/>
                    <a:pt x="23339" y="61882"/>
                  </a:cubicBezTo>
                  <a:cubicBezTo>
                    <a:pt x="22985" y="61882"/>
                    <a:pt x="20328" y="61882"/>
                    <a:pt x="19265" y="62058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0E3D710B-7397-3D33-2160-7CFEBCAE614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826836" y="7176034"/>
              <a:ext cx="58707" cy="250791"/>
            </a:xfrm>
            <a:custGeom>
              <a:avLst/>
              <a:gdLst>
                <a:gd name="connsiteX0" fmla="*/ 59027 w 58707"/>
                <a:gd name="connsiteY0" fmla="*/ 125481 h 250791"/>
                <a:gd name="connsiteX1" fmla="*/ 42325 w 58707"/>
                <a:gd name="connsiteY1" fmla="*/ 47234 h 250791"/>
                <a:gd name="connsiteX2" fmla="*/ 2849 w 58707"/>
                <a:gd name="connsiteY2" fmla="*/ 85 h 250791"/>
                <a:gd name="connsiteX3" fmla="*/ 319 w 58707"/>
                <a:gd name="connsiteY3" fmla="*/ 2593 h 250791"/>
                <a:gd name="connsiteX4" fmla="*/ 5127 w 58707"/>
                <a:gd name="connsiteY4" fmla="*/ 8361 h 250791"/>
                <a:gd name="connsiteX5" fmla="*/ 44350 w 58707"/>
                <a:gd name="connsiteY5" fmla="*/ 125481 h 250791"/>
                <a:gd name="connsiteX6" fmla="*/ 3609 w 58707"/>
                <a:gd name="connsiteY6" fmla="*/ 244105 h 250791"/>
                <a:gd name="connsiteX7" fmla="*/ 319 w 58707"/>
                <a:gd name="connsiteY7" fmla="*/ 248368 h 250791"/>
                <a:gd name="connsiteX8" fmla="*/ 2849 w 58707"/>
                <a:gd name="connsiteY8" fmla="*/ 250876 h 250791"/>
                <a:gd name="connsiteX9" fmla="*/ 43085 w 58707"/>
                <a:gd name="connsiteY9" fmla="*/ 201972 h 250791"/>
                <a:gd name="connsiteX10" fmla="*/ 59027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9027" y="125481"/>
                  </a:moveTo>
                  <a:cubicBezTo>
                    <a:pt x="59027" y="105919"/>
                    <a:pt x="56243" y="75573"/>
                    <a:pt x="42325" y="47234"/>
                  </a:cubicBezTo>
                  <a:cubicBezTo>
                    <a:pt x="27142" y="16386"/>
                    <a:pt x="5380" y="85"/>
                    <a:pt x="2849" y="85"/>
                  </a:cubicBezTo>
                  <a:cubicBezTo>
                    <a:pt x="1331" y="85"/>
                    <a:pt x="319" y="1088"/>
                    <a:pt x="319" y="2593"/>
                  </a:cubicBezTo>
                  <a:cubicBezTo>
                    <a:pt x="319" y="3345"/>
                    <a:pt x="319" y="3847"/>
                    <a:pt x="5127" y="8361"/>
                  </a:cubicBezTo>
                  <a:cubicBezTo>
                    <a:pt x="29926" y="33189"/>
                    <a:pt x="44350" y="73065"/>
                    <a:pt x="44350" y="125481"/>
                  </a:cubicBezTo>
                  <a:cubicBezTo>
                    <a:pt x="44350" y="168366"/>
                    <a:pt x="34987" y="212505"/>
                    <a:pt x="3609" y="244105"/>
                  </a:cubicBezTo>
                  <a:cubicBezTo>
                    <a:pt x="319" y="247114"/>
                    <a:pt x="319" y="247616"/>
                    <a:pt x="319" y="248368"/>
                  </a:cubicBezTo>
                  <a:cubicBezTo>
                    <a:pt x="319" y="249873"/>
                    <a:pt x="1331" y="250876"/>
                    <a:pt x="2849" y="250876"/>
                  </a:cubicBezTo>
                  <a:cubicBezTo>
                    <a:pt x="5380" y="250876"/>
                    <a:pt x="28155" y="233823"/>
                    <a:pt x="43085" y="201972"/>
                  </a:cubicBezTo>
                  <a:cubicBezTo>
                    <a:pt x="55990" y="174385"/>
                    <a:pt x="59027" y="146547"/>
                    <a:pt x="59027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E13FCD3F-5D95-169C-CC25-30E790448A2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921980" y="7144010"/>
              <a:ext cx="78294" cy="116567"/>
            </a:xfrm>
            <a:custGeom>
              <a:avLst/>
              <a:gdLst>
                <a:gd name="connsiteX0" fmla="*/ 78617 w 78294"/>
                <a:gd name="connsiteY0" fmla="*/ 84698 h 116567"/>
                <a:gd name="connsiteX1" fmla="*/ 72594 w 78294"/>
                <a:gd name="connsiteY1" fmla="*/ 84698 h 116567"/>
                <a:gd name="connsiteX2" fmla="*/ 67989 w 78294"/>
                <a:gd name="connsiteY2" fmla="*/ 100673 h 116567"/>
                <a:gd name="connsiteX3" fmla="*/ 50452 w 78294"/>
                <a:gd name="connsiteY3" fmla="*/ 101726 h 116567"/>
                <a:gd name="connsiteX4" fmla="*/ 17859 w 78294"/>
                <a:gd name="connsiteY4" fmla="*/ 101726 h 116567"/>
                <a:gd name="connsiteX5" fmla="*/ 53286 w 78294"/>
                <a:gd name="connsiteY5" fmla="*/ 72233 h 116567"/>
                <a:gd name="connsiteX6" fmla="*/ 78617 w 78294"/>
                <a:gd name="connsiteY6" fmla="*/ 34314 h 116567"/>
                <a:gd name="connsiteX7" fmla="*/ 37167 w 78294"/>
                <a:gd name="connsiteY7" fmla="*/ 81 h 116567"/>
                <a:gd name="connsiteX8" fmla="*/ 323 w 78294"/>
                <a:gd name="connsiteY8" fmla="*/ 31505 h 116567"/>
                <a:gd name="connsiteX9" fmla="*/ 9711 w 78294"/>
                <a:gd name="connsiteY9" fmla="*/ 41336 h 116567"/>
                <a:gd name="connsiteX10" fmla="*/ 19099 w 78294"/>
                <a:gd name="connsiteY10" fmla="*/ 32031 h 116567"/>
                <a:gd name="connsiteX11" fmla="*/ 8648 w 78294"/>
                <a:gd name="connsiteY11" fmla="*/ 22727 h 116567"/>
                <a:gd name="connsiteX12" fmla="*/ 34510 w 78294"/>
                <a:gd name="connsiteY12" fmla="*/ 6400 h 116567"/>
                <a:gd name="connsiteX13" fmla="*/ 61435 w 78294"/>
                <a:gd name="connsiteY13" fmla="*/ 34314 h 116567"/>
                <a:gd name="connsiteX14" fmla="*/ 44784 w 78294"/>
                <a:gd name="connsiteY14" fmla="*/ 68020 h 116567"/>
                <a:gd name="connsiteX15" fmla="*/ 2094 w 78294"/>
                <a:gd name="connsiteY15" fmla="*/ 109802 h 116567"/>
                <a:gd name="connsiteX16" fmla="*/ 323 w 78294"/>
                <a:gd name="connsiteY16" fmla="*/ 116649 h 116567"/>
                <a:gd name="connsiteX17" fmla="*/ 73303 w 78294"/>
                <a:gd name="connsiteY17" fmla="*/ 116649 h 116567"/>
                <a:gd name="connsiteX18" fmla="*/ 78617 w 78294"/>
                <a:gd name="connsiteY18" fmla="*/ 84698 h 11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6567">
                  <a:moveTo>
                    <a:pt x="78617" y="84698"/>
                  </a:moveTo>
                  <a:lnTo>
                    <a:pt x="72594" y="84698"/>
                  </a:lnTo>
                  <a:cubicBezTo>
                    <a:pt x="72063" y="88560"/>
                    <a:pt x="70291" y="98918"/>
                    <a:pt x="67989" y="100673"/>
                  </a:cubicBezTo>
                  <a:cubicBezTo>
                    <a:pt x="66572" y="101726"/>
                    <a:pt x="52932" y="101726"/>
                    <a:pt x="50452" y="101726"/>
                  </a:cubicBezTo>
                  <a:lnTo>
                    <a:pt x="17859" y="101726"/>
                  </a:lnTo>
                  <a:cubicBezTo>
                    <a:pt x="36459" y="85400"/>
                    <a:pt x="42658" y="80484"/>
                    <a:pt x="53286" y="72233"/>
                  </a:cubicBezTo>
                  <a:cubicBezTo>
                    <a:pt x="66394" y="61876"/>
                    <a:pt x="78617" y="50991"/>
                    <a:pt x="78617" y="34314"/>
                  </a:cubicBezTo>
                  <a:cubicBezTo>
                    <a:pt x="78617" y="13072"/>
                    <a:pt x="59840" y="81"/>
                    <a:pt x="37167" y="81"/>
                  </a:cubicBezTo>
                  <a:cubicBezTo>
                    <a:pt x="15202" y="81"/>
                    <a:pt x="323" y="15354"/>
                    <a:pt x="323" y="31505"/>
                  </a:cubicBezTo>
                  <a:cubicBezTo>
                    <a:pt x="323" y="40458"/>
                    <a:pt x="7940" y="41336"/>
                    <a:pt x="9711" y="41336"/>
                  </a:cubicBezTo>
                  <a:cubicBezTo>
                    <a:pt x="13962" y="41336"/>
                    <a:pt x="19099" y="38351"/>
                    <a:pt x="19099" y="32031"/>
                  </a:cubicBezTo>
                  <a:cubicBezTo>
                    <a:pt x="19099" y="28871"/>
                    <a:pt x="17859" y="22727"/>
                    <a:pt x="8648" y="22727"/>
                  </a:cubicBezTo>
                  <a:cubicBezTo>
                    <a:pt x="14139" y="10263"/>
                    <a:pt x="26185" y="6400"/>
                    <a:pt x="34510" y="6400"/>
                  </a:cubicBezTo>
                  <a:cubicBezTo>
                    <a:pt x="52224" y="6400"/>
                    <a:pt x="61435" y="20094"/>
                    <a:pt x="61435" y="34314"/>
                  </a:cubicBezTo>
                  <a:cubicBezTo>
                    <a:pt x="61435" y="49587"/>
                    <a:pt x="50452" y="61700"/>
                    <a:pt x="44784" y="68020"/>
                  </a:cubicBezTo>
                  <a:lnTo>
                    <a:pt x="2094" y="109802"/>
                  </a:lnTo>
                  <a:cubicBezTo>
                    <a:pt x="323" y="111382"/>
                    <a:pt x="323" y="111733"/>
                    <a:pt x="323" y="116649"/>
                  </a:cubicBezTo>
                  <a:lnTo>
                    <a:pt x="73303" y="116649"/>
                  </a:lnTo>
                  <a:lnTo>
                    <a:pt x="78617" y="84698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8705CCD2-F8C1-8126-4AE5-2CC147D68B0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038767" y="7176034"/>
              <a:ext cx="58707" cy="250791"/>
            </a:xfrm>
            <a:custGeom>
              <a:avLst/>
              <a:gdLst>
                <a:gd name="connsiteX0" fmla="*/ 59035 w 58707"/>
                <a:gd name="connsiteY0" fmla="*/ 125481 h 250791"/>
                <a:gd name="connsiteX1" fmla="*/ 42334 w 58707"/>
                <a:gd name="connsiteY1" fmla="*/ 47234 h 250791"/>
                <a:gd name="connsiteX2" fmla="*/ 2858 w 58707"/>
                <a:gd name="connsiteY2" fmla="*/ 85 h 250791"/>
                <a:gd name="connsiteX3" fmla="*/ 327 w 58707"/>
                <a:gd name="connsiteY3" fmla="*/ 2593 h 250791"/>
                <a:gd name="connsiteX4" fmla="*/ 5135 w 58707"/>
                <a:gd name="connsiteY4" fmla="*/ 8361 h 250791"/>
                <a:gd name="connsiteX5" fmla="*/ 44358 w 58707"/>
                <a:gd name="connsiteY5" fmla="*/ 125481 h 250791"/>
                <a:gd name="connsiteX6" fmla="*/ 3617 w 58707"/>
                <a:gd name="connsiteY6" fmla="*/ 244105 h 250791"/>
                <a:gd name="connsiteX7" fmla="*/ 327 w 58707"/>
                <a:gd name="connsiteY7" fmla="*/ 248368 h 250791"/>
                <a:gd name="connsiteX8" fmla="*/ 2858 w 58707"/>
                <a:gd name="connsiteY8" fmla="*/ 250876 h 250791"/>
                <a:gd name="connsiteX9" fmla="*/ 43093 w 58707"/>
                <a:gd name="connsiteY9" fmla="*/ 201972 h 250791"/>
                <a:gd name="connsiteX10" fmla="*/ 59035 w 58707"/>
                <a:gd name="connsiteY10" fmla="*/ 125481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9035" y="125481"/>
                  </a:moveTo>
                  <a:cubicBezTo>
                    <a:pt x="59035" y="105919"/>
                    <a:pt x="56252" y="75573"/>
                    <a:pt x="42334" y="47234"/>
                  </a:cubicBezTo>
                  <a:cubicBezTo>
                    <a:pt x="27151" y="16386"/>
                    <a:pt x="5388" y="85"/>
                    <a:pt x="2858" y="85"/>
                  </a:cubicBezTo>
                  <a:cubicBezTo>
                    <a:pt x="1339" y="85"/>
                    <a:pt x="327" y="1088"/>
                    <a:pt x="327" y="2593"/>
                  </a:cubicBezTo>
                  <a:cubicBezTo>
                    <a:pt x="327" y="3345"/>
                    <a:pt x="327" y="3847"/>
                    <a:pt x="5135" y="8361"/>
                  </a:cubicBezTo>
                  <a:cubicBezTo>
                    <a:pt x="29934" y="33189"/>
                    <a:pt x="44358" y="73065"/>
                    <a:pt x="44358" y="125481"/>
                  </a:cubicBezTo>
                  <a:cubicBezTo>
                    <a:pt x="44358" y="168366"/>
                    <a:pt x="34995" y="212505"/>
                    <a:pt x="3617" y="244105"/>
                  </a:cubicBezTo>
                  <a:cubicBezTo>
                    <a:pt x="327" y="247114"/>
                    <a:pt x="327" y="247616"/>
                    <a:pt x="327" y="248368"/>
                  </a:cubicBezTo>
                  <a:cubicBezTo>
                    <a:pt x="327" y="249873"/>
                    <a:pt x="1339" y="250876"/>
                    <a:pt x="2858" y="250876"/>
                  </a:cubicBezTo>
                  <a:cubicBezTo>
                    <a:pt x="5388" y="250876"/>
                    <a:pt x="28163" y="233823"/>
                    <a:pt x="43093" y="201972"/>
                  </a:cubicBezTo>
                  <a:cubicBezTo>
                    <a:pt x="55999" y="174385"/>
                    <a:pt x="59035" y="146547"/>
                    <a:pt x="59035" y="125481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BF802770-F2E6-F566-D1C9-010EE8F812A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801133" y="7692051"/>
              <a:ext cx="168278" cy="58685"/>
            </a:xfrm>
            <a:custGeom>
              <a:avLst/>
              <a:gdLst>
                <a:gd name="connsiteX0" fmla="*/ 159836 w 168278"/>
                <a:gd name="connsiteY0" fmla="*/ 10133 h 58685"/>
                <a:gd name="connsiteX1" fmla="*/ 168439 w 168278"/>
                <a:gd name="connsiteY1" fmla="*/ 5117 h 58685"/>
                <a:gd name="connsiteX2" fmla="*/ 160089 w 168278"/>
                <a:gd name="connsiteY2" fmla="*/ 101 h 58685"/>
                <a:gd name="connsiteX3" fmla="*/ 8511 w 168278"/>
                <a:gd name="connsiteY3" fmla="*/ 101 h 58685"/>
                <a:gd name="connsiteX4" fmla="*/ 160 w 168278"/>
                <a:gd name="connsiteY4" fmla="*/ 5117 h 58685"/>
                <a:gd name="connsiteX5" fmla="*/ 8764 w 168278"/>
                <a:gd name="connsiteY5" fmla="*/ 10133 h 58685"/>
                <a:gd name="connsiteX6" fmla="*/ 159836 w 168278"/>
                <a:gd name="connsiteY6" fmla="*/ 10133 h 58685"/>
                <a:gd name="connsiteX7" fmla="*/ 160089 w 168278"/>
                <a:gd name="connsiteY7" fmla="*/ 58787 h 58685"/>
                <a:gd name="connsiteX8" fmla="*/ 168439 w 168278"/>
                <a:gd name="connsiteY8" fmla="*/ 53771 h 58685"/>
                <a:gd name="connsiteX9" fmla="*/ 159836 w 168278"/>
                <a:gd name="connsiteY9" fmla="*/ 48755 h 58685"/>
                <a:gd name="connsiteX10" fmla="*/ 8764 w 168278"/>
                <a:gd name="connsiteY10" fmla="*/ 48755 h 58685"/>
                <a:gd name="connsiteX11" fmla="*/ 160 w 168278"/>
                <a:gd name="connsiteY11" fmla="*/ 53771 h 58685"/>
                <a:gd name="connsiteX12" fmla="*/ 8511 w 168278"/>
                <a:gd name="connsiteY12" fmla="*/ 58787 h 58685"/>
                <a:gd name="connsiteX13" fmla="*/ 160089 w 168278"/>
                <a:gd name="connsiteY13" fmla="*/ 58787 h 5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685">
                  <a:moveTo>
                    <a:pt x="159836" y="10133"/>
                  </a:moveTo>
                  <a:cubicBezTo>
                    <a:pt x="163631" y="10133"/>
                    <a:pt x="168439" y="10133"/>
                    <a:pt x="168439" y="5117"/>
                  </a:cubicBezTo>
                  <a:cubicBezTo>
                    <a:pt x="168439" y="101"/>
                    <a:pt x="163631" y="101"/>
                    <a:pt x="160089" y="101"/>
                  </a:cubicBezTo>
                  <a:lnTo>
                    <a:pt x="8511" y="101"/>
                  </a:lnTo>
                  <a:cubicBezTo>
                    <a:pt x="4968" y="101"/>
                    <a:pt x="160" y="101"/>
                    <a:pt x="160" y="5117"/>
                  </a:cubicBezTo>
                  <a:cubicBezTo>
                    <a:pt x="160" y="10133"/>
                    <a:pt x="4968" y="10133"/>
                    <a:pt x="8764" y="10133"/>
                  </a:cubicBezTo>
                  <a:lnTo>
                    <a:pt x="159836" y="10133"/>
                  </a:lnTo>
                  <a:close/>
                  <a:moveTo>
                    <a:pt x="160089" y="58787"/>
                  </a:moveTo>
                  <a:cubicBezTo>
                    <a:pt x="163631" y="58787"/>
                    <a:pt x="168439" y="58787"/>
                    <a:pt x="168439" y="53771"/>
                  </a:cubicBezTo>
                  <a:cubicBezTo>
                    <a:pt x="168439" y="48755"/>
                    <a:pt x="163631" y="48755"/>
                    <a:pt x="159836" y="48755"/>
                  </a:cubicBezTo>
                  <a:lnTo>
                    <a:pt x="8764" y="48755"/>
                  </a:lnTo>
                  <a:cubicBezTo>
                    <a:pt x="4968" y="48755"/>
                    <a:pt x="160" y="48755"/>
                    <a:pt x="160" y="53771"/>
                  </a:cubicBezTo>
                  <a:cubicBezTo>
                    <a:pt x="160" y="58787"/>
                    <a:pt x="4968" y="58787"/>
                    <a:pt x="8511" y="58787"/>
                  </a:cubicBezTo>
                  <a:lnTo>
                    <a:pt x="160089" y="58787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C20D6DF7-6E98-3136-A690-0DB756184E7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063687" y="7612801"/>
              <a:ext cx="215346" cy="171290"/>
            </a:xfrm>
            <a:custGeom>
              <a:avLst/>
              <a:gdLst>
                <a:gd name="connsiteX0" fmla="*/ 119358 w 215346"/>
                <a:gd name="connsiteY0" fmla="*/ 70072 h 171290"/>
                <a:gd name="connsiteX1" fmla="*/ 118093 w 215346"/>
                <a:gd name="connsiteY1" fmla="*/ 66561 h 171290"/>
                <a:gd name="connsiteX2" fmla="*/ 125431 w 215346"/>
                <a:gd name="connsiteY2" fmla="*/ 60793 h 171290"/>
                <a:gd name="connsiteX3" fmla="*/ 169715 w 215346"/>
                <a:gd name="connsiteY3" fmla="*/ 26936 h 171290"/>
                <a:gd name="connsiteX4" fmla="*/ 210963 w 215346"/>
                <a:gd name="connsiteY4" fmla="*/ 7876 h 171290"/>
                <a:gd name="connsiteX5" fmla="*/ 215517 w 215346"/>
                <a:gd name="connsiteY5" fmla="*/ 2860 h 171290"/>
                <a:gd name="connsiteX6" fmla="*/ 212734 w 215346"/>
                <a:gd name="connsiteY6" fmla="*/ 101 h 171290"/>
                <a:gd name="connsiteX7" fmla="*/ 194767 w 215346"/>
                <a:gd name="connsiteY7" fmla="*/ 854 h 171290"/>
                <a:gd name="connsiteX8" fmla="*/ 166679 w 215346"/>
                <a:gd name="connsiteY8" fmla="*/ 101 h 171290"/>
                <a:gd name="connsiteX9" fmla="*/ 161871 w 215346"/>
                <a:gd name="connsiteY9" fmla="*/ 5117 h 171290"/>
                <a:gd name="connsiteX10" fmla="*/ 164907 w 215346"/>
                <a:gd name="connsiteY10" fmla="*/ 7876 h 171290"/>
                <a:gd name="connsiteX11" fmla="*/ 172752 w 215346"/>
                <a:gd name="connsiteY11" fmla="*/ 13143 h 171290"/>
                <a:gd name="connsiteX12" fmla="*/ 163642 w 215346"/>
                <a:gd name="connsiteY12" fmla="*/ 24679 h 171290"/>
                <a:gd name="connsiteX13" fmla="*/ 64952 w 215346"/>
                <a:gd name="connsiteY13" fmla="*/ 99916 h 171290"/>
                <a:gd name="connsiteX14" fmla="*/ 85196 w 215346"/>
                <a:gd name="connsiteY14" fmla="*/ 19412 h 171290"/>
                <a:gd name="connsiteX15" fmla="*/ 106452 w 215346"/>
                <a:gd name="connsiteY15" fmla="*/ 7876 h 171290"/>
                <a:gd name="connsiteX16" fmla="*/ 115056 w 215346"/>
                <a:gd name="connsiteY16" fmla="*/ 2860 h 171290"/>
                <a:gd name="connsiteX17" fmla="*/ 111513 w 215346"/>
                <a:gd name="connsiteY17" fmla="*/ 101 h 171290"/>
                <a:gd name="connsiteX18" fmla="*/ 79123 w 215346"/>
                <a:gd name="connsiteY18" fmla="*/ 854 h 171290"/>
                <a:gd name="connsiteX19" fmla="*/ 46479 w 215346"/>
                <a:gd name="connsiteY19" fmla="*/ 101 h 171290"/>
                <a:gd name="connsiteX20" fmla="*/ 41418 w 215346"/>
                <a:gd name="connsiteY20" fmla="*/ 4866 h 171290"/>
                <a:gd name="connsiteX21" fmla="*/ 48757 w 215346"/>
                <a:gd name="connsiteY21" fmla="*/ 7876 h 171290"/>
                <a:gd name="connsiteX22" fmla="*/ 59638 w 215346"/>
                <a:gd name="connsiteY22" fmla="*/ 8377 h 171290"/>
                <a:gd name="connsiteX23" fmla="*/ 65205 w 215346"/>
                <a:gd name="connsiteY23" fmla="*/ 12390 h 171290"/>
                <a:gd name="connsiteX24" fmla="*/ 64193 w 215346"/>
                <a:gd name="connsiteY24" fmla="*/ 17155 h 171290"/>
                <a:gd name="connsiteX25" fmla="*/ 30284 w 215346"/>
                <a:gd name="connsiteY25" fmla="*/ 151830 h 171290"/>
                <a:gd name="connsiteX26" fmla="*/ 7256 w 215346"/>
                <a:gd name="connsiteY26" fmla="*/ 163618 h 171290"/>
                <a:gd name="connsiteX27" fmla="*/ 171 w 215346"/>
                <a:gd name="connsiteY27" fmla="*/ 168383 h 171290"/>
                <a:gd name="connsiteX28" fmla="*/ 3967 w 215346"/>
                <a:gd name="connsiteY28" fmla="*/ 171392 h 171290"/>
                <a:gd name="connsiteX29" fmla="*/ 36104 w 215346"/>
                <a:gd name="connsiteY29" fmla="*/ 170640 h 171290"/>
                <a:gd name="connsiteX30" fmla="*/ 52299 w 215346"/>
                <a:gd name="connsiteY30" fmla="*/ 170891 h 171290"/>
                <a:gd name="connsiteX31" fmla="*/ 68748 w 215346"/>
                <a:gd name="connsiteY31" fmla="*/ 171392 h 171290"/>
                <a:gd name="connsiteX32" fmla="*/ 73809 w 215346"/>
                <a:gd name="connsiteY32" fmla="*/ 166376 h 171290"/>
                <a:gd name="connsiteX33" fmla="*/ 66723 w 215346"/>
                <a:gd name="connsiteY33" fmla="*/ 163618 h 171290"/>
                <a:gd name="connsiteX34" fmla="*/ 50275 w 215346"/>
                <a:gd name="connsiteY34" fmla="*/ 159103 h 171290"/>
                <a:gd name="connsiteX35" fmla="*/ 52553 w 215346"/>
                <a:gd name="connsiteY35" fmla="*/ 148068 h 171290"/>
                <a:gd name="connsiteX36" fmla="*/ 62675 w 215346"/>
                <a:gd name="connsiteY36" fmla="*/ 108694 h 171290"/>
                <a:gd name="connsiteX37" fmla="*/ 100379 w 215346"/>
                <a:gd name="connsiteY37" fmla="*/ 79602 h 171290"/>
                <a:gd name="connsiteX38" fmla="*/ 129733 w 215346"/>
                <a:gd name="connsiteY38" fmla="*/ 147065 h 171290"/>
                <a:gd name="connsiteX39" fmla="*/ 132770 w 215346"/>
                <a:gd name="connsiteY39" fmla="*/ 155843 h 171290"/>
                <a:gd name="connsiteX40" fmla="*/ 119611 w 215346"/>
                <a:gd name="connsiteY40" fmla="*/ 163618 h 171290"/>
                <a:gd name="connsiteX41" fmla="*/ 114044 w 215346"/>
                <a:gd name="connsiteY41" fmla="*/ 168633 h 171290"/>
                <a:gd name="connsiteX42" fmla="*/ 117587 w 215346"/>
                <a:gd name="connsiteY42" fmla="*/ 171392 h 171290"/>
                <a:gd name="connsiteX43" fmla="*/ 148459 w 215346"/>
                <a:gd name="connsiteY43" fmla="*/ 170640 h 171290"/>
                <a:gd name="connsiteX44" fmla="*/ 173258 w 215346"/>
                <a:gd name="connsiteY44" fmla="*/ 171392 h 171290"/>
                <a:gd name="connsiteX45" fmla="*/ 177813 w 215346"/>
                <a:gd name="connsiteY45" fmla="*/ 166376 h 171290"/>
                <a:gd name="connsiteX46" fmla="*/ 172752 w 215346"/>
                <a:gd name="connsiteY46" fmla="*/ 163618 h 171290"/>
                <a:gd name="connsiteX47" fmla="*/ 155291 w 215346"/>
                <a:gd name="connsiteY47" fmla="*/ 152332 h 171290"/>
                <a:gd name="connsiteX48" fmla="*/ 119358 w 215346"/>
                <a:gd name="connsiteY48" fmla="*/ 7007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346" h="171290">
                  <a:moveTo>
                    <a:pt x="119358" y="70072"/>
                  </a:moveTo>
                  <a:cubicBezTo>
                    <a:pt x="119105" y="69320"/>
                    <a:pt x="118093" y="67314"/>
                    <a:pt x="118093" y="66561"/>
                  </a:cubicBezTo>
                  <a:cubicBezTo>
                    <a:pt x="118093" y="66310"/>
                    <a:pt x="122648" y="62799"/>
                    <a:pt x="125431" y="60793"/>
                  </a:cubicBezTo>
                  <a:lnTo>
                    <a:pt x="169715" y="26936"/>
                  </a:lnTo>
                  <a:cubicBezTo>
                    <a:pt x="193502" y="9631"/>
                    <a:pt x="203371" y="8628"/>
                    <a:pt x="210963" y="7876"/>
                  </a:cubicBezTo>
                  <a:cubicBezTo>
                    <a:pt x="212987" y="7625"/>
                    <a:pt x="215517" y="7374"/>
                    <a:pt x="215517" y="2860"/>
                  </a:cubicBezTo>
                  <a:cubicBezTo>
                    <a:pt x="215517" y="1857"/>
                    <a:pt x="214758" y="101"/>
                    <a:pt x="212734" y="101"/>
                  </a:cubicBezTo>
                  <a:cubicBezTo>
                    <a:pt x="207167" y="101"/>
                    <a:pt x="200840" y="854"/>
                    <a:pt x="194767" y="854"/>
                  </a:cubicBezTo>
                  <a:cubicBezTo>
                    <a:pt x="185657" y="854"/>
                    <a:pt x="175788" y="101"/>
                    <a:pt x="166679" y="101"/>
                  </a:cubicBezTo>
                  <a:cubicBezTo>
                    <a:pt x="164907" y="101"/>
                    <a:pt x="161871" y="101"/>
                    <a:pt x="161871" y="5117"/>
                  </a:cubicBezTo>
                  <a:cubicBezTo>
                    <a:pt x="161871" y="6873"/>
                    <a:pt x="163136" y="7625"/>
                    <a:pt x="164907" y="7876"/>
                  </a:cubicBezTo>
                  <a:cubicBezTo>
                    <a:pt x="170474" y="8377"/>
                    <a:pt x="172752" y="9631"/>
                    <a:pt x="172752" y="13143"/>
                  </a:cubicBezTo>
                  <a:cubicBezTo>
                    <a:pt x="172752" y="17657"/>
                    <a:pt x="165160" y="23425"/>
                    <a:pt x="163642" y="24679"/>
                  </a:cubicBezTo>
                  <a:lnTo>
                    <a:pt x="64952" y="99916"/>
                  </a:lnTo>
                  <a:lnTo>
                    <a:pt x="85196" y="19412"/>
                  </a:lnTo>
                  <a:cubicBezTo>
                    <a:pt x="87474" y="10384"/>
                    <a:pt x="87980" y="7876"/>
                    <a:pt x="106452" y="7876"/>
                  </a:cubicBezTo>
                  <a:cubicBezTo>
                    <a:pt x="112779" y="7876"/>
                    <a:pt x="115056" y="7876"/>
                    <a:pt x="115056" y="2860"/>
                  </a:cubicBezTo>
                  <a:cubicBezTo>
                    <a:pt x="115056" y="603"/>
                    <a:pt x="113032" y="101"/>
                    <a:pt x="111513" y="101"/>
                  </a:cubicBezTo>
                  <a:cubicBezTo>
                    <a:pt x="104428" y="101"/>
                    <a:pt x="86208" y="854"/>
                    <a:pt x="79123" y="854"/>
                  </a:cubicBezTo>
                  <a:cubicBezTo>
                    <a:pt x="71784" y="854"/>
                    <a:pt x="53818" y="101"/>
                    <a:pt x="46479" y="101"/>
                  </a:cubicBezTo>
                  <a:cubicBezTo>
                    <a:pt x="44708" y="101"/>
                    <a:pt x="41418" y="101"/>
                    <a:pt x="41418" y="4866"/>
                  </a:cubicBezTo>
                  <a:cubicBezTo>
                    <a:pt x="41418" y="7876"/>
                    <a:pt x="43696" y="7876"/>
                    <a:pt x="48757" y="7876"/>
                  </a:cubicBezTo>
                  <a:cubicBezTo>
                    <a:pt x="52046" y="7876"/>
                    <a:pt x="56601" y="8127"/>
                    <a:pt x="59638" y="8377"/>
                  </a:cubicBezTo>
                  <a:cubicBezTo>
                    <a:pt x="63687" y="8879"/>
                    <a:pt x="65205" y="9631"/>
                    <a:pt x="65205" y="12390"/>
                  </a:cubicBezTo>
                  <a:cubicBezTo>
                    <a:pt x="65205" y="13393"/>
                    <a:pt x="64952" y="14146"/>
                    <a:pt x="64193" y="17155"/>
                  </a:cubicBezTo>
                  <a:lnTo>
                    <a:pt x="30284" y="151830"/>
                  </a:lnTo>
                  <a:cubicBezTo>
                    <a:pt x="27754" y="161611"/>
                    <a:pt x="27247" y="163618"/>
                    <a:pt x="7256" y="163618"/>
                  </a:cubicBezTo>
                  <a:cubicBezTo>
                    <a:pt x="2955" y="163618"/>
                    <a:pt x="171" y="163618"/>
                    <a:pt x="171" y="168383"/>
                  </a:cubicBezTo>
                  <a:cubicBezTo>
                    <a:pt x="171" y="171392"/>
                    <a:pt x="3208" y="171392"/>
                    <a:pt x="3967" y="171392"/>
                  </a:cubicBezTo>
                  <a:cubicBezTo>
                    <a:pt x="11052" y="171392"/>
                    <a:pt x="29019" y="170640"/>
                    <a:pt x="36104" y="170640"/>
                  </a:cubicBezTo>
                  <a:cubicBezTo>
                    <a:pt x="41418" y="170640"/>
                    <a:pt x="46985" y="170891"/>
                    <a:pt x="52299" y="170891"/>
                  </a:cubicBezTo>
                  <a:cubicBezTo>
                    <a:pt x="57867" y="170891"/>
                    <a:pt x="63434" y="171392"/>
                    <a:pt x="68748" y="171392"/>
                  </a:cubicBezTo>
                  <a:cubicBezTo>
                    <a:pt x="70519" y="171392"/>
                    <a:pt x="73809" y="171392"/>
                    <a:pt x="73809" y="166376"/>
                  </a:cubicBezTo>
                  <a:cubicBezTo>
                    <a:pt x="73809" y="163618"/>
                    <a:pt x="71531" y="163618"/>
                    <a:pt x="66723" y="163618"/>
                  </a:cubicBezTo>
                  <a:cubicBezTo>
                    <a:pt x="57361" y="163618"/>
                    <a:pt x="50275" y="163618"/>
                    <a:pt x="50275" y="159103"/>
                  </a:cubicBezTo>
                  <a:cubicBezTo>
                    <a:pt x="50275" y="157348"/>
                    <a:pt x="51793" y="151830"/>
                    <a:pt x="52553" y="148068"/>
                  </a:cubicBezTo>
                  <a:cubicBezTo>
                    <a:pt x="56095" y="135027"/>
                    <a:pt x="59385" y="121735"/>
                    <a:pt x="62675" y="108694"/>
                  </a:cubicBezTo>
                  <a:lnTo>
                    <a:pt x="100379" y="79602"/>
                  </a:lnTo>
                  <a:lnTo>
                    <a:pt x="129733" y="147065"/>
                  </a:lnTo>
                  <a:cubicBezTo>
                    <a:pt x="132770" y="153837"/>
                    <a:pt x="132770" y="154338"/>
                    <a:pt x="132770" y="155843"/>
                  </a:cubicBezTo>
                  <a:cubicBezTo>
                    <a:pt x="132770" y="163367"/>
                    <a:pt x="121889" y="163618"/>
                    <a:pt x="119611" y="163618"/>
                  </a:cubicBezTo>
                  <a:cubicBezTo>
                    <a:pt x="116828" y="163618"/>
                    <a:pt x="114044" y="163618"/>
                    <a:pt x="114044" y="168633"/>
                  </a:cubicBezTo>
                  <a:cubicBezTo>
                    <a:pt x="114044" y="171392"/>
                    <a:pt x="117081" y="171392"/>
                    <a:pt x="117587" y="171392"/>
                  </a:cubicBezTo>
                  <a:cubicBezTo>
                    <a:pt x="127709" y="171392"/>
                    <a:pt x="138337" y="170640"/>
                    <a:pt x="148459" y="170640"/>
                  </a:cubicBezTo>
                  <a:cubicBezTo>
                    <a:pt x="154026" y="170640"/>
                    <a:pt x="167691" y="171392"/>
                    <a:pt x="173258" y="171392"/>
                  </a:cubicBezTo>
                  <a:cubicBezTo>
                    <a:pt x="174523" y="171392"/>
                    <a:pt x="177813" y="171392"/>
                    <a:pt x="177813" y="166376"/>
                  </a:cubicBezTo>
                  <a:cubicBezTo>
                    <a:pt x="177813" y="163618"/>
                    <a:pt x="175029" y="163618"/>
                    <a:pt x="172752" y="163618"/>
                  </a:cubicBezTo>
                  <a:cubicBezTo>
                    <a:pt x="162377" y="163367"/>
                    <a:pt x="159087" y="161110"/>
                    <a:pt x="155291" y="152332"/>
                  </a:cubicBezTo>
                  <a:lnTo>
                    <a:pt x="119358" y="7007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31281365-65A6-D3E3-3106-35F32456CA35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277492" y="7744291"/>
              <a:ext cx="94767" cy="79174"/>
            </a:xfrm>
            <a:custGeom>
              <a:avLst/>
              <a:gdLst>
                <a:gd name="connsiteX0" fmla="*/ 35784 w 94767"/>
                <a:gd name="connsiteY0" fmla="*/ 58914 h 79174"/>
                <a:gd name="connsiteX1" fmla="*/ 19133 w 94767"/>
                <a:gd name="connsiteY1" fmla="*/ 74362 h 79174"/>
                <a:gd name="connsiteX2" fmla="*/ 9568 w 94767"/>
                <a:gd name="connsiteY2" fmla="*/ 71905 h 79174"/>
                <a:gd name="connsiteX3" fmla="*/ 17362 w 94767"/>
                <a:gd name="connsiteY3" fmla="*/ 62249 h 79174"/>
                <a:gd name="connsiteX4" fmla="*/ 10276 w 94767"/>
                <a:gd name="connsiteY4" fmla="*/ 55754 h 79174"/>
                <a:gd name="connsiteX5" fmla="*/ 179 w 94767"/>
                <a:gd name="connsiteY5" fmla="*/ 66462 h 79174"/>
                <a:gd name="connsiteX6" fmla="*/ 18779 w 94767"/>
                <a:gd name="connsiteY6" fmla="*/ 79278 h 79174"/>
                <a:gd name="connsiteX7" fmla="*/ 38618 w 94767"/>
                <a:gd name="connsiteY7" fmla="*/ 66813 h 79174"/>
                <a:gd name="connsiteX8" fmla="*/ 59697 w 94767"/>
                <a:gd name="connsiteY8" fmla="*/ 79278 h 79174"/>
                <a:gd name="connsiteX9" fmla="*/ 90873 w 94767"/>
                <a:gd name="connsiteY9" fmla="*/ 52418 h 79174"/>
                <a:gd name="connsiteX10" fmla="*/ 88039 w 94767"/>
                <a:gd name="connsiteY10" fmla="*/ 50136 h 79174"/>
                <a:gd name="connsiteX11" fmla="*/ 84673 w 94767"/>
                <a:gd name="connsiteY11" fmla="*/ 53120 h 79174"/>
                <a:gd name="connsiteX12" fmla="*/ 60406 w 94767"/>
                <a:gd name="connsiteY12" fmla="*/ 74362 h 79174"/>
                <a:gd name="connsiteX13" fmla="*/ 49600 w 94767"/>
                <a:gd name="connsiteY13" fmla="*/ 62951 h 79174"/>
                <a:gd name="connsiteX14" fmla="*/ 58811 w 94767"/>
                <a:gd name="connsiteY14" fmla="*/ 22925 h 79174"/>
                <a:gd name="connsiteX15" fmla="*/ 76171 w 94767"/>
                <a:gd name="connsiteY15" fmla="*/ 5018 h 79174"/>
                <a:gd name="connsiteX16" fmla="*/ 85736 w 94767"/>
                <a:gd name="connsiteY16" fmla="*/ 7476 h 79174"/>
                <a:gd name="connsiteX17" fmla="*/ 77942 w 94767"/>
                <a:gd name="connsiteY17" fmla="*/ 17132 h 79174"/>
                <a:gd name="connsiteX18" fmla="*/ 85027 w 94767"/>
                <a:gd name="connsiteY18" fmla="*/ 23627 h 79174"/>
                <a:gd name="connsiteX19" fmla="*/ 94947 w 94767"/>
                <a:gd name="connsiteY19" fmla="*/ 12918 h 79174"/>
                <a:gd name="connsiteX20" fmla="*/ 76525 w 94767"/>
                <a:gd name="connsiteY20" fmla="*/ 103 h 79174"/>
                <a:gd name="connsiteX21" fmla="*/ 56686 w 94767"/>
                <a:gd name="connsiteY21" fmla="*/ 12567 h 79174"/>
                <a:gd name="connsiteX22" fmla="*/ 35429 w 94767"/>
                <a:gd name="connsiteY22" fmla="*/ 103 h 79174"/>
                <a:gd name="connsiteX23" fmla="*/ 4254 w 94767"/>
                <a:gd name="connsiteY23" fmla="*/ 26963 h 79174"/>
                <a:gd name="connsiteX24" fmla="*/ 7265 w 94767"/>
                <a:gd name="connsiteY24" fmla="*/ 29245 h 79174"/>
                <a:gd name="connsiteX25" fmla="*/ 10630 w 94767"/>
                <a:gd name="connsiteY25" fmla="*/ 26260 h 79174"/>
                <a:gd name="connsiteX26" fmla="*/ 34898 w 94767"/>
                <a:gd name="connsiteY26" fmla="*/ 5018 h 79174"/>
                <a:gd name="connsiteX27" fmla="*/ 45526 w 94767"/>
                <a:gd name="connsiteY27" fmla="*/ 16605 h 79174"/>
                <a:gd name="connsiteX28" fmla="*/ 41806 w 94767"/>
                <a:gd name="connsiteY28" fmla="*/ 34863 h 79174"/>
                <a:gd name="connsiteX29" fmla="*/ 35784 w 94767"/>
                <a:gd name="connsiteY29" fmla="*/ 5891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784" y="58914"/>
                  </a:moveTo>
                  <a:cubicBezTo>
                    <a:pt x="34012" y="64882"/>
                    <a:pt x="28167" y="74362"/>
                    <a:pt x="19133" y="74362"/>
                  </a:cubicBezTo>
                  <a:cubicBezTo>
                    <a:pt x="18602" y="74362"/>
                    <a:pt x="13287" y="74362"/>
                    <a:pt x="9568" y="71905"/>
                  </a:cubicBezTo>
                  <a:cubicBezTo>
                    <a:pt x="16830" y="69622"/>
                    <a:pt x="17362" y="63302"/>
                    <a:pt x="17362" y="62249"/>
                  </a:cubicBezTo>
                  <a:cubicBezTo>
                    <a:pt x="17362" y="58387"/>
                    <a:pt x="14350" y="55754"/>
                    <a:pt x="10276" y="55754"/>
                  </a:cubicBezTo>
                  <a:cubicBezTo>
                    <a:pt x="5316" y="55754"/>
                    <a:pt x="179" y="59967"/>
                    <a:pt x="179" y="66462"/>
                  </a:cubicBezTo>
                  <a:cubicBezTo>
                    <a:pt x="179" y="75240"/>
                    <a:pt x="10099" y="79278"/>
                    <a:pt x="18779" y="79278"/>
                  </a:cubicBezTo>
                  <a:cubicBezTo>
                    <a:pt x="26927" y="79278"/>
                    <a:pt x="34189" y="74187"/>
                    <a:pt x="38618" y="66813"/>
                  </a:cubicBezTo>
                  <a:cubicBezTo>
                    <a:pt x="42869" y="76118"/>
                    <a:pt x="52612" y="79278"/>
                    <a:pt x="59697" y="79278"/>
                  </a:cubicBezTo>
                  <a:cubicBezTo>
                    <a:pt x="80068" y="79278"/>
                    <a:pt x="90873" y="57334"/>
                    <a:pt x="90873" y="52418"/>
                  </a:cubicBezTo>
                  <a:cubicBezTo>
                    <a:pt x="90873" y="50136"/>
                    <a:pt x="88570" y="50136"/>
                    <a:pt x="88039" y="50136"/>
                  </a:cubicBezTo>
                  <a:cubicBezTo>
                    <a:pt x="85559" y="50136"/>
                    <a:pt x="85382" y="51014"/>
                    <a:pt x="84673" y="53120"/>
                  </a:cubicBezTo>
                  <a:cubicBezTo>
                    <a:pt x="80953" y="65233"/>
                    <a:pt x="70325" y="74362"/>
                    <a:pt x="60406" y="74362"/>
                  </a:cubicBezTo>
                  <a:cubicBezTo>
                    <a:pt x="53320" y="74362"/>
                    <a:pt x="49600" y="69622"/>
                    <a:pt x="49600" y="62951"/>
                  </a:cubicBezTo>
                  <a:cubicBezTo>
                    <a:pt x="49600" y="58387"/>
                    <a:pt x="53852" y="42411"/>
                    <a:pt x="58811" y="22925"/>
                  </a:cubicBezTo>
                  <a:cubicBezTo>
                    <a:pt x="62354" y="9407"/>
                    <a:pt x="70325" y="5018"/>
                    <a:pt x="76171" y="5018"/>
                  </a:cubicBezTo>
                  <a:cubicBezTo>
                    <a:pt x="76525" y="5018"/>
                    <a:pt x="82016" y="5018"/>
                    <a:pt x="85736" y="7476"/>
                  </a:cubicBezTo>
                  <a:cubicBezTo>
                    <a:pt x="80068" y="9056"/>
                    <a:pt x="77942" y="13972"/>
                    <a:pt x="77942" y="17132"/>
                  </a:cubicBezTo>
                  <a:cubicBezTo>
                    <a:pt x="77942" y="20994"/>
                    <a:pt x="80953" y="23627"/>
                    <a:pt x="85027" y="23627"/>
                  </a:cubicBezTo>
                  <a:cubicBezTo>
                    <a:pt x="89102" y="23627"/>
                    <a:pt x="94947" y="20292"/>
                    <a:pt x="94947" y="12918"/>
                  </a:cubicBezTo>
                  <a:cubicBezTo>
                    <a:pt x="94947" y="3087"/>
                    <a:pt x="83610" y="103"/>
                    <a:pt x="76525" y="103"/>
                  </a:cubicBezTo>
                  <a:cubicBezTo>
                    <a:pt x="67668" y="103"/>
                    <a:pt x="60583" y="5896"/>
                    <a:pt x="56686" y="12567"/>
                  </a:cubicBezTo>
                  <a:cubicBezTo>
                    <a:pt x="53497" y="5369"/>
                    <a:pt x="45349" y="103"/>
                    <a:pt x="35429" y="103"/>
                  </a:cubicBezTo>
                  <a:cubicBezTo>
                    <a:pt x="15590" y="103"/>
                    <a:pt x="4254" y="21696"/>
                    <a:pt x="4254" y="26963"/>
                  </a:cubicBezTo>
                  <a:cubicBezTo>
                    <a:pt x="4254" y="29245"/>
                    <a:pt x="6733" y="29245"/>
                    <a:pt x="7265" y="29245"/>
                  </a:cubicBezTo>
                  <a:cubicBezTo>
                    <a:pt x="9568" y="29245"/>
                    <a:pt x="9745" y="28543"/>
                    <a:pt x="10630" y="26260"/>
                  </a:cubicBezTo>
                  <a:cubicBezTo>
                    <a:pt x="15059" y="12567"/>
                    <a:pt x="26218" y="5018"/>
                    <a:pt x="34898" y="5018"/>
                  </a:cubicBezTo>
                  <a:cubicBezTo>
                    <a:pt x="40744" y="5018"/>
                    <a:pt x="45526" y="8178"/>
                    <a:pt x="45526" y="16605"/>
                  </a:cubicBezTo>
                  <a:cubicBezTo>
                    <a:pt x="45526" y="20116"/>
                    <a:pt x="43401" y="28894"/>
                    <a:pt x="41806" y="34863"/>
                  </a:cubicBezTo>
                  <a:lnTo>
                    <a:pt x="35784" y="589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E0C4D5F1-F7E3-87EE-FED5-3C7FFDFC058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392244" y="7744291"/>
              <a:ext cx="94767" cy="79174"/>
            </a:xfrm>
            <a:custGeom>
              <a:avLst/>
              <a:gdLst>
                <a:gd name="connsiteX0" fmla="*/ 35788 w 94767"/>
                <a:gd name="connsiteY0" fmla="*/ 58914 h 79174"/>
                <a:gd name="connsiteX1" fmla="*/ 19137 w 94767"/>
                <a:gd name="connsiteY1" fmla="*/ 74362 h 79174"/>
                <a:gd name="connsiteX2" fmla="*/ 9572 w 94767"/>
                <a:gd name="connsiteY2" fmla="*/ 71905 h 79174"/>
                <a:gd name="connsiteX3" fmla="*/ 17366 w 94767"/>
                <a:gd name="connsiteY3" fmla="*/ 62249 h 79174"/>
                <a:gd name="connsiteX4" fmla="*/ 10281 w 94767"/>
                <a:gd name="connsiteY4" fmla="*/ 55754 h 79174"/>
                <a:gd name="connsiteX5" fmla="*/ 184 w 94767"/>
                <a:gd name="connsiteY5" fmla="*/ 66462 h 79174"/>
                <a:gd name="connsiteX6" fmla="*/ 18783 w 94767"/>
                <a:gd name="connsiteY6" fmla="*/ 79278 h 79174"/>
                <a:gd name="connsiteX7" fmla="*/ 38622 w 94767"/>
                <a:gd name="connsiteY7" fmla="*/ 66813 h 79174"/>
                <a:gd name="connsiteX8" fmla="*/ 59702 w 94767"/>
                <a:gd name="connsiteY8" fmla="*/ 79278 h 79174"/>
                <a:gd name="connsiteX9" fmla="*/ 90877 w 94767"/>
                <a:gd name="connsiteY9" fmla="*/ 52418 h 79174"/>
                <a:gd name="connsiteX10" fmla="*/ 88043 w 94767"/>
                <a:gd name="connsiteY10" fmla="*/ 50136 h 79174"/>
                <a:gd name="connsiteX11" fmla="*/ 84678 w 94767"/>
                <a:gd name="connsiteY11" fmla="*/ 53120 h 79174"/>
                <a:gd name="connsiteX12" fmla="*/ 60410 w 94767"/>
                <a:gd name="connsiteY12" fmla="*/ 74362 h 79174"/>
                <a:gd name="connsiteX13" fmla="*/ 49605 w 94767"/>
                <a:gd name="connsiteY13" fmla="*/ 62951 h 79174"/>
                <a:gd name="connsiteX14" fmla="*/ 58816 w 94767"/>
                <a:gd name="connsiteY14" fmla="*/ 22925 h 79174"/>
                <a:gd name="connsiteX15" fmla="*/ 76175 w 94767"/>
                <a:gd name="connsiteY15" fmla="*/ 5018 h 79174"/>
                <a:gd name="connsiteX16" fmla="*/ 85741 w 94767"/>
                <a:gd name="connsiteY16" fmla="*/ 7476 h 79174"/>
                <a:gd name="connsiteX17" fmla="*/ 77947 w 94767"/>
                <a:gd name="connsiteY17" fmla="*/ 17132 h 79174"/>
                <a:gd name="connsiteX18" fmla="*/ 85032 w 94767"/>
                <a:gd name="connsiteY18" fmla="*/ 23627 h 79174"/>
                <a:gd name="connsiteX19" fmla="*/ 94952 w 94767"/>
                <a:gd name="connsiteY19" fmla="*/ 12918 h 79174"/>
                <a:gd name="connsiteX20" fmla="*/ 76529 w 94767"/>
                <a:gd name="connsiteY20" fmla="*/ 103 h 79174"/>
                <a:gd name="connsiteX21" fmla="*/ 56690 w 94767"/>
                <a:gd name="connsiteY21" fmla="*/ 12567 h 79174"/>
                <a:gd name="connsiteX22" fmla="*/ 35434 w 94767"/>
                <a:gd name="connsiteY22" fmla="*/ 103 h 79174"/>
                <a:gd name="connsiteX23" fmla="*/ 4258 w 94767"/>
                <a:gd name="connsiteY23" fmla="*/ 26963 h 79174"/>
                <a:gd name="connsiteX24" fmla="*/ 7269 w 94767"/>
                <a:gd name="connsiteY24" fmla="*/ 29245 h 79174"/>
                <a:gd name="connsiteX25" fmla="*/ 10635 w 94767"/>
                <a:gd name="connsiteY25" fmla="*/ 26260 h 79174"/>
                <a:gd name="connsiteX26" fmla="*/ 34903 w 94767"/>
                <a:gd name="connsiteY26" fmla="*/ 5018 h 79174"/>
                <a:gd name="connsiteX27" fmla="*/ 45531 w 94767"/>
                <a:gd name="connsiteY27" fmla="*/ 16605 h 79174"/>
                <a:gd name="connsiteX28" fmla="*/ 41811 w 94767"/>
                <a:gd name="connsiteY28" fmla="*/ 34863 h 79174"/>
                <a:gd name="connsiteX29" fmla="*/ 35788 w 94767"/>
                <a:gd name="connsiteY29" fmla="*/ 5891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788" y="58914"/>
                  </a:moveTo>
                  <a:cubicBezTo>
                    <a:pt x="34017" y="64882"/>
                    <a:pt x="28171" y="74362"/>
                    <a:pt x="19137" y="74362"/>
                  </a:cubicBezTo>
                  <a:cubicBezTo>
                    <a:pt x="18606" y="74362"/>
                    <a:pt x="13292" y="74362"/>
                    <a:pt x="9572" y="71905"/>
                  </a:cubicBezTo>
                  <a:cubicBezTo>
                    <a:pt x="16835" y="69622"/>
                    <a:pt x="17366" y="63302"/>
                    <a:pt x="17366" y="62249"/>
                  </a:cubicBezTo>
                  <a:cubicBezTo>
                    <a:pt x="17366" y="58387"/>
                    <a:pt x="14355" y="55754"/>
                    <a:pt x="10281" y="55754"/>
                  </a:cubicBezTo>
                  <a:cubicBezTo>
                    <a:pt x="5321" y="55754"/>
                    <a:pt x="184" y="59967"/>
                    <a:pt x="184" y="66462"/>
                  </a:cubicBezTo>
                  <a:cubicBezTo>
                    <a:pt x="184" y="75240"/>
                    <a:pt x="10104" y="79278"/>
                    <a:pt x="18783" y="79278"/>
                  </a:cubicBezTo>
                  <a:cubicBezTo>
                    <a:pt x="26931" y="79278"/>
                    <a:pt x="34194" y="74187"/>
                    <a:pt x="38622" y="66813"/>
                  </a:cubicBezTo>
                  <a:cubicBezTo>
                    <a:pt x="42874" y="76118"/>
                    <a:pt x="52616" y="79278"/>
                    <a:pt x="59702" y="79278"/>
                  </a:cubicBezTo>
                  <a:cubicBezTo>
                    <a:pt x="80072" y="79278"/>
                    <a:pt x="90877" y="57334"/>
                    <a:pt x="90877" y="52418"/>
                  </a:cubicBezTo>
                  <a:cubicBezTo>
                    <a:pt x="90877" y="50136"/>
                    <a:pt x="88575" y="50136"/>
                    <a:pt x="88043" y="50136"/>
                  </a:cubicBezTo>
                  <a:cubicBezTo>
                    <a:pt x="85563" y="50136"/>
                    <a:pt x="85386" y="51014"/>
                    <a:pt x="84678" y="53120"/>
                  </a:cubicBezTo>
                  <a:cubicBezTo>
                    <a:pt x="80958" y="65233"/>
                    <a:pt x="70330" y="74362"/>
                    <a:pt x="60410" y="74362"/>
                  </a:cubicBezTo>
                  <a:cubicBezTo>
                    <a:pt x="53325" y="74362"/>
                    <a:pt x="49605" y="69622"/>
                    <a:pt x="49605" y="62951"/>
                  </a:cubicBezTo>
                  <a:cubicBezTo>
                    <a:pt x="49605" y="58387"/>
                    <a:pt x="53856" y="42411"/>
                    <a:pt x="58816" y="22925"/>
                  </a:cubicBezTo>
                  <a:cubicBezTo>
                    <a:pt x="62359" y="9407"/>
                    <a:pt x="70330" y="5018"/>
                    <a:pt x="76175" y="5018"/>
                  </a:cubicBezTo>
                  <a:cubicBezTo>
                    <a:pt x="76529" y="5018"/>
                    <a:pt x="82021" y="5018"/>
                    <a:pt x="85741" y="7476"/>
                  </a:cubicBezTo>
                  <a:cubicBezTo>
                    <a:pt x="80072" y="9056"/>
                    <a:pt x="77947" y="13972"/>
                    <a:pt x="77947" y="17132"/>
                  </a:cubicBezTo>
                  <a:cubicBezTo>
                    <a:pt x="77947" y="20994"/>
                    <a:pt x="80958" y="23627"/>
                    <a:pt x="85032" y="23627"/>
                  </a:cubicBezTo>
                  <a:cubicBezTo>
                    <a:pt x="89106" y="23627"/>
                    <a:pt x="94952" y="20292"/>
                    <a:pt x="94952" y="12918"/>
                  </a:cubicBezTo>
                  <a:cubicBezTo>
                    <a:pt x="94952" y="3087"/>
                    <a:pt x="83615" y="103"/>
                    <a:pt x="76529" y="103"/>
                  </a:cubicBezTo>
                  <a:cubicBezTo>
                    <a:pt x="67673" y="103"/>
                    <a:pt x="60587" y="5896"/>
                    <a:pt x="56690" y="12567"/>
                  </a:cubicBezTo>
                  <a:cubicBezTo>
                    <a:pt x="53502" y="5369"/>
                    <a:pt x="45354" y="103"/>
                    <a:pt x="35434" y="103"/>
                  </a:cubicBezTo>
                  <a:cubicBezTo>
                    <a:pt x="15595" y="103"/>
                    <a:pt x="4258" y="21696"/>
                    <a:pt x="4258" y="26963"/>
                  </a:cubicBezTo>
                  <a:cubicBezTo>
                    <a:pt x="4258" y="29245"/>
                    <a:pt x="6738" y="29245"/>
                    <a:pt x="7269" y="29245"/>
                  </a:cubicBezTo>
                  <a:cubicBezTo>
                    <a:pt x="9572" y="29245"/>
                    <a:pt x="9749" y="28543"/>
                    <a:pt x="10635" y="26260"/>
                  </a:cubicBezTo>
                  <a:cubicBezTo>
                    <a:pt x="15063" y="12567"/>
                    <a:pt x="26223" y="5018"/>
                    <a:pt x="34903" y="5018"/>
                  </a:cubicBezTo>
                  <a:cubicBezTo>
                    <a:pt x="40748" y="5018"/>
                    <a:pt x="45531" y="8178"/>
                    <a:pt x="45531" y="16605"/>
                  </a:cubicBezTo>
                  <a:cubicBezTo>
                    <a:pt x="45531" y="20116"/>
                    <a:pt x="43405" y="28894"/>
                    <a:pt x="41811" y="34863"/>
                  </a:cubicBezTo>
                  <a:lnTo>
                    <a:pt x="35788" y="589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BF077FD9-BB70-D974-DB04-B5DC852132E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581548" y="7637880"/>
              <a:ext cx="168278" cy="167027"/>
            </a:xfrm>
            <a:custGeom>
              <a:avLst/>
              <a:gdLst>
                <a:gd name="connsiteX0" fmla="*/ 89518 w 168278"/>
                <a:gd name="connsiteY0" fmla="*/ 88631 h 167027"/>
                <a:gd name="connsiteX1" fmla="*/ 160119 w 168278"/>
                <a:gd name="connsiteY1" fmla="*/ 88631 h 167027"/>
                <a:gd name="connsiteX2" fmla="*/ 168470 w 168278"/>
                <a:gd name="connsiteY2" fmla="*/ 83615 h 167027"/>
                <a:gd name="connsiteX3" fmla="*/ 160119 w 168278"/>
                <a:gd name="connsiteY3" fmla="*/ 78599 h 167027"/>
                <a:gd name="connsiteX4" fmla="*/ 89518 w 168278"/>
                <a:gd name="connsiteY4" fmla="*/ 78599 h 167027"/>
                <a:gd name="connsiteX5" fmla="*/ 89518 w 168278"/>
                <a:gd name="connsiteY5" fmla="*/ 8377 h 167027"/>
                <a:gd name="connsiteX6" fmla="*/ 84457 w 168278"/>
                <a:gd name="connsiteY6" fmla="*/ 101 h 167027"/>
                <a:gd name="connsiteX7" fmla="*/ 79396 w 168278"/>
                <a:gd name="connsiteY7" fmla="*/ 8377 h 167027"/>
                <a:gd name="connsiteX8" fmla="*/ 79396 w 168278"/>
                <a:gd name="connsiteY8" fmla="*/ 78599 h 167027"/>
                <a:gd name="connsiteX9" fmla="*/ 8542 w 168278"/>
                <a:gd name="connsiteY9" fmla="*/ 78599 h 167027"/>
                <a:gd name="connsiteX10" fmla="*/ 191 w 168278"/>
                <a:gd name="connsiteY10" fmla="*/ 83615 h 167027"/>
                <a:gd name="connsiteX11" fmla="*/ 8542 w 168278"/>
                <a:gd name="connsiteY11" fmla="*/ 88631 h 167027"/>
                <a:gd name="connsiteX12" fmla="*/ 79396 w 168278"/>
                <a:gd name="connsiteY12" fmla="*/ 88631 h 167027"/>
                <a:gd name="connsiteX13" fmla="*/ 79396 w 168278"/>
                <a:gd name="connsiteY13" fmla="*/ 158852 h 167027"/>
                <a:gd name="connsiteX14" fmla="*/ 84457 w 168278"/>
                <a:gd name="connsiteY14" fmla="*/ 167129 h 167027"/>
                <a:gd name="connsiteX15" fmla="*/ 89518 w 168278"/>
                <a:gd name="connsiteY15" fmla="*/ 158852 h 167027"/>
                <a:gd name="connsiteX16" fmla="*/ 89518 w 168278"/>
                <a:gd name="connsiteY16" fmla="*/ 88631 h 16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7027">
                  <a:moveTo>
                    <a:pt x="89518" y="88631"/>
                  </a:moveTo>
                  <a:lnTo>
                    <a:pt x="160119" y="88631"/>
                  </a:lnTo>
                  <a:cubicBezTo>
                    <a:pt x="163662" y="88631"/>
                    <a:pt x="168470" y="88631"/>
                    <a:pt x="168470" y="83615"/>
                  </a:cubicBezTo>
                  <a:cubicBezTo>
                    <a:pt x="168470" y="78599"/>
                    <a:pt x="163662" y="78599"/>
                    <a:pt x="160119" y="78599"/>
                  </a:cubicBezTo>
                  <a:lnTo>
                    <a:pt x="89518" y="78599"/>
                  </a:lnTo>
                  <a:lnTo>
                    <a:pt x="89518" y="8377"/>
                  </a:lnTo>
                  <a:cubicBezTo>
                    <a:pt x="89518" y="4866"/>
                    <a:pt x="89518" y="101"/>
                    <a:pt x="84457" y="101"/>
                  </a:cubicBezTo>
                  <a:cubicBezTo>
                    <a:pt x="79396" y="101"/>
                    <a:pt x="79396" y="4866"/>
                    <a:pt x="79396" y="8377"/>
                  </a:cubicBezTo>
                  <a:lnTo>
                    <a:pt x="79396" y="78599"/>
                  </a:lnTo>
                  <a:lnTo>
                    <a:pt x="8542" y="78599"/>
                  </a:lnTo>
                  <a:cubicBezTo>
                    <a:pt x="4999" y="78599"/>
                    <a:pt x="191" y="78599"/>
                    <a:pt x="191" y="83615"/>
                  </a:cubicBezTo>
                  <a:cubicBezTo>
                    <a:pt x="191" y="88631"/>
                    <a:pt x="4999" y="88631"/>
                    <a:pt x="8542" y="88631"/>
                  </a:cubicBezTo>
                  <a:lnTo>
                    <a:pt x="79396" y="88631"/>
                  </a:lnTo>
                  <a:lnTo>
                    <a:pt x="79396" y="158852"/>
                  </a:lnTo>
                  <a:cubicBezTo>
                    <a:pt x="79396" y="162364"/>
                    <a:pt x="79396" y="167129"/>
                    <a:pt x="84457" y="167129"/>
                  </a:cubicBezTo>
                  <a:cubicBezTo>
                    <a:pt x="89518" y="167129"/>
                    <a:pt x="89518" y="162364"/>
                    <a:pt x="89518" y="158852"/>
                  </a:cubicBezTo>
                  <a:lnTo>
                    <a:pt x="89518" y="8863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0263519D-7A19-E81D-B7F4-5740A58AC74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845480" y="7595998"/>
              <a:ext cx="58707" cy="250791"/>
            </a:xfrm>
            <a:custGeom>
              <a:avLst/>
              <a:gdLst>
                <a:gd name="connsiteX0" fmla="*/ 58909 w 58707"/>
                <a:gd name="connsiteY0" fmla="*/ 248385 h 250791"/>
                <a:gd name="connsiteX1" fmla="*/ 54607 w 58707"/>
                <a:gd name="connsiteY1" fmla="*/ 242868 h 250791"/>
                <a:gd name="connsiteX2" fmla="*/ 14878 w 58707"/>
                <a:gd name="connsiteY2" fmla="*/ 125497 h 250791"/>
                <a:gd name="connsiteX3" fmla="*/ 55619 w 58707"/>
                <a:gd name="connsiteY3" fmla="*/ 6873 h 250791"/>
                <a:gd name="connsiteX4" fmla="*/ 58909 w 58707"/>
                <a:gd name="connsiteY4" fmla="*/ 2609 h 250791"/>
                <a:gd name="connsiteX5" fmla="*/ 56378 w 58707"/>
                <a:gd name="connsiteY5" fmla="*/ 101 h 250791"/>
                <a:gd name="connsiteX6" fmla="*/ 16143 w 58707"/>
                <a:gd name="connsiteY6" fmla="*/ 49006 h 250791"/>
                <a:gd name="connsiteX7" fmla="*/ 201 w 58707"/>
                <a:gd name="connsiteY7" fmla="*/ 125497 h 250791"/>
                <a:gd name="connsiteX8" fmla="*/ 16903 w 58707"/>
                <a:gd name="connsiteY8" fmla="*/ 203744 h 250791"/>
                <a:gd name="connsiteX9" fmla="*/ 56378 w 58707"/>
                <a:gd name="connsiteY9" fmla="*/ 250893 h 250791"/>
                <a:gd name="connsiteX10" fmla="*/ 58909 w 58707"/>
                <a:gd name="connsiteY10" fmla="*/ 248385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09" y="248385"/>
                  </a:moveTo>
                  <a:cubicBezTo>
                    <a:pt x="58909" y="247633"/>
                    <a:pt x="58909" y="247131"/>
                    <a:pt x="54607" y="242868"/>
                  </a:cubicBezTo>
                  <a:cubicBezTo>
                    <a:pt x="22976" y="211268"/>
                    <a:pt x="14878" y="163868"/>
                    <a:pt x="14878" y="125497"/>
                  </a:cubicBezTo>
                  <a:cubicBezTo>
                    <a:pt x="14878" y="81859"/>
                    <a:pt x="24494" y="38222"/>
                    <a:pt x="55619" y="6873"/>
                  </a:cubicBezTo>
                  <a:cubicBezTo>
                    <a:pt x="58909" y="3863"/>
                    <a:pt x="58909" y="3362"/>
                    <a:pt x="58909" y="2609"/>
                  </a:cubicBezTo>
                  <a:cubicBezTo>
                    <a:pt x="58909" y="854"/>
                    <a:pt x="57897" y="101"/>
                    <a:pt x="56378" y="101"/>
                  </a:cubicBezTo>
                  <a:cubicBezTo>
                    <a:pt x="53848" y="101"/>
                    <a:pt x="31073" y="17155"/>
                    <a:pt x="16143" y="49006"/>
                  </a:cubicBezTo>
                  <a:cubicBezTo>
                    <a:pt x="3238" y="76593"/>
                    <a:pt x="201" y="104431"/>
                    <a:pt x="201" y="125497"/>
                  </a:cubicBezTo>
                  <a:cubicBezTo>
                    <a:pt x="201" y="145059"/>
                    <a:pt x="2985" y="175405"/>
                    <a:pt x="16903" y="203744"/>
                  </a:cubicBezTo>
                  <a:cubicBezTo>
                    <a:pt x="32086" y="234592"/>
                    <a:pt x="53848" y="250893"/>
                    <a:pt x="56378" y="250893"/>
                  </a:cubicBezTo>
                  <a:cubicBezTo>
                    <a:pt x="57897" y="250893"/>
                    <a:pt x="58909" y="250141"/>
                    <a:pt x="58909" y="24838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97BBBE95-5036-E738-A711-5DAC880B327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928453" y="7612801"/>
              <a:ext cx="215346" cy="171290"/>
            </a:xfrm>
            <a:custGeom>
              <a:avLst/>
              <a:gdLst>
                <a:gd name="connsiteX0" fmla="*/ 119392 w 215346"/>
                <a:gd name="connsiteY0" fmla="*/ 70072 h 171290"/>
                <a:gd name="connsiteX1" fmla="*/ 118127 w 215346"/>
                <a:gd name="connsiteY1" fmla="*/ 66561 h 171290"/>
                <a:gd name="connsiteX2" fmla="*/ 125465 w 215346"/>
                <a:gd name="connsiteY2" fmla="*/ 60793 h 171290"/>
                <a:gd name="connsiteX3" fmla="*/ 169749 w 215346"/>
                <a:gd name="connsiteY3" fmla="*/ 26936 h 171290"/>
                <a:gd name="connsiteX4" fmla="*/ 210997 w 215346"/>
                <a:gd name="connsiteY4" fmla="*/ 7876 h 171290"/>
                <a:gd name="connsiteX5" fmla="*/ 215552 w 215346"/>
                <a:gd name="connsiteY5" fmla="*/ 2860 h 171290"/>
                <a:gd name="connsiteX6" fmla="*/ 212768 w 215346"/>
                <a:gd name="connsiteY6" fmla="*/ 101 h 171290"/>
                <a:gd name="connsiteX7" fmla="*/ 194801 w 215346"/>
                <a:gd name="connsiteY7" fmla="*/ 854 h 171290"/>
                <a:gd name="connsiteX8" fmla="*/ 166713 w 215346"/>
                <a:gd name="connsiteY8" fmla="*/ 101 h 171290"/>
                <a:gd name="connsiteX9" fmla="*/ 161905 w 215346"/>
                <a:gd name="connsiteY9" fmla="*/ 5117 h 171290"/>
                <a:gd name="connsiteX10" fmla="*/ 164941 w 215346"/>
                <a:gd name="connsiteY10" fmla="*/ 7876 h 171290"/>
                <a:gd name="connsiteX11" fmla="*/ 172786 w 215346"/>
                <a:gd name="connsiteY11" fmla="*/ 13143 h 171290"/>
                <a:gd name="connsiteX12" fmla="*/ 163676 w 215346"/>
                <a:gd name="connsiteY12" fmla="*/ 24679 h 171290"/>
                <a:gd name="connsiteX13" fmla="*/ 64986 w 215346"/>
                <a:gd name="connsiteY13" fmla="*/ 99916 h 171290"/>
                <a:gd name="connsiteX14" fmla="*/ 85230 w 215346"/>
                <a:gd name="connsiteY14" fmla="*/ 19412 h 171290"/>
                <a:gd name="connsiteX15" fmla="*/ 106486 w 215346"/>
                <a:gd name="connsiteY15" fmla="*/ 7876 h 171290"/>
                <a:gd name="connsiteX16" fmla="*/ 115090 w 215346"/>
                <a:gd name="connsiteY16" fmla="*/ 2860 h 171290"/>
                <a:gd name="connsiteX17" fmla="*/ 111548 w 215346"/>
                <a:gd name="connsiteY17" fmla="*/ 101 h 171290"/>
                <a:gd name="connsiteX18" fmla="*/ 79157 w 215346"/>
                <a:gd name="connsiteY18" fmla="*/ 854 h 171290"/>
                <a:gd name="connsiteX19" fmla="*/ 46513 w 215346"/>
                <a:gd name="connsiteY19" fmla="*/ 101 h 171290"/>
                <a:gd name="connsiteX20" fmla="*/ 41452 w 215346"/>
                <a:gd name="connsiteY20" fmla="*/ 4866 h 171290"/>
                <a:gd name="connsiteX21" fmla="*/ 48791 w 215346"/>
                <a:gd name="connsiteY21" fmla="*/ 7876 h 171290"/>
                <a:gd name="connsiteX22" fmla="*/ 59672 w 215346"/>
                <a:gd name="connsiteY22" fmla="*/ 8377 h 171290"/>
                <a:gd name="connsiteX23" fmla="*/ 65239 w 215346"/>
                <a:gd name="connsiteY23" fmla="*/ 12390 h 171290"/>
                <a:gd name="connsiteX24" fmla="*/ 64227 w 215346"/>
                <a:gd name="connsiteY24" fmla="*/ 17155 h 171290"/>
                <a:gd name="connsiteX25" fmla="*/ 30318 w 215346"/>
                <a:gd name="connsiteY25" fmla="*/ 151830 h 171290"/>
                <a:gd name="connsiteX26" fmla="*/ 7290 w 215346"/>
                <a:gd name="connsiteY26" fmla="*/ 163618 h 171290"/>
                <a:gd name="connsiteX27" fmla="*/ 205 w 215346"/>
                <a:gd name="connsiteY27" fmla="*/ 168383 h 171290"/>
                <a:gd name="connsiteX28" fmla="*/ 4001 w 215346"/>
                <a:gd name="connsiteY28" fmla="*/ 171392 h 171290"/>
                <a:gd name="connsiteX29" fmla="*/ 36138 w 215346"/>
                <a:gd name="connsiteY29" fmla="*/ 170640 h 171290"/>
                <a:gd name="connsiteX30" fmla="*/ 52334 w 215346"/>
                <a:gd name="connsiteY30" fmla="*/ 170891 h 171290"/>
                <a:gd name="connsiteX31" fmla="*/ 68782 w 215346"/>
                <a:gd name="connsiteY31" fmla="*/ 171392 h 171290"/>
                <a:gd name="connsiteX32" fmla="*/ 73843 w 215346"/>
                <a:gd name="connsiteY32" fmla="*/ 166376 h 171290"/>
                <a:gd name="connsiteX33" fmla="*/ 66757 w 215346"/>
                <a:gd name="connsiteY33" fmla="*/ 163618 h 171290"/>
                <a:gd name="connsiteX34" fmla="*/ 50309 w 215346"/>
                <a:gd name="connsiteY34" fmla="*/ 159103 h 171290"/>
                <a:gd name="connsiteX35" fmla="*/ 52587 w 215346"/>
                <a:gd name="connsiteY35" fmla="*/ 148068 h 171290"/>
                <a:gd name="connsiteX36" fmla="*/ 62709 w 215346"/>
                <a:gd name="connsiteY36" fmla="*/ 108694 h 171290"/>
                <a:gd name="connsiteX37" fmla="*/ 100413 w 215346"/>
                <a:gd name="connsiteY37" fmla="*/ 79602 h 171290"/>
                <a:gd name="connsiteX38" fmla="*/ 129767 w 215346"/>
                <a:gd name="connsiteY38" fmla="*/ 147065 h 171290"/>
                <a:gd name="connsiteX39" fmla="*/ 132804 w 215346"/>
                <a:gd name="connsiteY39" fmla="*/ 155843 h 171290"/>
                <a:gd name="connsiteX40" fmla="*/ 119645 w 215346"/>
                <a:gd name="connsiteY40" fmla="*/ 163618 h 171290"/>
                <a:gd name="connsiteX41" fmla="*/ 114078 w 215346"/>
                <a:gd name="connsiteY41" fmla="*/ 168633 h 171290"/>
                <a:gd name="connsiteX42" fmla="*/ 117621 w 215346"/>
                <a:gd name="connsiteY42" fmla="*/ 171392 h 171290"/>
                <a:gd name="connsiteX43" fmla="*/ 148493 w 215346"/>
                <a:gd name="connsiteY43" fmla="*/ 170640 h 171290"/>
                <a:gd name="connsiteX44" fmla="*/ 173292 w 215346"/>
                <a:gd name="connsiteY44" fmla="*/ 171392 h 171290"/>
                <a:gd name="connsiteX45" fmla="*/ 177847 w 215346"/>
                <a:gd name="connsiteY45" fmla="*/ 166376 h 171290"/>
                <a:gd name="connsiteX46" fmla="*/ 172786 w 215346"/>
                <a:gd name="connsiteY46" fmla="*/ 163618 h 171290"/>
                <a:gd name="connsiteX47" fmla="*/ 155325 w 215346"/>
                <a:gd name="connsiteY47" fmla="*/ 152332 h 171290"/>
                <a:gd name="connsiteX48" fmla="*/ 119392 w 215346"/>
                <a:gd name="connsiteY48" fmla="*/ 7007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346" h="171290">
                  <a:moveTo>
                    <a:pt x="119392" y="70072"/>
                  </a:moveTo>
                  <a:cubicBezTo>
                    <a:pt x="119139" y="69320"/>
                    <a:pt x="118127" y="67314"/>
                    <a:pt x="118127" y="66561"/>
                  </a:cubicBezTo>
                  <a:cubicBezTo>
                    <a:pt x="118127" y="66310"/>
                    <a:pt x="122682" y="62799"/>
                    <a:pt x="125465" y="60793"/>
                  </a:cubicBezTo>
                  <a:lnTo>
                    <a:pt x="169749" y="26936"/>
                  </a:lnTo>
                  <a:cubicBezTo>
                    <a:pt x="193536" y="9631"/>
                    <a:pt x="203405" y="8628"/>
                    <a:pt x="210997" y="7876"/>
                  </a:cubicBezTo>
                  <a:cubicBezTo>
                    <a:pt x="213021" y="7625"/>
                    <a:pt x="215552" y="7374"/>
                    <a:pt x="215552" y="2860"/>
                  </a:cubicBezTo>
                  <a:cubicBezTo>
                    <a:pt x="215552" y="1857"/>
                    <a:pt x="214792" y="101"/>
                    <a:pt x="212768" y="101"/>
                  </a:cubicBezTo>
                  <a:cubicBezTo>
                    <a:pt x="207201" y="101"/>
                    <a:pt x="200875" y="854"/>
                    <a:pt x="194801" y="854"/>
                  </a:cubicBezTo>
                  <a:cubicBezTo>
                    <a:pt x="185692" y="854"/>
                    <a:pt x="175823" y="101"/>
                    <a:pt x="166713" y="101"/>
                  </a:cubicBezTo>
                  <a:cubicBezTo>
                    <a:pt x="164941" y="101"/>
                    <a:pt x="161905" y="101"/>
                    <a:pt x="161905" y="5117"/>
                  </a:cubicBezTo>
                  <a:cubicBezTo>
                    <a:pt x="161905" y="6873"/>
                    <a:pt x="163170" y="7625"/>
                    <a:pt x="164941" y="7876"/>
                  </a:cubicBezTo>
                  <a:cubicBezTo>
                    <a:pt x="170508" y="8377"/>
                    <a:pt x="172786" y="9631"/>
                    <a:pt x="172786" y="13143"/>
                  </a:cubicBezTo>
                  <a:cubicBezTo>
                    <a:pt x="172786" y="17657"/>
                    <a:pt x="165194" y="23425"/>
                    <a:pt x="163676" y="24679"/>
                  </a:cubicBezTo>
                  <a:lnTo>
                    <a:pt x="64986" y="99916"/>
                  </a:lnTo>
                  <a:lnTo>
                    <a:pt x="85230" y="19412"/>
                  </a:lnTo>
                  <a:cubicBezTo>
                    <a:pt x="87508" y="10384"/>
                    <a:pt x="88014" y="7876"/>
                    <a:pt x="106486" y="7876"/>
                  </a:cubicBezTo>
                  <a:cubicBezTo>
                    <a:pt x="112813" y="7876"/>
                    <a:pt x="115090" y="7876"/>
                    <a:pt x="115090" y="2860"/>
                  </a:cubicBezTo>
                  <a:cubicBezTo>
                    <a:pt x="115090" y="603"/>
                    <a:pt x="113066" y="101"/>
                    <a:pt x="111548" y="101"/>
                  </a:cubicBezTo>
                  <a:cubicBezTo>
                    <a:pt x="104462" y="101"/>
                    <a:pt x="86242" y="854"/>
                    <a:pt x="79157" y="854"/>
                  </a:cubicBezTo>
                  <a:cubicBezTo>
                    <a:pt x="71818" y="854"/>
                    <a:pt x="53852" y="101"/>
                    <a:pt x="46513" y="101"/>
                  </a:cubicBezTo>
                  <a:cubicBezTo>
                    <a:pt x="44742" y="101"/>
                    <a:pt x="41452" y="101"/>
                    <a:pt x="41452" y="4866"/>
                  </a:cubicBezTo>
                  <a:cubicBezTo>
                    <a:pt x="41452" y="7876"/>
                    <a:pt x="43730" y="7876"/>
                    <a:pt x="48791" y="7876"/>
                  </a:cubicBezTo>
                  <a:cubicBezTo>
                    <a:pt x="52081" y="7876"/>
                    <a:pt x="56635" y="8127"/>
                    <a:pt x="59672" y="8377"/>
                  </a:cubicBezTo>
                  <a:cubicBezTo>
                    <a:pt x="63721" y="8879"/>
                    <a:pt x="65239" y="9631"/>
                    <a:pt x="65239" y="12390"/>
                  </a:cubicBezTo>
                  <a:cubicBezTo>
                    <a:pt x="65239" y="13393"/>
                    <a:pt x="64986" y="14146"/>
                    <a:pt x="64227" y="17155"/>
                  </a:cubicBezTo>
                  <a:lnTo>
                    <a:pt x="30318" y="151830"/>
                  </a:lnTo>
                  <a:cubicBezTo>
                    <a:pt x="27788" y="161611"/>
                    <a:pt x="27281" y="163618"/>
                    <a:pt x="7290" y="163618"/>
                  </a:cubicBezTo>
                  <a:cubicBezTo>
                    <a:pt x="2989" y="163618"/>
                    <a:pt x="205" y="163618"/>
                    <a:pt x="205" y="168383"/>
                  </a:cubicBezTo>
                  <a:cubicBezTo>
                    <a:pt x="205" y="171392"/>
                    <a:pt x="3242" y="171392"/>
                    <a:pt x="4001" y="171392"/>
                  </a:cubicBezTo>
                  <a:cubicBezTo>
                    <a:pt x="11086" y="171392"/>
                    <a:pt x="29053" y="170640"/>
                    <a:pt x="36138" y="170640"/>
                  </a:cubicBezTo>
                  <a:cubicBezTo>
                    <a:pt x="41452" y="170640"/>
                    <a:pt x="47019" y="170891"/>
                    <a:pt x="52334" y="170891"/>
                  </a:cubicBezTo>
                  <a:cubicBezTo>
                    <a:pt x="57901" y="170891"/>
                    <a:pt x="63468" y="171392"/>
                    <a:pt x="68782" y="171392"/>
                  </a:cubicBezTo>
                  <a:cubicBezTo>
                    <a:pt x="70553" y="171392"/>
                    <a:pt x="73843" y="171392"/>
                    <a:pt x="73843" y="166376"/>
                  </a:cubicBezTo>
                  <a:cubicBezTo>
                    <a:pt x="73843" y="163618"/>
                    <a:pt x="71565" y="163618"/>
                    <a:pt x="66757" y="163618"/>
                  </a:cubicBezTo>
                  <a:cubicBezTo>
                    <a:pt x="57395" y="163618"/>
                    <a:pt x="50309" y="163618"/>
                    <a:pt x="50309" y="159103"/>
                  </a:cubicBezTo>
                  <a:cubicBezTo>
                    <a:pt x="50309" y="157348"/>
                    <a:pt x="51827" y="151830"/>
                    <a:pt x="52587" y="148068"/>
                  </a:cubicBezTo>
                  <a:cubicBezTo>
                    <a:pt x="56129" y="135027"/>
                    <a:pt x="59419" y="121735"/>
                    <a:pt x="62709" y="108694"/>
                  </a:cubicBezTo>
                  <a:lnTo>
                    <a:pt x="100413" y="79602"/>
                  </a:lnTo>
                  <a:lnTo>
                    <a:pt x="129767" y="147065"/>
                  </a:lnTo>
                  <a:cubicBezTo>
                    <a:pt x="132804" y="153837"/>
                    <a:pt x="132804" y="154338"/>
                    <a:pt x="132804" y="155843"/>
                  </a:cubicBezTo>
                  <a:cubicBezTo>
                    <a:pt x="132804" y="163367"/>
                    <a:pt x="121923" y="163618"/>
                    <a:pt x="119645" y="163618"/>
                  </a:cubicBezTo>
                  <a:cubicBezTo>
                    <a:pt x="116862" y="163618"/>
                    <a:pt x="114078" y="163618"/>
                    <a:pt x="114078" y="168633"/>
                  </a:cubicBezTo>
                  <a:cubicBezTo>
                    <a:pt x="114078" y="171392"/>
                    <a:pt x="117115" y="171392"/>
                    <a:pt x="117621" y="171392"/>
                  </a:cubicBezTo>
                  <a:cubicBezTo>
                    <a:pt x="127743" y="171392"/>
                    <a:pt x="138371" y="170640"/>
                    <a:pt x="148493" y="170640"/>
                  </a:cubicBezTo>
                  <a:cubicBezTo>
                    <a:pt x="154060" y="170640"/>
                    <a:pt x="167725" y="171392"/>
                    <a:pt x="173292" y="171392"/>
                  </a:cubicBezTo>
                  <a:cubicBezTo>
                    <a:pt x="174557" y="171392"/>
                    <a:pt x="177847" y="171392"/>
                    <a:pt x="177847" y="166376"/>
                  </a:cubicBezTo>
                  <a:cubicBezTo>
                    <a:pt x="177847" y="163618"/>
                    <a:pt x="175063" y="163618"/>
                    <a:pt x="172786" y="163618"/>
                  </a:cubicBezTo>
                  <a:cubicBezTo>
                    <a:pt x="162411" y="163367"/>
                    <a:pt x="159121" y="161110"/>
                    <a:pt x="155325" y="152332"/>
                  </a:cubicBezTo>
                  <a:lnTo>
                    <a:pt x="119392" y="7007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E38655EE-88BA-3BFD-4E1E-E42692E99E3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144560" y="7744291"/>
              <a:ext cx="81482" cy="79174"/>
            </a:xfrm>
            <a:custGeom>
              <a:avLst/>
              <a:gdLst>
                <a:gd name="connsiteX0" fmla="*/ 19167 w 81482"/>
                <a:gd name="connsiteY0" fmla="*/ 62073 h 79174"/>
                <a:gd name="connsiteX1" fmla="*/ 42018 w 81482"/>
                <a:gd name="connsiteY1" fmla="*/ 42236 h 79174"/>
                <a:gd name="connsiteX2" fmla="*/ 64159 w 81482"/>
                <a:gd name="connsiteY2" fmla="*/ 23803 h 79174"/>
                <a:gd name="connsiteX3" fmla="*/ 81696 w 81482"/>
                <a:gd name="connsiteY3" fmla="*/ 2210 h 79174"/>
                <a:gd name="connsiteX4" fmla="*/ 78685 w 81482"/>
                <a:gd name="connsiteY4" fmla="*/ 103 h 79174"/>
                <a:gd name="connsiteX5" fmla="*/ 75673 w 81482"/>
                <a:gd name="connsiteY5" fmla="*/ 1858 h 79174"/>
                <a:gd name="connsiteX6" fmla="*/ 62211 w 81482"/>
                <a:gd name="connsiteY6" fmla="*/ 12567 h 79174"/>
                <a:gd name="connsiteX7" fmla="*/ 52114 w 81482"/>
                <a:gd name="connsiteY7" fmla="*/ 7301 h 79174"/>
                <a:gd name="connsiteX8" fmla="*/ 38121 w 81482"/>
                <a:gd name="connsiteY8" fmla="*/ 103 h 79174"/>
                <a:gd name="connsiteX9" fmla="*/ 14384 w 81482"/>
                <a:gd name="connsiteY9" fmla="*/ 20643 h 79174"/>
                <a:gd name="connsiteX10" fmla="*/ 17396 w 81482"/>
                <a:gd name="connsiteY10" fmla="*/ 22749 h 79174"/>
                <a:gd name="connsiteX11" fmla="*/ 20584 w 81482"/>
                <a:gd name="connsiteY11" fmla="*/ 20292 h 79174"/>
                <a:gd name="connsiteX12" fmla="*/ 35995 w 81482"/>
                <a:gd name="connsiteY12" fmla="*/ 13796 h 79174"/>
                <a:gd name="connsiteX13" fmla="*/ 47154 w 81482"/>
                <a:gd name="connsiteY13" fmla="*/ 15376 h 79174"/>
                <a:gd name="connsiteX14" fmla="*/ 62565 w 81482"/>
                <a:gd name="connsiteY14" fmla="*/ 17483 h 79174"/>
                <a:gd name="connsiteX15" fmla="*/ 37943 w 81482"/>
                <a:gd name="connsiteY15" fmla="*/ 38725 h 79174"/>
                <a:gd name="connsiteX16" fmla="*/ 15979 w 81482"/>
                <a:gd name="connsiteY16" fmla="*/ 57509 h 79174"/>
                <a:gd name="connsiteX17" fmla="*/ 213 w 81482"/>
                <a:gd name="connsiteY17" fmla="*/ 77171 h 79174"/>
                <a:gd name="connsiteX18" fmla="*/ 3225 w 81482"/>
                <a:gd name="connsiteY18" fmla="*/ 79278 h 79174"/>
                <a:gd name="connsiteX19" fmla="*/ 6236 w 81482"/>
                <a:gd name="connsiteY19" fmla="*/ 77522 h 79174"/>
                <a:gd name="connsiteX20" fmla="*/ 22533 w 81482"/>
                <a:gd name="connsiteY20" fmla="*/ 66813 h 79174"/>
                <a:gd name="connsiteX21" fmla="*/ 32098 w 81482"/>
                <a:gd name="connsiteY21" fmla="*/ 71378 h 79174"/>
                <a:gd name="connsiteX22" fmla="*/ 46800 w 81482"/>
                <a:gd name="connsiteY22" fmla="*/ 79278 h 79174"/>
                <a:gd name="connsiteX23" fmla="*/ 77622 w 81482"/>
                <a:gd name="connsiteY23" fmla="*/ 52067 h 79174"/>
                <a:gd name="connsiteX24" fmla="*/ 74610 w 81482"/>
                <a:gd name="connsiteY24" fmla="*/ 49785 h 79174"/>
                <a:gd name="connsiteX25" fmla="*/ 71422 w 81482"/>
                <a:gd name="connsiteY25" fmla="*/ 52594 h 79174"/>
                <a:gd name="connsiteX26" fmla="*/ 48926 w 81482"/>
                <a:gd name="connsiteY26" fmla="*/ 65585 h 79174"/>
                <a:gd name="connsiteX27" fmla="*/ 35995 w 81482"/>
                <a:gd name="connsiteY27" fmla="*/ 63653 h 79174"/>
                <a:gd name="connsiteX28" fmla="*/ 23241 w 81482"/>
                <a:gd name="connsiteY28" fmla="*/ 61898 h 79174"/>
                <a:gd name="connsiteX29" fmla="*/ 19167 w 81482"/>
                <a:gd name="connsiteY29" fmla="*/ 62073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167" y="62073"/>
                  </a:moveTo>
                  <a:cubicBezTo>
                    <a:pt x="23773" y="57509"/>
                    <a:pt x="26961" y="54174"/>
                    <a:pt x="42018" y="42236"/>
                  </a:cubicBezTo>
                  <a:cubicBezTo>
                    <a:pt x="45737" y="39251"/>
                    <a:pt x="59023" y="28718"/>
                    <a:pt x="64159" y="23803"/>
                  </a:cubicBezTo>
                  <a:cubicBezTo>
                    <a:pt x="74965" y="13269"/>
                    <a:pt x="81696" y="4316"/>
                    <a:pt x="81696" y="2210"/>
                  </a:cubicBezTo>
                  <a:cubicBezTo>
                    <a:pt x="81696" y="103"/>
                    <a:pt x="79393" y="103"/>
                    <a:pt x="78685" y="103"/>
                  </a:cubicBezTo>
                  <a:cubicBezTo>
                    <a:pt x="77090" y="103"/>
                    <a:pt x="76559" y="454"/>
                    <a:pt x="75673" y="1858"/>
                  </a:cubicBezTo>
                  <a:cubicBezTo>
                    <a:pt x="70182" y="9934"/>
                    <a:pt x="66462" y="12567"/>
                    <a:pt x="62211" y="12567"/>
                  </a:cubicBezTo>
                  <a:cubicBezTo>
                    <a:pt x="60085" y="12567"/>
                    <a:pt x="57428" y="12392"/>
                    <a:pt x="52114" y="7301"/>
                  </a:cubicBezTo>
                  <a:cubicBezTo>
                    <a:pt x="46092" y="1332"/>
                    <a:pt x="42195" y="103"/>
                    <a:pt x="38121" y="103"/>
                  </a:cubicBezTo>
                  <a:cubicBezTo>
                    <a:pt x="23950" y="103"/>
                    <a:pt x="14384" y="15376"/>
                    <a:pt x="14384" y="20643"/>
                  </a:cubicBezTo>
                  <a:cubicBezTo>
                    <a:pt x="14384" y="22223"/>
                    <a:pt x="16156" y="22749"/>
                    <a:pt x="17396" y="22749"/>
                  </a:cubicBezTo>
                  <a:cubicBezTo>
                    <a:pt x="19521" y="22749"/>
                    <a:pt x="19876" y="22223"/>
                    <a:pt x="20584" y="20292"/>
                  </a:cubicBezTo>
                  <a:cubicBezTo>
                    <a:pt x="23241" y="14147"/>
                    <a:pt x="33161" y="13796"/>
                    <a:pt x="35995" y="13796"/>
                  </a:cubicBezTo>
                  <a:cubicBezTo>
                    <a:pt x="40069" y="13796"/>
                    <a:pt x="44675" y="14849"/>
                    <a:pt x="47154" y="15376"/>
                  </a:cubicBezTo>
                  <a:cubicBezTo>
                    <a:pt x="56897" y="17483"/>
                    <a:pt x="58137" y="17483"/>
                    <a:pt x="62565" y="17483"/>
                  </a:cubicBezTo>
                  <a:cubicBezTo>
                    <a:pt x="57960" y="22223"/>
                    <a:pt x="54771" y="25383"/>
                    <a:pt x="37943" y="38725"/>
                  </a:cubicBezTo>
                  <a:cubicBezTo>
                    <a:pt x="24127" y="49609"/>
                    <a:pt x="19344" y="53998"/>
                    <a:pt x="15979" y="57509"/>
                  </a:cubicBezTo>
                  <a:cubicBezTo>
                    <a:pt x="5350" y="67867"/>
                    <a:pt x="213" y="75591"/>
                    <a:pt x="213" y="77171"/>
                  </a:cubicBezTo>
                  <a:cubicBezTo>
                    <a:pt x="213" y="79278"/>
                    <a:pt x="2516" y="79278"/>
                    <a:pt x="3225" y="79278"/>
                  </a:cubicBezTo>
                  <a:cubicBezTo>
                    <a:pt x="4996" y="79278"/>
                    <a:pt x="5350" y="78927"/>
                    <a:pt x="6236" y="77522"/>
                  </a:cubicBezTo>
                  <a:cubicBezTo>
                    <a:pt x="11019" y="70851"/>
                    <a:pt x="16510" y="66813"/>
                    <a:pt x="22533" y="66813"/>
                  </a:cubicBezTo>
                  <a:cubicBezTo>
                    <a:pt x="24658" y="66813"/>
                    <a:pt x="27315" y="66989"/>
                    <a:pt x="32098" y="71378"/>
                  </a:cubicBezTo>
                  <a:cubicBezTo>
                    <a:pt x="37589" y="76644"/>
                    <a:pt x="41132" y="79278"/>
                    <a:pt x="46800" y="79278"/>
                  </a:cubicBezTo>
                  <a:cubicBezTo>
                    <a:pt x="65754" y="79278"/>
                    <a:pt x="77622" y="58036"/>
                    <a:pt x="77622" y="52067"/>
                  </a:cubicBezTo>
                  <a:cubicBezTo>
                    <a:pt x="77622" y="49960"/>
                    <a:pt x="75673" y="49785"/>
                    <a:pt x="74610" y="49785"/>
                  </a:cubicBezTo>
                  <a:cubicBezTo>
                    <a:pt x="72485" y="49785"/>
                    <a:pt x="72131" y="50662"/>
                    <a:pt x="71422" y="52594"/>
                  </a:cubicBezTo>
                  <a:cubicBezTo>
                    <a:pt x="68056" y="61371"/>
                    <a:pt x="57605" y="65585"/>
                    <a:pt x="48926" y="65585"/>
                  </a:cubicBezTo>
                  <a:cubicBezTo>
                    <a:pt x="44852" y="65585"/>
                    <a:pt x="40423" y="64707"/>
                    <a:pt x="35995" y="63653"/>
                  </a:cubicBezTo>
                  <a:cubicBezTo>
                    <a:pt x="27847" y="61898"/>
                    <a:pt x="26430" y="61898"/>
                    <a:pt x="23241" y="61898"/>
                  </a:cubicBezTo>
                  <a:cubicBezTo>
                    <a:pt x="22887" y="61898"/>
                    <a:pt x="20230" y="61898"/>
                    <a:pt x="19167" y="62073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4726D270-F091-F7F3-6A52-5E61EABA77A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248506" y="7744291"/>
              <a:ext cx="81482" cy="79174"/>
            </a:xfrm>
            <a:custGeom>
              <a:avLst/>
              <a:gdLst>
                <a:gd name="connsiteX0" fmla="*/ 19171 w 81482"/>
                <a:gd name="connsiteY0" fmla="*/ 62073 h 79174"/>
                <a:gd name="connsiteX1" fmla="*/ 42022 w 81482"/>
                <a:gd name="connsiteY1" fmla="*/ 42236 h 79174"/>
                <a:gd name="connsiteX2" fmla="*/ 64164 w 81482"/>
                <a:gd name="connsiteY2" fmla="*/ 23803 h 79174"/>
                <a:gd name="connsiteX3" fmla="*/ 81700 w 81482"/>
                <a:gd name="connsiteY3" fmla="*/ 2210 h 79174"/>
                <a:gd name="connsiteX4" fmla="*/ 78689 w 81482"/>
                <a:gd name="connsiteY4" fmla="*/ 103 h 79174"/>
                <a:gd name="connsiteX5" fmla="*/ 75677 w 81482"/>
                <a:gd name="connsiteY5" fmla="*/ 1858 h 79174"/>
                <a:gd name="connsiteX6" fmla="*/ 62215 w 81482"/>
                <a:gd name="connsiteY6" fmla="*/ 12567 h 79174"/>
                <a:gd name="connsiteX7" fmla="*/ 52118 w 81482"/>
                <a:gd name="connsiteY7" fmla="*/ 7301 h 79174"/>
                <a:gd name="connsiteX8" fmla="*/ 38125 w 81482"/>
                <a:gd name="connsiteY8" fmla="*/ 103 h 79174"/>
                <a:gd name="connsiteX9" fmla="*/ 14388 w 81482"/>
                <a:gd name="connsiteY9" fmla="*/ 20643 h 79174"/>
                <a:gd name="connsiteX10" fmla="*/ 17400 w 81482"/>
                <a:gd name="connsiteY10" fmla="*/ 22749 h 79174"/>
                <a:gd name="connsiteX11" fmla="*/ 20588 w 81482"/>
                <a:gd name="connsiteY11" fmla="*/ 20292 h 79174"/>
                <a:gd name="connsiteX12" fmla="*/ 35999 w 81482"/>
                <a:gd name="connsiteY12" fmla="*/ 13796 h 79174"/>
                <a:gd name="connsiteX13" fmla="*/ 47159 w 81482"/>
                <a:gd name="connsiteY13" fmla="*/ 15376 h 79174"/>
                <a:gd name="connsiteX14" fmla="*/ 62569 w 81482"/>
                <a:gd name="connsiteY14" fmla="*/ 17483 h 79174"/>
                <a:gd name="connsiteX15" fmla="*/ 37947 w 81482"/>
                <a:gd name="connsiteY15" fmla="*/ 38725 h 79174"/>
                <a:gd name="connsiteX16" fmla="*/ 15983 w 81482"/>
                <a:gd name="connsiteY16" fmla="*/ 57509 h 79174"/>
                <a:gd name="connsiteX17" fmla="*/ 218 w 81482"/>
                <a:gd name="connsiteY17" fmla="*/ 77171 h 79174"/>
                <a:gd name="connsiteX18" fmla="*/ 3229 w 81482"/>
                <a:gd name="connsiteY18" fmla="*/ 79278 h 79174"/>
                <a:gd name="connsiteX19" fmla="*/ 6240 w 81482"/>
                <a:gd name="connsiteY19" fmla="*/ 77522 h 79174"/>
                <a:gd name="connsiteX20" fmla="*/ 22537 w 81482"/>
                <a:gd name="connsiteY20" fmla="*/ 66813 h 79174"/>
                <a:gd name="connsiteX21" fmla="*/ 32102 w 81482"/>
                <a:gd name="connsiteY21" fmla="*/ 71378 h 79174"/>
                <a:gd name="connsiteX22" fmla="*/ 46804 w 81482"/>
                <a:gd name="connsiteY22" fmla="*/ 79278 h 79174"/>
                <a:gd name="connsiteX23" fmla="*/ 77626 w 81482"/>
                <a:gd name="connsiteY23" fmla="*/ 52067 h 79174"/>
                <a:gd name="connsiteX24" fmla="*/ 74615 w 81482"/>
                <a:gd name="connsiteY24" fmla="*/ 49785 h 79174"/>
                <a:gd name="connsiteX25" fmla="*/ 71426 w 81482"/>
                <a:gd name="connsiteY25" fmla="*/ 52594 h 79174"/>
                <a:gd name="connsiteX26" fmla="*/ 48930 w 81482"/>
                <a:gd name="connsiteY26" fmla="*/ 65585 h 79174"/>
                <a:gd name="connsiteX27" fmla="*/ 35999 w 81482"/>
                <a:gd name="connsiteY27" fmla="*/ 63653 h 79174"/>
                <a:gd name="connsiteX28" fmla="*/ 23245 w 81482"/>
                <a:gd name="connsiteY28" fmla="*/ 61898 h 79174"/>
                <a:gd name="connsiteX29" fmla="*/ 19171 w 81482"/>
                <a:gd name="connsiteY29" fmla="*/ 62073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171" y="62073"/>
                  </a:moveTo>
                  <a:cubicBezTo>
                    <a:pt x="23777" y="57509"/>
                    <a:pt x="26965" y="54174"/>
                    <a:pt x="42022" y="42236"/>
                  </a:cubicBezTo>
                  <a:cubicBezTo>
                    <a:pt x="45741" y="39251"/>
                    <a:pt x="59027" y="28718"/>
                    <a:pt x="64164" y="23803"/>
                  </a:cubicBezTo>
                  <a:cubicBezTo>
                    <a:pt x="74969" y="13269"/>
                    <a:pt x="81700" y="4316"/>
                    <a:pt x="81700" y="2210"/>
                  </a:cubicBezTo>
                  <a:cubicBezTo>
                    <a:pt x="81700" y="103"/>
                    <a:pt x="79397" y="103"/>
                    <a:pt x="78689" y="103"/>
                  </a:cubicBezTo>
                  <a:cubicBezTo>
                    <a:pt x="77094" y="103"/>
                    <a:pt x="76563" y="454"/>
                    <a:pt x="75677" y="1858"/>
                  </a:cubicBezTo>
                  <a:cubicBezTo>
                    <a:pt x="70186" y="9934"/>
                    <a:pt x="66466" y="12567"/>
                    <a:pt x="62215" y="12567"/>
                  </a:cubicBezTo>
                  <a:cubicBezTo>
                    <a:pt x="60089" y="12567"/>
                    <a:pt x="57432" y="12392"/>
                    <a:pt x="52118" y="7301"/>
                  </a:cubicBezTo>
                  <a:cubicBezTo>
                    <a:pt x="46096" y="1332"/>
                    <a:pt x="42199" y="103"/>
                    <a:pt x="38125" y="103"/>
                  </a:cubicBezTo>
                  <a:cubicBezTo>
                    <a:pt x="23954" y="103"/>
                    <a:pt x="14388" y="15376"/>
                    <a:pt x="14388" y="20643"/>
                  </a:cubicBezTo>
                  <a:cubicBezTo>
                    <a:pt x="14388" y="22223"/>
                    <a:pt x="16160" y="22749"/>
                    <a:pt x="17400" y="22749"/>
                  </a:cubicBezTo>
                  <a:cubicBezTo>
                    <a:pt x="19525" y="22749"/>
                    <a:pt x="19880" y="22223"/>
                    <a:pt x="20588" y="20292"/>
                  </a:cubicBezTo>
                  <a:cubicBezTo>
                    <a:pt x="23245" y="14147"/>
                    <a:pt x="33165" y="13796"/>
                    <a:pt x="35999" y="13796"/>
                  </a:cubicBezTo>
                  <a:cubicBezTo>
                    <a:pt x="40073" y="13796"/>
                    <a:pt x="44679" y="14849"/>
                    <a:pt x="47159" y="15376"/>
                  </a:cubicBezTo>
                  <a:cubicBezTo>
                    <a:pt x="56901" y="17483"/>
                    <a:pt x="58141" y="17483"/>
                    <a:pt x="62569" y="17483"/>
                  </a:cubicBezTo>
                  <a:cubicBezTo>
                    <a:pt x="57964" y="22223"/>
                    <a:pt x="54775" y="25383"/>
                    <a:pt x="37947" y="38725"/>
                  </a:cubicBezTo>
                  <a:cubicBezTo>
                    <a:pt x="24131" y="49609"/>
                    <a:pt x="19348" y="53998"/>
                    <a:pt x="15983" y="57509"/>
                  </a:cubicBezTo>
                  <a:cubicBezTo>
                    <a:pt x="5354" y="67867"/>
                    <a:pt x="218" y="75591"/>
                    <a:pt x="218" y="77171"/>
                  </a:cubicBezTo>
                  <a:cubicBezTo>
                    <a:pt x="218" y="79278"/>
                    <a:pt x="2520" y="79278"/>
                    <a:pt x="3229" y="79278"/>
                  </a:cubicBezTo>
                  <a:cubicBezTo>
                    <a:pt x="5000" y="79278"/>
                    <a:pt x="5354" y="78927"/>
                    <a:pt x="6240" y="77522"/>
                  </a:cubicBezTo>
                  <a:cubicBezTo>
                    <a:pt x="11023" y="70851"/>
                    <a:pt x="16514" y="66813"/>
                    <a:pt x="22537" y="66813"/>
                  </a:cubicBezTo>
                  <a:cubicBezTo>
                    <a:pt x="24662" y="66813"/>
                    <a:pt x="27319" y="66989"/>
                    <a:pt x="32102" y="71378"/>
                  </a:cubicBezTo>
                  <a:cubicBezTo>
                    <a:pt x="37593" y="76644"/>
                    <a:pt x="41136" y="79278"/>
                    <a:pt x="46804" y="79278"/>
                  </a:cubicBezTo>
                  <a:cubicBezTo>
                    <a:pt x="65758" y="79278"/>
                    <a:pt x="77626" y="58036"/>
                    <a:pt x="77626" y="52067"/>
                  </a:cubicBezTo>
                  <a:cubicBezTo>
                    <a:pt x="77626" y="49960"/>
                    <a:pt x="75677" y="49785"/>
                    <a:pt x="74615" y="49785"/>
                  </a:cubicBezTo>
                  <a:cubicBezTo>
                    <a:pt x="72489" y="49785"/>
                    <a:pt x="72135" y="50662"/>
                    <a:pt x="71426" y="52594"/>
                  </a:cubicBezTo>
                  <a:cubicBezTo>
                    <a:pt x="68061" y="61371"/>
                    <a:pt x="57610" y="65585"/>
                    <a:pt x="48930" y="65585"/>
                  </a:cubicBezTo>
                  <a:cubicBezTo>
                    <a:pt x="44856" y="65585"/>
                    <a:pt x="40427" y="64707"/>
                    <a:pt x="35999" y="63653"/>
                  </a:cubicBezTo>
                  <a:cubicBezTo>
                    <a:pt x="27851" y="61898"/>
                    <a:pt x="26434" y="61898"/>
                    <a:pt x="23245" y="61898"/>
                  </a:cubicBezTo>
                  <a:cubicBezTo>
                    <a:pt x="22891" y="61898"/>
                    <a:pt x="20234" y="61898"/>
                    <a:pt x="19171" y="62073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3B136C27-11DE-CE48-763E-BB9F61A8555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431534" y="7716378"/>
              <a:ext cx="154614" cy="10031"/>
            </a:xfrm>
            <a:custGeom>
              <a:avLst/>
              <a:gdLst>
                <a:gd name="connsiteX0" fmla="*/ 145982 w 154614"/>
                <a:gd name="connsiteY0" fmla="*/ 10133 h 10031"/>
                <a:gd name="connsiteX1" fmla="*/ 154839 w 154614"/>
                <a:gd name="connsiteY1" fmla="*/ 5117 h 10031"/>
                <a:gd name="connsiteX2" fmla="*/ 145982 w 154614"/>
                <a:gd name="connsiteY2" fmla="*/ 101 h 10031"/>
                <a:gd name="connsiteX3" fmla="*/ 9081 w 154614"/>
                <a:gd name="connsiteY3" fmla="*/ 101 h 10031"/>
                <a:gd name="connsiteX4" fmla="*/ 224 w 154614"/>
                <a:gd name="connsiteY4" fmla="*/ 5117 h 10031"/>
                <a:gd name="connsiteX5" fmla="*/ 9081 w 154614"/>
                <a:gd name="connsiteY5" fmla="*/ 10133 h 10031"/>
                <a:gd name="connsiteX6" fmla="*/ 145982 w 154614"/>
                <a:gd name="connsiteY6" fmla="*/ 10133 h 1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10031">
                  <a:moveTo>
                    <a:pt x="145982" y="10133"/>
                  </a:moveTo>
                  <a:cubicBezTo>
                    <a:pt x="150284" y="10133"/>
                    <a:pt x="154839" y="10133"/>
                    <a:pt x="154839" y="5117"/>
                  </a:cubicBezTo>
                  <a:cubicBezTo>
                    <a:pt x="154839" y="101"/>
                    <a:pt x="150284" y="101"/>
                    <a:pt x="145982" y="101"/>
                  </a:cubicBezTo>
                  <a:lnTo>
                    <a:pt x="9081" y="101"/>
                  </a:lnTo>
                  <a:cubicBezTo>
                    <a:pt x="4779" y="101"/>
                    <a:pt x="224" y="101"/>
                    <a:pt x="224" y="5117"/>
                  </a:cubicBezTo>
                  <a:cubicBezTo>
                    <a:pt x="224" y="10133"/>
                    <a:pt x="4779" y="10133"/>
                    <a:pt x="9081" y="10133"/>
                  </a:cubicBezTo>
                  <a:lnTo>
                    <a:pt x="145982" y="10133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7B81B140-2000-6340-83C2-394F62BF669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673197" y="7612801"/>
              <a:ext cx="215346" cy="171290"/>
            </a:xfrm>
            <a:custGeom>
              <a:avLst/>
              <a:gdLst>
                <a:gd name="connsiteX0" fmla="*/ 119421 w 215346"/>
                <a:gd name="connsiteY0" fmla="*/ 70072 h 171290"/>
                <a:gd name="connsiteX1" fmla="*/ 118156 w 215346"/>
                <a:gd name="connsiteY1" fmla="*/ 66561 h 171290"/>
                <a:gd name="connsiteX2" fmla="*/ 125495 w 215346"/>
                <a:gd name="connsiteY2" fmla="*/ 60793 h 171290"/>
                <a:gd name="connsiteX3" fmla="*/ 169779 w 215346"/>
                <a:gd name="connsiteY3" fmla="*/ 26936 h 171290"/>
                <a:gd name="connsiteX4" fmla="*/ 211026 w 215346"/>
                <a:gd name="connsiteY4" fmla="*/ 7876 h 171290"/>
                <a:gd name="connsiteX5" fmla="*/ 215581 w 215346"/>
                <a:gd name="connsiteY5" fmla="*/ 2860 h 171290"/>
                <a:gd name="connsiteX6" fmla="*/ 212797 w 215346"/>
                <a:gd name="connsiteY6" fmla="*/ 101 h 171290"/>
                <a:gd name="connsiteX7" fmla="*/ 194831 w 215346"/>
                <a:gd name="connsiteY7" fmla="*/ 854 h 171290"/>
                <a:gd name="connsiteX8" fmla="*/ 166742 w 215346"/>
                <a:gd name="connsiteY8" fmla="*/ 101 h 171290"/>
                <a:gd name="connsiteX9" fmla="*/ 161934 w 215346"/>
                <a:gd name="connsiteY9" fmla="*/ 5117 h 171290"/>
                <a:gd name="connsiteX10" fmla="*/ 164971 w 215346"/>
                <a:gd name="connsiteY10" fmla="*/ 7876 h 171290"/>
                <a:gd name="connsiteX11" fmla="*/ 172815 w 215346"/>
                <a:gd name="connsiteY11" fmla="*/ 13143 h 171290"/>
                <a:gd name="connsiteX12" fmla="*/ 163705 w 215346"/>
                <a:gd name="connsiteY12" fmla="*/ 24679 h 171290"/>
                <a:gd name="connsiteX13" fmla="*/ 65015 w 215346"/>
                <a:gd name="connsiteY13" fmla="*/ 99916 h 171290"/>
                <a:gd name="connsiteX14" fmla="*/ 85260 w 215346"/>
                <a:gd name="connsiteY14" fmla="*/ 19412 h 171290"/>
                <a:gd name="connsiteX15" fmla="*/ 106516 w 215346"/>
                <a:gd name="connsiteY15" fmla="*/ 7876 h 171290"/>
                <a:gd name="connsiteX16" fmla="*/ 115120 w 215346"/>
                <a:gd name="connsiteY16" fmla="*/ 2860 h 171290"/>
                <a:gd name="connsiteX17" fmla="*/ 111577 w 215346"/>
                <a:gd name="connsiteY17" fmla="*/ 101 h 171290"/>
                <a:gd name="connsiteX18" fmla="*/ 79186 w 215346"/>
                <a:gd name="connsiteY18" fmla="*/ 854 h 171290"/>
                <a:gd name="connsiteX19" fmla="*/ 46543 w 215346"/>
                <a:gd name="connsiteY19" fmla="*/ 101 h 171290"/>
                <a:gd name="connsiteX20" fmla="*/ 41482 w 215346"/>
                <a:gd name="connsiteY20" fmla="*/ 4866 h 171290"/>
                <a:gd name="connsiteX21" fmla="*/ 48820 w 215346"/>
                <a:gd name="connsiteY21" fmla="*/ 7876 h 171290"/>
                <a:gd name="connsiteX22" fmla="*/ 59701 w 215346"/>
                <a:gd name="connsiteY22" fmla="*/ 8377 h 171290"/>
                <a:gd name="connsiteX23" fmla="*/ 65268 w 215346"/>
                <a:gd name="connsiteY23" fmla="*/ 12390 h 171290"/>
                <a:gd name="connsiteX24" fmla="*/ 64256 w 215346"/>
                <a:gd name="connsiteY24" fmla="*/ 17155 h 171290"/>
                <a:gd name="connsiteX25" fmla="*/ 30347 w 215346"/>
                <a:gd name="connsiteY25" fmla="*/ 151830 h 171290"/>
                <a:gd name="connsiteX26" fmla="*/ 7320 w 215346"/>
                <a:gd name="connsiteY26" fmla="*/ 163618 h 171290"/>
                <a:gd name="connsiteX27" fmla="*/ 234 w 215346"/>
                <a:gd name="connsiteY27" fmla="*/ 168383 h 171290"/>
                <a:gd name="connsiteX28" fmla="*/ 4030 w 215346"/>
                <a:gd name="connsiteY28" fmla="*/ 171392 h 171290"/>
                <a:gd name="connsiteX29" fmla="*/ 36168 w 215346"/>
                <a:gd name="connsiteY29" fmla="*/ 170640 h 171290"/>
                <a:gd name="connsiteX30" fmla="*/ 52363 w 215346"/>
                <a:gd name="connsiteY30" fmla="*/ 170891 h 171290"/>
                <a:gd name="connsiteX31" fmla="*/ 68811 w 215346"/>
                <a:gd name="connsiteY31" fmla="*/ 171392 h 171290"/>
                <a:gd name="connsiteX32" fmla="*/ 73872 w 215346"/>
                <a:gd name="connsiteY32" fmla="*/ 166376 h 171290"/>
                <a:gd name="connsiteX33" fmla="*/ 66787 w 215346"/>
                <a:gd name="connsiteY33" fmla="*/ 163618 h 171290"/>
                <a:gd name="connsiteX34" fmla="*/ 50338 w 215346"/>
                <a:gd name="connsiteY34" fmla="*/ 159103 h 171290"/>
                <a:gd name="connsiteX35" fmla="*/ 52616 w 215346"/>
                <a:gd name="connsiteY35" fmla="*/ 148068 h 171290"/>
                <a:gd name="connsiteX36" fmla="*/ 62738 w 215346"/>
                <a:gd name="connsiteY36" fmla="*/ 108694 h 171290"/>
                <a:gd name="connsiteX37" fmla="*/ 100443 w 215346"/>
                <a:gd name="connsiteY37" fmla="*/ 79602 h 171290"/>
                <a:gd name="connsiteX38" fmla="*/ 129797 w 215346"/>
                <a:gd name="connsiteY38" fmla="*/ 147065 h 171290"/>
                <a:gd name="connsiteX39" fmla="*/ 132833 w 215346"/>
                <a:gd name="connsiteY39" fmla="*/ 155843 h 171290"/>
                <a:gd name="connsiteX40" fmla="*/ 119674 w 215346"/>
                <a:gd name="connsiteY40" fmla="*/ 163618 h 171290"/>
                <a:gd name="connsiteX41" fmla="*/ 114107 w 215346"/>
                <a:gd name="connsiteY41" fmla="*/ 168633 h 171290"/>
                <a:gd name="connsiteX42" fmla="*/ 117650 w 215346"/>
                <a:gd name="connsiteY42" fmla="*/ 171392 h 171290"/>
                <a:gd name="connsiteX43" fmla="*/ 148522 w 215346"/>
                <a:gd name="connsiteY43" fmla="*/ 170640 h 171290"/>
                <a:gd name="connsiteX44" fmla="*/ 173321 w 215346"/>
                <a:gd name="connsiteY44" fmla="*/ 171392 h 171290"/>
                <a:gd name="connsiteX45" fmla="*/ 177876 w 215346"/>
                <a:gd name="connsiteY45" fmla="*/ 166376 h 171290"/>
                <a:gd name="connsiteX46" fmla="*/ 172815 w 215346"/>
                <a:gd name="connsiteY46" fmla="*/ 163618 h 171290"/>
                <a:gd name="connsiteX47" fmla="*/ 155355 w 215346"/>
                <a:gd name="connsiteY47" fmla="*/ 152332 h 171290"/>
                <a:gd name="connsiteX48" fmla="*/ 119421 w 215346"/>
                <a:gd name="connsiteY48" fmla="*/ 7007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5346" h="171290">
                  <a:moveTo>
                    <a:pt x="119421" y="70072"/>
                  </a:moveTo>
                  <a:cubicBezTo>
                    <a:pt x="119168" y="69320"/>
                    <a:pt x="118156" y="67314"/>
                    <a:pt x="118156" y="66561"/>
                  </a:cubicBezTo>
                  <a:cubicBezTo>
                    <a:pt x="118156" y="66310"/>
                    <a:pt x="122711" y="62799"/>
                    <a:pt x="125495" y="60793"/>
                  </a:cubicBezTo>
                  <a:lnTo>
                    <a:pt x="169779" y="26936"/>
                  </a:lnTo>
                  <a:cubicBezTo>
                    <a:pt x="193565" y="9631"/>
                    <a:pt x="203434" y="8628"/>
                    <a:pt x="211026" y="7876"/>
                  </a:cubicBezTo>
                  <a:cubicBezTo>
                    <a:pt x="213050" y="7625"/>
                    <a:pt x="215581" y="7374"/>
                    <a:pt x="215581" y="2860"/>
                  </a:cubicBezTo>
                  <a:cubicBezTo>
                    <a:pt x="215581" y="1857"/>
                    <a:pt x="214822" y="101"/>
                    <a:pt x="212797" y="101"/>
                  </a:cubicBezTo>
                  <a:cubicBezTo>
                    <a:pt x="207230" y="101"/>
                    <a:pt x="200904" y="854"/>
                    <a:pt x="194831" y="854"/>
                  </a:cubicBezTo>
                  <a:cubicBezTo>
                    <a:pt x="185721" y="854"/>
                    <a:pt x="175852" y="101"/>
                    <a:pt x="166742" y="101"/>
                  </a:cubicBezTo>
                  <a:cubicBezTo>
                    <a:pt x="164971" y="101"/>
                    <a:pt x="161934" y="101"/>
                    <a:pt x="161934" y="5117"/>
                  </a:cubicBezTo>
                  <a:cubicBezTo>
                    <a:pt x="161934" y="6873"/>
                    <a:pt x="163199" y="7625"/>
                    <a:pt x="164971" y="7876"/>
                  </a:cubicBezTo>
                  <a:cubicBezTo>
                    <a:pt x="170538" y="8377"/>
                    <a:pt x="172815" y="9631"/>
                    <a:pt x="172815" y="13143"/>
                  </a:cubicBezTo>
                  <a:cubicBezTo>
                    <a:pt x="172815" y="17657"/>
                    <a:pt x="165224" y="23425"/>
                    <a:pt x="163705" y="24679"/>
                  </a:cubicBezTo>
                  <a:lnTo>
                    <a:pt x="65015" y="99916"/>
                  </a:lnTo>
                  <a:lnTo>
                    <a:pt x="85260" y="19412"/>
                  </a:lnTo>
                  <a:cubicBezTo>
                    <a:pt x="87537" y="10384"/>
                    <a:pt x="88043" y="7876"/>
                    <a:pt x="106516" y="7876"/>
                  </a:cubicBezTo>
                  <a:cubicBezTo>
                    <a:pt x="112842" y="7876"/>
                    <a:pt x="115120" y="7876"/>
                    <a:pt x="115120" y="2860"/>
                  </a:cubicBezTo>
                  <a:cubicBezTo>
                    <a:pt x="115120" y="603"/>
                    <a:pt x="113095" y="101"/>
                    <a:pt x="111577" y="101"/>
                  </a:cubicBezTo>
                  <a:cubicBezTo>
                    <a:pt x="104491" y="101"/>
                    <a:pt x="86272" y="854"/>
                    <a:pt x="79186" y="854"/>
                  </a:cubicBezTo>
                  <a:cubicBezTo>
                    <a:pt x="71848" y="854"/>
                    <a:pt x="53881" y="101"/>
                    <a:pt x="46543" y="101"/>
                  </a:cubicBezTo>
                  <a:cubicBezTo>
                    <a:pt x="44771" y="101"/>
                    <a:pt x="41482" y="101"/>
                    <a:pt x="41482" y="4866"/>
                  </a:cubicBezTo>
                  <a:cubicBezTo>
                    <a:pt x="41482" y="7876"/>
                    <a:pt x="43759" y="7876"/>
                    <a:pt x="48820" y="7876"/>
                  </a:cubicBezTo>
                  <a:cubicBezTo>
                    <a:pt x="52110" y="7876"/>
                    <a:pt x="56665" y="8127"/>
                    <a:pt x="59701" y="8377"/>
                  </a:cubicBezTo>
                  <a:cubicBezTo>
                    <a:pt x="63750" y="8879"/>
                    <a:pt x="65268" y="9631"/>
                    <a:pt x="65268" y="12390"/>
                  </a:cubicBezTo>
                  <a:cubicBezTo>
                    <a:pt x="65268" y="13393"/>
                    <a:pt x="65015" y="14146"/>
                    <a:pt x="64256" y="17155"/>
                  </a:cubicBezTo>
                  <a:lnTo>
                    <a:pt x="30347" y="151830"/>
                  </a:lnTo>
                  <a:cubicBezTo>
                    <a:pt x="27817" y="161611"/>
                    <a:pt x="27311" y="163618"/>
                    <a:pt x="7320" y="163618"/>
                  </a:cubicBezTo>
                  <a:cubicBezTo>
                    <a:pt x="3018" y="163618"/>
                    <a:pt x="234" y="163618"/>
                    <a:pt x="234" y="168383"/>
                  </a:cubicBezTo>
                  <a:cubicBezTo>
                    <a:pt x="234" y="171392"/>
                    <a:pt x="3271" y="171392"/>
                    <a:pt x="4030" y="171392"/>
                  </a:cubicBezTo>
                  <a:cubicBezTo>
                    <a:pt x="11116" y="171392"/>
                    <a:pt x="29082" y="170640"/>
                    <a:pt x="36168" y="170640"/>
                  </a:cubicBezTo>
                  <a:cubicBezTo>
                    <a:pt x="41482" y="170640"/>
                    <a:pt x="47049" y="170891"/>
                    <a:pt x="52363" y="170891"/>
                  </a:cubicBezTo>
                  <a:cubicBezTo>
                    <a:pt x="57930" y="170891"/>
                    <a:pt x="63497" y="171392"/>
                    <a:pt x="68811" y="171392"/>
                  </a:cubicBezTo>
                  <a:cubicBezTo>
                    <a:pt x="70583" y="171392"/>
                    <a:pt x="73872" y="171392"/>
                    <a:pt x="73872" y="166376"/>
                  </a:cubicBezTo>
                  <a:cubicBezTo>
                    <a:pt x="73872" y="163618"/>
                    <a:pt x="71595" y="163618"/>
                    <a:pt x="66787" y="163618"/>
                  </a:cubicBezTo>
                  <a:cubicBezTo>
                    <a:pt x="57424" y="163618"/>
                    <a:pt x="50338" y="163618"/>
                    <a:pt x="50338" y="159103"/>
                  </a:cubicBezTo>
                  <a:cubicBezTo>
                    <a:pt x="50338" y="157348"/>
                    <a:pt x="51857" y="151830"/>
                    <a:pt x="52616" y="148068"/>
                  </a:cubicBezTo>
                  <a:cubicBezTo>
                    <a:pt x="56159" y="135027"/>
                    <a:pt x="59448" y="121735"/>
                    <a:pt x="62738" y="108694"/>
                  </a:cubicBezTo>
                  <a:lnTo>
                    <a:pt x="100443" y="79602"/>
                  </a:lnTo>
                  <a:lnTo>
                    <a:pt x="129797" y="147065"/>
                  </a:lnTo>
                  <a:cubicBezTo>
                    <a:pt x="132833" y="153837"/>
                    <a:pt x="132833" y="154338"/>
                    <a:pt x="132833" y="155843"/>
                  </a:cubicBezTo>
                  <a:cubicBezTo>
                    <a:pt x="132833" y="163367"/>
                    <a:pt x="121952" y="163618"/>
                    <a:pt x="119674" y="163618"/>
                  </a:cubicBezTo>
                  <a:cubicBezTo>
                    <a:pt x="116891" y="163618"/>
                    <a:pt x="114107" y="163618"/>
                    <a:pt x="114107" y="168633"/>
                  </a:cubicBezTo>
                  <a:cubicBezTo>
                    <a:pt x="114107" y="171392"/>
                    <a:pt x="117144" y="171392"/>
                    <a:pt x="117650" y="171392"/>
                  </a:cubicBezTo>
                  <a:cubicBezTo>
                    <a:pt x="127772" y="171392"/>
                    <a:pt x="138400" y="170640"/>
                    <a:pt x="148522" y="170640"/>
                  </a:cubicBezTo>
                  <a:cubicBezTo>
                    <a:pt x="154089" y="170640"/>
                    <a:pt x="167754" y="171392"/>
                    <a:pt x="173321" y="171392"/>
                  </a:cubicBezTo>
                  <a:cubicBezTo>
                    <a:pt x="174587" y="171392"/>
                    <a:pt x="177876" y="171392"/>
                    <a:pt x="177876" y="166376"/>
                  </a:cubicBezTo>
                  <a:cubicBezTo>
                    <a:pt x="177876" y="163618"/>
                    <a:pt x="175093" y="163618"/>
                    <a:pt x="172815" y="163618"/>
                  </a:cubicBezTo>
                  <a:cubicBezTo>
                    <a:pt x="162440" y="163367"/>
                    <a:pt x="159150" y="161110"/>
                    <a:pt x="155355" y="152332"/>
                  </a:cubicBezTo>
                  <a:lnTo>
                    <a:pt x="119421" y="7007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28D129CD-C50D-55FB-0E42-F31D56DA97A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887002" y="7744291"/>
              <a:ext cx="94767" cy="79174"/>
            </a:xfrm>
            <a:custGeom>
              <a:avLst/>
              <a:gdLst>
                <a:gd name="connsiteX0" fmla="*/ 35847 w 94767"/>
                <a:gd name="connsiteY0" fmla="*/ 58914 h 79174"/>
                <a:gd name="connsiteX1" fmla="*/ 19196 w 94767"/>
                <a:gd name="connsiteY1" fmla="*/ 74362 h 79174"/>
                <a:gd name="connsiteX2" fmla="*/ 9631 w 94767"/>
                <a:gd name="connsiteY2" fmla="*/ 71905 h 79174"/>
                <a:gd name="connsiteX3" fmla="*/ 17425 w 94767"/>
                <a:gd name="connsiteY3" fmla="*/ 62249 h 79174"/>
                <a:gd name="connsiteX4" fmla="*/ 10340 w 94767"/>
                <a:gd name="connsiteY4" fmla="*/ 55754 h 79174"/>
                <a:gd name="connsiteX5" fmla="*/ 243 w 94767"/>
                <a:gd name="connsiteY5" fmla="*/ 66462 h 79174"/>
                <a:gd name="connsiteX6" fmla="*/ 18842 w 94767"/>
                <a:gd name="connsiteY6" fmla="*/ 79278 h 79174"/>
                <a:gd name="connsiteX7" fmla="*/ 38681 w 94767"/>
                <a:gd name="connsiteY7" fmla="*/ 66813 h 79174"/>
                <a:gd name="connsiteX8" fmla="*/ 59760 w 94767"/>
                <a:gd name="connsiteY8" fmla="*/ 79278 h 79174"/>
                <a:gd name="connsiteX9" fmla="*/ 90936 w 94767"/>
                <a:gd name="connsiteY9" fmla="*/ 52418 h 79174"/>
                <a:gd name="connsiteX10" fmla="*/ 88102 w 94767"/>
                <a:gd name="connsiteY10" fmla="*/ 50136 h 79174"/>
                <a:gd name="connsiteX11" fmla="*/ 84737 w 94767"/>
                <a:gd name="connsiteY11" fmla="*/ 53120 h 79174"/>
                <a:gd name="connsiteX12" fmla="*/ 60469 w 94767"/>
                <a:gd name="connsiteY12" fmla="*/ 74362 h 79174"/>
                <a:gd name="connsiteX13" fmla="*/ 49664 w 94767"/>
                <a:gd name="connsiteY13" fmla="*/ 62951 h 79174"/>
                <a:gd name="connsiteX14" fmla="*/ 58875 w 94767"/>
                <a:gd name="connsiteY14" fmla="*/ 22925 h 79174"/>
                <a:gd name="connsiteX15" fmla="*/ 76234 w 94767"/>
                <a:gd name="connsiteY15" fmla="*/ 5018 h 79174"/>
                <a:gd name="connsiteX16" fmla="*/ 85799 w 94767"/>
                <a:gd name="connsiteY16" fmla="*/ 7476 h 79174"/>
                <a:gd name="connsiteX17" fmla="*/ 78005 w 94767"/>
                <a:gd name="connsiteY17" fmla="*/ 17132 h 79174"/>
                <a:gd name="connsiteX18" fmla="*/ 85091 w 94767"/>
                <a:gd name="connsiteY18" fmla="*/ 23627 h 79174"/>
                <a:gd name="connsiteX19" fmla="*/ 95010 w 94767"/>
                <a:gd name="connsiteY19" fmla="*/ 12918 h 79174"/>
                <a:gd name="connsiteX20" fmla="*/ 76588 w 94767"/>
                <a:gd name="connsiteY20" fmla="*/ 103 h 79174"/>
                <a:gd name="connsiteX21" fmla="*/ 56749 w 94767"/>
                <a:gd name="connsiteY21" fmla="*/ 12567 h 79174"/>
                <a:gd name="connsiteX22" fmla="*/ 35493 w 94767"/>
                <a:gd name="connsiteY22" fmla="*/ 103 h 79174"/>
                <a:gd name="connsiteX23" fmla="*/ 4317 w 94767"/>
                <a:gd name="connsiteY23" fmla="*/ 26963 h 79174"/>
                <a:gd name="connsiteX24" fmla="*/ 7328 w 94767"/>
                <a:gd name="connsiteY24" fmla="*/ 29245 h 79174"/>
                <a:gd name="connsiteX25" fmla="*/ 10694 w 94767"/>
                <a:gd name="connsiteY25" fmla="*/ 26260 h 79174"/>
                <a:gd name="connsiteX26" fmla="*/ 34961 w 94767"/>
                <a:gd name="connsiteY26" fmla="*/ 5018 h 79174"/>
                <a:gd name="connsiteX27" fmla="*/ 45590 w 94767"/>
                <a:gd name="connsiteY27" fmla="*/ 16605 h 79174"/>
                <a:gd name="connsiteX28" fmla="*/ 41870 w 94767"/>
                <a:gd name="connsiteY28" fmla="*/ 34863 h 79174"/>
                <a:gd name="connsiteX29" fmla="*/ 35847 w 94767"/>
                <a:gd name="connsiteY29" fmla="*/ 5891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847" y="58914"/>
                  </a:moveTo>
                  <a:cubicBezTo>
                    <a:pt x="34076" y="64882"/>
                    <a:pt x="28230" y="74362"/>
                    <a:pt x="19196" y="74362"/>
                  </a:cubicBezTo>
                  <a:cubicBezTo>
                    <a:pt x="18665" y="74362"/>
                    <a:pt x="13351" y="74362"/>
                    <a:pt x="9631" y="71905"/>
                  </a:cubicBezTo>
                  <a:cubicBezTo>
                    <a:pt x="16894" y="69622"/>
                    <a:pt x="17425" y="63302"/>
                    <a:pt x="17425" y="62249"/>
                  </a:cubicBezTo>
                  <a:cubicBezTo>
                    <a:pt x="17425" y="58387"/>
                    <a:pt x="14414" y="55754"/>
                    <a:pt x="10340" y="55754"/>
                  </a:cubicBezTo>
                  <a:cubicBezTo>
                    <a:pt x="5380" y="55754"/>
                    <a:pt x="243" y="59967"/>
                    <a:pt x="243" y="66462"/>
                  </a:cubicBezTo>
                  <a:cubicBezTo>
                    <a:pt x="243" y="75240"/>
                    <a:pt x="10162" y="79278"/>
                    <a:pt x="18842" y="79278"/>
                  </a:cubicBezTo>
                  <a:cubicBezTo>
                    <a:pt x="26990" y="79278"/>
                    <a:pt x="34253" y="74187"/>
                    <a:pt x="38681" y="66813"/>
                  </a:cubicBezTo>
                  <a:cubicBezTo>
                    <a:pt x="42932" y="76118"/>
                    <a:pt x="52675" y="79278"/>
                    <a:pt x="59760" y="79278"/>
                  </a:cubicBezTo>
                  <a:cubicBezTo>
                    <a:pt x="80131" y="79278"/>
                    <a:pt x="90936" y="57334"/>
                    <a:pt x="90936" y="52418"/>
                  </a:cubicBezTo>
                  <a:cubicBezTo>
                    <a:pt x="90936" y="50136"/>
                    <a:pt x="88634" y="50136"/>
                    <a:pt x="88102" y="50136"/>
                  </a:cubicBezTo>
                  <a:cubicBezTo>
                    <a:pt x="85622" y="50136"/>
                    <a:pt x="85445" y="51014"/>
                    <a:pt x="84737" y="53120"/>
                  </a:cubicBezTo>
                  <a:cubicBezTo>
                    <a:pt x="81017" y="65233"/>
                    <a:pt x="70389" y="74362"/>
                    <a:pt x="60469" y="74362"/>
                  </a:cubicBezTo>
                  <a:cubicBezTo>
                    <a:pt x="53384" y="74362"/>
                    <a:pt x="49664" y="69622"/>
                    <a:pt x="49664" y="62951"/>
                  </a:cubicBezTo>
                  <a:cubicBezTo>
                    <a:pt x="49664" y="58387"/>
                    <a:pt x="53915" y="42411"/>
                    <a:pt x="58875" y="22925"/>
                  </a:cubicBezTo>
                  <a:cubicBezTo>
                    <a:pt x="62417" y="9407"/>
                    <a:pt x="70389" y="5018"/>
                    <a:pt x="76234" y="5018"/>
                  </a:cubicBezTo>
                  <a:cubicBezTo>
                    <a:pt x="76588" y="5018"/>
                    <a:pt x="82080" y="5018"/>
                    <a:pt x="85799" y="7476"/>
                  </a:cubicBezTo>
                  <a:cubicBezTo>
                    <a:pt x="80131" y="9056"/>
                    <a:pt x="78005" y="13972"/>
                    <a:pt x="78005" y="17132"/>
                  </a:cubicBezTo>
                  <a:cubicBezTo>
                    <a:pt x="78005" y="20994"/>
                    <a:pt x="81017" y="23627"/>
                    <a:pt x="85091" y="23627"/>
                  </a:cubicBezTo>
                  <a:cubicBezTo>
                    <a:pt x="89165" y="23627"/>
                    <a:pt x="95010" y="20292"/>
                    <a:pt x="95010" y="12918"/>
                  </a:cubicBezTo>
                  <a:cubicBezTo>
                    <a:pt x="95010" y="3087"/>
                    <a:pt x="83674" y="103"/>
                    <a:pt x="76588" y="103"/>
                  </a:cubicBezTo>
                  <a:cubicBezTo>
                    <a:pt x="67732" y="103"/>
                    <a:pt x="60646" y="5896"/>
                    <a:pt x="56749" y="12567"/>
                  </a:cubicBezTo>
                  <a:cubicBezTo>
                    <a:pt x="53561" y="5369"/>
                    <a:pt x="45412" y="103"/>
                    <a:pt x="35493" y="103"/>
                  </a:cubicBezTo>
                  <a:cubicBezTo>
                    <a:pt x="15654" y="103"/>
                    <a:pt x="4317" y="21696"/>
                    <a:pt x="4317" y="26963"/>
                  </a:cubicBezTo>
                  <a:cubicBezTo>
                    <a:pt x="4317" y="29245"/>
                    <a:pt x="6797" y="29245"/>
                    <a:pt x="7328" y="29245"/>
                  </a:cubicBezTo>
                  <a:cubicBezTo>
                    <a:pt x="9631" y="29245"/>
                    <a:pt x="9808" y="28543"/>
                    <a:pt x="10694" y="26260"/>
                  </a:cubicBezTo>
                  <a:cubicBezTo>
                    <a:pt x="15122" y="12567"/>
                    <a:pt x="26282" y="5018"/>
                    <a:pt x="34961" y="5018"/>
                  </a:cubicBezTo>
                  <a:cubicBezTo>
                    <a:pt x="40807" y="5018"/>
                    <a:pt x="45590" y="8178"/>
                    <a:pt x="45590" y="16605"/>
                  </a:cubicBezTo>
                  <a:cubicBezTo>
                    <a:pt x="45590" y="20116"/>
                    <a:pt x="43464" y="28894"/>
                    <a:pt x="41870" y="34863"/>
                  </a:cubicBezTo>
                  <a:lnTo>
                    <a:pt x="35847" y="589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040FE29F-453D-47AB-11C8-B5DD8F29D29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001754" y="7744291"/>
              <a:ext cx="94767" cy="79174"/>
            </a:xfrm>
            <a:custGeom>
              <a:avLst/>
              <a:gdLst>
                <a:gd name="connsiteX0" fmla="*/ 35852 w 94767"/>
                <a:gd name="connsiteY0" fmla="*/ 58914 h 79174"/>
                <a:gd name="connsiteX1" fmla="*/ 19201 w 94767"/>
                <a:gd name="connsiteY1" fmla="*/ 74362 h 79174"/>
                <a:gd name="connsiteX2" fmla="*/ 9636 w 94767"/>
                <a:gd name="connsiteY2" fmla="*/ 71905 h 79174"/>
                <a:gd name="connsiteX3" fmla="*/ 17429 w 94767"/>
                <a:gd name="connsiteY3" fmla="*/ 62249 h 79174"/>
                <a:gd name="connsiteX4" fmla="*/ 10344 w 94767"/>
                <a:gd name="connsiteY4" fmla="*/ 55754 h 79174"/>
                <a:gd name="connsiteX5" fmla="*/ 247 w 94767"/>
                <a:gd name="connsiteY5" fmla="*/ 66462 h 79174"/>
                <a:gd name="connsiteX6" fmla="*/ 18847 w 94767"/>
                <a:gd name="connsiteY6" fmla="*/ 79278 h 79174"/>
                <a:gd name="connsiteX7" fmla="*/ 38686 w 94767"/>
                <a:gd name="connsiteY7" fmla="*/ 66813 h 79174"/>
                <a:gd name="connsiteX8" fmla="*/ 59765 w 94767"/>
                <a:gd name="connsiteY8" fmla="*/ 79278 h 79174"/>
                <a:gd name="connsiteX9" fmla="*/ 90941 w 94767"/>
                <a:gd name="connsiteY9" fmla="*/ 52418 h 79174"/>
                <a:gd name="connsiteX10" fmla="*/ 88107 w 94767"/>
                <a:gd name="connsiteY10" fmla="*/ 50136 h 79174"/>
                <a:gd name="connsiteX11" fmla="*/ 84741 w 94767"/>
                <a:gd name="connsiteY11" fmla="*/ 53120 h 79174"/>
                <a:gd name="connsiteX12" fmla="*/ 60473 w 94767"/>
                <a:gd name="connsiteY12" fmla="*/ 74362 h 79174"/>
                <a:gd name="connsiteX13" fmla="*/ 49668 w 94767"/>
                <a:gd name="connsiteY13" fmla="*/ 62951 h 79174"/>
                <a:gd name="connsiteX14" fmla="*/ 58879 w 94767"/>
                <a:gd name="connsiteY14" fmla="*/ 22925 h 79174"/>
                <a:gd name="connsiteX15" fmla="*/ 76239 w 94767"/>
                <a:gd name="connsiteY15" fmla="*/ 5018 h 79174"/>
                <a:gd name="connsiteX16" fmla="*/ 85804 w 94767"/>
                <a:gd name="connsiteY16" fmla="*/ 7476 h 79174"/>
                <a:gd name="connsiteX17" fmla="*/ 78010 w 94767"/>
                <a:gd name="connsiteY17" fmla="*/ 17132 h 79174"/>
                <a:gd name="connsiteX18" fmla="*/ 85095 w 94767"/>
                <a:gd name="connsiteY18" fmla="*/ 23627 h 79174"/>
                <a:gd name="connsiteX19" fmla="*/ 95015 w 94767"/>
                <a:gd name="connsiteY19" fmla="*/ 12918 h 79174"/>
                <a:gd name="connsiteX20" fmla="*/ 76593 w 94767"/>
                <a:gd name="connsiteY20" fmla="*/ 103 h 79174"/>
                <a:gd name="connsiteX21" fmla="*/ 56754 w 94767"/>
                <a:gd name="connsiteY21" fmla="*/ 12567 h 79174"/>
                <a:gd name="connsiteX22" fmla="*/ 35497 w 94767"/>
                <a:gd name="connsiteY22" fmla="*/ 103 h 79174"/>
                <a:gd name="connsiteX23" fmla="*/ 4321 w 94767"/>
                <a:gd name="connsiteY23" fmla="*/ 26963 h 79174"/>
                <a:gd name="connsiteX24" fmla="*/ 7333 w 94767"/>
                <a:gd name="connsiteY24" fmla="*/ 29245 h 79174"/>
                <a:gd name="connsiteX25" fmla="*/ 10698 w 94767"/>
                <a:gd name="connsiteY25" fmla="*/ 26260 h 79174"/>
                <a:gd name="connsiteX26" fmla="*/ 34966 w 94767"/>
                <a:gd name="connsiteY26" fmla="*/ 5018 h 79174"/>
                <a:gd name="connsiteX27" fmla="*/ 45594 w 94767"/>
                <a:gd name="connsiteY27" fmla="*/ 16605 h 79174"/>
                <a:gd name="connsiteX28" fmla="*/ 41874 w 94767"/>
                <a:gd name="connsiteY28" fmla="*/ 34863 h 79174"/>
                <a:gd name="connsiteX29" fmla="*/ 35852 w 94767"/>
                <a:gd name="connsiteY29" fmla="*/ 5891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4767" h="79174">
                  <a:moveTo>
                    <a:pt x="35852" y="58914"/>
                  </a:moveTo>
                  <a:cubicBezTo>
                    <a:pt x="34080" y="64882"/>
                    <a:pt x="28235" y="74362"/>
                    <a:pt x="19201" y="74362"/>
                  </a:cubicBezTo>
                  <a:cubicBezTo>
                    <a:pt x="18669" y="74362"/>
                    <a:pt x="13355" y="74362"/>
                    <a:pt x="9636" y="71905"/>
                  </a:cubicBezTo>
                  <a:cubicBezTo>
                    <a:pt x="16898" y="69622"/>
                    <a:pt x="17429" y="63302"/>
                    <a:pt x="17429" y="62249"/>
                  </a:cubicBezTo>
                  <a:cubicBezTo>
                    <a:pt x="17429" y="58387"/>
                    <a:pt x="14418" y="55754"/>
                    <a:pt x="10344" y="55754"/>
                  </a:cubicBezTo>
                  <a:cubicBezTo>
                    <a:pt x="5384" y="55754"/>
                    <a:pt x="247" y="59967"/>
                    <a:pt x="247" y="66462"/>
                  </a:cubicBezTo>
                  <a:cubicBezTo>
                    <a:pt x="247" y="75240"/>
                    <a:pt x="10167" y="79278"/>
                    <a:pt x="18847" y="79278"/>
                  </a:cubicBezTo>
                  <a:cubicBezTo>
                    <a:pt x="26995" y="79278"/>
                    <a:pt x="34257" y="74187"/>
                    <a:pt x="38686" y="66813"/>
                  </a:cubicBezTo>
                  <a:cubicBezTo>
                    <a:pt x="42937" y="76118"/>
                    <a:pt x="52679" y="79278"/>
                    <a:pt x="59765" y="79278"/>
                  </a:cubicBezTo>
                  <a:cubicBezTo>
                    <a:pt x="80136" y="79278"/>
                    <a:pt x="90941" y="57334"/>
                    <a:pt x="90941" y="52418"/>
                  </a:cubicBezTo>
                  <a:cubicBezTo>
                    <a:pt x="90941" y="50136"/>
                    <a:pt x="88638" y="50136"/>
                    <a:pt x="88107" y="50136"/>
                  </a:cubicBezTo>
                  <a:cubicBezTo>
                    <a:pt x="85627" y="50136"/>
                    <a:pt x="85450" y="51014"/>
                    <a:pt x="84741" y="53120"/>
                  </a:cubicBezTo>
                  <a:cubicBezTo>
                    <a:pt x="81021" y="65233"/>
                    <a:pt x="70393" y="74362"/>
                    <a:pt x="60473" y="74362"/>
                  </a:cubicBezTo>
                  <a:cubicBezTo>
                    <a:pt x="53388" y="74362"/>
                    <a:pt x="49668" y="69622"/>
                    <a:pt x="49668" y="62951"/>
                  </a:cubicBezTo>
                  <a:cubicBezTo>
                    <a:pt x="49668" y="58387"/>
                    <a:pt x="53919" y="42411"/>
                    <a:pt x="58879" y="22925"/>
                  </a:cubicBezTo>
                  <a:cubicBezTo>
                    <a:pt x="62422" y="9407"/>
                    <a:pt x="70393" y="5018"/>
                    <a:pt x="76239" y="5018"/>
                  </a:cubicBezTo>
                  <a:cubicBezTo>
                    <a:pt x="76593" y="5018"/>
                    <a:pt x="82084" y="5018"/>
                    <a:pt x="85804" y="7476"/>
                  </a:cubicBezTo>
                  <a:cubicBezTo>
                    <a:pt x="80136" y="9056"/>
                    <a:pt x="78010" y="13972"/>
                    <a:pt x="78010" y="17132"/>
                  </a:cubicBezTo>
                  <a:cubicBezTo>
                    <a:pt x="78010" y="20994"/>
                    <a:pt x="81021" y="23627"/>
                    <a:pt x="85095" y="23627"/>
                  </a:cubicBezTo>
                  <a:cubicBezTo>
                    <a:pt x="89169" y="23627"/>
                    <a:pt x="95015" y="20292"/>
                    <a:pt x="95015" y="12918"/>
                  </a:cubicBezTo>
                  <a:cubicBezTo>
                    <a:pt x="95015" y="3087"/>
                    <a:pt x="83678" y="103"/>
                    <a:pt x="76593" y="103"/>
                  </a:cubicBezTo>
                  <a:cubicBezTo>
                    <a:pt x="67736" y="103"/>
                    <a:pt x="60651" y="5896"/>
                    <a:pt x="56754" y="12567"/>
                  </a:cubicBezTo>
                  <a:cubicBezTo>
                    <a:pt x="53565" y="5369"/>
                    <a:pt x="45417" y="103"/>
                    <a:pt x="35497" y="103"/>
                  </a:cubicBezTo>
                  <a:cubicBezTo>
                    <a:pt x="15658" y="103"/>
                    <a:pt x="4321" y="21696"/>
                    <a:pt x="4321" y="26963"/>
                  </a:cubicBezTo>
                  <a:cubicBezTo>
                    <a:pt x="4321" y="29245"/>
                    <a:pt x="6801" y="29245"/>
                    <a:pt x="7333" y="29245"/>
                  </a:cubicBezTo>
                  <a:cubicBezTo>
                    <a:pt x="9636" y="29245"/>
                    <a:pt x="9813" y="28543"/>
                    <a:pt x="10698" y="26260"/>
                  </a:cubicBezTo>
                  <a:cubicBezTo>
                    <a:pt x="15127" y="12567"/>
                    <a:pt x="26286" y="5018"/>
                    <a:pt x="34966" y="5018"/>
                  </a:cubicBezTo>
                  <a:cubicBezTo>
                    <a:pt x="40811" y="5018"/>
                    <a:pt x="45594" y="8178"/>
                    <a:pt x="45594" y="16605"/>
                  </a:cubicBezTo>
                  <a:cubicBezTo>
                    <a:pt x="45594" y="20116"/>
                    <a:pt x="43468" y="28894"/>
                    <a:pt x="41874" y="34863"/>
                  </a:cubicBezTo>
                  <a:lnTo>
                    <a:pt x="35852" y="589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97B2823C-C0C6-BF00-00F3-37D6EA838D8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135079" y="7595998"/>
              <a:ext cx="58707" cy="250791"/>
            </a:xfrm>
            <a:custGeom>
              <a:avLst/>
              <a:gdLst>
                <a:gd name="connsiteX0" fmla="*/ 58960 w 58707"/>
                <a:gd name="connsiteY0" fmla="*/ 125497 h 250791"/>
                <a:gd name="connsiteX1" fmla="*/ 42259 w 58707"/>
                <a:gd name="connsiteY1" fmla="*/ 47250 h 250791"/>
                <a:gd name="connsiteX2" fmla="*/ 2783 w 58707"/>
                <a:gd name="connsiteY2" fmla="*/ 101 h 250791"/>
                <a:gd name="connsiteX3" fmla="*/ 252 w 58707"/>
                <a:gd name="connsiteY3" fmla="*/ 2609 h 250791"/>
                <a:gd name="connsiteX4" fmla="*/ 5060 w 58707"/>
                <a:gd name="connsiteY4" fmla="*/ 8377 h 250791"/>
                <a:gd name="connsiteX5" fmla="*/ 44283 w 58707"/>
                <a:gd name="connsiteY5" fmla="*/ 125497 h 250791"/>
                <a:gd name="connsiteX6" fmla="*/ 3542 w 58707"/>
                <a:gd name="connsiteY6" fmla="*/ 244122 h 250791"/>
                <a:gd name="connsiteX7" fmla="*/ 252 w 58707"/>
                <a:gd name="connsiteY7" fmla="*/ 248385 h 250791"/>
                <a:gd name="connsiteX8" fmla="*/ 2783 w 58707"/>
                <a:gd name="connsiteY8" fmla="*/ 250893 h 250791"/>
                <a:gd name="connsiteX9" fmla="*/ 43018 w 58707"/>
                <a:gd name="connsiteY9" fmla="*/ 201989 h 250791"/>
                <a:gd name="connsiteX10" fmla="*/ 58960 w 58707"/>
                <a:gd name="connsiteY10" fmla="*/ 125497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60" y="125497"/>
                  </a:moveTo>
                  <a:cubicBezTo>
                    <a:pt x="58960" y="105935"/>
                    <a:pt x="56177" y="75590"/>
                    <a:pt x="42259" y="47250"/>
                  </a:cubicBezTo>
                  <a:cubicBezTo>
                    <a:pt x="27076" y="16403"/>
                    <a:pt x="5313" y="101"/>
                    <a:pt x="2783" y="101"/>
                  </a:cubicBezTo>
                  <a:cubicBezTo>
                    <a:pt x="1265" y="101"/>
                    <a:pt x="252" y="1105"/>
                    <a:pt x="252" y="2609"/>
                  </a:cubicBezTo>
                  <a:cubicBezTo>
                    <a:pt x="252" y="3362"/>
                    <a:pt x="252" y="3863"/>
                    <a:pt x="5060" y="8377"/>
                  </a:cubicBezTo>
                  <a:cubicBezTo>
                    <a:pt x="29859" y="33206"/>
                    <a:pt x="44283" y="73082"/>
                    <a:pt x="44283" y="125497"/>
                  </a:cubicBezTo>
                  <a:cubicBezTo>
                    <a:pt x="44283" y="168383"/>
                    <a:pt x="34920" y="212522"/>
                    <a:pt x="3542" y="244122"/>
                  </a:cubicBezTo>
                  <a:cubicBezTo>
                    <a:pt x="252" y="247131"/>
                    <a:pt x="252" y="247633"/>
                    <a:pt x="252" y="248385"/>
                  </a:cubicBezTo>
                  <a:cubicBezTo>
                    <a:pt x="252" y="249890"/>
                    <a:pt x="1265" y="250893"/>
                    <a:pt x="2783" y="250893"/>
                  </a:cubicBezTo>
                  <a:cubicBezTo>
                    <a:pt x="5313" y="250893"/>
                    <a:pt x="28088" y="233839"/>
                    <a:pt x="43018" y="201989"/>
                  </a:cubicBezTo>
                  <a:cubicBezTo>
                    <a:pt x="55924" y="174402"/>
                    <a:pt x="58960" y="146564"/>
                    <a:pt x="58960" y="12549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62BD849-79B9-99EB-4802-FA355285B87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244117" y="7595998"/>
              <a:ext cx="58707" cy="250791"/>
            </a:xfrm>
            <a:custGeom>
              <a:avLst/>
              <a:gdLst>
                <a:gd name="connsiteX0" fmla="*/ 58964 w 58707"/>
                <a:gd name="connsiteY0" fmla="*/ 248385 h 250791"/>
                <a:gd name="connsiteX1" fmla="*/ 54662 w 58707"/>
                <a:gd name="connsiteY1" fmla="*/ 242868 h 250791"/>
                <a:gd name="connsiteX2" fmla="*/ 14933 w 58707"/>
                <a:gd name="connsiteY2" fmla="*/ 125497 h 250791"/>
                <a:gd name="connsiteX3" fmla="*/ 55674 w 58707"/>
                <a:gd name="connsiteY3" fmla="*/ 6873 h 250791"/>
                <a:gd name="connsiteX4" fmla="*/ 58964 w 58707"/>
                <a:gd name="connsiteY4" fmla="*/ 2609 h 250791"/>
                <a:gd name="connsiteX5" fmla="*/ 56434 w 58707"/>
                <a:gd name="connsiteY5" fmla="*/ 101 h 250791"/>
                <a:gd name="connsiteX6" fmla="*/ 16198 w 58707"/>
                <a:gd name="connsiteY6" fmla="*/ 49006 h 250791"/>
                <a:gd name="connsiteX7" fmla="*/ 256 w 58707"/>
                <a:gd name="connsiteY7" fmla="*/ 125497 h 250791"/>
                <a:gd name="connsiteX8" fmla="*/ 16958 w 58707"/>
                <a:gd name="connsiteY8" fmla="*/ 203744 h 250791"/>
                <a:gd name="connsiteX9" fmla="*/ 56434 w 58707"/>
                <a:gd name="connsiteY9" fmla="*/ 250893 h 250791"/>
                <a:gd name="connsiteX10" fmla="*/ 58964 w 58707"/>
                <a:gd name="connsiteY10" fmla="*/ 248385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64" y="248385"/>
                  </a:moveTo>
                  <a:cubicBezTo>
                    <a:pt x="58964" y="247633"/>
                    <a:pt x="58964" y="247131"/>
                    <a:pt x="54662" y="242868"/>
                  </a:cubicBezTo>
                  <a:cubicBezTo>
                    <a:pt x="23031" y="211268"/>
                    <a:pt x="14933" y="163868"/>
                    <a:pt x="14933" y="125497"/>
                  </a:cubicBezTo>
                  <a:cubicBezTo>
                    <a:pt x="14933" y="81859"/>
                    <a:pt x="24549" y="38222"/>
                    <a:pt x="55674" y="6873"/>
                  </a:cubicBezTo>
                  <a:cubicBezTo>
                    <a:pt x="58964" y="3863"/>
                    <a:pt x="58964" y="3362"/>
                    <a:pt x="58964" y="2609"/>
                  </a:cubicBezTo>
                  <a:cubicBezTo>
                    <a:pt x="58964" y="854"/>
                    <a:pt x="57952" y="101"/>
                    <a:pt x="56434" y="101"/>
                  </a:cubicBezTo>
                  <a:cubicBezTo>
                    <a:pt x="53903" y="101"/>
                    <a:pt x="31128" y="17155"/>
                    <a:pt x="16198" y="49006"/>
                  </a:cubicBezTo>
                  <a:cubicBezTo>
                    <a:pt x="3293" y="76593"/>
                    <a:pt x="256" y="104431"/>
                    <a:pt x="256" y="125497"/>
                  </a:cubicBezTo>
                  <a:cubicBezTo>
                    <a:pt x="256" y="145059"/>
                    <a:pt x="3040" y="175405"/>
                    <a:pt x="16958" y="203744"/>
                  </a:cubicBezTo>
                  <a:cubicBezTo>
                    <a:pt x="32141" y="234592"/>
                    <a:pt x="53903" y="250893"/>
                    <a:pt x="56434" y="250893"/>
                  </a:cubicBezTo>
                  <a:cubicBezTo>
                    <a:pt x="57952" y="250893"/>
                    <a:pt x="58964" y="250141"/>
                    <a:pt x="58964" y="248385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43418D2C-63D1-7C09-03DC-42617DC8E8A9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328102" y="7612801"/>
              <a:ext cx="253557" cy="171290"/>
            </a:xfrm>
            <a:custGeom>
              <a:avLst/>
              <a:gdLst>
                <a:gd name="connsiteX0" fmla="*/ 223957 w 253557"/>
                <a:gd name="connsiteY0" fmla="*/ 19412 h 171290"/>
                <a:gd name="connsiteX1" fmla="*/ 245720 w 253557"/>
                <a:gd name="connsiteY1" fmla="*/ 7876 h 171290"/>
                <a:gd name="connsiteX2" fmla="*/ 253817 w 253557"/>
                <a:gd name="connsiteY2" fmla="*/ 2860 h 171290"/>
                <a:gd name="connsiteX3" fmla="*/ 246985 w 253557"/>
                <a:gd name="connsiteY3" fmla="*/ 101 h 171290"/>
                <a:gd name="connsiteX4" fmla="*/ 213582 w 253557"/>
                <a:gd name="connsiteY4" fmla="*/ 101 h 171290"/>
                <a:gd name="connsiteX5" fmla="*/ 203713 w 253557"/>
                <a:gd name="connsiteY5" fmla="*/ 4866 h 171290"/>
                <a:gd name="connsiteX6" fmla="*/ 111350 w 253557"/>
                <a:gd name="connsiteY6" fmla="*/ 147818 h 171290"/>
                <a:gd name="connsiteX7" fmla="*/ 91612 w 253557"/>
                <a:gd name="connsiteY7" fmla="*/ 5870 h 171290"/>
                <a:gd name="connsiteX8" fmla="*/ 83767 w 253557"/>
                <a:gd name="connsiteY8" fmla="*/ 101 h 171290"/>
                <a:gd name="connsiteX9" fmla="*/ 49099 w 253557"/>
                <a:gd name="connsiteY9" fmla="*/ 101 h 171290"/>
                <a:gd name="connsiteX10" fmla="*/ 41507 w 253557"/>
                <a:gd name="connsiteY10" fmla="*/ 4866 h 171290"/>
                <a:gd name="connsiteX11" fmla="*/ 48846 w 253557"/>
                <a:gd name="connsiteY11" fmla="*/ 7876 h 171290"/>
                <a:gd name="connsiteX12" fmla="*/ 59727 w 253557"/>
                <a:gd name="connsiteY12" fmla="*/ 8377 h 171290"/>
                <a:gd name="connsiteX13" fmla="*/ 65294 w 253557"/>
                <a:gd name="connsiteY13" fmla="*/ 12390 h 171290"/>
                <a:gd name="connsiteX14" fmla="*/ 64282 w 253557"/>
                <a:gd name="connsiteY14" fmla="*/ 17155 h 171290"/>
                <a:gd name="connsiteX15" fmla="*/ 32145 w 253557"/>
                <a:gd name="connsiteY15" fmla="*/ 144808 h 171290"/>
                <a:gd name="connsiteX16" fmla="*/ 4815 w 253557"/>
                <a:gd name="connsiteY16" fmla="*/ 163618 h 171290"/>
                <a:gd name="connsiteX17" fmla="*/ 260 w 253557"/>
                <a:gd name="connsiteY17" fmla="*/ 168383 h 171290"/>
                <a:gd name="connsiteX18" fmla="*/ 3803 w 253557"/>
                <a:gd name="connsiteY18" fmla="*/ 171392 h 171290"/>
                <a:gd name="connsiteX19" fmla="*/ 29108 w 253557"/>
                <a:gd name="connsiteY19" fmla="*/ 170640 h 171290"/>
                <a:gd name="connsiteX20" fmla="*/ 55172 w 253557"/>
                <a:gd name="connsiteY20" fmla="*/ 171392 h 171290"/>
                <a:gd name="connsiteX21" fmla="*/ 59727 w 253557"/>
                <a:gd name="connsiteY21" fmla="*/ 166376 h 171290"/>
                <a:gd name="connsiteX22" fmla="*/ 55172 w 253557"/>
                <a:gd name="connsiteY22" fmla="*/ 163618 h 171290"/>
                <a:gd name="connsiteX23" fmla="*/ 37965 w 253557"/>
                <a:gd name="connsiteY23" fmla="*/ 152583 h 171290"/>
                <a:gd name="connsiteX24" fmla="*/ 38977 w 253557"/>
                <a:gd name="connsiteY24" fmla="*/ 146814 h 171290"/>
                <a:gd name="connsiteX25" fmla="*/ 73392 w 253557"/>
                <a:gd name="connsiteY25" fmla="*/ 10133 h 171290"/>
                <a:gd name="connsiteX26" fmla="*/ 73645 w 253557"/>
                <a:gd name="connsiteY26" fmla="*/ 10133 h 171290"/>
                <a:gd name="connsiteX27" fmla="*/ 95407 w 253557"/>
                <a:gd name="connsiteY27" fmla="*/ 165624 h 171290"/>
                <a:gd name="connsiteX28" fmla="*/ 99203 w 253557"/>
                <a:gd name="connsiteY28" fmla="*/ 171392 h 171290"/>
                <a:gd name="connsiteX29" fmla="*/ 104770 w 253557"/>
                <a:gd name="connsiteY29" fmla="*/ 166878 h 171290"/>
                <a:gd name="connsiteX30" fmla="*/ 207003 w 253557"/>
                <a:gd name="connsiteY30" fmla="*/ 8127 h 171290"/>
                <a:gd name="connsiteX31" fmla="*/ 207256 w 253557"/>
                <a:gd name="connsiteY31" fmla="*/ 8127 h 171290"/>
                <a:gd name="connsiteX32" fmla="*/ 171070 w 253557"/>
                <a:gd name="connsiteY32" fmla="*/ 151830 h 171290"/>
                <a:gd name="connsiteX33" fmla="*/ 148042 w 253557"/>
                <a:gd name="connsiteY33" fmla="*/ 163618 h 171290"/>
                <a:gd name="connsiteX34" fmla="*/ 140956 w 253557"/>
                <a:gd name="connsiteY34" fmla="*/ 168383 h 171290"/>
                <a:gd name="connsiteX35" fmla="*/ 144752 w 253557"/>
                <a:gd name="connsiteY35" fmla="*/ 171392 h 171290"/>
                <a:gd name="connsiteX36" fmla="*/ 176131 w 253557"/>
                <a:gd name="connsiteY36" fmla="*/ 170640 h 171290"/>
                <a:gd name="connsiteX37" fmla="*/ 207762 w 253557"/>
                <a:gd name="connsiteY37" fmla="*/ 171392 h 171290"/>
                <a:gd name="connsiteX38" fmla="*/ 212570 w 253557"/>
                <a:gd name="connsiteY38" fmla="*/ 166376 h 171290"/>
                <a:gd name="connsiteX39" fmla="*/ 205485 w 253557"/>
                <a:gd name="connsiteY39" fmla="*/ 163618 h 171290"/>
                <a:gd name="connsiteX40" fmla="*/ 189036 w 253557"/>
                <a:gd name="connsiteY40" fmla="*/ 159103 h 171290"/>
                <a:gd name="connsiteX41" fmla="*/ 190301 w 253557"/>
                <a:gd name="connsiteY41" fmla="*/ 153084 h 171290"/>
                <a:gd name="connsiteX42" fmla="*/ 223957 w 253557"/>
                <a:gd name="connsiteY42" fmla="*/ 19412 h 17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3557" h="171290">
                  <a:moveTo>
                    <a:pt x="223957" y="19412"/>
                  </a:moveTo>
                  <a:cubicBezTo>
                    <a:pt x="226235" y="10384"/>
                    <a:pt x="226741" y="7876"/>
                    <a:pt x="245720" y="7876"/>
                  </a:cubicBezTo>
                  <a:cubicBezTo>
                    <a:pt x="251540" y="7876"/>
                    <a:pt x="253817" y="7876"/>
                    <a:pt x="253817" y="2860"/>
                  </a:cubicBezTo>
                  <a:cubicBezTo>
                    <a:pt x="253817" y="101"/>
                    <a:pt x="251287" y="101"/>
                    <a:pt x="246985" y="101"/>
                  </a:cubicBezTo>
                  <a:lnTo>
                    <a:pt x="213582" y="101"/>
                  </a:lnTo>
                  <a:cubicBezTo>
                    <a:pt x="207003" y="101"/>
                    <a:pt x="206750" y="101"/>
                    <a:pt x="203713" y="4866"/>
                  </a:cubicBezTo>
                  <a:lnTo>
                    <a:pt x="111350" y="147818"/>
                  </a:lnTo>
                  <a:lnTo>
                    <a:pt x="91612" y="5870"/>
                  </a:lnTo>
                  <a:cubicBezTo>
                    <a:pt x="90852" y="101"/>
                    <a:pt x="90346" y="101"/>
                    <a:pt x="83767" y="101"/>
                  </a:cubicBezTo>
                  <a:lnTo>
                    <a:pt x="49099" y="101"/>
                  </a:lnTo>
                  <a:cubicBezTo>
                    <a:pt x="44291" y="101"/>
                    <a:pt x="41507" y="101"/>
                    <a:pt x="41507" y="4866"/>
                  </a:cubicBezTo>
                  <a:cubicBezTo>
                    <a:pt x="41507" y="7876"/>
                    <a:pt x="43785" y="7876"/>
                    <a:pt x="48846" y="7876"/>
                  </a:cubicBezTo>
                  <a:cubicBezTo>
                    <a:pt x="52136" y="7876"/>
                    <a:pt x="56690" y="8127"/>
                    <a:pt x="59727" y="8377"/>
                  </a:cubicBezTo>
                  <a:cubicBezTo>
                    <a:pt x="63776" y="8879"/>
                    <a:pt x="65294" y="9631"/>
                    <a:pt x="65294" y="12390"/>
                  </a:cubicBezTo>
                  <a:cubicBezTo>
                    <a:pt x="65294" y="13393"/>
                    <a:pt x="65041" y="14146"/>
                    <a:pt x="64282" y="17155"/>
                  </a:cubicBezTo>
                  <a:lnTo>
                    <a:pt x="32145" y="144808"/>
                  </a:lnTo>
                  <a:cubicBezTo>
                    <a:pt x="29614" y="154840"/>
                    <a:pt x="25312" y="162865"/>
                    <a:pt x="4815" y="163618"/>
                  </a:cubicBezTo>
                  <a:cubicBezTo>
                    <a:pt x="3550" y="163618"/>
                    <a:pt x="260" y="163868"/>
                    <a:pt x="260" y="168383"/>
                  </a:cubicBezTo>
                  <a:cubicBezTo>
                    <a:pt x="260" y="170640"/>
                    <a:pt x="1778" y="171392"/>
                    <a:pt x="3803" y="171392"/>
                  </a:cubicBezTo>
                  <a:cubicBezTo>
                    <a:pt x="11900" y="171392"/>
                    <a:pt x="20757" y="170640"/>
                    <a:pt x="29108" y="170640"/>
                  </a:cubicBezTo>
                  <a:cubicBezTo>
                    <a:pt x="37712" y="170640"/>
                    <a:pt x="46821" y="171392"/>
                    <a:pt x="55172" y="171392"/>
                  </a:cubicBezTo>
                  <a:cubicBezTo>
                    <a:pt x="56437" y="171392"/>
                    <a:pt x="59727" y="171392"/>
                    <a:pt x="59727" y="166376"/>
                  </a:cubicBezTo>
                  <a:cubicBezTo>
                    <a:pt x="59727" y="163618"/>
                    <a:pt x="56944" y="163618"/>
                    <a:pt x="55172" y="163618"/>
                  </a:cubicBezTo>
                  <a:cubicBezTo>
                    <a:pt x="40748" y="163367"/>
                    <a:pt x="37965" y="158351"/>
                    <a:pt x="37965" y="152583"/>
                  </a:cubicBezTo>
                  <a:cubicBezTo>
                    <a:pt x="37965" y="150827"/>
                    <a:pt x="38218" y="149573"/>
                    <a:pt x="38977" y="146814"/>
                  </a:cubicBezTo>
                  <a:lnTo>
                    <a:pt x="73392" y="10133"/>
                  </a:lnTo>
                  <a:lnTo>
                    <a:pt x="73645" y="10133"/>
                  </a:lnTo>
                  <a:lnTo>
                    <a:pt x="95407" y="165624"/>
                  </a:lnTo>
                  <a:cubicBezTo>
                    <a:pt x="95913" y="168633"/>
                    <a:pt x="96166" y="171392"/>
                    <a:pt x="99203" y="171392"/>
                  </a:cubicBezTo>
                  <a:cubicBezTo>
                    <a:pt x="101987" y="171392"/>
                    <a:pt x="103505" y="168633"/>
                    <a:pt x="104770" y="166878"/>
                  </a:cubicBezTo>
                  <a:lnTo>
                    <a:pt x="207003" y="8127"/>
                  </a:lnTo>
                  <a:lnTo>
                    <a:pt x="207256" y="8127"/>
                  </a:lnTo>
                  <a:lnTo>
                    <a:pt x="171070" y="151830"/>
                  </a:lnTo>
                  <a:cubicBezTo>
                    <a:pt x="168539" y="161611"/>
                    <a:pt x="168033" y="163618"/>
                    <a:pt x="148042" y="163618"/>
                  </a:cubicBezTo>
                  <a:cubicBezTo>
                    <a:pt x="143740" y="163618"/>
                    <a:pt x="140956" y="163618"/>
                    <a:pt x="140956" y="168383"/>
                  </a:cubicBezTo>
                  <a:cubicBezTo>
                    <a:pt x="140956" y="171392"/>
                    <a:pt x="143993" y="171392"/>
                    <a:pt x="144752" y="171392"/>
                  </a:cubicBezTo>
                  <a:cubicBezTo>
                    <a:pt x="151838" y="171392"/>
                    <a:pt x="169045" y="170640"/>
                    <a:pt x="176131" y="170640"/>
                  </a:cubicBezTo>
                  <a:cubicBezTo>
                    <a:pt x="186506" y="170640"/>
                    <a:pt x="197387" y="171392"/>
                    <a:pt x="207762" y="171392"/>
                  </a:cubicBezTo>
                  <a:cubicBezTo>
                    <a:pt x="209280" y="171392"/>
                    <a:pt x="212570" y="171392"/>
                    <a:pt x="212570" y="166376"/>
                  </a:cubicBezTo>
                  <a:cubicBezTo>
                    <a:pt x="212570" y="163618"/>
                    <a:pt x="210292" y="163618"/>
                    <a:pt x="205485" y="163618"/>
                  </a:cubicBezTo>
                  <a:cubicBezTo>
                    <a:pt x="196122" y="163618"/>
                    <a:pt x="189036" y="163618"/>
                    <a:pt x="189036" y="159103"/>
                  </a:cubicBezTo>
                  <a:cubicBezTo>
                    <a:pt x="189036" y="158100"/>
                    <a:pt x="189036" y="157599"/>
                    <a:pt x="190301" y="153084"/>
                  </a:cubicBezTo>
                  <a:lnTo>
                    <a:pt x="223957" y="19412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7A43579C-B0B0-7867-D42A-A105391D94BB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600654" y="7555372"/>
              <a:ext cx="133383" cy="125170"/>
            </a:xfrm>
            <a:custGeom>
              <a:avLst/>
              <a:gdLst>
                <a:gd name="connsiteX0" fmla="*/ 26664 w 133383"/>
                <a:gd name="connsiteY0" fmla="*/ 104201 h 125170"/>
                <a:gd name="connsiteX1" fmla="*/ 4345 w 133383"/>
                <a:gd name="connsiteY1" fmla="*/ 118947 h 125170"/>
                <a:gd name="connsiteX2" fmla="*/ 271 w 133383"/>
                <a:gd name="connsiteY2" fmla="*/ 122634 h 125170"/>
                <a:gd name="connsiteX3" fmla="*/ 2751 w 133383"/>
                <a:gd name="connsiteY3" fmla="*/ 125267 h 125170"/>
                <a:gd name="connsiteX4" fmla="*/ 17984 w 133383"/>
                <a:gd name="connsiteY4" fmla="*/ 124565 h 125170"/>
                <a:gd name="connsiteX5" fmla="*/ 36229 w 133383"/>
                <a:gd name="connsiteY5" fmla="*/ 125267 h 125170"/>
                <a:gd name="connsiteX6" fmla="*/ 39772 w 133383"/>
                <a:gd name="connsiteY6" fmla="*/ 121405 h 125170"/>
                <a:gd name="connsiteX7" fmla="*/ 36761 w 133383"/>
                <a:gd name="connsiteY7" fmla="*/ 118947 h 125170"/>
                <a:gd name="connsiteX8" fmla="*/ 28967 w 133383"/>
                <a:gd name="connsiteY8" fmla="*/ 113681 h 125170"/>
                <a:gd name="connsiteX9" fmla="*/ 31624 w 133383"/>
                <a:gd name="connsiteY9" fmla="*/ 107010 h 125170"/>
                <a:gd name="connsiteX10" fmla="*/ 45795 w 133383"/>
                <a:gd name="connsiteY10" fmla="*/ 85241 h 125170"/>
                <a:gd name="connsiteX11" fmla="*/ 96456 w 133383"/>
                <a:gd name="connsiteY11" fmla="*/ 85241 h 125170"/>
                <a:gd name="connsiteX12" fmla="*/ 100707 w 133383"/>
                <a:gd name="connsiteY12" fmla="*/ 114383 h 125170"/>
                <a:gd name="connsiteX13" fmla="*/ 88484 w 133383"/>
                <a:gd name="connsiteY13" fmla="*/ 118947 h 125170"/>
                <a:gd name="connsiteX14" fmla="*/ 83879 w 133383"/>
                <a:gd name="connsiteY14" fmla="*/ 122810 h 125170"/>
                <a:gd name="connsiteX15" fmla="*/ 86713 w 133383"/>
                <a:gd name="connsiteY15" fmla="*/ 125267 h 125170"/>
                <a:gd name="connsiteX16" fmla="*/ 109564 w 133383"/>
                <a:gd name="connsiteY16" fmla="*/ 124565 h 125170"/>
                <a:gd name="connsiteX17" fmla="*/ 120015 w 133383"/>
                <a:gd name="connsiteY17" fmla="*/ 124741 h 125170"/>
                <a:gd name="connsiteX18" fmla="*/ 130111 w 133383"/>
                <a:gd name="connsiteY18" fmla="*/ 125267 h 125170"/>
                <a:gd name="connsiteX19" fmla="*/ 133654 w 133383"/>
                <a:gd name="connsiteY19" fmla="*/ 121581 h 125170"/>
                <a:gd name="connsiteX20" fmla="*/ 128694 w 133383"/>
                <a:gd name="connsiteY20" fmla="*/ 118947 h 125170"/>
                <a:gd name="connsiteX21" fmla="*/ 117535 w 133383"/>
                <a:gd name="connsiteY21" fmla="*/ 113330 h 125170"/>
                <a:gd name="connsiteX22" fmla="*/ 101947 w 133383"/>
                <a:gd name="connsiteY22" fmla="*/ 5013 h 125170"/>
                <a:gd name="connsiteX23" fmla="*/ 97696 w 133383"/>
                <a:gd name="connsiteY23" fmla="*/ 97 h 125170"/>
                <a:gd name="connsiteX24" fmla="*/ 91673 w 133383"/>
                <a:gd name="connsiteY24" fmla="*/ 4135 h 125170"/>
                <a:gd name="connsiteX25" fmla="*/ 26664 w 133383"/>
                <a:gd name="connsiteY25" fmla="*/ 104201 h 125170"/>
                <a:gd name="connsiteX26" fmla="*/ 50046 w 133383"/>
                <a:gd name="connsiteY26" fmla="*/ 78921 h 125170"/>
                <a:gd name="connsiteX27" fmla="*/ 87245 w 133383"/>
                <a:gd name="connsiteY27" fmla="*/ 21515 h 125170"/>
                <a:gd name="connsiteX28" fmla="*/ 95570 w 133383"/>
                <a:gd name="connsiteY28" fmla="*/ 78921 h 125170"/>
                <a:gd name="connsiteX29" fmla="*/ 50046 w 133383"/>
                <a:gd name="connsiteY29" fmla="*/ 78921 h 12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383" h="125170">
                  <a:moveTo>
                    <a:pt x="26664" y="104201"/>
                  </a:moveTo>
                  <a:cubicBezTo>
                    <a:pt x="20464" y="113681"/>
                    <a:pt x="14796" y="118245"/>
                    <a:pt x="4345" y="118947"/>
                  </a:cubicBezTo>
                  <a:cubicBezTo>
                    <a:pt x="2574" y="119123"/>
                    <a:pt x="271" y="119123"/>
                    <a:pt x="271" y="122634"/>
                  </a:cubicBezTo>
                  <a:cubicBezTo>
                    <a:pt x="271" y="124565"/>
                    <a:pt x="1865" y="125267"/>
                    <a:pt x="2751" y="125267"/>
                  </a:cubicBezTo>
                  <a:cubicBezTo>
                    <a:pt x="7356" y="125267"/>
                    <a:pt x="13202" y="124565"/>
                    <a:pt x="17984" y="124565"/>
                  </a:cubicBezTo>
                  <a:cubicBezTo>
                    <a:pt x="23653" y="124565"/>
                    <a:pt x="30915" y="125267"/>
                    <a:pt x="36229" y="125267"/>
                  </a:cubicBezTo>
                  <a:cubicBezTo>
                    <a:pt x="37115" y="125267"/>
                    <a:pt x="39772" y="125267"/>
                    <a:pt x="39772" y="121405"/>
                  </a:cubicBezTo>
                  <a:cubicBezTo>
                    <a:pt x="39772" y="119123"/>
                    <a:pt x="37469" y="118947"/>
                    <a:pt x="36761" y="118947"/>
                  </a:cubicBezTo>
                  <a:cubicBezTo>
                    <a:pt x="35344" y="118772"/>
                    <a:pt x="28967" y="118421"/>
                    <a:pt x="28967" y="113681"/>
                  </a:cubicBezTo>
                  <a:cubicBezTo>
                    <a:pt x="28967" y="111574"/>
                    <a:pt x="30738" y="108590"/>
                    <a:pt x="31624" y="107010"/>
                  </a:cubicBezTo>
                  <a:lnTo>
                    <a:pt x="45795" y="85241"/>
                  </a:lnTo>
                  <a:lnTo>
                    <a:pt x="96456" y="85241"/>
                  </a:lnTo>
                  <a:lnTo>
                    <a:pt x="100707" y="114383"/>
                  </a:lnTo>
                  <a:cubicBezTo>
                    <a:pt x="99998" y="116139"/>
                    <a:pt x="98935" y="118947"/>
                    <a:pt x="88484" y="118947"/>
                  </a:cubicBezTo>
                  <a:cubicBezTo>
                    <a:pt x="86359" y="118947"/>
                    <a:pt x="83879" y="118947"/>
                    <a:pt x="83879" y="122810"/>
                  </a:cubicBezTo>
                  <a:cubicBezTo>
                    <a:pt x="83879" y="123512"/>
                    <a:pt x="84410" y="125267"/>
                    <a:pt x="86713" y="125267"/>
                  </a:cubicBezTo>
                  <a:cubicBezTo>
                    <a:pt x="91850" y="125267"/>
                    <a:pt x="104427" y="124565"/>
                    <a:pt x="109564" y="124565"/>
                  </a:cubicBezTo>
                  <a:cubicBezTo>
                    <a:pt x="112752" y="124565"/>
                    <a:pt x="116826" y="124741"/>
                    <a:pt x="120015" y="124741"/>
                  </a:cubicBezTo>
                  <a:cubicBezTo>
                    <a:pt x="123203" y="124916"/>
                    <a:pt x="126923" y="125267"/>
                    <a:pt x="130111" y="125267"/>
                  </a:cubicBezTo>
                  <a:cubicBezTo>
                    <a:pt x="132414" y="125267"/>
                    <a:pt x="133654" y="123863"/>
                    <a:pt x="133654" y="121581"/>
                  </a:cubicBezTo>
                  <a:cubicBezTo>
                    <a:pt x="133654" y="118947"/>
                    <a:pt x="131528" y="118947"/>
                    <a:pt x="128694" y="118947"/>
                  </a:cubicBezTo>
                  <a:cubicBezTo>
                    <a:pt x="118420" y="118947"/>
                    <a:pt x="118066" y="117543"/>
                    <a:pt x="117535" y="113330"/>
                  </a:cubicBezTo>
                  <a:lnTo>
                    <a:pt x="101947" y="5013"/>
                  </a:lnTo>
                  <a:cubicBezTo>
                    <a:pt x="101415" y="1326"/>
                    <a:pt x="101061" y="97"/>
                    <a:pt x="97696" y="97"/>
                  </a:cubicBezTo>
                  <a:cubicBezTo>
                    <a:pt x="94330" y="97"/>
                    <a:pt x="93267" y="1677"/>
                    <a:pt x="91673" y="4135"/>
                  </a:cubicBezTo>
                  <a:lnTo>
                    <a:pt x="26664" y="104201"/>
                  </a:lnTo>
                  <a:close/>
                  <a:moveTo>
                    <a:pt x="50046" y="78921"/>
                  </a:moveTo>
                  <a:lnTo>
                    <a:pt x="87245" y="21515"/>
                  </a:lnTo>
                  <a:lnTo>
                    <a:pt x="95570" y="78921"/>
                  </a:lnTo>
                  <a:lnTo>
                    <a:pt x="50046" y="78921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A3664F84-7BBD-8A66-BF41-4A1CF7A5646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573774" y="7768672"/>
              <a:ext cx="81482" cy="79174"/>
            </a:xfrm>
            <a:custGeom>
              <a:avLst/>
              <a:gdLst>
                <a:gd name="connsiteX0" fmla="*/ 19223 w 81482"/>
                <a:gd name="connsiteY0" fmla="*/ 62074 h 79174"/>
                <a:gd name="connsiteX1" fmla="*/ 42074 w 81482"/>
                <a:gd name="connsiteY1" fmla="*/ 42237 h 79174"/>
                <a:gd name="connsiteX2" fmla="*/ 64216 w 81482"/>
                <a:gd name="connsiteY2" fmla="*/ 23804 h 79174"/>
                <a:gd name="connsiteX3" fmla="*/ 81752 w 81482"/>
                <a:gd name="connsiteY3" fmla="*/ 2210 h 79174"/>
                <a:gd name="connsiteX4" fmla="*/ 78741 w 81482"/>
                <a:gd name="connsiteY4" fmla="*/ 104 h 79174"/>
                <a:gd name="connsiteX5" fmla="*/ 75730 w 81482"/>
                <a:gd name="connsiteY5" fmla="*/ 1859 h 79174"/>
                <a:gd name="connsiteX6" fmla="*/ 62267 w 81482"/>
                <a:gd name="connsiteY6" fmla="*/ 12568 h 79174"/>
                <a:gd name="connsiteX7" fmla="*/ 52171 w 81482"/>
                <a:gd name="connsiteY7" fmla="*/ 7302 h 79174"/>
                <a:gd name="connsiteX8" fmla="*/ 38177 w 81482"/>
                <a:gd name="connsiteY8" fmla="*/ 104 h 79174"/>
                <a:gd name="connsiteX9" fmla="*/ 14441 w 81482"/>
                <a:gd name="connsiteY9" fmla="*/ 20644 h 79174"/>
                <a:gd name="connsiteX10" fmla="*/ 17452 w 81482"/>
                <a:gd name="connsiteY10" fmla="*/ 22750 h 79174"/>
                <a:gd name="connsiteX11" fmla="*/ 20640 w 81482"/>
                <a:gd name="connsiteY11" fmla="*/ 20293 h 79174"/>
                <a:gd name="connsiteX12" fmla="*/ 36051 w 81482"/>
                <a:gd name="connsiteY12" fmla="*/ 13797 h 79174"/>
                <a:gd name="connsiteX13" fmla="*/ 47211 w 81482"/>
                <a:gd name="connsiteY13" fmla="*/ 15377 h 79174"/>
                <a:gd name="connsiteX14" fmla="*/ 62622 w 81482"/>
                <a:gd name="connsiteY14" fmla="*/ 17484 h 79174"/>
                <a:gd name="connsiteX15" fmla="*/ 38000 w 81482"/>
                <a:gd name="connsiteY15" fmla="*/ 38726 h 79174"/>
                <a:gd name="connsiteX16" fmla="*/ 16035 w 81482"/>
                <a:gd name="connsiteY16" fmla="*/ 57510 h 79174"/>
                <a:gd name="connsiteX17" fmla="*/ 270 w 81482"/>
                <a:gd name="connsiteY17" fmla="*/ 77172 h 79174"/>
                <a:gd name="connsiteX18" fmla="*/ 3281 w 81482"/>
                <a:gd name="connsiteY18" fmla="*/ 79279 h 79174"/>
                <a:gd name="connsiteX19" fmla="*/ 6292 w 81482"/>
                <a:gd name="connsiteY19" fmla="*/ 77523 h 79174"/>
                <a:gd name="connsiteX20" fmla="*/ 22589 w 81482"/>
                <a:gd name="connsiteY20" fmla="*/ 66814 h 79174"/>
                <a:gd name="connsiteX21" fmla="*/ 32154 w 81482"/>
                <a:gd name="connsiteY21" fmla="*/ 71379 h 79174"/>
                <a:gd name="connsiteX22" fmla="*/ 46856 w 81482"/>
                <a:gd name="connsiteY22" fmla="*/ 79279 h 79174"/>
                <a:gd name="connsiteX23" fmla="*/ 77678 w 81482"/>
                <a:gd name="connsiteY23" fmla="*/ 52068 h 79174"/>
                <a:gd name="connsiteX24" fmla="*/ 74667 w 81482"/>
                <a:gd name="connsiteY24" fmla="*/ 49786 h 79174"/>
                <a:gd name="connsiteX25" fmla="*/ 71478 w 81482"/>
                <a:gd name="connsiteY25" fmla="*/ 52595 h 79174"/>
                <a:gd name="connsiteX26" fmla="*/ 48982 w 81482"/>
                <a:gd name="connsiteY26" fmla="*/ 65586 h 79174"/>
                <a:gd name="connsiteX27" fmla="*/ 36051 w 81482"/>
                <a:gd name="connsiteY27" fmla="*/ 63654 h 79174"/>
                <a:gd name="connsiteX28" fmla="*/ 23297 w 81482"/>
                <a:gd name="connsiteY28" fmla="*/ 61899 h 79174"/>
                <a:gd name="connsiteX29" fmla="*/ 19223 w 81482"/>
                <a:gd name="connsiteY29" fmla="*/ 62074 h 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1482" h="79174">
                  <a:moveTo>
                    <a:pt x="19223" y="62074"/>
                  </a:moveTo>
                  <a:cubicBezTo>
                    <a:pt x="23829" y="57510"/>
                    <a:pt x="27017" y="54175"/>
                    <a:pt x="42074" y="42237"/>
                  </a:cubicBezTo>
                  <a:cubicBezTo>
                    <a:pt x="45794" y="39252"/>
                    <a:pt x="59079" y="28719"/>
                    <a:pt x="64216" y="23804"/>
                  </a:cubicBezTo>
                  <a:cubicBezTo>
                    <a:pt x="75021" y="13270"/>
                    <a:pt x="81752" y="4317"/>
                    <a:pt x="81752" y="2210"/>
                  </a:cubicBezTo>
                  <a:cubicBezTo>
                    <a:pt x="81752" y="104"/>
                    <a:pt x="79449" y="104"/>
                    <a:pt x="78741" y="104"/>
                  </a:cubicBezTo>
                  <a:cubicBezTo>
                    <a:pt x="77147" y="104"/>
                    <a:pt x="76615" y="455"/>
                    <a:pt x="75730" y="1859"/>
                  </a:cubicBezTo>
                  <a:cubicBezTo>
                    <a:pt x="70238" y="9935"/>
                    <a:pt x="66519" y="12568"/>
                    <a:pt x="62267" y="12568"/>
                  </a:cubicBezTo>
                  <a:cubicBezTo>
                    <a:pt x="60142" y="12568"/>
                    <a:pt x="57485" y="12393"/>
                    <a:pt x="52171" y="7302"/>
                  </a:cubicBezTo>
                  <a:cubicBezTo>
                    <a:pt x="46148" y="1333"/>
                    <a:pt x="42251" y="104"/>
                    <a:pt x="38177" y="104"/>
                  </a:cubicBezTo>
                  <a:cubicBezTo>
                    <a:pt x="24006" y="104"/>
                    <a:pt x="14441" y="15377"/>
                    <a:pt x="14441" y="20644"/>
                  </a:cubicBezTo>
                  <a:cubicBezTo>
                    <a:pt x="14441" y="22224"/>
                    <a:pt x="16212" y="22750"/>
                    <a:pt x="17452" y="22750"/>
                  </a:cubicBezTo>
                  <a:cubicBezTo>
                    <a:pt x="19578" y="22750"/>
                    <a:pt x="19932" y="22224"/>
                    <a:pt x="20640" y="20293"/>
                  </a:cubicBezTo>
                  <a:cubicBezTo>
                    <a:pt x="23297" y="14148"/>
                    <a:pt x="33217" y="13797"/>
                    <a:pt x="36051" y="13797"/>
                  </a:cubicBezTo>
                  <a:cubicBezTo>
                    <a:pt x="40125" y="13797"/>
                    <a:pt x="44731" y="14850"/>
                    <a:pt x="47211" y="15377"/>
                  </a:cubicBezTo>
                  <a:cubicBezTo>
                    <a:pt x="56953" y="17484"/>
                    <a:pt x="58193" y="17484"/>
                    <a:pt x="62622" y="17484"/>
                  </a:cubicBezTo>
                  <a:cubicBezTo>
                    <a:pt x="58016" y="22224"/>
                    <a:pt x="54828" y="25384"/>
                    <a:pt x="38000" y="38726"/>
                  </a:cubicBezTo>
                  <a:cubicBezTo>
                    <a:pt x="24183" y="49610"/>
                    <a:pt x="19400" y="53999"/>
                    <a:pt x="16035" y="57510"/>
                  </a:cubicBezTo>
                  <a:cubicBezTo>
                    <a:pt x="5407" y="67868"/>
                    <a:pt x="270" y="75592"/>
                    <a:pt x="270" y="77172"/>
                  </a:cubicBezTo>
                  <a:cubicBezTo>
                    <a:pt x="270" y="79279"/>
                    <a:pt x="2572" y="79279"/>
                    <a:pt x="3281" y="79279"/>
                  </a:cubicBezTo>
                  <a:cubicBezTo>
                    <a:pt x="5052" y="79279"/>
                    <a:pt x="5407" y="78928"/>
                    <a:pt x="6292" y="77523"/>
                  </a:cubicBezTo>
                  <a:cubicBezTo>
                    <a:pt x="11075" y="70852"/>
                    <a:pt x="16566" y="66814"/>
                    <a:pt x="22589" y="66814"/>
                  </a:cubicBezTo>
                  <a:cubicBezTo>
                    <a:pt x="24714" y="66814"/>
                    <a:pt x="27371" y="66990"/>
                    <a:pt x="32154" y="71379"/>
                  </a:cubicBezTo>
                  <a:cubicBezTo>
                    <a:pt x="37645" y="76645"/>
                    <a:pt x="41188" y="79279"/>
                    <a:pt x="46856" y="79279"/>
                  </a:cubicBezTo>
                  <a:cubicBezTo>
                    <a:pt x="65810" y="79279"/>
                    <a:pt x="77678" y="58037"/>
                    <a:pt x="77678" y="52068"/>
                  </a:cubicBezTo>
                  <a:cubicBezTo>
                    <a:pt x="77678" y="49961"/>
                    <a:pt x="75730" y="49786"/>
                    <a:pt x="74667" y="49786"/>
                  </a:cubicBezTo>
                  <a:cubicBezTo>
                    <a:pt x="72541" y="49786"/>
                    <a:pt x="72187" y="50663"/>
                    <a:pt x="71478" y="52595"/>
                  </a:cubicBezTo>
                  <a:cubicBezTo>
                    <a:pt x="68113" y="61372"/>
                    <a:pt x="57662" y="65586"/>
                    <a:pt x="48982" y="65586"/>
                  </a:cubicBezTo>
                  <a:cubicBezTo>
                    <a:pt x="44908" y="65586"/>
                    <a:pt x="40480" y="64708"/>
                    <a:pt x="36051" y="63654"/>
                  </a:cubicBezTo>
                  <a:cubicBezTo>
                    <a:pt x="27903" y="61899"/>
                    <a:pt x="26486" y="61899"/>
                    <a:pt x="23297" y="61899"/>
                  </a:cubicBezTo>
                  <a:cubicBezTo>
                    <a:pt x="22943" y="61899"/>
                    <a:pt x="20286" y="61899"/>
                    <a:pt x="19223" y="62074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F4A4F73A-E053-D2B1-BC4C-D5F479DEFBD6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769817" y="7595998"/>
              <a:ext cx="58707" cy="250791"/>
            </a:xfrm>
            <a:custGeom>
              <a:avLst/>
              <a:gdLst>
                <a:gd name="connsiteX0" fmla="*/ 58985 w 58707"/>
                <a:gd name="connsiteY0" fmla="*/ 125497 h 250791"/>
                <a:gd name="connsiteX1" fmla="*/ 42284 w 58707"/>
                <a:gd name="connsiteY1" fmla="*/ 47250 h 250791"/>
                <a:gd name="connsiteX2" fmla="*/ 2808 w 58707"/>
                <a:gd name="connsiteY2" fmla="*/ 101 h 250791"/>
                <a:gd name="connsiteX3" fmla="*/ 277 w 58707"/>
                <a:gd name="connsiteY3" fmla="*/ 2609 h 250791"/>
                <a:gd name="connsiteX4" fmla="*/ 5085 w 58707"/>
                <a:gd name="connsiteY4" fmla="*/ 8377 h 250791"/>
                <a:gd name="connsiteX5" fmla="*/ 44308 w 58707"/>
                <a:gd name="connsiteY5" fmla="*/ 125497 h 250791"/>
                <a:gd name="connsiteX6" fmla="*/ 3567 w 58707"/>
                <a:gd name="connsiteY6" fmla="*/ 244122 h 250791"/>
                <a:gd name="connsiteX7" fmla="*/ 277 w 58707"/>
                <a:gd name="connsiteY7" fmla="*/ 248385 h 250791"/>
                <a:gd name="connsiteX8" fmla="*/ 2808 w 58707"/>
                <a:gd name="connsiteY8" fmla="*/ 250893 h 250791"/>
                <a:gd name="connsiteX9" fmla="*/ 43043 w 58707"/>
                <a:gd name="connsiteY9" fmla="*/ 201989 h 250791"/>
                <a:gd name="connsiteX10" fmla="*/ 58985 w 58707"/>
                <a:gd name="connsiteY10" fmla="*/ 125497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85" y="125497"/>
                  </a:moveTo>
                  <a:cubicBezTo>
                    <a:pt x="58985" y="105935"/>
                    <a:pt x="56202" y="75590"/>
                    <a:pt x="42284" y="47250"/>
                  </a:cubicBezTo>
                  <a:cubicBezTo>
                    <a:pt x="27101" y="16403"/>
                    <a:pt x="5338" y="101"/>
                    <a:pt x="2808" y="101"/>
                  </a:cubicBezTo>
                  <a:cubicBezTo>
                    <a:pt x="1290" y="101"/>
                    <a:pt x="277" y="1105"/>
                    <a:pt x="277" y="2609"/>
                  </a:cubicBezTo>
                  <a:cubicBezTo>
                    <a:pt x="277" y="3362"/>
                    <a:pt x="277" y="3863"/>
                    <a:pt x="5085" y="8377"/>
                  </a:cubicBezTo>
                  <a:cubicBezTo>
                    <a:pt x="29884" y="33206"/>
                    <a:pt x="44308" y="73082"/>
                    <a:pt x="44308" y="125497"/>
                  </a:cubicBezTo>
                  <a:cubicBezTo>
                    <a:pt x="44308" y="168383"/>
                    <a:pt x="34945" y="212522"/>
                    <a:pt x="3567" y="244122"/>
                  </a:cubicBezTo>
                  <a:cubicBezTo>
                    <a:pt x="277" y="247131"/>
                    <a:pt x="277" y="247633"/>
                    <a:pt x="277" y="248385"/>
                  </a:cubicBezTo>
                  <a:cubicBezTo>
                    <a:pt x="277" y="249890"/>
                    <a:pt x="1290" y="250893"/>
                    <a:pt x="2808" y="250893"/>
                  </a:cubicBezTo>
                  <a:cubicBezTo>
                    <a:pt x="5338" y="250893"/>
                    <a:pt x="28113" y="233839"/>
                    <a:pt x="43043" y="201989"/>
                  </a:cubicBezTo>
                  <a:cubicBezTo>
                    <a:pt x="55949" y="174402"/>
                    <a:pt x="58985" y="146564"/>
                    <a:pt x="58985" y="12549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2C0E8DE3-14CA-9D6A-CFC5-C2246763142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864962" y="7563974"/>
              <a:ext cx="78294" cy="116567"/>
            </a:xfrm>
            <a:custGeom>
              <a:avLst/>
              <a:gdLst>
                <a:gd name="connsiteX0" fmla="*/ 78575 w 78294"/>
                <a:gd name="connsiteY0" fmla="*/ 84714 h 116567"/>
                <a:gd name="connsiteX1" fmla="*/ 72553 w 78294"/>
                <a:gd name="connsiteY1" fmla="*/ 84714 h 116567"/>
                <a:gd name="connsiteX2" fmla="*/ 67947 w 78294"/>
                <a:gd name="connsiteY2" fmla="*/ 100690 h 116567"/>
                <a:gd name="connsiteX3" fmla="*/ 50411 w 78294"/>
                <a:gd name="connsiteY3" fmla="*/ 101743 h 116567"/>
                <a:gd name="connsiteX4" fmla="*/ 17818 w 78294"/>
                <a:gd name="connsiteY4" fmla="*/ 101743 h 116567"/>
                <a:gd name="connsiteX5" fmla="*/ 53245 w 78294"/>
                <a:gd name="connsiteY5" fmla="*/ 72250 h 116567"/>
                <a:gd name="connsiteX6" fmla="*/ 78575 w 78294"/>
                <a:gd name="connsiteY6" fmla="*/ 34330 h 116567"/>
                <a:gd name="connsiteX7" fmla="*/ 37125 w 78294"/>
                <a:gd name="connsiteY7" fmla="*/ 97 h 116567"/>
                <a:gd name="connsiteX8" fmla="*/ 281 w 78294"/>
                <a:gd name="connsiteY8" fmla="*/ 31521 h 116567"/>
                <a:gd name="connsiteX9" fmla="*/ 9669 w 78294"/>
                <a:gd name="connsiteY9" fmla="*/ 41352 h 116567"/>
                <a:gd name="connsiteX10" fmla="*/ 19058 w 78294"/>
                <a:gd name="connsiteY10" fmla="*/ 32048 h 116567"/>
                <a:gd name="connsiteX11" fmla="*/ 8607 w 78294"/>
                <a:gd name="connsiteY11" fmla="*/ 22744 h 116567"/>
                <a:gd name="connsiteX12" fmla="*/ 34468 w 78294"/>
                <a:gd name="connsiteY12" fmla="*/ 6417 h 116567"/>
                <a:gd name="connsiteX13" fmla="*/ 61393 w 78294"/>
                <a:gd name="connsiteY13" fmla="*/ 34330 h 116567"/>
                <a:gd name="connsiteX14" fmla="*/ 44742 w 78294"/>
                <a:gd name="connsiteY14" fmla="*/ 68037 h 116567"/>
                <a:gd name="connsiteX15" fmla="*/ 2053 w 78294"/>
                <a:gd name="connsiteY15" fmla="*/ 109819 h 116567"/>
                <a:gd name="connsiteX16" fmla="*/ 281 w 78294"/>
                <a:gd name="connsiteY16" fmla="*/ 116665 h 116567"/>
                <a:gd name="connsiteX17" fmla="*/ 73261 w 78294"/>
                <a:gd name="connsiteY17" fmla="*/ 116665 h 116567"/>
                <a:gd name="connsiteX18" fmla="*/ 78575 w 78294"/>
                <a:gd name="connsiteY18" fmla="*/ 84714 h 11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8294" h="116567">
                  <a:moveTo>
                    <a:pt x="78575" y="84714"/>
                  </a:moveTo>
                  <a:lnTo>
                    <a:pt x="72553" y="84714"/>
                  </a:lnTo>
                  <a:cubicBezTo>
                    <a:pt x="72021" y="88577"/>
                    <a:pt x="70250" y="98934"/>
                    <a:pt x="67947" y="100690"/>
                  </a:cubicBezTo>
                  <a:cubicBezTo>
                    <a:pt x="66530" y="101743"/>
                    <a:pt x="52891" y="101743"/>
                    <a:pt x="50411" y="101743"/>
                  </a:cubicBezTo>
                  <a:lnTo>
                    <a:pt x="17818" y="101743"/>
                  </a:lnTo>
                  <a:cubicBezTo>
                    <a:pt x="36417" y="85417"/>
                    <a:pt x="42617" y="80501"/>
                    <a:pt x="53245" y="72250"/>
                  </a:cubicBezTo>
                  <a:cubicBezTo>
                    <a:pt x="66353" y="61892"/>
                    <a:pt x="78575" y="51008"/>
                    <a:pt x="78575" y="34330"/>
                  </a:cubicBezTo>
                  <a:cubicBezTo>
                    <a:pt x="78575" y="13088"/>
                    <a:pt x="59799" y="97"/>
                    <a:pt x="37125" y="97"/>
                  </a:cubicBezTo>
                  <a:cubicBezTo>
                    <a:pt x="15161" y="97"/>
                    <a:pt x="281" y="15370"/>
                    <a:pt x="281" y="31521"/>
                  </a:cubicBezTo>
                  <a:cubicBezTo>
                    <a:pt x="281" y="40475"/>
                    <a:pt x="7898" y="41352"/>
                    <a:pt x="9669" y="41352"/>
                  </a:cubicBezTo>
                  <a:cubicBezTo>
                    <a:pt x="13921" y="41352"/>
                    <a:pt x="19058" y="38368"/>
                    <a:pt x="19058" y="32048"/>
                  </a:cubicBezTo>
                  <a:cubicBezTo>
                    <a:pt x="19058" y="28888"/>
                    <a:pt x="17818" y="22744"/>
                    <a:pt x="8607" y="22744"/>
                  </a:cubicBezTo>
                  <a:cubicBezTo>
                    <a:pt x="14098" y="10279"/>
                    <a:pt x="26143" y="6417"/>
                    <a:pt x="34468" y="6417"/>
                  </a:cubicBezTo>
                  <a:cubicBezTo>
                    <a:pt x="52182" y="6417"/>
                    <a:pt x="61393" y="20110"/>
                    <a:pt x="61393" y="34330"/>
                  </a:cubicBezTo>
                  <a:cubicBezTo>
                    <a:pt x="61393" y="49604"/>
                    <a:pt x="50411" y="61717"/>
                    <a:pt x="44742" y="68037"/>
                  </a:cubicBezTo>
                  <a:lnTo>
                    <a:pt x="2053" y="109819"/>
                  </a:lnTo>
                  <a:cubicBezTo>
                    <a:pt x="281" y="111399"/>
                    <a:pt x="281" y="111750"/>
                    <a:pt x="281" y="116665"/>
                  </a:cubicBezTo>
                  <a:lnTo>
                    <a:pt x="73261" y="116665"/>
                  </a:lnTo>
                  <a:lnTo>
                    <a:pt x="78575" y="84714"/>
                  </a:ln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94CBEA0C-B1A9-4860-B166-47B9C763760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981748" y="7595998"/>
              <a:ext cx="58707" cy="250791"/>
            </a:xfrm>
            <a:custGeom>
              <a:avLst/>
              <a:gdLst>
                <a:gd name="connsiteX0" fmla="*/ 58994 w 58707"/>
                <a:gd name="connsiteY0" fmla="*/ 125497 h 250791"/>
                <a:gd name="connsiteX1" fmla="*/ 42292 w 58707"/>
                <a:gd name="connsiteY1" fmla="*/ 47250 h 250791"/>
                <a:gd name="connsiteX2" fmla="*/ 2816 w 58707"/>
                <a:gd name="connsiteY2" fmla="*/ 101 h 250791"/>
                <a:gd name="connsiteX3" fmla="*/ 286 w 58707"/>
                <a:gd name="connsiteY3" fmla="*/ 2609 h 250791"/>
                <a:gd name="connsiteX4" fmla="*/ 5094 w 58707"/>
                <a:gd name="connsiteY4" fmla="*/ 8377 h 250791"/>
                <a:gd name="connsiteX5" fmla="*/ 44317 w 58707"/>
                <a:gd name="connsiteY5" fmla="*/ 125497 h 250791"/>
                <a:gd name="connsiteX6" fmla="*/ 3575 w 58707"/>
                <a:gd name="connsiteY6" fmla="*/ 244122 h 250791"/>
                <a:gd name="connsiteX7" fmla="*/ 286 w 58707"/>
                <a:gd name="connsiteY7" fmla="*/ 248385 h 250791"/>
                <a:gd name="connsiteX8" fmla="*/ 2816 w 58707"/>
                <a:gd name="connsiteY8" fmla="*/ 250893 h 250791"/>
                <a:gd name="connsiteX9" fmla="*/ 43051 w 58707"/>
                <a:gd name="connsiteY9" fmla="*/ 201989 h 250791"/>
                <a:gd name="connsiteX10" fmla="*/ 58994 w 58707"/>
                <a:gd name="connsiteY10" fmla="*/ 125497 h 25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50791">
                  <a:moveTo>
                    <a:pt x="58994" y="125497"/>
                  </a:moveTo>
                  <a:cubicBezTo>
                    <a:pt x="58994" y="105935"/>
                    <a:pt x="56210" y="75590"/>
                    <a:pt x="42292" y="47250"/>
                  </a:cubicBezTo>
                  <a:cubicBezTo>
                    <a:pt x="27109" y="16403"/>
                    <a:pt x="5347" y="101"/>
                    <a:pt x="2816" y="101"/>
                  </a:cubicBezTo>
                  <a:cubicBezTo>
                    <a:pt x="1298" y="101"/>
                    <a:pt x="286" y="1105"/>
                    <a:pt x="286" y="2609"/>
                  </a:cubicBezTo>
                  <a:cubicBezTo>
                    <a:pt x="286" y="3362"/>
                    <a:pt x="286" y="3863"/>
                    <a:pt x="5094" y="8377"/>
                  </a:cubicBezTo>
                  <a:cubicBezTo>
                    <a:pt x="29893" y="33206"/>
                    <a:pt x="44317" y="73082"/>
                    <a:pt x="44317" y="125497"/>
                  </a:cubicBezTo>
                  <a:cubicBezTo>
                    <a:pt x="44317" y="168383"/>
                    <a:pt x="34954" y="212522"/>
                    <a:pt x="3575" y="244122"/>
                  </a:cubicBezTo>
                  <a:cubicBezTo>
                    <a:pt x="286" y="247131"/>
                    <a:pt x="286" y="247633"/>
                    <a:pt x="286" y="248385"/>
                  </a:cubicBezTo>
                  <a:cubicBezTo>
                    <a:pt x="286" y="249890"/>
                    <a:pt x="1298" y="250893"/>
                    <a:pt x="2816" y="250893"/>
                  </a:cubicBezTo>
                  <a:cubicBezTo>
                    <a:pt x="5347" y="250893"/>
                    <a:pt x="28121" y="233839"/>
                    <a:pt x="43051" y="201989"/>
                  </a:cubicBezTo>
                  <a:cubicBezTo>
                    <a:pt x="55957" y="174402"/>
                    <a:pt x="58994" y="146564"/>
                    <a:pt x="58994" y="125497"/>
                  </a:cubicBezTo>
                  <a:close/>
                </a:path>
              </a:pathLst>
            </a:custGeom>
            <a:solidFill>
              <a:srgbClr val="000000"/>
            </a:solidFill>
            <a:ln w="25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FDFA40B7-8B31-2F63-D709-C9F22D2AC386}"/>
                  </a:ext>
                </a:extLst>
              </p:cNvPr>
              <p:cNvSpPr txBox="1"/>
              <p:nvPr/>
            </p:nvSpPr>
            <p:spPr>
              <a:xfrm>
                <a:off x="3923490" y="3187140"/>
                <a:ext cx="32292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Assume: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94" name="TextBox 493">
                <a:extLst>
                  <a:ext uri="{FF2B5EF4-FFF2-40B4-BE49-F238E27FC236}">
                    <a16:creationId xmlns:a16="http://schemas.microsoft.com/office/drawing/2014/main" id="{FDFA40B7-8B31-2F63-D709-C9F22D2AC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490" y="3187140"/>
                <a:ext cx="3229290" cy="400110"/>
              </a:xfrm>
              <a:prstGeom prst="rect">
                <a:avLst/>
              </a:prstGeom>
              <a:blipFill>
                <a:blip r:embed="rId82"/>
                <a:stretch>
                  <a:fillRect l="-2079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TextBox 586">
            <a:extLst>
              <a:ext uri="{FF2B5EF4-FFF2-40B4-BE49-F238E27FC236}">
                <a16:creationId xmlns:a16="http://schemas.microsoft.com/office/drawing/2014/main" id="{D1605294-6D32-94BD-68D5-1C9BDDE03EF7}"/>
              </a:ext>
            </a:extLst>
          </p:cNvPr>
          <p:cNvSpPr txBox="1"/>
          <p:nvPr/>
        </p:nvSpPr>
        <p:spPr>
          <a:xfrm>
            <a:off x="6492825" y="3238451"/>
            <a:ext cx="531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Uniaxial anisotropy along the z-axis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E9AE8-08A1-D7CB-E15A-163A9856160A}"/>
              </a:ext>
            </a:extLst>
          </p:cNvPr>
          <p:cNvSpPr txBox="1"/>
          <p:nvPr/>
        </p:nvSpPr>
        <p:spPr>
          <a:xfrm>
            <a:off x="3999509" y="4150432"/>
            <a:ext cx="6460793" cy="7831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Because the expansion coefficients are not independent we can get 0</a:t>
            </a:r>
            <a:r>
              <a:rPr lang="en-US" sz="2000" baseline="30000" dirty="0"/>
              <a:t>th</a:t>
            </a:r>
            <a:r>
              <a:rPr lang="en-US" sz="2000" dirty="0"/>
              <a:t> order terms in the 2</a:t>
            </a:r>
            <a:r>
              <a:rPr lang="en-US" sz="2000" baseline="30000" dirty="0"/>
              <a:t>nd</a:t>
            </a:r>
            <a:r>
              <a:rPr lang="en-US" sz="2000" dirty="0"/>
              <a:t> order expansion, etc. </a:t>
            </a:r>
          </a:p>
        </p:txBody>
      </p:sp>
    </p:spTree>
    <p:extLst>
      <p:ext uri="{BB962C8B-B14F-4D97-AF65-F5344CB8AC3E}">
        <p14:creationId xmlns:p14="http://schemas.microsoft.com/office/powerpoint/2010/main" val="24034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58A2E6-1D94-8252-75F4-614D23383AF6}"/>
              </a:ext>
            </a:extLst>
          </p:cNvPr>
          <p:cNvSpPr txBox="1"/>
          <p:nvPr/>
        </p:nvSpPr>
        <p:spPr>
          <a:xfrm>
            <a:off x="447675" y="18094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Summary</a:t>
            </a:r>
            <a:endParaRPr lang="en-US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F648D6-01B7-367F-13E7-1B31EC96A2C2}"/>
                  </a:ext>
                </a:extLst>
              </p:cNvPr>
              <p:cNvSpPr txBox="1"/>
              <p:nvPr/>
            </p:nvSpPr>
            <p:spPr>
              <a:xfrm>
                <a:off x="857250" y="766732"/>
                <a:ext cx="9353550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</a:rPr>
                  <a:t>Symmetry of local effects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need to keep track of the transformation of individual atoms (permutations) =&gt; full space group necessary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Local properties are determined by the </a:t>
                </a:r>
                <a:r>
                  <a:rPr lang="en-US" sz="2000" b="1" dirty="0"/>
                  <a:t>site symmetry group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Relations between different sites can be determined from symmetries that connect the two sites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Equivalent magnetic configurations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Transforming a magnetic state by symmetry operation of the non-magnetic crystal =&gt; all equivalent (symmetry related) magnetic configurations are obtained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Requires full space group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Expansions in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𝐌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endParaRPr lang="en-US" sz="2000" b="1" dirty="0">
                  <a:solidFill>
                    <a:schemeClr val="tx2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By expanding properties of interest in the order parameter direction, we can get approximate information about the dependence on the magnetic moments orientation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Requires space groups in general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F648D6-01B7-367F-13E7-1B31EC96A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766732"/>
                <a:ext cx="9353550" cy="5324535"/>
              </a:xfrm>
              <a:prstGeom prst="rect">
                <a:avLst/>
              </a:prstGeom>
              <a:blipFill>
                <a:blip r:embed="rId2"/>
                <a:stretch>
                  <a:fillRect l="-717" t="-687" r="-717" b="-1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9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EC58E-BC1E-FD68-49CE-8277F7382050}"/>
              </a:ext>
            </a:extLst>
          </p:cNvPr>
          <p:cNvSpPr txBox="1"/>
          <p:nvPr/>
        </p:nvSpPr>
        <p:spPr>
          <a:xfrm>
            <a:off x="385894" y="553673"/>
            <a:ext cx="781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magnetic materials the </a:t>
            </a:r>
            <a:r>
              <a:rPr lang="en-US" sz="2000"/>
              <a:t>Edelstein effect generates </a:t>
            </a:r>
            <a:r>
              <a:rPr lang="en-US" sz="2000" dirty="0"/>
              <a:t>a torque on the magnetic order =&gt; </a:t>
            </a:r>
            <a:r>
              <a:rPr lang="en-US" sz="2000" b="1" dirty="0">
                <a:solidFill>
                  <a:schemeClr val="tx2"/>
                </a:solidFill>
              </a:rPr>
              <a:t>spin-orbit torque</a:t>
            </a:r>
          </a:p>
        </p:txBody>
      </p:sp>
      <p:pic>
        <p:nvPicPr>
          <p:cNvPr id="4" name="Picture 3" descr="\documentclass{article}&#10;\usepackage{amsmath}&#10;\pagestyle{empty}&#10;\begin{document}&#10;&#10;&#10;$\mathbf{T} = \mathbf{M} \times \mathbf{B}$&#10;&#10;\end{document}" title="IguanaTex Bitmap Display">
            <a:extLst>
              <a:ext uri="{FF2B5EF4-FFF2-40B4-BE49-F238E27FC236}">
                <a16:creationId xmlns:a16="http://schemas.microsoft.com/office/drawing/2014/main" id="{5FDD9CF8-F9DE-505D-0A99-9C9760921A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80" y="1659156"/>
            <a:ext cx="1445258" cy="196166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&#10;$\mathbf{B}^\text{eff} \approx -J \frac{\delta \mathbf{S}} {M}$&#10;&#10;\end{document}" title="IguanaTex Bitmap Display">
            <a:extLst>
              <a:ext uri="{FF2B5EF4-FFF2-40B4-BE49-F238E27FC236}">
                <a16:creationId xmlns:a16="http://schemas.microsoft.com/office/drawing/2014/main" id="{198044B0-EFB0-E040-C826-72CF8FACE5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80" y="2293392"/>
            <a:ext cx="1520707" cy="35041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$\delta S_i = \chi_{ij} E_j$&#10;&#10;&#10;\end{document}" title="IguanaTex Bitmap Display">
            <a:extLst>
              <a:ext uri="{FF2B5EF4-FFF2-40B4-BE49-F238E27FC236}">
                <a16:creationId xmlns:a16="http://schemas.microsoft.com/office/drawing/2014/main" id="{26D69E4D-0751-1244-6382-664D1D2877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48" y="3279909"/>
            <a:ext cx="1425139" cy="285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5DFBEE-12A5-F1DD-779E-FDB0EB3BD082}"/>
              </a:ext>
            </a:extLst>
          </p:cNvPr>
          <p:cNvSpPr txBox="1"/>
          <p:nvPr/>
        </p:nvSpPr>
        <p:spPr>
          <a:xfrm>
            <a:off x="3496100" y="3937349"/>
            <a:ext cx="276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Even under inversion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F3FEB-7EEC-CEA4-0E9F-98AB430CE932}"/>
              </a:ext>
            </a:extLst>
          </p:cNvPr>
          <p:cNvSpPr txBox="1"/>
          <p:nvPr/>
        </p:nvSpPr>
        <p:spPr>
          <a:xfrm>
            <a:off x="6854495" y="3937349"/>
            <a:ext cx="2768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Odd under inversion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5CA308-2D3B-783E-59E7-17DCF6A3678F}"/>
              </a:ext>
            </a:extLst>
          </p:cNvPr>
          <p:cNvCxnSpPr/>
          <p:nvPr/>
        </p:nvCxnSpPr>
        <p:spPr>
          <a:xfrm flipH="1">
            <a:off x="5213980" y="3613890"/>
            <a:ext cx="274506" cy="274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3F5757-1E19-8517-C1EF-94A69410472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659238" y="3613890"/>
            <a:ext cx="274506" cy="274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0690BD9-5F2C-4852-B77F-250E96A2A4C7}"/>
              </a:ext>
            </a:extLst>
          </p:cNvPr>
          <p:cNvSpPr/>
          <p:nvPr/>
        </p:nvSpPr>
        <p:spPr>
          <a:xfrm>
            <a:off x="5936609" y="4580389"/>
            <a:ext cx="243969" cy="4001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B99C27-9E42-D2F2-6150-CE66432521F7}"/>
                  </a:ext>
                </a:extLst>
              </p:cNvPr>
              <p:cNvSpPr txBox="1"/>
              <p:nvPr/>
            </p:nvSpPr>
            <p:spPr>
              <a:xfrm>
                <a:off x="5007199" y="5165710"/>
                <a:ext cx="258769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is odd under inversion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B99C27-9E42-D2F2-6150-CE664325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199" y="5165710"/>
                <a:ext cx="2587696" cy="307777"/>
              </a:xfrm>
              <a:prstGeom prst="rect">
                <a:avLst/>
              </a:prstGeom>
              <a:blipFill>
                <a:blip r:embed="rId8"/>
                <a:stretch>
                  <a:fillRect l="-3529" t="-25490" r="-5412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Down 19">
            <a:extLst>
              <a:ext uri="{FF2B5EF4-FFF2-40B4-BE49-F238E27FC236}">
                <a16:creationId xmlns:a16="http://schemas.microsoft.com/office/drawing/2014/main" id="{F1086F89-A21F-8DA6-5684-EC32301DE66F}"/>
              </a:ext>
            </a:extLst>
          </p:cNvPr>
          <p:cNvSpPr/>
          <p:nvPr/>
        </p:nvSpPr>
        <p:spPr>
          <a:xfrm>
            <a:off x="5974015" y="5658698"/>
            <a:ext cx="243969" cy="4001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2C4F28-559B-8A6E-3BE0-CB467846C960}"/>
              </a:ext>
            </a:extLst>
          </p:cNvPr>
          <p:cNvSpPr txBox="1"/>
          <p:nvPr/>
        </p:nvSpPr>
        <p:spPr>
          <a:xfrm>
            <a:off x="4290969" y="6165908"/>
            <a:ext cx="590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Inversion symmetry must be broken</a:t>
            </a:r>
          </a:p>
        </p:txBody>
      </p:sp>
    </p:spTree>
    <p:extLst>
      <p:ext uri="{BB962C8B-B14F-4D97-AF65-F5344CB8AC3E}">
        <p14:creationId xmlns:p14="http://schemas.microsoft.com/office/powerpoint/2010/main" val="16667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 animBg="1"/>
      <p:bldP spid="19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B53A2-704B-FF19-83F4-850ACCBF5AD9}"/>
              </a:ext>
            </a:extLst>
          </p:cNvPr>
          <p:cNvSpPr txBox="1"/>
          <p:nvPr/>
        </p:nvSpPr>
        <p:spPr>
          <a:xfrm>
            <a:off x="619125" y="542925"/>
            <a:ext cx="997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Inversion symmetry can be broken either by the crystal structure or by an interface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F1349-5B65-A57D-71F7-22AF21FEA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" y="1717132"/>
            <a:ext cx="2914919" cy="2853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02970-1675-BB18-449E-C8544952657E}"/>
              </a:ext>
            </a:extLst>
          </p:cNvPr>
          <p:cNvSpPr txBox="1"/>
          <p:nvPr/>
        </p:nvSpPr>
        <p:spPr>
          <a:xfrm>
            <a:off x="1657350" y="4848225"/>
            <a:ext cx="193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E7719"/>
                </a:solidFill>
              </a:rPr>
              <a:t>Ga</a:t>
            </a:r>
            <a:r>
              <a:rPr lang="en-US" sz="2000" dirty="0">
                <a:solidFill>
                  <a:srgbClr val="7D421D"/>
                </a:solidFill>
              </a:rPr>
              <a:t>As</a:t>
            </a:r>
            <a:endParaRPr lang="en-US" dirty="0">
              <a:solidFill>
                <a:srgbClr val="7D421D"/>
              </a:solidFill>
            </a:endParaRPr>
          </a:p>
        </p:txBody>
      </p:sp>
      <p:pic>
        <p:nvPicPr>
          <p:cNvPr id="6" name="Picture 5" descr="A picture containing screenshot, text, design&#10;&#10;Description automatically generated">
            <a:extLst>
              <a:ext uri="{FF2B5EF4-FFF2-40B4-BE49-F238E27FC236}">
                <a16:creationId xmlns:a16="http://schemas.microsoft.com/office/drawing/2014/main" id="{155BEE16-B5EC-5D4E-9C80-9D538A8D2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1520937"/>
            <a:ext cx="7090503" cy="3327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0A62D-00CB-01F2-2888-E1EF13DFAC10}"/>
              </a:ext>
            </a:extLst>
          </p:cNvPr>
          <p:cNvSpPr txBox="1"/>
          <p:nvPr/>
        </p:nvSpPr>
        <p:spPr>
          <a:xfrm>
            <a:off x="7086600" y="4936953"/>
            <a:ext cx="248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Interfacial torque</a:t>
            </a:r>
          </a:p>
        </p:txBody>
      </p:sp>
    </p:spTree>
    <p:extLst>
      <p:ext uri="{BB962C8B-B14F-4D97-AF65-F5344CB8AC3E}">
        <p14:creationId xmlns:p14="http://schemas.microsoft.com/office/powerpoint/2010/main" val="357267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496CFF-C84C-FB88-E2FD-DEF4C58A3F6C}"/>
              </a:ext>
            </a:extLst>
          </p:cNvPr>
          <p:cNvSpPr txBox="1"/>
          <p:nvPr/>
        </p:nvSpPr>
        <p:spPr>
          <a:xfrm>
            <a:off x="523874" y="533399"/>
            <a:ext cx="9229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 antiferromagnets we are interested in Edelstein effect on </a:t>
            </a:r>
            <a:r>
              <a:rPr lang="en-US" sz="2000" b="1" dirty="0">
                <a:solidFill>
                  <a:schemeClr val="tx2"/>
                </a:solidFill>
              </a:rPr>
              <a:t>each sublattice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68B7E9D-34D1-82FF-D9D7-613F9997D138}"/>
              </a:ext>
            </a:extLst>
          </p:cNvPr>
          <p:cNvCxnSpPr>
            <a:cxnSpLocks/>
          </p:cNvCxnSpPr>
          <p:nvPr/>
        </p:nvCxnSpPr>
        <p:spPr>
          <a:xfrm rot="16200000" flipV="1">
            <a:off x="2213947" y="1714500"/>
            <a:ext cx="0" cy="9906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F12DF9-5E68-C781-66EF-C7B89D28D5AE}"/>
              </a:ext>
            </a:extLst>
          </p:cNvPr>
          <p:cNvSpPr txBox="1"/>
          <p:nvPr/>
        </p:nvSpPr>
        <p:spPr>
          <a:xfrm>
            <a:off x="1561502" y="1776935"/>
            <a:ext cx="37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A5B316-67C1-3B5D-B1EB-C9D6E2C5B2B6}"/>
              </a:ext>
            </a:extLst>
          </p:cNvPr>
          <p:cNvGrpSpPr/>
          <p:nvPr/>
        </p:nvGrpSpPr>
        <p:grpSpPr>
          <a:xfrm>
            <a:off x="2252526" y="1772928"/>
            <a:ext cx="0" cy="1219200"/>
            <a:chOff x="1677488" y="1633317"/>
            <a:chExt cx="0" cy="121920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F79823-CCE5-EAE6-FF74-521A594D0E41}"/>
                </a:ext>
              </a:extLst>
            </p:cNvPr>
            <p:cNvCxnSpPr/>
            <p:nvPr/>
          </p:nvCxnSpPr>
          <p:spPr>
            <a:xfrm flipH="1">
              <a:off x="1677488" y="2242917"/>
              <a:ext cx="0" cy="609600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72084B-162B-3D8D-4ED8-68C03D0DFCBA}"/>
                </a:ext>
              </a:extLst>
            </p:cNvPr>
            <p:cNvCxnSpPr/>
            <p:nvPr/>
          </p:nvCxnSpPr>
          <p:spPr>
            <a:xfrm flipH="1" flipV="1">
              <a:off x="1677488" y="1633317"/>
              <a:ext cx="0" cy="609600"/>
            </a:xfrm>
            <a:prstGeom prst="straightConnector1">
              <a:avLst/>
            </a:prstGeom>
            <a:ln w="76200">
              <a:solidFill>
                <a:srgbClr val="C55A11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4B4169-9263-1EE0-E7CD-AC310D8022F0}"/>
              </a:ext>
            </a:extLst>
          </p:cNvPr>
          <p:cNvGrpSpPr/>
          <p:nvPr/>
        </p:nvGrpSpPr>
        <p:grpSpPr>
          <a:xfrm>
            <a:off x="2252526" y="1438051"/>
            <a:ext cx="0" cy="1219200"/>
            <a:chOff x="1485900" y="1062724"/>
            <a:chExt cx="0" cy="12192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D862E9-CC56-2497-0649-E13C884F935D}"/>
                </a:ext>
              </a:extLst>
            </p:cNvPr>
            <p:cNvCxnSpPr/>
            <p:nvPr/>
          </p:nvCxnSpPr>
          <p:spPr>
            <a:xfrm flipH="1" flipV="1">
              <a:off x="1485900" y="1062724"/>
              <a:ext cx="0" cy="60960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CFED32-D7E3-C27C-1A80-F2C6D489F295}"/>
                </a:ext>
              </a:extLst>
            </p:cNvPr>
            <p:cNvCxnSpPr/>
            <p:nvPr/>
          </p:nvCxnSpPr>
          <p:spPr>
            <a:xfrm flipH="1">
              <a:off x="1485900" y="1672324"/>
              <a:ext cx="0" cy="609600"/>
            </a:xfrm>
            <a:prstGeom prst="straightConnector1">
              <a:avLst/>
            </a:prstGeom>
            <a:ln w="76200">
              <a:solidFill>
                <a:srgbClr val="5B9BD5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27B7B-9898-84B6-44A4-A5531118B9E9}"/>
              </a:ext>
            </a:extLst>
          </p:cNvPr>
          <p:cNvCxnSpPr/>
          <p:nvPr/>
        </p:nvCxnSpPr>
        <p:spPr>
          <a:xfrm>
            <a:off x="2364866" y="4744410"/>
            <a:ext cx="609167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033AD7-9851-2262-EDAF-576F09FE9803}"/>
              </a:ext>
            </a:extLst>
          </p:cNvPr>
          <p:cNvCxnSpPr/>
          <p:nvPr/>
        </p:nvCxnSpPr>
        <p:spPr>
          <a:xfrm flipH="1">
            <a:off x="1591022" y="5099965"/>
            <a:ext cx="609167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514E8C-1744-CF58-F8BF-64327A475AF5}"/>
              </a:ext>
            </a:extLst>
          </p:cNvPr>
          <p:cNvGrpSpPr/>
          <p:nvPr/>
        </p:nvGrpSpPr>
        <p:grpSpPr>
          <a:xfrm>
            <a:off x="2277348" y="4134810"/>
            <a:ext cx="0" cy="1219200"/>
            <a:chOff x="1485900" y="1062724"/>
            <a:chExt cx="0" cy="12192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097E28D-E60A-92D1-DF6E-B93D684FC2DA}"/>
                </a:ext>
              </a:extLst>
            </p:cNvPr>
            <p:cNvCxnSpPr/>
            <p:nvPr/>
          </p:nvCxnSpPr>
          <p:spPr>
            <a:xfrm flipH="1" flipV="1">
              <a:off x="1485900" y="1062724"/>
              <a:ext cx="0" cy="60960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2997FF0-E04F-43ED-0248-145DBAAFD68F}"/>
                </a:ext>
              </a:extLst>
            </p:cNvPr>
            <p:cNvCxnSpPr/>
            <p:nvPr/>
          </p:nvCxnSpPr>
          <p:spPr>
            <a:xfrm flipH="1">
              <a:off x="1485900" y="1672324"/>
              <a:ext cx="0" cy="609600"/>
            </a:xfrm>
            <a:prstGeom prst="straightConnector1">
              <a:avLst/>
            </a:prstGeom>
            <a:ln w="76200">
              <a:solidFill>
                <a:srgbClr val="5B9BD5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514B4E-12CA-6346-CA03-17D4336C9BFF}"/>
              </a:ext>
            </a:extLst>
          </p:cNvPr>
          <p:cNvGrpSpPr/>
          <p:nvPr/>
        </p:nvGrpSpPr>
        <p:grpSpPr>
          <a:xfrm>
            <a:off x="2277348" y="4469687"/>
            <a:ext cx="0" cy="1219200"/>
            <a:chOff x="1677488" y="1633317"/>
            <a:chExt cx="0" cy="12192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3E75FA5-F40F-9ECA-02B4-C7F40CB281DE}"/>
                </a:ext>
              </a:extLst>
            </p:cNvPr>
            <p:cNvCxnSpPr/>
            <p:nvPr/>
          </p:nvCxnSpPr>
          <p:spPr>
            <a:xfrm flipH="1">
              <a:off x="1677488" y="2242917"/>
              <a:ext cx="0" cy="609600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735250-E195-DBAA-AB2B-4C6D44B7C356}"/>
                </a:ext>
              </a:extLst>
            </p:cNvPr>
            <p:cNvCxnSpPr/>
            <p:nvPr/>
          </p:nvCxnSpPr>
          <p:spPr>
            <a:xfrm flipH="1" flipV="1">
              <a:off x="1677488" y="1633317"/>
              <a:ext cx="0" cy="609600"/>
            </a:xfrm>
            <a:prstGeom prst="straightConnector1">
              <a:avLst/>
            </a:prstGeom>
            <a:ln w="76200">
              <a:solidFill>
                <a:srgbClr val="C55A11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7EAFBDC-F2F9-6CC7-A325-517D9FFA278A}"/>
              </a:ext>
            </a:extLst>
          </p:cNvPr>
          <p:cNvSpPr txBox="1"/>
          <p:nvPr/>
        </p:nvSpPr>
        <p:spPr>
          <a:xfrm>
            <a:off x="1561502" y="5109715"/>
            <a:ext cx="37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A9E1D-029C-FAA8-31FF-7FF3A4B61972}"/>
              </a:ext>
            </a:extLst>
          </p:cNvPr>
          <p:cNvSpPr txBox="1"/>
          <p:nvPr/>
        </p:nvSpPr>
        <p:spPr>
          <a:xfrm>
            <a:off x="2701602" y="4371898"/>
            <a:ext cx="37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CC721F-14C2-359C-3E53-102F415DE53F}"/>
              </a:ext>
            </a:extLst>
          </p:cNvPr>
          <p:cNvSpPr txBox="1"/>
          <p:nvPr/>
        </p:nvSpPr>
        <p:spPr>
          <a:xfrm>
            <a:off x="1271046" y="3277050"/>
            <a:ext cx="2405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Large fields needed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B2636-2195-5F1B-2EED-7D49942FA3B5}"/>
              </a:ext>
            </a:extLst>
          </p:cNvPr>
          <p:cNvSpPr txBox="1"/>
          <p:nvPr/>
        </p:nvSpPr>
        <p:spPr>
          <a:xfrm>
            <a:off x="1561502" y="6116460"/>
            <a:ext cx="202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Effective control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C23FC7-D22D-3098-EB60-80A5CBC5B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12" y="2023663"/>
            <a:ext cx="2156808" cy="39296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79AFFF-C803-47B9-4F04-CDE8A98C13DA}"/>
              </a:ext>
            </a:extLst>
          </p:cNvPr>
          <p:cNvSpPr txBox="1"/>
          <p:nvPr/>
        </p:nvSpPr>
        <p:spPr>
          <a:xfrm>
            <a:off x="4631914" y="1284449"/>
            <a:ext cx="641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We cannot use point group, but need the full space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1DA528-CEE0-1F09-CAC7-C02A2FCC5E51}"/>
              </a:ext>
            </a:extLst>
          </p:cNvPr>
          <p:cNvSpPr txBox="1"/>
          <p:nvPr/>
        </p:nvSpPr>
        <p:spPr>
          <a:xfrm>
            <a:off x="7626898" y="6116383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Mn</a:t>
            </a:r>
            <a:r>
              <a:rPr lang="en-US" sz="2000" b="1" baseline="-25000" dirty="0"/>
              <a:t>2</a:t>
            </a:r>
            <a:r>
              <a:rPr lang="en-US" sz="2000" b="1" dirty="0"/>
              <a:t>Au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836528-CEB5-BD92-81EB-9B9BAB5B14FE}"/>
              </a:ext>
            </a:extLst>
          </p:cNvPr>
          <p:cNvSpPr txBox="1"/>
          <p:nvPr/>
        </p:nvSpPr>
        <p:spPr>
          <a:xfrm>
            <a:off x="9191625" y="4134810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0050"/>
                </a:solidFill>
              </a:rPr>
              <a:t>Mn</a:t>
            </a:r>
            <a:r>
              <a:rPr lang="en-US" sz="2000" baseline="-25000" dirty="0">
                <a:solidFill>
                  <a:srgbClr val="500050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C69E41-4D22-D255-5A58-E009A3F40F14}"/>
              </a:ext>
            </a:extLst>
          </p:cNvPr>
          <p:cNvSpPr txBox="1"/>
          <p:nvPr/>
        </p:nvSpPr>
        <p:spPr>
          <a:xfrm>
            <a:off x="9209802" y="3172569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3A2D"/>
                </a:solidFill>
              </a:rPr>
              <a:t>Mn</a:t>
            </a:r>
            <a:r>
              <a:rPr lang="en-US" sz="2000" baseline="-25000" dirty="0" err="1">
                <a:solidFill>
                  <a:srgbClr val="C03A2D"/>
                </a:solidFill>
              </a:rPr>
              <a:t>B</a:t>
            </a:r>
            <a:endParaRPr lang="en-US" sz="2000" baseline="-25000" dirty="0">
              <a:solidFill>
                <a:srgbClr val="C03A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0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9E1D7-971E-C26B-D06F-95EEF5E03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7" y="537763"/>
            <a:ext cx="2156808" cy="3929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1C4026-DB10-70A0-174C-D28362FF37C3}"/>
              </a:ext>
            </a:extLst>
          </p:cNvPr>
          <p:cNvSpPr txBox="1"/>
          <p:nvPr/>
        </p:nvSpPr>
        <p:spPr>
          <a:xfrm>
            <a:off x="1349923" y="4630483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Mn</a:t>
            </a:r>
            <a:r>
              <a:rPr lang="en-US" sz="2000" b="1" baseline="-25000" dirty="0"/>
              <a:t>2</a:t>
            </a:r>
            <a:r>
              <a:rPr lang="en-US" sz="2000" b="1" dirty="0"/>
              <a:t>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7DBE8-CA23-3983-CD65-8150F4208A4A}"/>
              </a:ext>
            </a:extLst>
          </p:cNvPr>
          <p:cNvSpPr txBox="1"/>
          <p:nvPr/>
        </p:nvSpPr>
        <p:spPr>
          <a:xfrm>
            <a:off x="2914650" y="2648910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0050"/>
                </a:solidFill>
              </a:rPr>
              <a:t>Mn</a:t>
            </a:r>
            <a:r>
              <a:rPr lang="en-US" sz="2000" baseline="-25000" dirty="0">
                <a:solidFill>
                  <a:srgbClr val="50005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4D121-D795-D6EF-997B-0B06B9AF389E}"/>
              </a:ext>
            </a:extLst>
          </p:cNvPr>
          <p:cNvSpPr txBox="1"/>
          <p:nvPr/>
        </p:nvSpPr>
        <p:spPr>
          <a:xfrm>
            <a:off x="2932827" y="1686669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3A2D"/>
                </a:solidFill>
              </a:rPr>
              <a:t>Mn</a:t>
            </a:r>
            <a:r>
              <a:rPr lang="en-US" sz="2000" baseline="-25000" dirty="0" err="1">
                <a:solidFill>
                  <a:srgbClr val="C03A2D"/>
                </a:solidFill>
              </a:rPr>
              <a:t>B</a:t>
            </a:r>
            <a:endParaRPr lang="en-US" sz="2000" baseline="-25000" dirty="0">
              <a:solidFill>
                <a:srgbClr val="C03A2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3387C-5CCF-D4C6-10E5-99F338EB5E74}"/>
              </a:ext>
            </a:extLst>
          </p:cNvPr>
          <p:cNvSpPr txBox="1"/>
          <p:nvPr/>
        </p:nvSpPr>
        <p:spPr>
          <a:xfrm>
            <a:off x="4343399" y="13049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Body-centered lattice: only three non-equivalent sites</a:t>
            </a:r>
          </a:p>
          <a:p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FBA236-2F12-135A-D49E-FE303081D50F}"/>
              </a:ext>
            </a:extLst>
          </p:cNvPr>
          <p:cNvCxnSpPr>
            <a:cxnSpLocks/>
          </p:cNvCxnSpPr>
          <p:nvPr/>
        </p:nvCxnSpPr>
        <p:spPr>
          <a:xfrm flipV="1">
            <a:off x="1077920" y="2474989"/>
            <a:ext cx="683721" cy="17240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62BEF1-B8EF-0F8B-3B11-67A8450E7E58}"/>
              </a:ext>
            </a:extLst>
          </p:cNvPr>
          <p:cNvSpPr txBox="1"/>
          <p:nvPr/>
        </p:nvSpPr>
        <p:spPr>
          <a:xfrm>
            <a:off x="4343399" y="2324100"/>
            <a:ext cx="6770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tetragonal unit cell is the conventional unit cell =&gt; unlike the primitive cell it has the full symmetry of the lattice</a:t>
            </a:r>
          </a:p>
        </p:txBody>
      </p:sp>
    </p:spTree>
    <p:extLst>
      <p:ext uri="{BB962C8B-B14F-4D97-AF65-F5344CB8AC3E}">
        <p14:creationId xmlns:p14="http://schemas.microsoft.com/office/powerpoint/2010/main" val="142165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12F1F-6F94-7A8D-9A00-920DB008A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3" t="1948" r="30591" b="1410"/>
          <a:stretch/>
        </p:blipFill>
        <p:spPr>
          <a:xfrm>
            <a:off x="1431731" y="734571"/>
            <a:ext cx="2369500" cy="400554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D4427B-C311-9EBA-8282-CBD32B862AA8}"/>
              </a:ext>
            </a:extLst>
          </p:cNvPr>
          <p:cNvCxnSpPr>
            <a:cxnSpLocks/>
          </p:cNvCxnSpPr>
          <p:nvPr/>
        </p:nvCxnSpPr>
        <p:spPr>
          <a:xfrm flipV="1">
            <a:off x="1924050" y="2085975"/>
            <a:ext cx="1390650" cy="1266825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84C4C0-2476-8F08-D3C6-2A33621CE586}"/>
              </a:ext>
            </a:extLst>
          </p:cNvPr>
          <p:cNvCxnSpPr>
            <a:cxnSpLocks/>
          </p:cNvCxnSpPr>
          <p:nvPr/>
        </p:nvCxnSpPr>
        <p:spPr>
          <a:xfrm>
            <a:off x="2047874" y="2024062"/>
            <a:ext cx="1133479" cy="1490666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CD558E-7524-D704-EC6E-2E8BD5CAD04D}"/>
              </a:ext>
            </a:extLst>
          </p:cNvPr>
          <p:cNvSpPr txBox="1"/>
          <p:nvPr/>
        </p:nvSpPr>
        <p:spPr>
          <a:xfrm>
            <a:off x="3821119" y="2457390"/>
            <a:ext cx="140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Inversion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2D996E-812A-D402-4C71-B7F171A98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r="31731"/>
          <a:stretch/>
        </p:blipFill>
        <p:spPr>
          <a:xfrm>
            <a:off x="5225484" y="601855"/>
            <a:ext cx="2276902" cy="417329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49F9E6C-CC86-3FF9-AC3A-F21CFF874598}"/>
              </a:ext>
            </a:extLst>
          </p:cNvPr>
          <p:cNvCxnSpPr>
            <a:cxnSpLocks/>
          </p:cNvCxnSpPr>
          <p:nvPr/>
        </p:nvCxnSpPr>
        <p:spPr>
          <a:xfrm>
            <a:off x="3933825" y="3086100"/>
            <a:ext cx="98598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BE504FB-DBDD-5BAD-D2DD-58A849DBA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r="31303"/>
          <a:stretch/>
        </p:blipFill>
        <p:spPr>
          <a:xfrm>
            <a:off x="9338917" y="662177"/>
            <a:ext cx="2276902" cy="40779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E045F1-3261-E16E-AE52-E7673BAED1D7}"/>
              </a:ext>
            </a:extLst>
          </p:cNvPr>
          <p:cNvSpPr txBox="1"/>
          <p:nvPr/>
        </p:nvSpPr>
        <p:spPr>
          <a:xfrm>
            <a:off x="7769796" y="2457390"/>
            <a:ext cx="2040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Time-reversal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133163-F001-733B-3385-60FEDA205108}"/>
              </a:ext>
            </a:extLst>
          </p:cNvPr>
          <p:cNvCxnSpPr>
            <a:cxnSpLocks/>
          </p:cNvCxnSpPr>
          <p:nvPr/>
        </p:nvCxnSpPr>
        <p:spPr>
          <a:xfrm>
            <a:off x="8120795" y="3086100"/>
            <a:ext cx="9859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195C137-2C83-7565-546F-57AD634C7083}"/>
              </a:ext>
            </a:extLst>
          </p:cNvPr>
          <p:cNvSpPr txBox="1"/>
          <p:nvPr/>
        </p:nvSpPr>
        <p:spPr>
          <a:xfrm>
            <a:off x="2997204" y="5075619"/>
            <a:ext cx="694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Inversion + Time-reversal (PT) is a symmetry of the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00038-D127-A6E3-B5A9-8CF85C1FF9B5}"/>
              </a:ext>
            </a:extLst>
          </p:cNvPr>
          <p:cNvSpPr txBox="1"/>
          <p:nvPr/>
        </p:nvSpPr>
        <p:spPr>
          <a:xfrm>
            <a:off x="1395413" y="5891115"/>
            <a:ext cx="4176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Inversion transforms the atoms: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27C1BD-0760-D6D0-DCBD-E7D4539F10AD}"/>
                  </a:ext>
                </a:extLst>
              </p:cNvPr>
              <p:cNvSpPr txBox="1"/>
              <p:nvPr/>
            </p:nvSpPr>
            <p:spPr>
              <a:xfrm>
                <a:off x="5983290" y="5776195"/>
                <a:ext cx="185578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Mn</a:t>
                </a:r>
                <a:r>
                  <a:rPr lang="en-US" sz="2000" baseline="-25000" dirty="0"/>
                  <a:t>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Mn</a:t>
                </a:r>
                <a:r>
                  <a:rPr lang="en-US" sz="2000" baseline="-25000" dirty="0"/>
                  <a:t>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Mn</a:t>
                </a:r>
                <a:r>
                  <a:rPr lang="en-US" sz="2000" baseline="-25000" dirty="0" err="1"/>
                  <a:t>B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Mn</a:t>
                </a:r>
                <a:r>
                  <a:rPr lang="en-US" sz="2000" baseline="-25000" dirty="0"/>
                  <a:t>A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Au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Au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27C1BD-0760-D6D0-DCBD-E7D4539F1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290" y="5776195"/>
                <a:ext cx="1855785" cy="1323439"/>
              </a:xfrm>
              <a:prstGeom prst="rect">
                <a:avLst/>
              </a:prstGeom>
              <a:blipFill>
                <a:blip r:embed="rId5"/>
                <a:stretch>
                  <a:fillRect l="-2961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6D5C0C1-F33E-4B6D-5841-8606FFBA4651}"/>
              </a:ext>
            </a:extLst>
          </p:cNvPr>
          <p:cNvSpPr txBox="1"/>
          <p:nvPr/>
        </p:nvSpPr>
        <p:spPr>
          <a:xfrm>
            <a:off x="8431215" y="593391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Atomic permutations</a:t>
            </a:r>
          </a:p>
        </p:txBody>
      </p:sp>
    </p:spTree>
    <p:extLst>
      <p:ext uri="{BB962C8B-B14F-4D97-AF65-F5344CB8AC3E}">
        <p14:creationId xmlns:p14="http://schemas.microsoft.com/office/powerpoint/2010/main" val="32803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7FAF37-2696-B23C-9AE5-155D0B09BCFA}"/>
              </a:ext>
            </a:extLst>
          </p:cNvPr>
          <p:cNvSpPr txBox="1"/>
          <p:nvPr/>
        </p:nvSpPr>
        <p:spPr>
          <a:xfrm>
            <a:off x="228600" y="390525"/>
            <a:ext cx="7019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For local effects we need to keep track of the permutations</a:t>
            </a:r>
          </a:p>
        </p:txBody>
      </p:sp>
      <p:pic>
        <p:nvPicPr>
          <p:cNvPr id="44" name="Picture 43" descr="\documentclass{article}&#10;\usepackage{amsmath}&#10;\pagestyle{empty}&#10;\begin{document}&#10;&#10;&#10;$\delta \mathbf{S}^{A,\text{even}}_i = \chi^{A,\text{even}}_{ij} E_j$&#10;&#10;\end{document}" title="IguanaTex Bitmap Display">
            <a:extLst>
              <a:ext uri="{FF2B5EF4-FFF2-40B4-BE49-F238E27FC236}">
                <a16:creationId xmlns:a16="http://schemas.microsoft.com/office/drawing/2014/main" id="{789CDA03-06C5-EF78-3243-9B167E8956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25" y="1162817"/>
            <a:ext cx="2503214" cy="395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1158F-E83D-6A96-B0EF-7513AD637619}"/>
              </a:ext>
            </a:extLst>
          </p:cNvPr>
          <p:cNvSpPr txBox="1"/>
          <p:nvPr/>
        </p:nvSpPr>
        <p:spPr>
          <a:xfrm>
            <a:off x="2609850" y="2403134"/>
            <a:ext cx="654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PT transformation:</a:t>
            </a:r>
          </a:p>
        </p:txBody>
      </p:sp>
      <p:pic>
        <p:nvPicPr>
          <p:cNvPr id="22" name="Picture 21" descr="\documentclass{article}&#10;\usepackage{amsmath}&#10;\pagestyle{empty}&#10;\begin{document}&#10;&#10;&#10;\begin{align*}&#10;PT\delta \mathbf{S}^A_i &amp;= \chi^A_{ij} PTE_j&#10;\end{align*}&#10;&#10;\end{document}" title="IguanaTex Bitmap Display">
            <a:extLst>
              <a:ext uri="{FF2B5EF4-FFF2-40B4-BE49-F238E27FC236}">
                <a16:creationId xmlns:a16="http://schemas.microsoft.com/office/drawing/2014/main" id="{DAC086E7-3F19-5593-E38B-D4AE7D880D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60" y="3101534"/>
            <a:ext cx="2359026" cy="367183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begin{document}&#10;&#10;&#10;\begin{align*}&#10;TP\delta \mathbf{S}^A_i &amp;= \chi^A_{ij} TPE_j&#10;\end{align*}&#10;&#10;\end{document}" title="IguanaTex Bitmap Display">
            <a:extLst>
              <a:ext uri="{FF2B5EF4-FFF2-40B4-BE49-F238E27FC236}">
                <a16:creationId xmlns:a16="http://schemas.microsoft.com/office/drawing/2014/main" id="{E9180F4F-20E6-37C4-2DE8-A56FFC736F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06" y="3821141"/>
            <a:ext cx="2362380" cy="367183"/>
          </a:xfrm>
          <a:prstGeom prst="rect">
            <a:avLst/>
          </a:prstGeom>
        </p:spPr>
      </p:pic>
      <p:pic>
        <p:nvPicPr>
          <p:cNvPr id="35" name="Picture 34" descr="\documentclass{article}&#10;\usepackage{amsmath}&#10;\pagestyle{empty}&#10;\begin{document}&#10;&#10;&#10;\begin{align*}&#10;T\delta \mathbf{S}^B_i &amp;= -\chi^A_{ij} TE_j&#10;\end{align*}&#10;&#10;\end{document}" title="IguanaTex Bitmap Display">
            <a:extLst>
              <a:ext uri="{FF2B5EF4-FFF2-40B4-BE49-F238E27FC236}">
                <a16:creationId xmlns:a16="http://schemas.microsoft.com/office/drawing/2014/main" id="{FE96AF07-6665-8FEA-800D-799757ED69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67" y="4540749"/>
            <a:ext cx="2154479" cy="367183"/>
          </a:xfrm>
          <a:prstGeom prst="rect">
            <a:avLst/>
          </a:prstGeom>
        </p:spPr>
      </p:pic>
      <p:pic>
        <p:nvPicPr>
          <p:cNvPr id="37" name="Picture 36" descr="\documentclass{article}&#10;\usepackage{amsmath}&#10;\pagestyle{empty}&#10;\begin{document}&#10;&#10;&#10;\begin{align*}&#10;\delta \mathbf{S}^B_i &amp;= -T^{-1}\chi^A_{ij} TE_j&#10;\end{align*}&#10;&#10;\end{document}" title="IguanaTex Bitmap Display">
            <a:extLst>
              <a:ext uri="{FF2B5EF4-FFF2-40B4-BE49-F238E27FC236}">
                <a16:creationId xmlns:a16="http://schemas.microsoft.com/office/drawing/2014/main" id="{6D4D736C-DD8F-BFA8-B4C7-72329000616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13" y="5260356"/>
            <a:ext cx="2449567" cy="367183"/>
          </a:xfrm>
          <a:prstGeom prst="rect">
            <a:avLst/>
          </a:prstGeom>
        </p:spPr>
      </p:pic>
      <p:pic>
        <p:nvPicPr>
          <p:cNvPr id="59" name="Picture 58" descr="\documentclass{article}&#10;\usepackage{amsmath}&#10;\pagestyle{empty}&#10;\begin{document}&#10;&#10;&#10;\begin{align*}&#10;\chi^{B,\text{even}}_{ij} &amp;= -\chi^{A,\text{even}}_{ij}&#10;\end{align*}&#10;&#10;\end{document}" title="IguanaTex Bitmap Display">
            <a:extLst>
              <a:ext uri="{FF2B5EF4-FFF2-40B4-BE49-F238E27FC236}">
                <a16:creationId xmlns:a16="http://schemas.microsoft.com/office/drawing/2014/main" id="{E7ACA99C-F347-C11C-0B8B-2A632CA5A03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52" y="6071789"/>
            <a:ext cx="2281904" cy="395686"/>
          </a:xfrm>
          <a:prstGeom prst="rect">
            <a:avLst/>
          </a:prstGeom>
        </p:spPr>
      </p:pic>
      <p:pic>
        <p:nvPicPr>
          <p:cNvPr id="47" name="Picture 46" descr="\documentclass{article}&#10;\usepackage{amsmath}&#10;\pagestyle{empty}&#10;\begin{document}&#10;&#10;&#10;$\delta \mathbf{S}^{B,\text{even}}_i = \chi^{B,\text{even}}_{ij} E_j$&#10;&#10;\end{document}" title="IguanaTex Bitmap Display">
            <a:extLst>
              <a:ext uri="{FF2B5EF4-FFF2-40B4-BE49-F238E27FC236}">
                <a16:creationId xmlns:a16="http://schemas.microsoft.com/office/drawing/2014/main" id="{A43A5FA3-065D-390E-5DCB-0F74CE11BB4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25" y="1189909"/>
            <a:ext cx="2523334" cy="390656"/>
          </a:xfrm>
          <a:prstGeom prst="rect">
            <a:avLst/>
          </a:prstGeom>
        </p:spPr>
      </p:pic>
      <p:pic>
        <p:nvPicPr>
          <p:cNvPr id="50" name="Picture 49" descr="\documentclass{article}&#10;\usepackage{amsmath}&#10;\pagestyle{empty}&#10;\begin{document}&#10;&#10;&#10;$\delta \mathbf{S}^{A,\text{odd}}_i = \chi^{A,\text{odd}}_{ij} E_j$&#10;&#10;\end{document}" title="IguanaTex Bitmap Display">
            <a:extLst>
              <a:ext uri="{FF2B5EF4-FFF2-40B4-BE49-F238E27FC236}">
                <a16:creationId xmlns:a16="http://schemas.microsoft.com/office/drawing/2014/main" id="{2904B857-7ED3-4A79-FF2C-99F393BB019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62" y="1790637"/>
            <a:ext cx="2364054" cy="395686"/>
          </a:xfrm>
          <a:prstGeom prst="rect">
            <a:avLst/>
          </a:prstGeom>
        </p:spPr>
      </p:pic>
      <p:pic>
        <p:nvPicPr>
          <p:cNvPr id="53" name="Picture 52" descr="\documentclass{article}&#10;\usepackage{amsmath}&#10;\pagestyle{empty}&#10;\begin{document}&#10;&#10;&#10;$\delta \mathbf{S}^{B,\text{odd}}_i = \chi^{B,\text{odd}}_{ij} E_j$&#10;&#10;\end{document}" title="IguanaTex Bitmap Display">
            <a:extLst>
              <a:ext uri="{FF2B5EF4-FFF2-40B4-BE49-F238E27FC236}">
                <a16:creationId xmlns:a16="http://schemas.microsoft.com/office/drawing/2014/main" id="{544B7EC3-9DC4-7F49-C5B0-2D18CAA9113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66" y="1831236"/>
            <a:ext cx="2384173" cy="392333"/>
          </a:xfrm>
          <a:prstGeom prst="rect">
            <a:avLst/>
          </a:prstGeom>
        </p:spPr>
      </p:pic>
      <p:pic>
        <p:nvPicPr>
          <p:cNvPr id="62" name="Picture 61" descr="\documentclass{article}&#10;\usepackage{amsmath}&#10;\pagestyle{empty}&#10;\begin{document}&#10;&#10;&#10;\begin{align*}&#10;\chi^{B,\text{odd}}_{ij} &amp;= \chi^{A,\text{odd}}_{ij}&#10;\end{align*}&#10;&#10;\end{document}" title="IguanaTex Bitmap Display">
            <a:extLst>
              <a:ext uri="{FF2B5EF4-FFF2-40B4-BE49-F238E27FC236}">
                <a16:creationId xmlns:a16="http://schemas.microsoft.com/office/drawing/2014/main" id="{675B085C-72CD-B12F-E7C7-586CD4A10CE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56" y="6071789"/>
            <a:ext cx="1924781" cy="3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.5178"/>
  <p:tag name="ORIGINALWIDTH" val="637.589"/>
  <p:tag name="OUTPUTTYPE" val="PNG"/>
  <p:tag name="IGUANATEXVERSION" val="160"/>
  <p:tag name="LATEXADDIN" val="\documentclass{article}&#10;\usepackage{amsmath}&#10;\pagestyle{empty}&#10;\begin{document}&#10;&#10;$\delta S_i = \chi_{ij} E_j$&#10;&#10;&#10;\end{document}"/>
  <p:tag name="IGUANATEXSIZE" val="22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0247"/>
  <p:tag name="ORIGINALWIDTH" val="1020.892"/>
  <p:tag name="OUTPUTTYPE" val="PNG"/>
  <p:tag name="IGUANATEXVERSION" val="160"/>
  <p:tag name="LATEXADDIN" val="\documentclass{article}&#10;\usepackage{amsmath}&#10;\pagestyle{empty}&#10;\begin{document}&#10;&#10;&#10;\begin{align*}&#10;\chi^{B,\text{even}}_{ij} &amp;= -\chi^{A,\text{even}}_{ij}&#10;\end{align*}&#10;&#10;\end{document}"/>
  <p:tag name="IGUANATEXSIZE" val="22"/>
  <p:tag name="IGUANATEXCURSOR" val="152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6"/>
  <p:tag name="ORIGINALWIDTH" val="1.161063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8.337361"/>
  <p:tag name="LATEXADDIN" val="\documentclass{article}&#10;\usepackage{amsmath}&#10;\usepackage{amsfonts}&#10;\pagestyle{empty}&#10;\begin{document}&#10;&#10;$H^{AB}_{ij} = \mathbb{R}(M)_{ik}^T \mathbb{R}(M)_{jl}^T H^{AB}_{kl}   $&#10;&#10;&#10;\end{document}"/>
  <p:tag name="IGUANATEXSIZE" val="20"/>
  <p:tag name="IGUANATEXCURSOR" val="170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  <p:tag name="EMFCHILD" val="True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6694"/>
  <p:tag name="ORIGINALWIDTH" val="5.219252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1536"/>
  <p:tag name="ORIGINALWIDTH" val="5.302441"/>
  <p:tag name="EMFCHILD" val="True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11"/>
  <p:tag name="ORIGINALWIDTH" val="2.100157"/>
  <p:tag name="EMFCHILD" val="Tru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4"/>
  <p:tag name="ORIGINALWIDTH" val="3.042834"/>
  <p:tag name="EMFCHILD" val="True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8"/>
  <p:tag name="ORIGINALWIDTH" val="6.584723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3151"/>
  <p:tag name="ORIGINALWIDTH" val="6.802598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9.921692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8"/>
  <p:tag name="ORIGINALWIDTH" val="4.177875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3"/>
  <p:tag name="ORIGINALWIDTH" val="5.177677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11"/>
  <p:tag name="ORIGINALWIDTH" val="2.100157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3.410196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3151"/>
  <p:tag name="ORIGINALWIDTH" val="6.802598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9.921692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3"/>
  <p:tag name="ORIGINALWIDTH" val="5.177677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4"/>
  <p:tag name="ORIGINALWIDTH" val="3.042834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1.552598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1.359528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8.337361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6694"/>
  <p:tag name="ORIGINALWIDTH" val="5.219252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1536"/>
  <p:tag name="ORIGINALWIDTH" val="5.302441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3.410196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1.552598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6"/>
  <p:tag name="LATEXADDIN" val="\documentclass{article}&#10;\usepackage{amsmath}&#10;\usepackage{amsfonts}&#10;\pagestyle{empty}&#10;\begin{document}&#10;&#10;$H^{AB}_{ij}M^A_i M^B_j = H^{AB}_{kl} \mathbb{R}(M)_{ki} M^A_i \mathbb{R}(M)_{lj} M^B_j $&#10;&#10;&#10;\end{document}"/>
  <p:tag name="IGUANATEXSIZE" val="20"/>
  <p:tag name="IGUANATEXCURSOR" val="188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1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6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02284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1"/>
  <p:tag name="EMFCHILD" val="True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6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25119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6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1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9"/>
  <p:tag name="ORIGINALWIDTH" val="4.396182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4368"/>
  <p:tag name="ORIGINALWIDTH" val="6.844332"/>
  <p:tag name="EMFCHILD" val="True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87795"/>
  <p:tag name="ORIGINALWIDTH" val="4.695906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4368"/>
  <p:tag name="ORIGINALWIDTH" val="6.844332"/>
  <p:tag name="EMFCHILD" val="True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6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1"/>
  <p:tag name="EMFCHILD" val="True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6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1"/>
  <p:tag name="ORIGINALWIDTH" val="3.195434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4"/>
  <p:tag name="ORIGINALWIDTH" val="8.398025"/>
  <p:tag name="LATEXADDIN" val="\documentclass{article}&#10;\usepackage{amsmath}&#10;\usepackage{amsfonts}&#10;\pagestyle{empty}&#10;\begin{document}&#10;&#10;&#10;$H(\mathbf{M}_1, \mathbf{M}_2, \ldots) = H(\mathbb{R}(M)\mathbf{M}_{p(1)}, \mathbb{R}(M)\mathbf{M}_{p(2)}, \ldots)$ &#10;&#10;\end{document}"/>
  <p:tag name="IGUANATEXSIZE" val="20"/>
  <p:tag name="IGUANATEXCURSOR" val="192"/>
  <p:tag name="TRANSPARENCY" val="True"/>
  <p:tag name="LATEXENGINEID" val="0"/>
  <p:tag name="TEMPFOLDER" val="c:\temp\"/>
  <p:tag name="LATEXFORMHEIGHT" val="320"/>
  <p:tag name="LATEXFORMWIDTH" val="640.5"/>
  <p:tag name="LATEXFORMWRAP" val="True"/>
  <p:tag name="BITMAPVECTOR" val="1"/>
  <p:tag name="EMFCHILD" val="True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4"/>
  <p:tag name="ORIGINALWIDTH" val="10.08361"/>
  <p:tag name="EMFCHILD" val="True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41337"/>
  <p:tag name="EMFCHILD" val="Tru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6"/>
  <p:tag name="ORIGINALWIDTH" val="1.166928"/>
  <p:tag name="EMFCHILD" val="True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4"/>
  <p:tag name="ORIGINALWIDTH" val="10.08361"/>
  <p:tag name="EMFCHILD" val="True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85903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6"/>
  <p:tag name="ORIGINALWIDTH" val="1.166928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93386"/>
  <p:tag name="ORIGINALWIDTH" val="5.331496"/>
  <p:tag name="LATEXADDIN" val="\documentclass{article}&#10;\usepackage{amsmath}&#10;\pagestyle{empty}&#10;\begin{document}&#10;&#10;&#10;$\sigma([1,0,0])$&#10;&#10;\end{document}"/>
  <p:tag name="IGUANATEXSIZE" val="20"/>
  <p:tag name="IGUANATEXCURSOR" val="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2"/>
  <p:tag name="ORIGINALWIDTH" val="6.632632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4"/>
  <p:tag name="ORIGINALWIDTH" val="8.398025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9487"/>
  <p:tag name="ORIGINALWIDTH" val="6.852042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4"/>
  <p:tag name="ORIGINALWIDTH" val="9.99385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4"/>
  <p:tag name="ORIGINALWIDTH" val="10.08361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38189"/>
  <p:tag name="EMFCHILD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015"/>
  <p:tag name="ORIGINALWIDTH" val="3.895784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6"/>
  <p:tag name="ORIGINALWIDTH" val="1.815235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2.541337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6"/>
  <p:tag name="ORIGINALWIDTH" val="1.808266"/>
  <p:tag name="EMFCHILD" val="Tru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6"/>
  <p:tag name="ORIGINALWIDTH" val="1.166928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79487"/>
  <p:tag name="ORIGINALWIDTH" val="6.852042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4"/>
  <p:tag name="ORIGINALWIDTH" val="9.99385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4"/>
  <p:tag name="ORIGINALWIDTH" val="10.08361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1.380748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015"/>
  <p:tag name="ORIGINALWIDTH" val="3.895784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6"/>
  <p:tag name="ORIGINALWIDTH" val="1.815235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6"/>
  <p:tag name="ORIGINALWIDTH" val="3.085903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6"/>
  <p:tag name="ORIGINALWIDTH" val="1.808266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6"/>
  <p:tag name="ORIGINALWIDTH" val="1.166928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39"/>
  <p:tag name="ORIGINALWIDTH" val="1.057204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5"/>
  <p:tag name="ORIGINALWIDTH" val="2.313935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97.59362"/>
  <p:tag name="OUTPUTTYPE" val="SVG"/>
  <p:tag name="IGUANATEXVERSION" val="160"/>
  <p:tag name="LATEXADDIN" val="\documentclass{article}&#10;\usepackage{amsmath}&#10;\usepackage{amsfonts}&#10;\pagestyle{empty}&#10;\begin{document}&#10;&#10;&#10;$H^{aabb,(4)}_{ijkl} M^a_i M^a_j M^b_k M^b_l$&#10;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7744"/>
  <p:tag name="ORIGINALWIDTH" val="1128.908"/>
  <p:tag name="OUTPUTTYPE" val="PNG"/>
  <p:tag name="IGUANATEXVERSION" val="160"/>
  <p:tag name="LATEXADDIN" val="\documentclass{article}&#10;\usepackage{amsmath}&#10;\pagestyle{empty}&#10;\begin{document}&#10;&#10;&#10;$\delta \mathbf{S}^{B,\text{even}}_i = \chi^{B,\text{even}}_{ij} E_j$&#10;&#10;\end{document}"/>
  <p:tag name="IGUANATEXSIZE" val="22"/>
  <p:tag name="IGUANATEXCURSOR" val="12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9213"/>
  <p:tag name="ORIGINALWIDTH" val="3.325866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97.59362"/>
  <p:tag name="OUTPUTTYPE" val="SVG"/>
  <p:tag name="IGUANATEXVERSION" val="160"/>
  <p:tag name="LATEXADDIN" val="\documentclass{article}&#10;\usepackage{amsmath}&#10;\usepackage{amsfonts}&#10;\pagestyle{empty}&#10;\begin{document}&#10;&#10;&#10;$H^{aabb,(4)}_{ijkl} M^a_j M^a_i M^b_l M^b_k$&#10;&#10;\end{document}"/>
  <p:tag name="IGUANATEXSIZE" val="20"/>
  <p:tag name="IGUANATEXCURSOR" val="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87.68618"/>
  <p:tag name="OUTPUTTYPE" val="SVG"/>
  <p:tag name="IGUANATEXVERSION" val="160"/>
  <p:tag name="LATEXADDIN" val="\documentclass{article}&#10;\usepackage{amsmath}&#10;\usepackage{amsfonts}&#10;\pagestyle{empty}&#10;\begin{document}&#10;&#10;&#10;$H^{aabb,(4)}_{ijkl} = H^{aabb,(4)}_{jilk}$&#10;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436181"/>
  <p:tag name="LATEXADDIN" val="\documentclass{article}&#10;\usepackage{amsmath}&#10;\usepackage{amsfonts}&#10;\pagestyle{empty}&#10;\begin{document}&#10;&#10;&#10;$H^{aabb,(4)}_{ijkl} = H^{aabb,(4)}_{jilk}$&#10;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7685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7685"/>
  <p:tag name="EMFCHILD" val="Tru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40433"/>
  <p:tag name="EMFCHILD" val="Tru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40433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907087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23465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36575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79173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6457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25079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78898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50591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70984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62795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436181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7685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7685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40433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243032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40433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907087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23465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36575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6457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78898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25079"/>
  <p:tag name="EMFCHILD" val="Tru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70984"/>
  <p:tag name="EMFCHILD" val="True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50591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409922"/>
  <p:tag name="LATEXADDIN" val="\documentclass{article}&#10;\usepackage{amsmath}&#10;\usepackage{amsfonts}&#10;\pagestyle{empty}&#10;\begin{document}&#10;&#10;&#10;$H^{aabb,(4)}_{ijkl} M^a_j M^a_i M^b_l M^b_k$&#10;&#10;\end{document}"/>
  <p:tag name="IGUANATEXSIZE" val="20"/>
  <p:tag name="IGUANATEXCURSOR" val="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04331"/>
  <p:tag name="ORIGINALWIDTH" val="1.179173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879134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7795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25866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0827"/>
  <p:tag name="EMFCHILD" val="True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8464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9291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2913"/>
  <p:tag name="ORIGINALWIDTH" val="4.243032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9882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102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9291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8464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1.380748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102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9882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409922"/>
  <p:tag name="LATEXADDIN" val="\documentclass{article}&#10;\usepackage{amsmath}&#10;\usepackage{amsfonts}&#10;\pagestyle{empty}&#10;\begin{document}&#10;&#10;&#10;$H^{aabb,(4)}_{ijkl} M^a_i M^a_j M^b_k M^b_l$&#10;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879134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38189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7795"/>
  <p:tag name="EMFCHILD" val="True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5"/>
  <p:tag name="ORIGINALWIDTH" val="3.425866"/>
  <p:tag name="EMFCHILD" val="True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0827"/>
  <p:tag name="EMFCHILD" val="True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8464"/>
  <p:tag name="EMFCHILD" val="True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9291"/>
  <p:tag name="EMFCHILD" val="True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9882"/>
  <p:tag name="EMFCHILD" val="True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102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8464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187.1743"/>
  <p:tag name="OUTPUTTYPE" val="SVG"/>
  <p:tag name="IGUANATEXVERSION" val="160"/>
  <p:tag name="LATEXADDIN" val="\documentclass{article}&#10;\usepackage{amsmath}&#10;\pagestyle{empty}&#10;\begin{document}&#10;&#10;&#10;$\sigma_{ij}(\mathbf{M}) = \sigma_{ij}^{(0)} + \sigma^{(1)}_{ijk} M_k + \sigma^{(2)}_{ijkl} M_k M_l+ \dots$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565709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9291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9882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799"/>
  <p:tag name="EMFCHILD" val="Tru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2.831575"/>
  <p:tag name="EMFCHILD" val="True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102"/>
  <p:tag name="EMFCHILD" val="True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.84571"/>
  <p:tag name="ORIGINALWIDTH" val="117.3835"/>
  <p:tag name="OUTPUTTYPE" val="SVG"/>
  <p:tag name="IGUANATEXVERSION" val="160"/>
  <p:tag name="LATEXADDIN" val="\documentclass{article}&#10;\usepackage{amsmath}&#10;\usepackage{amsfonts}&#10;\pagestyle{empty}&#10;\begin{document}&#10;&#10;&#10;$H^{AA} =&#10;\left[&#10;\begin{matrix}&#10;H_{xx} &amp; 0 &amp; 0 \\&#10;0 &amp; H_{xx} &amp; 0 \\&#10;0 &amp; 0 &amp; H_{xx}&#10;\end{matrix}&#10;\right]&#10;$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LATEXADDIN" val="\documentclass{article}&#10;\usepackage{amsmath}&#10;\pagestyle{empty}&#10;\begin{document}&#10;&#10;&#10;$\sigma_{ij}(\mathbf{M}) = \sigma_{ij}^{(0)} + \sigma^{(1)}_{ijk} M_k + \sigma^{(2)}_{ijkl} M_k M_l+ \dots$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06933"/>
  <p:tag name="ORIGINALWIDTH" val="141.3643"/>
  <p:tag name="OUTPUTTYPE" val="SVG"/>
  <p:tag name="IGUANATEXVERSION" val="160"/>
  <p:tag name="LATEXADDIN" val="\documentclass{article}&#10;\usepackage{amsmath}&#10;\usepackage{amsfonts}&#10;\pagestyle{empty}&#10;\begin{document}&#10;&#10;&#10;$H^{AA'} =&#10;J M^A_i M^{A'}_i = J \mathbf{M}^A \cdot \mathbf{M}^B &#10;$&#10;\end{document}"/>
  <p:tag name="IGUANATEXSIZE" val="20"/>
  <p:tag name="IGUANATEXCURSOR" val="12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0634"/>
  <p:tag name="ORIGINALWIDTH" val="111.2315"/>
  <p:tag name="OUTPUTTYPE" val="SVG"/>
  <p:tag name="IGUANATEXVERSION" val="160"/>
  <p:tag name="LATEXADDIN" val="\documentclass{article}&#10;\usepackage{amsmath}&#10;\usepackage{amsfonts}&#10;\pagestyle{empty}&#10;\begin{document}&#10;&#10;&#10;$H^{AA} =&#10;K (M^A_i)^2 = ||M||^2 &#10;$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6"/>
  <p:tag name="ORIGINALWIDTH" val="8.351413"/>
  <p:tag name="LATEXADDIN" val="\documentclass{article}&#10;\usepackage{amsmath}&#10;\usepackage{amsfonts}&#10;\pagestyle{empty}&#10;\begin{document}&#10;&#10;&#10;$H^{AA} =&#10;K (M^A_i)^2 = ||M||^2 &#10;$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5355"/>
  <p:tag name="ORIGINALWIDTH" val="5.228067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5355"/>
  <p:tag name="ORIGINALWIDTH" val="5.228067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595823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6"/>
  <p:tag name="ORIGINALWIDTH" val="8.440664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1101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6"/>
  <p:tag name="ORIGINALWIDTH" val="9.93838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5355"/>
  <p:tag name="ORIGINALWIDTH" val="5.228067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004"/>
  <p:tag name="ORIGINALWIDTH" val="2.1037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2.301101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68778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4213"/>
  <p:tag name="ORIGINALWIDTH" val="6.595823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732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732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9096"/>
  <p:tag name="ORIGINALWIDTH" val="9.93838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732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0.396732"/>
  <p:tag name="EMFCHILD" val="True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7"/>
  <p:tag name="ORIGINALWIDTH" val="3.068778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0247"/>
  <p:tag name="ORIGINALWIDTH" val="1057.648"/>
  <p:tag name="OUTPUTTYPE" val="PNG"/>
  <p:tag name="IGUANATEXVERSION" val="160"/>
  <p:tag name="LATEXADDIN" val="\documentclass{article}&#10;\usepackage{amsmath}&#10;\pagestyle{empty}&#10;\begin{document}&#10;&#10;&#10;$\delta \mathbf{S}^{A,\text{odd}}_i = \chi^{A,\text{odd}}_{ij} E_j$&#10;&#10;\end{document}"/>
  <p:tag name="IGUANATEXSIZE" val="22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8"/>
  <p:tag name="ORIGINALWIDTH" val="8.35921"/>
  <p:tag name="LATEXADDIN" val="\documentclass{article}&#10;\usepackage{amsmath}&#10;\usepackage{amsfonts}&#10;\pagestyle{empty}&#10;\begin{document}&#10;&#10;&#10;$H^{AA'} =&#10;J M^A_i M^{A'}_i = J \mathbf{M}^A \cdot \mathbf{M}^B &#10;$&#10;\end{document}"/>
  <p:tag name="IGUANATEXSIZE" val="20"/>
  <p:tag name="IGUANATEXCURSOR" val="12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32912"/>
  <p:tag name="EMFCHILD" val="True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32912"/>
  <p:tag name="EMFCHILD" val="True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95236"/>
  <p:tag name="ORIGINALWIDTH" val="1.375"/>
  <p:tag name="EMFCHILD" val="True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01966"/>
  <p:tag name="EMFCHILD" val="True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5.579408"/>
  <p:tag name="EMFCHILD" val="True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8"/>
  <p:tag name="ORIGINALWIDTH" val="9.947634"/>
  <p:tag name="EMFCHILD" val="True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32912"/>
  <p:tag name="EMFCHILD" val="True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05669"/>
  <p:tag name="EMFCHILD" val="True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8"/>
  <p:tag name="ORIGINALWIDTH" val="9.947634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437"/>
  <p:tag name="EMFCHILD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32912"/>
  <p:tag name="EMFCHILD" val="True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95236"/>
  <p:tag name="ORIGINALWIDTH" val="1.375"/>
  <p:tag name="EMFCHILD" val="True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05669"/>
  <p:tag name="EMFCHILD" val="True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01966"/>
  <p:tag name="EMFCHILD" val="True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1"/>
  <p:tag name="ORIGINALWIDTH" val="5.579408"/>
  <p:tag name="EMFCHILD" val="True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69"/>
  <p:tag name="ORIGINALWIDTH" val="10.037"/>
  <p:tag name="EMFCHILD" val="True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32912"/>
  <p:tag name="EMFCHILD" val="True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3"/>
  <p:tag name="ORIGINALWIDTH" val="1.052323"/>
  <p:tag name="EMFCHILD" val="True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69"/>
  <p:tag name="ORIGINALWIDTH" val="10.037"/>
  <p:tag name="EMFCHILD" val="True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1"/>
  <p:tag name="ORIGINALWIDTH" val="5.316337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2"/>
  <p:tag name="ORIGINALWIDTH" val="10.08559"/>
  <p:tag name="EMFCHILD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354132"/>
  <p:tag name="LATEXADDIN" val="\documentclass{article}&#10;\usepackage{amsmath}&#10;\usepackage{amsfonts}&#10;\pagestyle{empty}&#10;\begin{document}&#10;&#10;&#10;$H^{AA} =&#10;\left[&#10;\begin{matrix}&#10;H_{xx} &amp; 0 &amp; 0 \\&#10;0 &amp; H_{xx} &amp; 0 \\&#10;0 &amp; 0 &amp; H_{xx}&#10;\end{matrix}&#10;\right]&#10;$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29763"/>
  <p:tag name="EMFCHILD" val="True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29763"/>
  <p:tag name="EMFCHILD" val="True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597991"/>
  <p:tag name="EMFCHILD" val="Tru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3936"/>
  <p:tag name="EMFCHILD" val="True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3936"/>
  <p:tag name="EMFCHILD" val="True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354132"/>
  <p:tag name="EMFCHILD" val="True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437"/>
  <p:tag name="EMFCHILD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354132"/>
  <p:tag name="EMFCHILD" val="Tru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7046"/>
  <p:tag name="EMFCHILD" val="True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354132"/>
  <p:tag name="EMFCHILD" val="Tru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33935"/>
  <p:tag name="EMFCHILD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5708"/>
  <p:tag name="EMFCHILD" val="True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3936"/>
  <p:tag name="EMFCHILD" val="Tru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3936"/>
  <p:tag name="EMFCHILD" val="Tru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7331"/>
  <p:tag name="ORIGINALWIDTH" val="290.9191"/>
  <p:tag name="OUTPUTTYPE" val="SVG"/>
  <p:tag name="IGUANATEXVERSION" val="160"/>
  <p:tag name="LATEXADDIN" val="\documentclass{article}&#10;\usepackage{amsmath}&#10;\usepackage{amsfonts}&#10;\pagestyle{empty}&#10;\begin{document}&#10;&#10;&#10;$H^{AAAA} = K^4_1 \left( M_x^4 +  M_y^4 +  M_y^4 \right)&#10;+ K^4_2  \left( M_x^2 M_y^2 + M_x^2 M_z^2 + M_y^2 M_z^2 \right)&#10;$&#10;&#10;\end{document}"/>
  <p:tag name="IGUANATEXSIZE" val="20"/>
  <p:tag name="IGUANATEXCURSOR" val="2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539"/>
  <p:tag name="ORIGINALWIDTH" val="244.5057"/>
  <p:tag name="OUTPUTTYPE" val="SVG"/>
  <p:tag name="IGUANATEXVERSION" val="160"/>
  <p:tag name="LATEXADDIN" val="\documentclass{article}&#10;\usepackage{amsmath}&#10;\usepackage{amsfonts}&#10;\pagestyle{empty}&#10;\begin{document}&#10;&#10;&#10;$ M_x^4 +  M_y^4 +  M_y^4 &#10; = ||\mathbf{M}||^4 - \left( M_x^2 M_y^2 + M_x^2 M_z^2 + M_y^2 M_z^2 \right)&#10;$&#10;&#10;\end{document}"/>
  <p:tag name="IGUANATEXSIZE" val="20"/>
  <p:tag name="IGUANATEXCURSOR" val="2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47331"/>
  <p:tag name="ORIGINALWIDTH" val="175.5077"/>
  <p:tag name="OUTPUTTYPE" val="SVG"/>
  <p:tag name="IGUANATEXVERSION" val="160"/>
  <p:tag name="LATEXADDIN" val="\documentclass{article}&#10;\usepackage{amsmath}&#10;\usepackage{amsfonts}&#10;\pagestyle{empty}&#10;\begin{document}&#10;&#10;&#10;$H^{AAAA} = K^4 \left( M_x^4 +  M_y^4 +  M_y^4 \right)&#10;+ \text{const}&#10;$&#10;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8.400433"/>
  <p:tag name="LATEXADDIN" val="\documentclass{article}&#10;\usepackage{amsmath}&#10;\usepackage{amsfonts}&#10;\pagestyle{empty}&#10;\begin{document}&#10;&#10;&#10;$H^{AAAA} = K^4 \left( M_x^4 +  M_y^4 +  M_y^4 \right)&#10;+ \text{const}&#10;$&#10;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4"/>
  <p:tag name="ORIGINALWIDTH" val="5.258739"/>
  <p:tag name="EMFCHILD" val="True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4"/>
  <p:tag name="ORIGINALWIDTH" val="5.258739"/>
  <p:tag name="EMFCHILD" val="True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4"/>
  <p:tag name="ORIGINALWIDTH" val="5.258739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4"/>
  <p:tag name="ORIGINALWIDTH" val="5.258739"/>
  <p:tag name="EMFCHILD" val="Tru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34566"/>
  <p:tag name="EMFCHILD" val="True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8.490235"/>
  <p:tag name="EMFCHILD" val="True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22007"/>
  <p:tag name="EMFCHILD" val="Tru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603937"/>
  <p:tag name="EMFCHILD" val="Tru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96732"/>
  <p:tag name="EMFCHILD" val="True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22007"/>
  <p:tag name="EMFCHILD" val="Tru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736299"/>
  <p:tag name="EMFCHILD" val="Tru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34566"/>
  <p:tag name="EMFCHILD" val="Tru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96732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22007"/>
  <p:tag name="EMFCHILD" val="Tru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82637"/>
  <p:tag name="EMFCHILD" val="Tru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34566"/>
  <p:tag name="EMFCHILD" val="Tru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96732"/>
  <p:tag name="EMFCHILD" val="Tru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22007"/>
  <p:tag name="EMFCHILD" val="Tru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82637"/>
  <p:tag name="EMFCHILD" val="Tru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603937"/>
  <p:tag name="EMFCHILD" val="Tru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34566"/>
  <p:tag name="EMFCHILD" val="Tru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801141"/>
  <p:tag name="EMFCHILD" val="Tru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4.419684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40157"/>
  <p:tag name="EMFCHILD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018307"/>
  <p:tag name="EMFCHILD" val="True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62401"/>
  <p:tag name="EMFCHILD" val="Tru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36577"/>
  <p:tag name="ORIGINALWIDTH" val="3.122716"/>
  <p:tag name="EMFCHILD" val="Tru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LATEXADDIN" val="\documentclass{article}&#10;\usepackage{amsmath}&#10;\usepackage{amsfonts}&#10;\pagestyle{empty}&#10;\begin{document}&#10;&#10;&#10;$ M_x^4 +  M_y^4 +  M_y^4 &#10; = ||\mathbf{M}||^4 - \left( M_x^2 M_y^2 + M_x^2 M_z^2 + M_y^2 M_z^2 \right)&#10;$&#10;&#10;\end{document}"/>
  <p:tag name="IGUANATEXSIZE" val="20"/>
  <p:tag name="IGUANATEXCURSOR" val="2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137"/>
  <p:tag name="EMFCHILD" val="Tru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727204"/>
  <p:tag name="EMFCHILD" val="True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18424"/>
  <p:tag name="EMFCHILD" val="True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137"/>
  <p:tag name="EMFCHILD" val="True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73936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18424"/>
  <p:tag name="EMFCHILD" val="True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137"/>
  <p:tag name="EMFCHILD" val="True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73936"/>
  <p:tag name="EMFCHILD" val="Tru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8424"/>
  <p:tag name="EMFCHILD" val="True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0.3980708"/>
  <p:tag name="EMFCHILD" val="True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0.3980708"/>
  <p:tag name="EMFCHILD" val="True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2"/>
  <p:tag name="ORIGINALWIDTH" val="10.06201"/>
  <p:tag name="EMFCHILD" val="True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0.3980708"/>
  <p:tag name="EMFCHILD" val="True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1"/>
  <p:tag name="ORIGINALWIDTH" val="0.3980708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137"/>
  <p:tag name="EMFCHILD" val="True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80983"/>
  <p:tag name="EMFCHILD" val="True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7598"/>
  <p:tag name="EMFCHILD" val="True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727204"/>
  <p:tag name="EMFCHILD" val="True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73936"/>
  <p:tag name="EMFCHILD" val="True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18424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5245"/>
  <p:tag name="ORIGINALWIDTH" val="1066.649"/>
  <p:tag name="OUTPUTTYPE" val="PNG"/>
  <p:tag name="IGUANATEXVERSION" val="160"/>
  <p:tag name="LATEXADDIN" val="\documentclass{article}&#10;\usepackage{amsmath}&#10;\pagestyle{empty}&#10;\begin{document}&#10;&#10;&#10;$\delta \mathbf{S}^{B,\text{odd}}_i = \chi^{B,\text{odd}}_{ij} E_j$&#10;&#10;\end{document}"/>
  <p:tag name="IGUANATEXSIZE" val="22"/>
  <p:tag name="IGUANATEXCURSOR" val="12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727204"/>
  <p:tag name="EMFCHILD" val="True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04684"/>
  <p:tag name="EMFCHILD" val="True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1"/>
  <p:tag name="ORIGINALWIDTH" val="6.618424"/>
  <p:tag name="EMFCHILD" val="True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73936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1"/>
  <p:tag name="ORIGINALWIDTH" val="9.97244"/>
  <p:tag name="EMFCHILD" val="True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79291"/>
  <p:tag name="EMFCHILD" val="True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04684"/>
  <p:tag name="EMFCHILD" val="True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7598"/>
  <p:tag name="EMFCHILD" val="True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8.367126"/>
  <p:tag name="LATEXADDIN" val="\documentclass{article}&#10;\usepackage{amsmath}&#10;\usepackage{amsfonts}&#10;\pagestyle{empty}&#10;\begin{document}&#10;&#10;&#10;$H^{AAAA} = K^4_1 \left( M_x^4 +  M_y^4 +  M_y^4 \right)&#10;+ K^4_2  \left( M_x^2 M_y^2 + M_x^2 M_z^2 + M_y^2 M_z^2 \right)&#10;$&#10;&#10;\end{document}"/>
  <p:tag name="IGUANATEXSIZE" val="20"/>
  <p:tag name="IGUANATEXCURSOR" val="2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37874"/>
  <p:tag name="EMFCHILD" val="True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37874"/>
  <p:tag name="EMFCHILD" val="True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37874"/>
  <p:tag name="EMFCHILD" val="True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37874"/>
  <p:tag name="EMFCHILD" val="True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08228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8.456574"/>
  <p:tag name="EMFCHILD" val="True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08465"/>
  <p:tag name="EMFCHILD" val="True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1969"/>
  <p:tag name="EMFCHILD" val="True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3583"/>
  <p:tag name="EMFCHILD" val="True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08465"/>
  <p:tag name="EMFCHILD" val="True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21457"/>
  <p:tag name="EMFCHILD" val="True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08228"/>
  <p:tag name="EMFCHILD" val="True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08465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"/>
  <p:tag name="ORIGINALWIDTH" val="3.568425"/>
  <p:tag name="EMFCHILD" val="True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08228"/>
  <p:tag name="EMFCHILD" val="True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08465"/>
  <p:tag name="EMFCHILD" val="True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"/>
  <p:tag name="ORIGINALWIDTH" val="3.568425"/>
  <p:tag name="EMFCHILD" val="True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3583"/>
  <p:tag name="EMFCHILD" val="True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08228"/>
  <p:tag name="EMFCHILD" val="True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8.456574"/>
  <p:tag name="EMFCHILD" val="True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4"/>
  <p:tag name="ORIGINALWIDTH" val="3.408465"/>
  <p:tag name="EMFCHILD" val="True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4185"/>
  <p:tag name="EMFCHILD" val="True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3583"/>
  <p:tag name="EMFCHILD" val="True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21457"/>
  <p:tag name="EMFCHILD" val="True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"/>
  <p:tag name="ORIGINALWIDTH" val="3.568425"/>
  <p:tag name="EMFCHILD" val="True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08228"/>
  <p:tag name="EMFCHILD" val="True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21457"/>
  <p:tag name="EMFCHILD" val="True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9764"/>
  <p:tag name="EMFCHILD" val="True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6.608228"/>
  <p:tag name="EMFCHILD" val="True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"/>
  <p:tag name="ORIGINALWIDTH" val="3.568425"/>
  <p:tag name="EMFCHILD" val="True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9.957087"/>
  <p:tag name="EMFCHILD" val="True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3.074567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9764"/>
  <p:tag name="EMFCHILD" val="True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9452"/>
  <p:tag name="ORIGINALWIDTH" val="2.593583"/>
  <p:tag name="EMFCHILD" val="True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.84571"/>
  <p:tag name="ORIGINALWIDTH" val="87.39147"/>
  <p:tag name="OUTPUTTYPE" val="SVG"/>
  <p:tag name="IGUANATEXVERSION" val="160"/>
  <p:tag name="LATEXADDIN" val="\documentclass{article}&#10;\usepackage{amsmath}&#10;\usepackage{amsfonts}&#10;\pagestyle{empty}&#10;\begin{document}&#10;&#10;$H^{AB} = &#10;\left[&#10;\begin{matrix}&#10;J &amp; 0 &amp; 0 \\&#10;0 &amp; J &amp; 0 \\&#10;0 &amp; 0 &amp; J_z&#10;\end{matrix}&#10;\right]&#10;$&#10;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.04875"/>
  <p:tag name="ORIGINALWIDTH" val="190.9615"/>
  <p:tag name="OUTPUTTYPE" val="SVG"/>
  <p:tag name="IGUANATEXVERSION" val="160"/>
  <p:tag name="LATEXADDIN" val="\documentclass{article}&#10;\usepackage{amsmath}&#10;\usepackage{amsfonts}&#10;\pagestyle{empty}&#10;\begin{document}&#10;&#10;\begin{align*}&#10;H^{AB} &amp;= J ( M^A_x M^B_x + M^A_y M^B_y) + J_z M^A_z M^B_z) \\&#10;&amp;= J \mathbf{M}^A\cdot\mathbf{M}^B + (J_z - J) M^A_z M^B_z&#10;\end{align*}&#10;&#10;&#10;\end{document}"/>
  <p:tag name="IGUANATEXSIZE" val="20"/>
  <p:tag name="IGUANATEXCURSOR" val="239"/>
  <p:tag name="TRANSPARENCY" val="True"/>
  <p:tag name="LATEXENGINEID" val="0"/>
  <p:tag name="TEMPFOLDER" val="c:\temp\"/>
  <p:tag name="LATEXFORMHEIGHT" val="384.75"/>
  <p:tag name="LATEXFORMWIDTH" val="660.75"/>
  <p:tag name="LATEXFORMWRAP" val="True"/>
  <p:tag name="BITMAPVECTOR" val="1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8.388506"/>
  <p:tag name="LATEXADDIN" val="\documentclass{article}&#10;\usepackage{amsmath}&#10;\usepackage{amsfonts}&#10;\pagestyle{empty}&#10;\begin{document}&#10;&#10;\begin{align*}&#10;H^{AB} &amp;= J ( M^A_x M^B_x + M^A_y M^B_y) + J_z M^A_z M^B_z) \\&#10;&amp;= J \mathbf{M}^A\cdot\mathbf{M}^B + (J_z - J) M^A_z M^B_z&#10;\end{align*}&#10;&#10;&#10;\end{document}"/>
  <p:tag name="IGUANATEXSIZE" val="20"/>
  <p:tag name="IGUANATEXCURSOR" val="239"/>
  <p:tag name="TRANSPARENCY" val="True"/>
  <p:tag name="LATEXENGINEID" val="0"/>
  <p:tag name="TEMPFOLDER" val="c:\temp\"/>
  <p:tag name="LATEXFORMHEIGHT" val="384.75"/>
  <p:tag name="LATEXFORMWIDTH" val="660.75"/>
  <p:tag name="LATEXFORMWRAP" val="True"/>
  <p:tag name="BITMAPVECTOR" val="1"/>
  <p:tag name="EMFCHILD" val="True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34"/>
  <p:tag name="ORIGINALWIDTH" val="6.62512"/>
  <p:tag name="EMFCHILD" val="True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7"/>
  <p:tag name="ORIGINALWIDTH" val="5.598978"/>
  <p:tag name="EMFCHILD" val="True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64"/>
  <p:tag name="ORIGINALWIDTH" val="2.3113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730985"/>
  <p:tag name="EMFCHILD" val="True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730985"/>
  <p:tag name="EMFCHILD" val="True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8"/>
  <p:tag name="ORIGINALWIDTH" val="6.62512"/>
  <p:tag name="EMFCHILD" val="True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7954"/>
  <p:tag name="ORIGINALWIDTH" val="3.57756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7954"/>
  <p:tag name="ORIGINALWIDTH" val="3.57756"/>
  <p:tag name="EMFCHILD" val="True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64"/>
  <p:tag name="ORIGINALWIDTH" val="2.3113"/>
  <p:tag name="EMFCHILD" val="True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8"/>
  <p:tag name="ORIGINALWIDTH" val="6.62512"/>
  <p:tag name="EMFCHILD" val="True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7"/>
  <p:tag name="ORIGINALWIDTH" val="5.598978"/>
  <p:tag name="EMFCHILD" val="True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64"/>
  <p:tag name="ORIGINALWIDTH" val="2.3113"/>
  <p:tag name="EMFCHILD" val="True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34"/>
  <p:tag name="ORIGINALWIDTH" val="6.62512"/>
  <p:tag name="EMFCHILD" val="True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7"/>
  <p:tag name="ORIGINALWIDTH" val="5.598978"/>
  <p:tag name="EMFCHILD" val="True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3348"/>
  <p:tag name="ORIGINALWIDTH" val="10.07221"/>
  <p:tag name="EMFCHILD" val="True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6575"/>
  <p:tag name="ORIGINALWIDTH" val="1.056024"/>
  <p:tag name="EMFCHILD" val="True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3348"/>
  <p:tag name="ORIGINALWIDTH" val="10.07221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0247"/>
  <p:tag name="ORIGINALWIDTH" val="861.1202"/>
  <p:tag name="OUTPUTTYPE" val="PNG"/>
  <p:tag name="IGUANATEXVERSION" val="160"/>
  <p:tag name="LATEXADDIN" val="\documentclass{article}&#10;\usepackage{amsmath}&#10;\pagestyle{empty}&#10;\begin{document}&#10;&#10;&#10;\begin{align*}&#10;\chi^{B,\text{odd}}_{ij} &amp;= \chi^{A,\text{odd}}_{ij}&#10;\end{align*}&#10;&#10;\end{document}"/>
  <p:tag name="IGUANATEXSIZE" val="22"/>
  <p:tag name="IGUANATEXCURSOR" val="12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8"/>
  <p:tag name="ORIGINALWIDTH" val="6.62512"/>
  <p:tag name="EMFCHILD" val="True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64"/>
  <p:tag name="ORIGINALWIDTH" val="2.3113"/>
  <p:tag name="EMFCHILD" val="True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7"/>
  <p:tag name="ORIGINALWIDTH" val="5.598978"/>
  <p:tag name="EMFCHILD" val="True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9214"/>
  <p:tag name="ORIGINALWIDTH" val="6.087167"/>
  <p:tag name="EMFCHILD" val="True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0947"/>
  <p:tag name="ORIGINALWIDTH" val="5.598978"/>
  <p:tag name="EMFCHILD" val="True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64"/>
  <p:tag name="ORIGINALWIDTH" val="2.3113"/>
  <p:tag name="EMFCHILD" val="True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4"/>
  <p:tag name="ORIGINALWIDTH" val="5.251301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703"/>
  <p:tag name="ORIGINALWIDTH" val="9.982561"/>
  <p:tag name="EMFCHILD" val="True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0592"/>
  <p:tag name="ORIGINALWIDTH" val="5.334962"/>
  <p:tag name="EMFCHILD" val="True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8"/>
  <p:tag name="ORIGINALWIDTH" val="3.207953"/>
  <p:tag name="EMFCHILD" val="True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342951"/>
  <p:tag name="LATEXADDIN" val="\documentclass{article}&#10;\usepackage{amsmath}&#10;\usepackage{amsfonts}&#10;\pagestyle{empty}&#10;\begin{document}&#10;&#10;$H^{AB} = &#10;\left[&#10;\begin{matrix}&#10;J &amp; 0 &amp; 0 \\&#10;0 &amp; J &amp; 0 \\&#10;0 &amp; 0 &amp; J_z&#10;\end{matrix}&#10;\right]&#10;$&#10;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22754"/>
  <p:tag name="EMFCHILD" val="True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11"/>
  <p:tag name="ORIGINALWIDTH" val="5.305983"/>
  <p:tag name="EMFCHILD" val="True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589132"/>
  <p:tag name="EMFCHILD" val="True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299527"/>
  <p:tag name="EMFCHILD" val="True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299527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3"/>
  <p:tag name="ORIGINALWIDTH" val="5.568542"/>
  <p:tag name="EMFCHILD" val="True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3"/>
  <p:tag name="ORIGINALWIDTH" val="5.568542"/>
  <p:tag name="EMFCHILD" val="True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71456"/>
  <p:tag name="EMFCHILD" val="True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3"/>
  <p:tag name="ORIGINALWIDTH" val="5.568542"/>
  <p:tag name="EMFCHILD" val="True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0511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299527"/>
  <p:tag name="EMFCHILD" val="True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299527"/>
  <p:tag name="EMFCHILD" val="True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5.84571"/>
  <p:tag name="ORIGINALWIDTH" val="118.0411"/>
  <p:tag name="OUTPUTTYPE" val="SVG"/>
  <p:tag name="IGUANATEXVERSION" val="160"/>
  <p:tag name="LATEXADDIN" val="\documentclass{article}&#10;\usepackage{amsmath}&#10;\usepackage{amsfonts}&#10;\pagestyle{empty}&#10;\begin{document}&#10;&#10;$H^{AA} = &#10;\left[&#10;\begin{matrix}&#10;K_{xx} &amp; 0 &amp; 0 \\&#10;0 &amp; K_{xx} &amp; 0 \\&#10;0 &amp; 0 &amp; K_{zz}&#10;\end{matrix}&#10;\right]&#10;$&#10;&#10;\end{document}"/>
  <p:tag name="IGUANATEXSIZE" val="20"/>
  <p:tag name="IGUANATEXCURSOR" val="1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.04873"/>
  <p:tag name="ORIGINALWIDTH" val="193.6558"/>
  <p:tag name="OUTPUTTYPE" val="SVG"/>
  <p:tag name="IGUANATEXVERSION" val="160"/>
  <p:tag name="LATEXADDIN" val="\documentclass{article}&#10;\usepackage{amsmath}&#10;\usepackage{amsfonts}&#10;\pagestyle{empty}&#10;\begin{document}&#10;&#10;\begin{align*}&#10;H^{AA} &amp;= K_{xx} \big( (M^A_x)^2 + (M^A_y)^2) + K_{zz} (M^A_z)^2)\\&#10;&amp;= K_{xx} + (K_{zz} - K_{xx}) (M^A_z)^2)&#10;\end{align*}&#10;&#10;&#10;\end{document}"/>
  <p:tag name="IGUANATEXSIZE" val="20"/>
  <p:tag name="IGUANATEXCURSOR" val="2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388542"/>
  <p:tag name="LATEXADDIN" val="\documentclass{article}&#10;\usepackage{amsmath}&#10;\usepackage{amsfonts}&#10;\pagestyle{empty}&#10;\begin{document}&#10;&#10;\begin{align*}&#10;H^{AA} &amp;= K_{xx} \big( (M^A_x)^2 + (M^A_y)^2) + K_{zz} (M^A_z)^2)\\&#10;&amp;= K_{xx} + (K_{zz} - K_{xx}) (M^A_z)^2)&#10;\end{align*}&#10;&#10;&#10;\end{document}"/>
  <p:tag name="IGUANATEXSIZE" val="20"/>
  <p:tag name="IGUANATEXCURSOR" val="2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32"/>
  <p:tag name="ORIGINALWIDTH" val="6.625117"/>
  <p:tag name="EMFCHILD" val="True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478188"/>
  <p:tag name="EMFCHILD" val="True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6535"/>
  <p:tag name="EMFCHILD" val="True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83854"/>
  <p:tag name="ORIGINALWIDTH" val="2.600236"/>
  <p:tag name="EMFCHILD" val="True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9.982558"/>
  <p:tag name="EMFCHILD" val="True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5"/>
  <p:tag name="ORIGINALWIDTH" val="3.08244"/>
  <p:tag name="EMFCHILD" val="True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3"/>
  <p:tag name="ORIGINALWIDTH" val="6.625117"/>
  <p:tag name="EMFCHILD" val="True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9.982558"/>
  <p:tag name="EMFCHILD" val="True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7951"/>
  <p:tag name="ORIGINALWIDTH" val="3.577559"/>
  <p:tag name="EMFCHILD" val="True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5"/>
  <p:tag name="ORIGINALWIDTH" val="3.08244"/>
  <p:tag name="EMFCHILD" val="True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3"/>
  <p:tag name="ORIGINALWIDTH" val="6.625117"/>
  <p:tag name="EMFCHILD" val="True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478188"/>
  <p:tag name="EMFCHILD" val="True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9.982558"/>
  <p:tag name="EMFCHILD" val="True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5"/>
  <p:tag name="ORIGINALWIDTH" val="3.08244"/>
  <p:tag name="EMFCHILD" val="True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0432"/>
  <p:tag name="ORIGINALWIDTH" val="6.625117"/>
  <p:tag name="EMFCHILD" val="True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478188"/>
  <p:tag name="EMFCHILD" val="True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75863"/>
  <p:tag name="ORIGINALWIDTH" val="6.625117"/>
  <p:tag name="EMFCHILD" val="True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478188"/>
  <p:tag name="EMFCHILD" val="True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9211"/>
  <p:tag name="ORIGINALWIDTH" val="6.087164"/>
  <p:tag name="EMFCHILD" val="True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8.478188"/>
  <p:tag name="EMFCHILD" val="True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730984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3698"/>
  <p:tag name="ORIGINALWIDTH" val="9.982558"/>
  <p:tag name="EMFCHILD" val="True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795"/>
  <p:tag name="ORIGINALWIDTH" val="5.251299"/>
  <p:tag name="EMFCHILD" val="True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7085"/>
  <p:tag name="ORIGINALWIDTH" val="3.207952"/>
  <p:tag name="EMFCHILD" val="True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8925"/>
  <p:tag name="ORIGINALWIDTH" val="3.08244"/>
  <p:tag name="EMFCHILD" val="True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3656"/>
  <p:tag name="ORIGINALWIDTH" val="2.311299"/>
  <p:tag name="EMFCHILD" val="True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423187"/>
  <p:tag name="LATEXADDIN" val="\documentclass{article}&#10;\usepackage{amsmath}&#10;\usepackage{amsfonts}&#10;\pagestyle{empty}&#10;\begin{document}&#10;&#10;$H^{AA} = &#10;\left[&#10;\begin{matrix}&#10;K_{xx} &amp; 0 &amp; 0 \\&#10;0 &amp; K_{xx} &amp; 0 \\&#10;0 &amp; 0 &amp; K_{zz}&#10;\end{matrix}&#10;\right]&#10;$&#10;&#10;\end{document}"/>
  <p:tag name="IGUANATEXSIZE" val="20"/>
  <p:tag name="IGUANATEXCURSOR" val="1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72991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4212"/>
  <p:tag name="EMFCHILD" val="True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72991"/>
  <p:tag name="EMFCHILD" val="True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52518"/>
  <p:tag name="EMFCHILD" val="True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259"/>
  <p:tag name="EMFCHILD" val="True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259"/>
  <p:tag name="EMFCHILD" val="True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513227"/>
  <p:tag name="EMFCHILD" val="True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416"/>
  <p:tag name="EMFCHILD" val="True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416"/>
  <p:tag name="EMFCHILD" val="True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.7"/>
  <p:tag name="ORIGINALWIDTH" val="471.0657"/>
  <p:tag name="OUTPUTTYPE" val="PNG"/>
  <p:tag name="IGUANATEXVERSION" val="160"/>
  <p:tag name="LATEXADDIN" val="\documentclass{article}&#10;\usepackage{amsmath}&#10;\pagestyle{empty}&#10;\begin{document}&#10;&#10;\begin{align*}&#10;\{ 1 | 0\}\\&#10;\{2_{100} | 0\}\\&#10;\{m_{010} | 0 \}\\&#10;\{m_{001} | 0 \}\\&#10;\{2'_{010} | 0\}\\&#10;\{2'_{001} | 0\}\\&#10;\{-1' | 0\}\\&#10;\{m'_{100} | 0 \}&#10;\end{align*}&#10;&#10;&#10;\end{document}"/>
  <p:tag name="IGUANATEXSIZE" val="22"/>
  <p:tag name="IGUANATEXCURSOR" val="217"/>
  <p:tag name="TRANSPARENCY" val="True"/>
  <p:tag name="LATEXENGINEID" val="1"/>
  <p:tag name="TEMPFOLDER" val="c:\temp\"/>
  <p:tag name="LATEXFORMHEIGHT" val="511.5"/>
  <p:tag name="LATEXFORMWIDTH" val="885.7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513227"/>
  <p:tag name="EMFCHILD" val="True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416"/>
  <p:tag name="EMFCHILD" val="True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416"/>
  <p:tag name="EMFCHILD" val="True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1574"/>
  <p:tag name="EMFCHILD" val="True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8.513227"/>
  <p:tag name="EMFCHILD" val="True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22122"/>
  <p:tag name="EMFCHILD" val="True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22122"/>
  <p:tag name="EMFCHILD" val="True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259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259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4212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187.1743"/>
  <p:tag name="OUTPUTTYPE" val="SVG"/>
  <p:tag name="IGUANATEXVERSION" val="160"/>
  <p:tag name="LATEXADDIN" val="\documentclass{article}&#10;\usepackage{amsmath}&#10;\pagestyle{empty}&#10;\begin{document}&#10;&#10;&#10;$\sigma_{ij}(\mathbf{M}) = \sigma_{ij}^{(0)} + \sigma^{(1)}_{ijk} M_k + \sigma^{(2)}_{ijkl} M_k M_l+ \dots$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7508"/>
  <p:tag name="ORIGINALWIDTH" val="74.08591"/>
  <p:tag name="OUTPUTTYPE" val="SVG"/>
  <p:tag name="IGUANATEXVERSION" val="160"/>
  <p:tag name="LATEXADDIN" val="\documentclass{article}&#10;\usepackage{amsmath}&#10;\pagestyle{empty}&#10;\begin{document}&#10;&#10;&#10;$\sigma(\mathbf{M}_R) = \sigma^R(\mathbf{M})$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.7"/>
  <p:tag name="ORIGINALWIDTH" val="1052.397"/>
  <p:tag name="OUTPUTTYPE" val="PNG"/>
  <p:tag name="IGUANATEXVERSION" val="160"/>
  <p:tag name="LATEXADDIN" val="\documentclass{article}&#10;\usepackage{amsmath}&#10;\pagestyle{empty}&#10;\begin{document}&#10;&#10;\begin{align*}&#10;\{ 1 &amp;| 1/2\ 1/2\ 1/2\}\\&#10;\{2_{100} &amp;| 1/2\ 1/2\ 1/2\}\\&#10;\{m_{010} &amp;| 1/2\ 1/2\ 1/2 \}\\&#10;\{m_{001} &amp;| 1/2\ 1/2\ 1/2 \}\\&#10;\{2'_{010} &amp;| 1/2\ 1/2\ 1/2\}\\&#10;\{2'_{001} &amp;| 1/2\ 1/2\ 1/2\}\\&#10;\{-1' &amp;| 1/2\ 1/2\ 1/2\}\\&#10;\{m'_{100} &amp;| 1/2\ 1/2\ 1/2 \}&#10;\end{align*}&#10;&#10;&#10;\end{document}"/>
  <p:tag name="IGUANATEXSIZE" val="22"/>
  <p:tag name="IGUANATEXCURSOR" val="320"/>
  <p:tag name="TRANSPARENCY" val="True"/>
  <p:tag name="LATEXENGINEID" val="1"/>
  <p:tag name="TEMPFOLDER" val="c:\temp\"/>
  <p:tag name="LATEXFORMHEIGHT" val="511.5"/>
  <p:tag name="LATEXFORMWIDTH" val="885.7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7508"/>
  <p:tag name="ORIGINALWIDTH" val="83.36926"/>
  <p:tag name="OUTPUTTYPE" val="SVG"/>
  <p:tag name="IGUANATEXVERSION" val="160"/>
  <p:tag name="LATEXADDIN" val="\documentclass{article}&#10;\usepackage{amsmath}&#10;\pagestyle{empty}&#10;\begin{document}&#10;&#10;&#10;$\sigma(\mathbf{M}) = \sigma^R(\mathbf{M}_{R^{-1}})$&#10;&#10;\end{document}"/>
  <p:tag name="IGUANATEXSIZE" val="20"/>
  <p:tag name="IGUANATEXCURSOR" val="1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228.5291"/>
  <p:tag name="OUTPUTTYPE" val="SVG"/>
  <p:tag name="IGUANATEXVERSION" val="160"/>
  <p:tag name="LATEXADDIN" val="\documentclass{article}&#10;\usepackage{amsmath}&#10;\pagestyle{empty}&#10;\begin{document}&#10;&#10;$\sigma^{(o)}_{ijkl\dots} M_k M_l \ldots = R_{im}R^{-T}_{jn} \sigma_{mnkl\ldots}^{(o)}R^{-1}_{kp} M_p R^{-1}_{lq}M_q\ldots$&#10;&#10;\end{document}"/>
  <p:tag name="IGUANATEXSIZE" val="20"/>
  <p:tag name="IGUANATEXCURSOR" val="154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68252"/>
  <p:tag name="ORIGINALWIDTH" val="80.81342"/>
  <p:tag name="OUTPUTTYPE" val="SVG"/>
  <p:tag name="IGUANATEXVERSION" val="160"/>
  <p:tag name="LATEXADDIN" val="\documentclass{article}&#10;\usepackage{amsmath}&#10;\pagestyle{empty}&#10;\begin{document}&#10;&#10;&#10;$\sigma^R_{ij} = R_{im}R_{jn}^{-T}\sigma_{mn}$&#10;&#10;\end{document}"/>
  <p:tag name="IGUANATEXSIZE" val="20"/>
  <p:tag name="IGUANATEXCURSOR" val="12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246.0914"/>
  <p:tag name="OUTPUTTYPE" val="SVG"/>
  <p:tag name="IGUANATEXVERSION" val="160"/>
  <p:tag name="LATEXADDIN" val="\documentclass{article}&#10;\usepackage{amsmath}&#10;\pagestyle{empty}&#10;\begin{document}&#10;&#10;$\sigma^{(o)}_{ijkl\dots} M_k M_l \ldots = R_{im}R^{-T}_{jn} R^{-T}_{pk} R^{-T}_{ql} \ldots\sigma_{mnkl\ldots}^{(o)} M_p M_q\ldots$&#10;&#10;\end{document}"/>
  <p:tag name="IGUANATEXSIZE" val="20"/>
  <p:tag name="IGUANATEXCURSOR" val="182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246.0914"/>
  <p:tag name="OUTPUTTYPE" val="SVG"/>
  <p:tag name="IGUANATEXVERSION" val="160"/>
  <p:tag name="LATEXADDIN" val="\documentclass{article}&#10;\usepackage{amsmath}&#10;\pagestyle{empty}&#10;\begin{document}&#10;&#10;$\sigma^{(o)}_{ijkl\dots} M_k M_l \ldots = R_{im}R^{-T}_{jn} R^{-T}_{kp} R^{-T}_{lq} \ldots \sigma_{mnpq\ldots}^{(o)} M_k M_l\ldots$&#10;&#10;\end{document}"/>
  <p:tag name="IGUANATEXSIZE" val="20"/>
  <p:tag name="IGUANATEXCURSOR" val="183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165.512"/>
  <p:tag name="OUTPUTTYPE" val="SVG"/>
  <p:tag name="IGUANATEXVERSION" val="160"/>
  <p:tag name="LATEXADDIN" val="\documentclass{article}&#10;\usepackage{amsmath}&#10;\pagestyle{empty}&#10;\begin{document}&#10;&#10;$\sigma^{(o)}_{ijkl\dots}  = R_{im}R^{-T}_{jn} R^{-T}_{kp} R^{-T}_{lq} \ldots \sigma_{mnpq\ldots}^{(o)} $&#10;&#10;\end{document}"/>
  <p:tag name="IGUANATEXSIZE" val="20"/>
  <p:tag name="IGUANATEXCURSOR" val="169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86104"/>
  <p:tag name="LATEXADDIN" val="\documentclass{article}&#10;\usepackage{amsmath}&#10;\pagestyle{empty}&#10;\begin{document}&#10;&#10;$\sigma^{(o)}_{ijkl\dots}  = R_{im}R^{-T}_{jn} R^{-T}_{kp} R^{-T}_{lq} \ldots \sigma_{mnpq\ldots}^{(o)} $&#10;&#10;\end{document}"/>
  <p:tag name="IGUANATEXSIZE" val="20"/>
  <p:tag name="IGUANATEXCURSOR" val="169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8623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80552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1654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7.8167"/>
  <p:tag name="ORIGINALWIDTH" val="326.2955"/>
  <p:tag name="OUTPUTTYPE" val="PNG"/>
  <p:tag name="IGUANATEXVERSION" val="160"/>
  <p:tag name="LATEXADDIN" val="\documentclass{article}&#10;\usepackage{amsmath}&#10;\usepackage{xcolor}&#10;\pagestyle{empty}&#10;\begin{document}&#10;&#10;\color{white}&#10;\begin{align*}&#10;a' &amp;= b\\&#10;b' &amp;= c \\&#10;c' &amp;= a&#10;\end{align*}&#10;&#10;&#10;&#10;\end{document}"/>
  <p:tag name="IGUANATEXSIZE" val="22"/>
  <p:tag name="IGUANATEXCURSOR" val="10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941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7071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41458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811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45081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34727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941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.7"/>
  <p:tag name="ORIGINALWIDTH" val="1379.443"/>
  <p:tag name="OUTPUTTYPE" val="PNG"/>
  <p:tag name="IGUANATEXVERSION" val="160"/>
  <p:tag name="LATEXADDIN" val="\documentclass{article}&#10;\usepackage{amsmath}&#10;\pagestyle{empty}&#10;\begin{document}&#10;&#10;\begin{align*}&#10;\{ 1 | 0\} &amp;\rightarrow [A: A, B: B]\\&#10;\{2_{100} | 0\} &amp;\rightarrow [A: B, B: A] \\&#10;\{m_{010} | 0 \} &amp;\rightarrow [A: B, B: A]\\&#10;\{m_{001} | 0 \} &amp;\rightarrow [A: A, B: B]\\&#10;\{2'_{010} | 0\} &amp;\rightarrow [A: A, B: B]\\&#10;\{2'_{001} | 0\} &amp;\rightarrow [A: B, B: A]\\&#10;\{-1' | 0\} &amp;\rightarrow [A: B, B: A]\\&#10;\{m'_{100} | 0 \} &amp;\rightarrow [A: A, B: B]&#10;\end{align*}&#10;&#10;&#10;\end{document}"/>
  <p:tag name="IGUANATEXSIZE" val="22"/>
  <p:tag name="IGUANATEXCURSOR" val="442"/>
  <p:tag name="TRANSPARENCY" val="True"/>
  <p:tag name="LATEXENGINEID" val="1"/>
  <p:tag name="TEMPFOLDER" val="c:\temp\"/>
  <p:tag name="LATEXFORMHEIGHT" val="511.5"/>
  <p:tag name="LATEXFORMWIDTH" val="885.7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421262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34727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8505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22512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7071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7382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34727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8505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22512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41458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423.8091"/>
  <p:tag name="OUTPUTTYPE" val="PNG"/>
  <p:tag name="IGUANATEXVERSION" val="160"/>
  <p:tag name="LATEXADDIN" val="\documentclass{article}&#10;\usepackage{amsmath}&#10;\pagestyle{empty}&#10;\begin{document}&#10;&#10;\begin{align*}&#10;\{2_{100} | 0\}\\&#10;\end{align*}&#10;&#10;&#10;\end{document}"/>
  <p:tag name="IGUANATEXSIZE" val="22"/>
  <p:tag name="IGUANATEXCURSOR" val="95"/>
  <p:tag name="TRANSPARENCY" val="True"/>
  <p:tag name="LATEXENGINEID" val="1"/>
  <p:tag name="TEMPFOLDER" val="c:\temp\"/>
  <p:tag name="LATEXFORMHEIGHT" val="511.5"/>
  <p:tag name="LATEXFORMWIDTH" val="885.7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903111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34727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8505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22512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6811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47678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9213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9213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9213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86104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646.5902"/>
  <p:tag name="OUTPUTTYPE" val="PNG"/>
  <p:tag name="IGUANATEXVERSION" val="160"/>
  <p:tag name="LATEXADDIN" val="\documentclass{article}&#10;\usepackage{amsmath}&#10;\pagestyle{empty}&#10;\begin{document}&#10;&#10;&#10;$\mathbf{T} = \mathbf{M} \times \mathbf{B}$&#10;&#10;\end{document}"/>
  <p:tag name="IGUANATEXSIZE" val="22"/>
  <p:tag name="IGUANATEXCURSOR" val="12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0.0628"/>
  <p:tag name="ORIGINALWIDTH" val="1014.141"/>
  <p:tag name="OUTPUTTYPE" val="PNG"/>
  <p:tag name="IGUANATEXVERSION" val="160"/>
  <p:tag name="LATEXADDIN" val="\documentclass{article}&#10;\usepackage{amsmath}&#10;\pagestyle{empty}&#10;\begin{document}&#10;&#10;&#10;$R = \left[&#10;\begin{matrix}&#10;-1 &amp; 0 &amp; 0\\&#10;0 &amp; 1 &amp; 0\\&#10;0 &amp; 0 &amp; -1&#10;\end{matrix}&#10;\right]&#10;$&#10;\end{document}"/>
  <p:tag name="IGUANATEXSIZE" val="20"/>
  <p:tag name="IGUANATEXCURSOR" val="16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8623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80552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1654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421262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7382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903111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47678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43703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1845.257"/>
  <p:tag name="OUTPUTTYPE" val="PNG"/>
  <p:tag name="IGUANATEXVERSION" val="160"/>
  <p:tag name="LATEXADDIN" val="\documentclass{article}&#10;\usepackage{amsmath}&#10;\pagestyle{empty}&#10;\begin{document}&#10;&#10;&#10;$ \{ 1 | 0\}, \{m_{001} | 0 \}, \{2'_{010} | 0\}, \{m'_{100} | 0 \}$&#10;\end{document}"/>
  <p:tag name="IGUANATEXSIZE" val="22"/>
  <p:tag name="IGUANATEXCURSOR" val="81"/>
  <p:tag name="TRANSPARENCY" val="True"/>
  <p:tag name="LATEXENGINEID" val="1"/>
  <p:tag name="TEMPFOLDER" val="c:\temp\"/>
  <p:tag name="LATEXFORMHEIGHT" val="511.5"/>
  <p:tag name="LATEXFORMWIDTH" val="885.75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9609"/>
  <p:tag name="LATEXADDIN" val="\documentclass{article}&#10;\usepackage{amsmath}&#10;\pagestyle{empty}&#10;\begin{document}&#10;&#10;$\sigma^{(o)}_{ijkl\dots} M_k M_l \ldots = R_{im}R^{-T}_{jn} R^{-T}_{kp} R^{-T}_{lq} \ldots \sigma_{mnpq\ldots}^{(o)} M_k M_l\ldots$&#10;&#10;\end{document}"/>
  <p:tag name="IGUANATEXSIZE" val="20"/>
  <p:tag name="IGUANATEXCURSOR" val="183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9528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4135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256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878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5316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2.6329"/>
  <p:tag name="ORIGINALWIDTH" val="1539.215"/>
  <p:tag name="OUTPUTTYPE" val="PNG"/>
  <p:tag name="IGUANATEXVERSION" val="160"/>
  <p:tag name="LATEXADDIN" val="\documentclass{article}&#10;\usepackage{amsmath}&#10;\pagestyle{empty}&#10;\begin{document}&#10;&#10;&#10;&#10;\begin{align*}&#10;\chi^{A,\text{even}} &amp;= \left[&#10;\begin{matrix}&#10;0 &amp; \chi^\text{even}_{xy} &amp; 0 \\&#10;\chi^\text{even}_{yx} &amp; 0 &amp; 0\\&#10;0 &amp; 0 &amp; 0&#10;\end{matrix}&#10;\right] \\&#10;\chi^{A,\text{odd}} &amp;= \left[&#10;\begin{matrix}&#10;0 &amp; 0 &amp; \chi^\text{odd}_{xz} \\&#10;0 &amp; 0 &amp; 0\\&#10;\chi^\text{odd}_{zx} &amp; 0 &amp; 0&#10;\end{matrix}&#10;\right] \\&#10;\end{align*}&#10;\end{document}"/>
  <p:tag name="IGUANATEXSIZE" val="20"/>
  <p:tag name="IGUANATEXCURSOR" val="360"/>
  <p:tag name="TRANSPARENCY" val="True"/>
  <p:tag name="LATEXENGINEID" val="1"/>
  <p:tag name="TEMPFOLDER" val="c:\temp\"/>
  <p:tag name="LATEXFORMHEIGHT" val="539.25"/>
  <p:tag name="LATEXFORMWIDTH" val="713.25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1774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2.6329"/>
  <p:tag name="ORIGINALWIDTH" val="1737.243"/>
  <p:tag name="OUTPUTTYPE" val="PNG"/>
  <p:tag name="IGUANATEXVERSION" val="160"/>
  <p:tag name="LATEXADDIN" val="\documentclass{article}&#10;\usepackage{amsmath}&#10;\pagestyle{empty}&#10;\begin{document}&#10;&#10;&#10;&#10;\begin{align*}&#10;\chi^{B,\text{even}} &amp;= \left[&#10;\begin{matrix}&#10;0 &amp; -\chi^\text{even}_{xy} &amp; 0 \\&#10;-\chi^\text{even}_{yx} &amp; 0 &amp; 0\\&#10;0 &amp; 0 &amp; 0&#10;\end{matrix}&#10;\right] \\&#10;\chi^{B,\text{odd}} &amp;= \left[&#10;\begin{matrix}&#10;0 &amp; 0 &amp; \chi^\text{odd}_{xz} \\&#10;0 &amp; 0 &amp; 0\\&#10;\chi^\text{odd}_{zx} &amp; 0 &amp; 0&#10;\end{matrix}&#10;\right]&#10;\end{align*}&#10;\end{document}"/>
  <p:tag name="IGUANATEXSIZE" val="20"/>
  <p:tag name="IGUANATEXCURSOR" val="245"/>
  <p:tag name="TRANSPARENCY" val="True"/>
  <p:tag name="LATEXENGINEID" val="1"/>
  <p:tag name="TEMPFOLDER" val="c:\temp\"/>
  <p:tag name="LATEXFORMHEIGHT" val="539.25"/>
  <p:tag name="LATEXFORMWIDTH" val="713.25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878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389058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5316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52403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1.1328"/>
  <p:tag name="ORIGINALWIDTH" val="1635.978"/>
  <p:tag name="OUTPUTTYPE" val="PNG"/>
  <p:tag name="IGUANATEXVERSION" val="160"/>
  <p:tag name="LATEXADDIN" val="\documentclass{article}&#10;\usepackage{amsmath}&#10;\pagestyle{empty}&#10;\begin{document}&#10;&#10;&#10;&#10;\begin{align*}&#10;\chi^{A,\text{even}} &amp;= \left[&#10;\begin{matrix}&#10;0 &amp; \chi^\text{even}_{xy} &amp; 0 \\&#10;-\chi^\text{even}_{xy} &amp; 0 &amp; 0\\&#10;0 &amp; 0 &amp; 0&#10;\end{matrix}&#10;\right] \\&#10;\chi^{A,\text{odd}} &amp;= \left[&#10;\begin{matrix}&#10;0 &amp; 0 &amp; 0 \\&#10;0 &amp; 0 &amp; 0\\&#10;0 &amp; 0 &amp; 0&#10;\end{matrix}&#10;\right] \\&#10;\end{align*}&#10;\end{document}"/>
  <p:tag name="IGUANATEXSIZE" val="20"/>
  <p:tag name="IGUANATEXCURSOR" val="178"/>
  <p:tag name="TRANSPARENCY" val="True"/>
  <p:tag name="LATEXENGINEID" val="1"/>
  <p:tag name="TEMPFOLDER" val="c:\temp\"/>
  <p:tag name="LATEXFORMHEIGHT" val="539.25"/>
  <p:tag name="LATEXFORMWIDTH" val="713.25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83545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31891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1.1328"/>
  <p:tag name="ORIGINALWIDTH" val="1640.479"/>
  <p:tag name="OUTPUTTYPE" val="PNG"/>
  <p:tag name="IGUANATEXVERSION" val="160"/>
  <p:tag name="LATEXADDIN" val="\documentclass{article}&#10;\usepackage{amsmath}&#10;\pagestyle{empty}&#10;\begin{document}&#10;&#10;&#10;&#10;\begin{align*}&#10;\chi^{B,\text{even}} &amp;= \left[&#10;\begin{matrix}&#10;0 &amp; -\chi^\text{even}_{xy} &amp; 0 \\&#10;\chi^\text{even}_{xy} &amp; 0 &amp; 0\\&#10;0 &amp; 0 &amp; 0&#10;\end{matrix}&#10;\right] \\&#10;\chi^{B,\text{odd}} &amp;= \left[&#10;\begin{matrix}&#10;0 &amp; 0 &amp; 0 \\&#10;0 &amp; 0 &amp; 0\\&#10;0 &amp; 0 &amp; 0&#10;\end{matrix}&#10;\right]&#10;\end{align*}&#10;\end{document}"/>
  <p:tag name="IGUANATEXSIZE" val="20"/>
  <p:tag name="IGUANATEXCURSOR" val="315"/>
  <p:tag name="TRANSPARENCY" val="True"/>
  <p:tag name="LATEXENGINEID" val="1"/>
  <p:tag name="TEMPFOLDER" val="c:\temp\"/>
  <p:tag name="LATEXFORMHEIGHT" val="539.25"/>
  <p:tag name="LATEXFORMWIDTH" val="713.25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9609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9528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4135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256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389058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52403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83545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31891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25744"/>
  <p:tag name="ORIGINALWIDTH" val="165.8171"/>
  <p:tag name="OUTPUTTYPE" val="SVG"/>
  <p:tag name="IGUANATEXVERSION" val="160"/>
  <p:tag name="LATEXADDIN" val="\documentclass{article}&#10;\usepackage{amsmath}&#10;\pagestyle{empty}&#10;\begin{document}&#10;&#10;&#10;$[\mathbf{M}_1, \mathbf{M}_2,\dots] \rightarrow [R\mathbf{M}_{p(1)}, R\mathbf{M}_{p(2)},\dots]$&#10;&#10;\end{document}"/>
  <p:tag name="IGUANATEXSIZE" val="20"/>
  <p:tag name="IGUANATEXCURSOR" val="16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9609"/>
  <p:tag name="LATEXADDIN" val="\documentclass{article}&#10;\usepackage{amsmath}&#10;\pagestyle{empty}&#10;\begin{document}&#10;&#10;$\sigma^{(o)}_{ijkl\dots} M_k M_l \ldots = R_{im}R^{-T}_{jn} R^{-T}_{pk} R^{-T}_{ql} \ldots\sigma_{mnkl\ldots}^{(o)} M_p M_q\ldots$&#10;&#10;\end{document}"/>
  <p:tag name="IGUANATEXSIZE" val="20"/>
  <p:tag name="IGUANATEXCURSOR" val="182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9528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1.364843"/>
  <p:tag name="LATEXADDIN" val="\documentclass{article}&#10;\usepackage{amsmath}&#10;\pagestyle{empty}&#10;\begin{document}&#10;&#10;&#10;$[\mathbf{M}_1, \mathbf{M}_2,\dots] \rightarrow [R\mathbf{M}_{p(1)}, R\mathbf{M}_{p(2)},\dots]$&#10;&#10;\end{document}"/>
  <p:tag name="IGUANATEXSIZE" val="20"/>
  <p:tag name="IGUANATEXCURSOR" val="16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4135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256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878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5316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7"/>
  <p:tag name="ORIGINALWIDTH" val="10.07221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1774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878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389058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2.538465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5316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52403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83545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719"/>
  <p:tag name="ORIGINALWIDTH" val="680.345"/>
  <p:tag name="OUTPUTTYPE" val="PNG"/>
  <p:tag name="IGUANATEXVERSION" val="160"/>
  <p:tag name="LATEXADDIN" val="\documentclass{article}&#10;\usepackage{amsmath}&#10;\pagestyle{empty}&#10;\begin{document}&#10;&#10;&#10;$\mathbf{B}^\text{eff} \approx -J \frac{\delta \mathbf{S}} {M}$&#10;&#10;\end{document}"/>
  <p:tag name="IGUANATEXSIZE" val="22"/>
  <p:tag name="IGUANATEXCURSOR" val="144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1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8979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04805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8939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31891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9609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9528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7"/>
  <p:tag name="ORIGINALWIDTH" val="10.07221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4135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256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389058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52403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4214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8977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03547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3.082402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83545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62405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31891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3898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5.254134"/>
  <p:tag name="LATEXADDIN" val="\documentclass{article}&#10;\usepackage{amsmath}&#10;\pagestyle{empty}&#10;\begin{document}&#10;&#10;&#10;$\sigma^R_{ij} = R_{im}R_{jn}^{-T}\sigma_{mn}$&#10;&#10;\end{document}"/>
  <p:tag name="IGUANATEXSIZE" val="20"/>
  <p:tag name="IGUANATEXCURSOR" val="12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91142"/>
  <p:tag name="ORIGINALWIDTH" val="5.409094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898"/>
  <p:tag name="ORIGINALWIDTH" val="2.106614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78858"/>
  <p:tag name="ORIGINALWIDTH" val="3.052165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1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20906"/>
  <p:tag name="ORIGINALWIDTH" val="6.604921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79"/>
  <p:tag name="ORIGINALWIDTH" val="7.091614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3898"/>
  <p:tag name="ORIGINALWIDTH" val="2.106614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66142"/>
  <p:tag name="ORIGINALWIDTH" val="6.382441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3779"/>
  <p:tag name="ORIGINALWIDTH" val="7.091614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48425"/>
  <p:tag name="ORIGINALWIDTH" val="4.699921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9563"/>
  <p:tag name="ORIGINALWIDTH" val="5.193543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78858"/>
  <p:tag name="ORIGINALWIDTH" val="3.052165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66142"/>
  <p:tag name="ORIGINALWIDTH" val="4.247992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5.254134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66142"/>
  <p:tag name="ORIGINALWIDTH" val="6.382441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66142"/>
  <p:tag name="ORIGINALWIDTH" val="4.247992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81733"/>
  <p:tag name="LATEXADDIN" val="\documentclass{article}&#10;\usepackage{amsmath}&#10;\pagestyle{empty}&#10;\begin{document}&#10;&#10;$\sigma^{(o)}_{ijkl\dots} M_k M_l \ldots = R_{im}R^{-T}_{jn} \sigma_{mnkl\ldots}^{(o)}R^{-1}_{kp} M_p R^{-1}_{lq}M_q\ldots$&#10;&#10;\end{document}"/>
  <p:tag name="IGUANATEXSIZE" val="20"/>
  <p:tag name="IGUANATEXCURSOR" val="154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7126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77874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0158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7677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8189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8622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5551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433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8622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433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5551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39607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28819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7677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415946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28819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4607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220827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8189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70316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81733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1.364882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7126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77874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0158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415946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70316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8622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5551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8037402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18663"/>
  <p:tag name="ORIGINALWIDTH" val="8.846812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28819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4607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44016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8622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99882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433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99882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128819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724607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44016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1.364843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5551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45079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10.00433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45079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8307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54725"/>
  <p:tag name="LATEXADDIN" val="\documentclass{article}&#10;\usepackage{amsmath}&#10;\pagestyle{empty}&#10;\begin{document}&#10;&#10;&#10;$\sigma(\mathbf{M}) = \sigma^R(\mathbf{M}_{R^{-1}})$&#10;&#10;\end{document}"/>
  <p:tag name="IGUANATEXSIZE" val="20"/>
  <p:tag name="IGUANATEXCURSOR" val="1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4528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10.0426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.5178"/>
  <p:tag name="ORIGINALWIDTH" val="637.589"/>
  <p:tag name="OUTPUTTYPE" val="PNG"/>
  <p:tag name="IGUANATEXVERSION" val="160"/>
  <p:tag name="LATEXADDIN" val="\documentclass{article}&#10;\usepackage{amsmath}&#10;\pagestyle{empty}&#10;\begin{document}&#10;&#10;$\delta S_i = \chi_{ij} E_j$&#10;&#10;&#10;\end{document}"/>
  <p:tag name="IGUANATEXSIZE" val="22"/>
  <p:tag name="IGUANATEXCURSOR" val="10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7"/>
  <p:tag name="ORIGINALWIDTH" val="7.113307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4528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276"/>
  <p:tag name="ORIGINALWIDTH" val="6.605669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54725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09685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4528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10.0426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09685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662599"/>
  <p:tag name="ORIGINALWIDTH" val="3.789567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6733"/>
  <p:tag name="ORIGINALWIDTH" val="2.041299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4528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7"/>
  <p:tag name="ORIGINALWIDTH" val="10.07221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52874"/>
  <p:tag name="LATEXADDIN" val="\documentclass{article}&#10;\usepackage{amsmath}&#10;\pagestyle{empty}&#10;\begin{document}&#10;&#10;&#10;$\sigma(\mathbf{M}_R) = \sigma^R(\mathbf{M})$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3701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10.03909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07795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3701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276"/>
  <p:tag name="ORIGINALWIDTH" val="6.603346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52874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07795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3701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10.03909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017"/>
  <p:tag name="ORIGINALWIDTH" val="3.891378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03701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LATEXADDIN" val="\documentclass{article}&#10;\usepackage{amsmath}&#10;\pagestyle{empty}&#10;\begin{document}&#10;&#10;&#10;$\sigma_{ij}(\mathbf{M}) = \sigma_{ij}^{(0)} + \sigma^{(1)}_{ijk} M_k + \sigma^{(2)}_{ijkl} M_k M_l+ \dots$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437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2"/>
  <p:tag name="ORIGINALWIDTH" val="10.08559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"/>
  <p:tag name="ORIGINALWIDTH" val="2.31437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33935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9"/>
  <p:tag name="ORIGINALWIDTH" val="1.813189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"/>
  <p:tag name="ORIGINALWIDTH" val="3.240157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2.54185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2.538465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77243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1559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1"/>
  <p:tag name="ORIGINALWIDTH" val="3.086535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8622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15866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9"/>
  <p:tag name="ORIGINALWIDTH" val="1.806221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6559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4212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35668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9.995825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64212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"/>
  <p:tag name="ORIGINALWIDTH" val="6.633935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1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7441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5"/>
  <p:tag name="ORIGINALWIDTH" val="159.0434"/>
  <p:tag name="OUTPUTTYPE" val="SVG"/>
  <p:tag name="IGUANATEXVERSION" val="160"/>
  <p:tag name="LATEXADDIN" val="\documentclass{article}&#10;\usepackage{amsmath}&#10;\pagestyle{empty}&#10;\begin{document}&#10;&#10;$\sigma^{(o)}_{ijkl\dots}  = R_{im}R^{-T}_{jn} R^{-T}_{kp} R^{-T}_{lq} \ldots \sigma_{ijpq\ldots}^{(o)} $&#10;&#10;\end{document}"/>
  <p:tag name="IGUANATEXSIZE" val="20"/>
  <p:tag name="IGUANATEXCURSOR" val="186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83337"/>
  <p:tag name="ORIGINALWIDTH" val="48.24076"/>
  <p:tag name="OUTPUTTYPE" val="SVG"/>
  <p:tag name="IGUANATEXVERSION" val="160"/>
  <p:tag name="LATEXADDIN" val="\documentclass{article}&#10;\usepackage{amsmath}&#10;\pagestyle{empty}&#10;\begin{document}&#10;&#10;&#10;$\chi^{(o)}_{ijk\ldots,mnp\ldots}$&#10;&#10;\end{document}"/>
  <p:tag name="IGUANATEXSIZE" val="26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1"/>
  <p:tag name="ORIGINALWIDTH" val="5.552847"/>
  <p:tag name="LATEXADDIN" val="\documentclass{article}&#10;\usepackage{amsmath}&#10;\pagestyle{empty}&#10;\begin{document}&#10;&#10;&#10;$\chi^{(o)}_{ijk\ldots,mnp\ldots}$&#10;&#10;\end{document}"/>
  <p:tag name="IGUANATEXSIZE" val="26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69"/>
  <p:tag name="ORIGINALWIDTH" val="1.795064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85"/>
  <p:tag name="ORIGINALWIDTH" val="3.238007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69"/>
  <p:tag name="ORIGINALWIDTH" val="1.788159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98"/>
  <p:tag name="ORIGINALWIDTH" val="2.09194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6"/>
  <p:tag name="ORIGINALWIDTH" val="3.03089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7"/>
  <p:tag name="ORIGINALWIDTH" val="3.39682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8327"/>
  <p:tag name="ORIGINALWIDTH" val="7.113307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41"/>
  <p:tag name="ORIGINALWIDTH" val="0.876802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85"/>
  <p:tag name="ORIGINALWIDTH" val="6.337946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85"/>
  <p:tag name="ORIGINALWIDTH" val="4.218383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77"/>
  <p:tag name="ORIGINALWIDTH" val="3.852484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5"/>
  <p:tag name="ORIGINALWIDTH" val="0.793943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9687"/>
  <p:tag name="ORIGINALWIDTH" val="10.07221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386"/>
  <p:tag name="LATEXADDIN" val="\documentclass{article}&#10;\usepackage{amsmath}&#10;\pagestyle{empty}&#10;\begin{document}&#10;&#10;$\sigma^{(o)}_{ijkl\dots}  = R_{im}R^{-T}_{jn} R^{-T}_{kp} R^{-T}_{lq} \ldots \sigma_{ijpq\ldots}^{(o)} $&#10;&#10;\end{document}"/>
  <p:tag name="IGUANATEXSIZE" val="20"/>
  <p:tag name="IGUANATEXCURSOR" val="186"/>
  <p:tag name="TRANSPARENCY" val="True"/>
  <p:tag name="LATEXENGINEID" val="0"/>
  <p:tag name="TEMPFOLDER" val="c:\temp\"/>
  <p:tag name="LATEXFORMHEIGHT" val="320.25"/>
  <p:tag name="LATEXFORMWIDTH" val="678"/>
  <p:tag name="LATEXFORMWRAP" val="True"/>
  <p:tag name="BITMAPVECTOR" val="1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756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0553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0591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6497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2009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0474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7284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9017"/>
  <p:tag name="ORIGINALWIDTH" val="3.891378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0457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1223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6497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6.38209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1223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699647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327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2009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4.247758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0247"/>
  <p:tag name="ORIGINALWIDTH" val="1119.906"/>
  <p:tag name="OUTPUTTYPE" val="PNG"/>
  <p:tag name="IGUANATEXVERSION" val="160"/>
  <p:tag name="LATEXADDIN" val="\documentclass{article}&#10;\usepackage{amsmath}&#10;\pagestyle{empty}&#10;\begin{document}&#10;&#10;&#10;$\delta \mathbf{S}^{A,\text{even}}_i = \chi^{A,\text{even}}_{ij} E_j$&#10;&#10;\end{document}"/>
  <p:tag name="IGUANATEXSIZE" val="22"/>
  <p:tag name="IGUANATEXCURSOR" val="14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9"/>
  <p:tag name="ORIGINALWIDTH" val="1.813189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1223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699647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327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3.420474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79293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4"/>
  <p:tag name="ORIGINALWIDTH" val="7.091223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3"/>
  <p:tag name="ORIGINALWIDTH" val="4.699647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4293"/>
  <p:tag name="ORIGINALWIDTH" val="5.19327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8"/>
  <p:tag name="ORIGINALWIDTH" val="1.557284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28466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35868"/>
  <p:tag name="ORIGINALWIDTH" val="3.082402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2756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2756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52756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6"/>
  <p:tag name="ORIGINALWIDTH" val="5.25386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756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260553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2"/>
  <p:tag name="ORIGINALWIDTH" val="1.800591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7"/>
  <p:tag name="ORIGINALWIDTH" val="2.106497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"/>
  <p:tag name="ORIGINALWIDTH" val="3.052009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879293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199"/>
  <p:tag name="ORIGINALWIDTH" val="1.806221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87"/>
  <p:tag name="ORIGINALWIDTH" val="3.128466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19687"/>
  <p:tag name="ORIGINALWIDTH" val="0.7994885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89016"/>
  <p:tag name="ORIGINALWIDTH" val="65.79405"/>
  <p:tag name="OUTPUTTYPE" val="SVG"/>
  <p:tag name="IGUANATEXVERSION" val="160"/>
  <p:tag name="LATEXADDIN" val="\documentclass{article}&#10;\usepackage{amsmath}&#10;\pagestyle{empty}&#10;\begin{document}&#10;&#10;$\mathbf{L} = \mathbf{M}_A - \mathbf{M}_B$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6"/>
  <p:tag name="ORIGINALWIDTH" val="185.8645"/>
  <p:tag name="OUTPUTTYPE" val="SVG"/>
  <p:tag name="IGUANATEXVERSION" val="160"/>
  <p:tag name="LATEXADDIN" val="\documentclass{article}&#10;\usepackage{amsmath}&#10;\pagestyle{empty}&#10;\begin{document}&#10;&#10;$P\mathbf{M} = \mathbf{M},\ \cal{T}\mathbf{M} = - \mathbf{M} \implies P\cal{T} \mathbf{M} = -\mathbf{M}$&#10;&#10;&#10;\end{document}"/>
  <p:tag name="IGUANATEXSIZE" val="20"/>
  <p:tag name="IGUANATEXCURSOR" val="10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65985"/>
  <p:tag name="ORIGINALWIDTH" val="188.8636"/>
  <p:tag name="OUTPUTTYPE" val="SVG"/>
  <p:tag name="IGUANATEXVERSION" val="160"/>
  <p:tag name="LATEXADDIN" val="\documentclass{article}&#10;\usepackage{amsmath}&#10;\pagestyle{empty}&#10;\begin{document}&#10;&#10;&#10;$P\mathbf{M}_A = \mathbf{M}_B,\ P\mathbf{M}_B = \mathbf{M}_A \implies P\cal{T}\mathbf{L} = \mathbf{L}$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103936"/>
  <p:tag name="LATEXADDIN" val="\documentclass{article}&#10;\usepackage{amsmath}&#10;\pagestyle{empty}&#10;\begin{document}&#10;&#10;&#10;$P\mathbf{M}_A = \mathbf{M}_B,\ P\mathbf{M}_B = \mathbf{M}_A \implies P\cal{T}\mathbf{L} = \mathbf{L}$&#10;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10.05898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4437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46497"/>
  <p:tag name="ORIGINALWIDTH" val="1.165591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6416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10.05898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1"/>
  <p:tag name="ORIGINALWIDTH" val="5.327952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4094"/>
  <p:tag name="EMFCHILD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103936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10.05898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1"/>
  <p:tag name="ORIGINALWIDTH" val="5.327952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6416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10.05898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4437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6416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79449"/>
  <p:tag name="ORIGINALWIDTH" val="8.835156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9"/>
  <p:tag name="ORIGINALWIDTH" val="7.103936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20669"/>
  <p:tag name="ORIGINALWIDTH" val="7.959605"/>
  <p:tag name="EMFCHIL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6.009487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6416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6.009487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7.103779"/>
  <p:tag name="LATEXADDIN" val="\documentclass{article}&#10;\usepackage{amsmath}&#10;\pagestyle{empty}&#10;\begin{document}&#10;&#10;$P\mathbf{M} = \mathbf{M},\ \cal{T}\mathbf{M} = - \mathbf{M} \implies P\cal{T} \mathbf{M} = -\mathbf{M}$&#10;&#10;&#10;\end{document}"/>
  <p:tag name="IGUANATEXSIZE" val="20"/>
  <p:tag name="IGUANATEXCURSOR" val="10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626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64055"/>
  <p:tag name="EMFCHILD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2067"/>
  <p:tag name="ORIGINALWIDTH" val="7.959449"/>
  <p:tag name="EMFCHILD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626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9016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626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79449"/>
  <p:tag name="ORIGINALWIDTH" val="8.834961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2599"/>
  <p:tag name="ORIGINALWIDTH" val="7.083898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004"/>
  <p:tag name="ORIGINALWIDTH" val="1.056024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2067"/>
  <p:tag name="ORIGINALWIDTH" val="7.959449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626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079016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1"/>
  <p:tag name="ORIGINALWIDTH" val="10.05874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7914"/>
  <p:tag name="ORIGINALWIDTH" val="5.994961"/>
  <p:tag name="LATEXADDIN" val="\documentclass{article}&#10;\usepackage{amsmath}&#10;\pagestyle{empty}&#10;\begin{document}&#10;&#10;$\mathbf{L} = \mathbf{M}_A - \mathbf{M}_B$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4094"/>
  <p:tag name="ORIGINALWIDTH" val="6.600433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7914"/>
  <p:tag name="ORIGINALWIDTH" val="10.03461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27717"/>
  <p:tag name="ORIGINALWIDTH" val="5.231693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109449"/>
  <p:tag name="ORIGINALWIDTH" val="6.064449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8906"/>
  <p:tag name="ORIGINALWIDTH" val="1.364882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47914"/>
  <p:tag name="ORIGINALWIDTH" val="10.03461"/>
  <p:tag name="EMFCHILD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11969"/>
  <p:tag name="ORIGINALWIDTH" val="5.315079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7508"/>
  <p:tag name="ORIGINALWIDTH" val="75.89068"/>
  <p:tag name="OUTPUTTYPE" val="SVG"/>
  <p:tag name="IGUANATEXVERSION" val="160"/>
  <p:tag name="LATEXADDIN" val="\documentclass{article}&#10;\usepackage{amsmath}&#10;\pagestyle{empty}&#10;\begin{document}&#10;&#10;&#10;$\sigma(\mathbf{L}) = \sigma^R(\mathbf{L}_{R^{-1}})$&#10;&#10;\end{document}"/>
  <p:tag name="IGUANATEXSIZE" val="20"/>
  <p:tag name="IGUANATEXCURSOR" val="1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7508"/>
  <p:tag name="ORIGINALWIDTH" val="65.8724"/>
  <p:tag name="OUTPUTTYPE" val="SVG"/>
  <p:tag name="IGUANATEXVERSION" val="160"/>
  <p:tag name="LATEXADDIN" val="\documentclass{article}&#10;\usepackage{amsmath}&#10;\pagestyle{empty}&#10;\begin{document}&#10;&#10;&#10;$\sigma(\mathbf{L}_R) = \sigma^R(\mathbf{L})$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2"/>
  <p:tag name="ORIGINALWIDTH" val="54.94639"/>
  <p:tag name="OUTPUTTYPE" val="SVG"/>
  <p:tag name="IGUANATEXVERSION" val="160"/>
  <p:tag name="LATEXADDIN" val="\documentclass{article}&#10;\usepackage{amsmath}&#10;\usepackage{amsfonts}&#10;\pagestyle{empty}&#10;\begin{document}&#10;&#10;&#10;$\mathbf{L}_R = \mathbb{R}(L) \mathbf{L} $&#10;&#10;\end{document}"/>
  <p:tag name="IGUANATEXSIZE" val="20"/>
  <p:tag name="IGUANATEXCURSOR" val="14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3"/>
  <p:tag name="ORIGINALWIDTH" val="6.072127"/>
  <p:tag name="LATEXADDIN" val="\documentclass{article}&#10;\usepackage{amsmath}&#10;\usepackage{amsfonts}&#10;\pagestyle{empty}&#10;\begin{document}&#10;&#10;&#10;$\mathbf{L}_R = \mathbb{R}(L) \mathbf{L} $&#10;&#10;\end{document}"/>
  <p:tag name="IGUANATEXSIZE" val="20"/>
  <p:tag name="IGUANATEXCURSOR" val="14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0039"/>
  <p:tag name="ORIGINALWIDTH" val="5.474962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85356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79"/>
  <p:tag name="ORIGINALWIDTH" val="6.906537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2"/>
  <p:tag name="ORIGINALWIDTH" val="2.332323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42.24524"/>
  <p:tag name="OUTPUTTYPE" val="SVG"/>
  <p:tag name="IGUANATEXVERSION" val="160"/>
  <p:tag name="LATEXADDIN" val="\documentclass{article}&#10;\usepackage{amsmath}&#10;\pagestyle{empty}&#10;\begin{document}&#10;&#10;&#10;$\sigma([1,0,0])$&#10;&#10;\end{document}"/>
  <p:tag name="IGUANATEXSIZE" val="20"/>
  <p:tag name="IGUANATEXCURSOR" val="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69"/>
  <p:tag name="ORIGINALWIDTH" val="6.072127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2"/>
  <p:tag name="ORIGINALWIDTH" val="2.332323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3"/>
  <p:tag name="ORIGINALWIDTH" val="6.072127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31457"/>
  <p:tag name="LATEXADDIN" val="\documentclass{article}&#10;\usepackage{amsmath}&#10;\pagestyle{empty}&#10;\begin{document}&#10;&#10;&#10;$\sigma(\mathbf{L}_R) = \sigma^R(\mathbf{L})$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294331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5.973189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385748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294331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276"/>
  <p:tag name="ORIGINALWIDTH" val="6.576417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31457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0484"/>
  <p:tag name="ORIGINALWIDTH" val="62.62954"/>
  <p:tag name="OUTPUTTYPE" val="SVG"/>
  <p:tag name="IGUANATEXVERSION" val="160"/>
  <p:tag name="LATEXADDIN" val="\documentclass{article}&#10;\usepackage{amsmath}&#10;\pagestyle{empty}&#10;\begin{document}&#10;&#10;&#10;$4_z \sigma([1,0,0])4_z^-$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385748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294331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5.973189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294331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87323"/>
  <p:tag name="LATEXADDIN" val="\documentclass{article}&#10;\usepackage{amsmath}&#10;\pagestyle{empty}&#10;\begin{document}&#10;&#10;&#10;$\sigma(\mathbf{L}) = \sigma^R(\mathbf{L}_{R^{-1}})$&#10;&#10;\end{document}"/>
  <p:tag name="IGUANATEXSIZE" val="20"/>
  <p:tag name="IGUANATEXCURSOR" val="1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18819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6.03697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18819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276"/>
  <p:tag name="ORIGINALWIDTH" val="6.646655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3308"/>
  <p:tag name="ORIGINALWIDTH" val="5.287323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1055.397"/>
  <p:tag name="OUTPUTTYPE" val="PNG"/>
  <p:tag name="IGUANATEXVERSION" val="160"/>
  <p:tag name="LATEXADDIN" val="\documentclass{article}&#10;\usepackage{amsmath}&#10;\pagestyle{empty}&#10;\begin{document}&#10;&#10;&#10;\begin{align*}&#10;PT\delta \mathbf{S}^A_i &amp;= \chi^A_{ij} PTE_j&#10;\end{align*}&#10;&#10;\end{document}"/>
  <p:tag name="IGUANATEXSIZE" val="22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0484"/>
  <p:tag name="ORIGINALWIDTH" val="62.92855"/>
  <p:tag name="OUTPUTTYPE" val="SVG"/>
  <p:tag name="IGUANATEXVERSION" val="160"/>
  <p:tag name="LATEXADDIN" val="\documentclass{article}&#10;\usepackage{amsmath}&#10;\pagestyle{empty}&#10;\begin{document}&#10;&#10;&#10;$4_z^- \sigma([1,0,0])4_z$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43268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18819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23702"/>
  <p:tag name="ORIGINALWIDTH" val="6.03697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9764"/>
  <p:tag name="ORIGINALWIDTH" val="5.443268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662599"/>
  <p:tag name="ORIGINALWIDTH" val="3.813071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6733"/>
  <p:tag name="ORIGINALWIDTH" val="2.053937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509765"/>
  <p:tag name="ORIGINALWIDTH" val="2.318819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.82335"/>
  <p:tag name="ORIGINALWIDTH" val="115.2918"/>
  <p:tag name="OUTPUTTYPE" val="SVG"/>
  <p:tag name="IGUANATEXVERSION" val="160"/>
  <p:tag name="LATEXADDIN" val="\documentclass{article}&#10;\usepackage{amsmath}&#10;\usepackage{amsfonts}&#10;\pagestyle{empty}&#10;\begin{document}&#10;&#10;$\chi^{A,(0)} = &#10;\left[&#10;\begin{matrix}&#10;0 &amp; -\chi^{(0)}_{xy} &amp; 0 \\&#10;\chi^{(0)}_{xy} &amp; 0 &amp; 0 \\&#10;0 &amp; 0 &amp; 0&#10;\end{matrix}&#10;\right]&#10;$&#10;&#10;&#10;\end{document}"/>
  <p:tag name="IGUANATEXSIZE" val="20"/>
  <p:tag name="IGUANATEXCURSOR" val="1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.89957"/>
  <p:tag name="ORIGINALWIDTH" val="162.468"/>
  <p:tag name="OUTPUTTYPE" val="SVG"/>
  <p:tag name="IGUANATEXVERSION" val="160"/>
  <p:tag name="LATEXADDIN" val="\documentclass{article}&#10;\usepackage{amsmath}&#10;\usepackage{amsfonts}&#10;\pagestyle{empty}&#10;\begin{document}&#10;&#10;$\chi^{A,(1)} = &#10;\left[&#10;\begin{matrix}&#10;L_z \chi^{(1)}_{xxz} &amp; 0 &amp;  L_x \chi^{(1)}_{xzx} \\&#10;0 &amp; L_z \chi^{(1)}_{xxz} &amp; L_y \chi^{(1)}_{xzx} \\&#10;L_x \chi^{(1)}_{zxx} &amp; L_y \chi^{(1)}_{zxx} &amp; L_z \chi^{(1)}_{zzz}&#10;\end{matrix}&#10;\right]&#10;$&#10;&#10;&#10;\end{document}"/>
  <p:tag name="IGUANATEXSIZE" val="20"/>
  <p:tag name="IGUANATEXCURSOR" val="271"/>
  <p:tag name="TRANSPARENCY" val="True"/>
  <p:tag name="LATEXENGINEID" val="0"/>
  <p:tag name="TEMPFOLDER" val="c:\temp\"/>
  <p:tag name="LATEXFORMHEIGHT" val="320"/>
  <p:tag name="LATEXFORMWIDTH" val="563.25"/>
  <p:tag name="LATEXFORMWRAP" val="True"/>
  <p:tag name="BITMAPVECTOR" val="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24961"/>
  <p:tag name="ORIGINALWIDTH" val="53.87109"/>
  <p:tag name="OUTPUTTYPE" val="SVG"/>
  <p:tag name="IGUANATEXVERSION" val="160"/>
  <p:tag name="LATEXADDIN" val="\documentclass{article}&#10;\usepackage{amsmath}&#10;\usepackage{amsfonts}&#10;\pagestyle{empty}&#10;\begin{document}&#10;&#10;&#10;$\mathbf{B}^\text{eff} \sim \mathbf{E} \times \hat{\mathbf{z}}$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50484"/>
  <p:tag name="ORIGINALWIDTH" val="62.41123"/>
  <p:tag name="OUTPUTTYPE" val="SVG"/>
  <p:tag name="IGUANATEXVERSION" val="160"/>
  <p:tag name="LATEXADDIN" val="\documentclass{article}&#10;\usepackage{amsmath}&#10;\pagestyle{empty}&#10;\begin{document}&#10;&#10;&#10;$2_z \sigma([1,0,0])2_z^-$&#10;&#10;\end{document}"/>
  <p:tag name="IGUANATEXSIZE" val="20"/>
  <p:tag name="IGUANATEXCURSOR" val="10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88.41582"/>
  <p:tag name="OUTPUTTYPE" val="SVG"/>
  <p:tag name="IGUANATEXVERSION" val="160"/>
  <p:tag name="LATEXADDIN" val="\documentclass{article}&#10;\usepackage{amsmath}&#10;\usepackage{amsfonts}&#10;\pagestyle{empty}&#10;\begin{document}&#10;&#10;&#10;$\mathbf{T}_A \sim \mathbf{M}_A \times (\mathbf{E} \times \hat{\mathbf{z}})$&#10;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126.7117"/>
  <p:tag name="OUTPUTTYPE" val="SVG"/>
  <p:tag name="IGUANATEXVERSION" val="160"/>
  <p:tag name="LATEXADDIN" val="\documentclass{article}&#10;\usepackage{amsmath}&#10;\usepackage{amsfonts}&#10;\pagestyle{empty}&#10;\begin{document}&#10;&#10;$\mathbf{T}_A \sim \mathbf{M}_A \times (\mathbf{M_A} \times (\mathbf{E} \times \hat{\mathbf{z}}))$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70.5"/>
  <p:tag name="LATEXFORMWIDTH" val="872.25"/>
  <p:tag name="LATEXFORMWRAP" val="True"/>
  <p:tag name="BITMAPVECTOR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6653"/>
  <p:tag name="ORIGINALWIDTH" val="7.137166"/>
  <p:tag name="LATEXADDIN" val="\documentclass{article}&#10;\usepackage{amsmath}&#10;\usepackage{amsfonts}&#10;\pagestyle{empty}&#10;\begin{document}&#10;&#10;$\mathbf{T}_A \sim \mathbf{M}_A \times (\mathbf{M_A} \times (\mathbf{E} \times \hat{\mathbf{z}}))$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70.5"/>
  <p:tag name="LATEXFORMWIDTH" val="872.25"/>
  <p:tag name="LATEXFORMWRAP" val="True"/>
  <p:tag name="BITMAPVECTOR" val="1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8032"/>
  <p:tag name="ORIGINALWIDTH" val="5.261536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58031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4"/>
  <p:tag name="ORIGINALWIDTH" val="10.09189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8032"/>
  <p:tag name="ORIGINALWIDTH" val="5.261536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1929"/>
  <p:tag name="ORIGINALWIDTH" val="4.821339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5827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4"/>
  <p:tag name="ORIGINALWIDTH" val="10.09189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49"/>
  <p:tag name="ORIGINALWIDTH" val="3.959528"/>
  <p:tag name="LATEXADDIN" val="\documentclass{article}&#10;\usepackage{amsmath}&#10;\pagestyle{empty}&#10;\begin{document}&#10;&#10;&#10;$2_z \sigma([1,0,0])2_z^-$&#10;&#10;\end{document}"/>
  <p:tag name="IGUANATEXSIZE" val="20"/>
  <p:tag name="IGUANATEXCURSOR" val="10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86811"/>
  <p:tag name="ORIGINALWIDTH" val="6.044134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1929"/>
  <p:tag name="ORIGINALWIDTH" val="4.821339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5827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197"/>
  <p:tag name="ORIGINALWIDTH" val="6.827716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1929"/>
  <p:tag name="ORIGINALWIDTH" val="4.821339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95866"/>
  <p:tag name="ORIGINALWIDTH" val="2.665197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2795"/>
  <p:tag name="ORIGINALWIDTH" val="4.292284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5827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5827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6653"/>
  <p:tag name="ORIGINALWIDTH" val="7.123267"/>
  <p:tag name="LATEXADDIN" val="\documentclass{article}&#10;\usepackage{amsmath}&#10;\usepackage{amsfonts}&#10;\pagestyle{empty}&#10;\begin{document}&#10;&#10;&#10;$\mathbf{T}_A \sim \mathbf{M}_A \times (\mathbf{E} \times \hat{\mathbf{z}})$&#10;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"/>
  <p:tag name="ORIGINALWIDTH" val="3.195434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8032"/>
  <p:tag name="ORIGINALWIDTH" val="5.251299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2953"/>
  <p:tag name="ORIGINALWIDTH" val="6.645078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4"/>
  <p:tag name="ORIGINALWIDTH" val="10.0722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8032"/>
  <p:tag name="ORIGINALWIDTH" val="5.251299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1929"/>
  <p:tag name="ORIGINALWIDTH" val="4.811929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197"/>
  <p:tag name="ORIGINALWIDTH" val="6.814408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81929"/>
  <p:tag name="ORIGINALWIDTH" val="4.811929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95866"/>
  <p:tag name="ORIGINALWIDTH" val="2.66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2795"/>
  <p:tag name="ORIGINALWIDTH" val="4.283897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1"/>
  <p:tag name="ORIGINALWIDTH" val="5.249647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311299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437"/>
  <p:tag name="ORIGINALWIDTH" val="7.080983"/>
  <p:tag name="LATEXADDIN" val="\documentclass{article}&#10;\usepackage{amsmath}&#10;\usepackage{amsfonts}&#10;\pagestyle{empty}&#10;\begin{document}&#10;&#10;&#10;$\mathbf{B}^\text{eff} \sim \mathbf{E} \times \hat{\mathbf{z}}$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0039"/>
  <p:tag name="ORIGINALWIDTH" val="2.978149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7"/>
  <p:tag name="ORIGINALWIDTH" val="4.699803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14841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74567"/>
  <p:tag name="ORIGINALWIDTH" val="6.783463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1969"/>
  <p:tag name="ORIGINALWIDTH" val="4.790078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4213"/>
  <p:tag name="ORIGINALWIDTH" val="2.647913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3386"/>
  <p:tag name="ORIGINALWIDTH" val="4.264448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LATEXADDIN" val="\documentclass{article}&#10;\usepackage{amsmath}&#10;\usepackage{amsfonts}&#10;\pagestyle{empty}&#10;\begin{document}&#10;&#10;$\chi^{A,(1)} = &#10;\left[&#10;\begin{matrix}&#10;L_z \chi^{(1)}_{xxz} &amp; 0 &amp;  L_x \chi^{(1)}_{xzx} \\&#10;0 &amp; L_z \chi^{(1)}_{xxz} &amp; L_y \chi^{(1)}_{xzx} \\&#10;L_x \chi^{(1)}_{zxx} &amp; L_y \chi^{(1)}_{zxx} &amp; L_z \chi^{(1)}_{zzz}&#10;\end{matrix}&#10;\right]&#10;$&#10;&#10;&#10;\end{document}"/>
  <p:tag name="IGUANATEXSIZE" val="20"/>
  <p:tag name="IGUANATEXCURSOR" val="271"/>
  <p:tag name="TRANSPARENCY" val="True"/>
  <p:tag name="LATEXENGINEID" val="0"/>
  <p:tag name="TEMPFOLDER" val="c:\temp\"/>
  <p:tag name="LATEXFORMHEIGHT" val="320"/>
  <p:tag name="LATEXFORMWIDTH" val="563.25"/>
  <p:tag name="LATEXFORMWRAP" val="True"/>
  <p:tag name="BITMAPVECTOR" val="1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2284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35552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829923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05316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7599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7481"/>
  <p:tag name="ORIGINALWIDTH" val="0.6853544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7599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1.359528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81694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49"/>
  <p:tag name="ORIGINALWIDTH" val="3.274804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181694"/>
  <p:tag name="EMFCHILD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5"/>
  <p:tag name="ORIGINALWIDTH" val="1.161063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1"/>
  <p:tag name="ORIGINALWIDTH" val="3.566851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77875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1056.897"/>
  <p:tag name="OUTPUTTYPE" val="PNG"/>
  <p:tag name="IGUANATEXVERSION" val="160"/>
  <p:tag name="LATEXADDIN" val="\documentclass{article}&#10;\usepackage{amsmath}&#10;\pagestyle{empty}&#10;\begin{document}&#10;&#10;&#10;\begin{align*}&#10;TP\delta \mathbf{S}^A_i &amp;= \chi^A_{ij} TPE_j&#10;\end{align*}&#10;&#10;\end{document}"/>
  <p:tag name="IGUANATEXSIZE" val="22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5"/>
  <p:tag name="ORIGINALWIDTH" val="1.161063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1"/>
  <p:tag name="ORIGINALWIDTH" val="3.566851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77875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19804"/>
  <p:tag name="EMFCHILD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5"/>
  <p:tag name="ORIGINALWIDTH" val="5.99941"/>
  <p:tag name="EMFCHILD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592166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7756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"/>
  <p:tag name="ORIGINALWIDTH" val="2.530866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1.359528"/>
  <p:tag name="EMFCHILD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00788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198347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7599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7481"/>
  <p:tag name="ORIGINALWIDTH" val="0.6853544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07599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632719"/>
  <p:tag name="LATEXADDIN" val="\documentclass{article}&#10;\usepackage{amsmath}&#10;\usepackage{amsfonts}&#10;\pagestyle{empty}&#10;\begin{document}&#10;&#10;$\chi^{A,(0)} = &#10;\left[&#10;\begin{matrix}&#10;0 &amp; -\chi^{(0)}_{xy} &amp; 0 \\&#10;\chi^{(0)}_{xy} &amp; 0 &amp; 0 \\&#10;0 &amp; 0 &amp; 0&#10;\end{matrix}&#10;\right]&#10;$&#10;&#10;&#10;\end{document}"/>
  <p:tag name="IGUANATEXSIZE" val="20"/>
  <p:tag name="IGUANATEXCURSOR" val="18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3"/>
  <p:tag name="ORIGINALWIDTH" val="5.273545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14"/>
  <p:tag name="ORIGINALWIDTH" val="0.8894097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2284"/>
  <p:tag name="EMFCHILD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20867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49568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13859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53192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615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7481"/>
  <p:tag name="ORIGINALWIDTH" val="0.6903152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615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"/>
  <p:tag name="ORIGINALWIDTH" val="6.112955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632719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49"/>
  <p:tag name="ORIGINALWIDTH" val="3.959528"/>
  <p:tag name="EMFCHILD" val="Tru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20867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49568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13859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812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1"/>
  <p:tag name="ORIGINALWIDTH" val="3.592718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45828"/>
  <p:tag name="ORIGINALWIDTH" val="5.632719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20867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49568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1"/>
  <p:tag name="ORIGINALWIDTH" val="1.813859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87794"/>
  <p:tag name="ORIGINALWIDTH" val="4.695907"/>
  <p:tag name="EMFCHILD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746812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1"/>
  <p:tag name="ORIGINALWIDTH" val="3.592718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2"/>
  <p:tag name="ORIGINALWIDTH" val="4.212009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615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7481"/>
  <p:tag name="ORIGINALWIDTH" val="0.6903152"/>
  <p:tag name="EMFCHILD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2276"/>
  <p:tag name="ORIGINALWIDTH" val="3.331615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"/>
  <p:tag name="ORIGINALWIDTH" val="3.195434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&#10;\newcommand{\Lbhat}{\skew{-4}{\hat}{\mathbf{L}}}&#10;\begin{document}&#10;\begin{tabular}{ccc}&#10;\hline&#10; Crystal system &amp; point group &amp; $\chi^{(0)}$ \\ \hline&#10;tetragonal&amp; 4 &amp;  \footnotesize $ \left(\begin{matrix}x_{00} &amp; x_{01} &amp; 0\\- x_{01} &amp; x_{00} &amp; 0\\0 &amp; 0 &amp; x_{22}\end{matrix}\right) $ \\&#10;&amp; -4 &amp;  \footnotesize $ \left(\begin{matrix}x_{00} &amp; x_{01} &amp; 0\\x_{01} &amp; - x_{00} &amp; 0\\0 &amp; 0 &amp; 0\end{matrix}\right) $ \\&#10;&amp; 422 &amp;  \footnotesize $ \left(\begin{matrix}x_{00} &amp; 0 &amp; 0\\0 &amp; x_{00} &amp; 0\\0 &amp; 0 &amp; x_{22}\end{matrix}\right) $ \\&#10;&amp; 4mm &amp;  \footnotesize $ \left(\begin{matrix}0 &amp; x_{01} &amp; 0\\- x_{01} &amp; 0 &amp; 0\\0 &amp; 0 &amp; 0\end{matrix}\right) $ \\&#10;&amp; -42m &amp;  \footnotesize $ \left(\begin{matrix}x_{00} &amp; 0 &amp; 0\\0 &amp; - x_{00} &amp; 0\\0 &amp; 0 &amp; 0\end{matrix}\right) $ \\&#10;\hline&#10;cubic &amp; 23 &amp;  \footnotesize $ \left(\begin{matrix}x_{00} &amp; 0 &amp; 0\\0 &amp; x_{00} &amp; 0\\0 &amp; 0 &amp; x_{00}\end{matrix}\right) $ \\&#10;&amp; 432 &amp;  \footnotesize $ \left(\begin{matrix}x_{00} &amp; 0 &amp; 0\\0 &amp; x_{00} &amp; 0\\0 &amp; 0 &amp; x_{00}\end{matrix}\right) $ \\&#10;&amp; -43m &amp;  \footnotesize $ \left(\begin{matrix}0 &amp; 0 &amp; 0\\0 &amp; 0 &amp; 0\\0 &amp; 0 &amp; 0\end{matrix}\right) $ \\&#10;\hline&#10;\end{tabular}&#10;&#10;\end{document}"/>
  <p:tag name="IGUANATEXSIZE" val="2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628"/>
  <p:tag name="ORIGINALWIDTH" val="230.6967"/>
  <p:tag name="OUTPUTTYPE" val="SVG"/>
  <p:tag name="IGUANATEXVERSION" val="160"/>
  <p:tag name="LATEXADDIN" val="\documentclass{article}&#10;\usepackage{amsmath}&#10;\usepackage{amsfonts}&#10;\pagestyle{empty}&#10;\begin{document}&#10;&#10;&#10;$\sigma_{yy} = \sigma^{(0)} + \sigma^{(2)}\cos(2\phi) + \sigma^{(4)}\cos(4\phi) + \sigma^{(6)}\cos(6\phi)$&#10;&#10;\end{document}"/>
  <p:tag name="IGUANATEXSIZE" val="20"/>
  <p:tag name="IGUANATEXCURSOR" val="204"/>
  <p:tag name="TRANSPARENCY" val="True"/>
  <p:tag name="LATEXENGINEID" val="0"/>
  <p:tag name="TEMPFOLDER" val="c:\temp\"/>
  <p:tag name="LATEXFORMHEIGHT" val="320"/>
  <p:tag name="LATEXFORMWIDTH" val="763.5"/>
  <p:tag name="LATEXFORMWRAP" val="True"/>
  <p:tag name="BITMAPVECTOR" val="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628"/>
  <p:tag name="ORIGINALWIDTH" val="198.4331"/>
  <p:tag name="OUTPUTTYPE" val="SVG"/>
  <p:tag name="IGUANATEXVERSION" val="160"/>
  <p:tag name="LATEXADDIN" val="\documentclass{article}&#10;\usepackage{amsmath}&#10;\usepackage{amsfonts}&#10;\pagestyle{empty}&#10;\begin{document}&#10;&#10;&#10;$\sigma_{yx} = \sigma^{(2)}\sin(2\phi) + \sigma^{(3)}\sin(3\phi) - \sigma^{(4)}\sin(4\phi)$&#10;&#10;\end{document}"/>
  <p:tag name="IGUANATEXSIZE" val="20"/>
  <p:tag name="IGUANATEXCURSOR" val="194"/>
  <p:tag name="TRANSPARENCY" val="True"/>
  <p:tag name="LATEXENGINEID" val="0"/>
  <p:tag name="TEMPFOLDER" val="c:\temp\"/>
  <p:tag name="LATEXFORMHEIGHT" val="320"/>
  <p:tag name="LATEXFORMWIDTH" val="763.5"/>
  <p:tag name="LATEXFORMWRAP" val="True"/>
  <p:tag name="BITMAPVECTOR" val="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0552"/>
  <p:tag name="LATEXADDIN" val="\documentclass{article}&#10;\usepackage{amsmath}&#10;\usepackage{amsfonts}&#10;\pagestyle{empty}&#10;\begin{document}&#10;&#10;&#10;$\sigma_{yx} = \sigma^{(2)}\sin(2\phi) + \sigma^{(3)}\sin(3\phi) - \sigma^{(4)}\sin(4\phi)$&#10;&#10;\end{document}"/>
  <p:tag name="IGUANATEXSIZE" val="20"/>
  <p:tag name="IGUANATEXCURSOR" val="194"/>
  <p:tag name="TRANSPARENCY" val="True"/>
  <p:tag name="LATEXENGINEID" val="0"/>
  <p:tag name="TEMPFOLDER" val="c:\temp\"/>
  <p:tag name="LATEXFORMHEIGHT" val="320"/>
  <p:tag name="LATEXFORMWIDTH" val="763.5"/>
  <p:tag name="LATEXFORMWRAP" val="True"/>
  <p:tag name="BITMAPVECTOR" val="1"/>
  <p:tag name="EMFCHILD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64213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8"/>
  <p:tag name="ORIGINALWIDTH" val="3.717048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00434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0552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6418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2"/>
  <p:tag name="ORIGINALWIDTH" val="3.070906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7"/>
  <p:tag name="ORIGINALWIDTH" val="4.396182"/>
  <p:tag name="LATEXADDIN" val="\documentclass{article}&#10;\usepackage{amsmath}&#10;\pagestyle{empty}&#10;\begin{document}&#10;&#10;&#10;$4_z^- \sigma([1,0,0])4_z$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799449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45591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5003"/>
  <p:tag name="ORIGINALWIDTH" val="2.124016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4.992481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3.960237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0906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6.600434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0552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587794"/>
  <p:tag name="ORIGINALWIDTH" val="4.695906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6418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1"/>
  <p:tag name="ORIGINALWIDTH" val="3.195985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799449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45591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5003"/>
  <p:tag name="ORIGINALWIDTH" val="2.124016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4.992481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4"/>
  <p:tag name="ORIGINALWIDTH" val="4.119056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0906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"/>
  <p:tag name="ORIGINALWIDTH" val="3.195434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5041"/>
  <p:tag name="ORIGINALWIDTH" val="6.06445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0552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6418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0441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799449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45591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5003"/>
  <p:tag name="ORIGINALWIDTH" val="2.124016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4.992481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8"/>
  <p:tag name="ORIGINALWIDTH" val="4.396969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963.8845"/>
  <p:tag name="OUTPUTTYPE" val="PNG"/>
  <p:tag name="IGUANATEXVERSION" val="160"/>
  <p:tag name="LATEXADDIN" val="\documentclass{article}&#10;\usepackage{amsmath}&#10;\pagestyle{empty}&#10;\begin{document}&#10;&#10;&#10;\begin{align*}&#10;T\delta \mathbf{S}^B_i &amp;= -\chi^A_{ij} TE_j&#10;\end{align*}&#10;&#10;\end{document}"/>
  <p:tag name="IGUANATEXSIZE" val="22"/>
  <p:tag name="IGUANATEXCURSOR" val="11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1"/>
  <p:tag name="ORIGINALWIDTH" val="5.249646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0906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2678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8898"/>
  <p:tag name="LATEXADDIN" val="\documentclass{article}&#10;\usepackage{amsmath}&#10;\usepackage{amsfonts}&#10;\pagestyle{empty}&#10;\begin{document}&#10;&#10;&#10;$\sigma_{yy} = \sigma^{(0)} + \sigma^{(2)}\cos(2\phi) + \sigma^{(4)}\cos(4\phi) + \sigma^{(6)}\cos(6\phi)$&#10;&#10;\end{document}"/>
  <p:tag name="IGUANATEXSIZE" val="20"/>
  <p:tag name="IGUANATEXCURSOR" val="204"/>
  <p:tag name="TRANSPARENCY" val="True"/>
  <p:tag name="LATEXENGINEID" val="0"/>
  <p:tag name="TEMPFOLDER" val="c:\temp\"/>
  <p:tag name="LATEXFORMHEIGHT" val="320"/>
  <p:tag name="LATEXFORMWIDTH" val="763.5"/>
  <p:tag name="LATEXFORMWRAP" val="True"/>
  <p:tag name="BITMAPVECTOR" val="1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69882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8112"/>
  <p:tag name="ORIGINALWIDTH" val="3.569882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1"/>
  <p:tag name="ORIGINALWIDTH" val="6.610906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8898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9291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1"/>
  <p:tag name="ORIGINALWIDTH" val="3.228898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2323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2284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6.610906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8898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9291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32"/>
  <p:tag name="ORIGINALWIDTH" val="3.075788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2323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787599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4.403977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50788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3.966536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1.359528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9213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6.610906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8898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9291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00356"/>
  <p:tag name="ORIGINALWIDTH" val="3.409843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2323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787599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4.403977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50788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49"/>
  <p:tag name="ORIGINALWIDTH" val="3.274804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8"/>
  <p:tag name="ORIGINALWIDTH" val="4.403977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9213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82"/>
  <p:tag name="ORIGINALWIDTH" val="6.610906"/>
  <p:tag name="EMFCHILD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7"/>
  <p:tag name="ORIGINALWIDTH" val="5.258898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9291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1"/>
  <p:tag name="ORIGINALWIDTH" val="3.201063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3"/>
  <p:tag name="ORIGINALWIDTH" val="1.802323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787599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5"/>
  <p:tag name="ORIGINALWIDTH" val="1.161063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4.403977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6"/>
  <p:tag name="ORIGINALWIDTH" val="3.250788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4"/>
  <p:tag name="ORIGINALWIDTH" val="4.125591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6382"/>
  <p:tag name="ORIGINALWIDTH" val="5.209213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42"/>
  <p:tag name="ORIGINALWIDTH" val="2.306339"/>
  <p:tag name="EMFCHILD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68559"/>
  <p:tag name="ORIGINALWIDTH" val="165.3742"/>
  <p:tag name="OUTPUTTYPE" val="SVG"/>
  <p:tag name="IGUANATEXVERSION" val="160"/>
  <p:tag name="LATEXADDIN" val="\documentclass{article}&#10;\usepackage{amsmath}&#10;\usepackage{amsfonts}&#10;\pagestyle{empty}&#10;\begin{document}&#10;&#10;&#10;$H = \sum\limits_{a \neq b} J_{ab} \mathbf{M}^{a} \cdot \mathbf{M}^{b} + \sum\limits_i K (\mathbf{K} \cdot \mathbf{M}^a)^2$&#10;&#10;\end{document}"/>
  <p:tag name="IGUANATEXSIZE" val="20"/>
  <p:tag name="IGUANATEXCURSOR" val="130"/>
  <p:tag name="TRANSPARENCY" val="True"/>
  <p:tag name="LATEXENGINEID" val="0"/>
  <p:tag name="TEMPFOLDER" val="c:\temp\"/>
  <p:tag name="LATEXFORMHEIGHT" val="358.5"/>
  <p:tag name="LATEXFORMWIDTH" val="678"/>
  <p:tag name="LATEXFORMWRAP" val="True"/>
  <p:tag name="BITMAPVECTOR" val="1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98158"/>
  <p:tag name="ORIGINALWIDTH" val="244.995"/>
  <p:tag name="OUTPUTTYPE" val="SVG"/>
  <p:tag name="IGUANATEXVERSION" val="160"/>
  <p:tag name="LATEXADDIN" val="\documentclass{article}&#10;\usepackage{amsmath}&#10;\usepackage{amsfonts}&#10;\pagestyle{empty}&#10;\begin{document}&#10;&#10;&#10;$H = \sum\limits_{ab} H^{ab,(2)}_{ij} M^a_i M^b_j +&#10; \sum\limits_{abcd} H^{abcd,(4)}_{ijkl} M^a_i M^b_j M^c_k M^d_l + \ldots$&#10;&#10;\end{document}"/>
  <p:tag name="IGUANATEXSIZE" val="20"/>
  <p:tag name="IGUANATEXCURSOR" val="127"/>
  <p:tag name="TRANSPARENCY" val="True"/>
  <p:tag name="LATEXENGINEID" val="0"/>
  <p:tag name="TEMPFOLDER" val="c:\temp\"/>
  <p:tag name="LATEXFORMHEIGHT" val="358.5"/>
  <p:tag name="LATEXFORMWIDTH" val="678"/>
  <p:tag name="LATEXFORMWRAP" val="True"/>
  <p:tag name="BITMAPVECTOR" val="1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8.388536"/>
  <p:tag name="LATEXADDIN" val="\documentclass{article}&#10;\usepackage{amsmath}&#10;\usepackage{amsfonts}&#10;\pagestyle{empty}&#10;\begin{document}&#10;&#10;&#10;$H = \sum\limits_{ab} H^{ab,(2)}_{ij} M^a_i M^b_j +&#10; \sum\limits_{abcd} H^{abcd,(4)}_{ijkl} M^a_i M^b_j M^c_k M^d_l + \ldots$&#10;&#10;\end{document}"/>
  <p:tag name="IGUANATEXSIZE" val="20"/>
  <p:tag name="IGUANATEXCURSOR" val="127"/>
  <p:tag name="TRANSPARENCY" val="True"/>
  <p:tag name="LATEXENGINEID" val="0"/>
  <p:tag name="TEMPFOLDER" val="c:\temp\"/>
  <p:tag name="LATEXFORMHEIGHT" val="358.5"/>
  <p:tag name="LATEXFORMWIDTH" val="678"/>
  <p:tag name="LATEXFORMWRAP" val="True"/>
  <p:tag name="BITMAPVECTOR" val="1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92599"/>
  <p:tag name="ORIGINALWIDTH" val="6.625152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77875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2481"/>
  <p:tag name="ORIGINALWIDTH" val="9.394756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8.388536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04449"/>
  <p:tag name="ORIGINALWIDTH" val="0.8856686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50199"/>
  <p:tag name="ORIGINALWIDTH" val="1.813187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2482"/>
  <p:tag name="ORIGINALWIDTH" val="3.082438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50199"/>
  <p:tag name="ORIGINALWIDTH" val="1.806219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5"/>
  <p:tag name="ORIGINALWIDTH" val="1.161063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6891"/>
  <p:tag name="ORIGINALWIDTH" val="2.113069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5435"/>
  <p:tag name="ORIGINALWIDTH" val="3.061493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6891"/>
  <p:tag name="ORIGINALWIDTH" val="2.113069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5435"/>
  <p:tag name="ORIGINALWIDTH" val="3.061493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9726"/>
  <p:tag name="ORIGINALWIDTH" val="6.625152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2481"/>
  <p:tag name="ORIGINALWIDTH" val="9.394756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6"/>
  <p:tag name="ORIGINALWIDTH" val="4.177875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019643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3.584524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8.388536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019643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3.584524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04449"/>
  <p:tag name="ORIGINALWIDTH" val="0.8856686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1.359528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50199"/>
  <p:tag name="ORIGINALWIDTH" val="1.813187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24057"/>
  <p:tag name="ORIGINALWIDTH" val="3.417162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50199"/>
  <p:tag name="ORIGINALWIDTH" val="1.806219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6891"/>
  <p:tag name="ORIGINALWIDTH" val="2.113069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5435"/>
  <p:tag name="ORIGINALWIDTH" val="3.061493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3.431099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1.562125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556651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6891"/>
  <p:tag name="ORIGINALWIDTH" val="2.113069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4"/>
  <p:tag name="ORIGINALWIDTH" val="2.302284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2.824407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05435"/>
  <p:tag name="ORIGINALWIDTH" val="3.061493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954"/>
  <p:tag name="ORIGINALWIDTH" val="3.019643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3.431099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83545"/>
  <p:tag name="ORIGINALWIDTH" val="9.982551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3.584524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38781"/>
  <p:tag name="ORIGINALWIDTH" val="1.562125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9726"/>
  <p:tag name="ORIGINALWIDTH" val="6.625152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1095.903"/>
  <p:tag name="OUTPUTTYPE" val="PNG"/>
  <p:tag name="IGUANATEXVERSION" val="160"/>
  <p:tag name="LATEXADDIN" val="\documentclass{article}&#10;\usepackage{amsmath}&#10;\pagestyle{empty}&#10;\begin{document}&#10;&#10;&#10;\begin{align*}&#10;\delta \mathbf{S}^B_i &amp;= -T^{-1}\chi^A_{ij} TE_j&#10;\end{align*}&#10;&#10;\end{document}"/>
  <p:tag name="IGUANATEXSIZE" val="22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7"/>
  <p:tag name="ORIGINALWIDTH" val="4.396182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3819"/>
  <p:tag name="ORIGINALWIDTH" val="1.056023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3819"/>
  <p:tag name="ORIGINALWIDTH" val="1.056023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83819"/>
  <p:tag name="ORIGINALWIDTH" val="1.056023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4921"/>
  <p:tag name="ORIGINALWIDTH" val="8.36342"/>
  <p:tag name="LATEXADDIN" val="\documentclass{article}&#10;\usepackage{amsmath}&#10;\usepackage{amsfonts}&#10;\pagestyle{empty}&#10;\begin{document}&#10;&#10;&#10;$H = \sum\limits_{a \neq b} J_{ab} \mathbf{M}^{a} \cdot \mathbf{M}^{b} + \sum\limits_i K (\mathbf{K} \cdot \mathbf{M}^a)^2$&#10;&#10;\end{document}"/>
  <p:tag name="IGUANATEXSIZE" val="20"/>
  <p:tag name="IGUANATEXCURSOR" val="130"/>
  <p:tag name="TRANSPARENCY" val="True"/>
  <p:tag name="LATEXENGINEID" val="0"/>
  <p:tag name="TEMPFOLDER" val="c:\temp\"/>
  <p:tag name="LATEXFORMHEIGHT" val="358.5"/>
  <p:tag name="LATEXFORMWIDTH" val="678"/>
  <p:tag name="LATEXFORMWRAP" val="True"/>
  <p:tag name="BITMAPVECTOR" val="1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0551"/>
  <p:tag name="ORIGINALWIDTH" val="6.605311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31535"/>
  <p:tag name="ORIGINALWIDTH" val="9.366609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3819"/>
  <p:tag name="ORIGINALWIDTH" val="3.545982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685"/>
  <p:tag name="ORIGINALWIDTH" val="3.838029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126"/>
  <p:tag name="ORIGINALWIDTH" val="5.117359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4961"/>
  <p:tag name="ORIGINALWIDTH" val="2.815943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"/>
  <p:tag name="ORIGINALWIDTH" val="3.195434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31221"/>
  <p:tag name="ORIGINALWIDTH" val="5.582241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3819"/>
  <p:tag name="ORIGINALWIDTH" val="3.545982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4961"/>
  <p:tag name="ORIGINALWIDTH" val="2.815943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41"/>
  <p:tag name="ORIGINALWIDTH" val="10.04204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3819"/>
  <p:tag name="ORIGINALWIDTH" val="3.545982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2126"/>
  <p:tag name="ORIGINALWIDTH" val="1.052873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41"/>
  <p:tag name="ORIGINALWIDTH" val="10.04204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44961"/>
  <p:tag name="ORIGINALWIDTH" val="2.815943"/>
  <p:tag name="EMFCHILD" val="Tru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47795"/>
  <p:tag name="ORIGINALWIDTH" val="6.605311"/>
  <p:tag name="EMFCHILD" val="Tru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31535"/>
  <p:tag name="ORIGINALWIDTH" val="9.366609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1929"/>
  <p:tag name="ORIGINALWIDTH" val="4.396182"/>
  <p:tag name="LATEXADDIN" val="\documentclass{article}&#10;\usepackage{amsmath}&#10;\pagestyle{empty}&#10;\begin{document}&#10;&#10;&#10;$4_z \sigma([1,0,0])4_z^-$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1614"/>
  <p:tag name="ORIGINALWIDTH" val="2.106731"/>
  <p:tag name="EMFCHILD" val="Tru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14921"/>
  <p:tag name="ORIGINALWIDTH" val="8.45279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31535"/>
  <p:tag name="ORIGINALWIDTH" val="2.304408"/>
  <p:tag name="EMFCHILD" val="True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41"/>
  <p:tag name="ORIGINALWIDTH" val="8.07535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42126"/>
  <p:tag name="ORIGINALWIDTH" val="1.052873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41"/>
  <p:tag name="ORIGINALWIDTH" val="10.04204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3819"/>
  <p:tag name="ORIGINALWIDTH" val="3.545982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31535"/>
  <p:tag name="ORIGINALWIDTH" val="2.304408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69685"/>
  <p:tag name="ORIGINALWIDTH" val="3.073187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25744"/>
  <p:tag name="ORIGINALWIDTH" val="220.2238"/>
  <p:tag name="OUTPUTTYPE" val="SVG"/>
  <p:tag name="IGUANATEXVERSION" val="160"/>
  <p:tag name="LATEXADDIN" val="\documentclass{article}&#10;\usepackage{amsmath}&#10;\usepackage{amsfonts}&#10;\pagestyle{empty}&#10;\begin{document}&#10;&#10;&#10;$H(\mathbf{M}_1, \mathbf{M}_2, \ldots) = H(\mathbb{R}(M)\mathbf{M}_{p(1)}, \mathbb{R}(M)\mathbf{M}_{p(2)}, \ldots)$ &#10;&#10;\end{document}"/>
  <p:tag name="IGUANATEXSIZE" val="20"/>
  <p:tag name="IGUANATEXCURSOR" val="192"/>
  <p:tag name="TRANSPARENCY" val="True"/>
  <p:tag name="LATEXENGINEID" val="0"/>
  <p:tag name="TEMPFOLDER" val="c:\temp\"/>
  <p:tag name="LATEXFORMHEIGHT" val="320"/>
  <p:tag name="LATEXFORMWIDTH" val="640.5"/>
  <p:tag name="LATEXFORMWRAP" val="True"/>
  <p:tag name="BITMAPVECTO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2441"/>
  <p:tag name="ORIGINALWIDTH" val="3.195434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60354"/>
  <p:tag name="ORIGINALWIDTH" val="191.3219"/>
  <p:tag name="OUTPUTTYPE" val="SVG"/>
  <p:tag name="IGUANATEXVERSION" val="160"/>
  <p:tag name="LATEXADDIN" val="\documentclass{article}&#10;\usepackage{amsmath}&#10;\usepackage{amsfonts}&#10;\pagestyle{empty}&#10;\begin{document}&#10;&#10;$H^{AB}_{ij}M^A_i M^B_j = H^{AB}_{kl} \mathbb{R}(M)_{ki} M^A_i \mathbb{R}(M)_{lj} M^B_j $&#10;&#10;&#10;\end{document}"/>
  <p:tag name="IGUANATEXSIZE" val="20"/>
  <p:tag name="IGUANATEXCURSOR" val="188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58512"/>
  <p:tag name="ORIGINALWIDTH" val="120.8812"/>
  <p:tag name="OUTPUTTYPE" val="SVG"/>
  <p:tag name="IGUANATEXVERSION" val="160"/>
  <p:tag name="LATEXADDIN" val="\documentclass{article}&#10;\usepackage{amsmath}&#10;\usepackage{amsfonts}&#10;\pagestyle{empty}&#10;\begin{document}&#10;&#10;$H^{AB}_{ij} = \mathbb{R}(M)_{ik}^T \mathbb{R}(M)_{jl}^T H^{AB}_{kl}   $&#10;&#10;&#10;\end{document}"/>
  <p:tag name="IGUANATEXSIZE" val="20"/>
  <p:tag name="IGUANATEXCURSOR" val="170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60354"/>
  <p:tag name="ORIGINALWIDTH" val="191.5013"/>
  <p:tag name="OUTPUTTYPE" val="SVG"/>
  <p:tag name="IGUANATEXVERSION" val="160"/>
  <p:tag name="LATEXADDIN" val="\documentclass{article}&#10;\usepackage{amsmath}&#10;\usepackage{amsfonts}&#10;\pagestyle{empty}&#10;\begin{document}&#10;&#10;$H^{AB}_{ij}M^A_i M^B_j = H^{BA}_{kl} \mathbb{R}(M)_{ki} M^B_i \mathbb{R}(M)_{lj} M^A_j $&#10;&#10;&#10;\end{document}"/>
  <p:tag name="IGUANATEXSIZE" val="20"/>
  <p:tag name="IGUANATEXCURSOR" val="188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58512"/>
  <p:tag name="ORIGINALWIDTH" val="121.0595"/>
  <p:tag name="OUTPUTTYPE" val="SVG"/>
  <p:tag name="IGUANATEXVERSION" val="160"/>
  <p:tag name="LATEXADDIN" val="\documentclass{article}&#10;\usepackage{amsmath}&#10;\usepackage{amsfonts}&#10;\pagestyle{empty}&#10;\begin{document}&#10;&#10;$H^{AB}_{ij} = \mathbb{R}(M)_{ik}^T \mathbb{R}(M)_{jl}^T H^{BA}_{kl}   $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35.76335"/>
  <p:tag name="OUTPUTTYPE" val="SVG"/>
  <p:tag name="IGUANATEXVERSION" val="160"/>
  <p:tag name="LATEXADDIN" val="\documentclass{article}&#10;\usepackage{amsmath}&#10;\usepackage{amsfonts}&#10;\pagestyle{empty}&#10;\begin{document}&#10;&#10;$\mathbb{R}(M)\mathbf{M}$&#10;&#10;&#10;\end{document}"/>
  <p:tag name="IGUANATEXSIZE" val="20"/>
  <p:tag name="IGUANATEXCURSOR" val="12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378"/>
  <p:tag name="ORIGINALWIDTH" val="6.798071"/>
  <p:tag name="LATEXADDIN" val="\documentclass{article}&#10;\usepackage{amsmath}&#10;\usepackage{amsfonts}&#10;\pagestyle{empty}&#10;\begin{document}&#10;&#10;$\mathbb{R}(M)\mathbf{M}$&#10;&#10;&#10;\end{document}"/>
  <p:tag name="IGUANATEXSIZE" val="20"/>
  <p:tag name="IGUANATEXCURSOR" val="12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95709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7"/>
  <p:tag name="ORIGINALWIDTH" val="9.915079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13543"/>
  <p:tag name="ORIGINALWIDTH" val="2.295709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63504"/>
  <p:tag name="ORIGINALWIDTH" val="10.00413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62"/>
  <p:tag name="ORIGINALWIDTH" val="5.249646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8.337361"/>
  <p:tag name="LATEXADDIN" val="\documentclass{article}&#10;\usepackage{amsmath}&#10;\usepackage{amsfonts}&#10;\pagestyle{empty}&#10;\begin{document}&#10;&#10;$H^{AB}_{ij} = \mathbb{R}(M)_{ik}^T \mathbb{R}(M)_{jl}^T H^{BA}_{kl}   $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6694"/>
  <p:tag name="ORIGINALWIDTH" val="5.219252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1536"/>
  <p:tag name="ORIGINALWIDTH" val="5.302441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11"/>
  <p:tag name="ORIGINALWIDTH" val="2.100157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4"/>
  <p:tag name="ORIGINALWIDTH" val="3.042834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8"/>
  <p:tag name="ORIGINALWIDTH" val="6.584723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3151"/>
  <p:tag name="ORIGINALWIDTH" val="6.802598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9.921692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2.302284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3"/>
  <p:tag name="ORIGINALWIDTH" val="5.177677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11"/>
  <p:tag name="ORIGINALWIDTH" val="2.100157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3.410196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93151"/>
  <p:tag name="ORIGINALWIDTH" val="6.802598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9.921692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6"/>
  <p:tag name="ORIGINALWIDTH" val="2.297204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3623"/>
  <p:tag name="ORIGINALWIDTH" val="5.177677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3004"/>
  <p:tag name="ORIGINALWIDTH" val="3.042834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1.552598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6075"/>
  <p:tag name="ORIGINALWIDTH" val="1.359528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4"/>
  <p:tag name="ORIGINALWIDTH" val="8.337361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1536"/>
  <p:tag name="ORIGINALWIDTH" val="5.302441"/>
  <p:tag name="EMFCHILD" val="True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6694"/>
  <p:tag name="ORIGINALWIDTH" val="5.219252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3.410196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15158"/>
  <p:tag name="ORIGINALWIDTH" val="1.552598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6"/>
  <p:tag name="LATEXADDIN" val="\documentclass{article}&#10;\usepackage{amsmath}&#10;\usepackage{amsfonts}&#10;\pagestyle{empty}&#10;\begin{document}&#10;&#10;$H^{AB}_{ij}M^A_i M^B_j = H^{BA}_{kl} \mathbb{R}(M)_{ki} M^B_i \mathbb{R}(M)_{lj} M^A_j $&#10;&#10;&#10;\end{document}"/>
  <p:tag name="IGUANATEXSIZE" val="20"/>
  <p:tag name="IGUANATEXCURSOR" val="188"/>
  <p:tag name="TRANSPARENCY" val="True"/>
  <p:tag name="LATEXENGINEID" val="0"/>
  <p:tag name="TEMPFOLDER" val="c:\temp\"/>
  <p:tag name="LATEXFORMHEIGHT" val="320"/>
  <p:tag name="LATEXFORMWIDTH" val="621"/>
  <p:tag name="LATEXFORMWRAP" val="True"/>
  <p:tag name="BITMAPVECTOR" val="1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01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2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7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685"/>
  <p:tag name="ORIGINALWIDTH" val="3.274804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01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2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7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2512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8.388506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2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01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7756"/>
  <p:tag name="ORIGINALWIDTH" val="1.161063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4368"/>
  <p:tag name="ORIGINALWIDTH" val="6.844332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3.431103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63109"/>
  <p:tag name="ORIGINALWIDTH" val="5.334962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97008"/>
  <p:tag name="ORIGINALWIDTH" val="4.177875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5"/>
  <p:tag name="ORIGINALWIDTH" val="2.113071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4368"/>
  <p:tag name="ORIGINALWIDTH" val="6.844332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62636"/>
  <p:tag name="ORIGINALWIDTH" val="2.3113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66"/>
  <p:tag name="ORIGINALWIDTH" val="1.562126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7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47"/>
  <p:tag name="ORIGINALWIDTH" val="9.982561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2322"/>
  <p:tag name="ORIGINALWIDTH" val="5.251301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298"/>
  <p:tag name="ORIGINALWIDTH" val="3.061497"/>
  <p:tag name="EMFCHILD" val="True"/>
</p:tagLst>
</file>

<file path=ppt/theme/theme1.xml><?xml version="1.0" encoding="utf-8"?>
<a:theme xmlns:a="http://schemas.openxmlformats.org/drawingml/2006/main" name="Office Theme">
  <a:themeElements>
    <a:clrScheme name="my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D5579"/>
      </a:accent1>
      <a:accent2>
        <a:srgbClr val="BB483C"/>
      </a:accent2>
      <a:accent3>
        <a:srgbClr val="2D8E42"/>
      </a:accent3>
      <a:accent4>
        <a:srgbClr val="BB873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157705</TotalTime>
  <Words>1229</Words>
  <Application>Microsoft Office PowerPoint</Application>
  <PresentationFormat>Widescreen</PresentationFormat>
  <Paragraphs>210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kuba</dc:creator>
  <cp:lastModifiedBy>Jakub Železný</cp:lastModifiedBy>
  <cp:revision>2863</cp:revision>
  <dcterms:created xsi:type="dcterms:W3CDTF">2014-09-04T12:49:42Z</dcterms:created>
  <dcterms:modified xsi:type="dcterms:W3CDTF">2023-07-13T22:14:19Z</dcterms:modified>
</cp:coreProperties>
</file>